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4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244C4-E546-4BF6-AEC3-A6C5D36F93C0}" type="datetimeFigureOut">
              <a:rPr lang="id-ID" smtClean="0"/>
              <a:t>23/10/2020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7A052-DFBB-4EC8-B7EE-443D50057AB3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1674362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244C4-E546-4BF6-AEC3-A6C5D36F93C0}" type="datetimeFigureOut">
              <a:rPr lang="id-ID" smtClean="0"/>
              <a:t>23/10/2020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7A052-DFBB-4EC8-B7EE-443D50057AB3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133488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244C4-E546-4BF6-AEC3-A6C5D36F93C0}" type="datetimeFigureOut">
              <a:rPr lang="id-ID" smtClean="0"/>
              <a:t>23/10/2020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7A052-DFBB-4EC8-B7EE-443D50057AB3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258280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244C4-E546-4BF6-AEC3-A6C5D36F93C0}" type="datetimeFigureOut">
              <a:rPr lang="id-ID" smtClean="0"/>
              <a:t>23/10/2020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7A052-DFBB-4EC8-B7EE-443D50057AB3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0964631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244C4-E546-4BF6-AEC3-A6C5D36F93C0}" type="datetimeFigureOut">
              <a:rPr lang="id-ID" smtClean="0"/>
              <a:t>23/10/2020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7A052-DFBB-4EC8-B7EE-443D50057AB3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8943398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244C4-E546-4BF6-AEC3-A6C5D36F93C0}" type="datetimeFigureOut">
              <a:rPr lang="id-ID" smtClean="0"/>
              <a:t>23/10/2020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7A052-DFBB-4EC8-B7EE-443D50057AB3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5914472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244C4-E546-4BF6-AEC3-A6C5D36F93C0}" type="datetimeFigureOut">
              <a:rPr lang="id-ID" smtClean="0"/>
              <a:t>23/10/2020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7A052-DFBB-4EC8-B7EE-443D50057AB3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1432693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244C4-E546-4BF6-AEC3-A6C5D36F93C0}" type="datetimeFigureOut">
              <a:rPr lang="id-ID" smtClean="0"/>
              <a:t>23/10/2020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7A052-DFBB-4EC8-B7EE-443D50057AB3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1601015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244C4-E546-4BF6-AEC3-A6C5D36F93C0}" type="datetimeFigureOut">
              <a:rPr lang="id-ID" smtClean="0"/>
              <a:t>23/10/2020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7A052-DFBB-4EC8-B7EE-443D50057AB3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3955348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244C4-E546-4BF6-AEC3-A6C5D36F93C0}" type="datetimeFigureOut">
              <a:rPr lang="id-ID" smtClean="0"/>
              <a:t>23/10/2020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7A052-DFBB-4EC8-B7EE-443D50057AB3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7603016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244C4-E546-4BF6-AEC3-A6C5D36F93C0}" type="datetimeFigureOut">
              <a:rPr lang="id-ID" smtClean="0"/>
              <a:t>23/10/2020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7A052-DFBB-4EC8-B7EE-443D50057AB3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7815791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7244C4-E546-4BF6-AEC3-A6C5D36F93C0}" type="datetimeFigureOut">
              <a:rPr lang="id-ID" smtClean="0"/>
              <a:t>23/10/2020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47A052-DFBB-4EC8-B7EE-443D50057AB3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042309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2780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45171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357100" cy="6950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9586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52621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2211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62173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26668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account</dc:creator>
  <cp:lastModifiedBy>Microsoft account</cp:lastModifiedBy>
  <cp:revision>1</cp:revision>
  <dcterms:created xsi:type="dcterms:W3CDTF">2020-10-23T12:44:37Z</dcterms:created>
  <dcterms:modified xsi:type="dcterms:W3CDTF">2020-10-23T12:45:02Z</dcterms:modified>
</cp:coreProperties>
</file>