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handoutMasterIdLst>
    <p:handoutMasterId r:id="rId8"/>
  </p:handoutMasterIdLst>
  <p:sldIdLst>
    <p:sldId id="256" r:id="rId3"/>
    <p:sldId id="279" r:id="rId5"/>
    <p:sldId id="284" r:id="rId6"/>
    <p:sldId id="275" r:id="rId7"/>
  </p:sldIdLst>
  <p:sldSz cx="9144000" cy="6858000" type="screen4x3"/>
  <p:notesSz cx="9144000" cy="6858000"/>
  <p:defaultTextStyle>
    <a:defPPr>
      <a:defRPr lang="en-US"/>
    </a:defPPr>
    <a:lvl1pPr marL="0" lvl="0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704020202020204" pitchFamily="34" charset="0"/>
        <a:ea typeface="Arial" panose="020B0704020202020204" pitchFamily="34" charset="0"/>
        <a:cs typeface="+mn-cs"/>
      </a:defRPr>
    </a:lvl1pPr>
    <a:lvl2pPr marL="457200" lvl="1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704020202020204" pitchFamily="34" charset="0"/>
        <a:ea typeface="Arial" panose="020B0704020202020204" pitchFamily="34" charset="0"/>
        <a:cs typeface="+mn-cs"/>
      </a:defRPr>
    </a:lvl2pPr>
    <a:lvl3pPr marL="914400" lvl="2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704020202020204" pitchFamily="34" charset="0"/>
        <a:ea typeface="Arial" panose="020B0704020202020204" pitchFamily="34" charset="0"/>
        <a:cs typeface="+mn-cs"/>
      </a:defRPr>
    </a:lvl3pPr>
    <a:lvl4pPr marL="1371600" lvl="3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704020202020204" pitchFamily="34" charset="0"/>
        <a:ea typeface="Arial" panose="020B0704020202020204" pitchFamily="34" charset="0"/>
        <a:cs typeface="+mn-cs"/>
      </a:defRPr>
    </a:lvl4pPr>
    <a:lvl5pPr marL="1828800" lvl="4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704020202020204" pitchFamily="34" charset="0"/>
        <a:ea typeface="Arial" panose="020B0704020202020204" pitchFamily="34" charset="0"/>
        <a:cs typeface="+mn-cs"/>
      </a:defRPr>
    </a:lvl5pPr>
    <a:lvl6pPr marL="2286000" lvl="5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704020202020204" pitchFamily="34" charset="0"/>
        <a:ea typeface="Arial" panose="020B0704020202020204" pitchFamily="34" charset="0"/>
        <a:cs typeface="+mn-cs"/>
      </a:defRPr>
    </a:lvl6pPr>
    <a:lvl7pPr marL="2743200" lvl="6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704020202020204" pitchFamily="34" charset="0"/>
        <a:ea typeface="Arial" panose="020B0704020202020204" pitchFamily="34" charset="0"/>
        <a:cs typeface="+mn-cs"/>
      </a:defRPr>
    </a:lvl7pPr>
    <a:lvl8pPr marL="3200400" lvl="7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704020202020204" pitchFamily="34" charset="0"/>
        <a:ea typeface="Arial" panose="020B0704020202020204" pitchFamily="34" charset="0"/>
        <a:cs typeface="+mn-cs"/>
      </a:defRPr>
    </a:lvl8pPr>
    <a:lvl9pPr marL="3657600" lvl="8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704020202020204" pitchFamily="34" charset="0"/>
        <a:ea typeface="Arial" panose="020B0704020202020204" pitchFamily="34" charset="0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41"/>
  </p:normalViewPr>
  <p:slideViewPr>
    <p:cSldViewPr showGuides="1">
      <p:cViewPr varScale="1">
        <p:scale>
          <a:sx n="72" d="100"/>
          <a:sy n="72" d="100"/>
        </p:scale>
        <p:origin x="1326" y="54"/>
      </p:cViewPr>
      <p:guideLst>
        <p:guide orient="horz" pos="2160"/>
        <p:guide pos="286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presProps" Target="presProps.xml"/><Relationship Id="rId8" Type="http://schemas.openxmlformats.org/officeDocument/2006/relationships/handoutMaster" Target="handoutMasters/handoutMaster1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1" Type="http://schemas.openxmlformats.org/officeDocument/2006/relationships/tableStyles" Target="tableStyles.xml"/><Relationship Id="rId10" Type="http://schemas.openxmlformats.org/officeDocument/2006/relationships/viewProps" Target="viewProps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/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lstStyle>
            <a:lvl1pPr eaLnBrk="1" hangingPunct="1">
              <a:defRPr sz="1200">
                <a:latin typeface="Calibri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id-ID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  <a:ea typeface="+mn-ea"/>
              <a:cs typeface="Arial" panose="020B0704020202020204" pitchFamily="34" charset="0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lstStyle>
            <a:lvl1pPr algn="r" eaLnBrk="1" hangingPunct="1">
              <a:defRPr sz="1200">
                <a:latin typeface="Calibri" pitchFamily="34" charset="0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  <a:ea typeface="+mn-ea"/>
              <a:cs typeface="Arial" panose="020B0704020202020204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513513"/>
            <a:ext cx="3962400" cy="3429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/>
          <a:lstStyle>
            <a:lvl1pPr eaLnBrk="1" hangingPunct="1">
              <a:defRPr sz="1200">
                <a:latin typeface="Calibri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id-ID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  <a:ea typeface="+mn-ea"/>
              <a:cs typeface="Arial" panose="020B0704020202020204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180013" y="6513513"/>
            <a:ext cx="3962400" cy="3429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/>
          <a:lstStyle>
            <a:lvl1pPr algn="r" eaLnBrk="1" hangingPunct="1">
              <a:defRPr sz="1200">
                <a:latin typeface="Calibri" pitchFamily="34" charset="0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EAC9CFF3-854F-4396-8DA3-74A0D8E286C1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n-ea"/>
                <a:cs typeface="Arial" panose="020B0704020202020204" pitchFamily="34" charset="0"/>
              </a:rPr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  <a:ea typeface="+mn-ea"/>
              <a:cs typeface="Arial" panose="020B07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/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lstStyle>
            <a:lvl1pPr eaLnBrk="1" hangingPunct="1">
              <a:defRPr sz="1200">
                <a:latin typeface="Calibri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id-ID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  <a:ea typeface="+mn-ea"/>
              <a:cs typeface="Arial" panose="020B0704020202020204" pitchFamily="34" charset="0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lstStyle>
            <a:lvl1pPr algn="r" eaLnBrk="1" hangingPunct="1">
              <a:defRPr sz="1200">
                <a:latin typeface="Calibri" pitchFamily="34" charset="0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  <a:ea typeface="+mn-ea"/>
              <a:cs typeface="Arial" panose="020B0704020202020204" pitchFamily="34" charset="0"/>
            </a:endParaRP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4350"/>
            <a:ext cx="3429000" cy="2571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Click to edit Master text styles</a:t>
            </a:r>
            <a:endParaRPr kumimoji="0" 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Second level</a:t>
            </a:r>
            <a:endParaRPr kumimoji="0" 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914400" marR="0" lvl="2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Third level</a:t>
            </a:r>
            <a:endParaRPr kumimoji="0" 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1371600" marR="0" lvl="3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Fourth level</a:t>
            </a:r>
            <a:endParaRPr kumimoji="0" 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1828800" marR="0" lvl="4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Fifth level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3962400" cy="3429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/>
          <a:lstStyle>
            <a:lvl1pPr eaLnBrk="1" hangingPunct="1">
              <a:defRPr sz="1200">
                <a:latin typeface="Calibri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id-ID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  <a:ea typeface="+mn-ea"/>
              <a:cs typeface="Arial" panose="020B0704020202020204" pitchFamily="3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13513"/>
            <a:ext cx="3962400" cy="3429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/>
          <a:lstStyle>
            <a:lvl1pPr algn="r" eaLnBrk="1" hangingPunct="1">
              <a:defRPr sz="1200">
                <a:latin typeface="Calibri" pitchFamily="34" charset="0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7A85AF5A-07A2-48DD-8D68-73C7F89B54B8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n-ea"/>
                <a:cs typeface="Arial" panose="020B0704020202020204" pitchFamily="34" charset="0"/>
              </a:rPr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  <a:ea typeface="+mn-ea"/>
              <a:cs typeface="Arial" panose="020B07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121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>
            <a:solidFill>
              <a:srgbClr val="000000"/>
            </a:solidFill>
            <a:miter/>
          </a:ln>
        </p:spPr>
      </p:sp>
      <p:sp>
        <p:nvSpPr>
          <p:cNvPr id="5122" name="Notes Placeholder 2"/>
          <p:cNvSpPr>
            <a:spLocks noGrp="1"/>
          </p:cNvSpPr>
          <p:nvPr>
            <p:ph type="body"/>
          </p:nvPr>
        </p:nvSpPr>
        <p:spPr>
          <a:noFill/>
          <a:ln>
            <a:noFill/>
          </a:ln>
        </p:spPr>
        <p:txBody>
          <a:bodyPr wrap="square" lIns="91440" tIns="45720" rIns="91440" bIns="45720" anchor="t"/>
          <a:p>
            <a:pPr lvl="0" eaLnBrk="1" hangingPunct="1">
              <a:spcBef>
                <a:spcPct val="0"/>
              </a:spcBef>
            </a:pPr>
            <a:endParaRPr lang="id-ID" alt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/>
      <p:sp>
        <p:nvSpPr>
          <p:cNvPr id="9217" name="Shape 84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400" cy="4114800"/>
          </a:xfrm>
          <a:noFill/>
          <a:ln>
            <a:noFill/>
          </a:ln>
        </p:spPr>
        <p:txBody>
          <a:bodyPr wrap="square" lIns="91425" tIns="91425" rIns="91425" bIns="91425" anchor="ctr"/>
          <a:p>
            <a:pPr lvl="0">
              <a:spcBef>
                <a:spcPct val="0"/>
              </a:spcBef>
            </a:pPr>
            <a:endParaRPr lang="en-US" altLang="en-US" dirty="0"/>
          </a:p>
        </p:txBody>
      </p:sp>
      <p:sp>
        <p:nvSpPr>
          <p:cNvPr id="7171" name="Shape 85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>
              <a:gd name="txL" fmla="*/ 0 w 120000"/>
              <a:gd name="txT" fmla="*/ 0 h 120000"/>
              <a:gd name="txR" fmla="*/ 120000 w 120000"/>
              <a:gd name="txB" fmla="*/ 120000 h 120000"/>
            </a:gdLst>
            <a:ahLst/>
            <a:cxnLst>
              <a:cxn ang="0">
                <a:pos x="0" y="0"/>
              </a:cxn>
              <a:cxn ang="0">
                <a:pos x="2147483646" y="0"/>
              </a:cxn>
              <a:cxn ang="0">
                <a:pos x="2147483646" y="2147483646"/>
              </a:cxn>
              <a:cxn ang="0">
                <a:pos x="0" y="2147483646"/>
              </a:cxn>
              <a:cxn ang="0">
                <a:pos x="0" y="0"/>
              </a:cxn>
            </a:cxnLst>
            <a:rect l="txL" t="txT" r="txR" b="txB"/>
            <a:pathLst>
              <a:path w="120000" h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lnTo>
                  <a:pt x="0" y="0"/>
                </a:lnTo>
                <a:close/>
              </a:path>
            </a:pathLst>
          </a:custGeom>
          <a:ln w="9525">
            <a:solidFill>
              <a:srgbClr val="000000">
                <a:alpha val="100000"/>
              </a:srgbClr>
            </a:solidFill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/>
      <p:sp>
        <p:nvSpPr>
          <p:cNvPr id="11265" name="Shape 84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400" cy="4114800"/>
          </a:xfrm>
          <a:noFill/>
          <a:ln>
            <a:noFill/>
          </a:ln>
        </p:spPr>
        <p:txBody>
          <a:bodyPr wrap="square" lIns="91425" tIns="91425" rIns="91425" bIns="91425" anchor="ctr"/>
          <a:p>
            <a:pPr lvl="0">
              <a:spcBef>
                <a:spcPct val="0"/>
              </a:spcBef>
            </a:pPr>
            <a:endParaRPr lang="en-US" altLang="en-US" dirty="0"/>
          </a:p>
        </p:txBody>
      </p:sp>
      <p:sp>
        <p:nvSpPr>
          <p:cNvPr id="7171" name="Shape 85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>
              <a:gd name="txL" fmla="*/ 0 w 120000"/>
              <a:gd name="txT" fmla="*/ 0 h 120000"/>
              <a:gd name="txR" fmla="*/ 120000 w 120000"/>
              <a:gd name="txB" fmla="*/ 120000 h 120000"/>
            </a:gdLst>
            <a:ahLst/>
            <a:cxnLst>
              <a:cxn ang="0">
                <a:pos x="0" y="0"/>
              </a:cxn>
              <a:cxn ang="0">
                <a:pos x="2147483646" y="0"/>
              </a:cxn>
              <a:cxn ang="0">
                <a:pos x="2147483646" y="2147483646"/>
              </a:cxn>
              <a:cxn ang="0">
                <a:pos x="0" y="2147483646"/>
              </a:cxn>
              <a:cxn ang="0">
                <a:pos x="0" y="0"/>
              </a:cxn>
            </a:cxnLst>
            <a:rect l="txL" t="txT" r="txR" b="txB"/>
            <a:pathLst>
              <a:path w="120000" h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lnTo>
                  <a:pt x="0" y="0"/>
                </a:lnTo>
                <a:close/>
              </a:path>
            </a:pathLst>
          </a:custGeom>
          <a:ln w="9525">
            <a:solidFill>
              <a:srgbClr val="000000">
                <a:alpha val="100000"/>
              </a:srgbClr>
            </a:solidFill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>
            <a:solidFill>
              <a:srgbClr val="000000"/>
            </a:solidFill>
            <a:miter/>
          </a:ln>
        </p:spPr>
      </p:sp>
      <p:sp>
        <p:nvSpPr>
          <p:cNvPr id="15362" name="Notes Placeholder 2"/>
          <p:cNvSpPr>
            <a:spLocks noGrp="1"/>
          </p:cNvSpPr>
          <p:nvPr>
            <p:ph type="body"/>
          </p:nvPr>
        </p:nvSpPr>
        <p:spPr>
          <a:noFill/>
          <a:ln>
            <a:noFill/>
          </a:ln>
        </p:spPr>
        <p:txBody>
          <a:bodyPr wrap="square" lIns="91440" tIns="45720" rIns="91440" bIns="45720" anchor="t"/>
          <a:p>
            <a:pPr lvl="0" eaLnBrk="1" hangingPunct="1">
              <a:spcBef>
                <a:spcPct val="0"/>
              </a:spcBef>
            </a:pPr>
            <a:endParaRPr lang="id-ID" alt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pPr fontAlgn="base"/>
            <a:r>
              <a:rPr lang="en-US" strike="noStrike" noProof="1" smtClean="0"/>
              <a:t>Click to edit Master title style</a:t>
            </a:r>
            <a:endParaRPr lang="en-US" strike="noStrike" noProof="1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fontAlgn="base"/>
            <a:r>
              <a:rPr lang="en-US" strike="noStrike" noProof="1" smtClean="0"/>
              <a:t>Click to edit Master subtitle style</a:t>
            </a:r>
            <a:endParaRPr lang="en-US" strike="noStrike" noProof="1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BB4E8D2B-C86B-47F7-83E5-8547BF14DF5B}" type="datetime1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Calibri" pitchFamily="34" charset="0"/>
                <a:ea typeface="+mn-ea"/>
                <a:cs typeface="Arial" panose="020B0704020202020204" pitchFamily="34" charset="0"/>
              </a:rPr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itchFamily="34" charset="0"/>
              <a:ea typeface="+mn-ea"/>
              <a:cs typeface="Arial" panose="020B0704020202020204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Kewirausahaan dan Perencanaan Bisnis  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DA4AF67B-DBD5-46C9-8CF1-AD202B0AB99F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Calibri" pitchFamily="34" charset="0"/>
                <a:ea typeface="+mn-ea"/>
                <a:cs typeface="Arial" panose="020B0704020202020204" pitchFamily="34" charset="0"/>
              </a:rPr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itchFamily="34" charset="0"/>
              <a:ea typeface="+mn-ea"/>
              <a:cs typeface="Arial" panose="020B07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en-US" strike="noStrike" noProof="1" smtClean="0"/>
              <a:t>Click to edit Master title style</a:t>
            </a:r>
            <a:endParaRPr lang="en-US" strike="noStrike" noProof="1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fontAlgn="base"/>
            <a:r>
              <a:rPr lang="en-US" strike="noStrike" noProof="1" smtClean="0"/>
              <a:t>Click to edit Master text styles</a:t>
            </a:r>
            <a:endParaRPr lang="en-US" strike="noStrike" noProof="1" smtClean="0"/>
          </a:p>
          <a:p>
            <a:pPr lvl="1" fontAlgn="base"/>
            <a:r>
              <a:rPr lang="en-US" strike="noStrike" noProof="1" smtClean="0"/>
              <a:t>Second level</a:t>
            </a:r>
            <a:endParaRPr lang="en-US" strike="noStrike" noProof="1" smtClean="0"/>
          </a:p>
          <a:p>
            <a:pPr lvl="2" fontAlgn="base"/>
            <a:r>
              <a:rPr lang="en-US" strike="noStrike" noProof="1" smtClean="0"/>
              <a:t>Third level</a:t>
            </a:r>
            <a:endParaRPr lang="en-US" strike="noStrike" noProof="1" smtClean="0"/>
          </a:p>
          <a:p>
            <a:pPr lvl="3" fontAlgn="base"/>
            <a:r>
              <a:rPr lang="en-US" strike="noStrike" noProof="1" smtClean="0"/>
              <a:t>Fourth level</a:t>
            </a:r>
            <a:endParaRPr lang="en-US" strike="noStrike" noProof="1" smtClean="0"/>
          </a:p>
          <a:p>
            <a:pPr lvl="4" fontAlgn="base"/>
            <a:r>
              <a:rPr lang="en-US" strike="noStrike" noProof="1" smtClean="0"/>
              <a:t>Fifth level</a:t>
            </a:r>
            <a:endParaRPr lang="en-US" strike="noStrike" noProof="1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BB4E8D2B-C86B-47F7-83E5-8547BF14DF5B}" type="datetime1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Calibri" pitchFamily="34" charset="0"/>
                <a:ea typeface="+mn-ea"/>
                <a:cs typeface="Arial" panose="020B0704020202020204" pitchFamily="34" charset="0"/>
              </a:rPr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itchFamily="34" charset="0"/>
              <a:ea typeface="+mn-ea"/>
              <a:cs typeface="Arial" panose="020B0704020202020204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Kewirausahaan dan Perencanaan Bisnis  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DA4AF67B-DBD5-46C9-8CF1-AD202B0AB99F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Calibri" pitchFamily="34" charset="0"/>
                <a:ea typeface="+mn-ea"/>
                <a:cs typeface="Arial" panose="020B0704020202020204" pitchFamily="34" charset="0"/>
              </a:rPr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itchFamily="34" charset="0"/>
              <a:ea typeface="+mn-ea"/>
              <a:cs typeface="Arial" panose="020B07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pPr fontAlgn="base"/>
            <a:r>
              <a:rPr lang="en-US" strike="noStrike" noProof="1" smtClean="0"/>
              <a:t>Click to edit Master title style</a:t>
            </a:r>
            <a:endParaRPr lang="en-US" strike="noStrike" noProof="1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fontAlgn="base"/>
            <a:r>
              <a:rPr lang="en-US" strike="noStrike" noProof="1" smtClean="0"/>
              <a:t>Click to edit Master text styles</a:t>
            </a:r>
            <a:endParaRPr lang="en-US" strike="noStrike" noProof="1" smtClean="0"/>
          </a:p>
          <a:p>
            <a:pPr lvl="1" fontAlgn="base"/>
            <a:r>
              <a:rPr lang="en-US" strike="noStrike" noProof="1" smtClean="0"/>
              <a:t>Second level</a:t>
            </a:r>
            <a:endParaRPr lang="en-US" strike="noStrike" noProof="1" smtClean="0"/>
          </a:p>
          <a:p>
            <a:pPr lvl="2" fontAlgn="base"/>
            <a:r>
              <a:rPr lang="en-US" strike="noStrike" noProof="1" smtClean="0"/>
              <a:t>Third level</a:t>
            </a:r>
            <a:endParaRPr lang="en-US" strike="noStrike" noProof="1" smtClean="0"/>
          </a:p>
          <a:p>
            <a:pPr lvl="3" fontAlgn="base"/>
            <a:r>
              <a:rPr lang="en-US" strike="noStrike" noProof="1" smtClean="0"/>
              <a:t>Fourth level</a:t>
            </a:r>
            <a:endParaRPr lang="en-US" strike="noStrike" noProof="1" smtClean="0"/>
          </a:p>
          <a:p>
            <a:pPr lvl="4" fontAlgn="base"/>
            <a:r>
              <a:rPr lang="en-US" strike="noStrike" noProof="1" smtClean="0"/>
              <a:t>Fifth level</a:t>
            </a:r>
            <a:endParaRPr lang="en-US" strike="noStrike" noProof="1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BB4E8D2B-C86B-47F7-83E5-8547BF14DF5B}" type="datetime1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Calibri" pitchFamily="34" charset="0"/>
                <a:ea typeface="+mn-ea"/>
                <a:cs typeface="Arial" panose="020B0704020202020204" pitchFamily="34" charset="0"/>
              </a:rPr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itchFamily="34" charset="0"/>
              <a:ea typeface="+mn-ea"/>
              <a:cs typeface="Arial" panose="020B0704020202020204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Kewirausahaan dan Perencanaan Bisnis  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DA4AF67B-DBD5-46C9-8CF1-AD202B0AB99F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Calibri" pitchFamily="34" charset="0"/>
                <a:ea typeface="+mn-ea"/>
                <a:cs typeface="Arial" panose="020B0704020202020204" pitchFamily="34" charset="0"/>
              </a:rPr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itchFamily="34" charset="0"/>
              <a:ea typeface="+mn-ea"/>
              <a:cs typeface="Arial" panose="020B07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en-US" strike="noStrike" noProof="1" smtClean="0"/>
              <a:t>Click to edit Master title style</a:t>
            </a:r>
            <a:endParaRPr lang="en-US" strike="noStrike" noProof="1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fontAlgn="base"/>
            <a:r>
              <a:rPr lang="en-US" strike="noStrike" noProof="1" smtClean="0"/>
              <a:t>Click to edit Master text styles</a:t>
            </a:r>
            <a:endParaRPr lang="en-US" strike="noStrike" noProof="1" smtClean="0"/>
          </a:p>
          <a:p>
            <a:pPr lvl="1" fontAlgn="base"/>
            <a:r>
              <a:rPr lang="en-US" strike="noStrike" noProof="1" smtClean="0"/>
              <a:t>Second level</a:t>
            </a:r>
            <a:endParaRPr lang="en-US" strike="noStrike" noProof="1" smtClean="0"/>
          </a:p>
          <a:p>
            <a:pPr lvl="2" fontAlgn="base"/>
            <a:r>
              <a:rPr lang="en-US" strike="noStrike" noProof="1" smtClean="0"/>
              <a:t>Third level</a:t>
            </a:r>
            <a:endParaRPr lang="en-US" strike="noStrike" noProof="1" smtClean="0"/>
          </a:p>
          <a:p>
            <a:pPr lvl="3" fontAlgn="base"/>
            <a:r>
              <a:rPr lang="en-US" strike="noStrike" noProof="1" smtClean="0"/>
              <a:t>Fourth level</a:t>
            </a:r>
            <a:endParaRPr lang="en-US" strike="noStrike" noProof="1" smtClean="0"/>
          </a:p>
          <a:p>
            <a:pPr lvl="4" fontAlgn="base"/>
            <a:r>
              <a:rPr lang="en-US" strike="noStrike" noProof="1" smtClean="0"/>
              <a:t>Fifth level</a:t>
            </a:r>
            <a:endParaRPr lang="en-US" strike="noStrike" noProof="1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BB4E8D2B-C86B-47F7-83E5-8547BF14DF5B}" type="datetime1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Calibri" pitchFamily="34" charset="0"/>
                <a:ea typeface="+mn-ea"/>
                <a:cs typeface="Arial" panose="020B0704020202020204" pitchFamily="34" charset="0"/>
              </a:rPr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itchFamily="34" charset="0"/>
              <a:ea typeface="+mn-ea"/>
              <a:cs typeface="Arial" panose="020B0704020202020204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Kewirausahaan dan Perencanaan Bisnis  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DA4AF67B-DBD5-46C9-8CF1-AD202B0AB99F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Calibri" pitchFamily="34" charset="0"/>
                <a:ea typeface="+mn-ea"/>
                <a:cs typeface="Arial" panose="020B0704020202020204" pitchFamily="34" charset="0"/>
              </a:rPr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itchFamily="34" charset="0"/>
              <a:ea typeface="+mn-ea"/>
              <a:cs typeface="Arial" panose="020B07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pPr fontAlgn="base"/>
            <a:r>
              <a:rPr lang="en-US" strike="noStrike" noProof="1" smtClean="0"/>
              <a:t>Click to edit Master title style</a:t>
            </a:r>
            <a:endParaRPr lang="en-US" strike="noStrike" noProof="1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fontAlgn="base"/>
            <a:r>
              <a:rPr lang="en-US" strike="noStrike" noProof="1" smtClean="0"/>
              <a:t>Click to edit Master text styles</a:t>
            </a:r>
            <a:endParaRPr lang="en-US" strike="noStrike" noProof="1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BB4E8D2B-C86B-47F7-83E5-8547BF14DF5B}" type="datetime1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Calibri" pitchFamily="34" charset="0"/>
                <a:ea typeface="+mn-ea"/>
                <a:cs typeface="Arial" panose="020B0704020202020204" pitchFamily="34" charset="0"/>
              </a:rPr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itchFamily="34" charset="0"/>
              <a:ea typeface="+mn-ea"/>
              <a:cs typeface="Arial" panose="020B0704020202020204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Kewirausahaan dan Perencanaan Bisnis  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DA4AF67B-DBD5-46C9-8CF1-AD202B0AB99F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Calibri" pitchFamily="34" charset="0"/>
                <a:ea typeface="+mn-ea"/>
                <a:cs typeface="Arial" panose="020B0704020202020204" pitchFamily="34" charset="0"/>
              </a:rPr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itchFamily="34" charset="0"/>
              <a:ea typeface="+mn-ea"/>
              <a:cs typeface="Arial" panose="020B07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en-US" strike="noStrike" noProof="1" smtClean="0"/>
              <a:t>Click to edit Master title style</a:t>
            </a:r>
            <a:endParaRPr lang="en-US" strike="noStrike" noProof="1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fontAlgn="base"/>
            <a:r>
              <a:rPr lang="en-US" strike="noStrike" noProof="1" smtClean="0"/>
              <a:t>Click to edit Master text styles</a:t>
            </a:r>
            <a:endParaRPr lang="en-US" strike="noStrike" noProof="1" smtClean="0"/>
          </a:p>
          <a:p>
            <a:pPr lvl="1" fontAlgn="base"/>
            <a:r>
              <a:rPr lang="en-US" strike="noStrike" noProof="1" smtClean="0"/>
              <a:t>Second level</a:t>
            </a:r>
            <a:endParaRPr lang="en-US" strike="noStrike" noProof="1" smtClean="0"/>
          </a:p>
          <a:p>
            <a:pPr lvl="2" fontAlgn="base"/>
            <a:r>
              <a:rPr lang="en-US" strike="noStrike" noProof="1" smtClean="0"/>
              <a:t>Third level</a:t>
            </a:r>
            <a:endParaRPr lang="en-US" strike="noStrike" noProof="1" smtClean="0"/>
          </a:p>
          <a:p>
            <a:pPr lvl="3" fontAlgn="base"/>
            <a:r>
              <a:rPr lang="en-US" strike="noStrike" noProof="1" smtClean="0"/>
              <a:t>Fourth level</a:t>
            </a:r>
            <a:endParaRPr lang="en-US" strike="noStrike" noProof="1" smtClean="0"/>
          </a:p>
          <a:p>
            <a:pPr lvl="4" fontAlgn="base"/>
            <a:r>
              <a:rPr lang="en-US" strike="noStrike" noProof="1" smtClean="0"/>
              <a:t>Fifth level</a:t>
            </a:r>
            <a:endParaRPr lang="en-US" strike="noStrike" noProof="1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fontAlgn="base"/>
            <a:r>
              <a:rPr lang="en-US" strike="noStrike" noProof="1" smtClean="0"/>
              <a:t>Click to edit Master text styles</a:t>
            </a:r>
            <a:endParaRPr lang="en-US" strike="noStrike" noProof="1" smtClean="0"/>
          </a:p>
          <a:p>
            <a:pPr lvl="1" fontAlgn="base"/>
            <a:r>
              <a:rPr lang="en-US" strike="noStrike" noProof="1" smtClean="0"/>
              <a:t>Second level</a:t>
            </a:r>
            <a:endParaRPr lang="en-US" strike="noStrike" noProof="1" smtClean="0"/>
          </a:p>
          <a:p>
            <a:pPr lvl="2" fontAlgn="base"/>
            <a:r>
              <a:rPr lang="en-US" strike="noStrike" noProof="1" smtClean="0"/>
              <a:t>Third level</a:t>
            </a:r>
            <a:endParaRPr lang="en-US" strike="noStrike" noProof="1" smtClean="0"/>
          </a:p>
          <a:p>
            <a:pPr lvl="3" fontAlgn="base"/>
            <a:r>
              <a:rPr lang="en-US" strike="noStrike" noProof="1" smtClean="0"/>
              <a:t>Fourth level</a:t>
            </a:r>
            <a:endParaRPr lang="en-US" strike="noStrike" noProof="1" smtClean="0"/>
          </a:p>
          <a:p>
            <a:pPr lvl="4" fontAlgn="base"/>
            <a:r>
              <a:rPr lang="en-US" strike="noStrike" noProof="1" smtClean="0"/>
              <a:t>Fifth level</a:t>
            </a:r>
            <a:endParaRPr lang="en-US" strike="noStrike" noProof="1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BB4E8D2B-C86B-47F7-83E5-8547BF14DF5B}" type="datetime1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Calibri" pitchFamily="34" charset="0"/>
                <a:ea typeface="+mn-ea"/>
                <a:cs typeface="Arial" panose="020B0704020202020204" pitchFamily="34" charset="0"/>
              </a:rPr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itchFamily="34" charset="0"/>
              <a:ea typeface="+mn-ea"/>
              <a:cs typeface="Arial" panose="020B0704020202020204" pitchFamily="34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Kewirausahaan dan Perencanaan Bisnis  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DA4AF67B-DBD5-46C9-8CF1-AD202B0AB99F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Calibri" pitchFamily="34" charset="0"/>
                <a:ea typeface="+mn-ea"/>
                <a:cs typeface="Arial" panose="020B0704020202020204" pitchFamily="34" charset="0"/>
              </a:rPr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itchFamily="34" charset="0"/>
              <a:ea typeface="+mn-ea"/>
              <a:cs typeface="Arial" panose="020B07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fontAlgn="base"/>
            <a:r>
              <a:rPr lang="en-US" strike="noStrike" noProof="1" smtClean="0"/>
              <a:t>Click to edit Master title style</a:t>
            </a:r>
            <a:endParaRPr lang="en-US" strike="noStrike" noProof="1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fontAlgn="base"/>
            <a:r>
              <a:rPr lang="en-US" strike="noStrike" noProof="1" smtClean="0"/>
              <a:t>Click to edit Master text styles</a:t>
            </a:r>
            <a:endParaRPr lang="en-US" strike="noStrike" noProof="1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fontAlgn="base"/>
            <a:r>
              <a:rPr lang="en-US" strike="noStrike" noProof="1" smtClean="0"/>
              <a:t>Click to edit Master text styles</a:t>
            </a:r>
            <a:endParaRPr lang="en-US" strike="noStrike" noProof="1" smtClean="0"/>
          </a:p>
          <a:p>
            <a:pPr lvl="1" fontAlgn="base"/>
            <a:r>
              <a:rPr lang="en-US" strike="noStrike" noProof="1" smtClean="0"/>
              <a:t>Second level</a:t>
            </a:r>
            <a:endParaRPr lang="en-US" strike="noStrike" noProof="1" smtClean="0"/>
          </a:p>
          <a:p>
            <a:pPr lvl="2" fontAlgn="base"/>
            <a:r>
              <a:rPr lang="en-US" strike="noStrike" noProof="1" smtClean="0"/>
              <a:t>Third level</a:t>
            </a:r>
            <a:endParaRPr lang="en-US" strike="noStrike" noProof="1" smtClean="0"/>
          </a:p>
          <a:p>
            <a:pPr lvl="3" fontAlgn="base"/>
            <a:r>
              <a:rPr lang="en-US" strike="noStrike" noProof="1" smtClean="0"/>
              <a:t>Fourth level</a:t>
            </a:r>
            <a:endParaRPr lang="en-US" strike="noStrike" noProof="1" smtClean="0"/>
          </a:p>
          <a:p>
            <a:pPr lvl="4" fontAlgn="base"/>
            <a:r>
              <a:rPr lang="en-US" strike="noStrike" noProof="1" smtClean="0"/>
              <a:t>Fifth level</a:t>
            </a:r>
            <a:endParaRPr lang="en-US" strike="noStrike" noProof="1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fontAlgn="base"/>
            <a:r>
              <a:rPr lang="en-US" strike="noStrike" noProof="1" smtClean="0"/>
              <a:t>Click to edit Master text styles</a:t>
            </a:r>
            <a:endParaRPr lang="en-US" strike="noStrike" noProof="1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fontAlgn="base"/>
            <a:r>
              <a:rPr lang="en-US" strike="noStrike" noProof="1" smtClean="0"/>
              <a:t>Click to edit Master text styles</a:t>
            </a:r>
            <a:endParaRPr lang="en-US" strike="noStrike" noProof="1" smtClean="0"/>
          </a:p>
          <a:p>
            <a:pPr lvl="1" fontAlgn="base"/>
            <a:r>
              <a:rPr lang="en-US" strike="noStrike" noProof="1" smtClean="0"/>
              <a:t>Second level</a:t>
            </a:r>
            <a:endParaRPr lang="en-US" strike="noStrike" noProof="1" smtClean="0"/>
          </a:p>
          <a:p>
            <a:pPr lvl="2" fontAlgn="base"/>
            <a:r>
              <a:rPr lang="en-US" strike="noStrike" noProof="1" smtClean="0"/>
              <a:t>Third level</a:t>
            </a:r>
            <a:endParaRPr lang="en-US" strike="noStrike" noProof="1" smtClean="0"/>
          </a:p>
          <a:p>
            <a:pPr lvl="3" fontAlgn="base"/>
            <a:r>
              <a:rPr lang="en-US" strike="noStrike" noProof="1" smtClean="0"/>
              <a:t>Fourth level</a:t>
            </a:r>
            <a:endParaRPr lang="en-US" strike="noStrike" noProof="1" smtClean="0"/>
          </a:p>
          <a:p>
            <a:pPr lvl="4" fontAlgn="base"/>
            <a:r>
              <a:rPr lang="en-US" strike="noStrike" noProof="1" smtClean="0"/>
              <a:t>Fifth level</a:t>
            </a:r>
            <a:endParaRPr lang="en-US" strike="noStrike" noProof="1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BB4E8D2B-C86B-47F7-83E5-8547BF14DF5B}" type="datetime1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Calibri" pitchFamily="34" charset="0"/>
                <a:ea typeface="+mn-ea"/>
                <a:cs typeface="Arial" panose="020B0704020202020204" pitchFamily="34" charset="0"/>
              </a:rPr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itchFamily="34" charset="0"/>
              <a:ea typeface="+mn-ea"/>
              <a:cs typeface="Arial" panose="020B0704020202020204" pitchFamily="34" charset="0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Kewirausahaan dan Perencanaan Bisnis  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DA4AF67B-DBD5-46C9-8CF1-AD202B0AB99F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Calibri" pitchFamily="34" charset="0"/>
                <a:ea typeface="+mn-ea"/>
                <a:cs typeface="Arial" panose="020B0704020202020204" pitchFamily="34" charset="0"/>
              </a:rPr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itchFamily="34" charset="0"/>
              <a:ea typeface="+mn-ea"/>
              <a:cs typeface="Arial" panose="020B07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en-US" strike="noStrike" noProof="1" smtClean="0"/>
              <a:t>Click to edit Master title style</a:t>
            </a:r>
            <a:endParaRPr lang="en-US" strike="noStrike" noProof="1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BB4E8D2B-C86B-47F7-83E5-8547BF14DF5B}" type="datetime1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Calibri" pitchFamily="34" charset="0"/>
                <a:ea typeface="+mn-ea"/>
                <a:cs typeface="Arial" panose="020B0704020202020204" pitchFamily="34" charset="0"/>
              </a:rPr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itchFamily="34" charset="0"/>
              <a:ea typeface="+mn-ea"/>
              <a:cs typeface="Arial" panose="020B0704020202020204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Kewirausahaan dan Perencanaan Bisnis  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DA4AF67B-DBD5-46C9-8CF1-AD202B0AB99F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Calibri" pitchFamily="34" charset="0"/>
                <a:ea typeface="+mn-ea"/>
                <a:cs typeface="Arial" panose="020B0704020202020204" pitchFamily="34" charset="0"/>
              </a:rPr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itchFamily="34" charset="0"/>
              <a:ea typeface="+mn-ea"/>
              <a:cs typeface="Arial" panose="020B07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BB4E8D2B-C86B-47F7-83E5-8547BF14DF5B}" type="datetime1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Calibri" pitchFamily="34" charset="0"/>
                <a:ea typeface="+mn-ea"/>
                <a:cs typeface="Arial" panose="020B0704020202020204" pitchFamily="34" charset="0"/>
              </a:rPr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itchFamily="34" charset="0"/>
              <a:ea typeface="+mn-ea"/>
              <a:cs typeface="Arial" panose="020B0704020202020204" pitchFamily="34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Kewirausahaan dan Perencanaan Bisnis  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DA4AF67B-DBD5-46C9-8CF1-AD202B0AB99F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Calibri" pitchFamily="34" charset="0"/>
                <a:ea typeface="+mn-ea"/>
                <a:cs typeface="Arial" panose="020B0704020202020204" pitchFamily="34" charset="0"/>
              </a:rPr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itchFamily="34" charset="0"/>
              <a:ea typeface="+mn-ea"/>
              <a:cs typeface="Arial" panose="020B07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pPr fontAlgn="base"/>
            <a:r>
              <a:rPr lang="en-US" strike="noStrike" noProof="1" smtClean="0"/>
              <a:t>Click to edit Master title style</a:t>
            </a:r>
            <a:endParaRPr lang="en-US" strike="noStrike" noProof="1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fontAlgn="base"/>
            <a:r>
              <a:rPr lang="en-US" strike="noStrike" noProof="1" smtClean="0"/>
              <a:t>Click to edit Master text styles</a:t>
            </a:r>
            <a:endParaRPr lang="en-US" strike="noStrike" noProof="1" smtClean="0"/>
          </a:p>
          <a:p>
            <a:pPr lvl="1" fontAlgn="base"/>
            <a:r>
              <a:rPr lang="en-US" strike="noStrike" noProof="1" smtClean="0"/>
              <a:t>Second level</a:t>
            </a:r>
            <a:endParaRPr lang="en-US" strike="noStrike" noProof="1" smtClean="0"/>
          </a:p>
          <a:p>
            <a:pPr lvl="2" fontAlgn="base"/>
            <a:r>
              <a:rPr lang="en-US" strike="noStrike" noProof="1" smtClean="0"/>
              <a:t>Third level</a:t>
            </a:r>
            <a:endParaRPr lang="en-US" strike="noStrike" noProof="1" smtClean="0"/>
          </a:p>
          <a:p>
            <a:pPr lvl="3" fontAlgn="base"/>
            <a:r>
              <a:rPr lang="en-US" strike="noStrike" noProof="1" smtClean="0"/>
              <a:t>Fourth level</a:t>
            </a:r>
            <a:endParaRPr lang="en-US" strike="noStrike" noProof="1" smtClean="0"/>
          </a:p>
          <a:p>
            <a:pPr lvl="4" fontAlgn="base"/>
            <a:r>
              <a:rPr lang="en-US" strike="noStrike" noProof="1" smtClean="0"/>
              <a:t>Fifth level</a:t>
            </a:r>
            <a:endParaRPr lang="en-US" strike="noStrike" noProof="1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fontAlgn="base"/>
            <a:r>
              <a:rPr lang="en-US" strike="noStrike" noProof="1" smtClean="0"/>
              <a:t>Click to edit Master text styles</a:t>
            </a:r>
            <a:endParaRPr lang="en-US" strike="noStrike" noProof="1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BB4E8D2B-C86B-47F7-83E5-8547BF14DF5B}" type="datetime1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Calibri" pitchFamily="34" charset="0"/>
                <a:ea typeface="+mn-ea"/>
                <a:cs typeface="Arial" panose="020B0704020202020204" pitchFamily="34" charset="0"/>
              </a:rPr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itchFamily="34" charset="0"/>
              <a:ea typeface="+mn-ea"/>
              <a:cs typeface="Arial" panose="020B0704020202020204" pitchFamily="34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Kewirausahaan dan Perencanaan Bisnis  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DA4AF67B-DBD5-46C9-8CF1-AD202B0AB99F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Calibri" pitchFamily="34" charset="0"/>
                <a:ea typeface="+mn-ea"/>
                <a:cs typeface="Arial" panose="020B0704020202020204" pitchFamily="34" charset="0"/>
              </a:rPr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itchFamily="34" charset="0"/>
              <a:ea typeface="+mn-ea"/>
              <a:cs typeface="Arial" panose="020B07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pPr fontAlgn="base"/>
            <a:r>
              <a:rPr lang="en-US" strike="noStrike" noProof="1" smtClean="0"/>
              <a:t>Click to edit Master title style</a:t>
            </a:r>
            <a:endParaRPr lang="en-US" strike="noStrike" noProof="1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vert="horz" wrap="square" lIns="91440" tIns="45720" rIns="91440" bIns="45720" numCol="1" rtlCol="0" anchor="t" anchorCtr="0" compatLnSpc="1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704020202020204" pitchFamily="34" charset="0"/>
              <a:buNone/>
              <a:defRPr/>
            </a:pPr>
            <a:endParaRPr kumimoji="0" lang="en-US" sz="3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fontAlgn="base"/>
            <a:r>
              <a:rPr lang="en-US" strike="noStrike" noProof="1" smtClean="0"/>
              <a:t>Click to edit Master text styles</a:t>
            </a:r>
            <a:endParaRPr lang="en-US" strike="noStrike" noProof="1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BB4E8D2B-C86B-47F7-83E5-8547BF14DF5B}" type="datetime1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Calibri" pitchFamily="34" charset="0"/>
                <a:ea typeface="+mn-ea"/>
                <a:cs typeface="Arial" panose="020B0704020202020204" pitchFamily="34" charset="0"/>
              </a:rPr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itchFamily="34" charset="0"/>
              <a:ea typeface="+mn-ea"/>
              <a:cs typeface="Arial" panose="020B0704020202020204" pitchFamily="34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Kewirausahaan dan Perencanaan Bisnis  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DA4AF67B-DBD5-46C9-8CF1-AD202B0AB99F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Calibri" pitchFamily="34" charset="0"/>
                <a:ea typeface="+mn-ea"/>
                <a:cs typeface="Arial" panose="020B0704020202020204" pitchFamily="34" charset="0"/>
              </a:rPr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itchFamily="34" charset="0"/>
              <a:ea typeface="+mn-ea"/>
              <a:cs typeface="Arial" panose="020B07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image" Target="../media/image1.jpeg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1026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p>
            <a:pPr lvl="0"/>
            <a:r>
              <a:rPr lang="en-US" altLang="en-US" dirty="0"/>
              <a:t>Click to edit Master title style</a:t>
            </a:r>
            <a:endParaRPr lang="en-US" altLang="en-US" dirty="0"/>
          </a:p>
        </p:txBody>
      </p:sp>
      <p:sp>
        <p:nvSpPr>
          <p:cNvPr id="1027" name="Text 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</a:ln>
        </p:spPr>
        <p:txBody>
          <a:bodyPr anchor="t"/>
          <a:p>
            <a:pPr lvl="0" indent="-342900"/>
            <a:r>
              <a:rPr lang="en-US" altLang="en-US" dirty="0"/>
              <a:t>Click to edit Master text styles</a:t>
            </a:r>
            <a:endParaRPr lang="en-US" altLang="en-US" dirty="0"/>
          </a:p>
          <a:p>
            <a:pPr lvl="1" indent="-285750"/>
            <a:r>
              <a:rPr lang="en-US" altLang="en-US" dirty="0"/>
              <a:t>Second level</a:t>
            </a:r>
            <a:endParaRPr lang="en-US" altLang="en-US" dirty="0"/>
          </a:p>
          <a:p>
            <a:pPr lvl="2" indent="-228600"/>
            <a:r>
              <a:rPr lang="en-US" altLang="en-US" dirty="0"/>
              <a:t>Third level</a:t>
            </a:r>
            <a:endParaRPr lang="en-US" altLang="en-US" dirty="0"/>
          </a:p>
          <a:p>
            <a:pPr lvl="3" indent="-228600"/>
            <a:r>
              <a:rPr lang="en-US" altLang="en-US" dirty="0"/>
              <a:t>Fourth level</a:t>
            </a:r>
            <a:endParaRPr lang="en-US" altLang="en-US" dirty="0"/>
          </a:p>
          <a:p>
            <a:pPr lvl="4" indent="-228600"/>
            <a:r>
              <a:rPr lang="en-US" altLang="en-US" dirty="0"/>
              <a:t>Fifth level</a:t>
            </a:r>
            <a:endParaRPr lang="en-US" alt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/>
          <a:lstStyle>
            <a:lvl1pPr eaLnBrk="1" hangingPunct="1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BB4E8D2B-C86B-47F7-83E5-8547BF14DF5B}" type="datetime1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Calibri" pitchFamily="34" charset="0"/>
                <a:ea typeface="+mn-ea"/>
                <a:cs typeface="Arial" panose="020B0704020202020204" pitchFamily="34" charset="0"/>
              </a:rPr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itchFamily="34" charset="0"/>
              <a:ea typeface="+mn-ea"/>
              <a:cs typeface="Arial" panose="020B0704020202020204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Kewirausahaan dan Perencanaan Bisnis  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/>
          <a:lstStyle>
            <a:lvl1pPr algn="r" eaLnBrk="1" hangingPunct="1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DA4AF67B-DBD5-46C9-8CF1-AD202B0AB99F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Calibri" pitchFamily="34" charset="0"/>
                <a:ea typeface="+mn-ea"/>
                <a:cs typeface="Arial" panose="020B0704020202020204" pitchFamily="34" charset="0"/>
              </a:rPr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itchFamily="34" charset="0"/>
              <a:ea typeface="+mn-ea"/>
              <a:cs typeface="Arial" panose="020B07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fade thruBlk="1"/>
  </p:transition>
  <p:hf sldNum="0" hdr="0" ft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7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7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7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7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7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7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7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7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7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5" Type="http://schemas.openxmlformats.org/officeDocument/2006/relationships/notesSlide" Target="../notesSlides/notesSlide1.xml"/><Relationship Id="rId4" Type="http://schemas.openxmlformats.org/officeDocument/2006/relationships/slideLayout" Target="../slideLayouts/slideLayout1.xml"/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pic>
        <p:nvPicPr>
          <p:cNvPr id="4098" name="Picture 2" descr="D:\Picture\logo ibi small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24750" y="0"/>
            <a:ext cx="1577975" cy="157797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054" name="Text Box 7"/>
          <p:cNvSpPr txBox="1">
            <a:spLocks noChangeArrowheads="1"/>
          </p:cNvSpPr>
          <p:nvPr/>
        </p:nvSpPr>
        <p:spPr bwMode="auto">
          <a:xfrm>
            <a:off x="1187450" y="2827338"/>
            <a:ext cx="7489825" cy="64452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704020202020204" pitchFamily="34" charset="0"/>
                <a:cs typeface="Arial" panose="020B07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704020202020204" pitchFamily="34" charset="0"/>
                <a:cs typeface="Arial" panose="020B07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704020202020204" pitchFamily="34" charset="0"/>
                <a:cs typeface="Arial" panose="020B07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704020202020204" pitchFamily="34" charset="0"/>
                <a:cs typeface="Arial" panose="020B07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704020202020204" pitchFamily="34" charset="0"/>
                <a:cs typeface="Arial" panose="020B07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704020202020204" pitchFamily="34" charset="0"/>
                <a:cs typeface="Arial" panose="020B07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704020202020204" pitchFamily="34" charset="0"/>
                <a:cs typeface="Arial" panose="020B07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704020202020204" pitchFamily="34" charset="0"/>
                <a:cs typeface="Arial" panose="020B07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704020202020204" pitchFamily="34" charset="0"/>
                <a:cs typeface="Arial" panose="020B07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ID" sz="36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ook Antiqua" pitchFamily="18" charset="0"/>
                <a:ea typeface="Calibri" pitchFamily="34" charset="0"/>
                <a:cs typeface="Times New Roman" panose="02020603050405020304" pitchFamily="18" charset="0"/>
                <a:sym typeface="+mn-ea"/>
              </a:rPr>
              <a:t>PEMROGR</a:t>
            </a:r>
            <a:r>
              <a:rPr kumimoji="0" lang="en-US" altLang="en-ID" sz="36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ook Antiqua" pitchFamily="18" charset="0"/>
                <a:ea typeface="Calibri" pitchFamily="34" charset="0"/>
                <a:cs typeface="Times New Roman" panose="02020603050405020304" pitchFamily="18" charset="0"/>
                <a:sym typeface="+mn-ea"/>
              </a:rPr>
              <a:t>A</a:t>
            </a:r>
            <a:r>
              <a:rPr kumimoji="0" lang="en-ID" sz="36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ook Antiqua" pitchFamily="18" charset="0"/>
                <a:ea typeface="Calibri" pitchFamily="34" charset="0"/>
                <a:cs typeface="Times New Roman" panose="02020603050405020304" pitchFamily="18" charset="0"/>
                <a:sym typeface="+mn-ea"/>
              </a:rPr>
              <a:t>MAN TERSTRUKTUR</a:t>
            </a:r>
            <a:endParaRPr kumimoji="0" lang="en-US" altLang="en-US" sz="36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Arial" panose="020B0704020202020204" pitchFamily="34" charset="0"/>
              <a:ea typeface="+mn-ea"/>
              <a:cs typeface="Arial" panose="020B0704020202020204" pitchFamily="34" charset="0"/>
              <a:sym typeface="+mn-ea"/>
            </a:endParaRPr>
          </a:p>
        </p:txBody>
      </p:sp>
      <p:sp>
        <p:nvSpPr>
          <p:cNvPr id="9" name="Footer Placeholder 4"/>
          <p:cNvSpPr txBox="1">
            <a:spLocks noGrp="1"/>
          </p:cNvSpPr>
          <p:nvPr>
            <p:ph type="ftr" sz="quarter" idx="11"/>
          </p:nvPr>
        </p:nvSpPr>
        <p:spPr>
          <a:xfrm>
            <a:off x="3124200" y="6499225"/>
            <a:ext cx="2895600" cy="365125"/>
          </a:xfrm>
          <a:noFill/>
        </p:spPr>
        <p:txBody>
          <a:bodyPr vert="horz" lIns="91440" tIns="45720" rIns="9144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Pemrograman Struktur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102" name="Rectangle 7"/>
          <p:cNvSpPr txBox="1"/>
          <p:nvPr/>
        </p:nvSpPr>
        <p:spPr>
          <a:xfrm>
            <a:off x="1187450" y="1127125"/>
            <a:ext cx="5899150" cy="1146175"/>
          </a:xfrm>
          <a:prstGeom prst="rect">
            <a:avLst/>
          </a:prstGeom>
          <a:noFill/>
          <a:ln w="9525">
            <a:noFill/>
          </a:ln>
        </p:spPr>
        <p:txBody>
          <a:bodyPr anchor="t"/>
          <a:p>
            <a:pPr indent="0" eaLnBrk="0" hangingPunct="0">
              <a:spcBef>
                <a:spcPct val="20000"/>
              </a:spcBef>
              <a:buFont typeface="Arial" panose="020B0704020202020204" pitchFamily="34" charset="0"/>
              <a:buNone/>
            </a:pPr>
            <a:r>
              <a:rPr lang="en-US" altLang="zh-CN" sz="2000" u="sng" dirty="0">
                <a:solidFill>
                  <a:srgbClr val="0070C0"/>
                </a:solidFill>
                <a:latin typeface="Calibri" pitchFamily="34" charset="0"/>
              </a:rPr>
              <a:t>Materi Pembelajaran</a:t>
            </a:r>
            <a:r>
              <a:rPr lang="en-US" altLang="zh-CN" sz="3200" dirty="0">
                <a:solidFill>
                  <a:srgbClr val="0070C0"/>
                </a:solidFill>
                <a:latin typeface="Calibri" pitchFamily="34" charset="0"/>
              </a:rPr>
              <a:t> </a:t>
            </a:r>
            <a:endParaRPr lang="en-US" altLang="zh-CN" sz="3200" dirty="0">
              <a:solidFill>
                <a:srgbClr val="0070C0"/>
              </a:solidFill>
              <a:latin typeface="Calibri" pitchFamily="34" charset="0"/>
            </a:endParaRPr>
          </a:p>
          <a:p>
            <a:pPr indent="0" eaLnBrk="0" hangingPunct="0">
              <a:spcBef>
                <a:spcPct val="20000"/>
              </a:spcBef>
              <a:buFont typeface="Arial" panose="020B0704020202020204" pitchFamily="34" charset="0"/>
              <a:buNone/>
            </a:pPr>
            <a:r>
              <a:rPr lang="en-US" sz="3200" dirty="0">
                <a:solidFill>
                  <a:srgbClr val="0070C0"/>
                </a:solidFill>
                <a:latin typeface="Calibri" pitchFamily="34" charset="0"/>
              </a:rPr>
              <a:t>Matakuliah :</a:t>
            </a:r>
            <a:endParaRPr lang="en-US" sz="3200" dirty="0">
              <a:solidFill>
                <a:srgbClr val="0070C0"/>
              </a:solidFill>
              <a:latin typeface="Calibri" pitchFamily="34" charset="0"/>
            </a:endParaRPr>
          </a:p>
        </p:txBody>
      </p:sp>
      <p:sp>
        <p:nvSpPr>
          <p:cNvPr id="4103" name="Rectangle 7"/>
          <p:cNvSpPr txBox="1"/>
          <p:nvPr/>
        </p:nvSpPr>
        <p:spPr>
          <a:xfrm>
            <a:off x="1222375" y="3387725"/>
            <a:ext cx="5365750" cy="488950"/>
          </a:xfrm>
          <a:prstGeom prst="rect">
            <a:avLst/>
          </a:prstGeom>
          <a:noFill/>
          <a:ln w="9525">
            <a:noFill/>
          </a:ln>
        </p:spPr>
        <p:txBody>
          <a:bodyPr anchor="t"/>
          <a:p>
            <a:pPr indent="0" eaLnBrk="0" hangingPunct="0">
              <a:spcBef>
                <a:spcPct val="20000"/>
              </a:spcBef>
              <a:buFont typeface="Arial" panose="020B0704020202020204" pitchFamily="34" charset="0"/>
              <a:buNone/>
            </a:pPr>
            <a:r>
              <a:rPr lang="en-US" sz="2000" dirty="0">
                <a:solidFill>
                  <a:srgbClr val="404040"/>
                </a:solidFill>
                <a:latin typeface="Calibri" pitchFamily="34" charset="0"/>
              </a:rPr>
              <a:t>Kode Matakuliah : SKO 21411</a:t>
            </a:r>
            <a:endParaRPr lang="en-US" sz="2000" dirty="0">
              <a:solidFill>
                <a:srgbClr val="404040"/>
              </a:solidFill>
              <a:latin typeface="Calibri" pitchFamily="34" charset="0"/>
            </a:endParaRPr>
          </a:p>
        </p:txBody>
      </p:sp>
      <p:sp>
        <p:nvSpPr>
          <p:cNvPr id="4104" name="Rectangle 7"/>
          <p:cNvSpPr txBox="1"/>
          <p:nvPr/>
        </p:nvSpPr>
        <p:spPr>
          <a:xfrm>
            <a:off x="1187450" y="4829175"/>
            <a:ext cx="6302375" cy="944563"/>
          </a:xfrm>
          <a:prstGeom prst="rect">
            <a:avLst/>
          </a:prstGeom>
          <a:noFill/>
          <a:ln w="9525">
            <a:noFill/>
          </a:ln>
        </p:spPr>
        <p:txBody>
          <a:bodyPr anchor="t"/>
          <a:p>
            <a:pPr indent="0" eaLnBrk="0" hangingPunct="0">
              <a:spcBef>
                <a:spcPct val="20000"/>
              </a:spcBef>
              <a:buFont typeface="Arial" panose="020B0704020202020204" pitchFamily="34" charset="0"/>
              <a:buNone/>
            </a:pPr>
            <a:r>
              <a:rPr lang="en-ID" altLang="x-none" sz="1800" dirty="0">
                <a:solidFill>
                  <a:srgbClr val="0D0D0D"/>
                </a:solidFill>
                <a:latin typeface="Calibri" pitchFamily="34" charset="0"/>
              </a:rPr>
              <a:t>Dosen Pengampu </a:t>
            </a:r>
            <a:r>
              <a:rPr lang="en-US" altLang="en-ID" sz="1800" dirty="0">
                <a:solidFill>
                  <a:srgbClr val="0D0D0D"/>
                </a:solidFill>
                <a:latin typeface="Calibri" pitchFamily="34" charset="0"/>
              </a:rPr>
              <a:t>Matakuliah</a:t>
            </a:r>
            <a:r>
              <a:rPr lang="en-ID" altLang="x-none" sz="1800" dirty="0">
                <a:solidFill>
                  <a:srgbClr val="0D0D0D"/>
                </a:solidFill>
                <a:latin typeface="Calibri" pitchFamily="34" charset="0"/>
              </a:rPr>
              <a:t>:</a:t>
            </a:r>
            <a:r>
              <a:rPr lang="en-ID" altLang="x-none" sz="2400" dirty="0">
                <a:solidFill>
                  <a:srgbClr val="0D0D0D"/>
                </a:solidFill>
                <a:latin typeface="Calibri" pitchFamily="34" charset="0"/>
              </a:rPr>
              <a:t> </a:t>
            </a:r>
            <a:endParaRPr lang="en-ID" altLang="x-none" sz="2400" dirty="0">
              <a:solidFill>
                <a:srgbClr val="0D0D0D"/>
              </a:solidFill>
              <a:latin typeface="Calibri" pitchFamily="34" charset="0"/>
            </a:endParaRPr>
          </a:p>
          <a:p>
            <a:pPr indent="0" eaLnBrk="0" hangingPunct="0">
              <a:spcBef>
                <a:spcPct val="20000"/>
              </a:spcBef>
              <a:buFont typeface="Arial" panose="020B0704020202020204" pitchFamily="34" charset="0"/>
              <a:buNone/>
            </a:pPr>
            <a:r>
              <a:rPr lang="en-ID" altLang="x-none" sz="2400" dirty="0">
                <a:solidFill>
                  <a:srgbClr val="0D0D0D"/>
                </a:solidFill>
                <a:latin typeface="Calibri" pitchFamily="34" charset="0"/>
              </a:rPr>
              <a:t>Bayu Nugroho, </a:t>
            </a:r>
            <a:r>
              <a:rPr lang="en-US" altLang="en-ID" sz="2400" dirty="0">
                <a:solidFill>
                  <a:srgbClr val="0D0D0D"/>
                </a:solidFill>
                <a:latin typeface="Calibri" pitchFamily="34" charset="0"/>
              </a:rPr>
              <a:t>S.Kom., </a:t>
            </a:r>
            <a:r>
              <a:rPr lang="en-ID" altLang="x-none" sz="2400" dirty="0">
                <a:solidFill>
                  <a:srgbClr val="0D0D0D"/>
                </a:solidFill>
                <a:latin typeface="Calibri" pitchFamily="34" charset="0"/>
              </a:rPr>
              <a:t>M.Eng</a:t>
            </a:r>
            <a:endParaRPr lang="en-ID" altLang="x-none" sz="2400" dirty="0">
              <a:solidFill>
                <a:srgbClr val="0D0D0D"/>
              </a:solidFill>
              <a:latin typeface="Calibri" pitchFamily="34" charset="0"/>
            </a:endParaRPr>
          </a:p>
        </p:txBody>
      </p:sp>
      <p:sp>
        <p:nvSpPr>
          <p:cNvPr id="4105" name="Rectangle 7"/>
          <p:cNvSpPr txBox="1"/>
          <p:nvPr/>
        </p:nvSpPr>
        <p:spPr>
          <a:xfrm>
            <a:off x="1187450" y="298450"/>
            <a:ext cx="3062288" cy="384175"/>
          </a:xfrm>
          <a:prstGeom prst="rect">
            <a:avLst/>
          </a:prstGeom>
          <a:noFill/>
          <a:ln w="9525">
            <a:noFill/>
          </a:ln>
        </p:spPr>
        <p:txBody>
          <a:bodyPr anchor="t"/>
          <a:p>
            <a:pPr indent="0" eaLnBrk="0" hangingPunct="0">
              <a:spcBef>
                <a:spcPct val="20000"/>
              </a:spcBef>
              <a:buFont typeface="Arial" panose="020B0704020202020204" pitchFamily="34" charset="0"/>
              <a:buNone/>
            </a:pPr>
            <a:r>
              <a:rPr lang="en-US" altLang="en-ID" sz="1800" b="1" dirty="0">
                <a:solidFill>
                  <a:srgbClr val="595959"/>
                </a:solidFill>
                <a:latin typeface="Arial Narrow Bold" panose="020B0706020202030204" charset="0"/>
              </a:rPr>
              <a:t>Bahan Ajar</a:t>
            </a:r>
            <a:endParaRPr lang="en-US" altLang="en-ID" sz="1800" b="1" u="sng" dirty="0">
              <a:solidFill>
                <a:srgbClr val="595959"/>
              </a:solidFill>
              <a:latin typeface="Arial Narrow Bold" panose="020B0706020202030204" charset="0"/>
            </a:endParaRPr>
          </a:p>
        </p:txBody>
      </p:sp>
      <p:sp>
        <p:nvSpPr>
          <p:cNvPr id="3" name="Rectangle 7"/>
          <p:cNvSpPr txBox="1"/>
          <p:nvPr/>
        </p:nvSpPr>
        <p:spPr>
          <a:xfrm>
            <a:off x="1222375" y="3981450"/>
            <a:ext cx="5365750" cy="4889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7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7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7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7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7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Arial" panose="020B0704020202020204" pitchFamily="34" charset="0"/>
              <a:buNone/>
            </a:pPr>
            <a:r>
              <a:rPr kumimoji="0" lang="en-US" sz="2400" b="0" i="0" u="none" strike="noStrike" kern="1200" cap="none" spc="0" normalizeH="0" baseline="0" noProof="1" dirty="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Arial" panose="020B0704020202020204" pitchFamily="34" charset="0"/>
                <a:sym typeface="+mn-ea"/>
              </a:rPr>
              <a:t>Prodi : SISTEM KOMPUTER</a:t>
            </a:r>
            <a:endParaRPr kumimoji="0" lang="en-US" sz="2400" b="0" i="0" u="none" strike="noStrike" kern="1200" cap="none" spc="0" normalizeH="0" baseline="0" noProof="1" dirty="0">
              <a:solidFill>
                <a:schemeClr val="accent6">
                  <a:lumMod val="75000"/>
                </a:schemeClr>
              </a:solidFill>
              <a:latin typeface="+mn-lt"/>
              <a:ea typeface="Arial" panose="020B0704020202020204" pitchFamily="34" charset="0"/>
              <a:cs typeface="Arial" panose="020B0704020202020204" pitchFamily="34" charset="0"/>
              <a:sym typeface="+mn-ea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62550" y="309880"/>
            <a:ext cx="2327275" cy="958215"/>
          </a:xfrm>
          <a:prstGeom prst="rect">
            <a:avLst/>
          </a:prstGeom>
        </p:spPr>
      </p:pic>
      <p:sp>
        <p:nvSpPr>
          <p:cNvPr id="2" name="Rectangle 7"/>
          <p:cNvSpPr txBox="1"/>
          <p:nvPr/>
        </p:nvSpPr>
        <p:spPr>
          <a:xfrm>
            <a:off x="4071620" y="497205"/>
            <a:ext cx="1152525" cy="62992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7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7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7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7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7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Arial" panose="020B0704020202020204" pitchFamily="34" charset="0"/>
              <a:buNone/>
            </a:pPr>
            <a:r>
              <a:rPr kumimoji="0" lang="en-US" sz="3600" b="1" i="0" u="none" strike="noStrike" kern="1200" cap="none" spc="0" normalizeH="0" baseline="0" noProof="1" dirty="0">
                <a:solidFill>
                  <a:srgbClr val="0070C0"/>
                </a:solidFill>
                <a:latin typeface="+mn-lt"/>
                <a:ea typeface="+mn-ea"/>
                <a:cs typeface="Arial" panose="020B0704020202020204" pitchFamily="34" charset="0"/>
                <a:sym typeface="+mn-ea"/>
              </a:rPr>
              <a:t>UTS</a:t>
            </a:r>
            <a:endParaRPr kumimoji="0" lang="en-US" sz="3600" b="1" i="0" u="none" strike="noStrike" kern="1200" cap="none" spc="0" normalizeH="0" baseline="0" noProof="1" dirty="0">
              <a:solidFill>
                <a:srgbClr val="0070C0"/>
              </a:solidFill>
              <a:latin typeface="+mn-lt"/>
              <a:ea typeface="+mn-ea"/>
              <a:cs typeface="Arial" panose="020B0704020202020204" pitchFamily="34" charset="0"/>
              <a:sym typeface="+mn-ea"/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8193" name="Shape 80"/>
          <p:cNvSpPr>
            <a:spLocks noGrp="1"/>
          </p:cNvSpPr>
          <p:nvPr>
            <p:ph type="title"/>
          </p:nvPr>
        </p:nvSpPr>
        <p:spPr>
          <a:xfrm>
            <a:off x="395288" y="1098550"/>
            <a:ext cx="8229600" cy="650875"/>
          </a:xfrm>
        </p:spPr>
        <p:txBody>
          <a:bodyPr vert="horz" wrap="square" lIns="91425" tIns="45700" rIns="91425" bIns="45700" anchor="ctr"/>
          <a:p>
            <a:pPr algn="l">
              <a:buClr>
                <a:srgbClr val="1F497D"/>
              </a:buClr>
              <a:buSzPct val="25000"/>
            </a:pPr>
            <a:r>
              <a:rPr lang="en-US" altLang="en-US" sz="3200" b="1" u="sng" dirty="0">
                <a:latin typeface="Arial" panose="020B0704020202020204" pitchFamily="34" charset="0"/>
                <a:sym typeface="Arial" panose="020B0704020202020204" pitchFamily="34" charset="0"/>
              </a:rPr>
              <a:t>Tables of Content</a:t>
            </a:r>
            <a:endParaRPr lang="en-US" altLang="en-US" sz="3200" b="1" u="sng" dirty="0">
              <a:latin typeface="Arial" panose="020B0704020202020204" pitchFamily="34" charset="0"/>
              <a:ea typeface="Arial" panose="020B0704020202020204" pitchFamily="34" charset="0"/>
              <a:sym typeface="Arial" panose="020B0704020202020204" pitchFamily="34" charset="0"/>
            </a:endParaRPr>
          </a:p>
        </p:txBody>
      </p:sp>
      <p:sp>
        <p:nvSpPr>
          <p:cNvPr id="8194" name="Shape 81"/>
          <p:cNvSpPr>
            <a:spLocks noGrp="1"/>
          </p:cNvSpPr>
          <p:nvPr>
            <p:ph idx="1"/>
          </p:nvPr>
        </p:nvSpPr>
        <p:spPr>
          <a:xfrm>
            <a:off x="395605" y="1857375"/>
            <a:ext cx="8608695" cy="4264025"/>
          </a:xfrm>
        </p:spPr>
        <p:txBody>
          <a:bodyPr vert="horz" wrap="square" lIns="91425" tIns="45700" rIns="91425" bIns="45700" anchor="t"/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endParaRPr lang="en-US" sz="3000" dirty="0"/>
          </a:p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r>
              <a:rPr lang="en-US" sz="3000" dirty="0"/>
              <a:t>(UTS) UJIAN TENGAH SEMESTER</a:t>
            </a:r>
            <a:endParaRPr lang="en-US" sz="3000">
              <a:latin typeface="Arial" panose="020B0704020202020204" pitchFamily="34" charset="0"/>
              <a:cs typeface="Arial" panose="020B0704020202020204" pitchFamily="34" charset="0"/>
              <a:sym typeface="+mn-ea"/>
            </a:endParaRPr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11"/>
          </p:nvPr>
        </p:nvSpPr>
        <p:spPr>
          <a:xfrm>
            <a:off x="3095625" y="6497638"/>
            <a:ext cx="2895600" cy="365125"/>
          </a:xfrm>
          <a:noFill/>
        </p:spPr>
        <p:txBody>
          <a:bodyPr vert="horz" lIns="91440" tIns="45720" rIns="9144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Pemrograman Tersturktur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0241" name="Shape 80"/>
          <p:cNvSpPr>
            <a:spLocks noGrp="1"/>
          </p:cNvSpPr>
          <p:nvPr/>
        </p:nvSpPr>
        <p:spPr>
          <a:xfrm>
            <a:off x="395288" y="326390"/>
            <a:ext cx="8229600" cy="650875"/>
          </a:xfrm>
          <a:prstGeom prst="rect">
            <a:avLst/>
          </a:prstGeom>
          <a:noFill/>
          <a:ln w="9525">
            <a:noFill/>
          </a:ln>
        </p:spPr>
        <p:txBody>
          <a:bodyPr vert="horz" wrap="square" lIns="91425" tIns="45700" rIns="91425" bIns="45700"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>
              <a:buClr>
                <a:srgbClr val="1F497D"/>
              </a:buClr>
              <a:buSzPct val="25000"/>
            </a:pPr>
            <a:r>
              <a:rPr lang="en-US" altLang="en-US" sz="1400" b="1" u="sng" dirty="0">
                <a:latin typeface="Arial" panose="020B0704020202020204" pitchFamily="34" charset="0"/>
                <a:sym typeface="Arial" panose="020B0704020202020204" pitchFamily="34" charset="0"/>
              </a:rPr>
              <a:t>Chapter 8</a:t>
            </a:r>
            <a:endParaRPr lang="en-US" altLang="en-US" sz="1400" b="1" u="sng" dirty="0">
              <a:latin typeface="Arial" panose="020B0704020202020204" pitchFamily="34" charset="0"/>
              <a:ea typeface="Arial" panose="020B0704020202020204" pitchFamily="34" charset="0"/>
              <a:sym typeface="Arial" panose="020B0704020202020204" pitchFamily="34" charset="0"/>
            </a:endParaRPr>
          </a:p>
        </p:txBody>
      </p:sp>
    </p:spTree>
  </p:cSld>
  <p:clrMapOvr>
    <a:masterClrMapping/>
  </p:clrMapOvr>
  <p:transition spd="slow">
    <p:cut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241" name="Shape 80"/>
          <p:cNvSpPr>
            <a:spLocks noGrp="1"/>
          </p:cNvSpPr>
          <p:nvPr>
            <p:ph type="title"/>
          </p:nvPr>
        </p:nvSpPr>
        <p:spPr>
          <a:xfrm>
            <a:off x="268288" y="212725"/>
            <a:ext cx="8229600" cy="650875"/>
          </a:xfrm>
        </p:spPr>
        <p:txBody>
          <a:bodyPr vert="horz" wrap="square" lIns="91425" tIns="45700" rIns="91425" bIns="45700" anchor="ctr"/>
          <a:p>
            <a:pPr algn="l">
              <a:buClr>
                <a:srgbClr val="1F497D"/>
              </a:buClr>
              <a:buSzPct val="25000"/>
            </a:pPr>
            <a:r>
              <a:rPr lang="en-US" altLang="en-US" sz="1400" b="1" u="sng" dirty="0">
                <a:latin typeface="Arial" panose="020B0704020202020204" pitchFamily="34" charset="0"/>
                <a:sym typeface="Arial" panose="020B0704020202020204" pitchFamily="34" charset="0"/>
              </a:rPr>
              <a:t>Chapter 8</a:t>
            </a:r>
            <a:endParaRPr lang="en-US" altLang="en-US" sz="1400" b="1" u="sng" dirty="0">
              <a:latin typeface="Arial" panose="020B0704020202020204" pitchFamily="34" charset="0"/>
              <a:ea typeface="Arial" panose="020B0704020202020204" pitchFamily="34" charset="0"/>
              <a:sym typeface="Arial" panose="020B0704020202020204" pitchFamily="34" charset="0"/>
            </a:endParaRPr>
          </a:p>
        </p:txBody>
      </p:sp>
      <p:sp>
        <p:nvSpPr>
          <p:cNvPr id="10242" name="Shape 81"/>
          <p:cNvSpPr>
            <a:spLocks noGrp="1"/>
          </p:cNvSpPr>
          <p:nvPr>
            <p:ph idx="1"/>
          </p:nvPr>
        </p:nvSpPr>
        <p:spPr>
          <a:xfrm>
            <a:off x="268605" y="863600"/>
            <a:ext cx="8514080" cy="518160"/>
          </a:xfrm>
        </p:spPr>
        <p:txBody>
          <a:bodyPr vert="horz" wrap="square" lIns="91425" tIns="45700" rIns="91425" bIns="45700" anchor="t"/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r>
              <a:rPr lang="en-US" sz="2800" b="1" dirty="0">
                <a:sym typeface="+mn-ea"/>
              </a:rPr>
              <a:t>Soal UTS</a:t>
            </a:r>
            <a:endParaRPr lang="en-US" sz="2800" dirty="0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11"/>
          </p:nvPr>
        </p:nvSpPr>
        <p:spPr>
          <a:xfrm>
            <a:off x="3095625" y="6497638"/>
            <a:ext cx="2895600" cy="365125"/>
          </a:xfrm>
          <a:noFill/>
        </p:spPr>
        <p:txBody>
          <a:bodyPr vert="horz" lIns="91440" tIns="45720" rIns="9144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Pemrograman Tersturktur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 spd="slow">
    <p:cut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Rectangle 3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 bwMode="auto">
          <a:xfrm>
            <a:off x="3500430" y="2629326"/>
            <a:ext cx="2428892" cy="1362075"/>
          </a:xfrm>
          <a:ln>
            <a:miter lim="800000"/>
          </a:ln>
          <a:effectLst/>
          <a:scene3d>
            <a:camera prst="orthographicFront"/>
            <a:lightRig rig="balanced" dir="t"/>
          </a:scene3d>
          <a:sp3d prstMaterial="plastic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7200" b="0" i="0" u="none" strike="noStrike" kern="1200" cap="none" spc="0" normalizeH="0" baseline="0" noProof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00"/>
                </a:solidFill>
                <a:effectLst>
                  <a:glow rad="63500">
                    <a:schemeClr val="accent4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  <a:reflection blurRad="6350" stA="60000" endA="900" endPos="58000" dir="5400000" sy="-100000" algn="bl" rotWithShape="0"/>
                </a:effectLst>
                <a:uLnTx/>
                <a:uFillTx/>
                <a:latin typeface="Arial Black" panose="020B0A04020102020204" pitchFamily="34" charset="0"/>
                <a:ea typeface="+mj-ea"/>
                <a:cs typeface="+mj-cs"/>
              </a:rPr>
              <a:t>end</a:t>
            </a:r>
            <a:endParaRPr kumimoji="0" lang="en-US" sz="7200" b="0" i="0" u="none" strike="noStrike" kern="1200" cap="none" spc="0" normalizeH="0" baseline="0" noProof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00"/>
              </a:solidFill>
              <a:effectLst>
                <a:glow rad="63500">
                  <a:schemeClr val="accent4">
                    <a:satMod val="175000"/>
                    <a:alpha val="40000"/>
                  </a:schemeClr>
                </a:glow>
                <a:outerShdw blurRad="63500" dir="3600000" algn="tl" rotWithShape="0">
                  <a:srgbClr val="000000">
                    <a:alpha val="70000"/>
                  </a:srgbClr>
                </a:outerShdw>
                <a:reflection blurRad="6350" stA="60000" endA="900" endPos="58000" dir="5400000" sy="-100000" algn="bl" rotWithShape="0"/>
              </a:effectLst>
              <a:uLnTx/>
              <a:uFillTx/>
              <a:latin typeface="Arial Black" panose="020B0A04020102020204" pitchFamily="34" charset="0"/>
              <a:ea typeface="+mj-ea"/>
              <a:cs typeface="+mj-cs"/>
            </a:endParaRPr>
          </a:p>
        </p:txBody>
      </p:sp>
      <p:sp>
        <p:nvSpPr>
          <p:cNvPr id="14339" name="Date Placeholder 3"/>
          <p:cNvSpPr>
            <a:spLocks noGrp="1"/>
          </p:cNvSpPr>
          <p:nvPr>
            <p:ph type="dt" sz="half" idx="10"/>
          </p:nvPr>
        </p:nvSpPr>
        <p:spPr>
          <a:noFill/>
          <a:ln>
            <a:noFill/>
          </a:ln>
        </p:spPr>
        <p:txBody>
          <a:bodyPr wrap="square" lIns="91440" tIns="45720" rIns="91440" bIns="45720" anchor="ctr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704020202020204" pitchFamily="34" charset="0"/>
                <a:ea typeface="Arial" panose="020B0704020202020204" pitchFamily="34" charset="0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704020202020204" pitchFamily="34" charset="0"/>
                <a:ea typeface="Arial" panose="020B0704020202020204" pitchFamily="34" charset="0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704020202020204" pitchFamily="34" charset="0"/>
                <a:ea typeface="Arial" panose="020B0704020202020204" pitchFamily="34" charset="0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704020202020204" pitchFamily="34" charset="0"/>
                <a:ea typeface="Arial" panose="020B0704020202020204" pitchFamily="34" charset="0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704020202020204" pitchFamily="34" charset="0"/>
                <a:ea typeface="Arial" panose="020B0704020202020204" pitchFamily="34" charset="0"/>
                <a:cs typeface="+mn-cs"/>
              </a:defRPr>
            </a:lvl5pPr>
          </a:lstStyle>
          <a:p>
            <a:pPr lvl="0" indent="0" eaLnBrk="1" hangingPunct="1"/>
            <a:r>
              <a:rPr lang="en-US" altLang="en-US" sz="1200" dirty="0">
                <a:solidFill>
                  <a:srgbClr val="898989"/>
                </a:solidFill>
                <a:latin typeface="Calibri" pitchFamily="34" charset="0"/>
              </a:rPr>
              <a:t>*</a:t>
            </a:r>
            <a:endParaRPr lang="en-US" altLang="en-US" sz="1200" dirty="0">
              <a:solidFill>
                <a:srgbClr val="898989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slow">
    <p:fade thruBlk="1"/>
  </p:transition>
</p:sld>
</file>

<file path=ppt/tags/tag1.xml><?xml version="1.0" encoding="utf-8"?>
<p:tagLst xmlns:p="http://schemas.openxmlformats.org/presentationml/2006/main">
  <p:tag name="PRESENTER_SHAPEINFO" val="&lt;ThreeDShapeInfo&gt;&lt;uuid val=&quot;{05A44488-2ACF-4347-AB47-2512FC001EB7}&quot;/&gt;&lt;filename val=&quot;D:\template ppt\template darmajaya\flash template\data\asimages\{05A44488-2ACF-4347-AB47-2512FC001EB7}.png&quot;/&gt;&lt;hasEffects val=&quot;1&quot;/&gt;&lt;left val=&quot;168.72&quot;/&gt;&lt;top val=&quot;177.84&quot;/&gt;&lt;width val=&quot;391.92&quot;/&gt;&lt;height val=&quot;205.2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313</Words>
  <Application>WPS Writer</Application>
  <PresentationFormat>On-screen Show (4:3)</PresentationFormat>
  <Paragraphs>36</Paragraphs>
  <Slides>4</Slides>
  <Notes>3</Notes>
  <HiddenSlides>0</HiddenSlides>
  <MMClips>0</MMClips>
  <ScaleCrop>false</ScaleCrop>
  <HeadingPairs>
    <vt:vector size="6" baseType="variant">
      <vt:variant>
        <vt:lpstr>已用的字体</vt:lpstr>
      </vt:variant>
      <vt:variant>
        <vt:i4>14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4</vt:i4>
      </vt:variant>
    </vt:vector>
  </HeadingPairs>
  <TitlesOfParts>
    <vt:vector size="19" baseType="lpstr">
      <vt:lpstr>Arial</vt:lpstr>
      <vt:lpstr>SimSun</vt:lpstr>
      <vt:lpstr>Wingdings</vt:lpstr>
      <vt:lpstr>Calibri</vt:lpstr>
      <vt:lpstr>Helvetica Neue</vt:lpstr>
      <vt:lpstr>Book Antiqua</vt:lpstr>
      <vt:lpstr>苹方-简</vt:lpstr>
      <vt:lpstr>Times New Roman</vt:lpstr>
      <vt:lpstr>Arial Narrow Bold</vt:lpstr>
      <vt:lpstr>Arial Black</vt:lpstr>
      <vt:lpstr>微软雅黑</vt:lpstr>
      <vt:lpstr>汉仪旗黑</vt:lpstr>
      <vt:lpstr>Arial Unicode MS</vt:lpstr>
      <vt:lpstr>宋体-简</vt:lpstr>
      <vt:lpstr>Office Theme</vt:lpstr>
      <vt:lpstr>PowerPoint 演示文稿</vt:lpstr>
      <vt:lpstr>Tables of Content</vt:lpstr>
      <vt:lpstr>Chapter 8</vt:lpstr>
      <vt:lpstr>end</vt:lpstr>
    </vt:vector>
  </TitlesOfParts>
  <Company>IBI Darmajaya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bayunugroho</cp:lastModifiedBy>
  <cp:revision>356</cp:revision>
  <dcterms:created xsi:type="dcterms:W3CDTF">2023-09-06T04:30:42Z</dcterms:created>
  <dcterms:modified xsi:type="dcterms:W3CDTF">2023-09-06T04:30:42Z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1033-3.2.0.6370</vt:lpwstr>
  </property>
</Properties>
</file>