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5" r:id="rId14"/>
    <p:sldId id="278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99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6B7D3-0FF0-46B3-908F-829A7DBED75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2F2A9B-8465-4F87-BCBB-408CB79EAB4D}">
      <dgm:prSet phldrT="[Text]"/>
      <dgm:spPr/>
      <dgm:t>
        <a:bodyPr/>
        <a:lstStyle/>
        <a:p>
          <a:r>
            <a:rPr lang="en-US" b="1" i="0" dirty="0"/>
            <a:t>On Demand Self Service</a:t>
          </a:r>
        </a:p>
        <a:p>
          <a:r>
            <a:rPr lang="en-US" b="0" i="0" dirty="0"/>
            <a:t>(</a:t>
          </a:r>
          <a:r>
            <a:rPr lang="en-US" b="0" i="0" dirty="0" err="1"/>
            <a:t>pelayanan</a:t>
          </a:r>
          <a:r>
            <a:rPr lang="en-US" b="0" i="0" dirty="0"/>
            <a:t> </a:t>
          </a:r>
          <a:r>
            <a:rPr lang="en-US" b="0" i="0" dirty="0" err="1"/>
            <a:t>mandiri</a:t>
          </a:r>
          <a:r>
            <a:rPr lang="en-US" b="0" i="0" dirty="0"/>
            <a:t> </a:t>
          </a:r>
          <a:r>
            <a:rPr lang="en-US" b="0" i="0" dirty="0" err="1"/>
            <a:t>diri</a:t>
          </a:r>
          <a:r>
            <a:rPr lang="en-US" b="0" i="0" dirty="0"/>
            <a:t> </a:t>
          </a:r>
          <a:r>
            <a:rPr lang="en-US" b="0" i="0" dirty="0" err="1"/>
            <a:t>sendiri</a:t>
          </a:r>
          <a:r>
            <a:rPr lang="en-US" b="0" i="0" dirty="0"/>
            <a:t> </a:t>
          </a:r>
          <a:r>
            <a:rPr lang="en-US" b="0" i="0" dirty="0" err="1"/>
            <a:t>saat</a:t>
          </a:r>
          <a:r>
            <a:rPr lang="en-US" b="0" i="0" dirty="0"/>
            <a:t> </a:t>
          </a:r>
          <a:r>
            <a:rPr lang="en-US" b="0" i="0" dirty="0" err="1"/>
            <a:t>diperlukan</a:t>
          </a:r>
          <a:r>
            <a:rPr lang="en-US" b="0" i="0" dirty="0"/>
            <a:t>)</a:t>
          </a:r>
          <a:endParaRPr lang="en-US" dirty="0"/>
        </a:p>
      </dgm:t>
    </dgm:pt>
    <dgm:pt modelId="{4B3AACCC-FE42-4453-B4C0-7AF845B47D5E}" type="parTrans" cxnId="{567E7670-2004-4E18-83B8-DB94BF181E30}">
      <dgm:prSet/>
      <dgm:spPr/>
      <dgm:t>
        <a:bodyPr/>
        <a:lstStyle/>
        <a:p>
          <a:endParaRPr lang="en-US"/>
        </a:p>
      </dgm:t>
    </dgm:pt>
    <dgm:pt modelId="{7F3EEBBC-1C3B-4FE5-80EC-B68DBE236842}" type="sibTrans" cxnId="{567E7670-2004-4E18-83B8-DB94BF181E30}">
      <dgm:prSet/>
      <dgm:spPr/>
      <dgm:t>
        <a:bodyPr/>
        <a:lstStyle/>
        <a:p>
          <a:endParaRPr lang="en-US"/>
        </a:p>
      </dgm:t>
    </dgm:pt>
    <dgm:pt modelId="{8D291ECF-1466-44C2-BB15-02A2C78AEADA}">
      <dgm:prSet phldrT="[Text]"/>
      <dgm:spPr/>
      <dgm:t>
        <a:bodyPr/>
        <a:lstStyle/>
        <a:p>
          <a:r>
            <a:rPr lang="en-US" b="1" i="0" dirty="0"/>
            <a:t>Resource Pooling </a:t>
          </a:r>
        </a:p>
        <a:p>
          <a:r>
            <a:rPr lang="en-US" b="1" i="0" dirty="0"/>
            <a:t>(</a:t>
          </a:r>
          <a:r>
            <a:rPr lang="en-US" b="0" i="0" dirty="0"/>
            <a:t>resource </a:t>
          </a:r>
          <a:r>
            <a:rPr lang="en-US" b="0" i="0" dirty="0" err="1"/>
            <a:t>menyatu</a:t>
          </a:r>
          <a:r>
            <a:rPr lang="en-US" b="0" i="0" dirty="0"/>
            <a:t>)</a:t>
          </a:r>
          <a:endParaRPr lang="en-US" dirty="0"/>
        </a:p>
      </dgm:t>
    </dgm:pt>
    <dgm:pt modelId="{CB7128E0-46B6-4152-88BD-C355284402E3}" type="parTrans" cxnId="{30296AAF-52C3-4335-B3AA-8F1302B47CB9}">
      <dgm:prSet/>
      <dgm:spPr/>
      <dgm:t>
        <a:bodyPr/>
        <a:lstStyle/>
        <a:p>
          <a:endParaRPr lang="en-US"/>
        </a:p>
      </dgm:t>
    </dgm:pt>
    <dgm:pt modelId="{B24E0E53-7B8E-4A56-86CD-733E41C63851}" type="sibTrans" cxnId="{30296AAF-52C3-4335-B3AA-8F1302B47CB9}">
      <dgm:prSet/>
      <dgm:spPr/>
      <dgm:t>
        <a:bodyPr/>
        <a:lstStyle/>
        <a:p>
          <a:endParaRPr lang="en-US"/>
        </a:p>
      </dgm:t>
    </dgm:pt>
    <dgm:pt modelId="{6C695ECE-E6C7-405F-AD29-71DD34145AA1}">
      <dgm:prSet phldrT="[Text]"/>
      <dgm:spPr/>
      <dgm:t>
        <a:bodyPr/>
        <a:lstStyle/>
        <a:p>
          <a:r>
            <a:rPr lang="en-US" b="1" i="0" dirty="0"/>
            <a:t>Measured Service</a:t>
          </a:r>
        </a:p>
        <a:p>
          <a:r>
            <a:rPr lang="en-US" b="0" i="0" dirty="0"/>
            <a:t>(</a:t>
          </a:r>
          <a:r>
            <a:rPr lang="en-US" b="0" i="0" dirty="0" err="1"/>
            <a:t>layanan</a:t>
          </a:r>
          <a:r>
            <a:rPr lang="en-US" b="0" i="0" dirty="0"/>
            <a:t> </a:t>
          </a:r>
          <a:r>
            <a:rPr lang="en-US" b="0" i="0" dirty="0" err="1"/>
            <a:t>pengukuran</a:t>
          </a:r>
          <a:r>
            <a:rPr lang="en-US" b="0" i="0" dirty="0"/>
            <a:t>)</a:t>
          </a:r>
          <a:endParaRPr lang="en-US" dirty="0"/>
        </a:p>
      </dgm:t>
    </dgm:pt>
    <dgm:pt modelId="{63B89526-D1C6-41D9-80BA-5D4FF50F2109}" type="parTrans" cxnId="{DBB0298C-BE3D-4851-8126-F12E2F46F4B7}">
      <dgm:prSet/>
      <dgm:spPr/>
      <dgm:t>
        <a:bodyPr/>
        <a:lstStyle/>
        <a:p>
          <a:endParaRPr lang="en-US"/>
        </a:p>
      </dgm:t>
    </dgm:pt>
    <dgm:pt modelId="{612E6E58-51D3-4BA0-80DB-DC9022774E5F}" type="sibTrans" cxnId="{DBB0298C-BE3D-4851-8126-F12E2F46F4B7}">
      <dgm:prSet/>
      <dgm:spPr/>
      <dgm:t>
        <a:bodyPr/>
        <a:lstStyle/>
        <a:p>
          <a:endParaRPr lang="en-US"/>
        </a:p>
      </dgm:t>
    </dgm:pt>
    <dgm:pt modelId="{08617F77-4ABB-45C2-881D-60E54E608AFB}">
      <dgm:prSet phldrT="[Text]"/>
      <dgm:spPr/>
      <dgm:t>
        <a:bodyPr/>
        <a:lstStyle/>
        <a:p>
          <a:r>
            <a:rPr lang="en-US" b="1" i="0" dirty="0"/>
            <a:t>Rapid Elasticity</a:t>
          </a:r>
        </a:p>
        <a:p>
          <a:r>
            <a:rPr lang="en-US" b="0" i="0" dirty="0"/>
            <a:t>(</a:t>
          </a:r>
          <a:r>
            <a:rPr lang="en-US" b="0" i="0" dirty="0" err="1"/>
            <a:t>elastisitas</a:t>
          </a:r>
          <a:r>
            <a:rPr lang="en-US" b="0" i="0" dirty="0"/>
            <a:t> </a:t>
          </a:r>
          <a:r>
            <a:rPr lang="en-US" b="0" i="0" dirty="0" err="1"/>
            <a:t>cepat</a:t>
          </a:r>
          <a:r>
            <a:rPr lang="en-US" b="0" i="0" dirty="0"/>
            <a:t>)</a:t>
          </a:r>
          <a:endParaRPr lang="en-US" dirty="0"/>
        </a:p>
      </dgm:t>
    </dgm:pt>
    <dgm:pt modelId="{13C7A747-32F8-4923-A118-3A18FECDD690}" type="parTrans" cxnId="{32A2F766-A667-4A1D-888A-243D0068F8AD}">
      <dgm:prSet/>
      <dgm:spPr/>
      <dgm:t>
        <a:bodyPr/>
        <a:lstStyle/>
        <a:p>
          <a:endParaRPr lang="en-US"/>
        </a:p>
      </dgm:t>
    </dgm:pt>
    <dgm:pt modelId="{18B901D2-876B-4F60-8E54-E57661B098F3}" type="sibTrans" cxnId="{32A2F766-A667-4A1D-888A-243D0068F8AD}">
      <dgm:prSet/>
      <dgm:spPr/>
      <dgm:t>
        <a:bodyPr/>
        <a:lstStyle/>
        <a:p>
          <a:endParaRPr lang="en-US"/>
        </a:p>
      </dgm:t>
    </dgm:pt>
    <dgm:pt modelId="{C88073CB-D677-4BEC-AEBA-CF85DC659E6D}">
      <dgm:prSet phldrT="[Text]"/>
      <dgm:spPr/>
      <dgm:t>
        <a:bodyPr/>
        <a:lstStyle/>
        <a:p>
          <a:r>
            <a:rPr lang="en-US" b="1" i="0" dirty="0"/>
            <a:t>Broad Network Access </a:t>
          </a:r>
        </a:p>
        <a:p>
          <a:r>
            <a:rPr lang="en-US" b="0" i="0" dirty="0"/>
            <a:t>(</a:t>
          </a:r>
          <a:r>
            <a:rPr lang="en-US" b="0" i="0" dirty="0" err="1"/>
            <a:t>akses</a:t>
          </a:r>
          <a:r>
            <a:rPr lang="en-US" b="0" i="0" dirty="0"/>
            <a:t> </a:t>
          </a:r>
          <a:r>
            <a:rPr lang="en-US" b="0" i="0" dirty="0" err="1"/>
            <a:t>jaringan</a:t>
          </a:r>
          <a:r>
            <a:rPr lang="en-US" b="0" i="0" dirty="0"/>
            <a:t> yang </a:t>
          </a:r>
          <a:r>
            <a:rPr lang="en-US" b="0" i="0" dirty="0" err="1"/>
            <a:t>besar</a:t>
          </a:r>
          <a:r>
            <a:rPr lang="en-US" b="0" i="0" dirty="0"/>
            <a:t>)</a:t>
          </a:r>
          <a:endParaRPr lang="en-US" dirty="0"/>
        </a:p>
      </dgm:t>
    </dgm:pt>
    <dgm:pt modelId="{94F16851-FF4F-4D9D-A6C7-D2C2DAD87104}" type="parTrans" cxnId="{EFE56C0F-15B2-42DB-98F9-9BC3B616E2DF}">
      <dgm:prSet/>
      <dgm:spPr/>
      <dgm:t>
        <a:bodyPr/>
        <a:lstStyle/>
        <a:p>
          <a:endParaRPr lang="en-US"/>
        </a:p>
      </dgm:t>
    </dgm:pt>
    <dgm:pt modelId="{A6A31435-4D9E-4B8C-9F6A-B70B32DDE61C}" type="sibTrans" cxnId="{EFE56C0F-15B2-42DB-98F9-9BC3B616E2DF}">
      <dgm:prSet/>
      <dgm:spPr/>
      <dgm:t>
        <a:bodyPr/>
        <a:lstStyle/>
        <a:p>
          <a:endParaRPr lang="en-US"/>
        </a:p>
      </dgm:t>
    </dgm:pt>
    <dgm:pt modelId="{B6AC124B-3511-429D-BA55-D2CAACD4FBB1}" type="pres">
      <dgm:prSet presAssocID="{1AD6B7D3-0FF0-46B3-908F-829A7DBED756}" presName="Name0" presStyleCnt="0">
        <dgm:presLayoutVars>
          <dgm:dir/>
          <dgm:resizeHandles val="exact"/>
        </dgm:presLayoutVars>
      </dgm:prSet>
      <dgm:spPr/>
    </dgm:pt>
    <dgm:pt modelId="{2D8EC8CB-ADD5-43F5-AC38-4799FB32F8F3}" type="pres">
      <dgm:prSet presAssocID="{1AD6B7D3-0FF0-46B3-908F-829A7DBED756}" presName="cycle" presStyleCnt="0"/>
      <dgm:spPr/>
    </dgm:pt>
    <dgm:pt modelId="{FB4E4F71-CED0-481D-8904-E76C05F7968F}" type="pres">
      <dgm:prSet presAssocID="{862F2A9B-8465-4F87-BCBB-408CB79EAB4D}" presName="nodeFirstNode" presStyleLbl="node1" presStyleIdx="0" presStyleCnt="5">
        <dgm:presLayoutVars>
          <dgm:bulletEnabled val="1"/>
        </dgm:presLayoutVars>
      </dgm:prSet>
      <dgm:spPr/>
    </dgm:pt>
    <dgm:pt modelId="{0F73D6F4-442B-4F0F-9390-1036239C60BD}" type="pres">
      <dgm:prSet presAssocID="{7F3EEBBC-1C3B-4FE5-80EC-B68DBE236842}" presName="sibTransFirstNode" presStyleLbl="bgShp" presStyleIdx="0" presStyleCnt="1"/>
      <dgm:spPr/>
    </dgm:pt>
    <dgm:pt modelId="{92126019-5F15-483D-9262-EB72642DD89C}" type="pres">
      <dgm:prSet presAssocID="{8D291ECF-1466-44C2-BB15-02A2C78AEADA}" presName="nodeFollowingNodes" presStyleLbl="node1" presStyleIdx="1" presStyleCnt="5">
        <dgm:presLayoutVars>
          <dgm:bulletEnabled val="1"/>
        </dgm:presLayoutVars>
      </dgm:prSet>
      <dgm:spPr/>
    </dgm:pt>
    <dgm:pt modelId="{F895823C-5C43-45FF-BE5C-88D6AF5569E4}" type="pres">
      <dgm:prSet presAssocID="{6C695ECE-E6C7-405F-AD29-71DD34145AA1}" presName="nodeFollowingNodes" presStyleLbl="node1" presStyleIdx="2" presStyleCnt="5" custRadScaleRad="111285" custRadScaleInc="-12277">
        <dgm:presLayoutVars>
          <dgm:bulletEnabled val="1"/>
        </dgm:presLayoutVars>
      </dgm:prSet>
      <dgm:spPr/>
    </dgm:pt>
    <dgm:pt modelId="{ED7CFCBF-5F17-4387-AFE8-60AA3AD24350}" type="pres">
      <dgm:prSet presAssocID="{08617F77-4ABB-45C2-881D-60E54E608AFB}" presName="nodeFollowingNodes" presStyleLbl="node1" presStyleIdx="3" presStyleCnt="5" custRadScaleRad="116020" custRadScaleInc="16316">
        <dgm:presLayoutVars>
          <dgm:bulletEnabled val="1"/>
        </dgm:presLayoutVars>
      </dgm:prSet>
      <dgm:spPr/>
    </dgm:pt>
    <dgm:pt modelId="{37498EAC-B8D7-40D4-B1D8-15B77BC031AF}" type="pres">
      <dgm:prSet presAssocID="{C88073CB-D677-4BEC-AEBA-CF85DC659E6D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EFE56C0F-15B2-42DB-98F9-9BC3B616E2DF}" srcId="{1AD6B7D3-0FF0-46B3-908F-829A7DBED756}" destId="{C88073CB-D677-4BEC-AEBA-CF85DC659E6D}" srcOrd="4" destOrd="0" parTransId="{94F16851-FF4F-4D9D-A6C7-D2C2DAD87104}" sibTransId="{A6A31435-4D9E-4B8C-9F6A-B70B32DDE61C}"/>
    <dgm:cxn modelId="{54D94A1D-7442-455B-8A25-82A3F949D515}" type="presOf" srcId="{8D291ECF-1466-44C2-BB15-02A2C78AEADA}" destId="{92126019-5F15-483D-9262-EB72642DD89C}" srcOrd="0" destOrd="0" presId="urn:microsoft.com/office/officeart/2005/8/layout/cycle3"/>
    <dgm:cxn modelId="{B6594625-C794-4653-AC07-E38D4CD0C683}" type="presOf" srcId="{6C695ECE-E6C7-405F-AD29-71DD34145AA1}" destId="{F895823C-5C43-45FF-BE5C-88D6AF5569E4}" srcOrd="0" destOrd="0" presId="urn:microsoft.com/office/officeart/2005/8/layout/cycle3"/>
    <dgm:cxn modelId="{49707934-1DD4-4357-90F3-A0954D35E992}" type="presOf" srcId="{08617F77-4ABB-45C2-881D-60E54E608AFB}" destId="{ED7CFCBF-5F17-4387-AFE8-60AA3AD24350}" srcOrd="0" destOrd="0" presId="urn:microsoft.com/office/officeart/2005/8/layout/cycle3"/>
    <dgm:cxn modelId="{32A2F766-A667-4A1D-888A-243D0068F8AD}" srcId="{1AD6B7D3-0FF0-46B3-908F-829A7DBED756}" destId="{08617F77-4ABB-45C2-881D-60E54E608AFB}" srcOrd="3" destOrd="0" parTransId="{13C7A747-32F8-4923-A118-3A18FECDD690}" sibTransId="{18B901D2-876B-4F60-8E54-E57661B098F3}"/>
    <dgm:cxn modelId="{567E7670-2004-4E18-83B8-DB94BF181E30}" srcId="{1AD6B7D3-0FF0-46B3-908F-829A7DBED756}" destId="{862F2A9B-8465-4F87-BCBB-408CB79EAB4D}" srcOrd="0" destOrd="0" parTransId="{4B3AACCC-FE42-4453-B4C0-7AF845B47D5E}" sibTransId="{7F3EEBBC-1C3B-4FE5-80EC-B68DBE236842}"/>
    <dgm:cxn modelId="{2225C789-32CE-4BAC-8502-9298C06EEBAF}" type="presOf" srcId="{7F3EEBBC-1C3B-4FE5-80EC-B68DBE236842}" destId="{0F73D6F4-442B-4F0F-9390-1036239C60BD}" srcOrd="0" destOrd="0" presId="urn:microsoft.com/office/officeart/2005/8/layout/cycle3"/>
    <dgm:cxn modelId="{AEFEDC8A-BC9C-4EF4-AF81-CFB5E7817C69}" type="presOf" srcId="{1AD6B7D3-0FF0-46B3-908F-829A7DBED756}" destId="{B6AC124B-3511-429D-BA55-D2CAACD4FBB1}" srcOrd="0" destOrd="0" presId="urn:microsoft.com/office/officeart/2005/8/layout/cycle3"/>
    <dgm:cxn modelId="{DBB0298C-BE3D-4851-8126-F12E2F46F4B7}" srcId="{1AD6B7D3-0FF0-46B3-908F-829A7DBED756}" destId="{6C695ECE-E6C7-405F-AD29-71DD34145AA1}" srcOrd="2" destOrd="0" parTransId="{63B89526-D1C6-41D9-80BA-5D4FF50F2109}" sibTransId="{612E6E58-51D3-4BA0-80DB-DC9022774E5F}"/>
    <dgm:cxn modelId="{9554E4AC-EDFC-44C1-9DF3-6AC8877C34A8}" type="presOf" srcId="{C88073CB-D677-4BEC-AEBA-CF85DC659E6D}" destId="{37498EAC-B8D7-40D4-B1D8-15B77BC031AF}" srcOrd="0" destOrd="0" presId="urn:microsoft.com/office/officeart/2005/8/layout/cycle3"/>
    <dgm:cxn modelId="{30296AAF-52C3-4335-B3AA-8F1302B47CB9}" srcId="{1AD6B7D3-0FF0-46B3-908F-829A7DBED756}" destId="{8D291ECF-1466-44C2-BB15-02A2C78AEADA}" srcOrd="1" destOrd="0" parTransId="{CB7128E0-46B6-4152-88BD-C355284402E3}" sibTransId="{B24E0E53-7B8E-4A56-86CD-733E41C63851}"/>
    <dgm:cxn modelId="{2FE13DEE-0B52-4B3A-A3C4-0B447270AEE5}" type="presOf" srcId="{862F2A9B-8465-4F87-BCBB-408CB79EAB4D}" destId="{FB4E4F71-CED0-481D-8904-E76C05F7968F}" srcOrd="0" destOrd="0" presId="urn:microsoft.com/office/officeart/2005/8/layout/cycle3"/>
    <dgm:cxn modelId="{DABF1217-B248-4830-9C36-6768F179B6F7}" type="presParOf" srcId="{B6AC124B-3511-429D-BA55-D2CAACD4FBB1}" destId="{2D8EC8CB-ADD5-43F5-AC38-4799FB32F8F3}" srcOrd="0" destOrd="0" presId="urn:microsoft.com/office/officeart/2005/8/layout/cycle3"/>
    <dgm:cxn modelId="{22CF4DA7-EDAB-4AAF-8E98-B5D8274C1D23}" type="presParOf" srcId="{2D8EC8CB-ADD5-43F5-AC38-4799FB32F8F3}" destId="{FB4E4F71-CED0-481D-8904-E76C05F7968F}" srcOrd="0" destOrd="0" presId="urn:microsoft.com/office/officeart/2005/8/layout/cycle3"/>
    <dgm:cxn modelId="{BCF5B19A-DA62-46D4-8A0E-0107BF4EC553}" type="presParOf" srcId="{2D8EC8CB-ADD5-43F5-AC38-4799FB32F8F3}" destId="{0F73D6F4-442B-4F0F-9390-1036239C60BD}" srcOrd="1" destOrd="0" presId="urn:microsoft.com/office/officeart/2005/8/layout/cycle3"/>
    <dgm:cxn modelId="{AC1F3BC9-91C2-4C42-A6E5-16EE26817792}" type="presParOf" srcId="{2D8EC8CB-ADD5-43F5-AC38-4799FB32F8F3}" destId="{92126019-5F15-483D-9262-EB72642DD89C}" srcOrd="2" destOrd="0" presId="urn:microsoft.com/office/officeart/2005/8/layout/cycle3"/>
    <dgm:cxn modelId="{F2410A5B-7F0A-488D-8DED-D101EFA80E0B}" type="presParOf" srcId="{2D8EC8CB-ADD5-43F5-AC38-4799FB32F8F3}" destId="{F895823C-5C43-45FF-BE5C-88D6AF5569E4}" srcOrd="3" destOrd="0" presId="urn:microsoft.com/office/officeart/2005/8/layout/cycle3"/>
    <dgm:cxn modelId="{23FBCECD-BD95-4FA6-AEFB-7EF49E5E8FD5}" type="presParOf" srcId="{2D8EC8CB-ADD5-43F5-AC38-4799FB32F8F3}" destId="{ED7CFCBF-5F17-4387-AFE8-60AA3AD24350}" srcOrd="4" destOrd="0" presId="urn:microsoft.com/office/officeart/2005/8/layout/cycle3"/>
    <dgm:cxn modelId="{3BBBA92A-DCFA-4555-9272-FF9C1855EAE9}" type="presParOf" srcId="{2D8EC8CB-ADD5-43F5-AC38-4799FB32F8F3}" destId="{37498EAC-B8D7-40D4-B1D8-15B77BC031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5A327-06D9-4FEA-9CFB-5CE3D8B240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44623-9072-4756-AAE0-56D9A4357030}">
      <dgm:prSet phldrT="[Text]"/>
      <dgm:spPr/>
      <dgm:t>
        <a:bodyPr/>
        <a:lstStyle/>
        <a:p>
          <a:r>
            <a:rPr lang="en-US" b="0" i="1" dirty="0"/>
            <a:t>Agility</a:t>
          </a:r>
          <a:r>
            <a:rPr lang="en-US" b="0" i="0" dirty="0"/>
            <a:t> (</a:t>
          </a:r>
          <a:r>
            <a:rPr lang="en-US" b="0" i="0" dirty="0" err="1"/>
            <a:t>kecepatan</a:t>
          </a:r>
          <a:r>
            <a:rPr lang="en-US" b="0" i="0" dirty="0"/>
            <a:t>)</a:t>
          </a:r>
          <a:endParaRPr lang="en-US" dirty="0"/>
        </a:p>
      </dgm:t>
    </dgm:pt>
    <dgm:pt modelId="{BE3B7595-E4C7-4670-B506-ADC9B97B333D}" type="parTrans" cxnId="{D389D688-4C1F-4B1D-8C9E-9F9E9813BCCB}">
      <dgm:prSet/>
      <dgm:spPr/>
      <dgm:t>
        <a:bodyPr/>
        <a:lstStyle/>
        <a:p>
          <a:endParaRPr lang="en-US"/>
        </a:p>
      </dgm:t>
    </dgm:pt>
    <dgm:pt modelId="{E97C6E94-3916-4056-AB6F-35E96B31D1F1}" type="sibTrans" cxnId="{D389D688-4C1F-4B1D-8C9E-9F9E9813BCCB}">
      <dgm:prSet/>
      <dgm:spPr/>
      <dgm:t>
        <a:bodyPr/>
        <a:lstStyle/>
        <a:p>
          <a:endParaRPr lang="en-US"/>
        </a:p>
      </dgm:t>
    </dgm:pt>
    <dgm:pt modelId="{74541EE1-06A1-4F08-89AC-4D88F94F4A54}">
      <dgm:prSet phldrT="[Text]"/>
      <dgm:spPr/>
      <dgm:t>
        <a:bodyPr/>
        <a:lstStyle/>
        <a:p>
          <a:r>
            <a:rPr lang="en-US" b="0" i="0" dirty="0" err="1"/>
            <a:t>perkembangan</a:t>
          </a:r>
          <a:r>
            <a:rPr lang="en-US" b="0" i="0" dirty="0"/>
            <a:t> user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dengan</a:t>
          </a:r>
          <a:r>
            <a:rPr lang="en-US" b="0" i="0" dirty="0"/>
            <a:t> </a:t>
          </a:r>
          <a:r>
            <a:rPr lang="en-US" b="0" i="0" dirty="0" err="1"/>
            <a:t>cepat</a:t>
          </a:r>
          <a:r>
            <a:rPr lang="en-US" b="0" i="0" dirty="0"/>
            <a:t> </a:t>
          </a:r>
          <a:r>
            <a:rPr lang="en-US" b="0" i="0" dirty="0" err="1"/>
            <a:t>dan</a:t>
          </a:r>
          <a:r>
            <a:rPr lang="en-US" b="0" i="0" dirty="0"/>
            <a:t> </a:t>
          </a:r>
          <a:r>
            <a:rPr lang="en-US" b="0" i="0" dirty="0" err="1"/>
            <a:t>murah</a:t>
          </a:r>
          <a:r>
            <a:rPr lang="en-US" b="0" i="0" dirty="0"/>
            <a:t>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kemajuan</a:t>
          </a:r>
          <a:r>
            <a:rPr lang="en-US" b="0" i="0" dirty="0"/>
            <a:t> </a:t>
          </a:r>
          <a:r>
            <a:rPr lang="en-US" b="0" i="0" dirty="0" err="1"/>
            <a:t>teknologi</a:t>
          </a:r>
          <a:r>
            <a:rPr lang="en-US" b="0" i="0" dirty="0"/>
            <a:t> </a:t>
          </a:r>
          <a:r>
            <a:rPr lang="en-US" b="0" i="0" dirty="0" err="1"/>
            <a:t>dan</a:t>
          </a:r>
          <a:r>
            <a:rPr lang="en-US" b="0" i="0" dirty="0"/>
            <a:t> </a:t>
          </a:r>
          <a:r>
            <a:rPr lang="en-US" b="0" i="0" dirty="0" err="1"/>
            <a:t>infrastruktur</a:t>
          </a:r>
          <a:r>
            <a:rPr lang="en-US" b="0" i="0" dirty="0"/>
            <a:t>.</a:t>
          </a:r>
          <a:endParaRPr lang="en-US" dirty="0"/>
        </a:p>
      </dgm:t>
    </dgm:pt>
    <dgm:pt modelId="{166991AC-0147-46A5-92F5-A83B3BCDC4DB}" type="parTrans" cxnId="{1DE04D8D-BB8A-474C-A93F-EF623D707598}">
      <dgm:prSet/>
      <dgm:spPr/>
      <dgm:t>
        <a:bodyPr/>
        <a:lstStyle/>
        <a:p>
          <a:endParaRPr lang="en-US"/>
        </a:p>
      </dgm:t>
    </dgm:pt>
    <dgm:pt modelId="{8DB75EF8-15D7-42CD-AFF9-1A63522C0D7F}" type="sibTrans" cxnId="{1DE04D8D-BB8A-474C-A93F-EF623D707598}">
      <dgm:prSet/>
      <dgm:spPr/>
      <dgm:t>
        <a:bodyPr/>
        <a:lstStyle/>
        <a:p>
          <a:endParaRPr lang="en-US"/>
        </a:p>
      </dgm:t>
    </dgm:pt>
    <dgm:pt modelId="{6CF7C926-6794-42B7-B590-C29911E5BC8A}">
      <dgm:prSet phldrT="[Text]"/>
      <dgm:spPr/>
      <dgm:t>
        <a:bodyPr/>
        <a:lstStyle/>
        <a:p>
          <a:r>
            <a:rPr lang="en-US" b="0" i="1" dirty="0"/>
            <a:t>Cost</a:t>
          </a:r>
          <a:r>
            <a:rPr lang="en-US" b="0" i="0" dirty="0"/>
            <a:t> (</a:t>
          </a:r>
          <a:r>
            <a:rPr lang="en-US" b="0" i="0" dirty="0" err="1"/>
            <a:t>biaya</a:t>
          </a:r>
          <a:r>
            <a:rPr lang="en-US" b="0" i="0" dirty="0"/>
            <a:t>)</a:t>
          </a:r>
          <a:endParaRPr lang="en-US" dirty="0"/>
        </a:p>
      </dgm:t>
    </dgm:pt>
    <dgm:pt modelId="{D74778AD-C5EA-4DAD-862B-EAED44AA71DF}" type="parTrans" cxnId="{E863FF9E-53C9-44BA-873C-0769128756B4}">
      <dgm:prSet/>
      <dgm:spPr/>
      <dgm:t>
        <a:bodyPr/>
        <a:lstStyle/>
        <a:p>
          <a:endParaRPr lang="en-US"/>
        </a:p>
      </dgm:t>
    </dgm:pt>
    <dgm:pt modelId="{F5D35027-C325-4946-A20F-B6C0A103F84A}" type="sibTrans" cxnId="{E863FF9E-53C9-44BA-873C-0769128756B4}">
      <dgm:prSet/>
      <dgm:spPr/>
      <dgm:t>
        <a:bodyPr/>
        <a:lstStyle/>
        <a:p>
          <a:endParaRPr lang="en-US"/>
        </a:p>
      </dgm:t>
    </dgm:pt>
    <dgm:pt modelId="{FC67169E-E46D-4A0C-AE96-2C1B1898358F}">
      <dgm:prSet phldrT="[Text]"/>
      <dgm:spPr/>
      <dgm:t>
        <a:bodyPr/>
        <a:lstStyle/>
        <a:p>
          <a:r>
            <a:rPr lang="en-US" b="0" i="0" dirty="0" err="1"/>
            <a:t>mengurangi</a:t>
          </a:r>
          <a:r>
            <a:rPr lang="en-US" b="0" i="0" dirty="0"/>
            <a:t> </a:t>
          </a:r>
          <a:r>
            <a:rPr lang="en-US" b="0" i="0" dirty="0" err="1"/>
            <a:t>biaya</a:t>
          </a:r>
          <a:r>
            <a:rPr lang="en-US" b="0" i="0" dirty="0"/>
            <a:t> </a:t>
          </a:r>
          <a:r>
            <a:rPr lang="en-US" b="0" i="0" dirty="0" err="1"/>
            <a:t>atau</a:t>
          </a:r>
          <a:r>
            <a:rPr lang="en-US" b="0" i="0" dirty="0"/>
            <a:t> modal.</a:t>
          </a:r>
          <a:endParaRPr lang="en-US" dirty="0"/>
        </a:p>
      </dgm:t>
    </dgm:pt>
    <dgm:pt modelId="{74695AD8-BB9B-402B-B348-BBF66638BE9A}" type="parTrans" cxnId="{C08514A9-D122-417A-B4DB-312A1B4E06BF}">
      <dgm:prSet/>
      <dgm:spPr/>
      <dgm:t>
        <a:bodyPr/>
        <a:lstStyle/>
        <a:p>
          <a:endParaRPr lang="en-US"/>
        </a:p>
      </dgm:t>
    </dgm:pt>
    <dgm:pt modelId="{5763FD09-362F-4103-8BAE-3C53C217CB2B}" type="sibTrans" cxnId="{C08514A9-D122-417A-B4DB-312A1B4E06BF}">
      <dgm:prSet/>
      <dgm:spPr/>
      <dgm:t>
        <a:bodyPr/>
        <a:lstStyle/>
        <a:p>
          <a:endParaRPr lang="en-US"/>
        </a:p>
      </dgm:t>
    </dgm:pt>
    <dgm:pt modelId="{198DA6ED-C70B-464B-B2D0-B59F8C006E5E}">
      <dgm:prSet phldrT="[Text]"/>
      <dgm:spPr/>
      <dgm:t>
        <a:bodyPr/>
        <a:lstStyle/>
        <a:p>
          <a:r>
            <a:rPr lang="en-US" b="0" i="1" dirty="0"/>
            <a:t>Device and location independence</a:t>
          </a:r>
          <a:r>
            <a:rPr lang="en-US" b="0" i="0" dirty="0"/>
            <a:t> (</a:t>
          </a:r>
          <a:r>
            <a:rPr lang="en-US" b="0" i="0" dirty="0" err="1"/>
            <a:t>alat</a:t>
          </a:r>
          <a:r>
            <a:rPr lang="en-US" b="0" i="0" dirty="0"/>
            <a:t> </a:t>
          </a:r>
          <a:r>
            <a:rPr lang="en-US" b="0" i="0" dirty="0" err="1"/>
            <a:t>dan</a:t>
          </a:r>
          <a:r>
            <a:rPr lang="en-US" b="0" i="0" dirty="0"/>
            <a:t> </a:t>
          </a:r>
          <a:r>
            <a:rPr lang="en-US" b="0" i="0" dirty="0" err="1"/>
            <a:t>kebebasan</a:t>
          </a:r>
          <a:r>
            <a:rPr lang="en-US" b="0" i="0" dirty="0"/>
            <a:t> </a:t>
          </a:r>
          <a:r>
            <a:rPr lang="en-US" b="0" i="0" dirty="0" err="1"/>
            <a:t>lokasi</a:t>
          </a:r>
          <a:r>
            <a:rPr lang="en-US" b="0" i="0" dirty="0"/>
            <a:t>/</a:t>
          </a:r>
          <a:r>
            <a:rPr lang="en-US" b="0" i="0" dirty="0" err="1"/>
            <a:t>tempat</a:t>
          </a:r>
          <a:r>
            <a:rPr lang="en-US" b="0" i="0" dirty="0"/>
            <a:t>):</a:t>
          </a:r>
          <a:endParaRPr lang="en-US" dirty="0"/>
        </a:p>
      </dgm:t>
    </dgm:pt>
    <dgm:pt modelId="{45DAAA76-0677-4428-83DF-278C2AE2D0E4}" type="parTrans" cxnId="{E386B8E5-11FD-4657-BEAB-EF0EAC16A343}">
      <dgm:prSet/>
      <dgm:spPr/>
      <dgm:t>
        <a:bodyPr/>
        <a:lstStyle/>
        <a:p>
          <a:endParaRPr lang="en-US"/>
        </a:p>
      </dgm:t>
    </dgm:pt>
    <dgm:pt modelId="{839641F8-9347-4ED4-82E1-0EBDE5B5E892}" type="sibTrans" cxnId="{E386B8E5-11FD-4657-BEAB-EF0EAC16A343}">
      <dgm:prSet/>
      <dgm:spPr/>
      <dgm:t>
        <a:bodyPr/>
        <a:lstStyle/>
        <a:p>
          <a:endParaRPr lang="en-US"/>
        </a:p>
      </dgm:t>
    </dgm:pt>
    <dgm:pt modelId="{EF2F2B7C-4F26-4B5A-B882-E901D8133D47}">
      <dgm:prSet phldrT="[Text]"/>
      <dgm:spPr/>
      <dgm:t>
        <a:bodyPr/>
        <a:lstStyle/>
        <a:p>
          <a:pPr algn="l"/>
          <a:r>
            <a:rPr lang="en-US" b="0" i="0" dirty="0" err="1"/>
            <a:t>memungkinkan</a:t>
          </a:r>
          <a:r>
            <a:rPr lang="en-US" b="0" i="0" dirty="0"/>
            <a:t> </a:t>
          </a:r>
          <a:r>
            <a:rPr lang="en-US" b="0" i="0" dirty="0" err="1"/>
            <a:t>pengguna</a:t>
          </a:r>
          <a:r>
            <a:rPr lang="en-US" b="0" i="0" dirty="0"/>
            <a:t>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mengakses</a:t>
          </a:r>
          <a:r>
            <a:rPr lang="en-US" b="0" i="0" dirty="0"/>
            <a:t> </a:t>
          </a:r>
          <a:r>
            <a:rPr lang="en-US" b="0" i="0" dirty="0" err="1"/>
            <a:t>suatu</a:t>
          </a:r>
          <a:r>
            <a:rPr lang="en-US" b="0" i="0" dirty="0"/>
            <a:t> </a:t>
          </a:r>
          <a:r>
            <a:rPr lang="en-US" b="0" i="0" dirty="0" err="1"/>
            <a:t>sistem</a:t>
          </a:r>
          <a:r>
            <a:rPr lang="en-US" b="0" i="0" dirty="0"/>
            <a:t> </a:t>
          </a:r>
          <a:r>
            <a:rPr lang="en-US" b="0" i="0" dirty="0" err="1"/>
            <a:t>menggunakan</a:t>
          </a:r>
          <a:r>
            <a:rPr lang="en-US" b="0" i="0" dirty="0"/>
            <a:t> </a:t>
          </a:r>
          <a:r>
            <a:rPr lang="en-US" b="0" i="0" dirty="0" err="1"/>
            <a:t>sebuah</a:t>
          </a:r>
          <a:r>
            <a:rPr lang="en-US" b="0" i="0" dirty="0"/>
            <a:t> web browser </a:t>
          </a:r>
          <a:r>
            <a:rPr lang="en-US" b="0" i="0" dirty="0" err="1"/>
            <a:t>tanpa</a:t>
          </a:r>
          <a:r>
            <a:rPr lang="en-US" b="0" i="0" dirty="0"/>
            <a:t> </a:t>
          </a:r>
          <a:r>
            <a:rPr lang="en-US" b="0" i="0" dirty="0" err="1"/>
            <a:t>melihat</a:t>
          </a:r>
          <a:r>
            <a:rPr lang="en-US" b="0" i="0" dirty="0"/>
            <a:t> </a:t>
          </a:r>
          <a:r>
            <a:rPr lang="en-US" b="0" i="0" dirty="0" err="1"/>
            <a:t>lokasi</a:t>
          </a:r>
          <a:r>
            <a:rPr lang="en-US" b="0" i="0" dirty="0"/>
            <a:t>, Multi-tenancy (</a:t>
          </a:r>
          <a:r>
            <a:rPr lang="en-US" b="0" i="0" dirty="0" err="1"/>
            <a:t>Sewa</a:t>
          </a:r>
          <a:r>
            <a:rPr lang="en-US" b="0" i="0" dirty="0"/>
            <a:t> </a:t>
          </a:r>
          <a:r>
            <a:rPr lang="en-US" b="0" i="0" dirty="0" err="1"/>
            <a:t>menyewa</a:t>
          </a:r>
          <a:r>
            <a:rPr lang="en-US" b="0" i="0" dirty="0"/>
            <a:t> </a:t>
          </a:r>
          <a:r>
            <a:rPr lang="en-US" b="0" i="0" dirty="0" err="1"/>
            <a:t>besar</a:t>
          </a:r>
          <a:r>
            <a:rPr lang="en-US" b="0" i="0" dirty="0"/>
            <a:t>), </a:t>
          </a:r>
          <a:r>
            <a:rPr lang="en-US" b="0" i="0" dirty="0" err="1"/>
            <a:t>memperbolehkan</a:t>
          </a:r>
          <a:r>
            <a:rPr lang="en-US" b="0" i="0" dirty="0"/>
            <a:t> </a:t>
          </a:r>
          <a:r>
            <a:rPr lang="en-US" b="0" i="0" dirty="0" err="1"/>
            <a:t>pengguna</a:t>
          </a:r>
          <a:r>
            <a:rPr lang="en-US" b="0" i="0" dirty="0"/>
            <a:t> </a:t>
          </a:r>
          <a:r>
            <a:rPr lang="en-US" b="0" i="0" dirty="0" err="1"/>
            <a:t>berbagi</a:t>
          </a:r>
          <a:r>
            <a:rPr lang="en-US" b="0" i="0" dirty="0"/>
            <a:t> </a:t>
          </a:r>
          <a:r>
            <a:rPr lang="en-US" b="0" i="0" dirty="0" err="1"/>
            <a:t>sumber</a:t>
          </a:r>
          <a:r>
            <a:rPr lang="en-US" b="0" i="0" dirty="0"/>
            <a:t> </a:t>
          </a:r>
          <a:r>
            <a:rPr lang="en-US" b="0" i="0" dirty="0" err="1"/>
            <a:t>dan</a:t>
          </a:r>
          <a:r>
            <a:rPr lang="en-US" b="0" i="0" dirty="0"/>
            <a:t> </a:t>
          </a:r>
          <a:r>
            <a:rPr lang="en-US" b="0" i="0" dirty="0" err="1"/>
            <a:t>biaya</a:t>
          </a:r>
          <a:r>
            <a:rPr lang="en-US" b="0" i="0" dirty="0"/>
            <a:t> </a:t>
          </a:r>
          <a:r>
            <a:rPr lang="en-US" b="0" i="0" dirty="0" err="1"/>
            <a:t>melampaui</a:t>
          </a:r>
          <a:r>
            <a:rPr lang="en-US" b="0" i="0" dirty="0"/>
            <a:t> </a:t>
          </a:r>
          <a:r>
            <a:rPr lang="en-US" b="0" i="0" dirty="0" err="1"/>
            <a:t>sebuah</a:t>
          </a:r>
          <a:r>
            <a:rPr lang="en-US" b="0" i="0" dirty="0"/>
            <a:t> </a:t>
          </a:r>
          <a:r>
            <a:rPr lang="en-US" b="0" i="0" dirty="0" err="1"/>
            <a:t>kelompok</a:t>
          </a:r>
          <a:r>
            <a:rPr lang="en-US" b="0" i="0" dirty="0"/>
            <a:t> </a:t>
          </a:r>
          <a:r>
            <a:rPr lang="en-US" b="0" i="0" dirty="0" err="1"/>
            <a:t>pengguna</a:t>
          </a:r>
          <a:r>
            <a:rPr lang="en-US" b="0" i="0" dirty="0"/>
            <a:t>.</a:t>
          </a:r>
          <a:endParaRPr lang="en-US" dirty="0"/>
        </a:p>
      </dgm:t>
    </dgm:pt>
    <dgm:pt modelId="{AFAC0783-1CC7-4275-80E3-F5787FA10D17}" type="parTrans" cxnId="{5F063CD5-09B2-4C8E-8C81-2A1A0E76E6E2}">
      <dgm:prSet/>
      <dgm:spPr/>
      <dgm:t>
        <a:bodyPr/>
        <a:lstStyle/>
        <a:p>
          <a:endParaRPr lang="en-US"/>
        </a:p>
      </dgm:t>
    </dgm:pt>
    <dgm:pt modelId="{9E2BA858-A51C-43C5-8437-C05AA08069A5}" type="sibTrans" cxnId="{5F063CD5-09B2-4C8E-8C81-2A1A0E76E6E2}">
      <dgm:prSet/>
      <dgm:spPr/>
      <dgm:t>
        <a:bodyPr/>
        <a:lstStyle/>
        <a:p>
          <a:endParaRPr lang="en-US"/>
        </a:p>
      </dgm:t>
    </dgm:pt>
    <dgm:pt modelId="{5A58A1E5-C265-4B52-AE90-55A84C955CBA}" type="pres">
      <dgm:prSet presAssocID="{8655A327-06D9-4FEA-9CFB-5CE3D8B24065}" presName="Name0" presStyleCnt="0">
        <dgm:presLayoutVars>
          <dgm:dir/>
          <dgm:animLvl val="lvl"/>
          <dgm:resizeHandles val="exact"/>
        </dgm:presLayoutVars>
      </dgm:prSet>
      <dgm:spPr/>
    </dgm:pt>
    <dgm:pt modelId="{96911CA2-F585-4215-809C-2C494743643E}" type="pres">
      <dgm:prSet presAssocID="{49244623-9072-4756-AAE0-56D9A4357030}" presName="linNode" presStyleCnt="0"/>
      <dgm:spPr/>
    </dgm:pt>
    <dgm:pt modelId="{505E0DF3-65A4-4011-AE13-141181C58596}" type="pres">
      <dgm:prSet presAssocID="{49244623-9072-4756-AAE0-56D9A4357030}" presName="parentText" presStyleLbl="node1" presStyleIdx="0" presStyleCnt="3" custScaleY="71995">
        <dgm:presLayoutVars>
          <dgm:chMax val="1"/>
          <dgm:bulletEnabled val="1"/>
        </dgm:presLayoutVars>
      </dgm:prSet>
      <dgm:spPr/>
    </dgm:pt>
    <dgm:pt modelId="{6A1AA1DF-428C-4543-B03C-DADEEB151E47}" type="pres">
      <dgm:prSet presAssocID="{49244623-9072-4756-AAE0-56D9A4357030}" presName="descendantText" presStyleLbl="alignAccFollowNode1" presStyleIdx="0" presStyleCnt="3" custScaleY="70565">
        <dgm:presLayoutVars>
          <dgm:bulletEnabled val="1"/>
        </dgm:presLayoutVars>
      </dgm:prSet>
      <dgm:spPr/>
    </dgm:pt>
    <dgm:pt modelId="{ECFCFD79-1C0B-4609-B566-F003E7B20910}" type="pres">
      <dgm:prSet presAssocID="{E97C6E94-3916-4056-AB6F-35E96B31D1F1}" presName="sp" presStyleCnt="0"/>
      <dgm:spPr/>
    </dgm:pt>
    <dgm:pt modelId="{B8259A58-7F32-4BE8-B153-BD3C80221531}" type="pres">
      <dgm:prSet presAssocID="{6CF7C926-6794-42B7-B590-C29911E5BC8A}" presName="linNode" presStyleCnt="0"/>
      <dgm:spPr/>
    </dgm:pt>
    <dgm:pt modelId="{EE63CEDA-91A6-482C-8632-F53873B714BD}" type="pres">
      <dgm:prSet presAssocID="{6CF7C926-6794-42B7-B590-C29911E5BC8A}" presName="parentText" presStyleLbl="node1" presStyleIdx="1" presStyleCnt="3" custScaleY="71819">
        <dgm:presLayoutVars>
          <dgm:chMax val="1"/>
          <dgm:bulletEnabled val="1"/>
        </dgm:presLayoutVars>
      </dgm:prSet>
      <dgm:spPr/>
    </dgm:pt>
    <dgm:pt modelId="{1F0F78B2-6B8A-42CE-A4B1-30F83F6C91BA}" type="pres">
      <dgm:prSet presAssocID="{6CF7C926-6794-42B7-B590-C29911E5BC8A}" presName="descendantText" presStyleLbl="alignAccFollowNode1" presStyleIdx="1" presStyleCnt="3" custScaleY="69211">
        <dgm:presLayoutVars>
          <dgm:bulletEnabled val="1"/>
        </dgm:presLayoutVars>
      </dgm:prSet>
      <dgm:spPr/>
    </dgm:pt>
    <dgm:pt modelId="{8D64AF4A-0452-43A3-A329-B389A6124D40}" type="pres">
      <dgm:prSet presAssocID="{F5D35027-C325-4946-A20F-B6C0A103F84A}" presName="sp" presStyleCnt="0"/>
      <dgm:spPr/>
    </dgm:pt>
    <dgm:pt modelId="{5887294A-F2BC-4250-8935-EC8BF412149B}" type="pres">
      <dgm:prSet presAssocID="{198DA6ED-C70B-464B-B2D0-B59F8C006E5E}" presName="linNode" presStyleCnt="0"/>
      <dgm:spPr/>
    </dgm:pt>
    <dgm:pt modelId="{64D62DE0-F1C0-4C74-A1F0-DB9CD321B8C3}" type="pres">
      <dgm:prSet presAssocID="{198DA6ED-C70B-464B-B2D0-B59F8C006E5E}" presName="parentText" presStyleLbl="node1" presStyleIdx="2" presStyleCnt="3" custScaleY="62651">
        <dgm:presLayoutVars>
          <dgm:chMax val="1"/>
          <dgm:bulletEnabled val="1"/>
        </dgm:presLayoutVars>
      </dgm:prSet>
      <dgm:spPr/>
    </dgm:pt>
    <dgm:pt modelId="{1E1773FE-02A6-4C83-BEF6-85D600F4A155}" type="pres">
      <dgm:prSet presAssocID="{198DA6ED-C70B-464B-B2D0-B59F8C006E5E}" presName="descendantText" presStyleLbl="alignAccFollowNode1" presStyleIdx="2" presStyleCnt="3" custScaleY="76290">
        <dgm:presLayoutVars>
          <dgm:bulletEnabled val="1"/>
        </dgm:presLayoutVars>
      </dgm:prSet>
      <dgm:spPr/>
    </dgm:pt>
  </dgm:ptLst>
  <dgm:cxnLst>
    <dgm:cxn modelId="{B9C9AB12-15B5-49AE-96C2-1F27B0041FAB}" type="presOf" srcId="{EF2F2B7C-4F26-4B5A-B882-E901D8133D47}" destId="{1E1773FE-02A6-4C83-BEF6-85D600F4A155}" srcOrd="0" destOrd="0" presId="urn:microsoft.com/office/officeart/2005/8/layout/vList5"/>
    <dgm:cxn modelId="{CECB4D1A-FC69-4E34-8DF6-A48FFB44322C}" type="presOf" srcId="{FC67169E-E46D-4A0C-AE96-2C1B1898358F}" destId="{1F0F78B2-6B8A-42CE-A4B1-30F83F6C91BA}" srcOrd="0" destOrd="0" presId="urn:microsoft.com/office/officeart/2005/8/layout/vList5"/>
    <dgm:cxn modelId="{D389D688-4C1F-4B1D-8C9E-9F9E9813BCCB}" srcId="{8655A327-06D9-4FEA-9CFB-5CE3D8B24065}" destId="{49244623-9072-4756-AAE0-56D9A4357030}" srcOrd="0" destOrd="0" parTransId="{BE3B7595-E4C7-4670-B506-ADC9B97B333D}" sibTransId="{E97C6E94-3916-4056-AB6F-35E96B31D1F1}"/>
    <dgm:cxn modelId="{1DE04D8D-BB8A-474C-A93F-EF623D707598}" srcId="{49244623-9072-4756-AAE0-56D9A4357030}" destId="{74541EE1-06A1-4F08-89AC-4D88F94F4A54}" srcOrd="0" destOrd="0" parTransId="{166991AC-0147-46A5-92F5-A83B3BCDC4DB}" sibTransId="{8DB75EF8-15D7-42CD-AFF9-1A63522C0D7F}"/>
    <dgm:cxn modelId="{E863FF9E-53C9-44BA-873C-0769128756B4}" srcId="{8655A327-06D9-4FEA-9CFB-5CE3D8B24065}" destId="{6CF7C926-6794-42B7-B590-C29911E5BC8A}" srcOrd="1" destOrd="0" parTransId="{D74778AD-C5EA-4DAD-862B-EAED44AA71DF}" sibTransId="{F5D35027-C325-4946-A20F-B6C0A103F84A}"/>
    <dgm:cxn modelId="{8A6D5CA8-50CC-4BED-AB92-EE49A9773EA6}" type="presOf" srcId="{198DA6ED-C70B-464B-B2D0-B59F8C006E5E}" destId="{64D62DE0-F1C0-4C74-A1F0-DB9CD321B8C3}" srcOrd="0" destOrd="0" presId="urn:microsoft.com/office/officeart/2005/8/layout/vList5"/>
    <dgm:cxn modelId="{C08514A9-D122-417A-B4DB-312A1B4E06BF}" srcId="{6CF7C926-6794-42B7-B590-C29911E5BC8A}" destId="{FC67169E-E46D-4A0C-AE96-2C1B1898358F}" srcOrd="0" destOrd="0" parTransId="{74695AD8-BB9B-402B-B348-BBF66638BE9A}" sibTransId="{5763FD09-362F-4103-8BAE-3C53C217CB2B}"/>
    <dgm:cxn modelId="{4D6A2CD2-6A29-4C41-A50F-3FAFA3F6FD69}" type="presOf" srcId="{49244623-9072-4756-AAE0-56D9A4357030}" destId="{505E0DF3-65A4-4011-AE13-141181C58596}" srcOrd="0" destOrd="0" presId="urn:microsoft.com/office/officeart/2005/8/layout/vList5"/>
    <dgm:cxn modelId="{5F063CD5-09B2-4C8E-8C81-2A1A0E76E6E2}" srcId="{198DA6ED-C70B-464B-B2D0-B59F8C006E5E}" destId="{EF2F2B7C-4F26-4B5A-B882-E901D8133D47}" srcOrd="0" destOrd="0" parTransId="{AFAC0783-1CC7-4275-80E3-F5787FA10D17}" sibTransId="{9E2BA858-A51C-43C5-8437-C05AA08069A5}"/>
    <dgm:cxn modelId="{DCD6C6E4-A60D-4EA4-8455-7FE1A4B9A024}" type="presOf" srcId="{74541EE1-06A1-4F08-89AC-4D88F94F4A54}" destId="{6A1AA1DF-428C-4543-B03C-DADEEB151E47}" srcOrd="0" destOrd="0" presId="urn:microsoft.com/office/officeart/2005/8/layout/vList5"/>
    <dgm:cxn modelId="{E386B8E5-11FD-4657-BEAB-EF0EAC16A343}" srcId="{8655A327-06D9-4FEA-9CFB-5CE3D8B24065}" destId="{198DA6ED-C70B-464B-B2D0-B59F8C006E5E}" srcOrd="2" destOrd="0" parTransId="{45DAAA76-0677-4428-83DF-278C2AE2D0E4}" sibTransId="{839641F8-9347-4ED4-82E1-0EBDE5B5E892}"/>
    <dgm:cxn modelId="{85DBB6EF-DA84-4736-8C07-23A2ADE0CF86}" type="presOf" srcId="{8655A327-06D9-4FEA-9CFB-5CE3D8B24065}" destId="{5A58A1E5-C265-4B52-AE90-55A84C955CBA}" srcOrd="0" destOrd="0" presId="urn:microsoft.com/office/officeart/2005/8/layout/vList5"/>
    <dgm:cxn modelId="{EEAD27F3-3FFE-44AA-9C98-0E2D4F44933A}" type="presOf" srcId="{6CF7C926-6794-42B7-B590-C29911E5BC8A}" destId="{EE63CEDA-91A6-482C-8632-F53873B714BD}" srcOrd="0" destOrd="0" presId="urn:microsoft.com/office/officeart/2005/8/layout/vList5"/>
    <dgm:cxn modelId="{A7ABC830-F71E-4A36-BE88-04EF6319C910}" type="presParOf" srcId="{5A58A1E5-C265-4B52-AE90-55A84C955CBA}" destId="{96911CA2-F585-4215-809C-2C494743643E}" srcOrd="0" destOrd="0" presId="urn:microsoft.com/office/officeart/2005/8/layout/vList5"/>
    <dgm:cxn modelId="{89F3816D-2804-40F3-98E7-C8D63AA6D1F8}" type="presParOf" srcId="{96911CA2-F585-4215-809C-2C494743643E}" destId="{505E0DF3-65A4-4011-AE13-141181C58596}" srcOrd="0" destOrd="0" presId="urn:microsoft.com/office/officeart/2005/8/layout/vList5"/>
    <dgm:cxn modelId="{A6B6DA29-0D67-4F02-895D-649902AB9EED}" type="presParOf" srcId="{96911CA2-F585-4215-809C-2C494743643E}" destId="{6A1AA1DF-428C-4543-B03C-DADEEB151E47}" srcOrd="1" destOrd="0" presId="urn:microsoft.com/office/officeart/2005/8/layout/vList5"/>
    <dgm:cxn modelId="{8850AB58-9F97-4700-961C-81C8C027FA26}" type="presParOf" srcId="{5A58A1E5-C265-4B52-AE90-55A84C955CBA}" destId="{ECFCFD79-1C0B-4609-B566-F003E7B20910}" srcOrd="1" destOrd="0" presId="urn:microsoft.com/office/officeart/2005/8/layout/vList5"/>
    <dgm:cxn modelId="{7CA75B22-DB9D-444A-AD3E-FE1FC6CE786B}" type="presParOf" srcId="{5A58A1E5-C265-4B52-AE90-55A84C955CBA}" destId="{B8259A58-7F32-4BE8-B153-BD3C80221531}" srcOrd="2" destOrd="0" presId="urn:microsoft.com/office/officeart/2005/8/layout/vList5"/>
    <dgm:cxn modelId="{2A4D92E2-19AD-444D-B4F7-76C34B74C60A}" type="presParOf" srcId="{B8259A58-7F32-4BE8-B153-BD3C80221531}" destId="{EE63CEDA-91A6-482C-8632-F53873B714BD}" srcOrd="0" destOrd="0" presId="urn:microsoft.com/office/officeart/2005/8/layout/vList5"/>
    <dgm:cxn modelId="{0D164513-5AD2-4A7C-BFFB-029F3FA4CE09}" type="presParOf" srcId="{B8259A58-7F32-4BE8-B153-BD3C80221531}" destId="{1F0F78B2-6B8A-42CE-A4B1-30F83F6C91BA}" srcOrd="1" destOrd="0" presId="urn:microsoft.com/office/officeart/2005/8/layout/vList5"/>
    <dgm:cxn modelId="{570F455B-C21C-425A-A6F7-7C333E3B269B}" type="presParOf" srcId="{5A58A1E5-C265-4B52-AE90-55A84C955CBA}" destId="{8D64AF4A-0452-43A3-A329-B389A6124D40}" srcOrd="3" destOrd="0" presId="urn:microsoft.com/office/officeart/2005/8/layout/vList5"/>
    <dgm:cxn modelId="{9D54B1AD-2EEE-4E43-9884-858D01CE6B10}" type="presParOf" srcId="{5A58A1E5-C265-4B52-AE90-55A84C955CBA}" destId="{5887294A-F2BC-4250-8935-EC8BF412149B}" srcOrd="4" destOrd="0" presId="urn:microsoft.com/office/officeart/2005/8/layout/vList5"/>
    <dgm:cxn modelId="{D274A8B3-FC09-4993-B8A3-8462D9BE3302}" type="presParOf" srcId="{5887294A-F2BC-4250-8935-EC8BF412149B}" destId="{64D62DE0-F1C0-4C74-A1F0-DB9CD321B8C3}" srcOrd="0" destOrd="0" presId="urn:microsoft.com/office/officeart/2005/8/layout/vList5"/>
    <dgm:cxn modelId="{65B73A1D-A237-49C3-BFDB-FED4BD3EEB4F}" type="presParOf" srcId="{5887294A-F2BC-4250-8935-EC8BF412149B}" destId="{1E1773FE-02A6-4C83-BEF6-85D600F4A1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3D6F4-442B-4F0F-9390-1036239C60BD}">
      <dsp:nvSpPr>
        <dsp:cNvPr id="0" name=""/>
        <dsp:cNvSpPr/>
      </dsp:nvSpPr>
      <dsp:spPr>
        <a:xfrm>
          <a:off x="1466270" y="-32934"/>
          <a:ext cx="5297059" cy="5297059"/>
        </a:xfrm>
        <a:prstGeom prst="circularArrow">
          <a:avLst>
            <a:gd name="adj1" fmla="val 5544"/>
            <a:gd name="adj2" fmla="val 330680"/>
            <a:gd name="adj3" fmla="val 13765669"/>
            <a:gd name="adj4" fmla="val 1739220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E4F71-CED0-481D-8904-E76C05F7968F}">
      <dsp:nvSpPr>
        <dsp:cNvPr id="0" name=""/>
        <dsp:cNvSpPr/>
      </dsp:nvSpPr>
      <dsp:spPr>
        <a:xfrm>
          <a:off x="2869108" y="983"/>
          <a:ext cx="2491382" cy="1245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On Demand Self Service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(</a:t>
          </a:r>
          <a:r>
            <a:rPr lang="en-US" sz="1700" b="0" i="0" kern="1200" dirty="0" err="1"/>
            <a:t>pelayanan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mandiri</a:t>
          </a:r>
          <a:r>
            <a:rPr lang="en-US" sz="1700" b="0" i="0" kern="1200" dirty="0"/>
            <a:t> </a:t>
          </a:r>
          <a:r>
            <a:rPr lang="en-US" sz="1700" b="0" i="0" kern="1200" dirty="0" err="1"/>
            <a:t>diri</a:t>
          </a:r>
          <a:r>
            <a:rPr lang="en-US" sz="1700" b="0" i="0" kern="1200" dirty="0"/>
            <a:t> </a:t>
          </a:r>
          <a:r>
            <a:rPr lang="en-US" sz="1700" b="0" i="0" kern="1200" dirty="0" err="1"/>
            <a:t>sendiri</a:t>
          </a:r>
          <a:r>
            <a:rPr lang="en-US" sz="1700" b="0" i="0" kern="1200" dirty="0"/>
            <a:t> </a:t>
          </a:r>
          <a:r>
            <a:rPr lang="en-US" sz="1700" b="0" i="0" kern="1200" dirty="0" err="1"/>
            <a:t>saat</a:t>
          </a:r>
          <a:r>
            <a:rPr lang="en-US" sz="1700" b="0" i="0" kern="1200" dirty="0"/>
            <a:t> </a:t>
          </a:r>
          <a:r>
            <a:rPr lang="en-US" sz="1700" b="0" i="0" kern="1200" dirty="0" err="1"/>
            <a:t>diperlukan</a:t>
          </a:r>
          <a:r>
            <a:rPr lang="en-US" sz="1700" b="0" i="0" kern="1200" dirty="0"/>
            <a:t>)</a:t>
          </a:r>
          <a:endParaRPr lang="en-US" sz="1700" kern="1200" dirty="0"/>
        </a:p>
      </dsp:txBody>
      <dsp:txXfrm>
        <a:off x="2929918" y="61793"/>
        <a:ext cx="2369762" cy="1124071"/>
      </dsp:txXfrm>
    </dsp:sp>
    <dsp:sp modelId="{92126019-5F15-483D-9262-EB72642DD89C}">
      <dsp:nvSpPr>
        <dsp:cNvPr id="0" name=""/>
        <dsp:cNvSpPr/>
      </dsp:nvSpPr>
      <dsp:spPr>
        <a:xfrm>
          <a:off x="5017425" y="1561827"/>
          <a:ext cx="2491382" cy="1245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Resource Pooling 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(</a:t>
          </a:r>
          <a:r>
            <a:rPr lang="en-US" sz="1700" b="0" i="0" kern="1200" dirty="0"/>
            <a:t>resource </a:t>
          </a:r>
          <a:r>
            <a:rPr lang="en-US" sz="1700" b="0" i="0" kern="1200" dirty="0" err="1"/>
            <a:t>menyatu</a:t>
          </a:r>
          <a:r>
            <a:rPr lang="en-US" sz="1700" b="0" i="0" kern="1200" dirty="0"/>
            <a:t>)</a:t>
          </a:r>
          <a:endParaRPr lang="en-US" sz="1700" kern="1200" dirty="0"/>
        </a:p>
      </dsp:txBody>
      <dsp:txXfrm>
        <a:off x="5078235" y="1622637"/>
        <a:ext cx="2369762" cy="1124071"/>
      </dsp:txXfrm>
    </dsp:sp>
    <dsp:sp modelId="{F895823C-5C43-45FF-BE5C-88D6AF5569E4}">
      <dsp:nvSpPr>
        <dsp:cNvPr id="0" name=""/>
        <dsp:cNvSpPr/>
      </dsp:nvSpPr>
      <dsp:spPr>
        <a:xfrm>
          <a:off x="4595223" y="4087330"/>
          <a:ext cx="2491382" cy="1245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Measured Service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(</a:t>
          </a:r>
          <a:r>
            <a:rPr lang="en-US" sz="1700" b="0" i="0" kern="1200" dirty="0" err="1"/>
            <a:t>layanan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pengukuran</a:t>
          </a:r>
          <a:r>
            <a:rPr lang="en-US" sz="1700" b="0" i="0" kern="1200" dirty="0"/>
            <a:t>)</a:t>
          </a:r>
          <a:endParaRPr lang="en-US" sz="1700" kern="1200" dirty="0"/>
        </a:p>
      </dsp:txBody>
      <dsp:txXfrm>
        <a:off x="4656033" y="4148140"/>
        <a:ext cx="2369762" cy="1124071"/>
      </dsp:txXfrm>
    </dsp:sp>
    <dsp:sp modelId="{ED7CFCBF-5F17-4387-AFE8-60AA3AD24350}">
      <dsp:nvSpPr>
        <dsp:cNvPr id="0" name=""/>
        <dsp:cNvSpPr/>
      </dsp:nvSpPr>
      <dsp:spPr>
        <a:xfrm>
          <a:off x="990599" y="4087290"/>
          <a:ext cx="2491382" cy="1245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Rapid Elasticity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(</a:t>
          </a:r>
          <a:r>
            <a:rPr lang="en-US" sz="1700" b="0" i="0" kern="1200" dirty="0" err="1"/>
            <a:t>elastisitas</a:t>
          </a:r>
          <a:r>
            <a:rPr lang="en-US" sz="1700" b="0" i="0" kern="1200" dirty="0"/>
            <a:t> </a:t>
          </a:r>
          <a:r>
            <a:rPr lang="en-US" sz="1700" b="0" i="0" kern="1200" dirty="0" err="1"/>
            <a:t>cepat</a:t>
          </a:r>
          <a:r>
            <a:rPr lang="en-US" sz="1700" b="0" i="0" kern="1200" dirty="0"/>
            <a:t>)</a:t>
          </a:r>
          <a:endParaRPr lang="en-US" sz="1700" kern="1200" dirty="0"/>
        </a:p>
      </dsp:txBody>
      <dsp:txXfrm>
        <a:off x="1051409" y="4148100"/>
        <a:ext cx="2369762" cy="1124071"/>
      </dsp:txXfrm>
    </dsp:sp>
    <dsp:sp modelId="{37498EAC-B8D7-40D4-B1D8-15B77BC031AF}">
      <dsp:nvSpPr>
        <dsp:cNvPr id="0" name=""/>
        <dsp:cNvSpPr/>
      </dsp:nvSpPr>
      <dsp:spPr>
        <a:xfrm>
          <a:off x="720791" y="1561827"/>
          <a:ext cx="2491382" cy="1245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Broad Network Access 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(</a:t>
          </a:r>
          <a:r>
            <a:rPr lang="en-US" sz="1700" b="0" i="0" kern="1200" dirty="0" err="1"/>
            <a:t>akses</a:t>
          </a:r>
          <a:r>
            <a:rPr lang="en-US" sz="1700" b="0" i="0" kern="1200" dirty="0"/>
            <a:t> </a:t>
          </a:r>
          <a:r>
            <a:rPr lang="en-US" sz="1700" b="0" i="0" kern="1200" dirty="0" err="1"/>
            <a:t>jaringan</a:t>
          </a:r>
          <a:r>
            <a:rPr lang="en-US" sz="1700" b="0" i="0" kern="1200" dirty="0"/>
            <a:t> yang </a:t>
          </a:r>
          <a:r>
            <a:rPr lang="en-US" sz="1700" b="0" i="0" kern="1200" dirty="0" err="1"/>
            <a:t>besar</a:t>
          </a:r>
          <a:r>
            <a:rPr lang="en-US" sz="1700" b="0" i="0" kern="1200" dirty="0"/>
            <a:t>)</a:t>
          </a:r>
          <a:endParaRPr lang="en-US" sz="1700" kern="1200" dirty="0"/>
        </a:p>
      </dsp:txBody>
      <dsp:txXfrm>
        <a:off x="781601" y="1622637"/>
        <a:ext cx="2369762" cy="1124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AA1DF-428C-4543-B03C-DADEEB151E47}">
      <dsp:nvSpPr>
        <dsp:cNvPr id="0" name=""/>
        <dsp:cNvSpPr/>
      </dsp:nvSpPr>
      <dsp:spPr>
        <a:xfrm rot="5400000">
          <a:off x="4762962" y="-1737421"/>
          <a:ext cx="1251803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 err="1"/>
            <a:t>perkembangan</a:t>
          </a:r>
          <a:r>
            <a:rPr lang="en-US" sz="1500" b="0" i="0" kern="1200" dirty="0"/>
            <a:t> user </a:t>
          </a:r>
          <a:r>
            <a:rPr lang="en-US" sz="1500" b="0" i="0" kern="1200" dirty="0" err="1"/>
            <a:t>untuk</a:t>
          </a:r>
          <a:r>
            <a:rPr lang="en-US" sz="1500" b="0" i="0" kern="1200" dirty="0"/>
            <a:t> </a:t>
          </a:r>
          <a:r>
            <a:rPr lang="en-US" sz="1500" b="0" i="0" kern="1200" dirty="0" err="1"/>
            <a:t>dengan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cepat</a:t>
          </a:r>
          <a:r>
            <a:rPr lang="en-US" sz="1500" b="0" i="0" kern="1200" dirty="0"/>
            <a:t> </a:t>
          </a:r>
          <a:r>
            <a:rPr lang="en-US" sz="1500" b="0" i="0" kern="1200" dirty="0" err="1"/>
            <a:t>dan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murah</a:t>
          </a:r>
          <a:r>
            <a:rPr lang="en-US" sz="1500" b="0" i="0" kern="1200" dirty="0"/>
            <a:t> </a:t>
          </a:r>
          <a:r>
            <a:rPr lang="en-US" sz="1500" b="0" i="0" kern="1200" dirty="0" err="1"/>
            <a:t>untuk</a:t>
          </a:r>
          <a:r>
            <a:rPr lang="en-US" sz="1500" b="0" i="0" kern="1200" dirty="0"/>
            <a:t> </a:t>
          </a:r>
          <a:r>
            <a:rPr lang="en-US" sz="1500" b="0" i="0" kern="1200" dirty="0" err="1"/>
            <a:t>kemajuan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teknologi</a:t>
          </a:r>
          <a:r>
            <a:rPr lang="en-US" sz="1500" b="0" i="0" kern="1200" dirty="0"/>
            <a:t> </a:t>
          </a:r>
          <a:r>
            <a:rPr lang="en-US" sz="1500" b="0" i="0" kern="1200" dirty="0" err="1"/>
            <a:t>dan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infrastruktur</a:t>
          </a:r>
          <a:r>
            <a:rPr lang="en-US" sz="1500" b="0" i="0" kern="1200" dirty="0"/>
            <a:t>.</a:t>
          </a:r>
          <a:endParaRPr lang="en-US" sz="1500" kern="1200" dirty="0"/>
        </a:p>
      </dsp:txBody>
      <dsp:txXfrm rot="-5400000">
        <a:off x="2852928" y="233721"/>
        <a:ext cx="5010764" cy="1129587"/>
      </dsp:txXfrm>
    </dsp:sp>
    <dsp:sp modelId="{505E0DF3-65A4-4011-AE13-141181C58596}">
      <dsp:nvSpPr>
        <dsp:cNvPr id="0" name=""/>
        <dsp:cNvSpPr/>
      </dsp:nvSpPr>
      <dsp:spPr>
        <a:xfrm>
          <a:off x="0" y="282"/>
          <a:ext cx="2852928" cy="1596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dirty="0"/>
            <a:t>Agility</a:t>
          </a:r>
          <a:r>
            <a:rPr lang="en-US" sz="2100" b="0" i="0" kern="1200" dirty="0"/>
            <a:t> (</a:t>
          </a:r>
          <a:r>
            <a:rPr lang="en-US" sz="2100" b="0" i="0" kern="1200" dirty="0" err="1"/>
            <a:t>kecepatan</a:t>
          </a:r>
          <a:r>
            <a:rPr lang="en-US" sz="2100" b="0" i="0" kern="1200" dirty="0"/>
            <a:t>)</a:t>
          </a:r>
          <a:endParaRPr lang="en-US" sz="2100" kern="1200" dirty="0"/>
        </a:p>
      </dsp:txBody>
      <dsp:txXfrm>
        <a:off x="77933" y="78215"/>
        <a:ext cx="2697062" cy="1440597"/>
      </dsp:txXfrm>
    </dsp:sp>
    <dsp:sp modelId="{1F0F78B2-6B8A-42CE-A4B1-30F83F6C91BA}">
      <dsp:nvSpPr>
        <dsp:cNvPr id="0" name=""/>
        <dsp:cNvSpPr/>
      </dsp:nvSpPr>
      <dsp:spPr>
        <a:xfrm rot="5400000">
          <a:off x="4774972" y="-32036"/>
          <a:ext cx="1227783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 err="1"/>
            <a:t>mengurangi</a:t>
          </a:r>
          <a:r>
            <a:rPr lang="en-US" sz="1500" b="0" i="0" kern="1200" dirty="0"/>
            <a:t> </a:t>
          </a:r>
          <a:r>
            <a:rPr lang="en-US" sz="1500" b="0" i="0" kern="1200" dirty="0" err="1"/>
            <a:t>biaya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atau</a:t>
          </a:r>
          <a:r>
            <a:rPr lang="en-US" sz="1500" b="0" i="0" kern="1200" dirty="0"/>
            <a:t> modal.</a:t>
          </a:r>
          <a:endParaRPr lang="en-US" sz="1500" kern="1200" dirty="0"/>
        </a:p>
      </dsp:txBody>
      <dsp:txXfrm rot="-5400000">
        <a:off x="2852928" y="1949943"/>
        <a:ext cx="5011937" cy="1107913"/>
      </dsp:txXfrm>
    </dsp:sp>
    <dsp:sp modelId="{EE63CEDA-91A6-482C-8632-F53873B714BD}">
      <dsp:nvSpPr>
        <dsp:cNvPr id="0" name=""/>
        <dsp:cNvSpPr/>
      </dsp:nvSpPr>
      <dsp:spPr>
        <a:xfrm>
          <a:off x="0" y="1707619"/>
          <a:ext cx="2852928" cy="159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dirty="0"/>
            <a:t>Cost</a:t>
          </a:r>
          <a:r>
            <a:rPr lang="en-US" sz="2100" b="0" i="0" kern="1200" dirty="0"/>
            <a:t> (</a:t>
          </a:r>
          <a:r>
            <a:rPr lang="en-US" sz="2100" b="0" i="0" kern="1200" dirty="0" err="1"/>
            <a:t>biaya</a:t>
          </a:r>
          <a:r>
            <a:rPr lang="en-US" sz="2100" b="0" i="0" kern="1200" dirty="0"/>
            <a:t>)</a:t>
          </a:r>
          <a:endParaRPr lang="en-US" sz="2100" kern="1200" dirty="0"/>
        </a:p>
      </dsp:txBody>
      <dsp:txXfrm>
        <a:off x="77742" y="1785361"/>
        <a:ext cx="2697444" cy="1437076"/>
      </dsp:txXfrm>
    </dsp:sp>
    <dsp:sp modelId="{1E1773FE-02A6-4C83-BEF6-85D600F4A155}">
      <dsp:nvSpPr>
        <dsp:cNvPr id="0" name=""/>
        <dsp:cNvSpPr/>
      </dsp:nvSpPr>
      <dsp:spPr>
        <a:xfrm rot="5400000">
          <a:off x="4712182" y="1569749"/>
          <a:ext cx="1353363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 err="1"/>
            <a:t>memungkinkan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pengguna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untuk</a:t>
          </a:r>
          <a:r>
            <a:rPr lang="en-US" sz="1500" b="0" i="0" kern="1200" dirty="0"/>
            <a:t> </a:t>
          </a:r>
          <a:r>
            <a:rPr lang="en-US" sz="1500" b="0" i="0" kern="1200" dirty="0" err="1"/>
            <a:t>mengakses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suatu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sistem</a:t>
          </a:r>
          <a:r>
            <a:rPr lang="en-US" sz="1500" b="0" i="0" kern="1200" dirty="0"/>
            <a:t> </a:t>
          </a:r>
          <a:r>
            <a:rPr lang="en-US" sz="1500" b="0" i="0" kern="1200" dirty="0" err="1"/>
            <a:t>menggunakan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sebuah</a:t>
          </a:r>
          <a:r>
            <a:rPr lang="en-US" sz="1500" b="0" i="0" kern="1200" dirty="0"/>
            <a:t> web browser </a:t>
          </a:r>
          <a:r>
            <a:rPr lang="en-US" sz="1500" b="0" i="0" kern="1200" dirty="0" err="1"/>
            <a:t>tanpa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melihat</a:t>
          </a:r>
          <a:r>
            <a:rPr lang="en-US" sz="1500" b="0" i="0" kern="1200" dirty="0"/>
            <a:t> </a:t>
          </a:r>
          <a:r>
            <a:rPr lang="en-US" sz="1500" b="0" i="0" kern="1200" dirty="0" err="1"/>
            <a:t>lokasi</a:t>
          </a:r>
          <a:r>
            <a:rPr lang="en-US" sz="1500" b="0" i="0" kern="1200" dirty="0"/>
            <a:t>, Multi-tenancy (</a:t>
          </a:r>
          <a:r>
            <a:rPr lang="en-US" sz="1500" b="0" i="0" kern="1200" dirty="0" err="1"/>
            <a:t>Sewa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menyewa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besar</a:t>
          </a:r>
          <a:r>
            <a:rPr lang="en-US" sz="1500" b="0" i="0" kern="1200" dirty="0"/>
            <a:t>), </a:t>
          </a:r>
          <a:r>
            <a:rPr lang="en-US" sz="1500" b="0" i="0" kern="1200" dirty="0" err="1"/>
            <a:t>memperbolehkan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pengguna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berbagi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sumber</a:t>
          </a:r>
          <a:r>
            <a:rPr lang="en-US" sz="1500" b="0" i="0" kern="1200" dirty="0"/>
            <a:t> </a:t>
          </a:r>
          <a:r>
            <a:rPr lang="en-US" sz="1500" b="0" i="0" kern="1200" dirty="0" err="1"/>
            <a:t>dan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biaya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melampaui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sebuah</a:t>
          </a:r>
          <a:r>
            <a:rPr lang="en-US" sz="1500" b="0" i="0" kern="1200" dirty="0"/>
            <a:t> </a:t>
          </a:r>
          <a:r>
            <a:rPr lang="en-US" sz="1500" b="0" i="0" kern="1200" dirty="0" err="1"/>
            <a:t>kelompok</a:t>
          </a:r>
          <a:r>
            <a:rPr lang="en-US" sz="1500" b="0" i="0" kern="1200" dirty="0"/>
            <a:t> </a:t>
          </a:r>
          <a:r>
            <a:rPr lang="en-US" sz="1500" b="0" i="0" kern="1200" dirty="0" err="1"/>
            <a:t>pengguna</a:t>
          </a:r>
          <a:r>
            <a:rPr lang="en-US" sz="1500" b="0" i="0" kern="1200" dirty="0"/>
            <a:t>.</a:t>
          </a:r>
          <a:endParaRPr lang="en-US" sz="1500" kern="1200" dirty="0"/>
        </a:p>
      </dsp:txBody>
      <dsp:txXfrm rot="-5400000">
        <a:off x="2852928" y="3495069"/>
        <a:ext cx="5005806" cy="1221231"/>
      </dsp:txXfrm>
    </dsp:sp>
    <dsp:sp modelId="{64D62DE0-F1C0-4C74-A1F0-DB9CD321B8C3}">
      <dsp:nvSpPr>
        <dsp:cNvPr id="0" name=""/>
        <dsp:cNvSpPr/>
      </dsp:nvSpPr>
      <dsp:spPr>
        <a:xfrm>
          <a:off x="0" y="3411053"/>
          <a:ext cx="2852928" cy="1389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dirty="0"/>
            <a:t>Device and location independence</a:t>
          </a:r>
          <a:r>
            <a:rPr lang="en-US" sz="2100" b="0" i="0" kern="1200" dirty="0"/>
            <a:t> (</a:t>
          </a:r>
          <a:r>
            <a:rPr lang="en-US" sz="2100" b="0" i="0" kern="1200" dirty="0" err="1"/>
            <a:t>alat</a:t>
          </a:r>
          <a:r>
            <a:rPr lang="en-US" sz="2100" b="0" i="0" kern="1200" dirty="0"/>
            <a:t> </a:t>
          </a:r>
          <a:r>
            <a:rPr lang="en-US" sz="2100" b="0" i="0" kern="1200" dirty="0" err="1"/>
            <a:t>dan</a:t>
          </a:r>
          <a:r>
            <a:rPr lang="en-US" sz="2100" b="0" i="0" kern="1200" dirty="0"/>
            <a:t> </a:t>
          </a:r>
          <a:r>
            <a:rPr lang="en-US" sz="2100" b="0" i="0" kern="1200" dirty="0" err="1"/>
            <a:t>kebebasan</a:t>
          </a:r>
          <a:r>
            <a:rPr lang="en-US" sz="2100" b="0" i="0" kern="1200" dirty="0"/>
            <a:t> </a:t>
          </a:r>
          <a:r>
            <a:rPr lang="en-US" sz="2100" b="0" i="0" kern="1200" dirty="0" err="1"/>
            <a:t>lokasi</a:t>
          </a:r>
          <a:r>
            <a:rPr lang="en-US" sz="2100" b="0" i="0" kern="1200" dirty="0"/>
            <a:t>/</a:t>
          </a:r>
          <a:r>
            <a:rPr lang="en-US" sz="2100" b="0" i="0" kern="1200" dirty="0" err="1"/>
            <a:t>tempat</a:t>
          </a:r>
          <a:r>
            <a:rPr lang="en-US" sz="2100" b="0" i="0" kern="1200" dirty="0"/>
            <a:t>):</a:t>
          </a:r>
          <a:endParaRPr lang="en-US" sz="2100" kern="1200" dirty="0"/>
        </a:p>
      </dsp:txBody>
      <dsp:txXfrm>
        <a:off x="67818" y="3478871"/>
        <a:ext cx="2717292" cy="1253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80721-7D1A-47F5-AF05-1AD0B6772A80}" type="datetimeFigureOut">
              <a:rPr lang="en-ID" smtClean="0"/>
              <a:t>19/10/2021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8A47A-9ED4-4ECA-9CED-CF27A2A5089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934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5E97-4B0B-4B33-9D2B-8A3F65E7841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0236" y="1727898"/>
            <a:ext cx="638352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F49FC5-B68B-40F4-8B8A-26551A108D1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1267D5-6459-4863-8980-3ED48332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8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191248"/>
            <a:ext cx="9144000" cy="6540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206875"/>
            <a:ext cx="1704975" cy="26257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86701" y="4522724"/>
            <a:ext cx="1719199" cy="232257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8" y="6626361"/>
            <a:ext cx="9132886" cy="21892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6845298"/>
            <a:ext cx="9131300" cy="0"/>
          </a:xfrm>
          <a:custGeom>
            <a:avLst/>
            <a:gdLst/>
            <a:ahLst/>
            <a:cxnLst/>
            <a:rect l="l" t="t" r="r" b="b"/>
            <a:pathLst>
              <a:path w="9131300">
                <a:moveTo>
                  <a:pt x="0" y="0"/>
                </a:moveTo>
                <a:lnTo>
                  <a:pt x="9131300" y="0"/>
                </a:lnTo>
              </a:path>
            </a:pathLst>
          </a:custGeom>
          <a:ln w="50800">
            <a:solidFill>
              <a:srgbClr val="3B0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97401" y="5643562"/>
            <a:ext cx="911225" cy="952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492" y="1814448"/>
            <a:ext cx="7613014" cy="327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4E96FE-A4C6-4190-93EC-086702E0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79" y="2362200"/>
            <a:ext cx="6375842" cy="3279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3A26D3-0FCD-48E4-A9D6-CFF03960E2C7}"/>
              </a:ext>
            </a:extLst>
          </p:cNvPr>
          <p:cNvSpPr txBox="1"/>
          <p:nvPr/>
        </p:nvSpPr>
        <p:spPr>
          <a:xfrm>
            <a:off x="500502" y="172272"/>
            <a:ext cx="6375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KEAMANAN </a:t>
            </a:r>
          </a:p>
          <a:p>
            <a:r>
              <a:rPr lang="en-US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 INFORMASI</a:t>
            </a:r>
          </a:p>
        </p:txBody>
      </p:sp>
    </p:spTree>
    <p:extLst>
      <p:ext uri="{BB962C8B-B14F-4D97-AF65-F5344CB8AC3E}">
        <p14:creationId xmlns:p14="http://schemas.microsoft.com/office/powerpoint/2010/main" val="317487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elkomsigma.co.id/wp-content/uploads/2012/02/telkomcloud_website_icons_ia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248400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170872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/>
              <a:t>3. Infrastructure as a Service (</a:t>
            </a:r>
            <a:r>
              <a:rPr lang="en-US" b="1" i="1" dirty="0" err="1"/>
              <a:t>IaaS</a:t>
            </a:r>
            <a:r>
              <a:rPr lang="en-US" b="1" i="1" dirty="0"/>
              <a:t>)</a:t>
            </a:r>
          </a:p>
          <a:p>
            <a:pPr algn="just"/>
            <a:r>
              <a:rPr lang="en-US" b="1" i="1" dirty="0"/>
              <a:t>   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i="1" dirty="0"/>
              <a:t>hardware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,      </a:t>
            </a:r>
          </a:p>
          <a:p>
            <a:pPr algn="just"/>
            <a:r>
              <a:rPr lang="en-US" dirty="0"/>
              <a:t>   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storage</a:t>
            </a:r>
            <a:r>
              <a:rPr lang="en-US" dirty="0"/>
              <a:t>, </a:t>
            </a:r>
            <a:r>
              <a:rPr lang="en-US" i="1" dirty="0"/>
              <a:t>processing power</a:t>
            </a:r>
            <a:r>
              <a:rPr lang="en-US" dirty="0"/>
              <a:t>,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 </a:t>
            </a:r>
            <a:r>
              <a:rPr lang="en-US" i="1" dirty="0"/>
              <a:t>networking.</a:t>
            </a:r>
            <a:r>
              <a:rPr lang="en-US" dirty="0"/>
              <a:t>  </a:t>
            </a:r>
          </a:p>
          <a:p>
            <a:pPr algn="just"/>
            <a:r>
              <a:rPr lang="en-US" dirty="0"/>
              <a:t>   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ditambah</a:t>
            </a:r>
            <a:r>
              <a:rPr lang="en-US" dirty="0"/>
              <a:t> (</a:t>
            </a:r>
            <a:r>
              <a:rPr lang="en-US" dirty="0" err="1"/>
              <a:t>tergantung</a:t>
            </a:r>
            <a:r>
              <a:rPr lang="en-US" dirty="0"/>
              <a:t> ‘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’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    </a:t>
            </a:r>
            <a:r>
              <a:rPr lang="en-US" dirty="0" err="1"/>
              <a:t>bayaran</a:t>
            </a:r>
            <a:r>
              <a:rPr lang="en-US" dirty="0"/>
              <a:t>)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BEBERAPA LAYANAN </a:t>
            </a:r>
            <a:r>
              <a:rPr lang="en-US" sz="2400" dirty="0"/>
              <a:t>I</a:t>
            </a:r>
            <a:r>
              <a:rPr lang="en-US" sz="2400" dirty="0">
                <a:solidFill>
                  <a:schemeClr val="tx2"/>
                </a:solidFill>
              </a:rPr>
              <a:t>AAS DARI KOMPUTASI AWAN</a:t>
            </a:r>
          </a:p>
        </p:txBody>
      </p:sp>
      <p:pic>
        <p:nvPicPr>
          <p:cNvPr id="24578" name="Picture 2" descr="http://cloudbestpractices.net/wp-content/uploads/2013/04/google_compute_engine_log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2667000" cy="2000251"/>
          </a:xfrm>
          <a:prstGeom prst="rect">
            <a:avLst/>
          </a:prstGeom>
          <a:noFill/>
        </p:spPr>
      </p:pic>
      <p:pic>
        <p:nvPicPr>
          <p:cNvPr id="24580" name="Picture 4" descr="http://www.storsimple.com/Portals/65157/images/hp-cloud-8320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3064119" cy="1619250"/>
          </a:xfrm>
          <a:prstGeom prst="rect">
            <a:avLst/>
          </a:prstGeom>
          <a:noFill/>
        </p:spPr>
      </p:pic>
      <p:pic>
        <p:nvPicPr>
          <p:cNvPr id="24582" name="Picture 6" descr="http://www.daveonwebhosting.com/wp-content/uploads/2010/01/the-rackspace-cloud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4114800"/>
            <a:ext cx="3352800" cy="1266826"/>
          </a:xfrm>
          <a:prstGeom prst="rect">
            <a:avLst/>
          </a:prstGeom>
          <a:noFill/>
        </p:spPr>
      </p:pic>
      <p:pic>
        <p:nvPicPr>
          <p:cNvPr id="24584" name="Picture 8" descr="http://www.incubaid.com/download/attachments/3932467/logo-terremark.jpg?version=1&amp;modificationDate=13686388062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733800"/>
            <a:ext cx="3489766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3429000" cy="563562"/>
          </a:xfrm>
        </p:spPr>
        <p:txBody>
          <a:bodyPr>
            <a:noAutofit/>
          </a:bodyPr>
          <a:lstStyle/>
          <a:p>
            <a:r>
              <a:rPr lang="en-US" sz="3200" dirty="0"/>
              <a:t>SISTEM KERJA</a:t>
            </a:r>
          </a:p>
        </p:txBody>
      </p:sp>
      <p:pic>
        <p:nvPicPr>
          <p:cNvPr id="32770" name="Picture 2" descr="http://blog.umy.ac.id/itmedia/files/2011/10/clo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599"/>
            <a:ext cx="7315200" cy="495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334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SYARAT KOMPUTASI AWAN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2954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543800" cy="715962"/>
          </a:xfrm>
        </p:spPr>
        <p:txBody>
          <a:bodyPr/>
          <a:lstStyle/>
          <a:p>
            <a:r>
              <a:rPr lang="en-US" dirty="0"/>
              <a:t>KARAKTERISTIK KOMPUTASI AWAN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192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awan</a:t>
            </a:r>
            <a:endParaRPr lang="en-US" dirty="0"/>
          </a:p>
        </p:txBody>
      </p:sp>
      <p:pic>
        <p:nvPicPr>
          <p:cNvPr id="25602" name="Picture 2" descr="http://teamaltman.com/wp-content/uploads/2012/03/Simple-Wri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3048000" cy="990600"/>
          </a:xfrm>
          <a:prstGeom prst="rect">
            <a:avLst/>
          </a:prstGeom>
          <a:noFill/>
        </p:spPr>
      </p:pic>
      <p:sp>
        <p:nvSpPr>
          <p:cNvPr id="25604" name="AutoShape 4" descr="data:image/jpeg;base64,/9j/4AAQSkZJRgABAQAAAQABAAD/2wCEAAkGBhQQERQREBIQEhAWEhYQEhMQFBUVFhISFBAVFRQUGBcYHSYeFxwlGRQSHy8gIygpLCwsFR4xNTAqNikrLCkBCQoKDgwOGQ8PGTIkHyQsLCw0LCwsMC0pLCwsLCwsLCwtLCwtKjIsKiwpLCwsLCwsLCwsLCwsLTQpLCwsLCksLP/AABEIAJcBTgMBIgACEQEDEQH/xAAcAAEAAwADAQEAAAAAAAAAAAAABQYHAgMEAQj/xABKEAABAwIBBggJCQYFBQAAAAABAAIDBBESBQYHITFREyIyQWGBkaEXIzNCVGJxk7EUFnKCkqLB0tNDUlOy0eM1Y3Oz4RU0dJTC/8QAGQEBAAMBAQAAAAAAAAAAAAAAAAIDBAEF/8QAMhEAAgECBAIHBwUBAAAAAAAAAAECAxEEEiExE/AFMkFRcZGhFCJCYYGx0SQzUuHxI//aAAwDAQACEQMRAD8A2qqr44rcI9rMRs0vNgTa9rnUu1jwRcEEcxGsLwZwZKFTTvi84i7CeZ41t/p1rJKeulgceDfJG4GxDXEawdYI2KcY5jz8TjHh5pSjdM2xFmFFpBqWcvBKPWFj2tt8FP0WkmF2qWOSM722e38D3I4NHafSFCfbbxLgij6HOCnm8nNG47r2d9k2KkFA2xlGSvF3CIiEgiIgCIiAIiIAiIgCIiAIiIAiIgCIiAIiIAiIgCIiAIiIAiIgCIiAIiIAiIgCIiALMc/8kcDUcK0cSXjeyQcodeo9ZWnKIzpyR8ppnsA4448f0283WLjrUouzMeNocak0t1qiJzfoaavpmuliYZW+Lkc0YXFwHKu2x1ixXTW6NYzrhlew7ngPH4H4qBzFyvwFTwbjZktmG/M/zD2kj6y1FSk3F6GbCwo4qknOKutH3mXVmYNTHyWslH+W7X2OsvNDX1VIbYp4vVfe3Y7UtaXF8YcLOAI3EXCZ+8Po2Kd6cmih0Of8osJWMkG8XYfxHcp6jz1gfyscZ9YXHa269NXmpTSbYg074+L3DV3KIqcwueKXqkH4j+ie6ySji6fbmXPgWenrWSC8b2O+iQV3qgS5tVERvgLrc8Zv/wA9y7abLE8RsXv+jIL/AB1rmXuLI4trSpGxekVdpc6T+0YD0tNu4/1UpBlqJ/nYTucLd+xRszTGtCWzPci+NeDrBBHQvq4XBERAEREAREQBERAEREAREQBERAEREAREQBERAEREAREQBERAEREAREQGWZ7ZJ+T1Je3UyTxjbczr8cduv6wV/wA2srfKqdknn2wSfTbt7dR615s8cj/KaZ2EXkZ4xnTYcZvWL9dlUdH2WOCnMLjxJdQ6JBye0XHYretE8aP6XFW+Gf3/AN+5paIiqPZCIiALhLA14s5rXD1gCq3njn5Fk7C1zHSzPGJsbSG2aDbE5xvYXuBqOwqp+G0+hj35/TWiGGqzWaK0KpVILRs0GbN+J2wFh9U/gdS8j83iOS4H6QsqT4bXehj35/TX1um089GLdE/9tWeyV+71RS+Ay5No5I+Zw6W/8L1wVrxtN/auvNbOmLKEPCxXaQcMkbrYmOtfm2gjWD+IIUu6IHaAVmknF2ktSyNO2sWdMdXfaOxd7XXXX8mHNqXNrLKBar9pyRFnGWNMTYZ5IoqcSsY4sEnC4cZGpxAwHViuAb67XVtOlOq7QRyU1Hc0dFC5pZzsyhTiZowODiySO+LA4c17C4IIINudTShKLi7PckmmroIiKJ0IizCq0zlkj2fI2nC9zL8ORfC4i/k+hW06M6t8iISnGO5p6LLPDa70Me/P6aeG13oY9+f01d7FW/j6ohx4d5qaLKzptd6GPfn9Namx1wD0XVVSjOlbOtycZxlsfURQWeOc3/T6fhxGJfGNjwl2DlBxvex3blXGLk8q3JNpK7J1FlnhtPobffn9NPDa70Me/P6a0+xVv4+qKuPDvNTRZZ4bXehj35/TU3mfpJOUKjgDTiLxbpMQlL+SWi1sA/e38yjLC1Ypya9UdVaDdky8IiLMWhERAEREAREQBERAFlOeOSzS1Rcy7WvPDRkasLr3cB7Ha+sLVlX89cj/ACimcWi8kfjGW2kAcZvW2/WApwdmYcdQ4tJ23Wp78gZVFTTsl84izxueNTh26/YQpFZxo7yxwcpgceLJrZuEjR+LR90LR1ySsyzCV+NSUu3Z+IREUTUYjpckJyiQdggjA9l3n4krQs3szqJ9JTvfSU7nup4nOcYwS5xiaSSd9yVB6T8yJ6qVlTTN4QiMRSRggO4rnFrhewPKIIvfUFSW5m5TGoQVIGwAPGr769dZatGKU8tjG7xm243Ni+ZFD6HTe7aofOnRzDPBgo4KaCbG08Jhw2YDxhdoJ6lm3zOyn/Aqvtj866K7IGUKdhmljqY422u8ybLkNGx19pA60hQakmqvPmHUVtYGtZiZlnJrZA6YSukLCQ1mENwB2y5N74ujYrUs90SZyS1LJoZ3ukMWBzHPJLsL8QLS47bFotfXxloS8/EKSqNTepoptOKyhEXF7w0EkgAC5J1AAbSVQWFV0kZz/IqQtYbTzXjjttaLceTqB1dLmrNs0cw3V1NUTawWtwU42B8zbOPVYBvtef3V5M68uHKVdiDmtiLhDCZCGtZHitjcTqAJJceg25lr+Rsq0NLBHBHV0mBjQ0ePiu47XOPG2kkk+1es82GpJRXvPXnnvMmlWbb2RlOjnOb5FVhshtBLaKW+rC6/Eed1iSD0OO5busF0i0ULat0tNLDLFNeQiJ7X4JL+MBwk2ueN9Y7lpWjPOf5ZSiN5vPDaN99rmW8W/rAIPS071DGU88VWj9efQ7RlZuDLgiIvMNQX5prhepkB2fKH/wC8V+ll+Z8pG1RKRt4aQj28K5ep0dvL6GTE9hvnzHofQ6b3bU+Y9D6HTe7asj+fOVP41R7ln6at2jPOOsqamRlXJK+MQFzQ+NrRi4RgvcNHMSoVMPWhFyc9vmyUakJO1i3fMeh9DpvdtU2AvqLA5SluzQklsFR9MH+Hj/Xj/lerwqPpg/w8f68f8r1dhv3Y+JCr1GU3RPkiGpnnbURRytbE1zRI0OAJfa4v0LTvmRQ+h03u2rDc38hVFW9zaQEua0OdaQM4pNhrJF9anfB3lT9x3/sM/OvSxFNSm3xLfLlmWnK0erc1X5j0PodN7tq9OT82qWnfwkFPDE+xbiYwA2Nri49g7FD6OMi1FJTPjqgRIZy8XeH8QxxgawTztdqVrXl1JSTcc10a4pNXtYIiKkmEREAREQBERAEREAREQGS5y5ONHVng+KMQmhI5he4HU4EewBadkfKQqIWTN85tyP3XDU5vUQQoXP3I/DU/CNHHiu/2s88dgDvqqE0cZXwvdTOOp/jI/pAcYdYAP1SrX70bnj0v02KdP4Zbc+nkaCiIqj2DKM6NJ9VDVS07GwxsjlwYiwueWgjXrNtY17OdWvwo5P8A47vczfkXTnZo0hrpeHEj4ZSAHlrQ5r7CwJBtrtYXvsAUD4Eh6Yfcf3F6K9lnFZnZ/L/GZv8ArFu2pZPCjk/+O73M35FAZ95+UdVQywwSl0rjGWgxyNvhmY463NA2Arq8CQ9MPuP7i+jQkOesPVCP1FKCwsZKSk9Oe443VatbnzPPoSb4yqPNgiH3pP6FauoTNXNOLJ0RjixOc44pJH2xPIFhs1ADmHSd6m1kxNRVKjkti6lFxikwqDpazm4CAUsZ8bOOPba2EGx+0eL7A5X5Z/nBosdWVElRJWEF51N4G4YwamtHjOYW9puedMM4KalUeiFXM42iUbNvRzUV0PDxuiYwuLW8KXguw7XDC06r3HtaVK+Bmr/jUv2pPyLW8m5PZTxMhjFmRsDG+wDaek7T0lelXyx9S7y7Faw8bamNO0NVdvK0p6MUmv7ir2amXnZOrGyODg0ExTs58BNni29pF/a2y/QyoWcmihlXUPqGTmHHZzmCMOGO1nOBxDbqPtvvVtLGKd41tmQnRtZwL1FKHtDmkOa4BzSNYIIuCOiy5qJzYyK6jp2075uGDCQxxZgIZtDbYje2u3RYcyll5skk2kzUttQvzVW/91J/5D/94r9KrNZtDYdK6T5WReQyW4HZd5da/CdK24KtClmzsorwlK1jSV9RFgNAREQBUfTB/h4/14/5Xq8KDzvzZ/6hT8BwnBeMbJiw4+SCLWuN6uoSUaik9iE03FpGV6Mc4oKKaZ9S8sa6JrWkNc65D7+aDbUtF8KOT/47vczfkVa8CQ9MPuP7ieBIemH3H9xb6rwtWWaUnz9DPBVYKyRZfCjk/wDju9zN+RevJOfdHVSiGCUukcCQDHI24aLnW5oGwKn+BIemH3H9xS2a+jAUNSyo+UmTCHDDwWG+JhbtxnfuVE4YVReWTvz8ixSq31XPmXDKeUBTxulc17mtBc7AASGgEl1iRqAC8QzohEgikxxSGA1NpG2AjBcDcgkXsx7rbgSvdXUzZopIXEhsjHRktIuA9paSL8+tR2U81Iqh+OQyXwxM4pA4sTpbjZsc2aVjt7XarbVlhkt7xa79h78lZTZUxMmjxYHgkYxhcLOLSCDsNwV615sn0IhZwbSSMT3Xda93yOedgHO4r0qErXdtjq21CIi4dCIiAIiIAiIgPjm3FjrGwgrIsr0bqCrIZqwPEsR3sJu3287T7CteVS0h5H4SETtHHi5XTG4i/YbH2YlODszzukKOenmW8dfyWTJ1c2eJkrOS9ocOjeD0g3HUvSqJo3yxy6Zx3yx36g9vwP2le1ySszThq3GpqfNwiIomgIiIAiIgCIiAIiIAiIgCIiAIiIAiIgCIiAIiIAiIgC4vbfYuSICMq6Z/ML+wqGqMpSRHa9vQ7+hVsXF7A4WIBG4i66mZ50W+q7FSZno9nLY146DhP4he2nz7pnanl8Z9Ztx2tuu3KuQaQi8mCL1g8M7jq7lRctZMpWXMNYHn90sc777dSsSizz6tXEUO1Pxf+Gn0mUY5heKRj/oOB+C9CwtriDcEg8xGo9qlqLO2qh5MznDdJxx97WO1HT7iNPpaPxx8jXkVFyXpClebPpjJ0wYr+3Dr+KuFBXcK3EY5Y+iVoafiVBxaPSo4mnW6jPUiIomgIiIAuEsQc0tcLtILSDzgixC5ogMgqYn5PrNV7xSYmX89h2drTY9a1mkqmysbIw3a5oc09BF1UtI2R8Ubalo4zOI/pY48U9Tj94rjo4yxiY6mcdbPGR/QJ4w6nG/1lbL3o3PHw36bESovZ6rn0+hdURFUewEREAREQBERAEREAREQBERAEREAREQBF8c4AXJAG8qMqs6KWLlTx33NOM9jblLEJTjDrOxKIqlVaSIG+TZLIfYGjvN+5Q9VpLlPkoo2D1i557sIU1BmWePoR+K/gaKuEszWi7nBo3uIA7Ssmnztq5jbhn/RiAafui64xZuVc5uYZnE+dLq75CF3h97Mz6TzaU4N8/K5o1VnfSx7Z2E7o7v/AJQVD1WkuEeTilefWwsH4nuUNS6N53eUfFGOi7z2AAd6maXRrCPKSyvPq4WD8T3paCOcTG1OrFR5+f4Iaq0kTu8myKMdILz2kgdyiZc4auoNuFmdfzYrjujAWj0uaNLHyYGE75Lv/mJUrFC1os1oaNzQAOwJmitkPYsRU/cqeXKMmp80quXXwLx0ykN/mN+5TFLo0lPlZY2D1A5578IWiIjqMsh0ZRXWu+fkVOk0b07fKPlkPtDR3C/epilzXpYuTBHfe4Yz2uupRFBybNcMNRh1Yo4sYALAADcNQXJEXDQEREAREQBERAdVVTNkY6N4u1zS1w3gixWSRPfk+s163RSWPrsO37TDfrC2BUbSRkfUypaNlopLbvMd23HWFZB62PM6RpNwVWO8S7QzB7Q9pu1wDmkc4IuD2Lmqho7yxwkRp3HjR629Mbj+Drj2EK3qDVnY20Kqq01NdoREXC4IiIAiIgCIvHV5Zhi8pNEw7nPF+zahxyUVds9iKtVWkClZyXSSH1GH4usoeq0mn9lAB0yPv91o/FSUGzJPG0Iby8tfsX1fLrK6vPurfskbGN0bQO91z3ryCmrKrzamYb3Yy3tdxVLh95lfScW7U4t8/U1Crzhp4uXPEDuxAn7IuVD1WkSmZyBLJ9FuEdryD3KrUmj6qfyhHGPXfc9jLqZpdGTf2s7jvEbQ3vcT8EtFdpzj4yp1YW8f7/B5qrSY8+ShY3pkcXdwt8VD1WetXJq4XBfmia1vfyu9XmlzFpI9sZkO+RxPcLDuUxTZPji8nHGz6DQ34BM0Vsh7Liqn7lS3hyjKG5IrKk3MdRJfzpcVu15spKk0dVLuWYoxuLi49jRbvWmonEZOPRdLeTbKXS6M4x5WaR3QxrWDvxKYpcy6SP8AYh53yEv7ibdynEUXJs1QwlGG0V9/udUFKyMWjYxg3MaGjuXaiKJpStsEREOhERAEREAREQBERAEREAREQBERAF58oUTZonxP5L2lp6L846QbHqXoRDjSaszIMmVTqCrBfqMbzHKN7L2d3cYewLXWPBAIIIIuCOcHYVQdI+SMLmVLRqd4uT6QHEPWLj6oXRkfP8wU7YnRGRzOK1xfhGDzQdROrZ7AFbJZldHiYeqsJUnSqPTdGjosyqtIlS7kCKMdDcR7XEjuUY7KlZU6g+olvzR4rdjNS5w2Xy6Up7QTZq9VlGKLykkbPpua34lQ9Vn3SM2SOkO6NpPebDvVIpcyauTXwWC/PI5re7W7uUxS6Mnnys7G9EbS7vNvgmWK3ZH2rFVOpTt4/wB2O+r0mj9lATuMjwO5oPxUPV6QKp/JdHEPUYPi+6tNLo8pmcvhZD6zrDsYB8VM0mQKeLycETTvwgntOtLxXYOBjKnXnbw/r8mXcNWVXPUzDoxlvdxV7KTMKqftYyMb5HgdzblaoicTuOroyDd5yb5+pQ6XRkf2s/VGz/6cfwUxS5gUrOU18h/zHn4NsFZEUc7NcMFQhtHz1+55KTJEMXk4omdLWNB7bXXrRFE1KKjokEREOhERAEREAREQBERAEREAREQBERAEREAREQBERAEREAREQBERAeTKuTm1EL4X7HC1/wB07WuHsIB6lXqTRxTt8o6WQ7rho+6L96IuptFNTD06ks043ZM0ubNNFyIIr73NxntdcqSa0DUNQ3BEXLlkYRjpFWPqIiEg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hQQERQREBIQEhAWEhYQEhMQFBUVFhISFBAVFRQUGBcYHSYeFxwlGRQSHy8gIygpLCwsFR4xNTAqNikrLCkBCQoKDgwOGQ8PGTIkHyQsLCw0LCwsMC0pLCwsLCwsLCwtLCwtKjIsKiwpLCwsLCwsLCwsLCwsLTQpLCwsLCksLP/AABEIAJcBTgMBIgACEQEDEQH/xAAcAAEAAwADAQEAAAAAAAAAAAAABQYHAgMEAQj/xABKEAABAwIBBggJCQYFBQAAAAABAAIDBBESBQYHITFREyIyQWGBkaEXIzNCVGJxk7EUFnKCkqLB0tNDUlOy0eM1Y3Oz4RU0dJTC/8QAGQEBAAMBAQAAAAAAAAAAAAAAAAIDBAEF/8QAMhEAAgECBAIHBwUBAAAAAAAAAAECAxEEEiExE/AFMkFRcZGhFCJCYYGx0SQzUuHxI//aAAwDAQACEQMRAD8A2qqr44rcI9rMRs0vNgTa9rnUu1jwRcEEcxGsLwZwZKFTTvi84i7CeZ41t/p1rJKeulgceDfJG4GxDXEawdYI2KcY5jz8TjHh5pSjdM2xFmFFpBqWcvBKPWFj2tt8FP0WkmF2qWOSM722e38D3I4NHafSFCfbbxLgij6HOCnm8nNG47r2d9k2KkFA2xlGSvF3CIiEgiIgCIiAIiIAiIgCIiAIiIAiIgCIiAIiIAiIgCIiAIiIAiIgCIiAIiIAiIgCIiALMc/8kcDUcK0cSXjeyQcodeo9ZWnKIzpyR8ppnsA4448f0283WLjrUouzMeNocak0t1qiJzfoaavpmuliYZW+Lkc0YXFwHKu2x1ixXTW6NYzrhlew7ngPH4H4qBzFyvwFTwbjZktmG/M/zD2kj6y1FSk3F6GbCwo4qknOKutH3mXVmYNTHyWslH+W7X2OsvNDX1VIbYp4vVfe3Y7UtaXF8YcLOAI3EXCZ+8Po2Kd6cmih0Of8osJWMkG8XYfxHcp6jz1gfyscZ9YXHa269NXmpTSbYg074+L3DV3KIqcwueKXqkH4j+ie6ySji6fbmXPgWenrWSC8b2O+iQV3qgS5tVERvgLrc8Zv/wA9y7abLE8RsXv+jIL/AB1rmXuLI4trSpGxekVdpc6T+0YD0tNu4/1UpBlqJ/nYTucLd+xRszTGtCWzPci+NeDrBBHQvq4XBERAEREAREQBERAEREAREQBERAEREAREQBERAEREAREQBERAEREAREQGWZ7ZJ+T1Je3UyTxjbczr8cduv6wV/wA2srfKqdknn2wSfTbt7dR615s8cj/KaZ2EXkZ4xnTYcZvWL9dlUdH2WOCnMLjxJdQ6JBye0XHYretE8aP6XFW+Gf3/AN+5paIiqPZCIiALhLA14s5rXD1gCq3njn5Fk7C1zHSzPGJsbSG2aDbE5xvYXuBqOwqp+G0+hj35/TWiGGqzWaK0KpVILRs0GbN+J2wFh9U/gdS8j83iOS4H6QsqT4bXehj35/TX1um089GLdE/9tWeyV+71RS+Ay5No5I+Zw6W/8L1wVrxtN/auvNbOmLKEPCxXaQcMkbrYmOtfm2gjWD+IIUu6IHaAVmknF2ktSyNO2sWdMdXfaOxd7XXXX8mHNqXNrLKBar9pyRFnGWNMTYZ5IoqcSsY4sEnC4cZGpxAwHViuAb67XVtOlOq7QRyU1Hc0dFC5pZzsyhTiZowODiySO+LA4c17C4IIINudTShKLi7PckmmroIiKJ0IizCq0zlkj2fI2nC9zL8ORfC4i/k+hW06M6t8iISnGO5p6LLPDa70Me/P6aeG13oY9+f01d7FW/j6ohx4d5qaLKzptd6GPfn9Namx1wD0XVVSjOlbOtycZxlsfURQWeOc3/T6fhxGJfGNjwl2DlBxvex3blXGLk8q3JNpK7J1FlnhtPobffn9NPDa70Me/P6a0+xVv4+qKuPDvNTRZZ4bXehj35/TU3mfpJOUKjgDTiLxbpMQlL+SWi1sA/e38yjLC1Ypya9UdVaDdky8IiLMWhERAEREAREQBERAFlOeOSzS1Rcy7WvPDRkasLr3cB7Ha+sLVlX89cj/ACimcWi8kfjGW2kAcZvW2/WApwdmYcdQ4tJ23Wp78gZVFTTsl84izxueNTh26/YQpFZxo7yxwcpgceLJrZuEjR+LR90LR1ySsyzCV+NSUu3Z+IREUTUYjpckJyiQdggjA9l3n4krQs3szqJ9JTvfSU7nup4nOcYwS5xiaSSd9yVB6T8yJ6qVlTTN4QiMRSRggO4rnFrhewPKIIvfUFSW5m5TGoQVIGwAPGr769dZatGKU8tjG7xm243Ni+ZFD6HTe7aofOnRzDPBgo4KaCbG08Jhw2YDxhdoJ6lm3zOyn/Aqvtj866K7IGUKdhmljqY422u8ybLkNGx19pA60hQakmqvPmHUVtYGtZiZlnJrZA6YSukLCQ1mENwB2y5N74ujYrUs90SZyS1LJoZ3ukMWBzHPJLsL8QLS47bFotfXxloS8/EKSqNTepoptOKyhEXF7w0EkgAC5J1AAbSVQWFV0kZz/IqQtYbTzXjjttaLceTqB1dLmrNs0cw3V1NUTawWtwU42B8zbOPVYBvtef3V5M68uHKVdiDmtiLhDCZCGtZHitjcTqAJJceg25lr+Rsq0NLBHBHV0mBjQ0ePiu47XOPG2kkk+1es82GpJRXvPXnnvMmlWbb2RlOjnOb5FVhshtBLaKW+rC6/Eed1iSD0OO5busF0i0ULat0tNLDLFNeQiJ7X4JL+MBwk2ueN9Y7lpWjPOf5ZSiN5vPDaN99rmW8W/rAIPS071DGU88VWj9efQ7RlZuDLgiIvMNQX5prhepkB2fKH/wC8V+ll+Z8pG1RKRt4aQj28K5ep0dvL6GTE9hvnzHofQ6b3bU+Y9D6HTe7asj+fOVP41R7ln6at2jPOOsqamRlXJK+MQFzQ+NrRi4RgvcNHMSoVMPWhFyc9vmyUakJO1i3fMeh9DpvdtU2AvqLA5SluzQklsFR9MH+Hj/Xj/lerwqPpg/w8f68f8r1dhv3Y+JCr1GU3RPkiGpnnbURRytbE1zRI0OAJfa4v0LTvmRQ+h03u2rDc38hVFW9zaQEua0OdaQM4pNhrJF9anfB3lT9x3/sM/OvSxFNSm3xLfLlmWnK0erc1X5j0PodN7tq9OT82qWnfwkFPDE+xbiYwA2Nri49g7FD6OMi1FJTPjqgRIZy8XeH8QxxgawTztdqVrXl1JSTcc10a4pNXtYIiKkmEREAREQBERAEREAREQGS5y5ONHVng+KMQmhI5he4HU4EewBadkfKQqIWTN85tyP3XDU5vUQQoXP3I/DU/CNHHiu/2s88dgDvqqE0cZXwvdTOOp/jI/pAcYdYAP1SrX70bnj0v02KdP4Zbc+nkaCiIqj2DKM6NJ9VDVS07GwxsjlwYiwueWgjXrNtY17OdWvwo5P8A47vczfkXTnZo0hrpeHEj4ZSAHlrQ5r7CwJBtrtYXvsAUD4Eh6Yfcf3F6K9lnFZnZ/L/GZv8ArFu2pZPCjk/+O73M35FAZ95+UdVQywwSl0rjGWgxyNvhmY463NA2Arq8CQ9MPuP7i+jQkOesPVCP1FKCwsZKSk9Oe443VatbnzPPoSb4yqPNgiH3pP6FauoTNXNOLJ0RjixOc44pJH2xPIFhs1ADmHSd6m1kxNRVKjkti6lFxikwqDpazm4CAUsZ8bOOPba2EGx+0eL7A5X5Z/nBosdWVElRJWEF51N4G4YwamtHjOYW9puedMM4KalUeiFXM42iUbNvRzUV0PDxuiYwuLW8KXguw7XDC06r3HtaVK+Bmr/jUv2pPyLW8m5PZTxMhjFmRsDG+wDaek7T0lelXyx9S7y7Faw8bamNO0NVdvK0p6MUmv7ir2amXnZOrGyODg0ExTs58BNni29pF/a2y/QyoWcmihlXUPqGTmHHZzmCMOGO1nOBxDbqPtvvVtLGKd41tmQnRtZwL1FKHtDmkOa4BzSNYIIuCOiy5qJzYyK6jp2075uGDCQxxZgIZtDbYje2u3RYcyll5skk2kzUttQvzVW/91J/5D/94r9KrNZtDYdK6T5WReQyW4HZd5da/CdK24KtClmzsorwlK1jSV9RFgNAREQBUfTB/h4/14/5Xq8KDzvzZ/6hT8BwnBeMbJiw4+SCLWuN6uoSUaik9iE03FpGV6Mc4oKKaZ9S8sa6JrWkNc65D7+aDbUtF8KOT/47vczfkVa8CQ9MPuP7ieBIemH3H9xb6rwtWWaUnz9DPBVYKyRZfCjk/wDju9zN+RevJOfdHVSiGCUukcCQDHI24aLnW5oGwKn+BIemH3H9xS2a+jAUNSyo+UmTCHDDwWG+JhbtxnfuVE4YVReWTvz8ixSq31XPmXDKeUBTxulc17mtBc7AASGgEl1iRqAC8QzohEgikxxSGA1NpG2AjBcDcgkXsx7rbgSvdXUzZopIXEhsjHRktIuA9paSL8+tR2U81Iqh+OQyXwxM4pA4sTpbjZsc2aVjt7XarbVlhkt7xa79h78lZTZUxMmjxYHgkYxhcLOLSCDsNwV615sn0IhZwbSSMT3Xda93yOedgHO4r0qErXdtjq21CIi4dCIiAIiIAiIgPjm3FjrGwgrIsr0bqCrIZqwPEsR3sJu3287T7CteVS0h5H4SETtHHi5XTG4i/YbH2YlODszzukKOenmW8dfyWTJ1c2eJkrOS9ocOjeD0g3HUvSqJo3yxy6Zx3yx36g9vwP2le1ySszThq3GpqfNwiIomgIiIAiIgCIiAIiIAiIgCIiAIiIAiIgCIiAIiIAiIgC4vbfYuSICMq6Z/ML+wqGqMpSRHa9vQ7+hVsXF7A4WIBG4i66mZ50W+q7FSZno9nLY146DhP4he2nz7pnanl8Z9Ztx2tuu3KuQaQi8mCL1g8M7jq7lRctZMpWXMNYHn90sc777dSsSizz6tXEUO1Pxf+Gn0mUY5heKRj/oOB+C9CwtriDcEg8xGo9qlqLO2qh5MznDdJxx97WO1HT7iNPpaPxx8jXkVFyXpClebPpjJ0wYr+3Dr+KuFBXcK3EY5Y+iVoafiVBxaPSo4mnW6jPUiIomgIiIAuEsQc0tcLtILSDzgixC5ogMgqYn5PrNV7xSYmX89h2drTY9a1mkqmysbIw3a5oc09BF1UtI2R8Ubalo4zOI/pY48U9Tj94rjo4yxiY6mcdbPGR/QJ4w6nG/1lbL3o3PHw36bESovZ6rn0+hdURFUewEREAREQBERAEREAREQBERAEREAREQBF8c4AXJAG8qMqs6KWLlTx33NOM9jblLEJTjDrOxKIqlVaSIG+TZLIfYGjvN+5Q9VpLlPkoo2D1i557sIU1BmWePoR+K/gaKuEszWi7nBo3uIA7Ssmnztq5jbhn/RiAafui64xZuVc5uYZnE+dLq75CF3h97Mz6TzaU4N8/K5o1VnfSx7Z2E7o7v/AJQVD1WkuEeTilefWwsH4nuUNS6N53eUfFGOi7z2AAd6maXRrCPKSyvPq4WD8T3paCOcTG1OrFR5+f4Iaq0kTu8myKMdILz2kgdyiZc4auoNuFmdfzYrjujAWj0uaNLHyYGE75Lv/mJUrFC1os1oaNzQAOwJmitkPYsRU/cqeXKMmp80quXXwLx0ykN/mN+5TFLo0lPlZY2D1A5578IWiIjqMsh0ZRXWu+fkVOk0b07fKPlkPtDR3C/epilzXpYuTBHfe4Yz2uupRFBybNcMNRh1Yo4sYALAADcNQXJEXDQEREAREQBERAdVVTNkY6N4u1zS1w3gixWSRPfk+s163RSWPrsO37TDfrC2BUbSRkfUypaNlopLbvMd23HWFZB62PM6RpNwVWO8S7QzB7Q9pu1wDmkc4IuD2Lmqho7yxwkRp3HjR629Mbj+Drj2EK3qDVnY20Kqq01NdoREXC4IiIAiIgCIvHV5Zhi8pNEw7nPF+zahxyUVds9iKtVWkClZyXSSH1GH4usoeq0mn9lAB0yPv91o/FSUGzJPG0Iby8tfsX1fLrK6vPurfskbGN0bQO91z3ryCmrKrzamYb3Yy3tdxVLh95lfScW7U4t8/U1Crzhp4uXPEDuxAn7IuVD1WkSmZyBLJ9FuEdryD3KrUmj6qfyhHGPXfc9jLqZpdGTf2s7jvEbQ3vcT8EtFdpzj4yp1YW8f7/B5qrSY8+ShY3pkcXdwt8VD1WetXJq4XBfmia1vfyu9XmlzFpI9sZkO+RxPcLDuUxTZPji8nHGz6DQ34BM0Vsh7Liqn7lS3hyjKG5IrKk3MdRJfzpcVu15spKk0dVLuWYoxuLi49jRbvWmonEZOPRdLeTbKXS6M4x5WaR3QxrWDvxKYpcy6SP8AYh53yEv7ibdynEUXJs1QwlGG0V9/udUFKyMWjYxg3MaGjuXaiKJpStsEREOhERAEREAREQBERAEREAREQBERAF58oUTZonxP5L2lp6L846QbHqXoRDjSaszIMmVTqCrBfqMbzHKN7L2d3cYewLXWPBAIIIIuCOcHYVQdI+SMLmVLRqd4uT6QHEPWLj6oXRkfP8wU7YnRGRzOK1xfhGDzQdROrZ7AFbJZldHiYeqsJUnSqPTdGjosyqtIlS7kCKMdDcR7XEjuUY7KlZU6g+olvzR4rdjNS5w2Xy6Up7QTZq9VlGKLykkbPpua34lQ9Vn3SM2SOkO6NpPebDvVIpcyauTXwWC/PI5re7W7uUxS6Mnnys7G9EbS7vNvgmWK3ZH2rFVOpTt4/wB2O+r0mj9lATuMjwO5oPxUPV6QKp/JdHEPUYPi+6tNLo8pmcvhZD6zrDsYB8VM0mQKeLycETTvwgntOtLxXYOBjKnXnbw/r8mXcNWVXPUzDoxlvdxV7KTMKqftYyMb5HgdzblaoicTuOroyDd5yb5+pQ6XRkf2s/VGz/6cfwUxS5gUrOU18h/zHn4NsFZEUc7NcMFQhtHz1+55KTJEMXk4omdLWNB7bXXrRFE1KKjokEREOhERAEREAREQBERAEREAREQBERAEREAREQBERAEREAREQBERAeTKuTm1EL4X7HC1/wB07WuHsIB6lXqTRxTt8o6WQ7rho+6L96IuptFNTD06ks043ZM0ubNNFyIIr73NxntdcqSa0DUNQ3BEXLlkYRjpFWPqIiEg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CEAAkGBhQQERQREBIQEhAWEhYQEhMQFBUVFhISFBAVFRQUGBcYHSYeFxwlGRQSHy8gIygpLCwsFR4xNTAqNikrLCkBCQoKDgwOGQ8PGTIkHyQsLCw0LCwsMC0pLCwsLCwsLCwtLCwtKjIsKiwpLCwsLCwsLCwsLCwsLTQpLCwsLCksLP/AABEIAJcBTgMBIgACEQEDEQH/xAAcAAEAAwADAQEAAAAAAAAAAAAABQYHAgMEAQj/xABKEAABAwIBBggJCQYFBQAAAAABAAIDBBESBQYHITFREyIyQWGBkaEXIzNCVGJxk7EUFnKCkqLB0tNDUlOy0eM1Y3Oz4RU0dJTC/8QAGQEBAAMBAQAAAAAAAAAAAAAAAAIDBAEF/8QAMhEAAgECBAIHBwUBAAAAAAAAAAECAxEEEiExE/AFMkFRcZGhFCJCYYGx0SQzUuHxI//aAAwDAQACEQMRAD8A2qqr44rcI9rMRs0vNgTa9rnUu1jwRcEEcxGsLwZwZKFTTvi84i7CeZ41t/p1rJKeulgceDfJG4GxDXEawdYI2KcY5jz8TjHh5pSjdM2xFmFFpBqWcvBKPWFj2tt8FP0WkmF2qWOSM722e38D3I4NHafSFCfbbxLgij6HOCnm8nNG47r2d9k2KkFA2xlGSvF3CIiEgiIgCIiAIiIAiIgCIiAIiIAiIgCIiAIiIAiIgCIiAIiIAiIgCIiAIiIAiIgCIiALMc/8kcDUcK0cSXjeyQcodeo9ZWnKIzpyR8ppnsA4448f0283WLjrUouzMeNocak0t1qiJzfoaavpmuliYZW+Lkc0YXFwHKu2x1ixXTW6NYzrhlew7ngPH4H4qBzFyvwFTwbjZktmG/M/zD2kj6y1FSk3F6GbCwo4qknOKutH3mXVmYNTHyWslH+W7X2OsvNDX1VIbYp4vVfe3Y7UtaXF8YcLOAI3EXCZ+8Po2Kd6cmih0Of8osJWMkG8XYfxHcp6jz1gfyscZ9YXHa269NXmpTSbYg074+L3DV3KIqcwueKXqkH4j+ie6ySji6fbmXPgWenrWSC8b2O+iQV3qgS5tVERvgLrc8Zv/wA9y7abLE8RsXv+jIL/AB1rmXuLI4trSpGxekVdpc6T+0YD0tNu4/1UpBlqJ/nYTucLd+xRszTGtCWzPci+NeDrBBHQvq4XBERAEREAREQBERAEREAREQBERAEREAREQBERAEREAREQBERAEREAREQGWZ7ZJ+T1Je3UyTxjbczr8cduv6wV/wA2srfKqdknn2wSfTbt7dR615s8cj/KaZ2EXkZ4xnTYcZvWL9dlUdH2WOCnMLjxJdQ6JBye0XHYretE8aP6XFW+Gf3/AN+5paIiqPZCIiALhLA14s5rXD1gCq3njn5Fk7C1zHSzPGJsbSG2aDbE5xvYXuBqOwqp+G0+hj35/TWiGGqzWaK0KpVILRs0GbN+J2wFh9U/gdS8j83iOS4H6QsqT4bXehj35/TX1um089GLdE/9tWeyV+71RS+Ay5No5I+Zw6W/8L1wVrxtN/auvNbOmLKEPCxXaQcMkbrYmOtfm2gjWD+IIUu6IHaAVmknF2ktSyNO2sWdMdXfaOxd7XXXX8mHNqXNrLKBar9pyRFnGWNMTYZ5IoqcSsY4sEnC4cZGpxAwHViuAb67XVtOlOq7QRyU1Hc0dFC5pZzsyhTiZowODiySO+LA4c17C4IIINudTShKLi7PckmmroIiKJ0IizCq0zlkj2fI2nC9zL8ORfC4i/k+hW06M6t8iISnGO5p6LLPDa70Me/P6aeG13oY9+f01d7FW/j6ohx4d5qaLKzptd6GPfn9Namx1wD0XVVSjOlbOtycZxlsfURQWeOc3/T6fhxGJfGNjwl2DlBxvex3blXGLk8q3JNpK7J1FlnhtPobffn9NPDa70Me/P6a0+xVv4+qKuPDvNTRZZ4bXehj35/TU3mfpJOUKjgDTiLxbpMQlL+SWi1sA/e38yjLC1Ypya9UdVaDdky8IiLMWhERAEREAREQBERAFlOeOSzS1Rcy7WvPDRkasLr3cB7Ha+sLVlX89cj/ACimcWi8kfjGW2kAcZvW2/WApwdmYcdQ4tJ23Wp78gZVFTTsl84izxueNTh26/YQpFZxo7yxwcpgceLJrZuEjR+LR90LR1ySsyzCV+NSUu3Z+IREUTUYjpckJyiQdggjA9l3n4krQs3szqJ9JTvfSU7nup4nOcYwS5xiaSSd9yVB6T8yJ6qVlTTN4QiMRSRggO4rnFrhewPKIIvfUFSW5m5TGoQVIGwAPGr769dZatGKU8tjG7xm243Ni+ZFD6HTe7aofOnRzDPBgo4KaCbG08Jhw2YDxhdoJ6lm3zOyn/Aqvtj866K7IGUKdhmljqY422u8ybLkNGx19pA60hQakmqvPmHUVtYGtZiZlnJrZA6YSukLCQ1mENwB2y5N74ujYrUs90SZyS1LJoZ3ukMWBzHPJLsL8QLS47bFotfXxloS8/EKSqNTepoptOKyhEXF7w0EkgAC5J1AAbSVQWFV0kZz/IqQtYbTzXjjttaLceTqB1dLmrNs0cw3V1NUTawWtwU42B8zbOPVYBvtef3V5M68uHKVdiDmtiLhDCZCGtZHitjcTqAJJceg25lr+Rsq0NLBHBHV0mBjQ0ePiu47XOPG2kkk+1es82GpJRXvPXnnvMmlWbb2RlOjnOb5FVhshtBLaKW+rC6/Eed1iSD0OO5busF0i0ULat0tNLDLFNeQiJ7X4JL+MBwk2ueN9Y7lpWjPOf5ZSiN5vPDaN99rmW8W/rAIPS071DGU88VWj9efQ7RlZuDLgiIvMNQX5prhepkB2fKH/wC8V+ll+Z8pG1RKRt4aQj28K5ep0dvL6GTE9hvnzHofQ6b3bU+Y9D6HTe7asj+fOVP41R7ln6at2jPOOsqamRlXJK+MQFzQ+NrRi4RgvcNHMSoVMPWhFyc9vmyUakJO1i3fMeh9DpvdtU2AvqLA5SluzQklsFR9MH+Hj/Xj/lerwqPpg/w8f68f8r1dhv3Y+JCr1GU3RPkiGpnnbURRytbE1zRI0OAJfa4v0LTvmRQ+h03u2rDc38hVFW9zaQEua0OdaQM4pNhrJF9anfB3lT9x3/sM/OvSxFNSm3xLfLlmWnK0erc1X5j0PodN7tq9OT82qWnfwkFPDE+xbiYwA2Nri49g7FD6OMi1FJTPjqgRIZy8XeH8QxxgawTztdqVrXl1JSTcc10a4pNXtYIiKkmEREAREQBERAEREAREQGS5y5ONHVng+KMQmhI5he4HU4EewBadkfKQqIWTN85tyP3XDU5vUQQoXP3I/DU/CNHHiu/2s88dgDvqqE0cZXwvdTOOp/jI/pAcYdYAP1SrX70bnj0v02KdP4Zbc+nkaCiIqj2DKM6NJ9VDVS07GwxsjlwYiwueWgjXrNtY17OdWvwo5P8A47vczfkXTnZo0hrpeHEj4ZSAHlrQ5r7CwJBtrtYXvsAUD4Eh6Yfcf3F6K9lnFZnZ/L/GZv8ArFu2pZPCjk/+O73M35FAZ95+UdVQywwSl0rjGWgxyNvhmY463NA2Arq8CQ9MPuP7i+jQkOesPVCP1FKCwsZKSk9Oe443VatbnzPPoSb4yqPNgiH3pP6FauoTNXNOLJ0RjixOc44pJH2xPIFhs1ADmHSd6m1kxNRVKjkti6lFxikwqDpazm4CAUsZ8bOOPba2EGx+0eL7A5X5Z/nBosdWVElRJWEF51N4G4YwamtHjOYW9puedMM4KalUeiFXM42iUbNvRzUV0PDxuiYwuLW8KXguw7XDC06r3HtaVK+Bmr/jUv2pPyLW8m5PZTxMhjFmRsDG+wDaek7T0lelXyx9S7y7Faw8bamNO0NVdvK0p6MUmv7ir2amXnZOrGyODg0ExTs58BNni29pF/a2y/QyoWcmihlXUPqGTmHHZzmCMOGO1nOBxDbqPtvvVtLGKd41tmQnRtZwL1FKHtDmkOa4BzSNYIIuCOiy5qJzYyK6jp2075uGDCQxxZgIZtDbYje2u3RYcyll5skk2kzUttQvzVW/91J/5D/94r9KrNZtDYdK6T5WReQyW4HZd5da/CdK24KtClmzsorwlK1jSV9RFgNAREQBUfTB/h4/14/5Xq8KDzvzZ/6hT8BwnBeMbJiw4+SCLWuN6uoSUaik9iE03FpGV6Mc4oKKaZ9S8sa6JrWkNc65D7+aDbUtF8KOT/47vczfkVa8CQ9MPuP7ieBIemH3H9xb6rwtWWaUnz9DPBVYKyRZfCjk/wDju9zN+RevJOfdHVSiGCUukcCQDHI24aLnW5oGwKn+BIemH3H9xS2a+jAUNSyo+UmTCHDDwWG+JhbtxnfuVE4YVReWTvz8ixSq31XPmXDKeUBTxulc17mtBc7AASGgEl1iRqAC8QzohEgikxxSGA1NpG2AjBcDcgkXsx7rbgSvdXUzZopIXEhsjHRktIuA9paSL8+tR2U81Iqh+OQyXwxM4pA4sTpbjZsc2aVjt7XarbVlhkt7xa79h78lZTZUxMmjxYHgkYxhcLOLSCDsNwV615sn0IhZwbSSMT3Xda93yOedgHO4r0qErXdtjq21CIi4dCIiAIiIAiIgPjm3FjrGwgrIsr0bqCrIZqwPEsR3sJu3287T7CteVS0h5H4SETtHHi5XTG4i/YbH2YlODszzukKOenmW8dfyWTJ1c2eJkrOS9ocOjeD0g3HUvSqJo3yxy6Zx3yx36g9vwP2le1ySszThq3GpqfNwiIomgIiIAiIgCIiAIiIAiIgCIiAIiIAiIgCIiAIiIAiIgC4vbfYuSICMq6Z/ML+wqGqMpSRHa9vQ7+hVsXF7A4WIBG4i66mZ50W+q7FSZno9nLY146DhP4he2nz7pnanl8Z9Ztx2tuu3KuQaQi8mCL1g8M7jq7lRctZMpWXMNYHn90sc777dSsSizz6tXEUO1Pxf+Gn0mUY5heKRj/oOB+C9CwtriDcEg8xGo9qlqLO2qh5MznDdJxx97WO1HT7iNPpaPxx8jXkVFyXpClebPpjJ0wYr+3Dr+KuFBXcK3EY5Y+iVoafiVBxaPSo4mnW6jPUiIomgIiIAuEsQc0tcLtILSDzgixC5ogMgqYn5PrNV7xSYmX89h2drTY9a1mkqmysbIw3a5oc09BF1UtI2R8Ubalo4zOI/pY48U9Tj94rjo4yxiY6mcdbPGR/QJ4w6nG/1lbL3o3PHw36bESovZ6rn0+hdURFUewEREAREQBERAEREAREQBERAEREAREQBF8c4AXJAG8qMqs6KWLlTx33NOM9jblLEJTjDrOxKIqlVaSIG+TZLIfYGjvN+5Q9VpLlPkoo2D1i557sIU1BmWePoR+K/gaKuEszWi7nBo3uIA7Ssmnztq5jbhn/RiAafui64xZuVc5uYZnE+dLq75CF3h97Mz6TzaU4N8/K5o1VnfSx7Z2E7o7v/AJQVD1WkuEeTilefWwsH4nuUNS6N53eUfFGOi7z2AAd6maXRrCPKSyvPq4WD8T3paCOcTG1OrFR5+f4Iaq0kTu8myKMdILz2kgdyiZc4auoNuFmdfzYrjujAWj0uaNLHyYGE75Lv/mJUrFC1os1oaNzQAOwJmitkPYsRU/cqeXKMmp80quXXwLx0ykN/mN+5TFLo0lPlZY2D1A5578IWiIjqMsh0ZRXWu+fkVOk0b07fKPlkPtDR3C/epilzXpYuTBHfe4Yz2uupRFBybNcMNRh1Yo4sYALAADcNQXJEXDQEREAREQBERAdVVTNkY6N4u1zS1w3gixWSRPfk+s163RSWPrsO37TDfrC2BUbSRkfUypaNlopLbvMd23HWFZB62PM6RpNwVWO8S7QzB7Q9pu1wDmkc4IuD2Lmqho7yxwkRp3HjR629Mbj+Drj2EK3qDVnY20Kqq01NdoREXC4IiIAiIgCIvHV5Zhi8pNEw7nPF+zahxyUVds9iKtVWkClZyXSSH1GH4usoeq0mn9lAB0yPv91o/FSUGzJPG0Iby8tfsX1fLrK6vPurfskbGN0bQO91z3ryCmrKrzamYb3Yy3tdxVLh95lfScW7U4t8/U1Crzhp4uXPEDuxAn7IuVD1WkSmZyBLJ9FuEdryD3KrUmj6qfyhHGPXfc9jLqZpdGTf2s7jvEbQ3vcT8EtFdpzj4yp1YW8f7/B5qrSY8+ShY3pkcXdwt8VD1WetXJq4XBfmia1vfyu9XmlzFpI9sZkO+RxPcLDuUxTZPji8nHGz6DQ34BM0Vsh7Liqn7lS3hyjKG5IrKk3MdRJfzpcVu15spKk0dVLuWYoxuLi49jRbvWmonEZOPRdLeTbKXS6M4x5WaR3QxrWDvxKYpcy6SP8AYh53yEv7ibdynEUXJs1QwlGG0V9/udUFKyMWjYxg3MaGjuXaiKJpStsEREOhERAEREAREQBERAEREAREQBERAF58oUTZonxP5L2lp6L846QbHqXoRDjSaszIMmVTqCrBfqMbzHKN7L2d3cYewLXWPBAIIIIuCOcHYVQdI+SMLmVLRqd4uT6QHEPWLj6oXRkfP8wU7YnRGRzOK1xfhGDzQdROrZ7AFbJZldHiYeqsJUnSqPTdGjosyqtIlS7kCKMdDcR7XEjuUY7KlZU6g+olvzR4rdjNS5w2Xy6Up7QTZq9VlGKLykkbPpua34lQ9Vn3SM2SOkO6NpPebDvVIpcyauTXwWC/PI5re7W7uUxS6Mnnys7G9EbS7vNvgmWK3ZH2rFVOpTt4/wB2O+r0mj9lATuMjwO5oPxUPV6QKp/JdHEPUYPi+6tNLo8pmcvhZD6zrDsYB8VM0mQKeLycETTvwgntOtLxXYOBjKnXnbw/r8mXcNWVXPUzDoxlvdxV7KTMKqftYyMb5HgdzblaoicTuOroyDd5yb5+pQ6XRkf2s/VGz/6cfwUxS5gUrOU18h/zHn4NsFZEUc7NcMFQhtHz1+55KTJEMXk4omdLWNB7bXXrRFE1KKjokEREOhERAEREAREQBERAEREAREQBERAEREAREQBERAEREAREQBERAeTKuTm1EL4X7HC1/wB07WuHsIB6lXqTRxTt8o6WQ7rho+6L96IuptFNTD06ks043ZM0ubNNFyIIr73NxntdcqSa0DUNQ3BEXLlkYRjpFWPqIiEg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CEAAkGBhQQERQREBIQEhAWEhYQEhMQFBUVFhISFBAVFRQUGBcYHSYeFxwlGRQSHy8gIygpLCwsFR4xNTAqNikrLCkBCQoKDgwOGQ8PGTIkHyQsLCw0LCwsMC0pLCwsLCwsLCwtLCwtKjIsKiwpLCwsLCwsLCwsLCwsLTQpLCwsLCksLP/AABEIAJcBTgMBIgACEQEDEQH/xAAcAAEAAwADAQEAAAAAAAAAAAAABQYHAgMEAQj/xABKEAABAwIBBggJCQYFBQAAAAABAAIDBBESBQYHITFREyIyQWGBkaEXIzNCVGJxk7EUFnKCkqLB0tNDUlOy0eM1Y3Oz4RU0dJTC/8QAGQEBAAMBAQAAAAAAAAAAAAAAAAIDBAEF/8QAMhEAAgECBAIHBwUBAAAAAAAAAAECAxEEEiExE/AFMkFRcZGhFCJCYYGx0SQzUuHxI//aAAwDAQACEQMRAD8A2qqr44rcI9rMRs0vNgTa9rnUu1jwRcEEcxGsLwZwZKFTTvi84i7CeZ41t/p1rJKeulgceDfJG4GxDXEawdYI2KcY5jz8TjHh5pSjdM2xFmFFpBqWcvBKPWFj2tt8FP0WkmF2qWOSM722e38D3I4NHafSFCfbbxLgij6HOCnm8nNG47r2d9k2KkFA2xlGSvF3CIiEgiIgCIiAIiIAiIgCIiAIiIAiIgCIiAIiIAiIgCIiAIiIAiIgCIiAIiIAiIgCIiALMc/8kcDUcK0cSXjeyQcodeo9ZWnKIzpyR8ppnsA4448f0283WLjrUouzMeNocak0t1qiJzfoaavpmuliYZW+Lkc0YXFwHKu2x1ixXTW6NYzrhlew7ngPH4H4qBzFyvwFTwbjZktmG/M/zD2kj6y1FSk3F6GbCwo4qknOKutH3mXVmYNTHyWslH+W7X2OsvNDX1VIbYp4vVfe3Y7UtaXF8YcLOAI3EXCZ+8Po2Kd6cmih0Of8osJWMkG8XYfxHcp6jz1gfyscZ9YXHa269NXmpTSbYg074+L3DV3KIqcwueKXqkH4j+ie6ySji6fbmXPgWenrWSC8b2O+iQV3qgS5tVERvgLrc8Zv/wA9y7abLE8RsXv+jIL/AB1rmXuLI4trSpGxekVdpc6T+0YD0tNu4/1UpBlqJ/nYTucLd+xRszTGtCWzPci+NeDrBBHQvq4XBERAEREAREQBERAEREAREQBERAEREAREQBERAEREAREQBERAEREAREQGWZ7ZJ+T1Je3UyTxjbczr8cduv6wV/wA2srfKqdknn2wSfTbt7dR615s8cj/KaZ2EXkZ4xnTYcZvWL9dlUdH2WOCnMLjxJdQ6JBye0XHYretE8aP6XFW+Gf3/AN+5paIiqPZCIiALhLA14s5rXD1gCq3njn5Fk7C1zHSzPGJsbSG2aDbE5xvYXuBqOwqp+G0+hj35/TWiGGqzWaK0KpVILRs0GbN+J2wFh9U/gdS8j83iOS4H6QsqT4bXehj35/TX1um089GLdE/9tWeyV+71RS+Ay5No5I+Zw6W/8L1wVrxtN/auvNbOmLKEPCxXaQcMkbrYmOtfm2gjWD+IIUu6IHaAVmknF2ktSyNO2sWdMdXfaOxd7XXXX8mHNqXNrLKBar9pyRFnGWNMTYZ5IoqcSsY4sEnC4cZGpxAwHViuAb67XVtOlOq7QRyU1Hc0dFC5pZzsyhTiZowODiySO+LA4c17C4IIINudTShKLi7PckmmroIiKJ0IizCq0zlkj2fI2nC9zL8ORfC4i/k+hW06M6t8iISnGO5p6LLPDa70Me/P6aeG13oY9+f01d7FW/j6ohx4d5qaLKzptd6GPfn9Namx1wD0XVVSjOlbOtycZxlsfURQWeOc3/T6fhxGJfGNjwl2DlBxvex3blXGLk8q3JNpK7J1FlnhtPobffn9NPDa70Me/P6a0+xVv4+qKuPDvNTRZZ4bXehj35/TU3mfpJOUKjgDTiLxbpMQlL+SWi1sA/e38yjLC1Ypya9UdVaDdky8IiLMWhERAEREAREQBERAFlOeOSzS1Rcy7WvPDRkasLr3cB7Ha+sLVlX89cj/ACimcWi8kfjGW2kAcZvW2/WApwdmYcdQ4tJ23Wp78gZVFTTsl84izxueNTh26/YQpFZxo7yxwcpgceLJrZuEjR+LR90LR1ySsyzCV+NSUu3Z+IREUTUYjpckJyiQdggjA9l3n4krQs3szqJ9JTvfSU7nup4nOcYwS5xiaSSd9yVB6T8yJ6qVlTTN4QiMRSRggO4rnFrhewPKIIvfUFSW5m5TGoQVIGwAPGr769dZatGKU8tjG7xm243Ni+ZFD6HTe7aofOnRzDPBgo4KaCbG08Jhw2YDxhdoJ6lm3zOyn/Aqvtj866K7IGUKdhmljqY422u8ybLkNGx19pA60hQakmqvPmHUVtYGtZiZlnJrZA6YSukLCQ1mENwB2y5N74ujYrUs90SZyS1LJoZ3ukMWBzHPJLsL8QLS47bFotfXxloS8/EKSqNTepoptOKyhEXF7w0EkgAC5J1AAbSVQWFV0kZz/IqQtYbTzXjjttaLceTqB1dLmrNs0cw3V1NUTawWtwU42B8zbOPVYBvtef3V5M68uHKVdiDmtiLhDCZCGtZHitjcTqAJJceg25lr+Rsq0NLBHBHV0mBjQ0ePiu47XOPG2kkk+1es82GpJRXvPXnnvMmlWbb2RlOjnOb5FVhshtBLaKW+rC6/Eed1iSD0OO5busF0i0ULat0tNLDLFNeQiJ7X4JL+MBwk2ueN9Y7lpWjPOf5ZSiN5vPDaN99rmW8W/rAIPS071DGU88VWj9efQ7RlZuDLgiIvMNQX5prhepkB2fKH/wC8V+ll+Z8pG1RKRt4aQj28K5ep0dvL6GTE9hvnzHofQ6b3bU+Y9D6HTe7asj+fOVP41R7ln6at2jPOOsqamRlXJK+MQFzQ+NrRi4RgvcNHMSoVMPWhFyc9vmyUakJO1i3fMeh9DpvdtU2AvqLA5SluzQklsFR9MH+Hj/Xj/lerwqPpg/w8f68f8r1dhv3Y+JCr1GU3RPkiGpnnbURRytbE1zRI0OAJfa4v0LTvmRQ+h03u2rDc38hVFW9zaQEua0OdaQM4pNhrJF9anfB3lT9x3/sM/OvSxFNSm3xLfLlmWnK0erc1X5j0PodN7tq9OT82qWnfwkFPDE+xbiYwA2Nri49g7FD6OMi1FJTPjqgRIZy8XeH8QxxgawTztdqVrXl1JSTcc10a4pNXtYIiKkmEREAREQBERAEREAREQGS5y5ONHVng+KMQmhI5he4HU4EewBadkfKQqIWTN85tyP3XDU5vUQQoXP3I/DU/CNHHiu/2s88dgDvqqE0cZXwvdTOOp/jI/pAcYdYAP1SrX70bnj0v02KdP4Zbc+nkaCiIqj2DKM6NJ9VDVS07GwxsjlwYiwueWgjXrNtY17OdWvwo5P8A47vczfkXTnZo0hrpeHEj4ZSAHlrQ5r7CwJBtrtYXvsAUD4Eh6Yfcf3F6K9lnFZnZ/L/GZv8ArFu2pZPCjk/+O73M35FAZ95+UdVQywwSl0rjGWgxyNvhmY463NA2Arq8CQ9MPuP7i+jQkOesPVCP1FKCwsZKSk9Oe443VatbnzPPoSb4yqPNgiH3pP6FauoTNXNOLJ0RjixOc44pJH2xPIFhs1ADmHSd6m1kxNRVKjkti6lFxikwqDpazm4CAUsZ8bOOPba2EGx+0eL7A5X5Z/nBosdWVElRJWEF51N4G4YwamtHjOYW9puedMM4KalUeiFXM42iUbNvRzUV0PDxuiYwuLW8KXguw7XDC06r3HtaVK+Bmr/jUv2pPyLW8m5PZTxMhjFmRsDG+wDaek7T0lelXyx9S7y7Faw8bamNO0NVdvK0p6MUmv7ir2amXnZOrGyODg0ExTs58BNni29pF/a2y/QyoWcmihlXUPqGTmHHZzmCMOGO1nOBxDbqPtvvVtLGKd41tmQnRtZwL1FKHtDmkOa4BzSNYIIuCOiy5qJzYyK6jp2075uGDCQxxZgIZtDbYje2u3RYcyll5skk2kzUttQvzVW/91J/5D/94r9KrNZtDYdK6T5WReQyW4HZd5da/CdK24KtClmzsorwlK1jSV9RFgNAREQBUfTB/h4/14/5Xq8KDzvzZ/6hT8BwnBeMbJiw4+SCLWuN6uoSUaik9iE03FpGV6Mc4oKKaZ9S8sa6JrWkNc65D7+aDbUtF8KOT/47vczfkVa8CQ9MPuP7ieBIemH3H9xb6rwtWWaUnz9DPBVYKyRZfCjk/wDju9zN+RevJOfdHVSiGCUukcCQDHI24aLnW5oGwKn+BIemH3H9xS2a+jAUNSyo+UmTCHDDwWG+JhbtxnfuVE4YVReWTvz8ixSq31XPmXDKeUBTxulc17mtBc7AASGgEl1iRqAC8QzohEgikxxSGA1NpG2AjBcDcgkXsx7rbgSvdXUzZopIXEhsjHRktIuA9paSL8+tR2U81Iqh+OQyXwxM4pA4sTpbjZsc2aVjt7XarbVlhkt7xa79h78lZTZUxMmjxYHgkYxhcLOLSCDsNwV615sn0IhZwbSSMT3Xda93yOedgHO4r0qErXdtjq21CIi4dCIiAIiIAiIgPjm3FjrGwgrIsr0bqCrIZqwPEsR3sJu3287T7CteVS0h5H4SETtHHi5XTG4i/YbH2YlODszzukKOenmW8dfyWTJ1c2eJkrOS9ocOjeD0g3HUvSqJo3yxy6Zx3yx36g9vwP2le1ySszThq3GpqfNwiIomgIiIAiIgCIiAIiIAiIgCIiAIiIAiIgCIiAIiIAiIgC4vbfYuSICMq6Z/ML+wqGqMpSRHa9vQ7+hVsXF7A4WIBG4i66mZ50W+q7FSZno9nLY146DhP4he2nz7pnanl8Z9Ztx2tuu3KuQaQi8mCL1g8M7jq7lRctZMpWXMNYHn90sc777dSsSizz6tXEUO1Pxf+Gn0mUY5heKRj/oOB+C9CwtriDcEg8xGo9qlqLO2qh5MznDdJxx97WO1HT7iNPpaPxx8jXkVFyXpClebPpjJ0wYr+3Dr+KuFBXcK3EY5Y+iVoafiVBxaPSo4mnW6jPUiIomgIiIAuEsQc0tcLtILSDzgixC5ogMgqYn5PrNV7xSYmX89h2drTY9a1mkqmysbIw3a5oc09BF1UtI2R8Ubalo4zOI/pY48U9Tj94rjo4yxiY6mcdbPGR/QJ4w6nG/1lbL3o3PHw36bESovZ6rn0+hdURFUewEREAREQBERAEREAREQBERAEREAREQBF8c4AXJAG8qMqs6KWLlTx33NOM9jblLEJTjDrOxKIqlVaSIG+TZLIfYGjvN+5Q9VpLlPkoo2D1i557sIU1BmWePoR+K/gaKuEszWi7nBo3uIA7Ssmnztq5jbhn/RiAafui64xZuVc5uYZnE+dLq75CF3h97Mz6TzaU4N8/K5o1VnfSx7Z2E7o7v/AJQVD1WkuEeTilefWwsH4nuUNS6N53eUfFGOi7z2AAd6maXRrCPKSyvPq4WD8T3paCOcTG1OrFR5+f4Iaq0kTu8myKMdILz2kgdyiZc4auoNuFmdfzYrjujAWj0uaNLHyYGE75Lv/mJUrFC1os1oaNzQAOwJmitkPYsRU/cqeXKMmp80quXXwLx0ykN/mN+5TFLo0lPlZY2D1A5578IWiIjqMsh0ZRXWu+fkVOk0b07fKPlkPtDR3C/epilzXpYuTBHfe4Yz2uupRFBybNcMNRh1Yo4sYALAADcNQXJEXDQEREAREQBERAdVVTNkY6N4u1zS1w3gixWSRPfk+s163RSWPrsO37TDfrC2BUbSRkfUypaNlopLbvMd23HWFZB62PM6RpNwVWO8S7QzB7Q9pu1wDmkc4IuD2Lmqho7yxwkRp3HjR629Mbj+Drj2EK3qDVnY20Kqq01NdoREXC4IiIAiIgCIvHV5Zhi8pNEw7nPF+zahxyUVds9iKtVWkClZyXSSH1GH4usoeq0mn9lAB0yPv91o/FSUGzJPG0Iby8tfsX1fLrK6vPurfskbGN0bQO91z3ryCmrKrzamYb3Yy3tdxVLh95lfScW7U4t8/U1Crzhp4uXPEDuxAn7IuVD1WkSmZyBLJ9FuEdryD3KrUmj6qfyhHGPXfc9jLqZpdGTf2s7jvEbQ3vcT8EtFdpzj4yp1YW8f7/B5qrSY8+ShY3pkcXdwt8VD1WetXJq4XBfmia1vfyu9XmlzFpI9sZkO+RxPcLDuUxTZPji8nHGz6DQ34BM0Vsh7Liqn7lS3hyjKG5IrKk3MdRJfzpcVu15spKk0dVLuWYoxuLi49jRbvWmonEZOPRdLeTbKXS6M4x5WaR3QxrWDvxKYpcy6SP8AYh53yEv7ibdynEUXJs1QwlGG0V9/udUFKyMWjYxg3MaGjuXaiKJpStsEREOhERAEREAREQBERAEREAREQBERAF58oUTZonxP5L2lp6L846QbHqXoRDjSaszIMmVTqCrBfqMbzHKN7L2d3cYewLXWPBAIIIIuCOcHYVQdI+SMLmVLRqd4uT6QHEPWLj6oXRkfP8wU7YnRGRzOK1xfhGDzQdROrZ7AFbJZldHiYeqsJUnSqPTdGjosyqtIlS7kCKMdDcR7XEjuUY7KlZU6g+olvzR4rdjNS5w2Xy6Up7QTZq9VlGKLykkbPpua34lQ9Vn3SM2SOkO6NpPebDvVIpcyauTXwWC/PI5re7W7uUxS6Mnnys7G9EbS7vNvgmWK3ZH2rFVOpTt4/wB2O+r0mj9lATuMjwO5oPxUPV6QKp/JdHEPUYPi+6tNLo8pmcvhZD6zrDsYB8VM0mQKeLycETTvwgntOtLxXYOBjKnXnbw/r8mXcNWVXPUzDoxlvdxV7KTMKqftYyMb5HgdzblaoicTuOroyDd5yb5+pQ6XRkf2s/VGz/6cfwUxS5gUrOU18h/zHn4NsFZEUc7NcMFQhtHz1+55KTJEMXk4omdLWNB7bXXrRFE1KKjokEREOhERAEREAREQBERAEREAREQBERAEREAREQBERAEREAREQBERAeTKuTm1EL4X7HC1/wB07WuHsIB6lXqTRxTt8o6WQ7rho+6L96IuptFNTD06ks043ZM0ubNNFyIIr73NxntdcqSa0DUNQ3BEXLlkYRjpFWPqIiEg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029200"/>
            <a:ext cx="3048000" cy="89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733800" y="114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diharuskan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IT</a:t>
            </a:r>
          </a:p>
        </p:txBody>
      </p:sp>
      <p:pic>
        <p:nvPicPr>
          <p:cNvPr id="25626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95600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810000" y="2895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diatur,mudah</a:t>
            </a:r>
            <a:r>
              <a:rPr lang="en-US" dirty="0"/>
              <a:t> </a:t>
            </a:r>
            <a:r>
              <a:rPr lang="en-US" dirty="0" err="1"/>
              <a:t>diawasi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cloud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2400" y="5029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563562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2795588" cy="65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1066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internet</a:t>
            </a:r>
          </a:p>
        </p:txBody>
      </p:sp>
      <p:pic>
        <p:nvPicPr>
          <p:cNvPr id="7" name="Picture 25" descr="http://www.empowernetwork.com/adrianhines/files/2013/02/Cheap-Franchises-300x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1"/>
            <a:ext cx="2667000" cy="12953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0" y="1981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sendiri,sehingga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3745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henti</a:t>
            </a:r>
            <a:endParaRPr lang="en-US" dirty="0"/>
          </a:p>
        </p:txBody>
      </p:sp>
      <p:pic>
        <p:nvPicPr>
          <p:cNvPr id="26628" name="Picture 4" descr="http://www.colourbox.com/preview/4015459-738369-clock-24-7-avaliab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657600"/>
            <a:ext cx="2286000" cy="1295400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2578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86200" y="5257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server </a:t>
            </a:r>
            <a:r>
              <a:rPr lang="en-US" dirty="0" err="1"/>
              <a:t>terpusat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back-</a:t>
            </a:r>
            <a:r>
              <a:rPr lang="en-US" dirty="0" err="1"/>
              <a:t>upnya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6019800" cy="3276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/>
              <a:t>Service Level</a:t>
            </a:r>
          </a:p>
          <a:p>
            <a:pPr>
              <a:buNone/>
            </a:pPr>
            <a:r>
              <a:rPr lang="en-US" sz="3200" dirty="0" err="1"/>
              <a:t>Tiap</a:t>
            </a:r>
            <a:r>
              <a:rPr lang="en-US" sz="3200" dirty="0"/>
              <a:t> </a:t>
            </a:r>
            <a:r>
              <a:rPr lang="en-US" sz="3200" dirty="0" err="1"/>
              <a:t>layanan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kemampuan</a:t>
            </a:r>
            <a:r>
              <a:rPr lang="en-US" sz="3200" dirty="0"/>
              <a:t> yang </a:t>
            </a:r>
            <a:r>
              <a:rPr lang="en-US" sz="3200" dirty="0" err="1"/>
              <a:t>berbeda</a:t>
            </a:r>
            <a:r>
              <a:rPr lang="en-US" sz="3200" dirty="0"/>
              <a:t>, </a:t>
            </a:r>
            <a:r>
              <a:rPr lang="en-US" sz="3200" dirty="0" err="1"/>
              <a:t>selalu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batasan</a:t>
            </a:r>
            <a:r>
              <a:rPr lang="en-US" sz="3200" dirty="0"/>
              <a:t> </a:t>
            </a:r>
            <a:r>
              <a:rPr lang="en-US" sz="3200" dirty="0" err="1"/>
              <a:t>tergantung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service yang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gunakan</a:t>
            </a:r>
            <a:r>
              <a:rPr lang="en-US" sz="3200" dirty="0"/>
              <a:t>. </a:t>
            </a:r>
            <a:r>
              <a:rPr lang="en-US" sz="3200" dirty="0" err="1"/>
              <a:t>Selain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, cloud provider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saja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konsisten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performance </a:t>
            </a:r>
            <a:r>
              <a:rPr lang="en-US" sz="3200" dirty="0" err="1"/>
              <a:t>dari</a:t>
            </a:r>
            <a:r>
              <a:rPr lang="en-US" sz="3200" dirty="0"/>
              <a:t> application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r>
              <a:rPr lang="en-US" sz="3200" dirty="0"/>
              <a:t>.</a:t>
            </a:r>
          </a:p>
          <a:p>
            <a:pPr>
              <a:buNone/>
            </a:pPr>
            <a:endParaRPr lang="en-US" sz="3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awan</a:t>
            </a:r>
            <a:endParaRPr lang="en-US" dirty="0"/>
          </a:p>
        </p:txBody>
      </p:sp>
      <p:pic>
        <p:nvPicPr>
          <p:cNvPr id="27650" name="Picture 2" descr="https://www.wagershare.com/content/images/ContactLad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752600"/>
            <a:ext cx="196849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91000" cy="304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err="1"/>
              <a:t>Privasi</a:t>
            </a:r>
            <a:endParaRPr lang="en-US" sz="2800" b="1" dirty="0"/>
          </a:p>
          <a:p>
            <a:pPr>
              <a:buNone/>
            </a:pP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cloud, </a:t>
            </a:r>
            <a:r>
              <a:rPr lang="en-US" sz="2800" dirty="0" err="1"/>
              <a:t>maka</a:t>
            </a:r>
            <a:r>
              <a:rPr lang="en-US" sz="2800" dirty="0"/>
              <a:t> data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disimpan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server </a:t>
            </a:r>
            <a:r>
              <a:rPr lang="en-US" sz="2800" dirty="0" err="1"/>
              <a:t>dimana</a:t>
            </a:r>
            <a:r>
              <a:rPr lang="en-US" sz="2800" dirty="0"/>
              <a:t> server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bukanlah</a:t>
            </a:r>
            <a:r>
              <a:rPr lang="en-US" sz="2800" dirty="0"/>
              <a:t> </a:t>
            </a:r>
            <a:r>
              <a:rPr lang="en-US" sz="2800" dirty="0" err="1"/>
              <a:t>milik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. Cloud provider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mengakses</a:t>
            </a:r>
            <a:r>
              <a:rPr lang="en-US" sz="2800" dirty="0"/>
              <a:t> data </a:t>
            </a:r>
            <a:r>
              <a:rPr lang="en-US" sz="2800" dirty="0" err="1"/>
              <a:t>milik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sepengetahuan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.</a:t>
            </a:r>
            <a:endParaRPr lang="en-US" sz="2800" b="1" dirty="0"/>
          </a:p>
          <a:p>
            <a:endParaRPr lang="en-US" sz="2800" dirty="0"/>
          </a:p>
        </p:txBody>
      </p:sp>
      <p:pic>
        <p:nvPicPr>
          <p:cNvPr id="28674" name="Picture 2" descr="http://www.allinone.co.uk/UserFiles/Images/staticPageImages/Help&amp;Advice/BuyersGuide/PrivacyPolicy/privacy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057400"/>
            <a:ext cx="2895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Compliance</a:t>
            </a:r>
          </a:p>
          <a:p>
            <a:pPr>
              <a:buNone/>
            </a:pPr>
            <a:r>
              <a:rPr lang="en-US" dirty="0"/>
              <a:t>	Perusahaan </a:t>
            </a:r>
            <a:r>
              <a:rPr lang="en-US" dirty="0" err="1"/>
              <a:t>pengguna</a:t>
            </a:r>
            <a:r>
              <a:rPr lang="en-US" dirty="0"/>
              <a:t> cloud computing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cloud service provider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menyamakan</a:t>
            </a:r>
            <a:r>
              <a:rPr lang="en-US" dirty="0"/>
              <a:t> level compliance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data </a:t>
            </a:r>
            <a:r>
              <a:rPr lang="en-US" dirty="0" err="1"/>
              <a:t>didalam</a:t>
            </a:r>
            <a:r>
              <a:rPr lang="en-US" dirty="0"/>
              <a:t> cloud.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cloud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, pemilik data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berhati-hati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data.</a:t>
            </a:r>
          </a:p>
          <a:p>
            <a:endParaRPr lang="en-US" dirty="0"/>
          </a:p>
        </p:txBody>
      </p:sp>
      <p:pic>
        <p:nvPicPr>
          <p:cNvPr id="31746" name="Picture 2" descr="http://vivatinc.com/img/compliance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00200"/>
            <a:ext cx="281076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6629400" cy="685800"/>
          </a:xfrm>
        </p:spPr>
        <p:txBody>
          <a:bodyPr/>
          <a:lstStyle/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Mengenal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komputasi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awan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komputasi-aw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143000"/>
            <a:ext cx="6553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6576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Data Ownership</a:t>
            </a:r>
            <a:endParaRPr lang="en-US" b="1" i="1" dirty="0"/>
          </a:p>
          <a:p>
            <a:pPr>
              <a:buNone/>
            </a:pPr>
            <a:r>
              <a:rPr lang="en-US" b="1" i="1" dirty="0"/>
              <a:t>	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data </a:t>
            </a:r>
            <a:r>
              <a:rPr lang="en-US" dirty="0" err="1"/>
              <a:t>begitu</a:t>
            </a:r>
            <a:r>
              <a:rPr lang="en-US" dirty="0"/>
              <a:t> data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</a:t>
            </a:r>
            <a:r>
              <a:rPr lang="en-US" i="1" dirty="0"/>
              <a:t>cloud.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data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server Cloud </a:t>
            </a:r>
            <a:r>
              <a:rPr lang="en-US" dirty="0" err="1"/>
              <a:t>jika</a:t>
            </a:r>
            <a:r>
              <a:rPr lang="en-US" dirty="0"/>
              <a:t> server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</a:t>
            </a:r>
          </a:p>
        </p:txBody>
      </p:sp>
      <p:pic>
        <p:nvPicPr>
          <p:cNvPr id="30722" name="Picture 2" descr="http://www.greenbookblog.org/wp-content/uploads/2012/03/big-d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47800"/>
            <a:ext cx="3429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50292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/>
              <a:t>Data Mobility</a:t>
            </a:r>
          </a:p>
          <a:p>
            <a:pPr>
              <a:buNone/>
            </a:pPr>
            <a:r>
              <a:rPr lang="en-US" sz="2800" dirty="0"/>
              <a:t>	Yang </a:t>
            </a:r>
            <a:r>
              <a:rPr lang="en-US" sz="2800" dirty="0" err="1"/>
              <a:t>mengacu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kemungkinan</a:t>
            </a:r>
            <a:r>
              <a:rPr lang="en-US" sz="2800" dirty="0"/>
              <a:t> </a:t>
            </a:r>
            <a:r>
              <a:rPr lang="en-US" sz="2800" i="1" dirty="0"/>
              <a:t>share data </a:t>
            </a:r>
            <a:r>
              <a:rPr lang="en-US" sz="2800" dirty="0" err="1"/>
              <a:t>antar</a:t>
            </a:r>
            <a:r>
              <a:rPr lang="en-US" sz="2800" dirty="0"/>
              <a:t> </a:t>
            </a:r>
            <a:r>
              <a:rPr lang="en-US" sz="2800" i="1" dirty="0" err="1"/>
              <a:t>cloudservice</a:t>
            </a:r>
            <a:r>
              <a:rPr lang="en-US" sz="2800" i="1" dirty="0"/>
              <a:t> 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memperoleh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 data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 </a:t>
            </a:r>
            <a:r>
              <a:rPr lang="en-US" sz="2800" i="1" dirty="0" err="1"/>
              <a:t>user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terminasi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 </a:t>
            </a:r>
            <a:r>
              <a:rPr lang="en-US" sz="2800" i="1" dirty="0"/>
              <a:t>cloud</a:t>
            </a:r>
            <a:r>
              <a:rPr lang="en-US" sz="2800" dirty="0"/>
              <a:t> </a:t>
            </a:r>
            <a:r>
              <a:rPr lang="en-US" sz="2800" i="1" dirty="0"/>
              <a:t>Computing.</a:t>
            </a:r>
            <a:endParaRPr lang="en-US" sz="2800" dirty="0"/>
          </a:p>
        </p:txBody>
      </p:sp>
      <p:pic>
        <p:nvPicPr>
          <p:cNvPr id="29698" name="Picture 2" descr="http://blogs.msdn.com/cfs-file.ashx/__key/CommunityServer-Blogs-Components-WeblogFiles/00-00-01-38-39-metablogapi/2766.Icons_5F00_gears_5F00_blue_5F00_7A915C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71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86862291-FBC4-4ADD-A03E-9B67D12A34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F221DF61-0688-4B23-8005-43C4D0782D78}"/>
              </a:ext>
            </a:extLst>
          </p:cNvPr>
          <p:cNvSpPr/>
          <p:nvPr/>
        </p:nvSpPr>
        <p:spPr>
          <a:xfrm>
            <a:off x="228600" y="438150"/>
            <a:ext cx="8763000" cy="455295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ibbon: Tilted Down 5">
            <a:extLst>
              <a:ext uri="{FF2B5EF4-FFF2-40B4-BE49-F238E27FC236}">
                <a16:creationId xmlns:a16="http://schemas.microsoft.com/office/drawing/2014/main" id="{0BDC12F3-EADD-4B14-A0CE-9DEC5208ADA9}"/>
              </a:ext>
            </a:extLst>
          </p:cNvPr>
          <p:cNvSpPr/>
          <p:nvPr/>
        </p:nvSpPr>
        <p:spPr>
          <a:xfrm>
            <a:off x="214745" y="1485900"/>
            <a:ext cx="8686800" cy="3581400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541EDB8-1F24-4F5B-BC50-06A2462A3F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2876550"/>
            <a:ext cx="6283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SEKIAN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DAN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TERIMA</a:t>
            </a:r>
            <a:r>
              <a:rPr sz="3600" spc="-16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KASIH</a:t>
            </a:r>
            <a:endParaRPr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5B4F9-0A9A-4500-8C8B-BACC9683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392632"/>
            <a:ext cx="41148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2CA6C-BC41-45E9-A016-B06CF4C71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9" b="90503" l="1779" r="92527">
                        <a14:foregroundMark x1="36299" y1="60335" x2="36299" y2="60335"/>
                        <a14:foregroundMark x1="30605" y1="82682" x2="30605" y2="82682"/>
                        <a14:foregroundMark x1="42705" y1="88268" x2="42705" y2="88268"/>
                        <a14:foregroundMark x1="35231" y1="82682" x2="35231" y2="82682"/>
                        <a14:foregroundMark x1="30605" y1="87709" x2="30605" y2="87709"/>
                        <a14:foregroundMark x1="33808" y1="61453" x2="33808" y2="61453"/>
                        <a14:foregroundMark x1="35943" y1="81006" x2="35943" y2="81006"/>
                        <a14:foregroundMark x1="28826" y1="88268" x2="28826" y2="88268"/>
                        <a14:foregroundMark x1="35231" y1="88827" x2="35231" y2="88827"/>
                        <a14:foregroundMark x1="41993" y1="90503" x2="41993" y2="90503"/>
                        <a14:foregroundMark x1="42349" y1="87151" x2="42349" y2="87151"/>
                        <a14:foregroundMark x1="28470" y1="87151" x2="28470" y2="87151"/>
                        <a14:foregroundMark x1="43060" y1="11173" x2="43060" y2="11173"/>
                        <a14:foregroundMark x1="50178" y1="13966" x2="50178" y2="13966"/>
                        <a14:foregroundMark x1="58363" y1="15084" x2="58363" y2="15084"/>
                        <a14:foregroundMark x1="18861" y1="25698" x2="18861" y2="25698"/>
                        <a14:foregroundMark x1="27402" y1="27933" x2="27402" y2="27933"/>
                        <a14:foregroundMark x1="30961" y1="28492" x2="30961" y2="28492"/>
                        <a14:foregroundMark x1="42705" y1="31844" x2="42705" y2="31844"/>
                        <a14:foregroundMark x1="46975" y1="27933" x2="46975" y2="27933"/>
                        <a14:foregroundMark x1="58007" y1="27933" x2="58007" y2="27933"/>
                        <a14:foregroundMark x1="63701" y1="31285" x2="63701" y2="31285"/>
                        <a14:foregroundMark x1="65836" y1="28492" x2="65836" y2="28492"/>
                        <a14:foregroundMark x1="71174" y1="29050" x2="71174" y2="29050"/>
                        <a14:foregroundMark x1="77580" y1="29609" x2="77580" y2="29609"/>
                        <a14:foregroundMark x1="80427" y1="26257" x2="80427" y2="26257"/>
                        <a14:foregroundMark x1="82206" y1="32961" x2="82206" y2="32961"/>
                        <a14:foregroundMark x1="91815" y1="73184" x2="91815" y2="73184"/>
                        <a14:foregroundMark x1="91459" y1="74302" x2="91459" y2="74302"/>
                        <a14:foregroundMark x1="91459" y1="69274" x2="92527" y2="69832"/>
                        <a14:foregroundMark x1="90036" y1="72626" x2="90391" y2="74860"/>
                        <a14:foregroundMark x1="4270" y1="26816" x2="4270" y2="26816"/>
                        <a14:foregroundMark x1="3915" y1="34637" x2="3915" y2="34637"/>
                        <a14:foregroundMark x1="1779" y1="49721" x2="1779" y2="49721"/>
                        <a14:foregroundMark x1="10320" y1="82682" x2="10320" y2="82682"/>
                        <a14:foregroundMark x1="8897" y1="82682" x2="8897" y2="82682"/>
                        <a14:foregroundMark x1="72598" y1="84916" x2="72598" y2="84916"/>
                        <a14:foregroundMark x1="21708" y1="27374" x2="21708" y2="27374"/>
                        <a14:foregroundMark x1="25623" y1="29050" x2="25623" y2="29050"/>
                        <a14:foregroundMark x1="28114" y1="32402" x2="28114" y2="32402"/>
                        <a14:foregroundMark x1="27758" y1="30168" x2="27758" y2="30168"/>
                        <a14:foregroundMark x1="38078" y1="31285" x2="38078" y2="31285"/>
                        <a14:foregroundMark x1="77580" y1="29050" x2="77580" y2="29050"/>
                        <a14:foregroundMark x1="75801" y1="25698" x2="75801" y2="25698"/>
                        <a14:foregroundMark x1="81495" y1="26257" x2="81495" y2="26257"/>
                        <a14:foregroundMark x1="37367" y1="64804" x2="37367" y2="64804"/>
                        <a14:foregroundMark x1="35943" y1="53631" x2="35943" y2="53631"/>
                        <a14:foregroundMark x1="33808" y1="59777" x2="33808" y2="59777"/>
                        <a14:foregroundMark x1="35231" y1="55866" x2="35231" y2="55866"/>
                        <a14:foregroundMark x1="32028" y1="54749" x2="32028" y2="54749"/>
                        <a14:foregroundMark x1="33808" y1="75978" x2="33808" y2="75978"/>
                        <a14:foregroundMark x1="19573" y1="25698" x2="19573" y2="25698"/>
                        <a14:foregroundMark x1="18861" y1="27933" x2="18861" y2="27933"/>
                        <a14:foregroundMark x1="20641" y1="27374" x2="20641" y2="27374"/>
                        <a14:foregroundMark x1="19217" y1="23464" x2="19217" y2="23464"/>
                        <a14:backgroundMark x1="42349" y1="12849" x2="42349" y2="12849"/>
                        <a14:backgroundMark x1="59075" y1="15642" x2="59075" y2="15642"/>
                        <a14:backgroundMark x1="77580" y1="27933" x2="77580" y2="27933"/>
                        <a14:backgroundMark x1="80427" y1="27374" x2="80427" y2="27374"/>
                        <a14:backgroundMark x1="80427" y1="26257" x2="80427" y2="26257"/>
                        <a14:backgroundMark x1="82918" y1="32402" x2="82918" y2="32402"/>
                        <a14:backgroundMark x1="81851" y1="34078" x2="81851" y2="34078"/>
                        <a14:backgroundMark x1="20285" y1="28492" x2="20285" y2="28492"/>
                        <a14:backgroundMark x1="26335" y1="31285" x2="26335" y2="31285"/>
                        <a14:backgroundMark x1="27402" y1="28492" x2="27402" y2="28492"/>
                        <a14:backgroundMark x1="38790" y1="28492" x2="38790" y2="28492"/>
                        <a14:backgroundMark x1="20641" y1="26257" x2="20641" y2="26257"/>
                        <a14:backgroundMark x1="18861" y1="25698" x2="18861" y2="25698"/>
                        <a14:backgroundMark x1="26690" y1="29050" x2="26690" y2="29050"/>
                        <a14:backgroundMark x1="37722" y1="32402" x2="37722" y2="32402"/>
                        <a14:backgroundMark x1="38434" y1="31844" x2="38434" y2="31844"/>
                        <a14:backgroundMark x1="56228" y1="28492" x2="56228" y2="28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1837" y="1414462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0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ng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42" y="2971800"/>
            <a:ext cx="44196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6410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APA ITU KOMPUTASI AWAN..???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DC964F-3134-4D4D-BDE4-8850A6591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368" y="828020"/>
            <a:ext cx="3910948" cy="2000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14400"/>
            <a:ext cx="4114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Komputasi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Awan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(Cloud Computing)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adalah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suatu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layanan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jasa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IT yang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oleh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sebuah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perusahaan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dimana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pengguna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layanan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tidak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perlu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menyiapkan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perangkat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sendiri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karena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telah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disediakan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oleh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perusahaan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Layanan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ini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layanan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berbasis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internet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semua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kebutuhan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dilayani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koneksi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internet.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92668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KOMPUTASI AWAN</a:t>
            </a:r>
          </a:p>
        </p:txBody>
      </p:sp>
      <p:pic>
        <p:nvPicPr>
          <p:cNvPr id="1026" name="Picture 2" descr="PERAN CLOUD COMPUTING DALAM KEMAJUAN SUATU PERUSAHAAN">
            <a:extLst>
              <a:ext uri="{FF2B5EF4-FFF2-40B4-BE49-F238E27FC236}">
                <a16:creationId xmlns:a16="http://schemas.microsoft.com/office/drawing/2014/main" id="{5140AAB9-4036-450E-8DCF-A8E5CA4CC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49778"/>
            <a:ext cx="4267200" cy="24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DB60A2-EF2D-433D-BC00-FAE8F7B53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14400"/>
            <a:ext cx="3570096" cy="21618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924800" cy="533400"/>
          </a:xfrm>
        </p:spPr>
        <p:txBody>
          <a:bodyPr>
            <a:normAutofit/>
          </a:bodyPr>
          <a:lstStyle/>
          <a:p>
            <a:r>
              <a:rPr lang="en-US" sz="2400" dirty="0" err="1"/>
              <a:t>Jenis-jenis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awan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endParaRPr lang="en-US" sz="2400" dirty="0"/>
          </a:p>
        </p:txBody>
      </p:sp>
      <p:pic>
        <p:nvPicPr>
          <p:cNvPr id="4" name="Picture 3" descr="cloud_sta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100763" cy="45774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7432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i="1" dirty="0"/>
              <a:t>Software as a Service (</a:t>
            </a:r>
            <a:r>
              <a:rPr lang="en-US" b="1" i="1" dirty="0" err="1"/>
              <a:t>SaaS</a:t>
            </a:r>
            <a:r>
              <a:rPr lang="en-US" b="1" i="1" dirty="0"/>
              <a:t>) </a:t>
            </a:r>
            <a:r>
              <a:rPr lang="en-US" dirty="0" err="1"/>
              <a:t>adalah</a:t>
            </a:r>
            <a:r>
              <a:rPr lang="en-US" dirty="0"/>
              <a:t>  model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“</a:t>
            </a:r>
            <a:r>
              <a:rPr lang="en-US" dirty="0" err="1"/>
              <a:t>ditawarkan</a:t>
            </a:r>
            <a:r>
              <a:rPr lang="en-US" dirty="0"/>
              <a:t>”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/software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,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 </a:t>
            </a:r>
            <a:r>
              <a:rPr lang="en-US" i="1" dirty="0"/>
              <a:t>update</a:t>
            </a:r>
            <a:r>
              <a:rPr lang="en-US" dirty="0"/>
              <a:t> 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provider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 </a:t>
            </a:r>
            <a:r>
              <a:rPr lang="en-US" i="1" dirty="0"/>
              <a:t>update</a:t>
            </a:r>
            <a:r>
              <a:rPr lang="en-US" dirty="0"/>
              <a:t> 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apa-apa</a:t>
            </a:r>
            <a:r>
              <a:rPr lang="en-US" dirty="0"/>
              <a:t>.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pemikirannya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 </a:t>
            </a:r>
            <a:r>
              <a:rPr lang="en-US" i="1" dirty="0"/>
              <a:t>software</a:t>
            </a:r>
            <a:r>
              <a:rPr lang="en-US" dirty="0"/>
              <a:t> 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provider </a:t>
            </a:r>
            <a:r>
              <a:rPr lang="en-US" dirty="0" err="1"/>
              <a:t>dan</a:t>
            </a:r>
            <a:r>
              <a:rPr lang="en-US" dirty="0"/>
              <a:t> provider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 </a:t>
            </a:r>
            <a:r>
              <a:rPr lang="en-US" i="1" dirty="0"/>
              <a:t>software</a:t>
            </a:r>
            <a:r>
              <a:rPr lang="en-US" dirty="0"/>
              <a:t> 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memikirkan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 </a:t>
            </a:r>
            <a:r>
              <a:rPr lang="en-US" i="1" dirty="0"/>
              <a:t>update</a:t>
            </a:r>
            <a:r>
              <a:rPr lang="en-US" dirty="0"/>
              <a:t>,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infrastrukturnya</a:t>
            </a:r>
            <a:r>
              <a:rPr lang="en-US" dirty="0"/>
              <a:t>.</a:t>
            </a:r>
            <a:endParaRPr lang="en-US" i="1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6273800" cy="2273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BEBERAPA LAYANAN SAAS DARI KOMPUTASI AWAN</a:t>
            </a:r>
          </a:p>
        </p:txBody>
      </p:sp>
      <p:pic>
        <p:nvPicPr>
          <p:cNvPr id="1026" name="Picture 2" descr="http://wildasucihidayah.files.wordpress.com/2011/09/icon-gmail019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1981200" cy="1752600"/>
          </a:xfrm>
          <a:prstGeom prst="rect">
            <a:avLst/>
          </a:prstGeom>
          <a:noFill/>
        </p:spPr>
      </p:pic>
      <p:pic>
        <p:nvPicPr>
          <p:cNvPr id="1028" name="Picture 4" descr="http://logonoid.com/images/hotmai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1935562" cy="1524000"/>
          </a:xfrm>
          <a:prstGeom prst="rect">
            <a:avLst/>
          </a:prstGeom>
          <a:noFill/>
        </p:spPr>
      </p:pic>
      <p:pic>
        <p:nvPicPr>
          <p:cNvPr id="1030" name="Picture 6" descr="http://brekeleh.mywapblog.com/files/yahoo-mail-logo-74667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429000"/>
            <a:ext cx="2362200" cy="18471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9688" y="129540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Email </a:t>
            </a:r>
            <a:r>
              <a:rPr lang="en-US" dirty="0" err="1">
                <a:solidFill>
                  <a:schemeClr val="bg1"/>
                </a:solidFill>
              </a:rPr>
              <a:t>Publik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s://www.facebook.com/images/fb_icon_325x32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1" y="1828801"/>
            <a:ext cx="1219200" cy="1219200"/>
          </a:xfrm>
          <a:prstGeom prst="rect">
            <a:avLst/>
          </a:prstGeom>
          <a:noFill/>
        </p:spPr>
      </p:pic>
      <p:pic>
        <p:nvPicPr>
          <p:cNvPr id="1034" name="Picture 10" descr="http://www.umanitoba.ca/faculties/kinrec/bsal/programs/images/Twitter%20But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828800"/>
            <a:ext cx="1292223" cy="12922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67400" y="1383268"/>
            <a:ext cx="1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Social Network</a:t>
            </a:r>
          </a:p>
        </p:txBody>
      </p:sp>
      <p:pic>
        <p:nvPicPr>
          <p:cNvPr id="1036" name="Picture 12" descr="http://blog.spreaker.com/wp-content/uploads/2013/03/skype-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810000"/>
            <a:ext cx="1371600" cy="1371600"/>
          </a:xfrm>
          <a:prstGeom prst="rect">
            <a:avLst/>
          </a:prstGeom>
          <a:noFill/>
        </p:spPr>
      </p:pic>
      <p:pic>
        <p:nvPicPr>
          <p:cNvPr id="1038" name="Picture 14" descr="http://upload.wikimedia.org/wikipedia/id/1/13/Yahoo!_Messeng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3657600"/>
            <a:ext cx="1600200" cy="1600200"/>
          </a:xfrm>
          <a:prstGeom prst="rect">
            <a:avLst/>
          </a:prstGeom>
          <a:noFill/>
        </p:spPr>
      </p:pic>
      <p:pic>
        <p:nvPicPr>
          <p:cNvPr id="1040" name="Picture 16" descr="http://androidspin.com/wp-content/uploads/2012/10/talk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07026" y="5257800"/>
            <a:ext cx="2822574" cy="13601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5000" y="3440668"/>
            <a:ext cx="18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Instant Messaging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nfoq.com/resource/articles/everything-is-paasible/en/smallimage/art%20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02105"/>
            <a:ext cx="4648200" cy="27934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124200"/>
            <a:ext cx="83952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AutoNum type="arabicPeriod" startAt="2"/>
            </a:pPr>
            <a:r>
              <a:rPr lang="en-US" b="1" i="1" dirty="0"/>
              <a:t>Platform as a Service (</a:t>
            </a:r>
            <a:r>
              <a:rPr lang="en-US" b="1" i="1" dirty="0" err="1"/>
              <a:t>PaaS</a:t>
            </a:r>
            <a:r>
              <a:rPr lang="en-US" b="1" i="1" dirty="0"/>
              <a:t>)</a:t>
            </a:r>
          </a:p>
          <a:p>
            <a:pPr marL="342900" indent="-342900" algn="just"/>
            <a:r>
              <a:rPr lang="en-US" dirty="0"/>
              <a:t>	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SaaS</a:t>
            </a:r>
            <a:r>
              <a:rPr lang="en-US" dirty="0"/>
              <a:t>, </a:t>
            </a:r>
            <a:r>
              <a:rPr lang="en-US" dirty="0" err="1"/>
              <a:t>PaaS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US" dirty="0"/>
          </a:p>
          <a:p>
            <a:pPr marL="342900" indent="-342900" algn="just"/>
            <a:r>
              <a:rPr lang="en-US" dirty="0"/>
              <a:t>	</a:t>
            </a:r>
            <a:r>
              <a:rPr lang="en-US" dirty="0" err="1"/>
              <a:t>PaaS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 </a:t>
            </a:r>
            <a:r>
              <a:rPr lang="en-US" i="1" dirty="0"/>
              <a:t>platform</a:t>
            </a:r>
            <a:r>
              <a:rPr lang="en-US" dirty="0"/>
              <a:t> 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endParaRPr lang="en-US" dirty="0"/>
          </a:p>
          <a:p>
            <a:pPr marL="342900" indent="-342900" algn="just"/>
            <a:r>
              <a:rPr lang="en-US" dirty="0"/>
              <a:t>	</a:t>
            </a:r>
            <a:r>
              <a:rPr lang="en-US" dirty="0" err="1"/>
              <a:t>aplikasi-aplikasi</a:t>
            </a:r>
            <a:r>
              <a:rPr lang="en-US" dirty="0"/>
              <a:t>. </a:t>
            </a:r>
            <a:r>
              <a:rPr lang="en-US" dirty="0" err="1"/>
              <a:t>PaaS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 </a:t>
            </a:r>
            <a:r>
              <a:rPr lang="en-US" i="1" dirty="0" err="1"/>
              <a:t>cloudware</a:t>
            </a:r>
            <a:r>
              <a:rPr lang="en-US" dirty="0"/>
              <a:t>,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kita</a:t>
            </a:r>
            <a:endParaRPr lang="en-US" dirty="0"/>
          </a:p>
          <a:p>
            <a:pPr marL="342900" indent="-342900" algn="just"/>
            <a:r>
              <a:rPr lang="en-US" dirty="0"/>
              <a:t>	</a:t>
            </a:r>
            <a:r>
              <a:rPr lang="en-US" dirty="0" err="1"/>
              <a:t>mengakses</a:t>
            </a:r>
            <a:r>
              <a:rPr lang="en-US" dirty="0"/>
              <a:t> </a:t>
            </a:r>
            <a:r>
              <a:rPr lang="en-US" i="1" dirty="0" err="1"/>
              <a:t>platform</a:t>
            </a:r>
            <a:r>
              <a:rPr lang="en-US" dirty="0" err="1"/>
              <a:t>tersebut</a:t>
            </a:r>
            <a:r>
              <a:rPr lang="en-US" dirty="0"/>
              <a:t> via </a:t>
            </a:r>
            <a:r>
              <a:rPr lang="en-US" i="1" dirty="0"/>
              <a:t>cloud computing.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BEBERAPA LAYANAN PAAS DARI KOMPUTASI AWAN</a:t>
            </a:r>
          </a:p>
        </p:txBody>
      </p:sp>
      <p:pic>
        <p:nvPicPr>
          <p:cNvPr id="20482" name="Picture 2" descr="http://www.nanostuffs.com/images/Nano/aw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3505200" cy="1371600"/>
          </a:xfrm>
          <a:prstGeom prst="rect">
            <a:avLst/>
          </a:prstGeom>
          <a:noFill/>
        </p:spPr>
      </p:pic>
      <p:pic>
        <p:nvPicPr>
          <p:cNvPr id="20484" name="Picture 4" descr="http://phillyhealthcodefest.com/images/logos/windows-az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3276600" cy="1752600"/>
          </a:xfrm>
          <a:prstGeom prst="rect">
            <a:avLst/>
          </a:prstGeom>
          <a:noFill/>
        </p:spPr>
      </p:pic>
      <p:pic>
        <p:nvPicPr>
          <p:cNvPr id="20488" name="Picture 8" descr="http://www.nimbusproject.org/doc/cloudinitd/1.0/_images/vmware_cloud_found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276600"/>
            <a:ext cx="2438400" cy="2438401"/>
          </a:xfrm>
          <a:prstGeom prst="rect">
            <a:avLst/>
          </a:prstGeom>
          <a:noFill/>
        </p:spPr>
      </p:pic>
      <p:pic>
        <p:nvPicPr>
          <p:cNvPr id="20490" name="Picture 10" descr="http://www.netmagicsolutions.com/assets/_images/alliances/logo-eco-orangescap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81400"/>
            <a:ext cx="3551461" cy="165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371</Words>
  <Application>Microsoft Office PowerPoint</Application>
  <PresentationFormat>On-screen Show (4:3)</PresentationFormat>
  <Paragraphs>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Times New Roman</vt:lpstr>
      <vt:lpstr>Office Theme</vt:lpstr>
      <vt:lpstr>PowerPoint Presentation</vt:lpstr>
      <vt:lpstr>Mengenal komputasi awan</vt:lpstr>
      <vt:lpstr>PowerPoint Presentation</vt:lpstr>
      <vt:lpstr>PowerPoint Presentation</vt:lpstr>
      <vt:lpstr>Jenis-jenis komputasi awan berdasarkan layanan</vt:lpstr>
      <vt:lpstr>PowerPoint Presentation</vt:lpstr>
      <vt:lpstr>PowerPoint Presentation</vt:lpstr>
      <vt:lpstr>PowerPoint Presentation</vt:lpstr>
      <vt:lpstr>BEBERAPA LAYANAN PAAS DARI KOMPUTASI AWAN</vt:lpstr>
      <vt:lpstr>PowerPoint Presentation</vt:lpstr>
      <vt:lpstr>BEBERAPA LAYANAN IAAS DARI KOMPUTASI AWAN</vt:lpstr>
      <vt:lpstr>SISTEM KERJA</vt:lpstr>
      <vt:lpstr>SYARAT KOMPUTASI AWAN</vt:lpstr>
      <vt:lpstr>KARAKTERISTIK KOMPUTASI AWAN</vt:lpstr>
      <vt:lpstr>Kelebihan komputasi awan</vt:lpstr>
      <vt:lpstr>Lanjutan…</vt:lpstr>
      <vt:lpstr>Kelemahan komputasi awan</vt:lpstr>
      <vt:lpstr>Lanjutan…</vt:lpstr>
      <vt:lpstr>Lanjutan…</vt:lpstr>
      <vt:lpstr>Lanjutan…</vt:lpstr>
      <vt:lpstr>Lanjutan…</vt:lpstr>
      <vt:lpstr>SEKIAN DAN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Keamanan Sistem Informasi</dc:title>
  <dc:creator>SOETOJO</dc:creator>
  <cp:lastModifiedBy>user</cp:lastModifiedBy>
  <cp:revision>10</cp:revision>
  <dcterms:created xsi:type="dcterms:W3CDTF">2021-09-28T09:18:51Z</dcterms:created>
  <dcterms:modified xsi:type="dcterms:W3CDTF">2021-10-19T09:35:59Z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2010-05-05T00:00:00Z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2021-09-28T00:00:00Z</vt:filetime>
  </property>
</Properties>
</file>