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1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272011"/>
            <a:ext cx="7543800" cy="2705947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1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9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2" y="413808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5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8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6" y="1937704"/>
            <a:ext cx="8675370" cy="3233102"/>
          </a:xfrm>
        </p:spPr>
        <p:txBody>
          <a:bodyPr anchor="b"/>
          <a:lstStyle>
            <a:lvl1pPr>
              <a:defRPr sz="49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6" y="5201392"/>
            <a:ext cx="8675370" cy="1700212"/>
          </a:xfrm>
        </p:spPr>
        <p:txBody>
          <a:bodyPr/>
          <a:lstStyle>
            <a:lvl1pPr marL="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8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5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09"/>
            <a:ext cx="867537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5" y="1905318"/>
            <a:ext cx="4276130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5" y="2839085"/>
            <a:ext cx="4276130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5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3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31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2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6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9162" y="5181600"/>
            <a:ext cx="6604951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400" spc="-15" dirty="0" err="1">
                <a:solidFill>
                  <a:srgbClr val="76933B"/>
                </a:solidFill>
                <a:latin typeface="Calibri"/>
                <a:cs typeface="Calibri"/>
              </a:rPr>
              <a:t>Pertemuan</a:t>
            </a:r>
            <a:r>
              <a:rPr sz="4400" spc="-15" dirty="0">
                <a:solidFill>
                  <a:srgbClr val="76933B"/>
                </a:solidFill>
                <a:latin typeface="Calibri"/>
                <a:cs typeface="Calibri"/>
              </a:rPr>
              <a:t> </a:t>
            </a:r>
            <a:r>
              <a:rPr sz="4400" dirty="0" smtClean="0">
                <a:solidFill>
                  <a:srgbClr val="76933B"/>
                </a:solidFill>
                <a:latin typeface="Calibri"/>
                <a:cs typeface="Calibri"/>
              </a:rPr>
              <a:t>X</a:t>
            </a:r>
            <a:r>
              <a:rPr lang="en-US" sz="4400" dirty="0" smtClean="0">
                <a:solidFill>
                  <a:srgbClr val="76933B"/>
                </a:solidFill>
                <a:latin typeface="Calibri"/>
                <a:cs typeface="Calibri"/>
              </a:rPr>
              <a:t>II</a:t>
            </a:r>
            <a:r>
              <a:rPr sz="4400" dirty="0" smtClean="0">
                <a:solidFill>
                  <a:srgbClr val="76933B"/>
                </a:solidFill>
                <a:latin typeface="Calibri"/>
                <a:cs typeface="Calibri"/>
              </a:rPr>
              <a:t>  </a:t>
            </a:r>
            <a:endParaRPr lang="en-US" sz="4400" dirty="0" smtClean="0">
              <a:solidFill>
                <a:srgbClr val="76933B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400" spc="-5" dirty="0" err="1" smtClean="0">
                <a:solidFill>
                  <a:srgbClr val="76933B"/>
                </a:solidFill>
                <a:latin typeface="Calibri"/>
                <a:cs typeface="Calibri"/>
              </a:rPr>
              <a:t>Siklus</a:t>
            </a:r>
            <a:r>
              <a:rPr sz="4400" spc="-35" dirty="0" smtClean="0">
                <a:solidFill>
                  <a:srgbClr val="76933B"/>
                </a:solidFill>
                <a:latin typeface="Calibri"/>
                <a:cs typeface="Calibri"/>
              </a:rPr>
              <a:t> </a:t>
            </a:r>
            <a:r>
              <a:rPr sz="4400" spc="-15" dirty="0">
                <a:solidFill>
                  <a:srgbClr val="76933B"/>
                </a:solidFill>
                <a:latin typeface="Calibri"/>
                <a:cs typeface="Calibri"/>
              </a:rPr>
              <a:t>Pengeluaran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3922" y="6533401"/>
            <a:ext cx="762222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Mahasiswa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mampu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mengevaluasi siklus  pengeluaran</a:t>
            </a:r>
            <a:endParaRPr sz="2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0564" y="2727944"/>
            <a:ext cx="6350508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99031" y="913879"/>
            <a:ext cx="72624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Economic Order </a:t>
            </a:r>
            <a:r>
              <a:rPr sz="4400" spc="-5" dirty="0"/>
              <a:t>Quantity</a:t>
            </a:r>
            <a:r>
              <a:rPr sz="4400" spc="-25" dirty="0"/>
              <a:t> </a:t>
            </a:r>
            <a:r>
              <a:rPr sz="4400" spc="-5" dirty="0"/>
              <a:t>(EOQ)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5872474" y="1863836"/>
            <a:ext cx="3383279" cy="1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79867" y="1859264"/>
            <a:ext cx="3963923" cy="17340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79867" y="1859264"/>
            <a:ext cx="3970020" cy="1739264"/>
          </a:xfrm>
          <a:custGeom>
            <a:avLst/>
            <a:gdLst/>
            <a:ahLst/>
            <a:cxnLst/>
            <a:rect l="l" t="t" r="r" b="b"/>
            <a:pathLst>
              <a:path w="3970020" h="1739264">
                <a:moveTo>
                  <a:pt x="3968496" y="1475232"/>
                </a:moveTo>
                <a:lnTo>
                  <a:pt x="3968496" y="263652"/>
                </a:lnTo>
                <a:lnTo>
                  <a:pt x="3965448" y="248412"/>
                </a:lnTo>
                <a:lnTo>
                  <a:pt x="3963924" y="234696"/>
                </a:lnTo>
                <a:lnTo>
                  <a:pt x="3960876" y="219456"/>
                </a:lnTo>
                <a:lnTo>
                  <a:pt x="3951732" y="192024"/>
                </a:lnTo>
                <a:lnTo>
                  <a:pt x="3945636" y="179832"/>
                </a:lnTo>
                <a:lnTo>
                  <a:pt x="3941064" y="166116"/>
                </a:lnTo>
                <a:lnTo>
                  <a:pt x="3933444" y="153924"/>
                </a:lnTo>
                <a:lnTo>
                  <a:pt x="3927348" y="141732"/>
                </a:lnTo>
                <a:lnTo>
                  <a:pt x="3919728" y="129540"/>
                </a:lnTo>
                <a:lnTo>
                  <a:pt x="3863340" y="67056"/>
                </a:lnTo>
                <a:lnTo>
                  <a:pt x="3828288" y="42672"/>
                </a:lnTo>
                <a:lnTo>
                  <a:pt x="3816096" y="36576"/>
                </a:lnTo>
                <a:lnTo>
                  <a:pt x="3803904" y="28956"/>
                </a:lnTo>
                <a:lnTo>
                  <a:pt x="3764280" y="13716"/>
                </a:lnTo>
                <a:lnTo>
                  <a:pt x="3721608" y="4572"/>
                </a:lnTo>
                <a:lnTo>
                  <a:pt x="3706368" y="1524"/>
                </a:lnTo>
                <a:lnTo>
                  <a:pt x="3691128" y="1524"/>
                </a:lnTo>
                <a:lnTo>
                  <a:pt x="3677412" y="0"/>
                </a:lnTo>
                <a:lnTo>
                  <a:pt x="292608" y="0"/>
                </a:lnTo>
                <a:lnTo>
                  <a:pt x="277368" y="1524"/>
                </a:lnTo>
                <a:lnTo>
                  <a:pt x="262128" y="1524"/>
                </a:lnTo>
                <a:lnTo>
                  <a:pt x="246888" y="4572"/>
                </a:lnTo>
                <a:lnTo>
                  <a:pt x="233172" y="6096"/>
                </a:lnTo>
                <a:lnTo>
                  <a:pt x="219456" y="9144"/>
                </a:lnTo>
                <a:lnTo>
                  <a:pt x="192024" y="18288"/>
                </a:lnTo>
                <a:lnTo>
                  <a:pt x="178308" y="24384"/>
                </a:lnTo>
                <a:lnTo>
                  <a:pt x="164592" y="28956"/>
                </a:lnTo>
                <a:lnTo>
                  <a:pt x="152400" y="36576"/>
                </a:lnTo>
                <a:lnTo>
                  <a:pt x="140208" y="42672"/>
                </a:lnTo>
                <a:lnTo>
                  <a:pt x="128016" y="50292"/>
                </a:lnTo>
                <a:lnTo>
                  <a:pt x="65532" y="106680"/>
                </a:lnTo>
                <a:lnTo>
                  <a:pt x="41148" y="141732"/>
                </a:lnTo>
                <a:lnTo>
                  <a:pt x="22860" y="179832"/>
                </a:lnTo>
                <a:lnTo>
                  <a:pt x="16764" y="192024"/>
                </a:lnTo>
                <a:lnTo>
                  <a:pt x="12192" y="205740"/>
                </a:lnTo>
                <a:lnTo>
                  <a:pt x="9144" y="220980"/>
                </a:lnTo>
                <a:lnTo>
                  <a:pt x="4572" y="234696"/>
                </a:lnTo>
                <a:lnTo>
                  <a:pt x="3048" y="248412"/>
                </a:lnTo>
                <a:lnTo>
                  <a:pt x="0" y="278892"/>
                </a:lnTo>
                <a:lnTo>
                  <a:pt x="0" y="1459992"/>
                </a:lnTo>
                <a:lnTo>
                  <a:pt x="3048" y="1490472"/>
                </a:lnTo>
                <a:lnTo>
                  <a:pt x="6096" y="1504188"/>
                </a:lnTo>
                <a:lnTo>
                  <a:pt x="9144" y="1519428"/>
                </a:lnTo>
                <a:lnTo>
                  <a:pt x="9144" y="278892"/>
                </a:lnTo>
                <a:lnTo>
                  <a:pt x="10668" y="263652"/>
                </a:lnTo>
                <a:lnTo>
                  <a:pt x="12192" y="249936"/>
                </a:lnTo>
                <a:lnTo>
                  <a:pt x="21336" y="208788"/>
                </a:lnTo>
                <a:lnTo>
                  <a:pt x="25908" y="195072"/>
                </a:lnTo>
                <a:lnTo>
                  <a:pt x="32004" y="182880"/>
                </a:lnTo>
                <a:lnTo>
                  <a:pt x="36576" y="170688"/>
                </a:lnTo>
                <a:lnTo>
                  <a:pt x="57912" y="134112"/>
                </a:lnTo>
                <a:lnTo>
                  <a:pt x="91440" y="92964"/>
                </a:lnTo>
                <a:lnTo>
                  <a:pt x="134112" y="57912"/>
                </a:lnTo>
                <a:lnTo>
                  <a:pt x="144780" y="51816"/>
                </a:lnTo>
                <a:lnTo>
                  <a:pt x="156972" y="44196"/>
                </a:lnTo>
                <a:lnTo>
                  <a:pt x="181356" y="32004"/>
                </a:lnTo>
                <a:lnTo>
                  <a:pt x="208788" y="22860"/>
                </a:lnTo>
                <a:lnTo>
                  <a:pt x="220980" y="18288"/>
                </a:lnTo>
                <a:lnTo>
                  <a:pt x="234696" y="15240"/>
                </a:lnTo>
                <a:lnTo>
                  <a:pt x="248412" y="13716"/>
                </a:lnTo>
                <a:lnTo>
                  <a:pt x="263652" y="12192"/>
                </a:lnTo>
                <a:lnTo>
                  <a:pt x="277368" y="10668"/>
                </a:lnTo>
                <a:lnTo>
                  <a:pt x="3691128" y="10668"/>
                </a:lnTo>
                <a:lnTo>
                  <a:pt x="3733800" y="15240"/>
                </a:lnTo>
                <a:lnTo>
                  <a:pt x="3774948" y="27432"/>
                </a:lnTo>
                <a:lnTo>
                  <a:pt x="3811524" y="44196"/>
                </a:lnTo>
                <a:lnTo>
                  <a:pt x="3823716" y="51816"/>
                </a:lnTo>
                <a:lnTo>
                  <a:pt x="3835908" y="57912"/>
                </a:lnTo>
                <a:lnTo>
                  <a:pt x="3877056" y="92964"/>
                </a:lnTo>
                <a:lnTo>
                  <a:pt x="3912108" y="135636"/>
                </a:lnTo>
                <a:lnTo>
                  <a:pt x="3918204" y="146304"/>
                </a:lnTo>
                <a:lnTo>
                  <a:pt x="3925824" y="158496"/>
                </a:lnTo>
                <a:lnTo>
                  <a:pt x="3938016" y="182880"/>
                </a:lnTo>
                <a:lnTo>
                  <a:pt x="3942588" y="196596"/>
                </a:lnTo>
                <a:lnTo>
                  <a:pt x="3947160" y="208788"/>
                </a:lnTo>
                <a:lnTo>
                  <a:pt x="3951732" y="222504"/>
                </a:lnTo>
                <a:lnTo>
                  <a:pt x="3954780" y="236220"/>
                </a:lnTo>
                <a:lnTo>
                  <a:pt x="3956304" y="249936"/>
                </a:lnTo>
                <a:lnTo>
                  <a:pt x="3957828" y="265176"/>
                </a:lnTo>
                <a:lnTo>
                  <a:pt x="3959352" y="278892"/>
                </a:lnTo>
                <a:lnTo>
                  <a:pt x="3959352" y="1522984"/>
                </a:lnTo>
                <a:lnTo>
                  <a:pt x="3960876" y="1517904"/>
                </a:lnTo>
                <a:lnTo>
                  <a:pt x="3963924" y="1504188"/>
                </a:lnTo>
                <a:lnTo>
                  <a:pt x="3965448" y="1490472"/>
                </a:lnTo>
                <a:lnTo>
                  <a:pt x="3968496" y="1475232"/>
                </a:lnTo>
                <a:close/>
              </a:path>
              <a:path w="3970020" h="1739264">
                <a:moveTo>
                  <a:pt x="3959352" y="1522984"/>
                </a:moveTo>
                <a:lnTo>
                  <a:pt x="3959352" y="1459992"/>
                </a:lnTo>
                <a:lnTo>
                  <a:pt x="3957828" y="1475232"/>
                </a:lnTo>
                <a:lnTo>
                  <a:pt x="3954780" y="1502664"/>
                </a:lnTo>
                <a:lnTo>
                  <a:pt x="3951732" y="1516380"/>
                </a:lnTo>
                <a:lnTo>
                  <a:pt x="3947160" y="1530096"/>
                </a:lnTo>
                <a:lnTo>
                  <a:pt x="3942588" y="1542288"/>
                </a:lnTo>
                <a:lnTo>
                  <a:pt x="3938016" y="1556004"/>
                </a:lnTo>
                <a:lnTo>
                  <a:pt x="3925824" y="1580388"/>
                </a:lnTo>
                <a:lnTo>
                  <a:pt x="3918204" y="1592580"/>
                </a:lnTo>
                <a:lnTo>
                  <a:pt x="3912108" y="1604772"/>
                </a:lnTo>
                <a:lnTo>
                  <a:pt x="3877056" y="1645920"/>
                </a:lnTo>
                <a:lnTo>
                  <a:pt x="3834384" y="1680972"/>
                </a:lnTo>
                <a:lnTo>
                  <a:pt x="3823716" y="1687068"/>
                </a:lnTo>
                <a:lnTo>
                  <a:pt x="3811524" y="1694688"/>
                </a:lnTo>
                <a:lnTo>
                  <a:pt x="3787140" y="1706880"/>
                </a:lnTo>
                <a:lnTo>
                  <a:pt x="3773424" y="1711452"/>
                </a:lnTo>
                <a:lnTo>
                  <a:pt x="3761232" y="1716024"/>
                </a:lnTo>
                <a:lnTo>
                  <a:pt x="3747516" y="1720596"/>
                </a:lnTo>
                <a:lnTo>
                  <a:pt x="3733800" y="1723644"/>
                </a:lnTo>
                <a:lnTo>
                  <a:pt x="3720084" y="1725168"/>
                </a:lnTo>
                <a:lnTo>
                  <a:pt x="3704844" y="1726692"/>
                </a:lnTo>
                <a:lnTo>
                  <a:pt x="3691128" y="1728216"/>
                </a:lnTo>
                <a:lnTo>
                  <a:pt x="277368" y="1728216"/>
                </a:lnTo>
                <a:lnTo>
                  <a:pt x="263652" y="1726692"/>
                </a:lnTo>
                <a:lnTo>
                  <a:pt x="248412" y="1725168"/>
                </a:lnTo>
                <a:lnTo>
                  <a:pt x="234696" y="1723644"/>
                </a:lnTo>
                <a:lnTo>
                  <a:pt x="220980" y="1720596"/>
                </a:lnTo>
                <a:lnTo>
                  <a:pt x="207264" y="1716024"/>
                </a:lnTo>
                <a:lnTo>
                  <a:pt x="195072" y="1711452"/>
                </a:lnTo>
                <a:lnTo>
                  <a:pt x="181356" y="1706880"/>
                </a:lnTo>
                <a:lnTo>
                  <a:pt x="156972" y="1694688"/>
                </a:lnTo>
                <a:lnTo>
                  <a:pt x="144780" y="1687068"/>
                </a:lnTo>
                <a:lnTo>
                  <a:pt x="134112" y="1680972"/>
                </a:lnTo>
                <a:lnTo>
                  <a:pt x="111252" y="1664208"/>
                </a:lnTo>
                <a:lnTo>
                  <a:pt x="91440" y="1645920"/>
                </a:lnTo>
                <a:lnTo>
                  <a:pt x="73152" y="1626108"/>
                </a:lnTo>
                <a:lnTo>
                  <a:pt x="57912" y="1603248"/>
                </a:lnTo>
                <a:lnTo>
                  <a:pt x="50292" y="1592580"/>
                </a:lnTo>
                <a:lnTo>
                  <a:pt x="42672" y="1580388"/>
                </a:lnTo>
                <a:lnTo>
                  <a:pt x="30480" y="1556004"/>
                </a:lnTo>
                <a:lnTo>
                  <a:pt x="25908" y="1542288"/>
                </a:lnTo>
                <a:lnTo>
                  <a:pt x="21336" y="1530096"/>
                </a:lnTo>
                <a:lnTo>
                  <a:pt x="12192" y="1488948"/>
                </a:lnTo>
                <a:lnTo>
                  <a:pt x="10668" y="1473708"/>
                </a:lnTo>
                <a:lnTo>
                  <a:pt x="9144" y="1459992"/>
                </a:lnTo>
                <a:lnTo>
                  <a:pt x="9144" y="1519428"/>
                </a:lnTo>
                <a:lnTo>
                  <a:pt x="12192" y="1533144"/>
                </a:lnTo>
                <a:lnTo>
                  <a:pt x="16764" y="1546860"/>
                </a:lnTo>
                <a:lnTo>
                  <a:pt x="22860" y="1559052"/>
                </a:lnTo>
                <a:lnTo>
                  <a:pt x="28956" y="1572768"/>
                </a:lnTo>
                <a:lnTo>
                  <a:pt x="41148" y="1597152"/>
                </a:lnTo>
                <a:lnTo>
                  <a:pt x="50292" y="1609344"/>
                </a:lnTo>
                <a:lnTo>
                  <a:pt x="67056" y="1632204"/>
                </a:lnTo>
                <a:lnTo>
                  <a:pt x="106680" y="1671828"/>
                </a:lnTo>
                <a:lnTo>
                  <a:pt x="140208" y="1696212"/>
                </a:lnTo>
                <a:lnTo>
                  <a:pt x="152400" y="1702308"/>
                </a:lnTo>
                <a:lnTo>
                  <a:pt x="166116" y="1709928"/>
                </a:lnTo>
                <a:lnTo>
                  <a:pt x="178308" y="1716024"/>
                </a:lnTo>
                <a:lnTo>
                  <a:pt x="219456" y="1729740"/>
                </a:lnTo>
                <a:lnTo>
                  <a:pt x="233172" y="1732788"/>
                </a:lnTo>
                <a:lnTo>
                  <a:pt x="248412" y="1734312"/>
                </a:lnTo>
                <a:lnTo>
                  <a:pt x="262128" y="1737360"/>
                </a:lnTo>
                <a:lnTo>
                  <a:pt x="277368" y="1737360"/>
                </a:lnTo>
                <a:lnTo>
                  <a:pt x="292608" y="1738884"/>
                </a:lnTo>
                <a:lnTo>
                  <a:pt x="3677412" y="1738884"/>
                </a:lnTo>
                <a:lnTo>
                  <a:pt x="3692652" y="1737360"/>
                </a:lnTo>
                <a:lnTo>
                  <a:pt x="3706368" y="1737360"/>
                </a:lnTo>
                <a:lnTo>
                  <a:pt x="3721608" y="1734312"/>
                </a:lnTo>
                <a:lnTo>
                  <a:pt x="3735324" y="1732788"/>
                </a:lnTo>
                <a:lnTo>
                  <a:pt x="3750564" y="1729740"/>
                </a:lnTo>
                <a:lnTo>
                  <a:pt x="3777996" y="1720596"/>
                </a:lnTo>
                <a:lnTo>
                  <a:pt x="3790188" y="1714500"/>
                </a:lnTo>
                <a:lnTo>
                  <a:pt x="3803904" y="1709928"/>
                </a:lnTo>
                <a:lnTo>
                  <a:pt x="3816096" y="1702308"/>
                </a:lnTo>
                <a:lnTo>
                  <a:pt x="3828288" y="1696212"/>
                </a:lnTo>
                <a:lnTo>
                  <a:pt x="3840480" y="1688592"/>
                </a:lnTo>
                <a:lnTo>
                  <a:pt x="3902964" y="1632204"/>
                </a:lnTo>
                <a:lnTo>
                  <a:pt x="3927348" y="1597152"/>
                </a:lnTo>
                <a:lnTo>
                  <a:pt x="3933444" y="1584960"/>
                </a:lnTo>
                <a:lnTo>
                  <a:pt x="3941064" y="1572768"/>
                </a:lnTo>
                <a:lnTo>
                  <a:pt x="3947160" y="1559052"/>
                </a:lnTo>
                <a:lnTo>
                  <a:pt x="3951732" y="1545336"/>
                </a:lnTo>
                <a:lnTo>
                  <a:pt x="3956304" y="1533144"/>
                </a:lnTo>
                <a:lnTo>
                  <a:pt x="3959352" y="1522984"/>
                </a:lnTo>
                <a:close/>
              </a:path>
              <a:path w="3970020" h="1739264">
                <a:moveTo>
                  <a:pt x="3970020" y="1444752"/>
                </a:moveTo>
                <a:lnTo>
                  <a:pt x="3970020" y="292608"/>
                </a:lnTo>
                <a:lnTo>
                  <a:pt x="3968496" y="277368"/>
                </a:lnTo>
                <a:lnTo>
                  <a:pt x="3968496" y="1459992"/>
                </a:lnTo>
                <a:lnTo>
                  <a:pt x="3970020" y="1444752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48525" y="2090406"/>
            <a:ext cx="36353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22019" algn="l"/>
                <a:tab pos="1951989" algn="l"/>
                <a:tab pos="2827020" algn="l"/>
              </a:tabLst>
            </a:pPr>
            <a:r>
              <a:rPr sz="2000" spc="-5" dirty="0">
                <a:latin typeface="Calibri"/>
                <a:cs typeface="Calibri"/>
              </a:rPr>
              <a:t>U</a:t>
            </a:r>
            <a:r>
              <a:rPr sz="2000" spc="-2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an	p</a:t>
            </a:r>
            <a:r>
              <a:rPr sz="2000" spc="-5" dirty="0">
                <a:latin typeface="Calibri"/>
                <a:cs typeface="Calibri"/>
              </a:rPr>
              <a:t>es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an	ba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	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im</a:t>
            </a:r>
            <a:r>
              <a:rPr sz="2000" spc="2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l  </a:t>
            </a:r>
            <a:r>
              <a:rPr sz="2000" spc="-5" dirty="0">
                <a:latin typeface="Calibri"/>
                <a:cs typeface="Calibri"/>
              </a:rPr>
              <a:t>untuk meminimalkan </a:t>
            </a:r>
            <a:r>
              <a:rPr sz="2000" dirty="0">
                <a:latin typeface="Calibri"/>
                <a:cs typeface="Calibri"/>
              </a:rPr>
              <a:t>jumlah</a:t>
            </a:r>
            <a:r>
              <a:rPr sz="2000" spc="3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biaya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86304" y="2700006"/>
            <a:ext cx="20974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4180" algn="l"/>
              </a:tabLst>
            </a:pP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5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im</a:t>
            </a:r>
            <a:r>
              <a:rPr sz="2000" dirty="0">
                <a:latin typeface="Calibri"/>
                <a:cs typeface="Calibri"/>
              </a:rPr>
              <a:t>panan	dan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48525" y="2700006"/>
            <a:ext cx="15494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pemesanan,  </a:t>
            </a:r>
            <a:r>
              <a:rPr sz="2000" spc="-10" dirty="0">
                <a:latin typeface="Calibri"/>
                <a:cs typeface="Calibri"/>
              </a:rPr>
              <a:t>kehabisan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stok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3382" y="540500"/>
            <a:ext cx="31527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/>
              <a:t>Reorder</a:t>
            </a:r>
            <a:r>
              <a:rPr sz="4400" spc="-90" dirty="0"/>
              <a:t> </a:t>
            </a:r>
            <a:r>
              <a:rPr sz="4400" spc="-25" dirty="0"/>
              <a:t>Point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705" y="2727944"/>
            <a:ext cx="6588248" cy="4541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3347" y="2508488"/>
            <a:ext cx="2796540" cy="2811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3347" y="2508488"/>
            <a:ext cx="2796540" cy="2818130"/>
          </a:xfrm>
          <a:custGeom>
            <a:avLst/>
            <a:gdLst/>
            <a:ahLst/>
            <a:cxnLst/>
            <a:rect l="l" t="t" r="r" b="b"/>
            <a:pathLst>
              <a:path w="2796540" h="2818129">
                <a:moveTo>
                  <a:pt x="2796540" y="2814828"/>
                </a:moveTo>
                <a:lnTo>
                  <a:pt x="2796540" y="1524"/>
                </a:lnTo>
                <a:lnTo>
                  <a:pt x="2793492" y="0"/>
                </a:lnTo>
                <a:lnTo>
                  <a:pt x="3048" y="0"/>
                </a:lnTo>
                <a:lnTo>
                  <a:pt x="0" y="1524"/>
                </a:lnTo>
                <a:lnTo>
                  <a:pt x="0" y="2814828"/>
                </a:lnTo>
                <a:lnTo>
                  <a:pt x="3048" y="2817876"/>
                </a:lnTo>
                <a:lnTo>
                  <a:pt x="4572" y="2817876"/>
                </a:lnTo>
                <a:lnTo>
                  <a:pt x="4572" y="9144"/>
                </a:lnTo>
                <a:lnTo>
                  <a:pt x="10668" y="4572"/>
                </a:lnTo>
                <a:lnTo>
                  <a:pt x="10668" y="9144"/>
                </a:lnTo>
                <a:lnTo>
                  <a:pt x="2785872" y="9144"/>
                </a:lnTo>
                <a:lnTo>
                  <a:pt x="2785872" y="4572"/>
                </a:lnTo>
                <a:lnTo>
                  <a:pt x="2790444" y="9144"/>
                </a:lnTo>
                <a:lnTo>
                  <a:pt x="2790444" y="2817876"/>
                </a:lnTo>
                <a:lnTo>
                  <a:pt x="2793492" y="2817876"/>
                </a:lnTo>
                <a:lnTo>
                  <a:pt x="2796540" y="2814828"/>
                </a:lnTo>
                <a:close/>
              </a:path>
              <a:path w="2796540" h="2818129">
                <a:moveTo>
                  <a:pt x="10668" y="9144"/>
                </a:moveTo>
                <a:lnTo>
                  <a:pt x="10668" y="4572"/>
                </a:lnTo>
                <a:lnTo>
                  <a:pt x="4572" y="9144"/>
                </a:lnTo>
                <a:lnTo>
                  <a:pt x="10668" y="9144"/>
                </a:lnTo>
                <a:close/>
              </a:path>
              <a:path w="2796540" h="2818129">
                <a:moveTo>
                  <a:pt x="10668" y="2807208"/>
                </a:moveTo>
                <a:lnTo>
                  <a:pt x="10668" y="9144"/>
                </a:lnTo>
                <a:lnTo>
                  <a:pt x="4572" y="9144"/>
                </a:lnTo>
                <a:lnTo>
                  <a:pt x="4572" y="2807208"/>
                </a:lnTo>
                <a:lnTo>
                  <a:pt x="10668" y="2807208"/>
                </a:lnTo>
                <a:close/>
              </a:path>
              <a:path w="2796540" h="2818129">
                <a:moveTo>
                  <a:pt x="2790444" y="2807208"/>
                </a:moveTo>
                <a:lnTo>
                  <a:pt x="4572" y="2807208"/>
                </a:lnTo>
                <a:lnTo>
                  <a:pt x="10668" y="2811780"/>
                </a:lnTo>
                <a:lnTo>
                  <a:pt x="10668" y="2817876"/>
                </a:lnTo>
                <a:lnTo>
                  <a:pt x="2785872" y="2817876"/>
                </a:lnTo>
                <a:lnTo>
                  <a:pt x="2785872" y="2811780"/>
                </a:lnTo>
                <a:lnTo>
                  <a:pt x="2790444" y="2807208"/>
                </a:lnTo>
                <a:close/>
              </a:path>
              <a:path w="2796540" h="2818129">
                <a:moveTo>
                  <a:pt x="10668" y="2817876"/>
                </a:moveTo>
                <a:lnTo>
                  <a:pt x="10668" y="2811780"/>
                </a:lnTo>
                <a:lnTo>
                  <a:pt x="4572" y="2807208"/>
                </a:lnTo>
                <a:lnTo>
                  <a:pt x="4572" y="2817876"/>
                </a:lnTo>
                <a:lnTo>
                  <a:pt x="10668" y="2817876"/>
                </a:lnTo>
                <a:close/>
              </a:path>
              <a:path w="2796540" h="2818129">
                <a:moveTo>
                  <a:pt x="2790444" y="9144"/>
                </a:moveTo>
                <a:lnTo>
                  <a:pt x="2785872" y="4572"/>
                </a:lnTo>
                <a:lnTo>
                  <a:pt x="2785872" y="9144"/>
                </a:lnTo>
                <a:lnTo>
                  <a:pt x="2790444" y="9144"/>
                </a:lnTo>
                <a:close/>
              </a:path>
              <a:path w="2796540" h="2818129">
                <a:moveTo>
                  <a:pt x="2790444" y="2807208"/>
                </a:moveTo>
                <a:lnTo>
                  <a:pt x="2790444" y="9144"/>
                </a:lnTo>
                <a:lnTo>
                  <a:pt x="2785872" y="9144"/>
                </a:lnTo>
                <a:lnTo>
                  <a:pt x="2785872" y="2807208"/>
                </a:lnTo>
                <a:lnTo>
                  <a:pt x="2790444" y="2807208"/>
                </a:lnTo>
                <a:close/>
              </a:path>
              <a:path w="2796540" h="2818129">
                <a:moveTo>
                  <a:pt x="2790444" y="2817876"/>
                </a:moveTo>
                <a:lnTo>
                  <a:pt x="2790444" y="2807208"/>
                </a:lnTo>
                <a:lnTo>
                  <a:pt x="2785872" y="2811780"/>
                </a:lnTo>
                <a:lnTo>
                  <a:pt x="2785872" y="2817876"/>
                </a:lnTo>
                <a:lnTo>
                  <a:pt x="2790444" y="28178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38184" y="2669526"/>
            <a:ext cx="2628265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1412875" algn="l"/>
                <a:tab pos="2103120" algn="l"/>
              </a:tabLst>
            </a:pPr>
            <a:r>
              <a:rPr sz="200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tu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		pada  </a:t>
            </a:r>
            <a:r>
              <a:rPr sz="2000" spc="-10" dirty="0">
                <a:latin typeface="Calibri"/>
                <a:cs typeface="Calibri"/>
              </a:rPr>
              <a:t>tingkat </a:t>
            </a:r>
            <a:r>
              <a:rPr sz="2000" spc="-5" dirty="0">
                <a:latin typeface="Calibri"/>
                <a:cs typeface="Calibri"/>
              </a:rPr>
              <a:t>saldo persediaan  </a:t>
            </a:r>
            <a:r>
              <a:rPr sz="2000" spc="-10" dirty="0">
                <a:latin typeface="Calibri"/>
                <a:cs typeface="Calibri"/>
              </a:rPr>
              <a:t>berapa </a:t>
            </a:r>
            <a:r>
              <a:rPr sz="2000" spc="-5" dirty="0">
                <a:latin typeface="Calibri"/>
                <a:cs typeface="Calibri"/>
              </a:rPr>
              <a:t>suatu </a:t>
            </a:r>
            <a:r>
              <a:rPr sz="2000" spc="-10" dirty="0">
                <a:latin typeface="Calibri"/>
                <a:cs typeface="Calibri"/>
              </a:rPr>
              <a:t>barang  </a:t>
            </a:r>
            <a:r>
              <a:rPr sz="2000" dirty="0">
                <a:latin typeface="Calibri"/>
                <a:cs typeface="Calibri"/>
              </a:rPr>
              <a:t>harus </a:t>
            </a:r>
            <a:r>
              <a:rPr sz="2000" spc="-10" dirty="0">
                <a:latin typeface="Calibri"/>
                <a:cs typeface="Calibri"/>
              </a:rPr>
              <a:t>berada </a:t>
            </a:r>
            <a:r>
              <a:rPr sz="2000" spc="-5" dirty="0">
                <a:latin typeface="Calibri"/>
                <a:cs typeface="Calibri"/>
              </a:rPr>
              <a:t>sebelum  </a:t>
            </a:r>
            <a:r>
              <a:rPr sz="2000" dirty="0">
                <a:latin typeface="Calibri"/>
                <a:cs typeface="Calibri"/>
              </a:rPr>
              <a:t>ada</a:t>
            </a:r>
            <a:r>
              <a:rPr sz="2000" spc="-35" dirty="0">
                <a:latin typeface="Calibri"/>
                <a:cs typeface="Calibri"/>
              </a:rPr>
              <a:t>ny</a:t>
            </a:r>
            <a:r>
              <a:rPr sz="2000" dirty="0">
                <a:latin typeface="Calibri"/>
                <a:cs typeface="Calibri"/>
              </a:rPr>
              <a:t>a	</a:t>
            </a:r>
            <a:r>
              <a:rPr sz="2000" spc="-1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er</a:t>
            </a:r>
            <a:r>
              <a:rPr sz="2000" spc="5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aan  pesanan </a:t>
            </a:r>
            <a:r>
              <a:rPr sz="2000" spc="-5" dirty="0">
                <a:latin typeface="Calibri"/>
                <a:cs typeface="Calibri"/>
              </a:rPr>
              <a:t>untuk pengisian  </a:t>
            </a:r>
            <a:r>
              <a:rPr sz="2000" spc="-15" dirty="0">
                <a:latin typeface="Calibri"/>
                <a:cs typeface="Calibri"/>
              </a:rPr>
              <a:t>stok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4896" y="575552"/>
            <a:ext cx="78505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Material </a:t>
            </a:r>
            <a:r>
              <a:rPr spc="-20" dirty="0"/>
              <a:t>Requirement </a:t>
            </a:r>
            <a:r>
              <a:rPr spc="-10" dirty="0"/>
              <a:t>Planning</a:t>
            </a:r>
            <a:r>
              <a:rPr spc="10" dirty="0"/>
              <a:t> </a:t>
            </a:r>
            <a:r>
              <a:rPr spc="-5" dirty="0"/>
              <a:t>(MRP)</a:t>
            </a:r>
          </a:p>
        </p:txBody>
      </p:sp>
      <p:sp>
        <p:nvSpPr>
          <p:cNvPr id="3" name="object 3"/>
          <p:cNvSpPr/>
          <p:nvPr/>
        </p:nvSpPr>
        <p:spPr>
          <a:xfrm>
            <a:off x="494281" y="3470132"/>
            <a:ext cx="6624824" cy="3838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89394" y="1571228"/>
            <a:ext cx="5193792" cy="2020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89394" y="1571228"/>
            <a:ext cx="5194300" cy="2026920"/>
          </a:xfrm>
          <a:custGeom>
            <a:avLst/>
            <a:gdLst/>
            <a:ahLst/>
            <a:cxnLst/>
            <a:rect l="l" t="t" r="r" b="b"/>
            <a:pathLst>
              <a:path w="5194300" h="2026920">
                <a:moveTo>
                  <a:pt x="5193792" y="2023872"/>
                </a:moveTo>
                <a:lnTo>
                  <a:pt x="5193792" y="338328"/>
                </a:lnTo>
                <a:lnTo>
                  <a:pt x="5192268" y="338328"/>
                </a:lnTo>
                <a:lnTo>
                  <a:pt x="4856988" y="1524"/>
                </a:lnTo>
                <a:lnTo>
                  <a:pt x="4855464" y="1524"/>
                </a:lnTo>
                <a:lnTo>
                  <a:pt x="4855464" y="0"/>
                </a:lnTo>
                <a:lnTo>
                  <a:pt x="3048" y="0"/>
                </a:lnTo>
                <a:lnTo>
                  <a:pt x="0" y="3048"/>
                </a:lnTo>
                <a:lnTo>
                  <a:pt x="0" y="2023872"/>
                </a:lnTo>
                <a:lnTo>
                  <a:pt x="3048" y="2026920"/>
                </a:lnTo>
                <a:lnTo>
                  <a:pt x="4572" y="2026920"/>
                </a:lnTo>
                <a:lnTo>
                  <a:pt x="4572" y="10668"/>
                </a:lnTo>
                <a:lnTo>
                  <a:pt x="9144" y="4572"/>
                </a:lnTo>
                <a:lnTo>
                  <a:pt x="9144" y="10668"/>
                </a:lnTo>
                <a:lnTo>
                  <a:pt x="4849368" y="10668"/>
                </a:lnTo>
                <a:lnTo>
                  <a:pt x="4849368" y="9144"/>
                </a:lnTo>
                <a:lnTo>
                  <a:pt x="4853940" y="10668"/>
                </a:lnTo>
                <a:lnTo>
                  <a:pt x="4853940" y="13695"/>
                </a:lnTo>
                <a:lnTo>
                  <a:pt x="5184648" y="342906"/>
                </a:lnTo>
                <a:lnTo>
                  <a:pt x="5184648" y="341376"/>
                </a:lnTo>
                <a:lnTo>
                  <a:pt x="5186172" y="344424"/>
                </a:lnTo>
                <a:lnTo>
                  <a:pt x="5186172" y="2016252"/>
                </a:lnTo>
                <a:lnTo>
                  <a:pt x="5189220" y="2016252"/>
                </a:lnTo>
                <a:lnTo>
                  <a:pt x="5189220" y="2026920"/>
                </a:lnTo>
                <a:lnTo>
                  <a:pt x="5192268" y="2026920"/>
                </a:lnTo>
                <a:lnTo>
                  <a:pt x="5193792" y="2023872"/>
                </a:lnTo>
                <a:close/>
              </a:path>
              <a:path w="5194300" h="2026920">
                <a:moveTo>
                  <a:pt x="9144" y="10668"/>
                </a:moveTo>
                <a:lnTo>
                  <a:pt x="9144" y="4572"/>
                </a:lnTo>
                <a:lnTo>
                  <a:pt x="4572" y="10668"/>
                </a:lnTo>
                <a:lnTo>
                  <a:pt x="9144" y="10668"/>
                </a:lnTo>
                <a:close/>
              </a:path>
              <a:path w="5194300" h="2026920">
                <a:moveTo>
                  <a:pt x="9144" y="2016252"/>
                </a:moveTo>
                <a:lnTo>
                  <a:pt x="9144" y="10668"/>
                </a:lnTo>
                <a:lnTo>
                  <a:pt x="4572" y="10668"/>
                </a:lnTo>
                <a:lnTo>
                  <a:pt x="4572" y="2016252"/>
                </a:lnTo>
                <a:lnTo>
                  <a:pt x="9144" y="2016252"/>
                </a:lnTo>
                <a:close/>
              </a:path>
              <a:path w="5194300" h="2026920">
                <a:moveTo>
                  <a:pt x="5189220" y="2016252"/>
                </a:moveTo>
                <a:lnTo>
                  <a:pt x="4572" y="2016252"/>
                </a:lnTo>
                <a:lnTo>
                  <a:pt x="9144" y="2020824"/>
                </a:lnTo>
                <a:lnTo>
                  <a:pt x="9144" y="2026920"/>
                </a:lnTo>
                <a:lnTo>
                  <a:pt x="5184648" y="2026920"/>
                </a:lnTo>
                <a:lnTo>
                  <a:pt x="5184648" y="2020824"/>
                </a:lnTo>
                <a:lnTo>
                  <a:pt x="5189220" y="2016252"/>
                </a:lnTo>
                <a:close/>
              </a:path>
              <a:path w="5194300" h="2026920">
                <a:moveTo>
                  <a:pt x="9144" y="2026920"/>
                </a:moveTo>
                <a:lnTo>
                  <a:pt x="9144" y="2020824"/>
                </a:lnTo>
                <a:lnTo>
                  <a:pt x="4572" y="2016252"/>
                </a:lnTo>
                <a:lnTo>
                  <a:pt x="4572" y="2026920"/>
                </a:lnTo>
                <a:lnTo>
                  <a:pt x="9144" y="2026920"/>
                </a:lnTo>
                <a:close/>
              </a:path>
              <a:path w="5194300" h="2026920">
                <a:moveTo>
                  <a:pt x="4853940" y="10668"/>
                </a:moveTo>
                <a:lnTo>
                  <a:pt x="4849368" y="9144"/>
                </a:lnTo>
                <a:lnTo>
                  <a:pt x="4850899" y="10668"/>
                </a:lnTo>
                <a:lnTo>
                  <a:pt x="4853940" y="10668"/>
                </a:lnTo>
                <a:close/>
              </a:path>
              <a:path w="5194300" h="2026920">
                <a:moveTo>
                  <a:pt x="4850899" y="10668"/>
                </a:moveTo>
                <a:lnTo>
                  <a:pt x="4849368" y="9144"/>
                </a:lnTo>
                <a:lnTo>
                  <a:pt x="4849368" y="10668"/>
                </a:lnTo>
                <a:lnTo>
                  <a:pt x="4850899" y="10668"/>
                </a:lnTo>
                <a:close/>
              </a:path>
              <a:path w="5194300" h="2026920">
                <a:moveTo>
                  <a:pt x="4853940" y="13695"/>
                </a:moveTo>
                <a:lnTo>
                  <a:pt x="4853940" y="10668"/>
                </a:lnTo>
                <a:lnTo>
                  <a:pt x="4850899" y="10668"/>
                </a:lnTo>
                <a:lnTo>
                  <a:pt x="4853940" y="13695"/>
                </a:lnTo>
                <a:close/>
              </a:path>
              <a:path w="5194300" h="2026920">
                <a:moveTo>
                  <a:pt x="5186172" y="344424"/>
                </a:moveTo>
                <a:lnTo>
                  <a:pt x="5184648" y="341376"/>
                </a:lnTo>
                <a:lnTo>
                  <a:pt x="5184648" y="342906"/>
                </a:lnTo>
                <a:lnTo>
                  <a:pt x="5186172" y="344424"/>
                </a:lnTo>
                <a:close/>
              </a:path>
              <a:path w="5194300" h="2026920">
                <a:moveTo>
                  <a:pt x="5186172" y="2016252"/>
                </a:moveTo>
                <a:lnTo>
                  <a:pt x="5186172" y="344424"/>
                </a:lnTo>
                <a:lnTo>
                  <a:pt x="5184648" y="342906"/>
                </a:lnTo>
                <a:lnTo>
                  <a:pt x="5184648" y="2016252"/>
                </a:lnTo>
                <a:lnTo>
                  <a:pt x="5186172" y="2016252"/>
                </a:lnTo>
                <a:close/>
              </a:path>
              <a:path w="5194300" h="2026920">
                <a:moveTo>
                  <a:pt x="5189220" y="2026920"/>
                </a:moveTo>
                <a:lnTo>
                  <a:pt x="5189220" y="2016252"/>
                </a:lnTo>
                <a:lnTo>
                  <a:pt x="5184648" y="2020824"/>
                </a:lnTo>
                <a:lnTo>
                  <a:pt x="5184648" y="2026920"/>
                </a:lnTo>
                <a:lnTo>
                  <a:pt x="5189220" y="2026920"/>
                </a:lnTo>
                <a:close/>
              </a:path>
            </a:pathLst>
          </a:custGeom>
          <a:solidFill>
            <a:srgbClr val="97B8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74234" y="1726170"/>
            <a:ext cx="7931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buah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97470" y="1726170"/>
            <a:ext cx="12477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nd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76629" y="1726170"/>
            <a:ext cx="12553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manajemen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63514" y="1726170"/>
            <a:ext cx="11664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74234" y="2030970"/>
            <a:ext cx="20243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7240" algn="l"/>
              </a:tabLst>
            </a:pPr>
            <a:r>
              <a:rPr sz="2000" dirty="0">
                <a:latin typeface="Calibri"/>
                <a:cs typeface="Calibri"/>
              </a:rPr>
              <a:t>u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tuk	</a:t>
            </a: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gu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36581" y="2030970"/>
            <a:ext cx="7385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15903" y="2030970"/>
            <a:ext cx="11652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20310" y="2030970"/>
            <a:ext cx="5111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74234" y="2335770"/>
            <a:ext cx="22009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3035" algn="l"/>
              </a:tabLst>
            </a:pP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but</a:t>
            </a:r>
            <a:r>
              <a:rPr sz="2000" spc="-10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	</a:t>
            </a:r>
            <a:r>
              <a:rPr sz="2000" spc="-1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81433" y="2335770"/>
            <a:ext cx="14839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meningkatkan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73098" y="2335770"/>
            <a:ext cx="7575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74234" y="2640570"/>
            <a:ext cx="485775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teknik perkiraan </a:t>
            </a:r>
            <a:r>
              <a:rPr sz="2000" spc="-10" dirty="0">
                <a:latin typeface="Calibri"/>
                <a:cs typeface="Calibri"/>
              </a:rPr>
              <a:t>untuk menjadwalkan  </a:t>
            </a:r>
            <a:r>
              <a:rPr sz="2000" spc="-5" dirty="0">
                <a:latin typeface="Calibri"/>
                <a:cs typeface="Calibri"/>
              </a:rPr>
              <a:t>pembelian </a:t>
            </a:r>
            <a:r>
              <a:rPr sz="2000" spc="-10" dirty="0">
                <a:latin typeface="Calibri"/>
                <a:cs typeface="Calibri"/>
              </a:rPr>
              <a:t>dengan </a:t>
            </a:r>
            <a:r>
              <a:rPr sz="2000" spc="-5" dirty="0">
                <a:latin typeface="Calibri"/>
                <a:cs typeface="Calibri"/>
              </a:rPr>
              <a:t>lebih </a:t>
            </a:r>
            <a:r>
              <a:rPr sz="2000" dirty="0">
                <a:latin typeface="Calibri"/>
                <a:cs typeface="Calibri"/>
              </a:rPr>
              <a:t>baik guna memenuhi  </a:t>
            </a:r>
            <a:r>
              <a:rPr sz="2000" spc="-10" dirty="0">
                <a:latin typeface="Calibri"/>
                <a:cs typeface="Calibri"/>
              </a:rPr>
              <a:t>kebutuhan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produksi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81854" y="913879"/>
            <a:ext cx="169481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Latihan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118606" y="582155"/>
            <a:ext cx="1207008" cy="112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3736" y="1859264"/>
            <a:ext cx="8439910" cy="4434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76591" y="5529056"/>
            <a:ext cx="20320" cy="7620"/>
          </a:xfrm>
          <a:custGeom>
            <a:avLst/>
            <a:gdLst/>
            <a:ahLst/>
            <a:cxnLst/>
            <a:rect l="l" t="t" r="r" b="b"/>
            <a:pathLst>
              <a:path w="20320" h="7620">
                <a:moveTo>
                  <a:pt x="0" y="7619"/>
                </a:moveTo>
                <a:lnTo>
                  <a:pt x="19811" y="7619"/>
                </a:lnTo>
                <a:lnTo>
                  <a:pt x="19811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EDAB6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dirty="0"/>
              <a:t>J</a:t>
            </a:r>
            <a:r>
              <a:rPr spc="-25" dirty="0"/>
              <a:t>a</a:t>
            </a:r>
            <a:r>
              <a:rPr spc="-55" dirty="0"/>
              <a:t>w</a:t>
            </a:r>
            <a:r>
              <a:rPr dirty="0"/>
              <a:t>aban</a:t>
            </a:r>
          </a:p>
        </p:txBody>
      </p:sp>
      <p:sp>
        <p:nvSpPr>
          <p:cNvPr id="3" name="object 3"/>
          <p:cNvSpPr/>
          <p:nvPr/>
        </p:nvSpPr>
        <p:spPr>
          <a:xfrm>
            <a:off x="910333" y="2479532"/>
            <a:ext cx="8240265" cy="1257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0333" y="2479532"/>
            <a:ext cx="8240395" cy="1262380"/>
          </a:xfrm>
          <a:custGeom>
            <a:avLst/>
            <a:gdLst/>
            <a:ahLst/>
            <a:cxnLst/>
            <a:rect l="l" t="t" r="r" b="b"/>
            <a:pathLst>
              <a:path w="8240395" h="1262379">
                <a:moveTo>
                  <a:pt x="8240265" y="1260348"/>
                </a:moveTo>
                <a:lnTo>
                  <a:pt x="8240265" y="1524"/>
                </a:lnTo>
                <a:lnTo>
                  <a:pt x="8237217" y="0"/>
                </a:lnTo>
                <a:lnTo>
                  <a:pt x="3048" y="0"/>
                </a:lnTo>
                <a:lnTo>
                  <a:pt x="0" y="1524"/>
                </a:lnTo>
                <a:lnTo>
                  <a:pt x="0" y="1260348"/>
                </a:lnTo>
                <a:lnTo>
                  <a:pt x="3048" y="1261872"/>
                </a:lnTo>
                <a:lnTo>
                  <a:pt x="4572" y="1261872"/>
                </a:lnTo>
                <a:lnTo>
                  <a:pt x="4572" y="9144"/>
                </a:lnTo>
                <a:lnTo>
                  <a:pt x="10668" y="4572"/>
                </a:lnTo>
                <a:lnTo>
                  <a:pt x="10668" y="9144"/>
                </a:lnTo>
                <a:lnTo>
                  <a:pt x="8229597" y="9144"/>
                </a:lnTo>
                <a:lnTo>
                  <a:pt x="8229597" y="4572"/>
                </a:lnTo>
                <a:lnTo>
                  <a:pt x="8234169" y="9144"/>
                </a:lnTo>
                <a:lnTo>
                  <a:pt x="8234169" y="1261872"/>
                </a:lnTo>
                <a:lnTo>
                  <a:pt x="8237217" y="1261872"/>
                </a:lnTo>
                <a:lnTo>
                  <a:pt x="8240265" y="1260348"/>
                </a:lnTo>
                <a:close/>
              </a:path>
              <a:path w="8240395" h="1262379">
                <a:moveTo>
                  <a:pt x="10668" y="9144"/>
                </a:moveTo>
                <a:lnTo>
                  <a:pt x="10668" y="4572"/>
                </a:lnTo>
                <a:lnTo>
                  <a:pt x="4572" y="9144"/>
                </a:lnTo>
                <a:lnTo>
                  <a:pt x="10668" y="9144"/>
                </a:lnTo>
                <a:close/>
              </a:path>
              <a:path w="8240395" h="1262379">
                <a:moveTo>
                  <a:pt x="10668" y="1252728"/>
                </a:moveTo>
                <a:lnTo>
                  <a:pt x="10668" y="9144"/>
                </a:lnTo>
                <a:lnTo>
                  <a:pt x="4572" y="9144"/>
                </a:lnTo>
                <a:lnTo>
                  <a:pt x="4572" y="1252728"/>
                </a:lnTo>
                <a:lnTo>
                  <a:pt x="10668" y="1252728"/>
                </a:lnTo>
                <a:close/>
              </a:path>
              <a:path w="8240395" h="1262379">
                <a:moveTo>
                  <a:pt x="8234169" y="1252728"/>
                </a:moveTo>
                <a:lnTo>
                  <a:pt x="4572" y="1252728"/>
                </a:lnTo>
                <a:lnTo>
                  <a:pt x="10668" y="1257300"/>
                </a:lnTo>
                <a:lnTo>
                  <a:pt x="10668" y="1261872"/>
                </a:lnTo>
                <a:lnTo>
                  <a:pt x="8229597" y="1261872"/>
                </a:lnTo>
                <a:lnTo>
                  <a:pt x="8229597" y="1257300"/>
                </a:lnTo>
                <a:lnTo>
                  <a:pt x="8234169" y="1252728"/>
                </a:lnTo>
                <a:close/>
              </a:path>
              <a:path w="8240395" h="1262379">
                <a:moveTo>
                  <a:pt x="10668" y="1261872"/>
                </a:moveTo>
                <a:lnTo>
                  <a:pt x="10668" y="1257300"/>
                </a:lnTo>
                <a:lnTo>
                  <a:pt x="4572" y="1252728"/>
                </a:lnTo>
                <a:lnTo>
                  <a:pt x="4572" y="1261872"/>
                </a:lnTo>
                <a:lnTo>
                  <a:pt x="10668" y="1261872"/>
                </a:lnTo>
                <a:close/>
              </a:path>
              <a:path w="8240395" h="1262379">
                <a:moveTo>
                  <a:pt x="8234169" y="9144"/>
                </a:moveTo>
                <a:lnTo>
                  <a:pt x="8229597" y="4572"/>
                </a:lnTo>
                <a:lnTo>
                  <a:pt x="8229597" y="9144"/>
                </a:lnTo>
                <a:lnTo>
                  <a:pt x="8234169" y="9144"/>
                </a:lnTo>
                <a:close/>
              </a:path>
              <a:path w="8240395" h="1262379">
                <a:moveTo>
                  <a:pt x="8234169" y="1252728"/>
                </a:moveTo>
                <a:lnTo>
                  <a:pt x="8234169" y="9144"/>
                </a:lnTo>
                <a:lnTo>
                  <a:pt x="8229597" y="9144"/>
                </a:lnTo>
                <a:lnTo>
                  <a:pt x="8229597" y="1252728"/>
                </a:lnTo>
                <a:lnTo>
                  <a:pt x="8234169" y="1252728"/>
                </a:lnTo>
                <a:close/>
              </a:path>
              <a:path w="8240395" h="1262379">
                <a:moveTo>
                  <a:pt x="8234169" y="1261872"/>
                </a:moveTo>
                <a:lnTo>
                  <a:pt x="8234169" y="1252728"/>
                </a:lnTo>
                <a:lnTo>
                  <a:pt x="8229597" y="1257300"/>
                </a:lnTo>
                <a:lnTo>
                  <a:pt x="8229597" y="1261872"/>
                </a:lnTo>
                <a:lnTo>
                  <a:pt x="8234169" y="1261872"/>
                </a:lnTo>
                <a:close/>
              </a:path>
            </a:pathLst>
          </a:custGeom>
          <a:solidFill>
            <a:srgbClr val="45A9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5169" y="2491218"/>
            <a:ext cx="807021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44650" algn="l"/>
                <a:tab pos="4028440" algn="l"/>
                <a:tab pos="5690235" algn="l"/>
                <a:tab pos="6951980" algn="l"/>
              </a:tabLst>
            </a:pPr>
            <a:r>
              <a:rPr sz="3200" spc="-5" dirty="0">
                <a:latin typeface="Calibri"/>
                <a:cs typeface="Calibri"/>
              </a:rPr>
              <a:t>M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al	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qui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	P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5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g	</a:t>
            </a:r>
            <a:r>
              <a:rPr sz="3200" spc="10" dirty="0">
                <a:latin typeface="Calibri"/>
                <a:cs typeface="Calibri"/>
              </a:rPr>
              <a:t>(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RP)	a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ah  bagian dari </a:t>
            </a:r>
            <a:r>
              <a:rPr sz="3200" spc="-10" dirty="0">
                <a:latin typeface="Calibri"/>
                <a:cs typeface="Calibri"/>
              </a:rPr>
              <a:t>Enterprise </a:t>
            </a:r>
            <a:r>
              <a:rPr sz="3200" spc="-15" dirty="0">
                <a:latin typeface="Calibri"/>
                <a:cs typeface="Calibri"/>
              </a:rPr>
              <a:t>Resource </a:t>
            </a:r>
            <a:r>
              <a:rPr sz="3200" spc="-5" dirty="0">
                <a:latin typeface="Calibri"/>
                <a:cs typeface="Calibri"/>
              </a:rPr>
              <a:t>Planning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(ERP).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72302" y="582155"/>
            <a:ext cx="1216152" cy="11247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5344" y="4744196"/>
            <a:ext cx="2820923" cy="133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80378" y="5154152"/>
            <a:ext cx="658368" cy="169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86574" y="4529312"/>
            <a:ext cx="4963668" cy="15986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80378" y="5497052"/>
            <a:ext cx="658368" cy="1737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9280" y="913879"/>
            <a:ext cx="78003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Just-in-time (JIT) </a:t>
            </a:r>
            <a:r>
              <a:rPr sz="4400" spc="-20" dirty="0"/>
              <a:t>Inventory</a:t>
            </a:r>
            <a:r>
              <a:rPr sz="4400" spc="-50" dirty="0"/>
              <a:t> </a:t>
            </a:r>
            <a:r>
              <a:rPr sz="4400" spc="-30" dirty="0"/>
              <a:t>System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789678" y="1936988"/>
            <a:ext cx="5617464" cy="2880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34458" y="4884404"/>
            <a:ext cx="4756404" cy="2308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29887" y="4884404"/>
            <a:ext cx="4761230" cy="2313940"/>
          </a:xfrm>
          <a:custGeom>
            <a:avLst/>
            <a:gdLst/>
            <a:ahLst/>
            <a:cxnLst/>
            <a:rect l="l" t="t" r="r" b="b"/>
            <a:pathLst>
              <a:path w="4761230" h="2313940">
                <a:moveTo>
                  <a:pt x="4760976" y="2311908"/>
                </a:moveTo>
                <a:lnTo>
                  <a:pt x="4760976" y="385572"/>
                </a:lnTo>
                <a:lnTo>
                  <a:pt x="4759452" y="385572"/>
                </a:lnTo>
                <a:lnTo>
                  <a:pt x="4375404" y="1524"/>
                </a:lnTo>
                <a:lnTo>
                  <a:pt x="4375404" y="0"/>
                </a:lnTo>
                <a:lnTo>
                  <a:pt x="385572" y="0"/>
                </a:lnTo>
                <a:lnTo>
                  <a:pt x="385572" y="1524"/>
                </a:lnTo>
                <a:lnTo>
                  <a:pt x="1524" y="385572"/>
                </a:lnTo>
                <a:lnTo>
                  <a:pt x="0" y="385572"/>
                </a:lnTo>
                <a:lnTo>
                  <a:pt x="0" y="2311908"/>
                </a:lnTo>
                <a:lnTo>
                  <a:pt x="1524" y="2313432"/>
                </a:lnTo>
                <a:lnTo>
                  <a:pt x="4572" y="2313432"/>
                </a:lnTo>
                <a:lnTo>
                  <a:pt x="4572" y="2304288"/>
                </a:lnTo>
                <a:lnTo>
                  <a:pt x="7620" y="2304288"/>
                </a:lnTo>
                <a:lnTo>
                  <a:pt x="7620" y="391668"/>
                </a:lnTo>
                <a:lnTo>
                  <a:pt x="9144" y="388620"/>
                </a:lnTo>
                <a:lnTo>
                  <a:pt x="9144" y="390144"/>
                </a:lnTo>
                <a:lnTo>
                  <a:pt x="388620" y="10668"/>
                </a:lnTo>
                <a:lnTo>
                  <a:pt x="388620" y="9144"/>
                </a:lnTo>
                <a:lnTo>
                  <a:pt x="391668" y="7620"/>
                </a:lnTo>
                <a:lnTo>
                  <a:pt x="391668" y="9144"/>
                </a:lnTo>
                <a:lnTo>
                  <a:pt x="4369308" y="9144"/>
                </a:lnTo>
                <a:lnTo>
                  <a:pt x="4369308" y="7620"/>
                </a:lnTo>
                <a:lnTo>
                  <a:pt x="4372356" y="9144"/>
                </a:lnTo>
                <a:lnTo>
                  <a:pt x="4372356" y="10668"/>
                </a:lnTo>
                <a:lnTo>
                  <a:pt x="4751832" y="390144"/>
                </a:lnTo>
                <a:lnTo>
                  <a:pt x="4751832" y="388620"/>
                </a:lnTo>
                <a:lnTo>
                  <a:pt x="4753356" y="391668"/>
                </a:lnTo>
                <a:lnTo>
                  <a:pt x="4753356" y="2304288"/>
                </a:lnTo>
                <a:lnTo>
                  <a:pt x="4756404" y="2304288"/>
                </a:lnTo>
                <a:lnTo>
                  <a:pt x="4756404" y="2313432"/>
                </a:lnTo>
                <a:lnTo>
                  <a:pt x="4759452" y="2313432"/>
                </a:lnTo>
                <a:lnTo>
                  <a:pt x="4760976" y="2311908"/>
                </a:lnTo>
                <a:close/>
              </a:path>
              <a:path w="4761230" h="2313940">
                <a:moveTo>
                  <a:pt x="4756404" y="2304288"/>
                </a:moveTo>
                <a:lnTo>
                  <a:pt x="4572" y="2304288"/>
                </a:lnTo>
                <a:lnTo>
                  <a:pt x="9144" y="2308860"/>
                </a:lnTo>
                <a:lnTo>
                  <a:pt x="9144" y="2313432"/>
                </a:lnTo>
                <a:lnTo>
                  <a:pt x="4751832" y="2313432"/>
                </a:lnTo>
                <a:lnTo>
                  <a:pt x="4751832" y="2308860"/>
                </a:lnTo>
                <a:lnTo>
                  <a:pt x="4756404" y="2304288"/>
                </a:lnTo>
                <a:close/>
              </a:path>
              <a:path w="4761230" h="2313940">
                <a:moveTo>
                  <a:pt x="9144" y="2313432"/>
                </a:moveTo>
                <a:lnTo>
                  <a:pt x="9144" y="2308860"/>
                </a:lnTo>
                <a:lnTo>
                  <a:pt x="4572" y="2304288"/>
                </a:lnTo>
                <a:lnTo>
                  <a:pt x="4572" y="2313432"/>
                </a:lnTo>
                <a:lnTo>
                  <a:pt x="9144" y="2313432"/>
                </a:lnTo>
                <a:close/>
              </a:path>
              <a:path w="4761230" h="2313940">
                <a:moveTo>
                  <a:pt x="9144" y="390144"/>
                </a:moveTo>
                <a:lnTo>
                  <a:pt x="9144" y="388620"/>
                </a:lnTo>
                <a:lnTo>
                  <a:pt x="7620" y="391668"/>
                </a:lnTo>
                <a:lnTo>
                  <a:pt x="9144" y="390144"/>
                </a:lnTo>
                <a:close/>
              </a:path>
              <a:path w="4761230" h="2313940">
                <a:moveTo>
                  <a:pt x="9144" y="2304288"/>
                </a:moveTo>
                <a:lnTo>
                  <a:pt x="9144" y="390144"/>
                </a:lnTo>
                <a:lnTo>
                  <a:pt x="7620" y="391668"/>
                </a:lnTo>
                <a:lnTo>
                  <a:pt x="7620" y="2304288"/>
                </a:lnTo>
                <a:lnTo>
                  <a:pt x="9144" y="2304288"/>
                </a:lnTo>
                <a:close/>
              </a:path>
              <a:path w="4761230" h="2313940">
                <a:moveTo>
                  <a:pt x="391668" y="7620"/>
                </a:moveTo>
                <a:lnTo>
                  <a:pt x="388620" y="9144"/>
                </a:lnTo>
                <a:lnTo>
                  <a:pt x="390144" y="9144"/>
                </a:lnTo>
                <a:lnTo>
                  <a:pt x="391668" y="7620"/>
                </a:lnTo>
                <a:close/>
              </a:path>
              <a:path w="4761230" h="2313940">
                <a:moveTo>
                  <a:pt x="390144" y="9144"/>
                </a:moveTo>
                <a:lnTo>
                  <a:pt x="388620" y="9144"/>
                </a:lnTo>
                <a:lnTo>
                  <a:pt x="388620" y="10668"/>
                </a:lnTo>
                <a:lnTo>
                  <a:pt x="390144" y="9144"/>
                </a:lnTo>
                <a:close/>
              </a:path>
              <a:path w="4761230" h="2313940">
                <a:moveTo>
                  <a:pt x="391668" y="9144"/>
                </a:moveTo>
                <a:lnTo>
                  <a:pt x="391668" y="7620"/>
                </a:lnTo>
                <a:lnTo>
                  <a:pt x="390144" y="9144"/>
                </a:lnTo>
                <a:lnTo>
                  <a:pt x="391668" y="9144"/>
                </a:lnTo>
                <a:close/>
              </a:path>
              <a:path w="4761230" h="2313940">
                <a:moveTo>
                  <a:pt x="4372356" y="9144"/>
                </a:moveTo>
                <a:lnTo>
                  <a:pt x="4369308" y="7620"/>
                </a:lnTo>
                <a:lnTo>
                  <a:pt x="4370832" y="9144"/>
                </a:lnTo>
                <a:lnTo>
                  <a:pt x="4372356" y="9144"/>
                </a:lnTo>
                <a:close/>
              </a:path>
              <a:path w="4761230" h="2313940">
                <a:moveTo>
                  <a:pt x="4370832" y="9144"/>
                </a:moveTo>
                <a:lnTo>
                  <a:pt x="4369308" y="7620"/>
                </a:lnTo>
                <a:lnTo>
                  <a:pt x="4369308" y="9144"/>
                </a:lnTo>
                <a:lnTo>
                  <a:pt x="4370832" y="9144"/>
                </a:lnTo>
                <a:close/>
              </a:path>
              <a:path w="4761230" h="2313940">
                <a:moveTo>
                  <a:pt x="4372356" y="10668"/>
                </a:moveTo>
                <a:lnTo>
                  <a:pt x="4372356" y="9144"/>
                </a:lnTo>
                <a:lnTo>
                  <a:pt x="4370832" y="9144"/>
                </a:lnTo>
                <a:lnTo>
                  <a:pt x="4372356" y="10668"/>
                </a:lnTo>
                <a:close/>
              </a:path>
              <a:path w="4761230" h="2313940">
                <a:moveTo>
                  <a:pt x="4753356" y="391668"/>
                </a:moveTo>
                <a:lnTo>
                  <a:pt x="4751832" y="388620"/>
                </a:lnTo>
                <a:lnTo>
                  <a:pt x="4751832" y="390144"/>
                </a:lnTo>
                <a:lnTo>
                  <a:pt x="4753356" y="391668"/>
                </a:lnTo>
                <a:close/>
              </a:path>
              <a:path w="4761230" h="2313940">
                <a:moveTo>
                  <a:pt x="4753356" y="2304288"/>
                </a:moveTo>
                <a:lnTo>
                  <a:pt x="4753356" y="391668"/>
                </a:lnTo>
                <a:lnTo>
                  <a:pt x="4751832" y="390144"/>
                </a:lnTo>
                <a:lnTo>
                  <a:pt x="4751832" y="2304288"/>
                </a:lnTo>
                <a:lnTo>
                  <a:pt x="4753356" y="2304288"/>
                </a:lnTo>
                <a:close/>
              </a:path>
              <a:path w="4761230" h="2313940">
                <a:moveTo>
                  <a:pt x="4756404" y="2313432"/>
                </a:moveTo>
                <a:lnTo>
                  <a:pt x="4756404" y="2304288"/>
                </a:lnTo>
                <a:lnTo>
                  <a:pt x="4751832" y="2308860"/>
                </a:lnTo>
                <a:lnTo>
                  <a:pt x="4751832" y="2313432"/>
                </a:lnTo>
                <a:lnTo>
                  <a:pt x="4756404" y="2313432"/>
                </a:lnTo>
                <a:close/>
              </a:path>
            </a:pathLst>
          </a:custGeom>
          <a:solidFill>
            <a:srgbClr val="97B8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05227" y="5193269"/>
            <a:ext cx="24555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4415" algn="l"/>
                <a:tab pos="1956435" algn="l"/>
              </a:tabLst>
            </a:pP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buah	</a:t>
            </a:r>
            <a:r>
              <a:rPr sz="2000" spc="-5" dirty="0">
                <a:latin typeface="Calibri"/>
                <a:cs typeface="Calibri"/>
              </a:rPr>
              <a:t>si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m	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90258" y="5193269"/>
            <a:ext cx="15240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mengeliminasi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05227" y="5498069"/>
            <a:ext cx="31261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71930" algn="l"/>
                <a:tab pos="2452370" algn="l"/>
              </a:tabLst>
            </a:pPr>
            <a:r>
              <a:rPr sz="2000" spc="-5" dirty="0">
                <a:latin typeface="Calibri"/>
                <a:cs typeface="Calibri"/>
              </a:rPr>
              <a:t>persediaan	</a:t>
            </a:r>
            <a:r>
              <a:rPr sz="2000" spc="-10" dirty="0">
                <a:latin typeface="Calibri"/>
                <a:cs typeface="Calibri"/>
              </a:rPr>
              <a:t>secara	</a:t>
            </a:r>
            <a:r>
              <a:rPr sz="2000" spc="-5" dirty="0">
                <a:latin typeface="Calibri"/>
                <a:cs typeface="Calibri"/>
              </a:rPr>
              <a:t>virtual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05227" y="6107669"/>
            <a:ext cx="17983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9015" algn="l"/>
              </a:tabLst>
            </a:pPr>
            <a:r>
              <a:rPr sz="2000" spc="-15" dirty="0">
                <a:latin typeface="Calibri"/>
                <a:cs typeface="Calibri"/>
              </a:rPr>
              <a:t>hanya	</a:t>
            </a:r>
            <a:r>
              <a:rPr sz="2000" spc="-10" dirty="0">
                <a:latin typeface="Calibri"/>
                <a:cs typeface="Calibri"/>
              </a:rPr>
              <a:t>sebagai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05227" y="5802869"/>
            <a:ext cx="32448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2210" algn="l"/>
                <a:tab pos="1810385" algn="l"/>
              </a:tabLst>
            </a:pPr>
            <a:r>
              <a:rPr sz="2000" spc="-5" dirty="0">
                <a:latin typeface="Calibri"/>
                <a:cs typeface="Calibri"/>
              </a:rPr>
              <a:t>membeli	</a:t>
            </a:r>
            <a:r>
              <a:rPr sz="2000" dirty="0">
                <a:latin typeface="Calibri"/>
                <a:cs typeface="Calibri"/>
              </a:rPr>
              <a:t>dan	</a:t>
            </a:r>
            <a:r>
              <a:rPr sz="2000" spc="-10" dirty="0">
                <a:latin typeface="Calibri"/>
                <a:cs typeface="Calibri"/>
              </a:rPr>
              <a:t>memproduksi</a:t>
            </a:r>
            <a:endParaRPr sz="2000">
              <a:latin typeface="Calibri"/>
              <a:cs typeface="Calibri"/>
            </a:endParaRPr>
          </a:p>
          <a:p>
            <a:pPr marL="216281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respon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44964" y="5498069"/>
            <a:ext cx="97028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 algn="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an  ba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ang 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er</a:t>
            </a:r>
            <a:r>
              <a:rPr sz="2000" dirty="0">
                <a:latin typeface="Calibri"/>
                <a:cs typeface="Calibri"/>
              </a:rPr>
              <a:t>hadap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75409" y="6412468"/>
            <a:ext cx="7245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tua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22991" y="6412468"/>
            <a:ext cx="6591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bu</a:t>
            </a:r>
            <a:r>
              <a:rPr sz="2000" spc="-5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04835" y="6412468"/>
            <a:ext cx="5099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05227" y="6412468"/>
            <a:ext cx="13709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penjualan 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eri</a:t>
            </a:r>
            <a:r>
              <a:rPr sz="2000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0234" y="913879"/>
            <a:ext cx="47580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Purchase</a:t>
            </a:r>
            <a:r>
              <a:rPr sz="4400" spc="-75" dirty="0"/>
              <a:t> </a:t>
            </a:r>
            <a:r>
              <a:rPr sz="4400" spc="-10" dirty="0"/>
              <a:t>Requisition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865622" y="2004044"/>
            <a:ext cx="4401312" cy="3028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65622" y="2004044"/>
            <a:ext cx="4401820" cy="3034665"/>
          </a:xfrm>
          <a:custGeom>
            <a:avLst/>
            <a:gdLst/>
            <a:ahLst/>
            <a:cxnLst/>
            <a:rect l="l" t="t" r="r" b="b"/>
            <a:pathLst>
              <a:path w="4401820" h="3034665">
                <a:moveTo>
                  <a:pt x="4401312" y="3031236"/>
                </a:moveTo>
                <a:lnTo>
                  <a:pt x="4401312" y="505968"/>
                </a:lnTo>
                <a:lnTo>
                  <a:pt x="4399788" y="505968"/>
                </a:lnTo>
                <a:lnTo>
                  <a:pt x="3895344" y="0"/>
                </a:lnTo>
                <a:lnTo>
                  <a:pt x="1524" y="0"/>
                </a:lnTo>
                <a:lnTo>
                  <a:pt x="0" y="1524"/>
                </a:lnTo>
                <a:lnTo>
                  <a:pt x="0" y="2526792"/>
                </a:lnTo>
                <a:lnTo>
                  <a:pt x="4572" y="2531364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3889248" y="9144"/>
                </a:lnTo>
                <a:lnTo>
                  <a:pt x="3889248" y="7620"/>
                </a:lnTo>
                <a:lnTo>
                  <a:pt x="3892296" y="9144"/>
                </a:lnTo>
                <a:lnTo>
                  <a:pt x="3892296" y="10668"/>
                </a:lnTo>
                <a:lnTo>
                  <a:pt x="4392168" y="510540"/>
                </a:lnTo>
                <a:lnTo>
                  <a:pt x="4392168" y="509016"/>
                </a:lnTo>
                <a:lnTo>
                  <a:pt x="4393692" y="512064"/>
                </a:lnTo>
                <a:lnTo>
                  <a:pt x="4393692" y="3023616"/>
                </a:lnTo>
                <a:lnTo>
                  <a:pt x="4396740" y="3023616"/>
                </a:lnTo>
                <a:lnTo>
                  <a:pt x="4396740" y="3034284"/>
                </a:lnTo>
                <a:lnTo>
                  <a:pt x="4399788" y="3034284"/>
                </a:lnTo>
                <a:lnTo>
                  <a:pt x="4401312" y="3031236"/>
                </a:lnTo>
                <a:close/>
              </a:path>
              <a:path w="4401820" h="3034665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4401820" h="3034665">
                <a:moveTo>
                  <a:pt x="9144" y="2522220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2531364"/>
                </a:lnTo>
                <a:lnTo>
                  <a:pt x="7620" y="2534412"/>
                </a:lnTo>
                <a:lnTo>
                  <a:pt x="7620" y="2520696"/>
                </a:lnTo>
                <a:lnTo>
                  <a:pt x="9144" y="2522220"/>
                </a:lnTo>
                <a:close/>
              </a:path>
              <a:path w="4401820" h="3034665">
                <a:moveTo>
                  <a:pt x="510540" y="3023616"/>
                </a:moveTo>
                <a:lnTo>
                  <a:pt x="7620" y="2520696"/>
                </a:lnTo>
                <a:lnTo>
                  <a:pt x="9144" y="2525268"/>
                </a:lnTo>
                <a:lnTo>
                  <a:pt x="9144" y="2535936"/>
                </a:lnTo>
                <a:lnTo>
                  <a:pt x="507492" y="3034284"/>
                </a:lnTo>
                <a:lnTo>
                  <a:pt x="509016" y="3034284"/>
                </a:lnTo>
                <a:lnTo>
                  <a:pt x="509016" y="3023616"/>
                </a:lnTo>
                <a:lnTo>
                  <a:pt x="510540" y="3023616"/>
                </a:lnTo>
                <a:close/>
              </a:path>
              <a:path w="4401820" h="3034665">
                <a:moveTo>
                  <a:pt x="9144" y="2535936"/>
                </a:moveTo>
                <a:lnTo>
                  <a:pt x="9144" y="2525268"/>
                </a:lnTo>
                <a:lnTo>
                  <a:pt x="7620" y="2520696"/>
                </a:lnTo>
                <a:lnTo>
                  <a:pt x="7620" y="2534412"/>
                </a:lnTo>
                <a:lnTo>
                  <a:pt x="9144" y="2535936"/>
                </a:lnTo>
                <a:close/>
              </a:path>
              <a:path w="4401820" h="3034665">
                <a:moveTo>
                  <a:pt x="512064" y="3025140"/>
                </a:moveTo>
                <a:lnTo>
                  <a:pt x="510540" y="3023616"/>
                </a:lnTo>
                <a:lnTo>
                  <a:pt x="509016" y="3023616"/>
                </a:lnTo>
                <a:lnTo>
                  <a:pt x="512064" y="3025140"/>
                </a:lnTo>
                <a:close/>
              </a:path>
              <a:path w="4401820" h="3034665">
                <a:moveTo>
                  <a:pt x="512064" y="3034284"/>
                </a:moveTo>
                <a:lnTo>
                  <a:pt x="512064" y="3025140"/>
                </a:lnTo>
                <a:lnTo>
                  <a:pt x="509016" y="3023616"/>
                </a:lnTo>
                <a:lnTo>
                  <a:pt x="509016" y="3034284"/>
                </a:lnTo>
                <a:lnTo>
                  <a:pt x="512064" y="3034284"/>
                </a:lnTo>
                <a:close/>
              </a:path>
              <a:path w="4401820" h="3034665">
                <a:moveTo>
                  <a:pt x="4396740" y="3023616"/>
                </a:moveTo>
                <a:lnTo>
                  <a:pt x="510540" y="3023616"/>
                </a:lnTo>
                <a:lnTo>
                  <a:pt x="512064" y="3025140"/>
                </a:lnTo>
                <a:lnTo>
                  <a:pt x="512064" y="3034284"/>
                </a:lnTo>
                <a:lnTo>
                  <a:pt x="4392168" y="3034284"/>
                </a:lnTo>
                <a:lnTo>
                  <a:pt x="4392168" y="3028188"/>
                </a:lnTo>
                <a:lnTo>
                  <a:pt x="4396740" y="3023616"/>
                </a:lnTo>
                <a:close/>
              </a:path>
              <a:path w="4401820" h="3034665">
                <a:moveTo>
                  <a:pt x="3892296" y="9144"/>
                </a:moveTo>
                <a:lnTo>
                  <a:pt x="3889248" y="7620"/>
                </a:lnTo>
                <a:lnTo>
                  <a:pt x="3890772" y="9144"/>
                </a:lnTo>
                <a:lnTo>
                  <a:pt x="3892296" y="9144"/>
                </a:lnTo>
                <a:close/>
              </a:path>
              <a:path w="4401820" h="3034665">
                <a:moveTo>
                  <a:pt x="3890772" y="9144"/>
                </a:moveTo>
                <a:lnTo>
                  <a:pt x="3889248" y="7620"/>
                </a:lnTo>
                <a:lnTo>
                  <a:pt x="3889248" y="9144"/>
                </a:lnTo>
                <a:lnTo>
                  <a:pt x="3890772" y="9144"/>
                </a:lnTo>
                <a:close/>
              </a:path>
              <a:path w="4401820" h="3034665">
                <a:moveTo>
                  <a:pt x="3892296" y="10668"/>
                </a:moveTo>
                <a:lnTo>
                  <a:pt x="3892296" y="9144"/>
                </a:lnTo>
                <a:lnTo>
                  <a:pt x="3890772" y="9144"/>
                </a:lnTo>
                <a:lnTo>
                  <a:pt x="3892296" y="10668"/>
                </a:lnTo>
                <a:close/>
              </a:path>
              <a:path w="4401820" h="3034665">
                <a:moveTo>
                  <a:pt x="4393692" y="512064"/>
                </a:moveTo>
                <a:lnTo>
                  <a:pt x="4392168" y="509016"/>
                </a:lnTo>
                <a:lnTo>
                  <a:pt x="4392168" y="510540"/>
                </a:lnTo>
                <a:lnTo>
                  <a:pt x="4393692" y="512064"/>
                </a:lnTo>
                <a:close/>
              </a:path>
              <a:path w="4401820" h="3034665">
                <a:moveTo>
                  <a:pt x="4393692" y="3023616"/>
                </a:moveTo>
                <a:lnTo>
                  <a:pt x="4393692" y="512064"/>
                </a:lnTo>
                <a:lnTo>
                  <a:pt x="4392168" y="510540"/>
                </a:lnTo>
                <a:lnTo>
                  <a:pt x="4392168" y="3023616"/>
                </a:lnTo>
                <a:lnTo>
                  <a:pt x="4393692" y="3023616"/>
                </a:lnTo>
                <a:close/>
              </a:path>
              <a:path w="4401820" h="3034665">
                <a:moveTo>
                  <a:pt x="4396740" y="3034284"/>
                </a:moveTo>
                <a:lnTo>
                  <a:pt x="4396740" y="3023616"/>
                </a:lnTo>
                <a:lnTo>
                  <a:pt x="4392168" y="3028188"/>
                </a:lnTo>
                <a:lnTo>
                  <a:pt x="4392168" y="3034284"/>
                </a:lnTo>
                <a:lnTo>
                  <a:pt x="4396740" y="3034284"/>
                </a:lnTo>
                <a:close/>
              </a:path>
            </a:pathLst>
          </a:custGeom>
          <a:solidFill>
            <a:srgbClr val="7C5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45004" y="2120886"/>
            <a:ext cx="22866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4440" algn="l"/>
              </a:tabLst>
            </a:pP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orm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li</a:t>
            </a:r>
            <a:r>
              <a:rPr sz="2000" dirty="0">
                <a:latin typeface="Calibri"/>
                <a:cs typeface="Calibri"/>
              </a:rPr>
              <a:t>r	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kt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99702" y="2425686"/>
            <a:ext cx="17310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mengidentifikasi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90054" y="2730486"/>
            <a:ext cx="13328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menentukan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01922" y="2120886"/>
            <a:ext cx="138747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Dokumen/  untuk  </a:t>
            </a:r>
            <a:r>
              <a:rPr sz="2000" i="1" spc="-5" dirty="0">
                <a:latin typeface="Calibri"/>
                <a:cs typeface="Calibri"/>
              </a:rPr>
              <a:t>r</a:t>
            </a:r>
            <a:r>
              <a:rPr sz="2000" i="1" dirty="0">
                <a:latin typeface="Calibri"/>
                <a:cs typeface="Calibri"/>
              </a:rPr>
              <a:t>e</a:t>
            </a:r>
            <a:r>
              <a:rPr sz="2000" i="1" spc="-15" dirty="0">
                <a:latin typeface="Calibri"/>
                <a:cs typeface="Calibri"/>
              </a:rPr>
              <a:t>q</a:t>
            </a:r>
            <a:r>
              <a:rPr sz="2000" i="1" dirty="0">
                <a:latin typeface="Calibri"/>
                <a:cs typeface="Calibri"/>
              </a:rPr>
              <a:t>u</a:t>
            </a:r>
            <a:r>
              <a:rPr sz="2000" i="1" spc="-5" dirty="0">
                <a:latin typeface="Calibri"/>
                <a:cs typeface="Calibri"/>
              </a:rPr>
              <a:t>isi</a:t>
            </a:r>
            <a:r>
              <a:rPr sz="2000" i="1" dirty="0">
                <a:latin typeface="Calibri"/>
                <a:cs typeface="Calibri"/>
              </a:rPr>
              <a:t>t</a:t>
            </a:r>
            <a:r>
              <a:rPr sz="2000" i="1" spc="-5" dirty="0">
                <a:latin typeface="Calibri"/>
                <a:cs typeface="Calibri"/>
              </a:rPr>
              <a:t>i</a:t>
            </a:r>
            <a:r>
              <a:rPr sz="2000" i="1" dirty="0">
                <a:latin typeface="Calibri"/>
                <a:cs typeface="Calibri"/>
              </a:rPr>
              <a:t>one</a:t>
            </a:r>
            <a:r>
              <a:rPr sz="2000" i="1" spc="-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,  </a:t>
            </a:r>
            <a:r>
              <a:rPr sz="2000" spc="-5" dirty="0">
                <a:latin typeface="Calibri"/>
                <a:cs typeface="Calibri"/>
              </a:rPr>
              <a:t>pengiriman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78454" y="3035286"/>
            <a:ext cx="14706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2310" algn="l"/>
              </a:tabLst>
            </a:pPr>
            <a:r>
              <a:rPr sz="2000" dirty="0">
                <a:latin typeface="Calibri"/>
                <a:cs typeface="Calibri"/>
              </a:rPr>
              <a:t>dan	</a:t>
            </a:r>
            <a:r>
              <a:rPr sz="2000" spc="-10" dirty="0">
                <a:latin typeface="Calibri"/>
                <a:cs typeface="Calibri"/>
              </a:rPr>
              <a:t>tanggal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24705" y="2730486"/>
            <a:ext cx="6083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220" marR="5080" indent="-9715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lo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  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1922" y="3340086"/>
            <a:ext cx="37312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diperlukan, mengidentifikasi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nomor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86521" y="3644886"/>
            <a:ext cx="27470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1895" algn="l"/>
                <a:tab pos="2343785" algn="l"/>
              </a:tabLst>
            </a:pP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es</a:t>
            </a:r>
            <a:r>
              <a:rPr sz="2000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ri</a:t>
            </a:r>
            <a:r>
              <a:rPr sz="2000" spc="-1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si</a:t>
            </a:r>
            <a:r>
              <a:rPr sz="2000" dirty="0">
                <a:latin typeface="Calibri"/>
                <a:cs typeface="Calibri"/>
              </a:rPr>
              <a:t>,	</a:t>
            </a:r>
            <a:r>
              <a:rPr sz="2000" spc="-2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ua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s	dan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1922" y="3644886"/>
            <a:ext cx="12319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15340" algn="l"/>
              </a:tabLst>
            </a:pPr>
            <a:r>
              <a:rPr sz="2000" spc="-5" dirty="0">
                <a:latin typeface="Calibri"/>
                <a:cs typeface="Calibri"/>
              </a:rPr>
              <a:t>barang,  </a:t>
            </a:r>
            <a:r>
              <a:rPr sz="2000" dirty="0">
                <a:latin typeface="Calibri"/>
                <a:cs typeface="Calibri"/>
              </a:rPr>
              <a:t>ha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	da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32893" y="3949686"/>
            <a:ext cx="22999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1060" algn="l"/>
                <a:tab pos="1801495" algn="l"/>
              </a:tabLst>
            </a:pP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ap	ba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ang	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01922" y="4254485"/>
            <a:ext cx="37312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diminta </a:t>
            </a:r>
            <a:r>
              <a:rPr sz="2000" dirty="0">
                <a:latin typeface="Calibri"/>
                <a:cs typeface="Calibri"/>
              </a:rPr>
              <a:t>dan </a:t>
            </a:r>
            <a:r>
              <a:rPr sz="2000" spc="-15" dirty="0">
                <a:latin typeface="Calibri"/>
                <a:cs typeface="Calibri"/>
              </a:rPr>
              <a:t>menyarankan </a:t>
            </a:r>
            <a:r>
              <a:rPr sz="2000" spc="-10" dirty="0">
                <a:latin typeface="Calibri"/>
                <a:cs typeface="Calibri"/>
              </a:rPr>
              <a:t>seorang  </a:t>
            </a:r>
            <a:r>
              <a:rPr sz="2000" spc="-5" dirty="0">
                <a:latin typeface="Calibri"/>
                <a:cs typeface="Calibri"/>
              </a:rPr>
              <a:t>pemasok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199" y="837679"/>
            <a:ext cx="169481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Latihan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40000" y="509003"/>
            <a:ext cx="1207008" cy="1115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78271" y="451088"/>
            <a:ext cx="5771388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4649" y="1665210"/>
            <a:ext cx="11518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13167" y="1665210"/>
            <a:ext cx="12109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399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orm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 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er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andu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4649" y="1970010"/>
            <a:ext cx="14719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80390" algn="l"/>
                <a:tab pos="643255" algn="l"/>
              </a:tabLst>
            </a:pPr>
            <a:r>
              <a:rPr sz="2000" dirty="0">
                <a:latin typeface="Calibri"/>
                <a:cs typeface="Calibri"/>
              </a:rPr>
              <a:t>apa		</a:t>
            </a:r>
            <a:r>
              <a:rPr sz="2000" spc="-10" dirty="0">
                <a:latin typeface="Calibri"/>
                <a:cs typeface="Calibri"/>
              </a:rPr>
              <a:t>yang 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i	</a:t>
            </a:r>
            <a:r>
              <a:rPr sz="2000" spc="-2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orm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li</a:t>
            </a:r>
            <a:r>
              <a:rPr sz="2000" dirty="0"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58105" y="2274810"/>
            <a:ext cx="9645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ha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4649" y="2579610"/>
            <a:ext cx="2440940" cy="3074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000" spc="-5" dirty="0">
                <a:latin typeface="Calibri"/>
                <a:cs typeface="Calibri"/>
              </a:rPr>
              <a:t>Requisition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samping!  1.	…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2.	…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3.	…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4.	…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5.	…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6.	…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7.	…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8.	…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9.	</a:t>
            </a:r>
            <a:r>
              <a:rPr sz="2000" spc="-10" dirty="0">
                <a:latin typeface="Calibri"/>
                <a:cs typeface="Calibri"/>
              </a:rPr>
              <a:t>dst…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704" y="451091"/>
            <a:ext cx="1207008" cy="1118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32203" y="404864"/>
            <a:ext cx="198691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J</a:t>
            </a:r>
            <a:r>
              <a:rPr sz="4400" spc="-25" dirty="0"/>
              <a:t>a</a:t>
            </a:r>
            <a:r>
              <a:rPr sz="4400" spc="-55" dirty="0"/>
              <a:t>w</a:t>
            </a:r>
            <a:r>
              <a:rPr sz="4400" dirty="0"/>
              <a:t>aban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3805930" y="451088"/>
            <a:ext cx="5772911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1337" y="1356347"/>
            <a:ext cx="3249165" cy="5635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337" y="1356347"/>
            <a:ext cx="3249295" cy="5641975"/>
          </a:xfrm>
          <a:custGeom>
            <a:avLst/>
            <a:gdLst/>
            <a:ahLst/>
            <a:cxnLst/>
            <a:rect l="l" t="t" r="r" b="b"/>
            <a:pathLst>
              <a:path w="3249295" h="5641975">
                <a:moveTo>
                  <a:pt x="3249165" y="5638797"/>
                </a:moveTo>
                <a:lnTo>
                  <a:pt x="3249165" y="1524"/>
                </a:lnTo>
                <a:lnTo>
                  <a:pt x="3247641" y="0"/>
                </a:lnTo>
                <a:lnTo>
                  <a:pt x="1524" y="0"/>
                </a:lnTo>
                <a:lnTo>
                  <a:pt x="0" y="1524"/>
                </a:lnTo>
                <a:lnTo>
                  <a:pt x="0" y="5638797"/>
                </a:lnTo>
                <a:lnTo>
                  <a:pt x="1524" y="5641845"/>
                </a:lnTo>
                <a:lnTo>
                  <a:pt x="4572" y="5641845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3240021" y="9144"/>
                </a:lnTo>
                <a:lnTo>
                  <a:pt x="3240021" y="4572"/>
                </a:lnTo>
                <a:lnTo>
                  <a:pt x="3244593" y="9144"/>
                </a:lnTo>
                <a:lnTo>
                  <a:pt x="3244593" y="5641845"/>
                </a:lnTo>
                <a:lnTo>
                  <a:pt x="3247641" y="5641845"/>
                </a:lnTo>
                <a:lnTo>
                  <a:pt x="3249165" y="5638797"/>
                </a:lnTo>
                <a:close/>
              </a:path>
              <a:path w="3249295" h="5641975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3249295" h="5641975">
                <a:moveTo>
                  <a:pt x="9144" y="5631177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5631177"/>
                </a:lnTo>
                <a:lnTo>
                  <a:pt x="9144" y="5631177"/>
                </a:lnTo>
                <a:close/>
              </a:path>
              <a:path w="3249295" h="5641975">
                <a:moveTo>
                  <a:pt x="3244593" y="5631177"/>
                </a:moveTo>
                <a:lnTo>
                  <a:pt x="4572" y="5631177"/>
                </a:lnTo>
                <a:lnTo>
                  <a:pt x="9144" y="5635749"/>
                </a:lnTo>
                <a:lnTo>
                  <a:pt x="9144" y="5641845"/>
                </a:lnTo>
                <a:lnTo>
                  <a:pt x="3240021" y="5641845"/>
                </a:lnTo>
                <a:lnTo>
                  <a:pt x="3240021" y="5635749"/>
                </a:lnTo>
                <a:lnTo>
                  <a:pt x="3244593" y="5631177"/>
                </a:lnTo>
                <a:close/>
              </a:path>
              <a:path w="3249295" h="5641975">
                <a:moveTo>
                  <a:pt x="9144" y="5641845"/>
                </a:moveTo>
                <a:lnTo>
                  <a:pt x="9144" y="5635749"/>
                </a:lnTo>
                <a:lnTo>
                  <a:pt x="4572" y="5631177"/>
                </a:lnTo>
                <a:lnTo>
                  <a:pt x="4572" y="5641845"/>
                </a:lnTo>
                <a:lnTo>
                  <a:pt x="9144" y="5641845"/>
                </a:lnTo>
                <a:close/>
              </a:path>
              <a:path w="3249295" h="5641975">
                <a:moveTo>
                  <a:pt x="3244593" y="9144"/>
                </a:moveTo>
                <a:lnTo>
                  <a:pt x="3240021" y="4572"/>
                </a:lnTo>
                <a:lnTo>
                  <a:pt x="3240021" y="9144"/>
                </a:lnTo>
                <a:lnTo>
                  <a:pt x="3244593" y="9144"/>
                </a:lnTo>
                <a:close/>
              </a:path>
              <a:path w="3249295" h="5641975">
                <a:moveTo>
                  <a:pt x="3244593" y="5631177"/>
                </a:moveTo>
                <a:lnTo>
                  <a:pt x="3244593" y="9144"/>
                </a:lnTo>
                <a:lnTo>
                  <a:pt x="3240021" y="9144"/>
                </a:lnTo>
                <a:lnTo>
                  <a:pt x="3240021" y="5631177"/>
                </a:lnTo>
                <a:lnTo>
                  <a:pt x="3244593" y="5631177"/>
                </a:lnTo>
                <a:close/>
              </a:path>
              <a:path w="3249295" h="5641975">
                <a:moveTo>
                  <a:pt x="3244593" y="5641845"/>
                </a:moveTo>
                <a:lnTo>
                  <a:pt x="3244593" y="5631177"/>
                </a:lnTo>
                <a:lnTo>
                  <a:pt x="3240021" y="5635749"/>
                </a:lnTo>
                <a:lnTo>
                  <a:pt x="3240021" y="5641845"/>
                </a:lnTo>
                <a:lnTo>
                  <a:pt x="3244593" y="5641845"/>
                </a:lnTo>
                <a:close/>
              </a:path>
            </a:pathLst>
          </a:custGeom>
          <a:solidFill>
            <a:srgbClr val="45A9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11323" y="2291574"/>
            <a:ext cx="1214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em</a:t>
            </a:r>
            <a:r>
              <a:rPr sz="2000" dirty="0">
                <a:latin typeface="Calibri"/>
                <a:cs typeface="Calibri"/>
              </a:rPr>
              <a:t>bu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4649" y="1377174"/>
            <a:ext cx="294767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Saran </a:t>
            </a:r>
            <a:r>
              <a:rPr sz="2000" i="1" dirty="0">
                <a:latin typeface="Calibri"/>
                <a:cs typeface="Calibri"/>
              </a:rPr>
              <a:t>vendor </a:t>
            </a:r>
            <a:r>
              <a:rPr sz="2000" spc="-10" dirty="0">
                <a:latin typeface="Calibri"/>
                <a:cs typeface="Calibri"/>
              </a:rPr>
              <a:t>yang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dipilih</a:t>
            </a:r>
            <a:endParaRPr sz="20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Alamat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pengiriman</a:t>
            </a:r>
            <a:endParaRPr sz="20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Kode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bagian/organisasi</a:t>
            </a:r>
            <a:endParaRPr sz="20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000" spc="-25" dirty="0">
                <a:latin typeface="Calibri"/>
                <a:cs typeface="Calibri"/>
              </a:rPr>
              <a:t>Tanggal</a:t>
            </a:r>
            <a:endParaRPr sz="20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formulir</a:t>
            </a:r>
            <a:endParaRPr sz="20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AutoNum type="arabicPeriod" startAt="5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Nama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89853" y="2901174"/>
            <a:ext cx="183451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bagian/organisasi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4649" y="3205973"/>
            <a:ext cx="308229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pemesan</a:t>
            </a:r>
            <a:endParaRPr sz="20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AutoNum type="arabicPeriod" startAt="6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Nama</a:t>
            </a:r>
            <a:r>
              <a:rPr sz="2000" spc="-5" dirty="0">
                <a:latin typeface="Calibri"/>
                <a:cs typeface="Calibri"/>
              </a:rPr>
              <a:t> pemesan</a:t>
            </a:r>
            <a:endParaRPr sz="20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AutoNum type="arabicPeriod" startAt="6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Nomor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telepon</a:t>
            </a:r>
            <a:endParaRPr sz="20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AutoNum type="arabicPeriod" startAt="6"/>
              <a:tabLst>
                <a:tab pos="354965" algn="l"/>
                <a:tab pos="355600" algn="l"/>
                <a:tab pos="1385570" algn="l"/>
                <a:tab pos="2585085" algn="l"/>
              </a:tabLst>
            </a:pP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omo</a:t>
            </a:r>
            <a:r>
              <a:rPr sz="2000" dirty="0">
                <a:latin typeface="Calibri"/>
                <a:cs typeface="Calibri"/>
              </a:rPr>
              <a:t>r	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60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ng	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56644" y="4729973"/>
            <a:ext cx="14687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3130" algn="l"/>
              </a:tabLst>
            </a:pP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10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al	b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4649" y="4425173"/>
            <a:ext cx="157797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dibebankan</a:t>
            </a:r>
            <a:endParaRPr sz="2000">
              <a:latin typeface="Calibri"/>
              <a:cs typeface="Calibri"/>
            </a:endParaRPr>
          </a:p>
          <a:p>
            <a:pPr marL="354965" marR="118745" indent="-342900">
              <a:lnSpc>
                <a:spcPct val="100000"/>
              </a:lnSpc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9.	</a:t>
            </a:r>
            <a:r>
              <a:rPr sz="2000" spc="-5" dirty="0">
                <a:latin typeface="Calibri"/>
                <a:cs typeface="Calibri"/>
              </a:rPr>
              <a:t>Estimasi 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em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eli</a:t>
            </a:r>
            <a:r>
              <a:rPr sz="2000" dirty="0">
                <a:latin typeface="Calibri"/>
                <a:cs typeface="Calibri"/>
              </a:rPr>
              <a:t>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4649" y="5339573"/>
            <a:ext cx="30822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</a:pPr>
            <a:r>
              <a:rPr sz="2000" spc="15" dirty="0">
                <a:latin typeface="Calibri"/>
                <a:cs typeface="Calibri"/>
              </a:rPr>
              <a:t>10.Nomor </a:t>
            </a:r>
            <a:r>
              <a:rPr sz="2000" dirty="0">
                <a:latin typeface="Calibri"/>
                <a:cs typeface="Calibri"/>
              </a:rPr>
              <a:t>urut </a:t>
            </a:r>
            <a:r>
              <a:rPr sz="2000" spc="-10" dirty="0">
                <a:latin typeface="Calibri"/>
                <a:cs typeface="Calibri"/>
              </a:rPr>
              <a:t>barang yang  akan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dibeli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16885" y="5949172"/>
            <a:ext cx="5099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4649" y="5949172"/>
            <a:ext cx="23228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AutoNum type="arabicPeriod" startAt="11"/>
              <a:tabLst>
                <a:tab pos="355600" algn="l"/>
                <a:tab pos="1592580" algn="l"/>
              </a:tabLst>
            </a:pP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ua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as	b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ang  </a:t>
            </a:r>
            <a:r>
              <a:rPr sz="2000" spc="-10" dirty="0">
                <a:latin typeface="Calibri"/>
                <a:cs typeface="Calibri"/>
              </a:rPr>
              <a:t>akan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dibeli</a:t>
            </a:r>
            <a:endParaRPr sz="20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AutoNum type="arabicPeriod" startAt="11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Unit </a:t>
            </a:r>
            <a:r>
              <a:rPr sz="2000" dirty="0">
                <a:latin typeface="Calibri"/>
                <a:cs typeface="Calibri"/>
              </a:rPr>
              <a:t>dari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kuantitas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2203" y="404864"/>
            <a:ext cx="198691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J</a:t>
            </a:r>
            <a:r>
              <a:rPr sz="4400" spc="-25" dirty="0"/>
              <a:t>a</a:t>
            </a:r>
            <a:r>
              <a:rPr sz="4400" spc="-55" dirty="0"/>
              <a:t>w</a:t>
            </a:r>
            <a:r>
              <a:rPr sz="4400" dirty="0"/>
              <a:t>aban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704" y="451091"/>
            <a:ext cx="1207008" cy="1118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05930" y="451088"/>
            <a:ext cx="5772911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1337" y="1523987"/>
            <a:ext cx="3249165" cy="5021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337" y="1523987"/>
            <a:ext cx="3249295" cy="5026660"/>
          </a:xfrm>
          <a:custGeom>
            <a:avLst/>
            <a:gdLst/>
            <a:ahLst/>
            <a:cxnLst/>
            <a:rect l="l" t="t" r="r" b="b"/>
            <a:pathLst>
              <a:path w="3249295" h="5026659">
                <a:moveTo>
                  <a:pt x="3249165" y="5023101"/>
                </a:moveTo>
                <a:lnTo>
                  <a:pt x="3249165" y="1520"/>
                </a:lnTo>
                <a:lnTo>
                  <a:pt x="3247641" y="0"/>
                </a:lnTo>
                <a:lnTo>
                  <a:pt x="1524" y="0"/>
                </a:lnTo>
                <a:lnTo>
                  <a:pt x="0" y="1520"/>
                </a:lnTo>
                <a:lnTo>
                  <a:pt x="0" y="5023101"/>
                </a:lnTo>
                <a:lnTo>
                  <a:pt x="1524" y="5026149"/>
                </a:lnTo>
                <a:lnTo>
                  <a:pt x="4572" y="5026149"/>
                </a:lnTo>
                <a:lnTo>
                  <a:pt x="4572" y="9140"/>
                </a:lnTo>
                <a:lnTo>
                  <a:pt x="9144" y="4568"/>
                </a:lnTo>
                <a:lnTo>
                  <a:pt x="9144" y="9140"/>
                </a:lnTo>
                <a:lnTo>
                  <a:pt x="3240021" y="9140"/>
                </a:lnTo>
                <a:lnTo>
                  <a:pt x="3240021" y="4568"/>
                </a:lnTo>
                <a:lnTo>
                  <a:pt x="3244593" y="9140"/>
                </a:lnTo>
                <a:lnTo>
                  <a:pt x="3244593" y="5026149"/>
                </a:lnTo>
                <a:lnTo>
                  <a:pt x="3247641" y="5026149"/>
                </a:lnTo>
                <a:lnTo>
                  <a:pt x="3249165" y="5023101"/>
                </a:lnTo>
                <a:close/>
              </a:path>
              <a:path w="3249295" h="5026659">
                <a:moveTo>
                  <a:pt x="9144" y="9140"/>
                </a:moveTo>
                <a:lnTo>
                  <a:pt x="9144" y="4568"/>
                </a:lnTo>
                <a:lnTo>
                  <a:pt x="4572" y="9140"/>
                </a:lnTo>
                <a:lnTo>
                  <a:pt x="9144" y="9140"/>
                </a:lnTo>
                <a:close/>
              </a:path>
              <a:path w="3249295" h="5026659">
                <a:moveTo>
                  <a:pt x="9144" y="5017005"/>
                </a:moveTo>
                <a:lnTo>
                  <a:pt x="9144" y="9140"/>
                </a:lnTo>
                <a:lnTo>
                  <a:pt x="4572" y="9140"/>
                </a:lnTo>
                <a:lnTo>
                  <a:pt x="4572" y="5017005"/>
                </a:lnTo>
                <a:lnTo>
                  <a:pt x="9144" y="5017005"/>
                </a:lnTo>
                <a:close/>
              </a:path>
              <a:path w="3249295" h="5026659">
                <a:moveTo>
                  <a:pt x="3244593" y="5017005"/>
                </a:moveTo>
                <a:lnTo>
                  <a:pt x="4572" y="5017005"/>
                </a:lnTo>
                <a:lnTo>
                  <a:pt x="9144" y="5021577"/>
                </a:lnTo>
                <a:lnTo>
                  <a:pt x="9144" y="5026149"/>
                </a:lnTo>
                <a:lnTo>
                  <a:pt x="3240021" y="5026149"/>
                </a:lnTo>
                <a:lnTo>
                  <a:pt x="3240021" y="5021577"/>
                </a:lnTo>
                <a:lnTo>
                  <a:pt x="3244593" y="5017005"/>
                </a:lnTo>
                <a:close/>
              </a:path>
              <a:path w="3249295" h="5026659">
                <a:moveTo>
                  <a:pt x="9144" y="5026149"/>
                </a:moveTo>
                <a:lnTo>
                  <a:pt x="9144" y="5021577"/>
                </a:lnTo>
                <a:lnTo>
                  <a:pt x="4572" y="5017005"/>
                </a:lnTo>
                <a:lnTo>
                  <a:pt x="4572" y="5026149"/>
                </a:lnTo>
                <a:lnTo>
                  <a:pt x="9144" y="5026149"/>
                </a:lnTo>
                <a:close/>
              </a:path>
              <a:path w="3249295" h="5026659">
                <a:moveTo>
                  <a:pt x="3244593" y="9140"/>
                </a:moveTo>
                <a:lnTo>
                  <a:pt x="3240021" y="4568"/>
                </a:lnTo>
                <a:lnTo>
                  <a:pt x="3240021" y="9140"/>
                </a:lnTo>
                <a:lnTo>
                  <a:pt x="3244593" y="9140"/>
                </a:lnTo>
                <a:close/>
              </a:path>
              <a:path w="3249295" h="5026659">
                <a:moveTo>
                  <a:pt x="3244593" y="5017005"/>
                </a:moveTo>
                <a:lnTo>
                  <a:pt x="3244593" y="9140"/>
                </a:lnTo>
                <a:lnTo>
                  <a:pt x="3240021" y="9140"/>
                </a:lnTo>
                <a:lnTo>
                  <a:pt x="3240021" y="5017005"/>
                </a:lnTo>
                <a:lnTo>
                  <a:pt x="3244593" y="5017005"/>
                </a:lnTo>
                <a:close/>
              </a:path>
              <a:path w="3249295" h="5026659">
                <a:moveTo>
                  <a:pt x="3244593" y="5026149"/>
                </a:moveTo>
                <a:lnTo>
                  <a:pt x="3244593" y="5017005"/>
                </a:lnTo>
                <a:lnTo>
                  <a:pt x="3240021" y="5021577"/>
                </a:lnTo>
                <a:lnTo>
                  <a:pt x="3240021" y="5026149"/>
                </a:lnTo>
                <a:lnTo>
                  <a:pt x="3244593" y="5026149"/>
                </a:lnTo>
                <a:close/>
              </a:path>
            </a:pathLst>
          </a:custGeom>
          <a:solidFill>
            <a:srgbClr val="45A9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4649" y="1544814"/>
            <a:ext cx="308165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00"/>
              </a:spcBef>
              <a:buAutoNum type="arabicPeriod" startAt="13"/>
              <a:tabLst>
                <a:tab pos="469265" algn="l"/>
                <a:tab pos="469900" algn="l"/>
                <a:tab pos="1627505" algn="l"/>
                <a:tab pos="2584450" algn="l"/>
              </a:tabLst>
            </a:pP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es</a:t>
            </a:r>
            <a:r>
              <a:rPr sz="2000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ri</a:t>
            </a:r>
            <a:r>
              <a:rPr sz="2000" spc="-10" dirty="0">
                <a:latin typeface="Calibri"/>
                <a:cs typeface="Calibri"/>
              </a:rPr>
              <a:t>p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	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duk	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  </a:t>
            </a:r>
            <a:r>
              <a:rPr sz="2000" spc="-10" dirty="0">
                <a:latin typeface="Calibri"/>
                <a:cs typeface="Calibri"/>
              </a:rPr>
              <a:t>akan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dibeli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buAutoNum type="arabicPeriod" startAt="13"/>
              <a:tabLst>
                <a:tab pos="469265" algn="l"/>
                <a:tab pos="469900" algn="l"/>
              </a:tabLst>
            </a:pPr>
            <a:r>
              <a:rPr sz="2000" spc="-15" dirty="0">
                <a:latin typeface="Calibri"/>
                <a:cs typeface="Calibri"/>
              </a:rPr>
              <a:t>Harga </a:t>
            </a:r>
            <a:r>
              <a:rPr sz="2000" spc="-5" dirty="0">
                <a:latin typeface="Calibri"/>
                <a:cs typeface="Calibri"/>
              </a:rPr>
              <a:t>satuan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3058" y="2459214"/>
            <a:ext cx="189166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4865" algn="l"/>
                <a:tab pos="1408430" algn="l"/>
              </a:tabLst>
            </a:pPr>
            <a:r>
              <a:rPr sz="2000" dirty="0">
                <a:latin typeface="Calibri"/>
                <a:cs typeface="Calibri"/>
              </a:rPr>
              <a:t>ha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	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r	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02518" y="3068814"/>
            <a:ext cx="11207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pembelian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4649" y="2459214"/>
            <a:ext cx="119824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100"/>
              </a:spcBef>
              <a:buAutoNum type="arabicPeriod" startAt="15"/>
              <a:tabLst>
                <a:tab pos="469265" algn="l"/>
                <a:tab pos="469900" algn="l"/>
              </a:tabLst>
            </a:pPr>
            <a:r>
              <a:rPr sz="2000" spc="-45" dirty="0">
                <a:latin typeface="Calibri"/>
                <a:cs typeface="Calibri"/>
              </a:rPr>
              <a:t>Total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ba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ang</a:t>
            </a:r>
            <a:endParaRPr sz="2000">
              <a:latin typeface="Calibri"/>
              <a:cs typeface="Calibri"/>
            </a:endParaRPr>
          </a:p>
          <a:p>
            <a:pPr marL="456565" marR="29209" indent="-456565" algn="r">
              <a:lnSpc>
                <a:spcPct val="100000"/>
              </a:lnSpc>
              <a:buAutoNum type="arabicPeriod" startAt="16"/>
              <a:tabLst>
                <a:tab pos="456565" algn="l"/>
                <a:tab pos="469900" algn="l"/>
              </a:tabLst>
            </a:pPr>
            <a:r>
              <a:rPr sz="2000" spc="-1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15" dirty="0">
                <a:latin typeface="Calibri"/>
                <a:cs typeface="Calibri"/>
              </a:rPr>
              <a:t>j</a:t>
            </a:r>
            <a:r>
              <a:rPr sz="2000" dirty="0">
                <a:latin typeface="Calibri"/>
                <a:cs typeface="Calibri"/>
              </a:rPr>
              <a:t>uan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ba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00698" y="3678413"/>
            <a:ext cx="6254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685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d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i  u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tuk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4649" y="3678413"/>
            <a:ext cx="229679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000" spc="-5" dirty="0">
                <a:latin typeface="Calibri"/>
                <a:cs typeface="Calibri"/>
              </a:rPr>
              <a:t>17.	Otorisasi</a:t>
            </a:r>
            <a:endParaRPr sz="2000">
              <a:latin typeface="Calibri"/>
              <a:cs typeface="Calibri"/>
            </a:endParaRPr>
          </a:p>
          <a:p>
            <a:pPr marL="469265" marR="508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/</a:t>
            </a:r>
            <a:r>
              <a:rPr sz="2000" dirty="0">
                <a:latin typeface="Calibri"/>
                <a:cs typeface="Calibri"/>
              </a:rPr>
              <a:t>ba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an  </a:t>
            </a:r>
            <a:r>
              <a:rPr sz="2000" spc="-5" dirty="0">
                <a:latin typeface="Calibri"/>
                <a:cs typeface="Calibri"/>
              </a:rPr>
              <a:t>membebankan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86299" y="4592813"/>
            <a:ext cx="13404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6245" algn="l"/>
              </a:tabLst>
            </a:pPr>
            <a:r>
              <a:rPr sz="2000" spc="-30" dirty="0">
                <a:latin typeface="Calibri"/>
                <a:cs typeface="Calibri"/>
              </a:rPr>
              <a:t>ke	</a:t>
            </a:r>
            <a:r>
              <a:rPr sz="2000" spc="-15" dirty="0">
                <a:latin typeface="Calibri"/>
                <a:cs typeface="Calibri"/>
              </a:rPr>
              <a:t>rekening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30202" y="5202413"/>
            <a:ext cx="8953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p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er</a:t>
            </a:r>
            <a:r>
              <a:rPr sz="2000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4649" y="4592813"/>
            <a:ext cx="173736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pembelian  </a:t>
            </a:r>
            <a:r>
              <a:rPr sz="2000" spc="-10" dirty="0">
                <a:latin typeface="Calibri"/>
                <a:cs typeface="Calibri"/>
              </a:rPr>
              <a:t>yang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tertera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2000" spc="-5" dirty="0">
                <a:latin typeface="Calibri"/>
                <a:cs typeface="Calibri"/>
              </a:rPr>
              <a:t>18.	</a:t>
            </a:r>
            <a:r>
              <a:rPr sz="2000" dirty="0">
                <a:latin typeface="Calibri"/>
                <a:cs typeface="Calibri"/>
              </a:rPr>
              <a:t>Nama</a:t>
            </a:r>
            <a:endParaRPr sz="20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otordisasi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4649" y="5812013"/>
            <a:ext cx="30803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1682114" algn="l"/>
                <a:tab pos="2524760" algn="l"/>
              </a:tabLst>
            </a:pPr>
            <a:r>
              <a:rPr sz="2000" dirty="0">
                <a:latin typeface="Calibri"/>
                <a:cs typeface="Calibri"/>
              </a:rPr>
              <a:t>1</a:t>
            </a:r>
            <a:r>
              <a:rPr sz="2000" spc="-10" dirty="0">
                <a:latin typeface="Calibri"/>
                <a:cs typeface="Calibri"/>
              </a:rPr>
              <a:t>9</a:t>
            </a:r>
            <a:r>
              <a:rPr sz="2000" dirty="0">
                <a:latin typeface="Calibri"/>
                <a:cs typeface="Calibri"/>
              </a:rPr>
              <a:t>.	E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im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	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al	b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  </a:t>
            </a:r>
            <a:r>
              <a:rPr sz="2000" spc="-5" dirty="0">
                <a:latin typeface="Calibri"/>
                <a:cs typeface="Calibri"/>
              </a:rPr>
              <a:t>pembelian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4950" y="563867"/>
            <a:ext cx="2386584" cy="868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4950" y="563867"/>
            <a:ext cx="2386965" cy="873760"/>
          </a:xfrm>
          <a:custGeom>
            <a:avLst/>
            <a:gdLst/>
            <a:ahLst/>
            <a:cxnLst/>
            <a:rect l="l" t="t" r="r" b="b"/>
            <a:pathLst>
              <a:path w="2386965" h="873760">
                <a:moveTo>
                  <a:pt x="2386584" y="723900"/>
                </a:moveTo>
                <a:lnTo>
                  <a:pt x="2386584" y="147828"/>
                </a:lnTo>
                <a:lnTo>
                  <a:pt x="2385060" y="132588"/>
                </a:lnTo>
                <a:lnTo>
                  <a:pt x="2374392" y="89916"/>
                </a:lnTo>
                <a:lnTo>
                  <a:pt x="2351532" y="53340"/>
                </a:lnTo>
                <a:lnTo>
                  <a:pt x="2321052" y="24384"/>
                </a:lnTo>
                <a:lnTo>
                  <a:pt x="2281428" y="6096"/>
                </a:lnTo>
                <a:lnTo>
                  <a:pt x="2252472" y="0"/>
                </a:lnTo>
                <a:lnTo>
                  <a:pt x="134112" y="0"/>
                </a:lnTo>
                <a:lnTo>
                  <a:pt x="77724" y="18288"/>
                </a:lnTo>
                <a:lnTo>
                  <a:pt x="44196" y="44196"/>
                </a:lnTo>
                <a:lnTo>
                  <a:pt x="18288" y="77724"/>
                </a:lnTo>
                <a:lnTo>
                  <a:pt x="3048" y="118872"/>
                </a:lnTo>
                <a:lnTo>
                  <a:pt x="1524" y="134112"/>
                </a:lnTo>
                <a:lnTo>
                  <a:pt x="0" y="147828"/>
                </a:lnTo>
                <a:lnTo>
                  <a:pt x="0" y="725424"/>
                </a:lnTo>
                <a:lnTo>
                  <a:pt x="1524" y="740664"/>
                </a:lnTo>
                <a:lnTo>
                  <a:pt x="3048" y="754380"/>
                </a:lnTo>
                <a:lnTo>
                  <a:pt x="7620" y="769620"/>
                </a:lnTo>
                <a:lnTo>
                  <a:pt x="10668" y="778764"/>
                </a:lnTo>
                <a:lnTo>
                  <a:pt x="10668" y="134112"/>
                </a:lnTo>
                <a:lnTo>
                  <a:pt x="16764" y="106680"/>
                </a:lnTo>
                <a:lnTo>
                  <a:pt x="21336" y="94488"/>
                </a:lnTo>
                <a:lnTo>
                  <a:pt x="33528" y="70104"/>
                </a:lnTo>
                <a:lnTo>
                  <a:pt x="42672" y="59436"/>
                </a:lnTo>
                <a:lnTo>
                  <a:pt x="50292" y="50292"/>
                </a:lnTo>
                <a:lnTo>
                  <a:pt x="83820" y="25908"/>
                </a:lnTo>
                <a:lnTo>
                  <a:pt x="121920" y="12192"/>
                </a:lnTo>
                <a:lnTo>
                  <a:pt x="2237232" y="9144"/>
                </a:lnTo>
                <a:lnTo>
                  <a:pt x="2252472" y="10668"/>
                </a:lnTo>
                <a:lnTo>
                  <a:pt x="2292096" y="19812"/>
                </a:lnTo>
                <a:lnTo>
                  <a:pt x="2325624" y="41148"/>
                </a:lnTo>
                <a:lnTo>
                  <a:pt x="2353056" y="71628"/>
                </a:lnTo>
                <a:lnTo>
                  <a:pt x="2360676" y="82296"/>
                </a:lnTo>
                <a:lnTo>
                  <a:pt x="2365248" y="94488"/>
                </a:lnTo>
                <a:lnTo>
                  <a:pt x="2371344" y="106680"/>
                </a:lnTo>
                <a:lnTo>
                  <a:pt x="2374392" y="120396"/>
                </a:lnTo>
                <a:lnTo>
                  <a:pt x="2375916" y="134112"/>
                </a:lnTo>
                <a:lnTo>
                  <a:pt x="2377440" y="149352"/>
                </a:lnTo>
                <a:lnTo>
                  <a:pt x="2377440" y="774954"/>
                </a:lnTo>
                <a:lnTo>
                  <a:pt x="2380488" y="768096"/>
                </a:lnTo>
                <a:lnTo>
                  <a:pt x="2383536" y="754380"/>
                </a:lnTo>
                <a:lnTo>
                  <a:pt x="2386584" y="723900"/>
                </a:lnTo>
                <a:close/>
              </a:path>
              <a:path w="2386965" h="873760">
                <a:moveTo>
                  <a:pt x="2377440" y="774954"/>
                </a:moveTo>
                <a:lnTo>
                  <a:pt x="2377440" y="723900"/>
                </a:lnTo>
                <a:lnTo>
                  <a:pt x="2375916" y="739140"/>
                </a:lnTo>
                <a:lnTo>
                  <a:pt x="2374392" y="752856"/>
                </a:lnTo>
                <a:lnTo>
                  <a:pt x="2360676" y="790956"/>
                </a:lnTo>
                <a:lnTo>
                  <a:pt x="2336292" y="822960"/>
                </a:lnTo>
                <a:lnTo>
                  <a:pt x="2304288" y="847344"/>
                </a:lnTo>
                <a:lnTo>
                  <a:pt x="2266188" y="861060"/>
                </a:lnTo>
                <a:lnTo>
                  <a:pt x="2250948" y="862584"/>
                </a:lnTo>
                <a:lnTo>
                  <a:pt x="2237232" y="864108"/>
                </a:lnTo>
                <a:lnTo>
                  <a:pt x="149352" y="864108"/>
                </a:lnTo>
                <a:lnTo>
                  <a:pt x="108204" y="858012"/>
                </a:lnTo>
                <a:lnTo>
                  <a:pt x="60960" y="832104"/>
                </a:lnTo>
                <a:lnTo>
                  <a:pt x="33528" y="801624"/>
                </a:lnTo>
                <a:lnTo>
                  <a:pt x="16764" y="766572"/>
                </a:lnTo>
                <a:lnTo>
                  <a:pt x="10668" y="739140"/>
                </a:lnTo>
                <a:lnTo>
                  <a:pt x="10668" y="778764"/>
                </a:lnTo>
                <a:lnTo>
                  <a:pt x="35052" y="819912"/>
                </a:lnTo>
                <a:lnTo>
                  <a:pt x="67056" y="848868"/>
                </a:lnTo>
                <a:lnTo>
                  <a:pt x="105156" y="867156"/>
                </a:lnTo>
                <a:lnTo>
                  <a:pt x="134112" y="873252"/>
                </a:lnTo>
                <a:lnTo>
                  <a:pt x="2252472" y="873252"/>
                </a:lnTo>
                <a:lnTo>
                  <a:pt x="2308860" y="854964"/>
                </a:lnTo>
                <a:lnTo>
                  <a:pt x="2353056" y="818388"/>
                </a:lnTo>
                <a:lnTo>
                  <a:pt x="2368296" y="795528"/>
                </a:lnTo>
                <a:lnTo>
                  <a:pt x="2377440" y="774954"/>
                </a:lnTo>
                <a:close/>
              </a:path>
            </a:pathLst>
          </a:custGeom>
          <a:solidFill>
            <a:srgbClr val="97B8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71542" y="752335"/>
            <a:ext cx="16135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Chapter</a:t>
            </a:r>
            <a:r>
              <a:rPr sz="2800" spc="-50" dirty="0"/>
              <a:t> </a:t>
            </a:r>
            <a:r>
              <a:rPr sz="2800" spc="-5" dirty="0"/>
              <a:t>13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3089650" y="3092180"/>
            <a:ext cx="800100" cy="658495"/>
          </a:xfrm>
          <a:custGeom>
            <a:avLst/>
            <a:gdLst/>
            <a:ahLst/>
            <a:cxnLst/>
            <a:rect l="l" t="t" r="r" b="b"/>
            <a:pathLst>
              <a:path w="800100" h="658495">
                <a:moveTo>
                  <a:pt x="0" y="0"/>
                </a:moveTo>
                <a:lnTo>
                  <a:pt x="0" y="658368"/>
                </a:lnTo>
                <a:lnTo>
                  <a:pt x="800100" y="658368"/>
                </a:lnTo>
                <a:lnTo>
                  <a:pt x="800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A99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89750" y="3092180"/>
            <a:ext cx="5640323" cy="659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32650" y="3752072"/>
            <a:ext cx="5297423" cy="659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8598" y="4411964"/>
            <a:ext cx="4951475" cy="659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07782" y="5070332"/>
            <a:ext cx="4622291" cy="661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55254" y="5730224"/>
            <a:ext cx="4274819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40754" y="2435336"/>
            <a:ext cx="5989319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96837" y="2286392"/>
            <a:ext cx="4073525" cy="397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 marR="5715" indent="1196340" algn="r">
              <a:lnSpc>
                <a:spcPct val="153900"/>
              </a:lnSpc>
              <a:spcBef>
                <a:spcPts val="100"/>
              </a:spcBef>
            </a:pPr>
            <a:r>
              <a:rPr sz="2800" i="1" spc="-5" dirty="0">
                <a:latin typeface="Calibri"/>
                <a:cs typeface="Calibri"/>
              </a:rPr>
              <a:t>Cash</a:t>
            </a:r>
            <a:r>
              <a:rPr sz="2800" i="1" spc="-6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Disbursement </a:t>
            </a:r>
            <a:r>
              <a:rPr sz="2800" i="1" spc="-5" dirty="0">
                <a:latin typeface="Calibri"/>
                <a:cs typeface="Calibri"/>
              </a:rPr>
              <a:t> Approving </a:t>
            </a:r>
            <a:r>
              <a:rPr sz="2800" i="1" spc="-10" dirty="0">
                <a:latin typeface="Calibri"/>
                <a:cs typeface="Calibri"/>
              </a:rPr>
              <a:t>Supplier</a:t>
            </a:r>
            <a:r>
              <a:rPr sz="2800" i="1" spc="-20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Invoices</a:t>
            </a:r>
            <a:endParaRPr sz="28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  <a:spcBef>
                <a:spcPts val="1835"/>
              </a:spcBef>
            </a:pPr>
            <a:r>
              <a:rPr sz="2800" i="1" spc="-50" dirty="0">
                <a:latin typeface="Calibri"/>
                <a:cs typeface="Calibri"/>
              </a:rPr>
              <a:t>R</a:t>
            </a:r>
            <a:r>
              <a:rPr sz="2800" i="1" spc="-10" dirty="0">
                <a:latin typeface="Calibri"/>
                <a:cs typeface="Calibri"/>
              </a:rPr>
              <a:t>e</a:t>
            </a:r>
            <a:r>
              <a:rPr sz="2800" i="1" spc="-20" dirty="0">
                <a:latin typeface="Calibri"/>
                <a:cs typeface="Calibri"/>
              </a:rPr>
              <a:t>c</a:t>
            </a:r>
            <a:r>
              <a:rPr sz="2800" i="1" spc="-10" dirty="0">
                <a:latin typeface="Calibri"/>
                <a:cs typeface="Calibri"/>
              </a:rPr>
              <a:t>e</a:t>
            </a:r>
            <a:r>
              <a:rPr sz="2800" i="1" spc="-15" dirty="0">
                <a:latin typeface="Calibri"/>
                <a:cs typeface="Calibri"/>
              </a:rPr>
              <a:t>i</a:t>
            </a:r>
            <a:r>
              <a:rPr sz="2800" i="1" spc="-5" dirty="0">
                <a:latin typeface="Calibri"/>
                <a:cs typeface="Calibri"/>
              </a:rPr>
              <a:t>v</a:t>
            </a:r>
            <a:r>
              <a:rPr sz="2800" i="1" spc="-15" dirty="0">
                <a:latin typeface="Calibri"/>
                <a:cs typeface="Calibri"/>
              </a:rPr>
              <a:t>i</a:t>
            </a:r>
            <a:r>
              <a:rPr sz="2800" i="1" spc="-5" dirty="0">
                <a:latin typeface="Calibri"/>
                <a:cs typeface="Calibri"/>
              </a:rPr>
              <a:t>ng</a:t>
            </a:r>
            <a:endParaRPr sz="28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665"/>
              </a:spcBef>
            </a:pPr>
            <a:r>
              <a:rPr sz="2400" i="1" dirty="0">
                <a:latin typeface="Calibri"/>
                <a:cs typeface="Calibri"/>
              </a:rPr>
              <a:t>Ordering </a:t>
            </a:r>
            <a:r>
              <a:rPr sz="2400" i="1" spc="-5" dirty="0">
                <a:latin typeface="Calibri"/>
                <a:cs typeface="Calibri"/>
              </a:rPr>
              <a:t>Materials, Supplies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marL="338455" marR="5715" indent="2732405" algn="r">
              <a:lnSpc>
                <a:spcPts val="2320"/>
              </a:lnSpc>
              <a:spcBef>
                <a:spcPts val="545"/>
              </a:spcBef>
            </a:pPr>
            <a:r>
              <a:rPr sz="2400" i="1" spc="-10" dirty="0">
                <a:latin typeface="Calibri"/>
                <a:cs typeface="Calibri"/>
              </a:rPr>
              <a:t>S</a:t>
            </a:r>
            <a:r>
              <a:rPr sz="2400" i="1" spc="5" dirty="0">
                <a:latin typeface="Calibri"/>
                <a:cs typeface="Calibri"/>
              </a:rPr>
              <a:t>e</a:t>
            </a:r>
            <a:r>
              <a:rPr sz="2400" i="1" spc="25" dirty="0">
                <a:latin typeface="Calibri"/>
                <a:cs typeface="Calibri"/>
              </a:rPr>
              <a:t>r</a:t>
            </a:r>
            <a:r>
              <a:rPr sz="2400" i="1" spc="-5" dirty="0">
                <a:latin typeface="Calibri"/>
                <a:cs typeface="Calibri"/>
              </a:rPr>
              <a:t>v</a:t>
            </a:r>
            <a:r>
              <a:rPr sz="2400" i="1" dirty="0">
                <a:latin typeface="Calibri"/>
                <a:cs typeface="Calibri"/>
              </a:rPr>
              <a:t>i</a:t>
            </a:r>
            <a:r>
              <a:rPr sz="2400" i="1" spc="-15" dirty="0">
                <a:latin typeface="Calibri"/>
                <a:cs typeface="Calibri"/>
              </a:rPr>
              <a:t>c</a:t>
            </a:r>
            <a:r>
              <a:rPr sz="2400" i="1" spc="5" dirty="0">
                <a:latin typeface="Calibri"/>
                <a:cs typeface="Calibri"/>
              </a:rPr>
              <a:t>e</a:t>
            </a:r>
            <a:r>
              <a:rPr sz="2400" i="1" dirty="0">
                <a:latin typeface="Calibri"/>
                <a:cs typeface="Calibri"/>
              </a:rPr>
              <a:t>s  Expenditure </a:t>
            </a:r>
            <a:r>
              <a:rPr sz="2400" i="1" spc="-5" dirty="0">
                <a:latin typeface="Calibri"/>
                <a:cs typeface="Calibri"/>
              </a:rPr>
              <a:t>Cycle</a:t>
            </a:r>
            <a:r>
              <a:rPr sz="2400" i="1" spc="-7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Information</a:t>
            </a:r>
            <a:endParaRPr sz="2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0"/>
              </a:spcBef>
            </a:pPr>
            <a:r>
              <a:rPr sz="2400" i="1" spc="-30" dirty="0">
                <a:latin typeface="Calibri"/>
                <a:cs typeface="Calibri"/>
              </a:rPr>
              <a:t>S</a:t>
            </a:r>
            <a:r>
              <a:rPr sz="2400" i="1" spc="-10" dirty="0">
                <a:latin typeface="Calibri"/>
                <a:cs typeface="Calibri"/>
              </a:rPr>
              <a:t>y</a:t>
            </a:r>
            <a:r>
              <a:rPr sz="2400" i="1" spc="-25" dirty="0">
                <a:latin typeface="Calibri"/>
                <a:cs typeface="Calibri"/>
              </a:rPr>
              <a:t>st</a:t>
            </a:r>
            <a:r>
              <a:rPr sz="2400" i="1" spc="5" dirty="0">
                <a:latin typeface="Calibri"/>
                <a:cs typeface="Calibri"/>
              </a:rPr>
              <a:t>e</a:t>
            </a:r>
            <a:r>
              <a:rPr sz="2400" i="1" dirty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  <a:spcBef>
                <a:spcPts val="610"/>
              </a:spcBef>
            </a:pPr>
            <a:r>
              <a:rPr sz="2800" i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i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i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i="1" spc="-5" dirty="0">
                <a:solidFill>
                  <a:srgbClr val="FFFFFF"/>
                </a:solidFill>
                <a:latin typeface="Calibri"/>
                <a:cs typeface="Calibri"/>
              </a:rPr>
              <a:t>roduc</a:t>
            </a:r>
            <a:r>
              <a:rPr sz="2800" i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i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i="1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74213" y="2441940"/>
            <a:ext cx="4134608" cy="3949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35499" y="3750548"/>
            <a:ext cx="798830" cy="657225"/>
          </a:xfrm>
          <a:custGeom>
            <a:avLst/>
            <a:gdLst/>
            <a:ahLst/>
            <a:cxnLst/>
            <a:rect l="l" t="t" r="r" b="b"/>
            <a:pathLst>
              <a:path w="798829" h="657225">
                <a:moveTo>
                  <a:pt x="0" y="0"/>
                </a:moveTo>
                <a:lnTo>
                  <a:pt x="0" y="656844"/>
                </a:lnTo>
                <a:lnTo>
                  <a:pt x="798576" y="656844"/>
                </a:lnTo>
                <a:lnTo>
                  <a:pt x="798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9B4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81347" y="4408916"/>
            <a:ext cx="798830" cy="658495"/>
          </a:xfrm>
          <a:custGeom>
            <a:avLst/>
            <a:gdLst/>
            <a:ahLst/>
            <a:cxnLst/>
            <a:rect l="l" t="t" r="r" b="b"/>
            <a:pathLst>
              <a:path w="798830" h="658495">
                <a:moveTo>
                  <a:pt x="0" y="0"/>
                </a:moveTo>
                <a:lnTo>
                  <a:pt x="0" y="658368"/>
                </a:lnTo>
                <a:lnTo>
                  <a:pt x="798576" y="658368"/>
                </a:lnTo>
                <a:lnTo>
                  <a:pt x="798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BE8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27194" y="5068808"/>
            <a:ext cx="800100" cy="661670"/>
          </a:xfrm>
          <a:custGeom>
            <a:avLst/>
            <a:gdLst/>
            <a:ahLst/>
            <a:cxnLst/>
            <a:rect l="l" t="t" r="r" b="b"/>
            <a:pathLst>
              <a:path w="800100" h="661670">
                <a:moveTo>
                  <a:pt x="0" y="0"/>
                </a:moveTo>
                <a:lnTo>
                  <a:pt x="0" y="661416"/>
                </a:lnTo>
                <a:lnTo>
                  <a:pt x="800100" y="661416"/>
                </a:lnTo>
                <a:lnTo>
                  <a:pt x="800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A7B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71522" y="5731748"/>
            <a:ext cx="798830" cy="660400"/>
          </a:xfrm>
          <a:custGeom>
            <a:avLst/>
            <a:gdLst/>
            <a:ahLst/>
            <a:cxnLst/>
            <a:rect l="l" t="t" r="r" b="b"/>
            <a:pathLst>
              <a:path w="798830" h="660400">
                <a:moveTo>
                  <a:pt x="0" y="0"/>
                </a:moveTo>
                <a:lnTo>
                  <a:pt x="0" y="659892"/>
                </a:lnTo>
                <a:lnTo>
                  <a:pt x="798576" y="659892"/>
                </a:lnTo>
                <a:lnTo>
                  <a:pt x="798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2330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64485" y="3102340"/>
            <a:ext cx="3445760" cy="3289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54757" y="3762740"/>
            <a:ext cx="2755388" cy="2628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6553" y="4423140"/>
            <a:ext cx="2063492" cy="1968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825" y="5083540"/>
            <a:ext cx="1374644" cy="13081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5574" y="5731748"/>
            <a:ext cx="692150" cy="660400"/>
          </a:xfrm>
          <a:custGeom>
            <a:avLst/>
            <a:gdLst/>
            <a:ahLst/>
            <a:cxnLst/>
            <a:rect l="l" t="t" r="r" b="b"/>
            <a:pathLst>
              <a:path w="692150" h="660400">
                <a:moveTo>
                  <a:pt x="691892" y="659892"/>
                </a:moveTo>
                <a:lnTo>
                  <a:pt x="345948" y="0"/>
                </a:lnTo>
                <a:lnTo>
                  <a:pt x="0" y="659892"/>
                </a:lnTo>
                <a:lnTo>
                  <a:pt x="691892" y="659892"/>
                </a:lnTo>
                <a:close/>
              </a:path>
            </a:pathLst>
          </a:custGeom>
          <a:solidFill>
            <a:srgbClr val="405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99223" y="6009116"/>
            <a:ext cx="198120" cy="266700"/>
          </a:xfrm>
          <a:custGeom>
            <a:avLst/>
            <a:gdLst/>
            <a:ahLst/>
            <a:cxnLst/>
            <a:rect l="l" t="t" r="r" b="b"/>
            <a:pathLst>
              <a:path w="198120" h="266700">
                <a:moveTo>
                  <a:pt x="70104" y="110871"/>
                </a:moveTo>
                <a:lnTo>
                  <a:pt x="70104" y="73152"/>
                </a:lnTo>
                <a:lnTo>
                  <a:pt x="68580" y="77724"/>
                </a:lnTo>
                <a:lnTo>
                  <a:pt x="68580" y="80772"/>
                </a:lnTo>
                <a:lnTo>
                  <a:pt x="67056" y="85344"/>
                </a:lnTo>
                <a:lnTo>
                  <a:pt x="65532" y="88392"/>
                </a:lnTo>
                <a:lnTo>
                  <a:pt x="60960" y="92964"/>
                </a:lnTo>
                <a:lnTo>
                  <a:pt x="57912" y="94488"/>
                </a:lnTo>
                <a:lnTo>
                  <a:pt x="54864" y="97536"/>
                </a:lnTo>
                <a:lnTo>
                  <a:pt x="41148" y="97536"/>
                </a:lnTo>
                <a:lnTo>
                  <a:pt x="32004" y="92964"/>
                </a:lnTo>
                <a:lnTo>
                  <a:pt x="24384" y="85344"/>
                </a:lnTo>
                <a:lnTo>
                  <a:pt x="21336" y="76200"/>
                </a:lnTo>
                <a:lnTo>
                  <a:pt x="18288" y="71628"/>
                </a:lnTo>
                <a:lnTo>
                  <a:pt x="18288" y="67056"/>
                </a:lnTo>
                <a:lnTo>
                  <a:pt x="16764" y="64008"/>
                </a:lnTo>
                <a:lnTo>
                  <a:pt x="16764" y="42672"/>
                </a:lnTo>
                <a:lnTo>
                  <a:pt x="15240" y="42672"/>
                </a:lnTo>
                <a:lnTo>
                  <a:pt x="15240" y="41148"/>
                </a:lnTo>
                <a:lnTo>
                  <a:pt x="12192" y="41148"/>
                </a:lnTo>
                <a:lnTo>
                  <a:pt x="10668" y="42672"/>
                </a:lnTo>
                <a:lnTo>
                  <a:pt x="9144" y="42672"/>
                </a:lnTo>
                <a:lnTo>
                  <a:pt x="7620" y="44196"/>
                </a:lnTo>
                <a:lnTo>
                  <a:pt x="4572" y="45720"/>
                </a:lnTo>
                <a:lnTo>
                  <a:pt x="3048" y="45720"/>
                </a:lnTo>
                <a:lnTo>
                  <a:pt x="3048" y="47244"/>
                </a:lnTo>
                <a:lnTo>
                  <a:pt x="0" y="50292"/>
                </a:lnTo>
                <a:lnTo>
                  <a:pt x="0" y="65532"/>
                </a:lnTo>
                <a:lnTo>
                  <a:pt x="1524" y="68580"/>
                </a:lnTo>
                <a:lnTo>
                  <a:pt x="1524" y="71628"/>
                </a:lnTo>
                <a:lnTo>
                  <a:pt x="3048" y="76200"/>
                </a:lnTo>
                <a:lnTo>
                  <a:pt x="4572" y="79248"/>
                </a:lnTo>
                <a:lnTo>
                  <a:pt x="7620" y="88392"/>
                </a:lnTo>
                <a:lnTo>
                  <a:pt x="12192" y="94488"/>
                </a:lnTo>
                <a:lnTo>
                  <a:pt x="15240" y="99060"/>
                </a:lnTo>
                <a:lnTo>
                  <a:pt x="24384" y="108204"/>
                </a:lnTo>
                <a:lnTo>
                  <a:pt x="28956" y="111252"/>
                </a:lnTo>
                <a:lnTo>
                  <a:pt x="35052" y="114300"/>
                </a:lnTo>
                <a:lnTo>
                  <a:pt x="39624" y="115824"/>
                </a:lnTo>
                <a:lnTo>
                  <a:pt x="45720" y="117348"/>
                </a:lnTo>
                <a:lnTo>
                  <a:pt x="56388" y="117348"/>
                </a:lnTo>
                <a:lnTo>
                  <a:pt x="68580" y="111252"/>
                </a:lnTo>
                <a:lnTo>
                  <a:pt x="70104" y="110871"/>
                </a:lnTo>
                <a:close/>
              </a:path>
              <a:path w="198120" h="266700">
                <a:moveTo>
                  <a:pt x="146304" y="120396"/>
                </a:moveTo>
                <a:lnTo>
                  <a:pt x="146304" y="115824"/>
                </a:lnTo>
                <a:lnTo>
                  <a:pt x="144780" y="114300"/>
                </a:lnTo>
                <a:lnTo>
                  <a:pt x="144780" y="112776"/>
                </a:lnTo>
                <a:lnTo>
                  <a:pt x="143256" y="111252"/>
                </a:lnTo>
                <a:lnTo>
                  <a:pt x="143256" y="109728"/>
                </a:lnTo>
                <a:lnTo>
                  <a:pt x="141732" y="108204"/>
                </a:lnTo>
                <a:lnTo>
                  <a:pt x="141732" y="106680"/>
                </a:lnTo>
                <a:lnTo>
                  <a:pt x="140208" y="106680"/>
                </a:lnTo>
                <a:lnTo>
                  <a:pt x="140208" y="105156"/>
                </a:lnTo>
                <a:lnTo>
                  <a:pt x="135636" y="105156"/>
                </a:lnTo>
                <a:lnTo>
                  <a:pt x="47244" y="152400"/>
                </a:lnTo>
                <a:lnTo>
                  <a:pt x="45720" y="152400"/>
                </a:lnTo>
                <a:lnTo>
                  <a:pt x="45720" y="155448"/>
                </a:lnTo>
                <a:lnTo>
                  <a:pt x="47244" y="156972"/>
                </a:lnTo>
                <a:lnTo>
                  <a:pt x="47244" y="158496"/>
                </a:lnTo>
                <a:lnTo>
                  <a:pt x="48768" y="160020"/>
                </a:lnTo>
                <a:lnTo>
                  <a:pt x="48768" y="161544"/>
                </a:lnTo>
                <a:lnTo>
                  <a:pt x="50292" y="163068"/>
                </a:lnTo>
                <a:lnTo>
                  <a:pt x="50292" y="164592"/>
                </a:lnTo>
                <a:lnTo>
                  <a:pt x="51816" y="166116"/>
                </a:lnTo>
                <a:lnTo>
                  <a:pt x="51816" y="167640"/>
                </a:lnTo>
                <a:lnTo>
                  <a:pt x="53340" y="167640"/>
                </a:lnTo>
                <a:lnTo>
                  <a:pt x="54864" y="169164"/>
                </a:lnTo>
                <a:lnTo>
                  <a:pt x="56388" y="169164"/>
                </a:lnTo>
                <a:lnTo>
                  <a:pt x="56388" y="167640"/>
                </a:lnTo>
                <a:lnTo>
                  <a:pt x="144780" y="120396"/>
                </a:lnTo>
                <a:lnTo>
                  <a:pt x="146304" y="120396"/>
                </a:lnTo>
                <a:close/>
              </a:path>
              <a:path w="198120" h="266700">
                <a:moveTo>
                  <a:pt x="166116" y="160020"/>
                </a:moveTo>
                <a:lnTo>
                  <a:pt x="166116" y="152400"/>
                </a:lnTo>
                <a:lnTo>
                  <a:pt x="164592" y="152400"/>
                </a:lnTo>
                <a:lnTo>
                  <a:pt x="164592" y="150876"/>
                </a:lnTo>
                <a:lnTo>
                  <a:pt x="163068" y="147828"/>
                </a:lnTo>
                <a:lnTo>
                  <a:pt x="161544" y="146304"/>
                </a:lnTo>
                <a:lnTo>
                  <a:pt x="161544" y="144780"/>
                </a:lnTo>
                <a:lnTo>
                  <a:pt x="160020" y="143256"/>
                </a:lnTo>
                <a:lnTo>
                  <a:pt x="160020" y="141732"/>
                </a:lnTo>
                <a:lnTo>
                  <a:pt x="158496" y="141732"/>
                </a:lnTo>
                <a:lnTo>
                  <a:pt x="158496" y="140208"/>
                </a:lnTo>
                <a:lnTo>
                  <a:pt x="155448" y="140208"/>
                </a:lnTo>
                <a:lnTo>
                  <a:pt x="155448" y="141732"/>
                </a:lnTo>
                <a:lnTo>
                  <a:pt x="153924" y="143256"/>
                </a:lnTo>
                <a:lnTo>
                  <a:pt x="126492" y="190500"/>
                </a:lnTo>
                <a:lnTo>
                  <a:pt x="70104" y="186048"/>
                </a:lnTo>
                <a:lnTo>
                  <a:pt x="67056" y="185928"/>
                </a:lnTo>
                <a:lnTo>
                  <a:pt x="65532" y="187452"/>
                </a:lnTo>
                <a:lnTo>
                  <a:pt x="64008" y="187452"/>
                </a:lnTo>
                <a:lnTo>
                  <a:pt x="64008" y="190500"/>
                </a:lnTo>
                <a:lnTo>
                  <a:pt x="65532" y="192024"/>
                </a:lnTo>
                <a:lnTo>
                  <a:pt x="65532" y="193548"/>
                </a:lnTo>
                <a:lnTo>
                  <a:pt x="67056" y="195072"/>
                </a:lnTo>
                <a:lnTo>
                  <a:pt x="67056" y="196596"/>
                </a:lnTo>
                <a:lnTo>
                  <a:pt x="68580" y="198120"/>
                </a:lnTo>
                <a:lnTo>
                  <a:pt x="68580" y="199644"/>
                </a:lnTo>
                <a:lnTo>
                  <a:pt x="73152" y="204216"/>
                </a:lnTo>
                <a:lnTo>
                  <a:pt x="74676" y="204216"/>
                </a:lnTo>
                <a:lnTo>
                  <a:pt x="121920" y="207264"/>
                </a:lnTo>
                <a:lnTo>
                  <a:pt x="121920" y="242476"/>
                </a:lnTo>
                <a:lnTo>
                  <a:pt x="138684" y="213360"/>
                </a:lnTo>
                <a:lnTo>
                  <a:pt x="143256" y="213741"/>
                </a:lnTo>
                <a:lnTo>
                  <a:pt x="143256" y="196596"/>
                </a:lnTo>
                <a:lnTo>
                  <a:pt x="166116" y="160020"/>
                </a:lnTo>
                <a:close/>
              </a:path>
              <a:path w="198120" h="266700">
                <a:moveTo>
                  <a:pt x="149352" y="59436"/>
                </a:moveTo>
                <a:lnTo>
                  <a:pt x="149352" y="41148"/>
                </a:lnTo>
                <a:lnTo>
                  <a:pt x="146304" y="35052"/>
                </a:lnTo>
                <a:lnTo>
                  <a:pt x="146304" y="30480"/>
                </a:lnTo>
                <a:lnTo>
                  <a:pt x="144780" y="28956"/>
                </a:lnTo>
                <a:lnTo>
                  <a:pt x="140208" y="19812"/>
                </a:lnTo>
                <a:lnTo>
                  <a:pt x="137160" y="15240"/>
                </a:lnTo>
                <a:lnTo>
                  <a:pt x="132588" y="10668"/>
                </a:lnTo>
                <a:lnTo>
                  <a:pt x="128016" y="7620"/>
                </a:lnTo>
                <a:lnTo>
                  <a:pt x="124968" y="4572"/>
                </a:lnTo>
                <a:lnTo>
                  <a:pt x="120396" y="3048"/>
                </a:lnTo>
                <a:lnTo>
                  <a:pt x="115824" y="0"/>
                </a:lnTo>
                <a:lnTo>
                  <a:pt x="99060" y="0"/>
                </a:lnTo>
                <a:lnTo>
                  <a:pt x="94488" y="1524"/>
                </a:lnTo>
                <a:lnTo>
                  <a:pt x="89916" y="4572"/>
                </a:lnTo>
                <a:lnTo>
                  <a:pt x="83820" y="7620"/>
                </a:lnTo>
                <a:lnTo>
                  <a:pt x="79248" y="10668"/>
                </a:lnTo>
                <a:lnTo>
                  <a:pt x="77724" y="13716"/>
                </a:lnTo>
                <a:lnTo>
                  <a:pt x="74676" y="18288"/>
                </a:lnTo>
                <a:lnTo>
                  <a:pt x="71628" y="21336"/>
                </a:lnTo>
                <a:lnTo>
                  <a:pt x="71628" y="25908"/>
                </a:lnTo>
                <a:lnTo>
                  <a:pt x="70104" y="30480"/>
                </a:lnTo>
                <a:lnTo>
                  <a:pt x="68580" y="33528"/>
                </a:lnTo>
                <a:lnTo>
                  <a:pt x="68580" y="60960"/>
                </a:lnTo>
                <a:lnTo>
                  <a:pt x="70104" y="65532"/>
                </a:lnTo>
                <a:lnTo>
                  <a:pt x="70104" y="110871"/>
                </a:lnTo>
                <a:lnTo>
                  <a:pt x="74676" y="109728"/>
                </a:lnTo>
                <a:lnTo>
                  <a:pt x="77724" y="105156"/>
                </a:lnTo>
                <a:lnTo>
                  <a:pt x="83820" y="99060"/>
                </a:lnTo>
                <a:lnTo>
                  <a:pt x="86868" y="89916"/>
                </a:lnTo>
                <a:lnTo>
                  <a:pt x="88392" y="86868"/>
                </a:lnTo>
                <a:lnTo>
                  <a:pt x="88392" y="38100"/>
                </a:lnTo>
                <a:lnTo>
                  <a:pt x="89916" y="35052"/>
                </a:lnTo>
                <a:lnTo>
                  <a:pt x="89916" y="30480"/>
                </a:lnTo>
                <a:lnTo>
                  <a:pt x="94488" y="25908"/>
                </a:lnTo>
                <a:lnTo>
                  <a:pt x="96012" y="22860"/>
                </a:lnTo>
                <a:lnTo>
                  <a:pt x="100584" y="21336"/>
                </a:lnTo>
                <a:lnTo>
                  <a:pt x="102108" y="19812"/>
                </a:lnTo>
                <a:lnTo>
                  <a:pt x="105156" y="18288"/>
                </a:lnTo>
                <a:lnTo>
                  <a:pt x="112776" y="18288"/>
                </a:lnTo>
                <a:lnTo>
                  <a:pt x="115824" y="19812"/>
                </a:lnTo>
                <a:lnTo>
                  <a:pt x="117348" y="19812"/>
                </a:lnTo>
                <a:lnTo>
                  <a:pt x="120396" y="21336"/>
                </a:lnTo>
                <a:lnTo>
                  <a:pt x="121920" y="24384"/>
                </a:lnTo>
                <a:lnTo>
                  <a:pt x="124968" y="25908"/>
                </a:lnTo>
                <a:lnTo>
                  <a:pt x="128016" y="32004"/>
                </a:lnTo>
                <a:lnTo>
                  <a:pt x="131064" y="36576"/>
                </a:lnTo>
                <a:lnTo>
                  <a:pt x="132588" y="39624"/>
                </a:lnTo>
                <a:lnTo>
                  <a:pt x="132588" y="42672"/>
                </a:lnTo>
                <a:lnTo>
                  <a:pt x="134112" y="47244"/>
                </a:lnTo>
                <a:lnTo>
                  <a:pt x="134112" y="65532"/>
                </a:lnTo>
                <a:lnTo>
                  <a:pt x="138684" y="65532"/>
                </a:lnTo>
                <a:lnTo>
                  <a:pt x="140208" y="64008"/>
                </a:lnTo>
                <a:lnTo>
                  <a:pt x="141732" y="64008"/>
                </a:lnTo>
                <a:lnTo>
                  <a:pt x="143256" y="62484"/>
                </a:lnTo>
                <a:lnTo>
                  <a:pt x="144780" y="62484"/>
                </a:lnTo>
                <a:lnTo>
                  <a:pt x="146304" y="60960"/>
                </a:lnTo>
                <a:lnTo>
                  <a:pt x="147828" y="60960"/>
                </a:lnTo>
                <a:lnTo>
                  <a:pt x="147828" y="59436"/>
                </a:lnTo>
                <a:lnTo>
                  <a:pt x="149352" y="59436"/>
                </a:lnTo>
                <a:close/>
              </a:path>
              <a:path w="198120" h="266700">
                <a:moveTo>
                  <a:pt x="89916" y="73152"/>
                </a:moveTo>
                <a:lnTo>
                  <a:pt x="89916" y="68580"/>
                </a:lnTo>
                <a:lnTo>
                  <a:pt x="88392" y="64008"/>
                </a:lnTo>
                <a:lnTo>
                  <a:pt x="88392" y="77724"/>
                </a:lnTo>
                <a:lnTo>
                  <a:pt x="89916" y="73152"/>
                </a:lnTo>
                <a:close/>
              </a:path>
              <a:path w="198120" h="266700">
                <a:moveTo>
                  <a:pt x="121920" y="242476"/>
                </a:moveTo>
                <a:lnTo>
                  <a:pt x="121920" y="207264"/>
                </a:lnTo>
                <a:lnTo>
                  <a:pt x="97536" y="246888"/>
                </a:lnTo>
                <a:lnTo>
                  <a:pt x="97536" y="254508"/>
                </a:lnTo>
                <a:lnTo>
                  <a:pt x="99060" y="254508"/>
                </a:lnTo>
                <a:lnTo>
                  <a:pt x="99060" y="256032"/>
                </a:lnTo>
                <a:lnTo>
                  <a:pt x="100584" y="259080"/>
                </a:lnTo>
                <a:lnTo>
                  <a:pt x="102108" y="260604"/>
                </a:lnTo>
                <a:lnTo>
                  <a:pt x="102108" y="262128"/>
                </a:lnTo>
                <a:lnTo>
                  <a:pt x="103632" y="263652"/>
                </a:lnTo>
                <a:lnTo>
                  <a:pt x="103632" y="265176"/>
                </a:lnTo>
                <a:lnTo>
                  <a:pt x="105156" y="265176"/>
                </a:lnTo>
                <a:lnTo>
                  <a:pt x="106680" y="266700"/>
                </a:lnTo>
                <a:lnTo>
                  <a:pt x="108204" y="266700"/>
                </a:lnTo>
                <a:lnTo>
                  <a:pt x="108204" y="265176"/>
                </a:lnTo>
                <a:lnTo>
                  <a:pt x="109728" y="263652"/>
                </a:lnTo>
                <a:lnTo>
                  <a:pt x="121920" y="242476"/>
                </a:lnTo>
                <a:close/>
              </a:path>
              <a:path w="198120" h="266700">
                <a:moveTo>
                  <a:pt x="196596" y="217932"/>
                </a:moveTo>
                <a:lnTo>
                  <a:pt x="196596" y="208788"/>
                </a:lnTo>
                <a:lnTo>
                  <a:pt x="193548" y="205740"/>
                </a:lnTo>
                <a:lnTo>
                  <a:pt x="193548" y="204216"/>
                </a:lnTo>
                <a:lnTo>
                  <a:pt x="190500" y="201168"/>
                </a:lnTo>
                <a:lnTo>
                  <a:pt x="188976" y="201168"/>
                </a:lnTo>
                <a:lnTo>
                  <a:pt x="188976" y="199644"/>
                </a:lnTo>
                <a:lnTo>
                  <a:pt x="187452" y="199644"/>
                </a:lnTo>
                <a:lnTo>
                  <a:pt x="143256" y="196596"/>
                </a:lnTo>
                <a:lnTo>
                  <a:pt x="143256" y="213741"/>
                </a:lnTo>
                <a:lnTo>
                  <a:pt x="193548" y="217932"/>
                </a:lnTo>
                <a:lnTo>
                  <a:pt x="196596" y="217932"/>
                </a:lnTo>
                <a:close/>
              </a:path>
              <a:path w="198120" h="266700">
                <a:moveTo>
                  <a:pt x="150876" y="54864"/>
                </a:moveTo>
                <a:lnTo>
                  <a:pt x="150876" y="51816"/>
                </a:lnTo>
                <a:lnTo>
                  <a:pt x="149352" y="48768"/>
                </a:lnTo>
                <a:lnTo>
                  <a:pt x="149352" y="56388"/>
                </a:lnTo>
                <a:lnTo>
                  <a:pt x="150876" y="54864"/>
                </a:lnTo>
                <a:close/>
              </a:path>
              <a:path w="198120" h="266700">
                <a:moveTo>
                  <a:pt x="182880" y="100584"/>
                </a:moveTo>
                <a:lnTo>
                  <a:pt x="182880" y="96012"/>
                </a:lnTo>
                <a:lnTo>
                  <a:pt x="179832" y="91440"/>
                </a:lnTo>
                <a:lnTo>
                  <a:pt x="176784" y="85344"/>
                </a:lnTo>
                <a:lnTo>
                  <a:pt x="173736" y="85344"/>
                </a:lnTo>
                <a:lnTo>
                  <a:pt x="172212" y="83820"/>
                </a:lnTo>
                <a:lnTo>
                  <a:pt x="169164" y="85344"/>
                </a:lnTo>
                <a:lnTo>
                  <a:pt x="164592" y="86868"/>
                </a:lnTo>
                <a:lnTo>
                  <a:pt x="161544" y="88392"/>
                </a:lnTo>
                <a:lnTo>
                  <a:pt x="158496" y="91440"/>
                </a:lnTo>
                <a:lnTo>
                  <a:pt x="158496" y="97536"/>
                </a:lnTo>
                <a:lnTo>
                  <a:pt x="160020" y="102108"/>
                </a:lnTo>
                <a:lnTo>
                  <a:pt x="163068" y="106680"/>
                </a:lnTo>
                <a:lnTo>
                  <a:pt x="164592" y="108204"/>
                </a:lnTo>
                <a:lnTo>
                  <a:pt x="167640" y="109728"/>
                </a:lnTo>
                <a:lnTo>
                  <a:pt x="172212" y="109728"/>
                </a:lnTo>
                <a:lnTo>
                  <a:pt x="175260" y="106680"/>
                </a:lnTo>
                <a:lnTo>
                  <a:pt x="179832" y="105156"/>
                </a:lnTo>
                <a:lnTo>
                  <a:pt x="181356" y="103632"/>
                </a:lnTo>
                <a:lnTo>
                  <a:pt x="182880" y="100584"/>
                </a:lnTo>
                <a:close/>
              </a:path>
              <a:path w="198120" h="266700">
                <a:moveTo>
                  <a:pt x="198120" y="216408"/>
                </a:moveTo>
                <a:lnTo>
                  <a:pt x="198120" y="213360"/>
                </a:lnTo>
                <a:lnTo>
                  <a:pt x="196596" y="211836"/>
                </a:lnTo>
                <a:lnTo>
                  <a:pt x="196596" y="216408"/>
                </a:lnTo>
                <a:lnTo>
                  <a:pt x="198120" y="2164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07682" y="5900913"/>
            <a:ext cx="242570" cy="361315"/>
          </a:xfrm>
          <a:custGeom>
            <a:avLst/>
            <a:gdLst/>
            <a:ahLst/>
            <a:cxnLst/>
            <a:rect l="l" t="t" r="r" b="b"/>
            <a:pathLst>
              <a:path w="242570" h="361314">
                <a:moveTo>
                  <a:pt x="1524" y="67056"/>
                </a:moveTo>
                <a:lnTo>
                  <a:pt x="1524" y="65532"/>
                </a:lnTo>
                <a:lnTo>
                  <a:pt x="0" y="65532"/>
                </a:lnTo>
                <a:lnTo>
                  <a:pt x="1524" y="67056"/>
                </a:lnTo>
                <a:close/>
              </a:path>
              <a:path w="242570" h="361314">
                <a:moveTo>
                  <a:pt x="161544" y="64008"/>
                </a:moveTo>
                <a:lnTo>
                  <a:pt x="161544" y="60960"/>
                </a:lnTo>
                <a:lnTo>
                  <a:pt x="131064" y="3048"/>
                </a:lnTo>
                <a:lnTo>
                  <a:pt x="129540" y="1524"/>
                </a:lnTo>
                <a:lnTo>
                  <a:pt x="128016" y="1524"/>
                </a:lnTo>
                <a:lnTo>
                  <a:pt x="126492" y="0"/>
                </a:lnTo>
                <a:lnTo>
                  <a:pt x="123444" y="0"/>
                </a:lnTo>
                <a:lnTo>
                  <a:pt x="120396" y="1524"/>
                </a:lnTo>
                <a:lnTo>
                  <a:pt x="1524" y="64008"/>
                </a:lnTo>
                <a:lnTo>
                  <a:pt x="1524" y="71628"/>
                </a:lnTo>
                <a:lnTo>
                  <a:pt x="3048" y="71628"/>
                </a:lnTo>
                <a:lnTo>
                  <a:pt x="3048" y="74676"/>
                </a:lnTo>
                <a:lnTo>
                  <a:pt x="4572" y="76200"/>
                </a:lnTo>
                <a:lnTo>
                  <a:pt x="4572" y="77724"/>
                </a:lnTo>
                <a:lnTo>
                  <a:pt x="6096" y="77724"/>
                </a:lnTo>
                <a:lnTo>
                  <a:pt x="6096" y="79248"/>
                </a:lnTo>
                <a:lnTo>
                  <a:pt x="7620" y="79248"/>
                </a:lnTo>
                <a:lnTo>
                  <a:pt x="7620" y="80772"/>
                </a:lnTo>
                <a:lnTo>
                  <a:pt x="10668" y="80772"/>
                </a:lnTo>
                <a:lnTo>
                  <a:pt x="64008" y="51816"/>
                </a:lnTo>
                <a:lnTo>
                  <a:pt x="77724" y="76676"/>
                </a:lnTo>
                <a:lnTo>
                  <a:pt x="77724" y="45720"/>
                </a:lnTo>
                <a:lnTo>
                  <a:pt x="121920" y="21336"/>
                </a:lnTo>
                <a:lnTo>
                  <a:pt x="146304" y="68580"/>
                </a:lnTo>
                <a:lnTo>
                  <a:pt x="147828" y="70104"/>
                </a:lnTo>
                <a:lnTo>
                  <a:pt x="153924" y="70104"/>
                </a:lnTo>
                <a:lnTo>
                  <a:pt x="153924" y="68580"/>
                </a:lnTo>
                <a:lnTo>
                  <a:pt x="155448" y="68580"/>
                </a:lnTo>
                <a:lnTo>
                  <a:pt x="156972" y="67056"/>
                </a:lnTo>
                <a:lnTo>
                  <a:pt x="158496" y="67056"/>
                </a:lnTo>
                <a:lnTo>
                  <a:pt x="158496" y="65532"/>
                </a:lnTo>
                <a:lnTo>
                  <a:pt x="160020" y="65532"/>
                </a:lnTo>
                <a:lnTo>
                  <a:pt x="160020" y="64008"/>
                </a:lnTo>
                <a:lnTo>
                  <a:pt x="161544" y="64008"/>
                </a:lnTo>
                <a:close/>
              </a:path>
              <a:path w="242570" h="361314">
                <a:moveTo>
                  <a:pt x="149352" y="123444"/>
                </a:moveTo>
                <a:lnTo>
                  <a:pt x="149352" y="118872"/>
                </a:lnTo>
                <a:lnTo>
                  <a:pt x="147828" y="118872"/>
                </a:lnTo>
                <a:lnTo>
                  <a:pt x="147828" y="115824"/>
                </a:lnTo>
                <a:lnTo>
                  <a:pt x="146304" y="114300"/>
                </a:lnTo>
                <a:lnTo>
                  <a:pt x="146304" y="112776"/>
                </a:lnTo>
                <a:lnTo>
                  <a:pt x="144780" y="111252"/>
                </a:lnTo>
                <a:lnTo>
                  <a:pt x="144780" y="109728"/>
                </a:lnTo>
                <a:lnTo>
                  <a:pt x="143256" y="109728"/>
                </a:lnTo>
                <a:lnTo>
                  <a:pt x="143256" y="108204"/>
                </a:lnTo>
                <a:lnTo>
                  <a:pt x="141732" y="108204"/>
                </a:lnTo>
                <a:lnTo>
                  <a:pt x="141732" y="106680"/>
                </a:lnTo>
                <a:lnTo>
                  <a:pt x="140208" y="106680"/>
                </a:lnTo>
                <a:lnTo>
                  <a:pt x="138684" y="108204"/>
                </a:lnTo>
                <a:lnTo>
                  <a:pt x="50292" y="155448"/>
                </a:lnTo>
                <a:lnTo>
                  <a:pt x="48768" y="155448"/>
                </a:lnTo>
                <a:lnTo>
                  <a:pt x="48768" y="160020"/>
                </a:lnTo>
                <a:lnTo>
                  <a:pt x="50292" y="160020"/>
                </a:lnTo>
                <a:lnTo>
                  <a:pt x="50292" y="163068"/>
                </a:lnTo>
                <a:lnTo>
                  <a:pt x="53340" y="166116"/>
                </a:lnTo>
                <a:lnTo>
                  <a:pt x="53340" y="169164"/>
                </a:lnTo>
                <a:lnTo>
                  <a:pt x="54864" y="169164"/>
                </a:lnTo>
                <a:lnTo>
                  <a:pt x="54864" y="170688"/>
                </a:lnTo>
                <a:lnTo>
                  <a:pt x="59436" y="170688"/>
                </a:lnTo>
                <a:lnTo>
                  <a:pt x="147828" y="123444"/>
                </a:lnTo>
                <a:lnTo>
                  <a:pt x="149352" y="123444"/>
                </a:lnTo>
                <a:close/>
              </a:path>
              <a:path w="242570" h="361314">
                <a:moveTo>
                  <a:pt x="102108" y="92964"/>
                </a:moveTo>
                <a:lnTo>
                  <a:pt x="102108" y="89916"/>
                </a:lnTo>
                <a:lnTo>
                  <a:pt x="77724" y="45720"/>
                </a:lnTo>
                <a:lnTo>
                  <a:pt x="77724" y="76676"/>
                </a:lnTo>
                <a:lnTo>
                  <a:pt x="88392" y="96012"/>
                </a:lnTo>
                <a:lnTo>
                  <a:pt x="88392" y="97536"/>
                </a:lnTo>
                <a:lnTo>
                  <a:pt x="96012" y="97536"/>
                </a:lnTo>
                <a:lnTo>
                  <a:pt x="96012" y="96012"/>
                </a:lnTo>
                <a:lnTo>
                  <a:pt x="97536" y="96012"/>
                </a:lnTo>
                <a:lnTo>
                  <a:pt x="99060" y="94488"/>
                </a:lnTo>
                <a:lnTo>
                  <a:pt x="100584" y="94488"/>
                </a:lnTo>
                <a:lnTo>
                  <a:pt x="100584" y="92964"/>
                </a:lnTo>
                <a:lnTo>
                  <a:pt x="102108" y="92964"/>
                </a:lnTo>
                <a:close/>
              </a:path>
              <a:path w="242570" h="361314">
                <a:moveTo>
                  <a:pt x="85344" y="225552"/>
                </a:moveTo>
                <a:lnTo>
                  <a:pt x="85344" y="220980"/>
                </a:lnTo>
                <a:lnTo>
                  <a:pt x="83820" y="220980"/>
                </a:lnTo>
                <a:lnTo>
                  <a:pt x="83820" y="224028"/>
                </a:lnTo>
                <a:lnTo>
                  <a:pt x="85344" y="225552"/>
                </a:lnTo>
                <a:close/>
              </a:path>
              <a:path w="242570" h="361314">
                <a:moveTo>
                  <a:pt x="167640" y="158496"/>
                </a:moveTo>
                <a:lnTo>
                  <a:pt x="167640" y="152400"/>
                </a:lnTo>
                <a:lnTo>
                  <a:pt x="166116" y="150876"/>
                </a:lnTo>
                <a:lnTo>
                  <a:pt x="166116" y="149352"/>
                </a:lnTo>
                <a:lnTo>
                  <a:pt x="163068" y="146304"/>
                </a:lnTo>
                <a:lnTo>
                  <a:pt x="163068" y="144780"/>
                </a:lnTo>
                <a:lnTo>
                  <a:pt x="160020" y="141732"/>
                </a:lnTo>
                <a:lnTo>
                  <a:pt x="156972" y="141732"/>
                </a:lnTo>
                <a:lnTo>
                  <a:pt x="153924" y="144780"/>
                </a:lnTo>
                <a:lnTo>
                  <a:pt x="85344" y="219456"/>
                </a:lnTo>
                <a:lnTo>
                  <a:pt x="85344" y="227076"/>
                </a:lnTo>
                <a:lnTo>
                  <a:pt x="86868" y="228600"/>
                </a:lnTo>
                <a:lnTo>
                  <a:pt x="86868" y="230124"/>
                </a:lnTo>
                <a:lnTo>
                  <a:pt x="88392" y="233172"/>
                </a:lnTo>
                <a:lnTo>
                  <a:pt x="88392" y="234696"/>
                </a:lnTo>
                <a:lnTo>
                  <a:pt x="91440" y="237744"/>
                </a:lnTo>
                <a:lnTo>
                  <a:pt x="91440" y="239268"/>
                </a:lnTo>
                <a:lnTo>
                  <a:pt x="92964" y="239268"/>
                </a:lnTo>
                <a:lnTo>
                  <a:pt x="92964" y="240792"/>
                </a:lnTo>
                <a:lnTo>
                  <a:pt x="94488" y="240792"/>
                </a:lnTo>
                <a:lnTo>
                  <a:pt x="94488" y="242316"/>
                </a:lnTo>
                <a:lnTo>
                  <a:pt x="97536" y="242316"/>
                </a:lnTo>
                <a:lnTo>
                  <a:pt x="105156" y="241161"/>
                </a:lnTo>
                <a:lnTo>
                  <a:pt x="105156" y="224028"/>
                </a:lnTo>
                <a:lnTo>
                  <a:pt x="106680" y="222504"/>
                </a:lnTo>
                <a:lnTo>
                  <a:pt x="166116" y="158496"/>
                </a:lnTo>
                <a:lnTo>
                  <a:pt x="167640" y="158496"/>
                </a:lnTo>
                <a:close/>
              </a:path>
              <a:path w="242570" h="361314">
                <a:moveTo>
                  <a:pt x="204216" y="225552"/>
                </a:moveTo>
                <a:lnTo>
                  <a:pt x="204216" y="222504"/>
                </a:lnTo>
                <a:lnTo>
                  <a:pt x="202692" y="220980"/>
                </a:lnTo>
                <a:lnTo>
                  <a:pt x="202692" y="217932"/>
                </a:lnTo>
                <a:lnTo>
                  <a:pt x="199644" y="214884"/>
                </a:lnTo>
                <a:lnTo>
                  <a:pt x="199644" y="213360"/>
                </a:lnTo>
                <a:lnTo>
                  <a:pt x="198120" y="213360"/>
                </a:lnTo>
                <a:lnTo>
                  <a:pt x="198120" y="210312"/>
                </a:lnTo>
                <a:lnTo>
                  <a:pt x="195072" y="210312"/>
                </a:lnTo>
                <a:lnTo>
                  <a:pt x="195072" y="208788"/>
                </a:lnTo>
                <a:lnTo>
                  <a:pt x="193548" y="208788"/>
                </a:lnTo>
                <a:lnTo>
                  <a:pt x="193548" y="210312"/>
                </a:lnTo>
                <a:lnTo>
                  <a:pt x="106680" y="224028"/>
                </a:lnTo>
                <a:lnTo>
                  <a:pt x="105156" y="224028"/>
                </a:lnTo>
                <a:lnTo>
                  <a:pt x="105156" y="241161"/>
                </a:lnTo>
                <a:lnTo>
                  <a:pt x="198120" y="227076"/>
                </a:lnTo>
                <a:lnTo>
                  <a:pt x="201168" y="227076"/>
                </a:lnTo>
                <a:lnTo>
                  <a:pt x="201168" y="225552"/>
                </a:lnTo>
                <a:lnTo>
                  <a:pt x="204216" y="225552"/>
                </a:lnTo>
                <a:close/>
              </a:path>
              <a:path w="242570" h="361314">
                <a:moveTo>
                  <a:pt x="185928" y="103632"/>
                </a:moveTo>
                <a:lnTo>
                  <a:pt x="185928" y="99060"/>
                </a:lnTo>
                <a:lnTo>
                  <a:pt x="182880" y="94488"/>
                </a:lnTo>
                <a:lnTo>
                  <a:pt x="181356" y="91440"/>
                </a:lnTo>
                <a:lnTo>
                  <a:pt x="178308" y="88392"/>
                </a:lnTo>
                <a:lnTo>
                  <a:pt x="176784" y="88392"/>
                </a:lnTo>
                <a:lnTo>
                  <a:pt x="175260" y="86868"/>
                </a:lnTo>
                <a:lnTo>
                  <a:pt x="172212" y="88392"/>
                </a:lnTo>
                <a:lnTo>
                  <a:pt x="167640" y="89916"/>
                </a:lnTo>
                <a:lnTo>
                  <a:pt x="164592" y="91440"/>
                </a:lnTo>
                <a:lnTo>
                  <a:pt x="161544" y="94488"/>
                </a:lnTo>
                <a:lnTo>
                  <a:pt x="161544" y="100584"/>
                </a:lnTo>
                <a:lnTo>
                  <a:pt x="163068" y="105156"/>
                </a:lnTo>
                <a:lnTo>
                  <a:pt x="166116" y="108204"/>
                </a:lnTo>
                <a:lnTo>
                  <a:pt x="167640" y="111252"/>
                </a:lnTo>
                <a:lnTo>
                  <a:pt x="169164" y="111252"/>
                </a:lnTo>
                <a:lnTo>
                  <a:pt x="172212" y="112776"/>
                </a:lnTo>
                <a:lnTo>
                  <a:pt x="178308" y="109728"/>
                </a:lnTo>
                <a:lnTo>
                  <a:pt x="182880" y="108204"/>
                </a:lnTo>
                <a:lnTo>
                  <a:pt x="184404" y="105156"/>
                </a:lnTo>
                <a:lnTo>
                  <a:pt x="185928" y="103632"/>
                </a:lnTo>
                <a:close/>
              </a:path>
              <a:path w="242570" h="361314">
                <a:moveTo>
                  <a:pt x="242316" y="310896"/>
                </a:moveTo>
                <a:lnTo>
                  <a:pt x="242316" y="292608"/>
                </a:lnTo>
                <a:lnTo>
                  <a:pt x="239268" y="286512"/>
                </a:lnTo>
                <a:lnTo>
                  <a:pt x="236220" y="278892"/>
                </a:lnTo>
                <a:lnTo>
                  <a:pt x="233172" y="272796"/>
                </a:lnTo>
                <a:lnTo>
                  <a:pt x="228600" y="266700"/>
                </a:lnTo>
                <a:lnTo>
                  <a:pt x="224028" y="263652"/>
                </a:lnTo>
                <a:lnTo>
                  <a:pt x="217932" y="259080"/>
                </a:lnTo>
                <a:lnTo>
                  <a:pt x="213360" y="256032"/>
                </a:lnTo>
                <a:lnTo>
                  <a:pt x="205740" y="254508"/>
                </a:lnTo>
                <a:lnTo>
                  <a:pt x="199644" y="252984"/>
                </a:lnTo>
                <a:lnTo>
                  <a:pt x="193548" y="252984"/>
                </a:lnTo>
                <a:lnTo>
                  <a:pt x="185928" y="254508"/>
                </a:lnTo>
                <a:lnTo>
                  <a:pt x="179832" y="256032"/>
                </a:lnTo>
                <a:lnTo>
                  <a:pt x="164592" y="262128"/>
                </a:lnTo>
                <a:lnTo>
                  <a:pt x="149352" y="271272"/>
                </a:lnTo>
                <a:lnTo>
                  <a:pt x="144780" y="277368"/>
                </a:lnTo>
                <a:lnTo>
                  <a:pt x="140208" y="281940"/>
                </a:lnTo>
                <a:lnTo>
                  <a:pt x="135636" y="288036"/>
                </a:lnTo>
                <a:lnTo>
                  <a:pt x="134112" y="292608"/>
                </a:lnTo>
                <a:lnTo>
                  <a:pt x="131064" y="304800"/>
                </a:lnTo>
                <a:lnTo>
                  <a:pt x="132588" y="312420"/>
                </a:lnTo>
                <a:lnTo>
                  <a:pt x="132588" y="318516"/>
                </a:lnTo>
                <a:lnTo>
                  <a:pt x="135636" y="326136"/>
                </a:lnTo>
                <a:lnTo>
                  <a:pt x="140208" y="332232"/>
                </a:lnTo>
                <a:lnTo>
                  <a:pt x="141732" y="336804"/>
                </a:lnTo>
                <a:lnTo>
                  <a:pt x="144780" y="341376"/>
                </a:lnTo>
                <a:lnTo>
                  <a:pt x="146304" y="344424"/>
                </a:lnTo>
                <a:lnTo>
                  <a:pt x="147828" y="345948"/>
                </a:lnTo>
                <a:lnTo>
                  <a:pt x="147828" y="307848"/>
                </a:lnTo>
                <a:lnTo>
                  <a:pt x="149352" y="303276"/>
                </a:lnTo>
                <a:lnTo>
                  <a:pt x="150876" y="300228"/>
                </a:lnTo>
                <a:lnTo>
                  <a:pt x="152400" y="295656"/>
                </a:lnTo>
                <a:lnTo>
                  <a:pt x="153924" y="292608"/>
                </a:lnTo>
                <a:lnTo>
                  <a:pt x="158496" y="289560"/>
                </a:lnTo>
                <a:lnTo>
                  <a:pt x="161544" y="286512"/>
                </a:lnTo>
                <a:lnTo>
                  <a:pt x="170688" y="280416"/>
                </a:lnTo>
                <a:lnTo>
                  <a:pt x="182880" y="304190"/>
                </a:lnTo>
                <a:lnTo>
                  <a:pt x="182880" y="274320"/>
                </a:lnTo>
                <a:lnTo>
                  <a:pt x="185928" y="272796"/>
                </a:lnTo>
                <a:lnTo>
                  <a:pt x="190500" y="271272"/>
                </a:lnTo>
                <a:lnTo>
                  <a:pt x="208788" y="271272"/>
                </a:lnTo>
                <a:lnTo>
                  <a:pt x="211836" y="272796"/>
                </a:lnTo>
                <a:lnTo>
                  <a:pt x="214884" y="275844"/>
                </a:lnTo>
                <a:lnTo>
                  <a:pt x="217932" y="277368"/>
                </a:lnTo>
                <a:lnTo>
                  <a:pt x="220980" y="280416"/>
                </a:lnTo>
                <a:lnTo>
                  <a:pt x="222504" y="284988"/>
                </a:lnTo>
                <a:lnTo>
                  <a:pt x="227076" y="292608"/>
                </a:lnTo>
                <a:lnTo>
                  <a:pt x="228600" y="300228"/>
                </a:lnTo>
                <a:lnTo>
                  <a:pt x="228600" y="330708"/>
                </a:lnTo>
                <a:lnTo>
                  <a:pt x="230124" y="329184"/>
                </a:lnTo>
                <a:lnTo>
                  <a:pt x="234696" y="326136"/>
                </a:lnTo>
                <a:lnTo>
                  <a:pt x="237744" y="321564"/>
                </a:lnTo>
                <a:lnTo>
                  <a:pt x="239268" y="315468"/>
                </a:lnTo>
                <a:lnTo>
                  <a:pt x="242316" y="310896"/>
                </a:lnTo>
                <a:close/>
              </a:path>
              <a:path w="242570" h="361314">
                <a:moveTo>
                  <a:pt x="173736" y="358140"/>
                </a:moveTo>
                <a:lnTo>
                  <a:pt x="173736" y="350520"/>
                </a:lnTo>
                <a:lnTo>
                  <a:pt x="172212" y="348996"/>
                </a:lnTo>
                <a:lnTo>
                  <a:pt x="169164" y="347472"/>
                </a:lnTo>
                <a:lnTo>
                  <a:pt x="167640" y="345948"/>
                </a:lnTo>
                <a:lnTo>
                  <a:pt x="166116" y="342900"/>
                </a:lnTo>
                <a:lnTo>
                  <a:pt x="163068" y="341376"/>
                </a:lnTo>
                <a:lnTo>
                  <a:pt x="160020" y="338328"/>
                </a:lnTo>
                <a:lnTo>
                  <a:pt x="158496" y="335280"/>
                </a:lnTo>
                <a:lnTo>
                  <a:pt x="155448" y="332232"/>
                </a:lnTo>
                <a:lnTo>
                  <a:pt x="153924" y="327660"/>
                </a:lnTo>
                <a:lnTo>
                  <a:pt x="150876" y="321564"/>
                </a:lnTo>
                <a:lnTo>
                  <a:pt x="149352" y="316992"/>
                </a:lnTo>
                <a:lnTo>
                  <a:pt x="149352" y="312420"/>
                </a:lnTo>
                <a:lnTo>
                  <a:pt x="147828" y="307848"/>
                </a:lnTo>
                <a:lnTo>
                  <a:pt x="147828" y="345948"/>
                </a:lnTo>
                <a:lnTo>
                  <a:pt x="152400" y="350520"/>
                </a:lnTo>
                <a:lnTo>
                  <a:pt x="153924" y="353568"/>
                </a:lnTo>
                <a:lnTo>
                  <a:pt x="156972" y="355092"/>
                </a:lnTo>
                <a:lnTo>
                  <a:pt x="163068" y="361188"/>
                </a:lnTo>
                <a:lnTo>
                  <a:pt x="167640" y="361188"/>
                </a:lnTo>
                <a:lnTo>
                  <a:pt x="169164" y="359664"/>
                </a:lnTo>
                <a:lnTo>
                  <a:pt x="170688" y="359664"/>
                </a:lnTo>
                <a:lnTo>
                  <a:pt x="172212" y="358140"/>
                </a:lnTo>
                <a:lnTo>
                  <a:pt x="173736" y="358140"/>
                </a:lnTo>
                <a:close/>
              </a:path>
              <a:path w="242570" h="361314">
                <a:moveTo>
                  <a:pt x="175260" y="356616"/>
                </a:moveTo>
                <a:lnTo>
                  <a:pt x="175260" y="352044"/>
                </a:lnTo>
                <a:lnTo>
                  <a:pt x="173736" y="352044"/>
                </a:lnTo>
                <a:lnTo>
                  <a:pt x="173736" y="356616"/>
                </a:lnTo>
                <a:lnTo>
                  <a:pt x="175260" y="356616"/>
                </a:lnTo>
                <a:close/>
              </a:path>
              <a:path w="242570" h="361314">
                <a:moveTo>
                  <a:pt x="176784" y="355092"/>
                </a:moveTo>
                <a:lnTo>
                  <a:pt x="176784" y="353568"/>
                </a:lnTo>
                <a:lnTo>
                  <a:pt x="175260" y="353568"/>
                </a:lnTo>
                <a:lnTo>
                  <a:pt x="175260" y="355092"/>
                </a:lnTo>
                <a:lnTo>
                  <a:pt x="176784" y="355092"/>
                </a:lnTo>
                <a:close/>
              </a:path>
              <a:path w="242570" h="361314">
                <a:moveTo>
                  <a:pt x="228600" y="330708"/>
                </a:moveTo>
                <a:lnTo>
                  <a:pt x="228600" y="300228"/>
                </a:lnTo>
                <a:lnTo>
                  <a:pt x="225552" y="306324"/>
                </a:lnTo>
                <a:lnTo>
                  <a:pt x="222504" y="313944"/>
                </a:lnTo>
                <a:lnTo>
                  <a:pt x="216408" y="318516"/>
                </a:lnTo>
                <a:lnTo>
                  <a:pt x="208788" y="323088"/>
                </a:lnTo>
                <a:lnTo>
                  <a:pt x="182880" y="274320"/>
                </a:lnTo>
                <a:lnTo>
                  <a:pt x="182880" y="304190"/>
                </a:lnTo>
                <a:lnTo>
                  <a:pt x="201168" y="339852"/>
                </a:lnTo>
                <a:lnTo>
                  <a:pt x="204216" y="342900"/>
                </a:lnTo>
                <a:lnTo>
                  <a:pt x="205740" y="342900"/>
                </a:lnTo>
                <a:lnTo>
                  <a:pt x="207264" y="344424"/>
                </a:lnTo>
                <a:lnTo>
                  <a:pt x="208788" y="342900"/>
                </a:lnTo>
                <a:lnTo>
                  <a:pt x="211836" y="342900"/>
                </a:lnTo>
                <a:lnTo>
                  <a:pt x="214884" y="339852"/>
                </a:lnTo>
                <a:lnTo>
                  <a:pt x="220980" y="336804"/>
                </a:lnTo>
                <a:lnTo>
                  <a:pt x="225552" y="333756"/>
                </a:lnTo>
                <a:lnTo>
                  <a:pt x="228600" y="3307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77103" y="5856716"/>
            <a:ext cx="280670" cy="384175"/>
          </a:xfrm>
          <a:custGeom>
            <a:avLst/>
            <a:gdLst/>
            <a:ahLst/>
            <a:cxnLst/>
            <a:rect l="l" t="t" r="r" b="b"/>
            <a:pathLst>
              <a:path w="280670" h="384175">
                <a:moveTo>
                  <a:pt x="160020" y="64008"/>
                </a:moveTo>
                <a:lnTo>
                  <a:pt x="160020" y="60960"/>
                </a:lnTo>
                <a:lnTo>
                  <a:pt x="129540" y="3048"/>
                </a:lnTo>
                <a:lnTo>
                  <a:pt x="128016" y="1524"/>
                </a:lnTo>
                <a:lnTo>
                  <a:pt x="124968" y="0"/>
                </a:lnTo>
                <a:lnTo>
                  <a:pt x="121920" y="0"/>
                </a:lnTo>
                <a:lnTo>
                  <a:pt x="118872" y="1524"/>
                </a:lnTo>
                <a:lnTo>
                  <a:pt x="1524" y="64008"/>
                </a:lnTo>
                <a:lnTo>
                  <a:pt x="0" y="64008"/>
                </a:lnTo>
                <a:lnTo>
                  <a:pt x="0" y="70104"/>
                </a:lnTo>
                <a:lnTo>
                  <a:pt x="3048" y="73152"/>
                </a:lnTo>
                <a:lnTo>
                  <a:pt x="3048" y="76200"/>
                </a:lnTo>
                <a:lnTo>
                  <a:pt x="4572" y="76200"/>
                </a:lnTo>
                <a:lnTo>
                  <a:pt x="4572" y="77724"/>
                </a:lnTo>
                <a:lnTo>
                  <a:pt x="6096" y="79248"/>
                </a:lnTo>
                <a:lnTo>
                  <a:pt x="6096" y="80772"/>
                </a:lnTo>
                <a:lnTo>
                  <a:pt x="10668" y="80772"/>
                </a:lnTo>
                <a:lnTo>
                  <a:pt x="62484" y="51816"/>
                </a:lnTo>
                <a:lnTo>
                  <a:pt x="77724" y="79438"/>
                </a:lnTo>
                <a:lnTo>
                  <a:pt x="77724" y="44196"/>
                </a:lnTo>
                <a:lnTo>
                  <a:pt x="120396" y="21336"/>
                </a:lnTo>
                <a:lnTo>
                  <a:pt x="144780" y="68580"/>
                </a:lnTo>
                <a:lnTo>
                  <a:pt x="146304" y="68580"/>
                </a:lnTo>
                <a:lnTo>
                  <a:pt x="146304" y="70104"/>
                </a:lnTo>
                <a:lnTo>
                  <a:pt x="152400" y="70104"/>
                </a:lnTo>
                <a:lnTo>
                  <a:pt x="152400" y="68580"/>
                </a:lnTo>
                <a:lnTo>
                  <a:pt x="153924" y="68580"/>
                </a:lnTo>
                <a:lnTo>
                  <a:pt x="155448" y="67056"/>
                </a:lnTo>
                <a:lnTo>
                  <a:pt x="156972" y="67056"/>
                </a:lnTo>
                <a:lnTo>
                  <a:pt x="156972" y="65532"/>
                </a:lnTo>
                <a:lnTo>
                  <a:pt x="158496" y="65532"/>
                </a:lnTo>
                <a:lnTo>
                  <a:pt x="160020" y="64008"/>
                </a:lnTo>
                <a:close/>
              </a:path>
              <a:path w="280670" h="384175">
                <a:moveTo>
                  <a:pt x="100584" y="92964"/>
                </a:moveTo>
                <a:lnTo>
                  <a:pt x="100584" y="88392"/>
                </a:lnTo>
                <a:lnTo>
                  <a:pt x="77724" y="44196"/>
                </a:lnTo>
                <a:lnTo>
                  <a:pt x="77724" y="79438"/>
                </a:lnTo>
                <a:lnTo>
                  <a:pt x="86868" y="96012"/>
                </a:lnTo>
                <a:lnTo>
                  <a:pt x="86868" y="97536"/>
                </a:lnTo>
                <a:lnTo>
                  <a:pt x="94488" y="97536"/>
                </a:lnTo>
                <a:lnTo>
                  <a:pt x="96012" y="96012"/>
                </a:lnTo>
                <a:lnTo>
                  <a:pt x="97536" y="96012"/>
                </a:lnTo>
                <a:lnTo>
                  <a:pt x="97536" y="94488"/>
                </a:lnTo>
                <a:lnTo>
                  <a:pt x="99060" y="94488"/>
                </a:lnTo>
                <a:lnTo>
                  <a:pt x="99060" y="92964"/>
                </a:lnTo>
                <a:lnTo>
                  <a:pt x="100584" y="92964"/>
                </a:lnTo>
                <a:close/>
              </a:path>
              <a:path w="280670" h="384175">
                <a:moveTo>
                  <a:pt x="170688" y="178308"/>
                </a:moveTo>
                <a:lnTo>
                  <a:pt x="170688" y="164592"/>
                </a:lnTo>
                <a:lnTo>
                  <a:pt x="169164" y="158496"/>
                </a:lnTo>
                <a:lnTo>
                  <a:pt x="167640" y="150876"/>
                </a:lnTo>
                <a:lnTo>
                  <a:pt x="163068" y="144780"/>
                </a:lnTo>
                <a:lnTo>
                  <a:pt x="158496" y="137160"/>
                </a:lnTo>
                <a:lnTo>
                  <a:pt x="153924" y="131064"/>
                </a:lnTo>
                <a:lnTo>
                  <a:pt x="149352" y="126492"/>
                </a:lnTo>
                <a:lnTo>
                  <a:pt x="143256" y="121920"/>
                </a:lnTo>
                <a:lnTo>
                  <a:pt x="137160" y="118872"/>
                </a:lnTo>
                <a:lnTo>
                  <a:pt x="124968" y="115824"/>
                </a:lnTo>
                <a:lnTo>
                  <a:pt x="118872" y="115824"/>
                </a:lnTo>
                <a:lnTo>
                  <a:pt x="103632" y="118872"/>
                </a:lnTo>
                <a:lnTo>
                  <a:pt x="97536" y="121920"/>
                </a:lnTo>
                <a:lnTo>
                  <a:pt x="89916" y="124968"/>
                </a:lnTo>
                <a:lnTo>
                  <a:pt x="82296" y="129540"/>
                </a:lnTo>
                <a:lnTo>
                  <a:pt x="76200" y="134112"/>
                </a:lnTo>
                <a:lnTo>
                  <a:pt x="71628" y="138684"/>
                </a:lnTo>
                <a:lnTo>
                  <a:pt x="65532" y="143256"/>
                </a:lnTo>
                <a:lnTo>
                  <a:pt x="59436" y="155448"/>
                </a:lnTo>
                <a:lnTo>
                  <a:pt x="57912" y="160020"/>
                </a:lnTo>
                <a:lnTo>
                  <a:pt x="57912" y="179832"/>
                </a:lnTo>
                <a:lnTo>
                  <a:pt x="60960" y="187452"/>
                </a:lnTo>
                <a:lnTo>
                  <a:pt x="65532" y="193548"/>
                </a:lnTo>
                <a:lnTo>
                  <a:pt x="68580" y="201168"/>
                </a:lnTo>
                <a:lnTo>
                  <a:pt x="73152" y="207264"/>
                </a:lnTo>
                <a:lnTo>
                  <a:pt x="74676" y="208407"/>
                </a:lnTo>
                <a:lnTo>
                  <a:pt x="74676" y="169164"/>
                </a:lnTo>
                <a:lnTo>
                  <a:pt x="77724" y="160020"/>
                </a:lnTo>
                <a:lnTo>
                  <a:pt x="79248" y="156972"/>
                </a:lnTo>
                <a:lnTo>
                  <a:pt x="82296" y="153924"/>
                </a:lnTo>
                <a:lnTo>
                  <a:pt x="86868" y="150876"/>
                </a:lnTo>
                <a:lnTo>
                  <a:pt x="89916" y="147828"/>
                </a:lnTo>
                <a:lnTo>
                  <a:pt x="99060" y="141732"/>
                </a:lnTo>
                <a:lnTo>
                  <a:pt x="105156" y="138684"/>
                </a:lnTo>
                <a:lnTo>
                  <a:pt x="118872" y="134112"/>
                </a:lnTo>
                <a:lnTo>
                  <a:pt x="123444" y="134112"/>
                </a:lnTo>
                <a:lnTo>
                  <a:pt x="128016" y="135636"/>
                </a:lnTo>
                <a:lnTo>
                  <a:pt x="132588" y="135636"/>
                </a:lnTo>
                <a:lnTo>
                  <a:pt x="137160" y="137160"/>
                </a:lnTo>
                <a:lnTo>
                  <a:pt x="140208" y="140208"/>
                </a:lnTo>
                <a:lnTo>
                  <a:pt x="143256" y="141732"/>
                </a:lnTo>
                <a:lnTo>
                  <a:pt x="152400" y="155448"/>
                </a:lnTo>
                <a:lnTo>
                  <a:pt x="153924" y="161544"/>
                </a:lnTo>
                <a:lnTo>
                  <a:pt x="153924" y="202692"/>
                </a:lnTo>
                <a:lnTo>
                  <a:pt x="161544" y="195072"/>
                </a:lnTo>
                <a:lnTo>
                  <a:pt x="166116" y="188976"/>
                </a:lnTo>
                <a:lnTo>
                  <a:pt x="167640" y="182880"/>
                </a:lnTo>
                <a:lnTo>
                  <a:pt x="170688" y="178308"/>
                </a:lnTo>
                <a:close/>
              </a:path>
              <a:path w="280670" h="384175">
                <a:moveTo>
                  <a:pt x="153924" y="202692"/>
                </a:moveTo>
                <a:lnTo>
                  <a:pt x="153924" y="170688"/>
                </a:lnTo>
                <a:lnTo>
                  <a:pt x="152400" y="173736"/>
                </a:lnTo>
                <a:lnTo>
                  <a:pt x="150876" y="178308"/>
                </a:lnTo>
                <a:lnTo>
                  <a:pt x="144780" y="184404"/>
                </a:lnTo>
                <a:lnTo>
                  <a:pt x="141732" y="188976"/>
                </a:lnTo>
                <a:lnTo>
                  <a:pt x="137160" y="192024"/>
                </a:lnTo>
                <a:lnTo>
                  <a:pt x="132588" y="193548"/>
                </a:lnTo>
                <a:lnTo>
                  <a:pt x="123444" y="199644"/>
                </a:lnTo>
                <a:lnTo>
                  <a:pt x="114300" y="202692"/>
                </a:lnTo>
                <a:lnTo>
                  <a:pt x="108204" y="204216"/>
                </a:lnTo>
                <a:lnTo>
                  <a:pt x="100584" y="204216"/>
                </a:lnTo>
                <a:lnTo>
                  <a:pt x="91440" y="201168"/>
                </a:lnTo>
                <a:lnTo>
                  <a:pt x="88392" y="198120"/>
                </a:lnTo>
                <a:lnTo>
                  <a:pt x="83820" y="196596"/>
                </a:lnTo>
                <a:lnTo>
                  <a:pt x="80772" y="192024"/>
                </a:lnTo>
                <a:lnTo>
                  <a:pt x="79248" y="187452"/>
                </a:lnTo>
                <a:lnTo>
                  <a:pt x="76200" y="182880"/>
                </a:lnTo>
                <a:lnTo>
                  <a:pt x="74676" y="178308"/>
                </a:lnTo>
                <a:lnTo>
                  <a:pt x="74676" y="208407"/>
                </a:lnTo>
                <a:lnTo>
                  <a:pt x="79248" y="211836"/>
                </a:lnTo>
                <a:lnTo>
                  <a:pt x="83820" y="216408"/>
                </a:lnTo>
                <a:lnTo>
                  <a:pt x="89916" y="219456"/>
                </a:lnTo>
                <a:lnTo>
                  <a:pt x="97536" y="220980"/>
                </a:lnTo>
                <a:lnTo>
                  <a:pt x="103632" y="222504"/>
                </a:lnTo>
                <a:lnTo>
                  <a:pt x="109728" y="222504"/>
                </a:lnTo>
                <a:lnTo>
                  <a:pt x="117348" y="220980"/>
                </a:lnTo>
                <a:lnTo>
                  <a:pt x="123444" y="219456"/>
                </a:lnTo>
                <a:lnTo>
                  <a:pt x="138684" y="213360"/>
                </a:lnTo>
                <a:lnTo>
                  <a:pt x="146304" y="208788"/>
                </a:lnTo>
                <a:lnTo>
                  <a:pt x="152400" y="204216"/>
                </a:lnTo>
                <a:lnTo>
                  <a:pt x="153924" y="202692"/>
                </a:lnTo>
                <a:close/>
              </a:path>
              <a:path w="280670" h="384175">
                <a:moveTo>
                  <a:pt x="204216" y="230124"/>
                </a:moveTo>
                <a:lnTo>
                  <a:pt x="204216" y="224028"/>
                </a:lnTo>
                <a:lnTo>
                  <a:pt x="202692" y="222504"/>
                </a:lnTo>
                <a:lnTo>
                  <a:pt x="202692" y="220980"/>
                </a:lnTo>
                <a:lnTo>
                  <a:pt x="201168" y="219456"/>
                </a:lnTo>
                <a:lnTo>
                  <a:pt x="201168" y="217932"/>
                </a:lnTo>
                <a:lnTo>
                  <a:pt x="198120" y="214884"/>
                </a:lnTo>
                <a:lnTo>
                  <a:pt x="198120" y="213360"/>
                </a:lnTo>
                <a:lnTo>
                  <a:pt x="195072" y="213360"/>
                </a:lnTo>
                <a:lnTo>
                  <a:pt x="140208" y="242316"/>
                </a:lnTo>
                <a:lnTo>
                  <a:pt x="134112" y="245364"/>
                </a:lnTo>
                <a:lnTo>
                  <a:pt x="129540" y="248412"/>
                </a:lnTo>
                <a:lnTo>
                  <a:pt x="124968" y="252984"/>
                </a:lnTo>
                <a:lnTo>
                  <a:pt x="120396" y="256032"/>
                </a:lnTo>
                <a:lnTo>
                  <a:pt x="117348" y="259080"/>
                </a:lnTo>
                <a:lnTo>
                  <a:pt x="112776" y="272796"/>
                </a:lnTo>
                <a:lnTo>
                  <a:pt x="112776" y="283464"/>
                </a:lnTo>
                <a:lnTo>
                  <a:pt x="114300" y="288036"/>
                </a:lnTo>
                <a:lnTo>
                  <a:pt x="118872" y="294132"/>
                </a:lnTo>
                <a:lnTo>
                  <a:pt x="120396" y="300228"/>
                </a:lnTo>
                <a:lnTo>
                  <a:pt x="124968" y="303276"/>
                </a:lnTo>
                <a:lnTo>
                  <a:pt x="129540" y="307848"/>
                </a:lnTo>
                <a:lnTo>
                  <a:pt x="131064" y="308610"/>
                </a:lnTo>
                <a:lnTo>
                  <a:pt x="131064" y="278892"/>
                </a:lnTo>
                <a:lnTo>
                  <a:pt x="134112" y="272796"/>
                </a:lnTo>
                <a:lnTo>
                  <a:pt x="134112" y="269748"/>
                </a:lnTo>
                <a:lnTo>
                  <a:pt x="137160" y="266700"/>
                </a:lnTo>
                <a:lnTo>
                  <a:pt x="140208" y="265176"/>
                </a:lnTo>
                <a:lnTo>
                  <a:pt x="141732" y="262128"/>
                </a:lnTo>
                <a:lnTo>
                  <a:pt x="146304" y="260604"/>
                </a:lnTo>
                <a:lnTo>
                  <a:pt x="150876" y="257556"/>
                </a:lnTo>
                <a:lnTo>
                  <a:pt x="202692" y="230124"/>
                </a:lnTo>
                <a:lnTo>
                  <a:pt x="204216" y="230124"/>
                </a:lnTo>
                <a:close/>
              </a:path>
              <a:path w="280670" h="384175">
                <a:moveTo>
                  <a:pt x="236220" y="289560"/>
                </a:moveTo>
                <a:lnTo>
                  <a:pt x="236220" y="283464"/>
                </a:lnTo>
                <a:lnTo>
                  <a:pt x="234696" y="283464"/>
                </a:lnTo>
                <a:lnTo>
                  <a:pt x="234696" y="281940"/>
                </a:lnTo>
                <a:lnTo>
                  <a:pt x="233172" y="280416"/>
                </a:lnTo>
                <a:lnTo>
                  <a:pt x="233172" y="278892"/>
                </a:lnTo>
                <a:lnTo>
                  <a:pt x="231648" y="277368"/>
                </a:lnTo>
                <a:lnTo>
                  <a:pt x="231648" y="275844"/>
                </a:lnTo>
                <a:lnTo>
                  <a:pt x="230124" y="275844"/>
                </a:lnTo>
                <a:lnTo>
                  <a:pt x="230124" y="274320"/>
                </a:lnTo>
                <a:lnTo>
                  <a:pt x="228600" y="272796"/>
                </a:lnTo>
                <a:lnTo>
                  <a:pt x="225552" y="272796"/>
                </a:lnTo>
                <a:lnTo>
                  <a:pt x="164592" y="306324"/>
                </a:lnTo>
                <a:lnTo>
                  <a:pt x="149352" y="303276"/>
                </a:lnTo>
                <a:lnTo>
                  <a:pt x="135636" y="294132"/>
                </a:lnTo>
                <a:lnTo>
                  <a:pt x="131064" y="284988"/>
                </a:lnTo>
                <a:lnTo>
                  <a:pt x="131064" y="308610"/>
                </a:lnTo>
                <a:lnTo>
                  <a:pt x="141732" y="313944"/>
                </a:lnTo>
                <a:lnTo>
                  <a:pt x="150876" y="315468"/>
                </a:lnTo>
                <a:lnTo>
                  <a:pt x="150876" y="334360"/>
                </a:lnTo>
                <a:lnTo>
                  <a:pt x="234696" y="289560"/>
                </a:lnTo>
                <a:lnTo>
                  <a:pt x="236220" y="289560"/>
                </a:lnTo>
                <a:close/>
              </a:path>
              <a:path w="280670" h="384175">
                <a:moveTo>
                  <a:pt x="150876" y="334360"/>
                </a:moveTo>
                <a:lnTo>
                  <a:pt x="150876" y="315468"/>
                </a:lnTo>
                <a:lnTo>
                  <a:pt x="138684" y="321564"/>
                </a:lnTo>
                <a:lnTo>
                  <a:pt x="137160" y="323088"/>
                </a:lnTo>
                <a:lnTo>
                  <a:pt x="137160" y="329184"/>
                </a:lnTo>
                <a:lnTo>
                  <a:pt x="138684" y="329184"/>
                </a:lnTo>
                <a:lnTo>
                  <a:pt x="138684" y="330708"/>
                </a:lnTo>
                <a:lnTo>
                  <a:pt x="140208" y="332232"/>
                </a:lnTo>
                <a:lnTo>
                  <a:pt x="140208" y="333756"/>
                </a:lnTo>
                <a:lnTo>
                  <a:pt x="143256" y="336804"/>
                </a:lnTo>
                <a:lnTo>
                  <a:pt x="146304" y="336804"/>
                </a:lnTo>
                <a:lnTo>
                  <a:pt x="150876" y="334360"/>
                </a:lnTo>
                <a:close/>
              </a:path>
              <a:path w="280670" h="384175">
                <a:moveTo>
                  <a:pt x="259080" y="335280"/>
                </a:moveTo>
                <a:lnTo>
                  <a:pt x="259080" y="327660"/>
                </a:lnTo>
                <a:lnTo>
                  <a:pt x="257556" y="326136"/>
                </a:lnTo>
                <a:lnTo>
                  <a:pt x="257556" y="324612"/>
                </a:lnTo>
                <a:lnTo>
                  <a:pt x="256032" y="323088"/>
                </a:lnTo>
                <a:lnTo>
                  <a:pt x="256032" y="321564"/>
                </a:lnTo>
                <a:lnTo>
                  <a:pt x="254508" y="321564"/>
                </a:lnTo>
                <a:lnTo>
                  <a:pt x="254508" y="320040"/>
                </a:lnTo>
                <a:lnTo>
                  <a:pt x="251460" y="320040"/>
                </a:lnTo>
                <a:lnTo>
                  <a:pt x="163068" y="367284"/>
                </a:lnTo>
                <a:lnTo>
                  <a:pt x="161544" y="367284"/>
                </a:lnTo>
                <a:lnTo>
                  <a:pt x="161544" y="373380"/>
                </a:lnTo>
                <a:lnTo>
                  <a:pt x="163068" y="374904"/>
                </a:lnTo>
                <a:lnTo>
                  <a:pt x="163068" y="376428"/>
                </a:lnTo>
                <a:lnTo>
                  <a:pt x="164592" y="377952"/>
                </a:lnTo>
                <a:lnTo>
                  <a:pt x="164592" y="379476"/>
                </a:lnTo>
                <a:lnTo>
                  <a:pt x="166116" y="381000"/>
                </a:lnTo>
                <a:lnTo>
                  <a:pt x="166116" y="382524"/>
                </a:lnTo>
                <a:lnTo>
                  <a:pt x="167640" y="382524"/>
                </a:lnTo>
                <a:lnTo>
                  <a:pt x="169164" y="384048"/>
                </a:lnTo>
                <a:lnTo>
                  <a:pt x="170688" y="384048"/>
                </a:lnTo>
                <a:lnTo>
                  <a:pt x="230124" y="352044"/>
                </a:lnTo>
                <a:lnTo>
                  <a:pt x="234696" y="353568"/>
                </a:lnTo>
                <a:lnTo>
                  <a:pt x="242316" y="353568"/>
                </a:lnTo>
                <a:lnTo>
                  <a:pt x="245364" y="355092"/>
                </a:lnTo>
                <a:lnTo>
                  <a:pt x="245364" y="341376"/>
                </a:lnTo>
                <a:lnTo>
                  <a:pt x="259080" y="335280"/>
                </a:lnTo>
                <a:close/>
              </a:path>
              <a:path w="280670" h="384175">
                <a:moveTo>
                  <a:pt x="277368" y="373380"/>
                </a:moveTo>
                <a:lnTo>
                  <a:pt x="277368" y="358140"/>
                </a:lnTo>
                <a:lnTo>
                  <a:pt x="275844" y="356616"/>
                </a:lnTo>
                <a:lnTo>
                  <a:pt x="275844" y="355092"/>
                </a:lnTo>
                <a:lnTo>
                  <a:pt x="269748" y="348996"/>
                </a:lnTo>
                <a:lnTo>
                  <a:pt x="266700" y="347472"/>
                </a:lnTo>
                <a:lnTo>
                  <a:pt x="265176" y="345948"/>
                </a:lnTo>
                <a:lnTo>
                  <a:pt x="262128" y="344424"/>
                </a:lnTo>
                <a:lnTo>
                  <a:pt x="259080" y="344424"/>
                </a:lnTo>
                <a:lnTo>
                  <a:pt x="254508" y="342900"/>
                </a:lnTo>
                <a:lnTo>
                  <a:pt x="251460" y="342900"/>
                </a:lnTo>
                <a:lnTo>
                  <a:pt x="245364" y="341376"/>
                </a:lnTo>
                <a:lnTo>
                  <a:pt x="245364" y="355092"/>
                </a:lnTo>
                <a:lnTo>
                  <a:pt x="248412" y="355092"/>
                </a:lnTo>
                <a:lnTo>
                  <a:pt x="251460" y="356616"/>
                </a:lnTo>
                <a:lnTo>
                  <a:pt x="252984" y="356616"/>
                </a:lnTo>
                <a:lnTo>
                  <a:pt x="260604" y="364236"/>
                </a:lnTo>
                <a:lnTo>
                  <a:pt x="260604" y="365760"/>
                </a:lnTo>
                <a:lnTo>
                  <a:pt x="262128" y="367284"/>
                </a:lnTo>
                <a:lnTo>
                  <a:pt x="262128" y="371856"/>
                </a:lnTo>
                <a:lnTo>
                  <a:pt x="263652" y="373380"/>
                </a:lnTo>
                <a:lnTo>
                  <a:pt x="263652" y="377952"/>
                </a:lnTo>
                <a:lnTo>
                  <a:pt x="268224" y="377952"/>
                </a:lnTo>
                <a:lnTo>
                  <a:pt x="269748" y="376428"/>
                </a:lnTo>
                <a:lnTo>
                  <a:pt x="271272" y="376428"/>
                </a:lnTo>
                <a:lnTo>
                  <a:pt x="272796" y="374904"/>
                </a:lnTo>
                <a:lnTo>
                  <a:pt x="274320" y="374904"/>
                </a:lnTo>
                <a:lnTo>
                  <a:pt x="275844" y="373380"/>
                </a:lnTo>
                <a:lnTo>
                  <a:pt x="277368" y="373380"/>
                </a:lnTo>
                <a:close/>
              </a:path>
              <a:path w="280670" h="384175">
                <a:moveTo>
                  <a:pt x="260604" y="333756"/>
                </a:moveTo>
                <a:lnTo>
                  <a:pt x="260604" y="329184"/>
                </a:lnTo>
                <a:lnTo>
                  <a:pt x="259080" y="329184"/>
                </a:lnTo>
                <a:lnTo>
                  <a:pt x="259080" y="333756"/>
                </a:lnTo>
                <a:lnTo>
                  <a:pt x="260604" y="333756"/>
                </a:lnTo>
                <a:close/>
              </a:path>
              <a:path w="280670" h="384175">
                <a:moveTo>
                  <a:pt x="278892" y="371856"/>
                </a:moveTo>
                <a:lnTo>
                  <a:pt x="278892" y="362712"/>
                </a:lnTo>
                <a:lnTo>
                  <a:pt x="277368" y="361188"/>
                </a:lnTo>
                <a:lnTo>
                  <a:pt x="277368" y="371856"/>
                </a:lnTo>
                <a:lnTo>
                  <a:pt x="278892" y="371856"/>
                </a:lnTo>
                <a:close/>
              </a:path>
              <a:path w="280670" h="384175">
                <a:moveTo>
                  <a:pt x="280416" y="370332"/>
                </a:moveTo>
                <a:lnTo>
                  <a:pt x="280416" y="367284"/>
                </a:lnTo>
                <a:lnTo>
                  <a:pt x="278892" y="365760"/>
                </a:lnTo>
                <a:lnTo>
                  <a:pt x="278892" y="370332"/>
                </a:lnTo>
                <a:lnTo>
                  <a:pt x="280416" y="3703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64810" y="5740892"/>
            <a:ext cx="306705" cy="523240"/>
          </a:xfrm>
          <a:custGeom>
            <a:avLst/>
            <a:gdLst/>
            <a:ahLst/>
            <a:cxnLst/>
            <a:rect l="l" t="t" r="r" b="b"/>
            <a:pathLst>
              <a:path w="306705" h="523239">
                <a:moveTo>
                  <a:pt x="111252" y="67243"/>
                </a:moveTo>
                <a:lnTo>
                  <a:pt x="111252" y="44196"/>
                </a:lnTo>
                <a:lnTo>
                  <a:pt x="1524" y="103632"/>
                </a:lnTo>
                <a:lnTo>
                  <a:pt x="0" y="103632"/>
                </a:lnTo>
                <a:lnTo>
                  <a:pt x="0" y="111252"/>
                </a:lnTo>
                <a:lnTo>
                  <a:pt x="1524" y="112776"/>
                </a:lnTo>
                <a:lnTo>
                  <a:pt x="1524" y="114300"/>
                </a:lnTo>
                <a:lnTo>
                  <a:pt x="4572" y="117348"/>
                </a:lnTo>
                <a:lnTo>
                  <a:pt x="4572" y="118872"/>
                </a:lnTo>
                <a:lnTo>
                  <a:pt x="6096" y="118872"/>
                </a:lnTo>
                <a:lnTo>
                  <a:pt x="6096" y="120396"/>
                </a:lnTo>
                <a:lnTo>
                  <a:pt x="9144" y="120396"/>
                </a:lnTo>
                <a:lnTo>
                  <a:pt x="111252" y="67243"/>
                </a:lnTo>
                <a:close/>
              </a:path>
              <a:path w="306705" h="523239">
                <a:moveTo>
                  <a:pt x="181356" y="121920"/>
                </a:moveTo>
                <a:lnTo>
                  <a:pt x="181356" y="117348"/>
                </a:lnTo>
                <a:lnTo>
                  <a:pt x="179832" y="117348"/>
                </a:lnTo>
                <a:lnTo>
                  <a:pt x="179832" y="114300"/>
                </a:lnTo>
                <a:lnTo>
                  <a:pt x="178308" y="112776"/>
                </a:lnTo>
                <a:lnTo>
                  <a:pt x="178308" y="111252"/>
                </a:lnTo>
                <a:lnTo>
                  <a:pt x="176784" y="109728"/>
                </a:lnTo>
                <a:lnTo>
                  <a:pt x="176784" y="108204"/>
                </a:lnTo>
                <a:lnTo>
                  <a:pt x="175260" y="108204"/>
                </a:lnTo>
                <a:lnTo>
                  <a:pt x="175260" y="106680"/>
                </a:lnTo>
                <a:lnTo>
                  <a:pt x="173736" y="106680"/>
                </a:lnTo>
                <a:lnTo>
                  <a:pt x="173736" y="105156"/>
                </a:lnTo>
                <a:lnTo>
                  <a:pt x="172212" y="105156"/>
                </a:lnTo>
                <a:lnTo>
                  <a:pt x="172212" y="106680"/>
                </a:lnTo>
                <a:lnTo>
                  <a:pt x="170688" y="106680"/>
                </a:lnTo>
                <a:lnTo>
                  <a:pt x="39624" y="176784"/>
                </a:lnTo>
                <a:lnTo>
                  <a:pt x="38100" y="176784"/>
                </a:lnTo>
                <a:lnTo>
                  <a:pt x="38100" y="181356"/>
                </a:lnTo>
                <a:lnTo>
                  <a:pt x="39624" y="182880"/>
                </a:lnTo>
                <a:lnTo>
                  <a:pt x="39624" y="184404"/>
                </a:lnTo>
                <a:lnTo>
                  <a:pt x="41148" y="185928"/>
                </a:lnTo>
                <a:lnTo>
                  <a:pt x="41148" y="187452"/>
                </a:lnTo>
                <a:lnTo>
                  <a:pt x="42672" y="188976"/>
                </a:lnTo>
                <a:lnTo>
                  <a:pt x="42672" y="190500"/>
                </a:lnTo>
                <a:lnTo>
                  <a:pt x="44196" y="190500"/>
                </a:lnTo>
                <a:lnTo>
                  <a:pt x="44196" y="192024"/>
                </a:lnTo>
                <a:lnTo>
                  <a:pt x="45720" y="192024"/>
                </a:lnTo>
                <a:lnTo>
                  <a:pt x="45720" y="193548"/>
                </a:lnTo>
                <a:lnTo>
                  <a:pt x="47244" y="193548"/>
                </a:lnTo>
                <a:lnTo>
                  <a:pt x="47244" y="192024"/>
                </a:lnTo>
                <a:lnTo>
                  <a:pt x="109728" y="160020"/>
                </a:lnTo>
                <a:lnTo>
                  <a:pt x="124968" y="163068"/>
                </a:lnTo>
                <a:lnTo>
                  <a:pt x="126492" y="164084"/>
                </a:lnTo>
                <a:lnTo>
                  <a:pt x="126492" y="150876"/>
                </a:lnTo>
                <a:lnTo>
                  <a:pt x="179832" y="121920"/>
                </a:lnTo>
                <a:lnTo>
                  <a:pt x="181356" y="121920"/>
                </a:lnTo>
                <a:close/>
              </a:path>
              <a:path w="306705" h="523239">
                <a:moveTo>
                  <a:pt x="143256" y="217932"/>
                </a:moveTo>
                <a:lnTo>
                  <a:pt x="143256" y="187452"/>
                </a:lnTo>
                <a:lnTo>
                  <a:pt x="140208" y="193548"/>
                </a:lnTo>
                <a:lnTo>
                  <a:pt x="140208" y="196596"/>
                </a:lnTo>
                <a:lnTo>
                  <a:pt x="137160" y="198120"/>
                </a:lnTo>
                <a:lnTo>
                  <a:pt x="134112" y="201168"/>
                </a:lnTo>
                <a:lnTo>
                  <a:pt x="132588" y="204216"/>
                </a:lnTo>
                <a:lnTo>
                  <a:pt x="128016" y="205740"/>
                </a:lnTo>
                <a:lnTo>
                  <a:pt x="123444" y="208788"/>
                </a:lnTo>
                <a:lnTo>
                  <a:pt x="71628" y="236220"/>
                </a:lnTo>
                <a:lnTo>
                  <a:pt x="70104" y="236220"/>
                </a:lnTo>
                <a:lnTo>
                  <a:pt x="70104" y="242316"/>
                </a:lnTo>
                <a:lnTo>
                  <a:pt x="71628" y="243840"/>
                </a:lnTo>
                <a:lnTo>
                  <a:pt x="73152" y="246888"/>
                </a:lnTo>
                <a:lnTo>
                  <a:pt x="73152" y="248412"/>
                </a:lnTo>
                <a:lnTo>
                  <a:pt x="74676" y="248412"/>
                </a:lnTo>
                <a:lnTo>
                  <a:pt x="74676" y="249936"/>
                </a:lnTo>
                <a:lnTo>
                  <a:pt x="77724" y="252984"/>
                </a:lnTo>
                <a:lnTo>
                  <a:pt x="79248" y="252984"/>
                </a:lnTo>
                <a:lnTo>
                  <a:pt x="134112" y="224028"/>
                </a:lnTo>
                <a:lnTo>
                  <a:pt x="140208" y="220980"/>
                </a:lnTo>
                <a:lnTo>
                  <a:pt x="143256" y="217932"/>
                </a:lnTo>
                <a:close/>
              </a:path>
              <a:path w="306705" h="523239">
                <a:moveTo>
                  <a:pt x="153924" y="92964"/>
                </a:moveTo>
                <a:lnTo>
                  <a:pt x="153924" y="89916"/>
                </a:lnTo>
                <a:lnTo>
                  <a:pt x="106680" y="1524"/>
                </a:lnTo>
                <a:lnTo>
                  <a:pt x="106680" y="0"/>
                </a:lnTo>
                <a:lnTo>
                  <a:pt x="100584" y="0"/>
                </a:lnTo>
                <a:lnTo>
                  <a:pt x="99060" y="1524"/>
                </a:lnTo>
                <a:lnTo>
                  <a:pt x="97536" y="1524"/>
                </a:lnTo>
                <a:lnTo>
                  <a:pt x="96012" y="3048"/>
                </a:lnTo>
                <a:lnTo>
                  <a:pt x="94488" y="3048"/>
                </a:lnTo>
                <a:lnTo>
                  <a:pt x="92964" y="4572"/>
                </a:lnTo>
                <a:lnTo>
                  <a:pt x="92964" y="6096"/>
                </a:lnTo>
                <a:lnTo>
                  <a:pt x="91440" y="6096"/>
                </a:lnTo>
                <a:lnTo>
                  <a:pt x="91440" y="9144"/>
                </a:lnTo>
                <a:lnTo>
                  <a:pt x="92964" y="9144"/>
                </a:lnTo>
                <a:lnTo>
                  <a:pt x="111252" y="44196"/>
                </a:lnTo>
                <a:lnTo>
                  <a:pt x="111252" y="67243"/>
                </a:lnTo>
                <a:lnTo>
                  <a:pt x="120396" y="62484"/>
                </a:lnTo>
                <a:lnTo>
                  <a:pt x="140208" y="97536"/>
                </a:lnTo>
                <a:lnTo>
                  <a:pt x="140208" y="99060"/>
                </a:lnTo>
                <a:lnTo>
                  <a:pt x="146304" y="99060"/>
                </a:lnTo>
                <a:lnTo>
                  <a:pt x="149352" y="96012"/>
                </a:lnTo>
                <a:lnTo>
                  <a:pt x="150876" y="96012"/>
                </a:lnTo>
                <a:lnTo>
                  <a:pt x="153924" y="92964"/>
                </a:lnTo>
                <a:close/>
              </a:path>
              <a:path w="306705" h="523239">
                <a:moveTo>
                  <a:pt x="96012" y="289560"/>
                </a:moveTo>
                <a:lnTo>
                  <a:pt x="96012" y="283464"/>
                </a:lnTo>
                <a:lnTo>
                  <a:pt x="94488" y="283464"/>
                </a:lnTo>
                <a:lnTo>
                  <a:pt x="94488" y="288036"/>
                </a:lnTo>
                <a:lnTo>
                  <a:pt x="96012" y="289560"/>
                </a:lnTo>
                <a:close/>
              </a:path>
              <a:path w="306705" h="523239">
                <a:moveTo>
                  <a:pt x="193548" y="249936"/>
                </a:moveTo>
                <a:lnTo>
                  <a:pt x="193548" y="243840"/>
                </a:lnTo>
                <a:lnTo>
                  <a:pt x="192024" y="242316"/>
                </a:lnTo>
                <a:lnTo>
                  <a:pt x="192024" y="240792"/>
                </a:lnTo>
                <a:lnTo>
                  <a:pt x="190500" y="239268"/>
                </a:lnTo>
                <a:lnTo>
                  <a:pt x="190500" y="237744"/>
                </a:lnTo>
                <a:lnTo>
                  <a:pt x="188976" y="237744"/>
                </a:lnTo>
                <a:lnTo>
                  <a:pt x="188976" y="236220"/>
                </a:lnTo>
                <a:lnTo>
                  <a:pt x="187452" y="236220"/>
                </a:lnTo>
                <a:lnTo>
                  <a:pt x="187452" y="234696"/>
                </a:lnTo>
                <a:lnTo>
                  <a:pt x="184404" y="234696"/>
                </a:lnTo>
                <a:lnTo>
                  <a:pt x="96012" y="281940"/>
                </a:lnTo>
                <a:lnTo>
                  <a:pt x="96012" y="291084"/>
                </a:lnTo>
                <a:lnTo>
                  <a:pt x="97536" y="292608"/>
                </a:lnTo>
                <a:lnTo>
                  <a:pt x="97536" y="294132"/>
                </a:lnTo>
                <a:lnTo>
                  <a:pt x="100584" y="297180"/>
                </a:lnTo>
                <a:lnTo>
                  <a:pt x="100584" y="298704"/>
                </a:lnTo>
                <a:lnTo>
                  <a:pt x="105156" y="298704"/>
                </a:lnTo>
                <a:lnTo>
                  <a:pt x="163068" y="268224"/>
                </a:lnTo>
                <a:lnTo>
                  <a:pt x="172212" y="268224"/>
                </a:lnTo>
                <a:lnTo>
                  <a:pt x="175260" y="269748"/>
                </a:lnTo>
                <a:lnTo>
                  <a:pt x="178308" y="269748"/>
                </a:lnTo>
                <a:lnTo>
                  <a:pt x="179832" y="270510"/>
                </a:lnTo>
                <a:lnTo>
                  <a:pt x="179832" y="257556"/>
                </a:lnTo>
                <a:lnTo>
                  <a:pt x="192024" y="249936"/>
                </a:lnTo>
                <a:lnTo>
                  <a:pt x="193548" y="249936"/>
                </a:lnTo>
                <a:close/>
              </a:path>
              <a:path w="306705" h="523239">
                <a:moveTo>
                  <a:pt x="161544" y="193548"/>
                </a:moveTo>
                <a:lnTo>
                  <a:pt x="161544" y="182880"/>
                </a:lnTo>
                <a:lnTo>
                  <a:pt x="160020" y="176784"/>
                </a:lnTo>
                <a:lnTo>
                  <a:pt x="155448" y="170688"/>
                </a:lnTo>
                <a:lnTo>
                  <a:pt x="153924" y="166116"/>
                </a:lnTo>
                <a:lnTo>
                  <a:pt x="149352" y="163068"/>
                </a:lnTo>
                <a:lnTo>
                  <a:pt x="144780" y="158496"/>
                </a:lnTo>
                <a:lnTo>
                  <a:pt x="140208" y="155448"/>
                </a:lnTo>
                <a:lnTo>
                  <a:pt x="134112" y="152400"/>
                </a:lnTo>
                <a:lnTo>
                  <a:pt x="126492" y="150876"/>
                </a:lnTo>
                <a:lnTo>
                  <a:pt x="126492" y="164084"/>
                </a:lnTo>
                <a:lnTo>
                  <a:pt x="129540" y="166116"/>
                </a:lnTo>
                <a:lnTo>
                  <a:pt x="134112" y="167640"/>
                </a:lnTo>
                <a:lnTo>
                  <a:pt x="138684" y="172212"/>
                </a:lnTo>
                <a:lnTo>
                  <a:pt x="143256" y="181356"/>
                </a:lnTo>
                <a:lnTo>
                  <a:pt x="143256" y="217932"/>
                </a:lnTo>
                <a:lnTo>
                  <a:pt x="144780" y="216408"/>
                </a:lnTo>
                <a:lnTo>
                  <a:pt x="153924" y="210312"/>
                </a:lnTo>
                <a:lnTo>
                  <a:pt x="156972" y="205740"/>
                </a:lnTo>
                <a:lnTo>
                  <a:pt x="158496" y="202692"/>
                </a:lnTo>
                <a:lnTo>
                  <a:pt x="161544" y="193548"/>
                </a:lnTo>
                <a:close/>
              </a:path>
              <a:path w="306705" h="523239">
                <a:moveTo>
                  <a:pt x="211836" y="288036"/>
                </a:moveTo>
                <a:lnTo>
                  <a:pt x="211836" y="275844"/>
                </a:lnTo>
                <a:lnTo>
                  <a:pt x="210312" y="274320"/>
                </a:lnTo>
                <a:lnTo>
                  <a:pt x="210312" y="271272"/>
                </a:lnTo>
                <a:lnTo>
                  <a:pt x="202692" y="263652"/>
                </a:lnTo>
                <a:lnTo>
                  <a:pt x="199644" y="262128"/>
                </a:lnTo>
                <a:lnTo>
                  <a:pt x="198120" y="260604"/>
                </a:lnTo>
                <a:lnTo>
                  <a:pt x="195072" y="260604"/>
                </a:lnTo>
                <a:lnTo>
                  <a:pt x="188976" y="257556"/>
                </a:lnTo>
                <a:lnTo>
                  <a:pt x="179832" y="257556"/>
                </a:lnTo>
                <a:lnTo>
                  <a:pt x="179832" y="270510"/>
                </a:lnTo>
                <a:lnTo>
                  <a:pt x="181356" y="271272"/>
                </a:lnTo>
                <a:lnTo>
                  <a:pt x="184404" y="271272"/>
                </a:lnTo>
                <a:lnTo>
                  <a:pt x="187452" y="272796"/>
                </a:lnTo>
                <a:lnTo>
                  <a:pt x="188976" y="272796"/>
                </a:lnTo>
                <a:lnTo>
                  <a:pt x="193548" y="277368"/>
                </a:lnTo>
                <a:lnTo>
                  <a:pt x="193548" y="278892"/>
                </a:lnTo>
                <a:lnTo>
                  <a:pt x="195072" y="280416"/>
                </a:lnTo>
                <a:lnTo>
                  <a:pt x="195072" y="284988"/>
                </a:lnTo>
                <a:lnTo>
                  <a:pt x="196596" y="284988"/>
                </a:lnTo>
                <a:lnTo>
                  <a:pt x="196596" y="292608"/>
                </a:lnTo>
                <a:lnTo>
                  <a:pt x="202692" y="292608"/>
                </a:lnTo>
                <a:lnTo>
                  <a:pt x="204216" y="291084"/>
                </a:lnTo>
                <a:lnTo>
                  <a:pt x="205740" y="291084"/>
                </a:lnTo>
                <a:lnTo>
                  <a:pt x="207264" y="289560"/>
                </a:lnTo>
                <a:lnTo>
                  <a:pt x="208788" y="289560"/>
                </a:lnTo>
                <a:lnTo>
                  <a:pt x="210312" y="288036"/>
                </a:lnTo>
                <a:lnTo>
                  <a:pt x="211836" y="288036"/>
                </a:lnTo>
                <a:close/>
              </a:path>
              <a:path w="306705" h="523239">
                <a:moveTo>
                  <a:pt x="213360" y="286512"/>
                </a:moveTo>
                <a:lnTo>
                  <a:pt x="213360" y="280416"/>
                </a:lnTo>
                <a:lnTo>
                  <a:pt x="211836" y="278892"/>
                </a:lnTo>
                <a:lnTo>
                  <a:pt x="211836" y="286512"/>
                </a:lnTo>
                <a:lnTo>
                  <a:pt x="213360" y="286512"/>
                </a:lnTo>
                <a:close/>
              </a:path>
              <a:path w="306705" h="523239">
                <a:moveTo>
                  <a:pt x="251460" y="370332"/>
                </a:moveTo>
                <a:lnTo>
                  <a:pt x="251460" y="353568"/>
                </a:lnTo>
                <a:lnTo>
                  <a:pt x="249936" y="345948"/>
                </a:lnTo>
                <a:lnTo>
                  <a:pt x="245364" y="339852"/>
                </a:lnTo>
                <a:lnTo>
                  <a:pt x="242316" y="333756"/>
                </a:lnTo>
                <a:lnTo>
                  <a:pt x="237744" y="327660"/>
                </a:lnTo>
                <a:lnTo>
                  <a:pt x="233172" y="323088"/>
                </a:lnTo>
                <a:lnTo>
                  <a:pt x="227076" y="320040"/>
                </a:lnTo>
                <a:lnTo>
                  <a:pt x="222504" y="316992"/>
                </a:lnTo>
                <a:lnTo>
                  <a:pt x="210312" y="313944"/>
                </a:lnTo>
                <a:lnTo>
                  <a:pt x="202692" y="313944"/>
                </a:lnTo>
                <a:lnTo>
                  <a:pt x="196596" y="315468"/>
                </a:lnTo>
                <a:lnTo>
                  <a:pt x="181356" y="318516"/>
                </a:lnTo>
                <a:lnTo>
                  <a:pt x="149352" y="342900"/>
                </a:lnTo>
                <a:lnTo>
                  <a:pt x="141732" y="359664"/>
                </a:lnTo>
                <a:lnTo>
                  <a:pt x="141732" y="371856"/>
                </a:lnTo>
                <a:lnTo>
                  <a:pt x="143256" y="379476"/>
                </a:lnTo>
                <a:lnTo>
                  <a:pt x="144780" y="385572"/>
                </a:lnTo>
                <a:lnTo>
                  <a:pt x="149352" y="393192"/>
                </a:lnTo>
                <a:lnTo>
                  <a:pt x="150876" y="397764"/>
                </a:lnTo>
                <a:lnTo>
                  <a:pt x="153924" y="400812"/>
                </a:lnTo>
                <a:lnTo>
                  <a:pt x="156972" y="405384"/>
                </a:lnTo>
                <a:lnTo>
                  <a:pt x="158496" y="408432"/>
                </a:lnTo>
                <a:lnTo>
                  <a:pt x="158496" y="364236"/>
                </a:lnTo>
                <a:lnTo>
                  <a:pt x="160020" y="361188"/>
                </a:lnTo>
                <a:lnTo>
                  <a:pt x="161544" y="356616"/>
                </a:lnTo>
                <a:lnTo>
                  <a:pt x="170688" y="347472"/>
                </a:lnTo>
                <a:lnTo>
                  <a:pt x="179832" y="341376"/>
                </a:lnTo>
                <a:lnTo>
                  <a:pt x="192024" y="364540"/>
                </a:lnTo>
                <a:lnTo>
                  <a:pt x="192024" y="335280"/>
                </a:lnTo>
                <a:lnTo>
                  <a:pt x="195072" y="333756"/>
                </a:lnTo>
                <a:lnTo>
                  <a:pt x="199644" y="332232"/>
                </a:lnTo>
                <a:lnTo>
                  <a:pt x="202692" y="332232"/>
                </a:lnTo>
                <a:lnTo>
                  <a:pt x="207264" y="330708"/>
                </a:lnTo>
                <a:lnTo>
                  <a:pt x="210312" y="330708"/>
                </a:lnTo>
                <a:lnTo>
                  <a:pt x="214884" y="332232"/>
                </a:lnTo>
                <a:lnTo>
                  <a:pt x="217932" y="332232"/>
                </a:lnTo>
                <a:lnTo>
                  <a:pt x="220980" y="333756"/>
                </a:lnTo>
                <a:lnTo>
                  <a:pt x="224028" y="336804"/>
                </a:lnTo>
                <a:lnTo>
                  <a:pt x="227076" y="338328"/>
                </a:lnTo>
                <a:lnTo>
                  <a:pt x="230124" y="341376"/>
                </a:lnTo>
                <a:lnTo>
                  <a:pt x="233172" y="345948"/>
                </a:lnTo>
                <a:lnTo>
                  <a:pt x="236220" y="353568"/>
                </a:lnTo>
                <a:lnTo>
                  <a:pt x="237744" y="361188"/>
                </a:lnTo>
                <a:lnTo>
                  <a:pt x="237744" y="391668"/>
                </a:lnTo>
                <a:lnTo>
                  <a:pt x="243840" y="385572"/>
                </a:lnTo>
                <a:lnTo>
                  <a:pt x="249936" y="376428"/>
                </a:lnTo>
                <a:lnTo>
                  <a:pt x="251460" y="370332"/>
                </a:lnTo>
                <a:close/>
              </a:path>
              <a:path w="306705" h="523239">
                <a:moveTo>
                  <a:pt x="184404" y="417576"/>
                </a:moveTo>
                <a:lnTo>
                  <a:pt x="184404" y="411480"/>
                </a:lnTo>
                <a:lnTo>
                  <a:pt x="182880" y="409956"/>
                </a:lnTo>
                <a:lnTo>
                  <a:pt x="181356" y="409956"/>
                </a:lnTo>
                <a:lnTo>
                  <a:pt x="172212" y="400812"/>
                </a:lnTo>
                <a:lnTo>
                  <a:pt x="170688" y="397764"/>
                </a:lnTo>
                <a:lnTo>
                  <a:pt x="167640" y="396240"/>
                </a:lnTo>
                <a:lnTo>
                  <a:pt x="166116" y="391668"/>
                </a:lnTo>
                <a:lnTo>
                  <a:pt x="160020" y="382524"/>
                </a:lnTo>
                <a:lnTo>
                  <a:pt x="158496" y="377952"/>
                </a:lnTo>
                <a:lnTo>
                  <a:pt x="158496" y="408432"/>
                </a:lnTo>
                <a:lnTo>
                  <a:pt x="169164" y="419100"/>
                </a:lnTo>
                <a:lnTo>
                  <a:pt x="172212" y="420624"/>
                </a:lnTo>
                <a:lnTo>
                  <a:pt x="173736" y="420624"/>
                </a:lnTo>
                <a:lnTo>
                  <a:pt x="173736" y="422148"/>
                </a:lnTo>
                <a:lnTo>
                  <a:pt x="175260" y="422148"/>
                </a:lnTo>
                <a:lnTo>
                  <a:pt x="176784" y="420624"/>
                </a:lnTo>
                <a:lnTo>
                  <a:pt x="179832" y="420624"/>
                </a:lnTo>
                <a:lnTo>
                  <a:pt x="179832" y="419100"/>
                </a:lnTo>
                <a:lnTo>
                  <a:pt x="182880" y="419100"/>
                </a:lnTo>
                <a:lnTo>
                  <a:pt x="182880" y="417576"/>
                </a:lnTo>
                <a:lnTo>
                  <a:pt x="184404" y="417576"/>
                </a:lnTo>
                <a:close/>
              </a:path>
              <a:path w="306705" h="523239">
                <a:moveTo>
                  <a:pt x="185928" y="416052"/>
                </a:moveTo>
                <a:lnTo>
                  <a:pt x="185928" y="413004"/>
                </a:lnTo>
                <a:lnTo>
                  <a:pt x="184404" y="413004"/>
                </a:lnTo>
                <a:lnTo>
                  <a:pt x="184404" y="416052"/>
                </a:lnTo>
                <a:lnTo>
                  <a:pt x="185928" y="416052"/>
                </a:lnTo>
                <a:close/>
              </a:path>
              <a:path w="306705" h="523239">
                <a:moveTo>
                  <a:pt x="237744" y="391668"/>
                </a:moveTo>
                <a:lnTo>
                  <a:pt x="237744" y="361188"/>
                </a:lnTo>
                <a:lnTo>
                  <a:pt x="231648" y="373380"/>
                </a:lnTo>
                <a:lnTo>
                  <a:pt x="225552" y="379476"/>
                </a:lnTo>
                <a:lnTo>
                  <a:pt x="217932" y="384048"/>
                </a:lnTo>
                <a:lnTo>
                  <a:pt x="192024" y="335280"/>
                </a:lnTo>
                <a:lnTo>
                  <a:pt x="192024" y="364540"/>
                </a:lnTo>
                <a:lnTo>
                  <a:pt x="210312" y="399288"/>
                </a:lnTo>
                <a:lnTo>
                  <a:pt x="211836" y="402336"/>
                </a:lnTo>
                <a:lnTo>
                  <a:pt x="213360" y="402336"/>
                </a:lnTo>
                <a:lnTo>
                  <a:pt x="214884" y="403860"/>
                </a:lnTo>
                <a:lnTo>
                  <a:pt x="219456" y="403860"/>
                </a:lnTo>
                <a:lnTo>
                  <a:pt x="220980" y="402336"/>
                </a:lnTo>
                <a:lnTo>
                  <a:pt x="230124" y="397764"/>
                </a:lnTo>
                <a:lnTo>
                  <a:pt x="234696" y="394716"/>
                </a:lnTo>
                <a:lnTo>
                  <a:pt x="237744" y="391668"/>
                </a:lnTo>
                <a:close/>
              </a:path>
              <a:path w="306705" h="523239">
                <a:moveTo>
                  <a:pt x="306324" y="466344"/>
                </a:moveTo>
                <a:lnTo>
                  <a:pt x="304800" y="460248"/>
                </a:lnTo>
                <a:lnTo>
                  <a:pt x="304800" y="454152"/>
                </a:lnTo>
                <a:lnTo>
                  <a:pt x="303276" y="448056"/>
                </a:lnTo>
                <a:lnTo>
                  <a:pt x="298704" y="440436"/>
                </a:lnTo>
                <a:lnTo>
                  <a:pt x="295656" y="434340"/>
                </a:lnTo>
                <a:lnTo>
                  <a:pt x="291084" y="428244"/>
                </a:lnTo>
                <a:lnTo>
                  <a:pt x="286512" y="425196"/>
                </a:lnTo>
                <a:lnTo>
                  <a:pt x="281940" y="420624"/>
                </a:lnTo>
                <a:lnTo>
                  <a:pt x="275844" y="417576"/>
                </a:lnTo>
                <a:lnTo>
                  <a:pt x="263652" y="414528"/>
                </a:lnTo>
                <a:lnTo>
                  <a:pt x="256032" y="414528"/>
                </a:lnTo>
                <a:lnTo>
                  <a:pt x="249936" y="416052"/>
                </a:lnTo>
                <a:lnTo>
                  <a:pt x="242316" y="417576"/>
                </a:lnTo>
                <a:lnTo>
                  <a:pt x="202692" y="443484"/>
                </a:lnTo>
                <a:lnTo>
                  <a:pt x="198120" y="454152"/>
                </a:lnTo>
                <a:lnTo>
                  <a:pt x="195072" y="460248"/>
                </a:lnTo>
                <a:lnTo>
                  <a:pt x="195072" y="473964"/>
                </a:lnTo>
                <a:lnTo>
                  <a:pt x="196596" y="480060"/>
                </a:lnTo>
                <a:lnTo>
                  <a:pt x="199644" y="486156"/>
                </a:lnTo>
                <a:lnTo>
                  <a:pt x="202692" y="493776"/>
                </a:lnTo>
                <a:lnTo>
                  <a:pt x="205740" y="498348"/>
                </a:lnTo>
                <a:lnTo>
                  <a:pt x="207264" y="502920"/>
                </a:lnTo>
                <a:lnTo>
                  <a:pt x="211836" y="507492"/>
                </a:lnTo>
                <a:lnTo>
                  <a:pt x="211836" y="464820"/>
                </a:lnTo>
                <a:lnTo>
                  <a:pt x="213360" y="461772"/>
                </a:lnTo>
                <a:lnTo>
                  <a:pt x="214884" y="457200"/>
                </a:lnTo>
                <a:lnTo>
                  <a:pt x="224028" y="448056"/>
                </a:lnTo>
                <a:lnTo>
                  <a:pt x="233172" y="441960"/>
                </a:lnTo>
                <a:lnTo>
                  <a:pt x="245364" y="464602"/>
                </a:lnTo>
                <a:lnTo>
                  <a:pt x="245364" y="435864"/>
                </a:lnTo>
                <a:lnTo>
                  <a:pt x="249936" y="434340"/>
                </a:lnTo>
                <a:lnTo>
                  <a:pt x="252984" y="432816"/>
                </a:lnTo>
                <a:lnTo>
                  <a:pt x="257556" y="432816"/>
                </a:lnTo>
                <a:lnTo>
                  <a:pt x="260604" y="431292"/>
                </a:lnTo>
                <a:lnTo>
                  <a:pt x="265176" y="431292"/>
                </a:lnTo>
                <a:lnTo>
                  <a:pt x="268224" y="432816"/>
                </a:lnTo>
                <a:lnTo>
                  <a:pt x="271272" y="432816"/>
                </a:lnTo>
                <a:lnTo>
                  <a:pt x="275844" y="434340"/>
                </a:lnTo>
                <a:lnTo>
                  <a:pt x="278892" y="437388"/>
                </a:lnTo>
                <a:lnTo>
                  <a:pt x="281940" y="438912"/>
                </a:lnTo>
                <a:lnTo>
                  <a:pt x="283464" y="441960"/>
                </a:lnTo>
                <a:lnTo>
                  <a:pt x="286512" y="446532"/>
                </a:lnTo>
                <a:lnTo>
                  <a:pt x="291084" y="454152"/>
                </a:lnTo>
                <a:lnTo>
                  <a:pt x="291084" y="493014"/>
                </a:lnTo>
                <a:lnTo>
                  <a:pt x="292608" y="490728"/>
                </a:lnTo>
                <a:lnTo>
                  <a:pt x="297180" y="486156"/>
                </a:lnTo>
                <a:lnTo>
                  <a:pt x="303276" y="477012"/>
                </a:lnTo>
                <a:lnTo>
                  <a:pt x="304800" y="472440"/>
                </a:lnTo>
                <a:lnTo>
                  <a:pt x="306324" y="466344"/>
                </a:lnTo>
                <a:close/>
              </a:path>
              <a:path w="306705" h="523239">
                <a:moveTo>
                  <a:pt x="239268" y="516636"/>
                </a:moveTo>
                <a:lnTo>
                  <a:pt x="239268" y="513588"/>
                </a:lnTo>
                <a:lnTo>
                  <a:pt x="237744" y="512064"/>
                </a:lnTo>
                <a:lnTo>
                  <a:pt x="236220" y="512064"/>
                </a:lnTo>
                <a:lnTo>
                  <a:pt x="233172" y="509016"/>
                </a:lnTo>
                <a:lnTo>
                  <a:pt x="230124" y="507492"/>
                </a:lnTo>
                <a:lnTo>
                  <a:pt x="228600" y="504444"/>
                </a:lnTo>
                <a:lnTo>
                  <a:pt x="225552" y="502920"/>
                </a:lnTo>
                <a:lnTo>
                  <a:pt x="224028" y="499872"/>
                </a:lnTo>
                <a:lnTo>
                  <a:pt x="220980" y="496824"/>
                </a:lnTo>
                <a:lnTo>
                  <a:pt x="219456" y="492252"/>
                </a:lnTo>
                <a:lnTo>
                  <a:pt x="216408" y="489204"/>
                </a:lnTo>
                <a:lnTo>
                  <a:pt x="213360" y="483108"/>
                </a:lnTo>
                <a:lnTo>
                  <a:pt x="211836" y="478536"/>
                </a:lnTo>
                <a:lnTo>
                  <a:pt x="211836" y="507492"/>
                </a:lnTo>
                <a:lnTo>
                  <a:pt x="213360" y="509016"/>
                </a:lnTo>
                <a:lnTo>
                  <a:pt x="214884" y="512064"/>
                </a:lnTo>
                <a:lnTo>
                  <a:pt x="217932" y="513588"/>
                </a:lnTo>
                <a:lnTo>
                  <a:pt x="219456" y="516636"/>
                </a:lnTo>
                <a:lnTo>
                  <a:pt x="220980" y="518160"/>
                </a:lnTo>
                <a:lnTo>
                  <a:pt x="224028" y="519684"/>
                </a:lnTo>
                <a:lnTo>
                  <a:pt x="225552" y="521208"/>
                </a:lnTo>
                <a:lnTo>
                  <a:pt x="227076" y="521208"/>
                </a:lnTo>
                <a:lnTo>
                  <a:pt x="227076" y="522732"/>
                </a:lnTo>
                <a:lnTo>
                  <a:pt x="230124" y="522732"/>
                </a:lnTo>
                <a:lnTo>
                  <a:pt x="231648" y="521208"/>
                </a:lnTo>
                <a:lnTo>
                  <a:pt x="234696" y="521208"/>
                </a:lnTo>
                <a:lnTo>
                  <a:pt x="234696" y="519684"/>
                </a:lnTo>
                <a:lnTo>
                  <a:pt x="236220" y="519684"/>
                </a:lnTo>
                <a:lnTo>
                  <a:pt x="239268" y="516636"/>
                </a:lnTo>
                <a:close/>
              </a:path>
              <a:path w="306705" h="523239">
                <a:moveTo>
                  <a:pt x="291084" y="493014"/>
                </a:moveTo>
                <a:lnTo>
                  <a:pt x="291084" y="461772"/>
                </a:lnTo>
                <a:lnTo>
                  <a:pt x="288036" y="467868"/>
                </a:lnTo>
                <a:lnTo>
                  <a:pt x="284988" y="475488"/>
                </a:lnTo>
                <a:lnTo>
                  <a:pt x="280416" y="480060"/>
                </a:lnTo>
                <a:lnTo>
                  <a:pt x="271272" y="484632"/>
                </a:lnTo>
                <a:lnTo>
                  <a:pt x="245364" y="435864"/>
                </a:lnTo>
                <a:lnTo>
                  <a:pt x="245364" y="464602"/>
                </a:lnTo>
                <a:lnTo>
                  <a:pt x="265176" y="501396"/>
                </a:lnTo>
                <a:lnTo>
                  <a:pt x="265176" y="502920"/>
                </a:lnTo>
                <a:lnTo>
                  <a:pt x="266700" y="504444"/>
                </a:lnTo>
                <a:lnTo>
                  <a:pt x="268224" y="504444"/>
                </a:lnTo>
                <a:lnTo>
                  <a:pt x="269748" y="505968"/>
                </a:lnTo>
                <a:lnTo>
                  <a:pt x="275844" y="502920"/>
                </a:lnTo>
                <a:lnTo>
                  <a:pt x="277368" y="501396"/>
                </a:lnTo>
                <a:lnTo>
                  <a:pt x="289560" y="495300"/>
                </a:lnTo>
                <a:lnTo>
                  <a:pt x="291084" y="4930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30243" y="5868908"/>
            <a:ext cx="238125" cy="388620"/>
          </a:xfrm>
          <a:custGeom>
            <a:avLst/>
            <a:gdLst/>
            <a:ahLst/>
            <a:cxnLst/>
            <a:rect l="l" t="t" r="r" b="b"/>
            <a:pathLst>
              <a:path w="238125" h="388620">
                <a:moveTo>
                  <a:pt x="111252" y="67310"/>
                </a:moveTo>
                <a:lnTo>
                  <a:pt x="111252" y="45720"/>
                </a:lnTo>
                <a:lnTo>
                  <a:pt x="1524" y="103632"/>
                </a:lnTo>
                <a:lnTo>
                  <a:pt x="0" y="103632"/>
                </a:lnTo>
                <a:lnTo>
                  <a:pt x="0" y="109728"/>
                </a:lnTo>
                <a:lnTo>
                  <a:pt x="1524" y="111252"/>
                </a:lnTo>
                <a:lnTo>
                  <a:pt x="1524" y="112776"/>
                </a:lnTo>
                <a:lnTo>
                  <a:pt x="3048" y="114300"/>
                </a:lnTo>
                <a:lnTo>
                  <a:pt x="3048" y="115824"/>
                </a:lnTo>
                <a:lnTo>
                  <a:pt x="6096" y="118872"/>
                </a:lnTo>
                <a:lnTo>
                  <a:pt x="6096" y="120396"/>
                </a:lnTo>
                <a:lnTo>
                  <a:pt x="7620" y="120396"/>
                </a:lnTo>
                <a:lnTo>
                  <a:pt x="7620" y="121920"/>
                </a:lnTo>
                <a:lnTo>
                  <a:pt x="9144" y="121920"/>
                </a:lnTo>
                <a:lnTo>
                  <a:pt x="10668" y="120396"/>
                </a:lnTo>
                <a:lnTo>
                  <a:pt x="111252" y="67310"/>
                </a:lnTo>
                <a:close/>
              </a:path>
              <a:path w="238125" h="388620">
                <a:moveTo>
                  <a:pt x="48768" y="199644"/>
                </a:moveTo>
                <a:lnTo>
                  <a:pt x="48768" y="195072"/>
                </a:lnTo>
                <a:lnTo>
                  <a:pt x="47244" y="195072"/>
                </a:lnTo>
                <a:lnTo>
                  <a:pt x="47244" y="198120"/>
                </a:lnTo>
                <a:lnTo>
                  <a:pt x="48768" y="199644"/>
                </a:lnTo>
                <a:close/>
              </a:path>
              <a:path w="238125" h="388620">
                <a:moveTo>
                  <a:pt x="132588" y="137160"/>
                </a:moveTo>
                <a:lnTo>
                  <a:pt x="132588" y="129540"/>
                </a:lnTo>
                <a:lnTo>
                  <a:pt x="129540" y="126492"/>
                </a:lnTo>
                <a:lnTo>
                  <a:pt x="129540" y="124968"/>
                </a:lnTo>
                <a:lnTo>
                  <a:pt x="128016" y="123444"/>
                </a:lnTo>
                <a:lnTo>
                  <a:pt x="128016" y="121920"/>
                </a:lnTo>
                <a:lnTo>
                  <a:pt x="126492" y="120396"/>
                </a:lnTo>
                <a:lnTo>
                  <a:pt x="126492" y="118872"/>
                </a:lnTo>
                <a:lnTo>
                  <a:pt x="123444" y="118872"/>
                </a:lnTo>
                <a:lnTo>
                  <a:pt x="121920" y="120396"/>
                </a:lnTo>
                <a:lnTo>
                  <a:pt x="120396" y="120396"/>
                </a:lnTo>
                <a:lnTo>
                  <a:pt x="120396" y="121920"/>
                </a:lnTo>
                <a:lnTo>
                  <a:pt x="118872" y="121920"/>
                </a:lnTo>
                <a:lnTo>
                  <a:pt x="48768" y="193548"/>
                </a:lnTo>
                <a:lnTo>
                  <a:pt x="48768" y="202692"/>
                </a:lnTo>
                <a:lnTo>
                  <a:pt x="51816" y="205740"/>
                </a:lnTo>
                <a:lnTo>
                  <a:pt x="51816" y="207264"/>
                </a:lnTo>
                <a:lnTo>
                  <a:pt x="53340" y="210312"/>
                </a:lnTo>
                <a:lnTo>
                  <a:pt x="54864" y="211836"/>
                </a:lnTo>
                <a:lnTo>
                  <a:pt x="54864" y="213360"/>
                </a:lnTo>
                <a:lnTo>
                  <a:pt x="56388" y="213360"/>
                </a:lnTo>
                <a:lnTo>
                  <a:pt x="56388" y="214884"/>
                </a:lnTo>
                <a:lnTo>
                  <a:pt x="60960" y="214884"/>
                </a:lnTo>
                <a:lnTo>
                  <a:pt x="70104" y="212788"/>
                </a:lnTo>
                <a:lnTo>
                  <a:pt x="70104" y="196596"/>
                </a:lnTo>
                <a:lnTo>
                  <a:pt x="132588" y="137160"/>
                </a:lnTo>
                <a:close/>
              </a:path>
              <a:path w="238125" h="388620">
                <a:moveTo>
                  <a:pt x="163068" y="195072"/>
                </a:moveTo>
                <a:lnTo>
                  <a:pt x="163068" y="185928"/>
                </a:lnTo>
                <a:lnTo>
                  <a:pt x="160020" y="182880"/>
                </a:lnTo>
                <a:lnTo>
                  <a:pt x="160020" y="181356"/>
                </a:lnTo>
                <a:lnTo>
                  <a:pt x="158496" y="181356"/>
                </a:lnTo>
                <a:lnTo>
                  <a:pt x="158496" y="179832"/>
                </a:lnTo>
                <a:lnTo>
                  <a:pt x="156972" y="178308"/>
                </a:lnTo>
                <a:lnTo>
                  <a:pt x="153924" y="178308"/>
                </a:lnTo>
                <a:lnTo>
                  <a:pt x="70104" y="198120"/>
                </a:lnTo>
                <a:lnTo>
                  <a:pt x="70104" y="212788"/>
                </a:lnTo>
                <a:lnTo>
                  <a:pt x="134112" y="198120"/>
                </a:lnTo>
                <a:lnTo>
                  <a:pt x="135636" y="198120"/>
                </a:lnTo>
                <a:lnTo>
                  <a:pt x="135636" y="221165"/>
                </a:lnTo>
                <a:lnTo>
                  <a:pt x="163068" y="195072"/>
                </a:lnTo>
                <a:close/>
              </a:path>
              <a:path w="238125" h="388620">
                <a:moveTo>
                  <a:pt x="79248" y="256032"/>
                </a:moveTo>
                <a:lnTo>
                  <a:pt x="79248" y="254508"/>
                </a:lnTo>
                <a:lnTo>
                  <a:pt x="77724" y="254508"/>
                </a:lnTo>
                <a:lnTo>
                  <a:pt x="79248" y="256032"/>
                </a:lnTo>
                <a:close/>
              </a:path>
              <a:path w="238125" h="388620">
                <a:moveTo>
                  <a:pt x="135636" y="221165"/>
                </a:moveTo>
                <a:lnTo>
                  <a:pt x="135636" y="198120"/>
                </a:lnTo>
                <a:lnTo>
                  <a:pt x="134112" y="198120"/>
                </a:lnTo>
                <a:lnTo>
                  <a:pt x="79248" y="251460"/>
                </a:lnTo>
                <a:lnTo>
                  <a:pt x="79248" y="259080"/>
                </a:lnTo>
                <a:lnTo>
                  <a:pt x="80772" y="260604"/>
                </a:lnTo>
                <a:lnTo>
                  <a:pt x="80772" y="262128"/>
                </a:lnTo>
                <a:lnTo>
                  <a:pt x="82296" y="265176"/>
                </a:lnTo>
                <a:lnTo>
                  <a:pt x="83820" y="266700"/>
                </a:lnTo>
                <a:lnTo>
                  <a:pt x="83820" y="268224"/>
                </a:lnTo>
                <a:lnTo>
                  <a:pt x="85344" y="269748"/>
                </a:lnTo>
                <a:lnTo>
                  <a:pt x="85344" y="271272"/>
                </a:lnTo>
                <a:lnTo>
                  <a:pt x="86868" y="271272"/>
                </a:lnTo>
                <a:lnTo>
                  <a:pt x="86868" y="272796"/>
                </a:lnTo>
                <a:lnTo>
                  <a:pt x="89916" y="272796"/>
                </a:lnTo>
                <a:lnTo>
                  <a:pt x="89916" y="274320"/>
                </a:lnTo>
                <a:lnTo>
                  <a:pt x="91440" y="274320"/>
                </a:lnTo>
                <a:lnTo>
                  <a:pt x="91440" y="272796"/>
                </a:lnTo>
                <a:lnTo>
                  <a:pt x="100584" y="271081"/>
                </a:lnTo>
                <a:lnTo>
                  <a:pt x="100584" y="254508"/>
                </a:lnTo>
                <a:lnTo>
                  <a:pt x="135636" y="221165"/>
                </a:lnTo>
                <a:close/>
              </a:path>
              <a:path w="238125" h="388620">
                <a:moveTo>
                  <a:pt x="153924" y="94488"/>
                </a:moveTo>
                <a:lnTo>
                  <a:pt x="153924" y="89916"/>
                </a:lnTo>
                <a:lnTo>
                  <a:pt x="106680" y="1524"/>
                </a:lnTo>
                <a:lnTo>
                  <a:pt x="106680" y="0"/>
                </a:lnTo>
                <a:lnTo>
                  <a:pt x="100584" y="0"/>
                </a:lnTo>
                <a:lnTo>
                  <a:pt x="100584" y="1524"/>
                </a:lnTo>
                <a:lnTo>
                  <a:pt x="97536" y="1524"/>
                </a:lnTo>
                <a:lnTo>
                  <a:pt x="91440" y="7620"/>
                </a:lnTo>
                <a:lnTo>
                  <a:pt x="91440" y="9144"/>
                </a:lnTo>
                <a:lnTo>
                  <a:pt x="92964" y="9144"/>
                </a:lnTo>
                <a:lnTo>
                  <a:pt x="111252" y="45720"/>
                </a:lnTo>
                <a:lnTo>
                  <a:pt x="111252" y="67310"/>
                </a:lnTo>
                <a:lnTo>
                  <a:pt x="120396" y="62484"/>
                </a:lnTo>
                <a:lnTo>
                  <a:pt x="140208" y="97536"/>
                </a:lnTo>
                <a:lnTo>
                  <a:pt x="140208" y="99060"/>
                </a:lnTo>
                <a:lnTo>
                  <a:pt x="146304" y="99060"/>
                </a:lnTo>
                <a:lnTo>
                  <a:pt x="147828" y="97536"/>
                </a:lnTo>
                <a:lnTo>
                  <a:pt x="149352" y="97536"/>
                </a:lnTo>
                <a:lnTo>
                  <a:pt x="150876" y="96012"/>
                </a:lnTo>
                <a:lnTo>
                  <a:pt x="152400" y="96012"/>
                </a:lnTo>
                <a:lnTo>
                  <a:pt x="152400" y="94488"/>
                </a:lnTo>
                <a:lnTo>
                  <a:pt x="153924" y="94488"/>
                </a:lnTo>
                <a:close/>
              </a:path>
              <a:path w="238125" h="388620">
                <a:moveTo>
                  <a:pt x="193548" y="254508"/>
                </a:moveTo>
                <a:lnTo>
                  <a:pt x="193548" y="243840"/>
                </a:lnTo>
                <a:lnTo>
                  <a:pt x="192024" y="242316"/>
                </a:lnTo>
                <a:lnTo>
                  <a:pt x="192024" y="240792"/>
                </a:lnTo>
                <a:lnTo>
                  <a:pt x="190500" y="240792"/>
                </a:lnTo>
                <a:lnTo>
                  <a:pt x="190500" y="239268"/>
                </a:lnTo>
                <a:lnTo>
                  <a:pt x="188976" y="237744"/>
                </a:lnTo>
                <a:lnTo>
                  <a:pt x="185928" y="237744"/>
                </a:lnTo>
                <a:lnTo>
                  <a:pt x="100584" y="254508"/>
                </a:lnTo>
                <a:lnTo>
                  <a:pt x="100584" y="271081"/>
                </a:lnTo>
                <a:lnTo>
                  <a:pt x="188976" y="254508"/>
                </a:lnTo>
                <a:lnTo>
                  <a:pt x="193548" y="254508"/>
                </a:lnTo>
                <a:close/>
              </a:path>
              <a:path w="238125" h="388620">
                <a:moveTo>
                  <a:pt x="134112" y="134112"/>
                </a:moveTo>
                <a:lnTo>
                  <a:pt x="132588" y="132588"/>
                </a:lnTo>
                <a:lnTo>
                  <a:pt x="132588" y="135636"/>
                </a:lnTo>
                <a:lnTo>
                  <a:pt x="134112" y="134112"/>
                </a:lnTo>
                <a:close/>
              </a:path>
              <a:path w="238125" h="388620">
                <a:moveTo>
                  <a:pt x="164592" y="193548"/>
                </a:moveTo>
                <a:lnTo>
                  <a:pt x="164592" y="190500"/>
                </a:lnTo>
                <a:lnTo>
                  <a:pt x="163068" y="188976"/>
                </a:lnTo>
                <a:lnTo>
                  <a:pt x="163068" y="193548"/>
                </a:lnTo>
                <a:lnTo>
                  <a:pt x="164592" y="193548"/>
                </a:lnTo>
                <a:close/>
              </a:path>
              <a:path w="238125" h="388620">
                <a:moveTo>
                  <a:pt x="195072" y="252984"/>
                </a:moveTo>
                <a:lnTo>
                  <a:pt x="195072" y="246888"/>
                </a:lnTo>
                <a:lnTo>
                  <a:pt x="193548" y="245364"/>
                </a:lnTo>
                <a:lnTo>
                  <a:pt x="193548" y="252984"/>
                </a:lnTo>
                <a:lnTo>
                  <a:pt x="195072" y="252984"/>
                </a:lnTo>
                <a:close/>
              </a:path>
              <a:path w="238125" h="388620">
                <a:moveTo>
                  <a:pt x="237744" y="336804"/>
                </a:moveTo>
                <a:lnTo>
                  <a:pt x="236220" y="330708"/>
                </a:lnTo>
                <a:lnTo>
                  <a:pt x="236220" y="324612"/>
                </a:lnTo>
                <a:lnTo>
                  <a:pt x="230124" y="309372"/>
                </a:lnTo>
                <a:lnTo>
                  <a:pt x="192024" y="281940"/>
                </a:lnTo>
                <a:lnTo>
                  <a:pt x="184404" y="281940"/>
                </a:lnTo>
                <a:lnTo>
                  <a:pt x="178308" y="283464"/>
                </a:lnTo>
                <a:lnTo>
                  <a:pt x="170688" y="284988"/>
                </a:lnTo>
                <a:lnTo>
                  <a:pt x="137160" y="304800"/>
                </a:lnTo>
                <a:lnTo>
                  <a:pt x="129540" y="315468"/>
                </a:lnTo>
                <a:lnTo>
                  <a:pt x="126492" y="320040"/>
                </a:lnTo>
                <a:lnTo>
                  <a:pt x="123444" y="332232"/>
                </a:lnTo>
                <a:lnTo>
                  <a:pt x="124968" y="339852"/>
                </a:lnTo>
                <a:lnTo>
                  <a:pt x="124968" y="345948"/>
                </a:lnTo>
                <a:lnTo>
                  <a:pt x="128016" y="352044"/>
                </a:lnTo>
                <a:lnTo>
                  <a:pt x="131064" y="359664"/>
                </a:lnTo>
                <a:lnTo>
                  <a:pt x="135636" y="367284"/>
                </a:lnTo>
                <a:lnTo>
                  <a:pt x="140208" y="373380"/>
                </a:lnTo>
                <a:lnTo>
                  <a:pt x="141732" y="374523"/>
                </a:lnTo>
                <a:lnTo>
                  <a:pt x="141732" y="330708"/>
                </a:lnTo>
                <a:lnTo>
                  <a:pt x="144780" y="326136"/>
                </a:lnTo>
                <a:lnTo>
                  <a:pt x="146304" y="323088"/>
                </a:lnTo>
                <a:lnTo>
                  <a:pt x="156972" y="312420"/>
                </a:lnTo>
                <a:lnTo>
                  <a:pt x="161544" y="309372"/>
                </a:lnTo>
                <a:lnTo>
                  <a:pt x="166116" y="307848"/>
                </a:lnTo>
                <a:lnTo>
                  <a:pt x="170688" y="304800"/>
                </a:lnTo>
                <a:lnTo>
                  <a:pt x="176784" y="303276"/>
                </a:lnTo>
                <a:lnTo>
                  <a:pt x="185928" y="300228"/>
                </a:lnTo>
                <a:lnTo>
                  <a:pt x="195072" y="300228"/>
                </a:lnTo>
                <a:lnTo>
                  <a:pt x="199644" y="301752"/>
                </a:lnTo>
                <a:lnTo>
                  <a:pt x="202692" y="303276"/>
                </a:lnTo>
                <a:lnTo>
                  <a:pt x="207264" y="306324"/>
                </a:lnTo>
                <a:lnTo>
                  <a:pt x="210312" y="307848"/>
                </a:lnTo>
                <a:lnTo>
                  <a:pt x="219456" y="321564"/>
                </a:lnTo>
                <a:lnTo>
                  <a:pt x="219456" y="370332"/>
                </a:lnTo>
                <a:lnTo>
                  <a:pt x="228600" y="361188"/>
                </a:lnTo>
                <a:lnTo>
                  <a:pt x="234696" y="348996"/>
                </a:lnTo>
                <a:lnTo>
                  <a:pt x="236220" y="344424"/>
                </a:lnTo>
                <a:lnTo>
                  <a:pt x="237744" y="336804"/>
                </a:lnTo>
                <a:close/>
              </a:path>
              <a:path w="238125" h="388620">
                <a:moveTo>
                  <a:pt x="219456" y="370332"/>
                </a:moveTo>
                <a:lnTo>
                  <a:pt x="219456" y="339852"/>
                </a:lnTo>
                <a:lnTo>
                  <a:pt x="216408" y="344424"/>
                </a:lnTo>
                <a:lnTo>
                  <a:pt x="214884" y="347472"/>
                </a:lnTo>
                <a:lnTo>
                  <a:pt x="208788" y="353568"/>
                </a:lnTo>
                <a:lnTo>
                  <a:pt x="190500" y="365760"/>
                </a:lnTo>
                <a:lnTo>
                  <a:pt x="184404" y="367284"/>
                </a:lnTo>
                <a:lnTo>
                  <a:pt x="175260" y="370332"/>
                </a:lnTo>
                <a:lnTo>
                  <a:pt x="170688" y="370332"/>
                </a:lnTo>
                <a:lnTo>
                  <a:pt x="166116" y="368808"/>
                </a:lnTo>
                <a:lnTo>
                  <a:pt x="161544" y="368808"/>
                </a:lnTo>
                <a:lnTo>
                  <a:pt x="158496" y="367284"/>
                </a:lnTo>
                <a:lnTo>
                  <a:pt x="155448" y="364236"/>
                </a:lnTo>
                <a:lnTo>
                  <a:pt x="150876" y="362712"/>
                </a:lnTo>
                <a:lnTo>
                  <a:pt x="147828" y="358140"/>
                </a:lnTo>
                <a:lnTo>
                  <a:pt x="146304" y="353568"/>
                </a:lnTo>
                <a:lnTo>
                  <a:pt x="143256" y="348996"/>
                </a:lnTo>
                <a:lnTo>
                  <a:pt x="141732" y="342900"/>
                </a:lnTo>
                <a:lnTo>
                  <a:pt x="141732" y="374523"/>
                </a:lnTo>
                <a:lnTo>
                  <a:pt x="146304" y="377952"/>
                </a:lnTo>
                <a:lnTo>
                  <a:pt x="150876" y="382524"/>
                </a:lnTo>
                <a:lnTo>
                  <a:pt x="156972" y="385572"/>
                </a:lnTo>
                <a:lnTo>
                  <a:pt x="169164" y="388620"/>
                </a:lnTo>
                <a:lnTo>
                  <a:pt x="176784" y="388620"/>
                </a:lnTo>
                <a:lnTo>
                  <a:pt x="184404" y="387096"/>
                </a:lnTo>
                <a:lnTo>
                  <a:pt x="190500" y="385572"/>
                </a:lnTo>
                <a:lnTo>
                  <a:pt x="205740" y="379476"/>
                </a:lnTo>
                <a:lnTo>
                  <a:pt x="213360" y="374904"/>
                </a:lnTo>
                <a:lnTo>
                  <a:pt x="219456" y="3703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43505" y="5986257"/>
            <a:ext cx="207645" cy="318770"/>
          </a:xfrm>
          <a:custGeom>
            <a:avLst/>
            <a:gdLst/>
            <a:ahLst/>
            <a:cxnLst/>
            <a:rect l="l" t="t" r="r" b="b"/>
            <a:pathLst>
              <a:path w="207644" h="318770">
                <a:moveTo>
                  <a:pt x="135636" y="64008"/>
                </a:moveTo>
                <a:lnTo>
                  <a:pt x="134112" y="56388"/>
                </a:lnTo>
                <a:lnTo>
                  <a:pt x="133564" y="50649"/>
                </a:lnTo>
                <a:lnTo>
                  <a:pt x="132016" y="44767"/>
                </a:lnTo>
                <a:lnTo>
                  <a:pt x="109728" y="12192"/>
                </a:lnTo>
                <a:lnTo>
                  <a:pt x="89916" y="3048"/>
                </a:lnTo>
                <a:lnTo>
                  <a:pt x="82296" y="0"/>
                </a:lnTo>
                <a:lnTo>
                  <a:pt x="74676" y="1524"/>
                </a:lnTo>
                <a:lnTo>
                  <a:pt x="65532" y="3048"/>
                </a:lnTo>
                <a:lnTo>
                  <a:pt x="59436" y="4513"/>
                </a:lnTo>
                <a:lnTo>
                  <a:pt x="21621" y="24407"/>
                </a:lnTo>
                <a:lnTo>
                  <a:pt x="16764" y="28956"/>
                </a:lnTo>
                <a:lnTo>
                  <a:pt x="10668" y="33528"/>
                </a:lnTo>
                <a:lnTo>
                  <a:pt x="6096" y="39624"/>
                </a:lnTo>
                <a:lnTo>
                  <a:pt x="3048" y="47244"/>
                </a:lnTo>
                <a:lnTo>
                  <a:pt x="1524" y="53340"/>
                </a:lnTo>
                <a:lnTo>
                  <a:pt x="0" y="60960"/>
                </a:lnTo>
                <a:lnTo>
                  <a:pt x="1524" y="68580"/>
                </a:lnTo>
                <a:lnTo>
                  <a:pt x="2071" y="74318"/>
                </a:lnTo>
                <a:lnTo>
                  <a:pt x="3619" y="80200"/>
                </a:lnTo>
                <a:lnTo>
                  <a:pt x="6024" y="86367"/>
                </a:lnTo>
                <a:lnTo>
                  <a:pt x="9144" y="92964"/>
                </a:lnTo>
                <a:lnTo>
                  <a:pt x="16764" y="105664"/>
                </a:lnTo>
                <a:lnTo>
                  <a:pt x="16764" y="62484"/>
                </a:lnTo>
                <a:lnTo>
                  <a:pt x="18288" y="56388"/>
                </a:lnTo>
                <a:lnTo>
                  <a:pt x="21336" y="51816"/>
                </a:lnTo>
                <a:lnTo>
                  <a:pt x="22860" y="47244"/>
                </a:lnTo>
                <a:lnTo>
                  <a:pt x="27432" y="42672"/>
                </a:lnTo>
                <a:lnTo>
                  <a:pt x="32004" y="39624"/>
                </a:lnTo>
                <a:lnTo>
                  <a:pt x="36576" y="35052"/>
                </a:lnTo>
                <a:lnTo>
                  <a:pt x="42672" y="30480"/>
                </a:lnTo>
                <a:lnTo>
                  <a:pt x="50292" y="27432"/>
                </a:lnTo>
                <a:lnTo>
                  <a:pt x="54864" y="24384"/>
                </a:lnTo>
                <a:lnTo>
                  <a:pt x="60960" y="21336"/>
                </a:lnTo>
                <a:lnTo>
                  <a:pt x="73152" y="18288"/>
                </a:lnTo>
                <a:lnTo>
                  <a:pt x="85344" y="18288"/>
                </a:lnTo>
                <a:lnTo>
                  <a:pt x="115824" y="45720"/>
                </a:lnTo>
                <a:lnTo>
                  <a:pt x="118872" y="51816"/>
                </a:lnTo>
                <a:lnTo>
                  <a:pt x="118872" y="96012"/>
                </a:lnTo>
                <a:lnTo>
                  <a:pt x="124968" y="89916"/>
                </a:lnTo>
                <a:lnTo>
                  <a:pt x="129540" y="83820"/>
                </a:lnTo>
                <a:lnTo>
                  <a:pt x="131064" y="77724"/>
                </a:lnTo>
                <a:lnTo>
                  <a:pt x="134112" y="71628"/>
                </a:lnTo>
                <a:lnTo>
                  <a:pt x="135636" y="64008"/>
                </a:lnTo>
                <a:close/>
              </a:path>
              <a:path w="207644" h="318770">
                <a:moveTo>
                  <a:pt x="118872" y="96012"/>
                </a:moveTo>
                <a:lnTo>
                  <a:pt x="118872" y="62484"/>
                </a:lnTo>
                <a:lnTo>
                  <a:pt x="117348" y="67056"/>
                </a:lnTo>
                <a:lnTo>
                  <a:pt x="114276" y="73187"/>
                </a:lnTo>
                <a:lnTo>
                  <a:pt x="108204" y="82296"/>
                </a:lnTo>
                <a:lnTo>
                  <a:pt x="103632" y="85344"/>
                </a:lnTo>
                <a:lnTo>
                  <a:pt x="99060" y="89916"/>
                </a:lnTo>
                <a:lnTo>
                  <a:pt x="92964" y="92964"/>
                </a:lnTo>
                <a:lnTo>
                  <a:pt x="86868" y="97536"/>
                </a:lnTo>
                <a:lnTo>
                  <a:pt x="80772" y="100584"/>
                </a:lnTo>
                <a:lnTo>
                  <a:pt x="74676" y="102108"/>
                </a:lnTo>
                <a:lnTo>
                  <a:pt x="68580" y="105156"/>
                </a:lnTo>
                <a:lnTo>
                  <a:pt x="62484" y="106680"/>
                </a:lnTo>
                <a:lnTo>
                  <a:pt x="50292" y="106680"/>
                </a:lnTo>
                <a:lnTo>
                  <a:pt x="44196" y="105156"/>
                </a:lnTo>
                <a:lnTo>
                  <a:pt x="39624" y="103632"/>
                </a:lnTo>
                <a:lnTo>
                  <a:pt x="30480" y="97536"/>
                </a:lnTo>
                <a:lnTo>
                  <a:pt x="25908" y="92964"/>
                </a:lnTo>
                <a:lnTo>
                  <a:pt x="22860" y="86868"/>
                </a:lnTo>
                <a:lnTo>
                  <a:pt x="18288" y="79248"/>
                </a:lnTo>
                <a:lnTo>
                  <a:pt x="16764" y="73152"/>
                </a:lnTo>
                <a:lnTo>
                  <a:pt x="16764" y="105664"/>
                </a:lnTo>
                <a:lnTo>
                  <a:pt x="53149" y="123405"/>
                </a:lnTo>
                <a:lnTo>
                  <a:pt x="60960" y="123444"/>
                </a:lnTo>
                <a:lnTo>
                  <a:pt x="68580" y="121920"/>
                </a:lnTo>
                <a:lnTo>
                  <a:pt x="108585" y="104394"/>
                </a:lnTo>
                <a:lnTo>
                  <a:pt x="114014" y="100345"/>
                </a:lnTo>
                <a:lnTo>
                  <a:pt x="118872" y="96012"/>
                </a:lnTo>
                <a:close/>
              </a:path>
              <a:path w="207644" h="318770">
                <a:moveTo>
                  <a:pt x="138684" y="134112"/>
                </a:moveTo>
                <a:lnTo>
                  <a:pt x="138684" y="131064"/>
                </a:lnTo>
                <a:lnTo>
                  <a:pt x="137160" y="129540"/>
                </a:lnTo>
                <a:lnTo>
                  <a:pt x="137160" y="126492"/>
                </a:lnTo>
                <a:lnTo>
                  <a:pt x="135636" y="126492"/>
                </a:lnTo>
                <a:lnTo>
                  <a:pt x="135636" y="124968"/>
                </a:lnTo>
                <a:lnTo>
                  <a:pt x="132588" y="121920"/>
                </a:lnTo>
                <a:lnTo>
                  <a:pt x="131064" y="121920"/>
                </a:lnTo>
                <a:lnTo>
                  <a:pt x="51816" y="164592"/>
                </a:lnTo>
                <a:lnTo>
                  <a:pt x="50292" y="164592"/>
                </a:lnTo>
                <a:lnTo>
                  <a:pt x="50292" y="167640"/>
                </a:lnTo>
                <a:lnTo>
                  <a:pt x="51816" y="169164"/>
                </a:lnTo>
                <a:lnTo>
                  <a:pt x="51816" y="170688"/>
                </a:lnTo>
                <a:lnTo>
                  <a:pt x="53340" y="172212"/>
                </a:lnTo>
                <a:lnTo>
                  <a:pt x="53340" y="173736"/>
                </a:lnTo>
                <a:lnTo>
                  <a:pt x="54864" y="175260"/>
                </a:lnTo>
                <a:lnTo>
                  <a:pt x="54864" y="176784"/>
                </a:lnTo>
                <a:lnTo>
                  <a:pt x="56388" y="176784"/>
                </a:lnTo>
                <a:lnTo>
                  <a:pt x="56388" y="178308"/>
                </a:lnTo>
                <a:lnTo>
                  <a:pt x="59555" y="178245"/>
                </a:lnTo>
                <a:lnTo>
                  <a:pt x="114300" y="149352"/>
                </a:lnTo>
                <a:lnTo>
                  <a:pt x="121920" y="150876"/>
                </a:lnTo>
                <a:lnTo>
                  <a:pt x="126492" y="152019"/>
                </a:lnTo>
                <a:lnTo>
                  <a:pt x="126492" y="140208"/>
                </a:lnTo>
                <a:lnTo>
                  <a:pt x="137160" y="135636"/>
                </a:lnTo>
                <a:lnTo>
                  <a:pt x="138684" y="134112"/>
                </a:lnTo>
                <a:close/>
              </a:path>
              <a:path w="207644" h="318770">
                <a:moveTo>
                  <a:pt x="143256" y="201676"/>
                </a:moveTo>
                <a:lnTo>
                  <a:pt x="143256" y="176784"/>
                </a:lnTo>
                <a:lnTo>
                  <a:pt x="141732" y="179832"/>
                </a:lnTo>
                <a:lnTo>
                  <a:pt x="140208" y="181356"/>
                </a:lnTo>
                <a:lnTo>
                  <a:pt x="138684" y="184404"/>
                </a:lnTo>
                <a:lnTo>
                  <a:pt x="137160" y="185928"/>
                </a:lnTo>
                <a:lnTo>
                  <a:pt x="134112" y="187452"/>
                </a:lnTo>
                <a:lnTo>
                  <a:pt x="131064" y="190500"/>
                </a:lnTo>
                <a:lnTo>
                  <a:pt x="126492" y="192024"/>
                </a:lnTo>
                <a:lnTo>
                  <a:pt x="80772" y="217932"/>
                </a:lnTo>
                <a:lnTo>
                  <a:pt x="79248" y="217932"/>
                </a:lnTo>
                <a:lnTo>
                  <a:pt x="79248" y="222504"/>
                </a:lnTo>
                <a:lnTo>
                  <a:pt x="80772" y="224028"/>
                </a:lnTo>
                <a:lnTo>
                  <a:pt x="80772" y="225552"/>
                </a:lnTo>
                <a:lnTo>
                  <a:pt x="82296" y="227076"/>
                </a:lnTo>
                <a:lnTo>
                  <a:pt x="82296" y="228600"/>
                </a:lnTo>
                <a:lnTo>
                  <a:pt x="83820" y="228600"/>
                </a:lnTo>
                <a:lnTo>
                  <a:pt x="83820" y="230124"/>
                </a:lnTo>
                <a:lnTo>
                  <a:pt x="85344" y="231648"/>
                </a:lnTo>
                <a:lnTo>
                  <a:pt x="88392" y="231648"/>
                </a:lnTo>
                <a:lnTo>
                  <a:pt x="135636" y="205740"/>
                </a:lnTo>
                <a:lnTo>
                  <a:pt x="141732" y="202692"/>
                </a:lnTo>
                <a:lnTo>
                  <a:pt x="143256" y="201676"/>
                </a:lnTo>
                <a:close/>
              </a:path>
              <a:path w="207644" h="318770">
                <a:moveTo>
                  <a:pt x="207264" y="274320"/>
                </a:moveTo>
                <a:lnTo>
                  <a:pt x="207264" y="259080"/>
                </a:lnTo>
                <a:lnTo>
                  <a:pt x="205740" y="252984"/>
                </a:lnTo>
                <a:lnTo>
                  <a:pt x="201168" y="246888"/>
                </a:lnTo>
                <a:lnTo>
                  <a:pt x="198120" y="240792"/>
                </a:lnTo>
                <a:lnTo>
                  <a:pt x="195072" y="236220"/>
                </a:lnTo>
                <a:lnTo>
                  <a:pt x="190500" y="233172"/>
                </a:lnTo>
                <a:lnTo>
                  <a:pt x="185928" y="228600"/>
                </a:lnTo>
                <a:lnTo>
                  <a:pt x="181356" y="227076"/>
                </a:lnTo>
                <a:lnTo>
                  <a:pt x="175260" y="225552"/>
                </a:lnTo>
                <a:lnTo>
                  <a:pt x="170688" y="224028"/>
                </a:lnTo>
                <a:lnTo>
                  <a:pt x="164592" y="224028"/>
                </a:lnTo>
                <a:lnTo>
                  <a:pt x="156972" y="225552"/>
                </a:lnTo>
                <a:lnTo>
                  <a:pt x="150876" y="225552"/>
                </a:lnTo>
                <a:lnTo>
                  <a:pt x="138684" y="231648"/>
                </a:lnTo>
                <a:lnTo>
                  <a:pt x="131064" y="236220"/>
                </a:lnTo>
                <a:lnTo>
                  <a:pt x="124968" y="240792"/>
                </a:lnTo>
                <a:lnTo>
                  <a:pt x="120396" y="245364"/>
                </a:lnTo>
                <a:lnTo>
                  <a:pt x="115824" y="248412"/>
                </a:lnTo>
                <a:lnTo>
                  <a:pt x="112776" y="254508"/>
                </a:lnTo>
                <a:lnTo>
                  <a:pt x="111252" y="259080"/>
                </a:lnTo>
                <a:lnTo>
                  <a:pt x="109728" y="265176"/>
                </a:lnTo>
                <a:lnTo>
                  <a:pt x="109728" y="275844"/>
                </a:lnTo>
                <a:lnTo>
                  <a:pt x="112776" y="288036"/>
                </a:lnTo>
                <a:lnTo>
                  <a:pt x="115824" y="294132"/>
                </a:lnTo>
                <a:lnTo>
                  <a:pt x="118872" y="298704"/>
                </a:lnTo>
                <a:lnTo>
                  <a:pt x="121920" y="304800"/>
                </a:lnTo>
                <a:lnTo>
                  <a:pt x="123444" y="306324"/>
                </a:lnTo>
                <a:lnTo>
                  <a:pt x="123444" y="272796"/>
                </a:lnTo>
                <a:lnTo>
                  <a:pt x="124968" y="268224"/>
                </a:lnTo>
                <a:lnTo>
                  <a:pt x="126492" y="265176"/>
                </a:lnTo>
                <a:lnTo>
                  <a:pt x="126492" y="262128"/>
                </a:lnTo>
                <a:lnTo>
                  <a:pt x="135636" y="252984"/>
                </a:lnTo>
                <a:lnTo>
                  <a:pt x="138684" y="251460"/>
                </a:lnTo>
                <a:lnTo>
                  <a:pt x="143256" y="248412"/>
                </a:lnTo>
                <a:lnTo>
                  <a:pt x="153924" y="268562"/>
                </a:lnTo>
                <a:lnTo>
                  <a:pt x="153924" y="242316"/>
                </a:lnTo>
                <a:lnTo>
                  <a:pt x="156972" y="240792"/>
                </a:lnTo>
                <a:lnTo>
                  <a:pt x="160020" y="240792"/>
                </a:lnTo>
                <a:lnTo>
                  <a:pt x="164592" y="239268"/>
                </a:lnTo>
                <a:lnTo>
                  <a:pt x="173736" y="239268"/>
                </a:lnTo>
                <a:lnTo>
                  <a:pt x="185928" y="245364"/>
                </a:lnTo>
                <a:lnTo>
                  <a:pt x="187452" y="248412"/>
                </a:lnTo>
                <a:lnTo>
                  <a:pt x="190500" y="251460"/>
                </a:lnTo>
                <a:lnTo>
                  <a:pt x="193548" y="259080"/>
                </a:lnTo>
                <a:lnTo>
                  <a:pt x="195072" y="265176"/>
                </a:lnTo>
                <a:lnTo>
                  <a:pt x="195072" y="292608"/>
                </a:lnTo>
                <a:lnTo>
                  <a:pt x="199644" y="288036"/>
                </a:lnTo>
                <a:lnTo>
                  <a:pt x="202692" y="283464"/>
                </a:lnTo>
                <a:lnTo>
                  <a:pt x="204216" y="278892"/>
                </a:lnTo>
                <a:lnTo>
                  <a:pt x="207264" y="274320"/>
                </a:lnTo>
                <a:close/>
              </a:path>
              <a:path w="207644" h="318770">
                <a:moveTo>
                  <a:pt x="147828" y="315468"/>
                </a:moveTo>
                <a:lnTo>
                  <a:pt x="147828" y="310896"/>
                </a:lnTo>
                <a:lnTo>
                  <a:pt x="144780" y="307848"/>
                </a:lnTo>
                <a:lnTo>
                  <a:pt x="143256" y="307848"/>
                </a:lnTo>
                <a:lnTo>
                  <a:pt x="134112" y="298704"/>
                </a:lnTo>
                <a:lnTo>
                  <a:pt x="131064" y="292608"/>
                </a:lnTo>
                <a:lnTo>
                  <a:pt x="128016" y="289560"/>
                </a:lnTo>
                <a:lnTo>
                  <a:pt x="124968" y="280416"/>
                </a:lnTo>
                <a:lnTo>
                  <a:pt x="124968" y="275844"/>
                </a:lnTo>
                <a:lnTo>
                  <a:pt x="123444" y="272796"/>
                </a:lnTo>
                <a:lnTo>
                  <a:pt x="123444" y="306324"/>
                </a:lnTo>
                <a:lnTo>
                  <a:pt x="135636" y="318516"/>
                </a:lnTo>
                <a:lnTo>
                  <a:pt x="143256" y="318516"/>
                </a:lnTo>
                <a:lnTo>
                  <a:pt x="144780" y="316992"/>
                </a:lnTo>
                <a:lnTo>
                  <a:pt x="146304" y="316992"/>
                </a:lnTo>
                <a:lnTo>
                  <a:pt x="146304" y="315468"/>
                </a:lnTo>
                <a:lnTo>
                  <a:pt x="147828" y="315468"/>
                </a:lnTo>
                <a:close/>
              </a:path>
              <a:path w="207644" h="318770">
                <a:moveTo>
                  <a:pt x="160020" y="178308"/>
                </a:moveTo>
                <a:lnTo>
                  <a:pt x="160020" y="169164"/>
                </a:lnTo>
                <a:lnTo>
                  <a:pt x="158496" y="164592"/>
                </a:lnTo>
                <a:lnTo>
                  <a:pt x="149352" y="150876"/>
                </a:lnTo>
                <a:lnTo>
                  <a:pt x="140208" y="144780"/>
                </a:lnTo>
                <a:lnTo>
                  <a:pt x="134112" y="141732"/>
                </a:lnTo>
                <a:lnTo>
                  <a:pt x="126492" y="140208"/>
                </a:lnTo>
                <a:lnTo>
                  <a:pt x="126492" y="152019"/>
                </a:lnTo>
                <a:lnTo>
                  <a:pt x="128016" y="152400"/>
                </a:lnTo>
                <a:lnTo>
                  <a:pt x="131064" y="153924"/>
                </a:lnTo>
                <a:lnTo>
                  <a:pt x="135636" y="156972"/>
                </a:lnTo>
                <a:lnTo>
                  <a:pt x="141732" y="163068"/>
                </a:lnTo>
                <a:lnTo>
                  <a:pt x="143256" y="166116"/>
                </a:lnTo>
                <a:lnTo>
                  <a:pt x="143256" y="201676"/>
                </a:lnTo>
                <a:lnTo>
                  <a:pt x="146304" y="199644"/>
                </a:lnTo>
                <a:lnTo>
                  <a:pt x="155448" y="190500"/>
                </a:lnTo>
                <a:lnTo>
                  <a:pt x="156972" y="187452"/>
                </a:lnTo>
                <a:lnTo>
                  <a:pt x="160020" y="178308"/>
                </a:lnTo>
                <a:close/>
              </a:path>
              <a:path w="207644" h="318770">
                <a:moveTo>
                  <a:pt x="149352" y="313944"/>
                </a:moveTo>
                <a:lnTo>
                  <a:pt x="149352" y="312420"/>
                </a:lnTo>
                <a:lnTo>
                  <a:pt x="147828" y="312420"/>
                </a:lnTo>
                <a:lnTo>
                  <a:pt x="147828" y="313944"/>
                </a:lnTo>
                <a:lnTo>
                  <a:pt x="149352" y="313944"/>
                </a:lnTo>
                <a:close/>
              </a:path>
              <a:path w="207644" h="318770">
                <a:moveTo>
                  <a:pt x="195072" y="292608"/>
                </a:moveTo>
                <a:lnTo>
                  <a:pt x="195072" y="265176"/>
                </a:lnTo>
                <a:lnTo>
                  <a:pt x="188976" y="277368"/>
                </a:lnTo>
                <a:lnTo>
                  <a:pt x="184404" y="281940"/>
                </a:lnTo>
                <a:lnTo>
                  <a:pt x="176784" y="284988"/>
                </a:lnTo>
                <a:lnTo>
                  <a:pt x="153924" y="242316"/>
                </a:lnTo>
                <a:lnTo>
                  <a:pt x="153924" y="268562"/>
                </a:lnTo>
                <a:lnTo>
                  <a:pt x="170688" y="300228"/>
                </a:lnTo>
                <a:lnTo>
                  <a:pt x="173736" y="303276"/>
                </a:lnTo>
                <a:lnTo>
                  <a:pt x="178308" y="303276"/>
                </a:lnTo>
                <a:lnTo>
                  <a:pt x="179832" y="301752"/>
                </a:lnTo>
                <a:lnTo>
                  <a:pt x="182880" y="301752"/>
                </a:lnTo>
                <a:lnTo>
                  <a:pt x="192024" y="295656"/>
                </a:lnTo>
                <a:lnTo>
                  <a:pt x="195072" y="292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705" y="279896"/>
            <a:ext cx="78740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95625" marR="5080" indent="-308356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Threats </a:t>
            </a:r>
            <a:r>
              <a:rPr spc="-5" dirty="0"/>
              <a:t>and </a:t>
            </a:r>
            <a:r>
              <a:rPr spc="-15" dirty="0"/>
              <a:t>Controls </a:t>
            </a:r>
            <a:r>
              <a:rPr spc="-5" dirty="0"/>
              <a:t>: Apa, </a:t>
            </a:r>
            <a:r>
              <a:rPr spc="-20" dirty="0"/>
              <a:t>Kapan </a:t>
            </a:r>
            <a:r>
              <a:rPr spc="-5" dirty="0"/>
              <a:t>dan  </a:t>
            </a:r>
            <a:r>
              <a:rPr spc="-15" dirty="0"/>
              <a:t>Berapa?</a:t>
            </a:r>
          </a:p>
        </p:txBody>
      </p:sp>
      <p:sp>
        <p:nvSpPr>
          <p:cNvPr id="3" name="object 3"/>
          <p:cNvSpPr/>
          <p:nvPr/>
        </p:nvSpPr>
        <p:spPr>
          <a:xfrm>
            <a:off x="910333" y="1726676"/>
            <a:ext cx="4049265" cy="2196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0333" y="1726676"/>
            <a:ext cx="4049395" cy="2200910"/>
          </a:xfrm>
          <a:custGeom>
            <a:avLst/>
            <a:gdLst/>
            <a:ahLst/>
            <a:cxnLst/>
            <a:rect l="l" t="t" r="r" b="b"/>
            <a:pathLst>
              <a:path w="4049395" h="2200910">
                <a:moveTo>
                  <a:pt x="4049265" y="2199132"/>
                </a:moveTo>
                <a:lnTo>
                  <a:pt x="4049265" y="1524"/>
                </a:lnTo>
                <a:lnTo>
                  <a:pt x="4046217" y="0"/>
                </a:lnTo>
                <a:lnTo>
                  <a:pt x="3048" y="0"/>
                </a:lnTo>
                <a:lnTo>
                  <a:pt x="0" y="1524"/>
                </a:lnTo>
                <a:lnTo>
                  <a:pt x="0" y="2199132"/>
                </a:lnTo>
                <a:lnTo>
                  <a:pt x="3048" y="2200656"/>
                </a:lnTo>
                <a:lnTo>
                  <a:pt x="4572" y="2200656"/>
                </a:lnTo>
                <a:lnTo>
                  <a:pt x="4572" y="9144"/>
                </a:lnTo>
                <a:lnTo>
                  <a:pt x="10668" y="4572"/>
                </a:lnTo>
                <a:lnTo>
                  <a:pt x="10668" y="9144"/>
                </a:lnTo>
                <a:lnTo>
                  <a:pt x="4038597" y="9144"/>
                </a:lnTo>
                <a:lnTo>
                  <a:pt x="4038597" y="4572"/>
                </a:lnTo>
                <a:lnTo>
                  <a:pt x="4043169" y="9144"/>
                </a:lnTo>
                <a:lnTo>
                  <a:pt x="4043169" y="2200656"/>
                </a:lnTo>
                <a:lnTo>
                  <a:pt x="4046217" y="2200656"/>
                </a:lnTo>
                <a:lnTo>
                  <a:pt x="4049265" y="2199132"/>
                </a:lnTo>
                <a:close/>
              </a:path>
              <a:path w="4049395" h="2200910">
                <a:moveTo>
                  <a:pt x="10668" y="9144"/>
                </a:moveTo>
                <a:lnTo>
                  <a:pt x="10668" y="4572"/>
                </a:lnTo>
                <a:lnTo>
                  <a:pt x="4572" y="9144"/>
                </a:lnTo>
                <a:lnTo>
                  <a:pt x="10668" y="9144"/>
                </a:lnTo>
                <a:close/>
              </a:path>
              <a:path w="4049395" h="2200910">
                <a:moveTo>
                  <a:pt x="10668" y="2191512"/>
                </a:moveTo>
                <a:lnTo>
                  <a:pt x="10668" y="9144"/>
                </a:lnTo>
                <a:lnTo>
                  <a:pt x="4572" y="9144"/>
                </a:lnTo>
                <a:lnTo>
                  <a:pt x="4572" y="2191512"/>
                </a:lnTo>
                <a:lnTo>
                  <a:pt x="10668" y="2191512"/>
                </a:lnTo>
                <a:close/>
              </a:path>
              <a:path w="4049395" h="2200910">
                <a:moveTo>
                  <a:pt x="4043169" y="2191512"/>
                </a:moveTo>
                <a:lnTo>
                  <a:pt x="4572" y="2191512"/>
                </a:lnTo>
                <a:lnTo>
                  <a:pt x="10668" y="2196084"/>
                </a:lnTo>
                <a:lnTo>
                  <a:pt x="10668" y="2200656"/>
                </a:lnTo>
                <a:lnTo>
                  <a:pt x="4038597" y="2200656"/>
                </a:lnTo>
                <a:lnTo>
                  <a:pt x="4038597" y="2196084"/>
                </a:lnTo>
                <a:lnTo>
                  <a:pt x="4043169" y="2191512"/>
                </a:lnTo>
                <a:close/>
              </a:path>
              <a:path w="4049395" h="2200910">
                <a:moveTo>
                  <a:pt x="10668" y="2200656"/>
                </a:moveTo>
                <a:lnTo>
                  <a:pt x="10668" y="2196084"/>
                </a:lnTo>
                <a:lnTo>
                  <a:pt x="4572" y="2191512"/>
                </a:lnTo>
                <a:lnTo>
                  <a:pt x="4572" y="2200656"/>
                </a:lnTo>
                <a:lnTo>
                  <a:pt x="10668" y="2200656"/>
                </a:lnTo>
                <a:close/>
              </a:path>
              <a:path w="4049395" h="2200910">
                <a:moveTo>
                  <a:pt x="4043169" y="9144"/>
                </a:moveTo>
                <a:lnTo>
                  <a:pt x="4038597" y="4572"/>
                </a:lnTo>
                <a:lnTo>
                  <a:pt x="4038597" y="9144"/>
                </a:lnTo>
                <a:lnTo>
                  <a:pt x="4043169" y="9144"/>
                </a:lnTo>
                <a:close/>
              </a:path>
              <a:path w="4049395" h="2200910">
                <a:moveTo>
                  <a:pt x="4043169" y="2191512"/>
                </a:moveTo>
                <a:lnTo>
                  <a:pt x="4043169" y="9144"/>
                </a:lnTo>
                <a:lnTo>
                  <a:pt x="4038597" y="9144"/>
                </a:lnTo>
                <a:lnTo>
                  <a:pt x="4038597" y="2191512"/>
                </a:lnTo>
                <a:lnTo>
                  <a:pt x="4043169" y="2191512"/>
                </a:lnTo>
                <a:close/>
              </a:path>
              <a:path w="4049395" h="2200910">
                <a:moveTo>
                  <a:pt x="4043169" y="2200656"/>
                </a:moveTo>
                <a:lnTo>
                  <a:pt x="4043169" y="2191512"/>
                </a:lnTo>
                <a:lnTo>
                  <a:pt x="4038597" y="2196084"/>
                </a:lnTo>
                <a:lnTo>
                  <a:pt x="4038597" y="2200656"/>
                </a:lnTo>
                <a:lnTo>
                  <a:pt x="4043169" y="2200656"/>
                </a:lnTo>
                <a:close/>
              </a:path>
            </a:pathLst>
          </a:custGeom>
          <a:solidFill>
            <a:srgbClr val="F691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1331" y="1726676"/>
            <a:ext cx="4049268" cy="2596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1331" y="1726676"/>
            <a:ext cx="4049395" cy="2601595"/>
          </a:xfrm>
          <a:custGeom>
            <a:avLst/>
            <a:gdLst/>
            <a:ahLst/>
            <a:cxnLst/>
            <a:rect l="l" t="t" r="r" b="b"/>
            <a:pathLst>
              <a:path w="4049395" h="2601595">
                <a:moveTo>
                  <a:pt x="4049268" y="2599944"/>
                </a:moveTo>
                <a:lnTo>
                  <a:pt x="4049268" y="1524"/>
                </a:lnTo>
                <a:lnTo>
                  <a:pt x="4046220" y="0"/>
                </a:lnTo>
                <a:lnTo>
                  <a:pt x="3048" y="0"/>
                </a:lnTo>
                <a:lnTo>
                  <a:pt x="0" y="1524"/>
                </a:lnTo>
                <a:lnTo>
                  <a:pt x="0" y="2599944"/>
                </a:lnTo>
                <a:lnTo>
                  <a:pt x="3048" y="2601468"/>
                </a:lnTo>
                <a:lnTo>
                  <a:pt x="4572" y="2601468"/>
                </a:lnTo>
                <a:lnTo>
                  <a:pt x="4572" y="9144"/>
                </a:lnTo>
                <a:lnTo>
                  <a:pt x="10668" y="4572"/>
                </a:lnTo>
                <a:lnTo>
                  <a:pt x="10668" y="9144"/>
                </a:lnTo>
                <a:lnTo>
                  <a:pt x="4038600" y="9144"/>
                </a:lnTo>
                <a:lnTo>
                  <a:pt x="4038600" y="4572"/>
                </a:lnTo>
                <a:lnTo>
                  <a:pt x="4043172" y="9144"/>
                </a:lnTo>
                <a:lnTo>
                  <a:pt x="4043172" y="2601468"/>
                </a:lnTo>
                <a:lnTo>
                  <a:pt x="4046220" y="2601468"/>
                </a:lnTo>
                <a:lnTo>
                  <a:pt x="4049268" y="2599944"/>
                </a:lnTo>
                <a:close/>
              </a:path>
              <a:path w="4049395" h="2601595">
                <a:moveTo>
                  <a:pt x="10668" y="9144"/>
                </a:moveTo>
                <a:lnTo>
                  <a:pt x="10668" y="4572"/>
                </a:lnTo>
                <a:lnTo>
                  <a:pt x="4572" y="9144"/>
                </a:lnTo>
                <a:lnTo>
                  <a:pt x="10668" y="9144"/>
                </a:lnTo>
                <a:close/>
              </a:path>
              <a:path w="4049395" h="2601595">
                <a:moveTo>
                  <a:pt x="10668" y="2592324"/>
                </a:moveTo>
                <a:lnTo>
                  <a:pt x="10668" y="9144"/>
                </a:lnTo>
                <a:lnTo>
                  <a:pt x="4572" y="9144"/>
                </a:lnTo>
                <a:lnTo>
                  <a:pt x="4572" y="2592324"/>
                </a:lnTo>
                <a:lnTo>
                  <a:pt x="10668" y="2592324"/>
                </a:lnTo>
                <a:close/>
              </a:path>
              <a:path w="4049395" h="2601595">
                <a:moveTo>
                  <a:pt x="4043172" y="2592324"/>
                </a:moveTo>
                <a:lnTo>
                  <a:pt x="4572" y="2592324"/>
                </a:lnTo>
                <a:lnTo>
                  <a:pt x="10668" y="2596896"/>
                </a:lnTo>
                <a:lnTo>
                  <a:pt x="10668" y="2601468"/>
                </a:lnTo>
                <a:lnTo>
                  <a:pt x="4038600" y="2601468"/>
                </a:lnTo>
                <a:lnTo>
                  <a:pt x="4038600" y="2596896"/>
                </a:lnTo>
                <a:lnTo>
                  <a:pt x="4043172" y="2592324"/>
                </a:lnTo>
                <a:close/>
              </a:path>
              <a:path w="4049395" h="2601595">
                <a:moveTo>
                  <a:pt x="10668" y="2601468"/>
                </a:moveTo>
                <a:lnTo>
                  <a:pt x="10668" y="2596896"/>
                </a:lnTo>
                <a:lnTo>
                  <a:pt x="4572" y="2592324"/>
                </a:lnTo>
                <a:lnTo>
                  <a:pt x="4572" y="2601468"/>
                </a:lnTo>
                <a:lnTo>
                  <a:pt x="10668" y="2601468"/>
                </a:lnTo>
                <a:close/>
              </a:path>
              <a:path w="4049395" h="2601595">
                <a:moveTo>
                  <a:pt x="4043172" y="9144"/>
                </a:moveTo>
                <a:lnTo>
                  <a:pt x="4038600" y="4572"/>
                </a:lnTo>
                <a:lnTo>
                  <a:pt x="4038600" y="9144"/>
                </a:lnTo>
                <a:lnTo>
                  <a:pt x="4043172" y="9144"/>
                </a:lnTo>
                <a:close/>
              </a:path>
              <a:path w="4049395" h="2601595">
                <a:moveTo>
                  <a:pt x="4043172" y="2592324"/>
                </a:moveTo>
                <a:lnTo>
                  <a:pt x="4043172" y="9144"/>
                </a:lnTo>
                <a:lnTo>
                  <a:pt x="4038600" y="9144"/>
                </a:lnTo>
                <a:lnTo>
                  <a:pt x="4038600" y="2592324"/>
                </a:lnTo>
                <a:lnTo>
                  <a:pt x="4043172" y="2592324"/>
                </a:lnTo>
                <a:close/>
              </a:path>
              <a:path w="4049395" h="2601595">
                <a:moveTo>
                  <a:pt x="4043172" y="2601468"/>
                </a:moveTo>
                <a:lnTo>
                  <a:pt x="4043172" y="2592324"/>
                </a:lnTo>
                <a:lnTo>
                  <a:pt x="4038600" y="2596896"/>
                </a:lnTo>
                <a:lnTo>
                  <a:pt x="4038600" y="2601468"/>
                </a:lnTo>
                <a:lnTo>
                  <a:pt x="4043172" y="2601468"/>
                </a:lnTo>
                <a:close/>
              </a:path>
            </a:pathLst>
          </a:custGeom>
          <a:solidFill>
            <a:srgbClr val="F691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5169" y="1698738"/>
            <a:ext cx="4491990" cy="17748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527685" marR="19685" indent="-515620">
              <a:lnSpc>
                <a:spcPts val="3020"/>
              </a:lnSpc>
              <a:spcBef>
                <a:spcPts val="480"/>
              </a:spcBef>
              <a:tabLst>
                <a:tab pos="527050" algn="l"/>
                <a:tab pos="4203065" algn="l"/>
              </a:tabLst>
            </a:pPr>
            <a:r>
              <a:rPr sz="2800" spc="-10" dirty="0">
                <a:latin typeface="Calibri"/>
                <a:cs typeface="Calibri"/>
              </a:rPr>
              <a:t>1</a:t>
            </a:r>
            <a:r>
              <a:rPr sz="2800" spc="-5" dirty="0">
                <a:latin typeface="Calibri"/>
                <a:cs typeface="Calibri"/>
              </a:rPr>
              <a:t>.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5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4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0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a.  </a:t>
            </a:r>
            <a:r>
              <a:rPr sz="2800" spc="-20" dirty="0">
                <a:latin typeface="Calibri"/>
                <a:cs typeface="Calibri"/>
              </a:rPr>
              <a:t>kelebihan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persediaan</a:t>
            </a:r>
            <a:endParaRPr sz="2800">
              <a:latin typeface="Calibri"/>
              <a:cs typeface="Calibri"/>
            </a:endParaRPr>
          </a:p>
          <a:p>
            <a:pPr marL="4203700">
              <a:lnSpc>
                <a:spcPct val="100000"/>
              </a:lnSpc>
              <a:spcBef>
                <a:spcPts val="295"/>
              </a:spcBef>
            </a:pP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203700">
              <a:lnSpc>
                <a:spcPct val="100000"/>
              </a:lnSpc>
              <a:spcBef>
                <a:spcPts val="335"/>
              </a:spcBef>
            </a:pPr>
            <a:r>
              <a:rPr sz="2800" dirty="0">
                <a:latin typeface="Calibri"/>
                <a:cs typeface="Calibri"/>
              </a:rPr>
              <a:t>c.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98282" y="4462257"/>
            <a:ext cx="4047744" cy="28026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8282" y="4462257"/>
            <a:ext cx="4048125" cy="2807335"/>
          </a:xfrm>
          <a:custGeom>
            <a:avLst/>
            <a:gdLst/>
            <a:ahLst/>
            <a:cxnLst/>
            <a:rect l="l" t="t" r="r" b="b"/>
            <a:pathLst>
              <a:path w="4048125" h="2807334">
                <a:moveTo>
                  <a:pt x="4047744" y="2805684"/>
                </a:moveTo>
                <a:lnTo>
                  <a:pt x="4047744" y="3048"/>
                </a:lnTo>
                <a:lnTo>
                  <a:pt x="4044696" y="0"/>
                </a:lnTo>
                <a:lnTo>
                  <a:pt x="1524" y="0"/>
                </a:lnTo>
                <a:lnTo>
                  <a:pt x="0" y="3048"/>
                </a:lnTo>
                <a:lnTo>
                  <a:pt x="0" y="2805684"/>
                </a:lnTo>
                <a:lnTo>
                  <a:pt x="1524" y="2807208"/>
                </a:lnTo>
                <a:lnTo>
                  <a:pt x="4572" y="2807208"/>
                </a:lnTo>
                <a:lnTo>
                  <a:pt x="4572" y="10668"/>
                </a:lnTo>
                <a:lnTo>
                  <a:pt x="9144" y="4572"/>
                </a:lnTo>
                <a:lnTo>
                  <a:pt x="9144" y="10668"/>
                </a:lnTo>
                <a:lnTo>
                  <a:pt x="4038600" y="10668"/>
                </a:lnTo>
                <a:lnTo>
                  <a:pt x="4038600" y="4572"/>
                </a:lnTo>
                <a:lnTo>
                  <a:pt x="4043172" y="10668"/>
                </a:lnTo>
                <a:lnTo>
                  <a:pt x="4043172" y="2807208"/>
                </a:lnTo>
                <a:lnTo>
                  <a:pt x="4044696" y="2807208"/>
                </a:lnTo>
                <a:lnTo>
                  <a:pt x="4047744" y="2805684"/>
                </a:lnTo>
                <a:close/>
              </a:path>
              <a:path w="4048125" h="2807334">
                <a:moveTo>
                  <a:pt x="9144" y="10668"/>
                </a:moveTo>
                <a:lnTo>
                  <a:pt x="9144" y="4572"/>
                </a:lnTo>
                <a:lnTo>
                  <a:pt x="4572" y="10668"/>
                </a:lnTo>
                <a:lnTo>
                  <a:pt x="9144" y="10668"/>
                </a:lnTo>
                <a:close/>
              </a:path>
              <a:path w="4048125" h="2807334">
                <a:moveTo>
                  <a:pt x="9144" y="2798064"/>
                </a:moveTo>
                <a:lnTo>
                  <a:pt x="9144" y="10668"/>
                </a:lnTo>
                <a:lnTo>
                  <a:pt x="4572" y="10668"/>
                </a:lnTo>
                <a:lnTo>
                  <a:pt x="4572" y="2798064"/>
                </a:lnTo>
                <a:lnTo>
                  <a:pt x="9144" y="2798064"/>
                </a:lnTo>
                <a:close/>
              </a:path>
              <a:path w="4048125" h="2807334">
                <a:moveTo>
                  <a:pt x="4043172" y="2798064"/>
                </a:moveTo>
                <a:lnTo>
                  <a:pt x="4572" y="2798064"/>
                </a:lnTo>
                <a:lnTo>
                  <a:pt x="9144" y="2802636"/>
                </a:lnTo>
                <a:lnTo>
                  <a:pt x="9144" y="2807208"/>
                </a:lnTo>
                <a:lnTo>
                  <a:pt x="4038600" y="2807208"/>
                </a:lnTo>
                <a:lnTo>
                  <a:pt x="4038600" y="2802636"/>
                </a:lnTo>
                <a:lnTo>
                  <a:pt x="4043172" y="2798064"/>
                </a:lnTo>
                <a:close/>
              </a:path>
              <a:path w="4048125" h="2807334">
                <a:moveTo>
                  <a:pt x="9144" y="2807208"/>
                </a:moveTo>
                <a:lnTo>
                  <a:pt x="9144" y="2802636"/>
                </a:lnTo>
                <a:lnTo>
                  <a:pt x="4572" y="2798064"/>
                </a:lnTo>
                <a:lnTo>
                  <a:pt x="4572" y="2807208"/>
                </a:lnTo>
                <a:lnTo>
                  <a:pt x="9144" y="2807208"/>
                </a:lnTo>
                <a:close/>
              </a:path>
              <a:path w="4048125" h="2807334">
                <a:moveTo>
                  <a:pt x="4043172" y="10668"/>
                </a:moveTo>
                <a:lnTo>
                  <a:pt x="4038600" y="4572"/>
                </a:lnTo>
                <a:lnTo>
                  <a:pt x="4038600" y="10668"/>
                </a:lnTo>
                <a:lnTo>
                  <a:pt x="4043172" y="10668"/>
                </a:lnTo>
                <a:close/>
              </a:path>
              <a:path w="4048125" h="2807334">
                <a:moveTo>
                  <a:pt x="4043172" y="2798064"/>
                </a:moveTo>
                <a:lnTo>
                  <a:pt x="4043172" y="10668"/>
                </a:lnTo>
                <a:lnTo>
                  <a:pt x="4038600" y="10668"/>
                </a:lnTo>
                <a:lnTo>
                  <a:pt x="4038600" y="2798064"/>
                </a:lnTo>
                <a:lnTo>
                  <a:pt x="4043172" y="2798064"/>
                </a:lnTo>
                <a:close/>
              </a:path>
              <a:path w="4048125" h="2807334">
                <a:moveTo>
                  <a:pt x="4043172" y="2807208"/>
                </a:moveTo>
                <a:lnTo>
                  <a:pt x="4043172" y="2798064"/>
                </a:lnTo>
                <a:lnTo>
                  <a:pt x="4038600" y="2802636"/>
                </a:lnTo>
                <a:lnTo>
                  <a:pt x="4038600" y="2807208"/>
                </a:lnTo>
                <a:lnTo>
                  <a:pt x="4043172" y="2807208"/>
                </a:lnTo>
                <a:close/>
              </a:path>
            </a:pathLst>
          </a:custGeom>
          <a:solidFill>
            <a:srgbClr val="BD4B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81598" y="1698738"/>
            <a:ext cx="3790950" cy="54622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532130" marR="624205" indent="-635">
              <a:lnSpc>
                <a:spcPts val="3020"/>
              </a:lnSpc>
              <a:spcBef>
                <a:spcPts val="480"/>
              </a:spcBef>
            </a:pPr>
            <a:r>
              <a:rPr sz="2800" spc="-20" dirty="0">
                <a:latin typeface="Calibri"/>
                <a:cs typeface="Calibri"/>
              </a:rPr>
              <a:t>Sistem </a:t>
            </a:r>
            <a:r>
              <a:rPr sz="2800" spc="-15" dirty="0">
                <a:latin typeface="Calibri"/>
                <a:cs typeface="Calibri"/>
              </a:rPr>
              <a:t>persediaan  </a:t>
            </a:r>
            <a:r>
              <a:rPr sz="2800" spc="-10" dirty="0">
                <a:latin typeface="Calibri"/>
                <a:cs typeface="Calibri"/>
              </a:rPr>
              <a:t>perpetual</a:t>
            </a:r>
            <a:endParaRPr sz="2800">
              <a:latin typeface="Calibri"/>
              <a:cs typeface="Calibri"/>
            </a:endParaRPr>
          </a:p>
          <a:p>
            <a:pPr marL="531495">
              <a:lnSpc>
                <a:spcPct val="100000"/>
              </a:lnSpc>
              <a:spcBef>
                <a:spcPts val="295"/>
              </a:spcBef>
            </a:pPr>
            <a:r>
              <a:rPr sz="2800" spc="-15" dirty="0">
                <a:latin typeface="Calibri"/>
                <a:cs typeface="Calibri"/>
              </a:rPr>
              <a:t>Barcode </a:t>
            </a:r>
            <a:r>
              <a:rPr sz="2800" spc="-20" dirty="0">
                <a:latin typeface="Calibri"/>
                <a:cs typeface="Calibri"/>
              </a:rPr>
              <a:t>atau</a:t>
            </a:r>
            <a:r>
              <a:rPr sz="2800" spc="-5" dirty="0">
                <a:latin typeface="Calibri"/>
                <a:cs typeface="Calibri"/>
              </a:rPr>
              <a:t> RFID</a:t>
            </a:r>
            <a:endParaRPr sz="2800">
              <a:latin typeface="Calibri"/>
              <a:cs typeface="Calibri"/>
            </a:endParaRPr>
          </a:p>
          <a:p>
            <a:pPr marL="532130" marR="5080" indent="-635">
              <a:lnSpc>
                <a:spcPts val="3020"/>
              </a:lnSpc>
              <a:spcBef>
                <a:spcPts val="720"/>
              </a:spcBef>
            </a:pPr>
            <a:r>
              <a:rPr sz="2800" spc="-20" dirty="0">
                <a:latin typeface="Calibri"/>
                <a:cs typeface="Calibri"/>
              </a:rPr>
              <a:t>Perhitungan  </a:t>
            </a:r>
            <a:r>
              <a:rPr sz="2800" spc="-15" dirty="0">
                <a:latin typeface="Calibri"/>
                <a:cs typeface="Calibri"/>
              </a:rPr>
              <a:t>persediaan </a:t>
            </a:r>
            <a:r>
              <a:rPr sz="2800" spc="-10" dirty="0">
                <a:latin typeface="Calibri"/>
                <a:cs typeface="Calibri"/>
              </a:rPr>
              <a:t>fisik </a:t>
            </a:r>
            <a:r>
              <a:rPr sz="2800" spc="-20" dirty="0">
                <a:latin typeface="Calibri"/>
                <a:cs typeface="Calibri"/>
              </a:rPr>
              <a:t>secara  </a:t>
            </a:r>
            <a:r>
              <a:rPr sz="2800" spc="-10" dirty="0">
                <a:latin typeface="Calibri"/>
                <a:cs typeface="Calibri"/>
              </a:rPr>
              <a:t>periodik</a:t>
            </a:r>
            <a:endParaRPr sz="2800">
              <a:latin typeface="Calibri"/>
              <a:cs typeface="Calibri"/>
            </a:endParaRPr>
          </a:p>
          <a:p>
            <a:pPr marL="527685" marR="808990" indent="-515620">
              <a:lnSpc>
                <a:spcPts val="2810"/>
              </a:lnSpc>
              <a:spcBef>
                <a:spcPts val="2085"/>
              </a:spcBef>
              <a:buAutoNum type="alphaLcPeriod"/>
              <a:tabLst>
                <a:tab pos="527050" algn="l"/>
                <a:tab pos="527685" algn="l"/>
              </a:tabLst>
            </a:pPr>
            <a:r>
              <a:rPr sz="2600" spc="-10" dirty="0">
                <a:latin typeface="Calibri"/>
                <a:cs typeface="Calibri"/>
              </a:rPr>
              <a:t>Sistem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persediaan  perpetual</a:t>
            </a:r>
            <a:endParaRPr sz="2600">
              <a:latin typeface="Calibri"/>
              <a:cs typeface="Calibri"/>
            </a:endParaRPr>
          </a:p>
          <a:p>
            <a:pPr marL="527685" marR="13335" indent="-515620">
              <a:lnSpc>
                <a:spcPts val="2810"/>
              </a:lnSpc>
              <a:spcBef>
                <a:spcPts val="620"/>
              </a:spcBef>
              <a:buAutoNum type="alphaLcPeriod"/>
              <a:tabLst>
                <a:tab pos="527050" algn="l"/>
                <a:tab pos="527685" algn="l"/>
              </a:tabLst>
            </a:pPr>
            <a:r>
              <a:rPr sz="2600" dirty="0">
                <a:latin typeface="Calibri"/>
                <a:cs typeface="Calibri"/>
              </a:rPr>
              <a:t>Tinjauan dan  </a:t>
            </a:r>
            <a:r>
              <a:rPr sz="2600" spc="-5" dirty="0">
                <a:latin typeface="Calibri"/>
                <a:cs typeface="Calibri"/>
              </a:rPr>
              <a:t>persetujuan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permintaan  </a:t>
            </a:r>
            <a:r>
              <a:rPr sz="2600" dirty="0">
                <a:latin typeface="Calibri"/>
                <a:cs typeface="Calibri"/>
              </a:rPr>
              <a:t>pembelian</a:t>
            </a:r>
            <a:endParaRPr sz="2600">
              <a:latin typeface="Calibri"/>
              <a:cs typeface="Calibri"/>
            </a:endParaRPr>
          </a:p>
          <a:p>
            <a:pPr marL="527685" marR="897890" indent="-515620">
              <a:lnSpc>
                <a:spcPts val="2810"/>
              </a:lnSpc>
              <a:spcBef>
                <a:spcPts val="620"/>
              </a:spcBef>
              <a:buAutoNum type="alphaLcPeriod"/>
              <a:tabLst>
                <a:tab pos="527050" algn="l"/>
                <a:tab pos="528320" algn="l"/>
              </a:tabLst>
            </a:pPr>
            <a:r>
              <a:rPr sz="2600" spc="-5" dirty="0">
                <a:latin typeface="Calibri"/>
                <a:cs typeface="Calibri"/>
              </a:rPr>
              <a:t>Fungsi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pembelian  </a:t>
            </a:r>
            <a:r>
              <a:rPr sz="2600" spc="-10" dirty="0">
                <a:latin typeface="Calibri"/>
                <a:cs typeface="Calibri"/>
              </a:rPr>
              <a:t>tersentralisasi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21002" y="4421108"/>
            <a:ext cx="4047741" cy="21960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1002" y="4421108"/>
            <a:ext cx="4048125" cy="2200910"/>
          </a:xfrm>
          <a:custGeom>
            <a:avLst/>
            <a:gdLst/>
            <a:ahLst/>
            <a:cxnLst/>
            <a:rect l="l" t="t" r="r" b="b"/>
            <a:pathLst>
              <a:path w="4048125" h="2200909">
                <a:moveTo>
                  <a:pt x="4047741" y="2199132"/>
                </a:moveTo>
                <a:lnTo>
                  <a:pt x="4047741" y="1524"/>
                </a:lnTo>
                <a:lnTo>
                  <a:pt x="4046217" y="0"/>
                </a:lnTo>
                <a:lnTo>
                  <a:pt x="3048" y="0"/>
                </a:lnTo>
                <a:lnTo>
                  <a:pt x="0" y="1524"/>
                </a:lnTo>
                <a:lnTo>
                  <a:pt x="0" y="2199132"/>
                </a:lnTo>
                <a:lnTo>
                  <a:pt x="3048" y="2200656"/>
                </a:lnTo>
                <a:lnTo>
                  <a:pt x="4572" y="2200656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4038597" y="9144"/>
                </a:lnTo>
                <a:lnTo>
                  <a:pt x="4038597" y="4572"/>
                </a:lnTo>
                <a:lnTo>
                  <a:pt x="4043169" y="9144"/>
                </a:lnTo>
                <a:lnTo>
                  <a:pt x="4043169" y="2200656"/>
                </a:lnTo>
                <a:lnTo>
                  <a:pt x="4046217" y="2200656"/>
                </a:lnTo>
                <a:lnTo>
                  <a:pt x="4047741" y="2199132"/>
                </a:lnTo>
                <a:close/>
              </a:path>
              <a:path w="4048125" h="2200909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4048125" h="2200909">
                <a:moveTo>
                  <a:pt x="9144" y="2191512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2191512"/>
                </a:lnTo>
                <a:lnTo>
                  <a:pt x="9144" y="2191512"/>
                </a:lnTo>
                <a:close/>
              </a:path>
              <a:path w="4048125" h="2200909">
                <a:moveTo>
                  <a:pt x="4043169" y="2191512"/>
                </a:moveTo>
                <a:lnTo>
                  <a:pt x="4572" y="2191512"/>
                </a:lnTo>
                <a:lnTo>
                  <a:pt x="9144" y="2196084"/>
                </a:lnTo>
                <a:lnTo>
                  <a:pt x="9144" y="2200656"/>
                </a:lnTo>
                <a:lnTo>
                  <a:pt x="4038597" y="2200656"/>
                </a:lnTo>
                <a:lnTo>
                  <a:pt x="4038597" y="2196084"/>
                </a:lnTo>
                <a:lnTo>
                  <a:pt x="4043169" y="2191512"/>
                </a:lnTo>
                <a:close/>
              </a:path>
              <a:path w="4048125" h="2200909">
                <a:moveTo>
                  <a:pt x="9144" y="2200656"/>
                </a:moveTo>
                <a:lnTo>
                  <a:pt x="9144" y="2196084"/>
                </a:lnTo>
                <a:lnTo>
                  <a:pt x="4572" y="2191512"/>
                </a:lnTo>
                <a:lnTo>
                  <a:pt x="4572" y="2200656"/>
                </a:lnTo>
                <a:lnTo>
                  <a:pt x="9144" y="2200656"/>
                </a:lnTo>
                <a:close/>
              </a:path>
              <a:path w="4048125" h="2200909">
                <a:moveTo>
                  <a:pt x="4043169" y="9144"/>
                </a:moveTo>
                <a:lnTo>
                  <a:pt x="4038597" y="4572"/>
                </a:lnTo>
                <a:lnTo>
                  <a:pt x="4038597" y="9144"/>
                </a:lnTo>
                <a:lnTo>
                  <a:pt x="4043169" y="9144"/>
                </a:lnTo>
                <a:close/>
              </a:path>
              <a:path w="4048125" h="2200909">
                <a:moveTo>
                  <a:pt x="4043169" y="2191512"/>
                </a:moveTo>
                <a:lnTo>
                  <a:pt x="4043169" y="9144"/>
                </a:lnTo>
                <a:lnTo>
                  <a:pt x="4038597" y="9144"/>
                </a:lnTo>
                <a:lnTo>
                  <a:pt x="4038597" y="2191512"/>
                </a:lnTo>
                <a:lnTo>
                  <a:pt x="4043169" y="2191512"/>
                </a:lnTo>
                <a:close/>
              </a:path>
              <a:path w="4048125" h="2200909">
                <a:moveTo>
                  <a:pt x="4043169" y="2200656"/>
                </a:moveTo>
                <a:lnTo>
                  <a:pt x="4043169" y="2191512"/>
                </a:lnTo>
                <a:lnTo>
                  <a:pt x="4038597" y="2196084"/>
                </a:lnTo>
                <a:lnTo>
                  <a:pt x="4038597" y="2200656"/>
                </a:lnTo>
                <a:lnTo>
                  <a:pt x="4043169" y="2200656"/>
                </a:lnTo>
                <a:close/>
              </a:path>
            </a:pathLst>
          </a:custGeom>
          <a:solidFill>
            <a:srgbClr val="BD4B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05837" y="4435841"/>
            <a:ext cx="366902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95"/>
              </a:spcBef>
              <a:tabLst>
                <a:tab pos="527050" algn="l"/>
              </a:tabLst>
            </a:pPr>
            <a:r>
              <a:rPr sz="2800" spc="-5" dirty="0">
                <a:latin typeface="Calibri"/>
                <a:cs typeface="Calibri"/>
              </a:rPr>
              <a:t>2.	</a:t>
            </a:r>
            <a:r>
              <a:rPr sz="2800" spc="-10" dirty="0">
                <a:latin typeface="Calibri"/>
                <a:cs typeface="Calibri"/>
              </a:rPr>
              <a:t>Membeli </a:t>
            </a:r>
            <a:r>
              <a:rPr sz="2800" spc="-20" dirty="0">
                <a:latin typeface="Calibri"/>
                <a:cs typeface="Calibri"/>
              </a:rPr>
              <a:t>barang yang  </a:t>
            </a:r>
            <a:r>
              <a:rPr sz="2800" spc="-10" dirty="0">
                <a:latin typeface="Calibri"/>
                <a:cs typeface="Calibri"/>
              </a:rPr>
              <a:t>tidak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dibutuhkan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0650" y="395720"/>
            <a:ext cx="40767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Memilih</a:t>
            </a:r>
            <a:r>
              <a:rPr sz="4400" spc="-50" dirty="0"/>
              <a:t> </a:t>
            </a:r>
            <a:r>
              <a:rPr sz="4400" spc="-10" dirty="0"/>
              <a:t>Pemasok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36598" y="3034268"/>
            <a:ext cx="2458720" cy="1229995"/>
          </a:xfrm>
          <a:custGeom>
            <a:avLst/>
            <a:gdLst/>
            <a:ahLst/>
            <a:cxnLst/>
            <a:rect l="l" t="t" r="r" b="b"/>
            <a:pathLst>
              <a:path w="2458720" h="1229995">
                <a:moveTo>
                  <a:pt x="2458209" y="1106424"/>
                </a:moveTo>
                <a:lnTo>
                  <a:pt x="2458209" y="123444"/>
                </a:lnTo>
                <a:lnTo>
                  <a:pt x="2448564" y="75223"/>
                </a:lnTo>
                <a:lnTo>
                  <a:pt x="2422204" y="36004"/>
                </a:lnTo>
                <a:lnTo>
                  <a:pt x="2382985" y="9644"/>
                </a:lnTo>
                <a:lnTo>
                  <a:pt x="2334765" y="0"/>
                </a:lnTo>
                <a:lnTo>
                  <a:pt x="121920" y="0"/>
                </a:lnTo>
                <a:lnTo>
                  <a:pt x="74580" y="9644"/>
                </a:lnTo>
                <a:lnTo>
                  <a:pt x="35814" y="36004"/>
                </a:lnTo>
                <a:lnTo>
                  <a:pt x="9620" y="75223"/>
                </a:lnTo>
                <a:lnTo>
                  <a:pt x="0" y="123444"/>
                </a:lnTo>
                <a:lnTo>
                  <a:pt x="0" y="1106424"/>
                </a:lnTo>
                <a:lnTo>
                  <a:pt x="9620" y="1154644"/>
                </a:lnTo>
                <a:lnTo>
                  <a:pt x="35814" y="1193863"/>
                </a:lnTo>
                <a:lnTo>
                  <a:pt x="74580" y="1220223"/>
                </a:lnTo>
                <a:lnTo>
                  <a:pt x="121920" y="1229868"/>
                </a:lnTo>
                <a:lnTo>
                  <a:pt x="2334765" y="1229868"/>
                </a:lnTo>
                <a:lnTo>
                  <a:pt x="2382985" y="1220223"/>
                </a:lnTo>
                <a:lnTo>
                  <a:pt x="2422204" y="1193863"/>
                </a:lnTo>
                <a:lnTo>
                  <a:pt x="2448564" y="1154644"/>
                </a:lnTo>
                <a:lnTo>
                  <a:pt x="2458209" y="1106424"/>
                </a:lnTo>
                <a:close/>
              </a:path>
            </a:pathLst>
          </a:custGeom>
          <a:solidFill>
            <a:srgbClr val="7F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2881" y="3022076"/>
            <a:ext cx="2484120" cy="1254760"/>
          </a:xfrm>
          <a:custGeom>
            <a:avLst/>
            <a:gdLst/>
            <a:ahLst/>
            <a:cxnLst/>
            <a:rect l="l" t="t" r="r" b="b"/>
            <a:pathLst>
              <a:path w="2484120" h="1254760">
                <a:moveTo>
                  <a:pt x="2484117" y="1132332"/>
                </a:moveTo>
                <a:lnTo>
                  <a:pt x="2484117" y="120396"/>
                </a:lnTo>
                <a:lnTo>
                  <a:pt x="2481069" y="106680"/>
                </a:lnTo>
                <a:lnTo>
                  <a:pt x="2467353" y="70104"/>
                </a:lnTo>
                <a:lnTo>
                  <a:pt x="2452113" y="48768"/>
                </a:lnTo>
                <a:lnTo>
                  <a:pt x="2444493" y="39624"/>
                </a:lnTo>
                <a:lnTo>
                  <a:pt x="2412489" y="15240"/>
                </a:lnTo>
                <a:lnTo>
                  <a:pt x="2374389" y="1524"/>
                </a:lnTo>
                <a:lnTo>
                  <a:pt x="2362197" y="0"/>
                </a:lnTo>
                <a:lnTo>
                  <a:pt x="121920" y="0"/>
                </a:lnTo>
                <a:lnTo>
                  <a:pt x="108204" y="3048"/>
                </a:lnTo>
                <a:lnTo>
                  <a:pt x="96012" y="6096"/>
                </a:lnTo>
                <a:lnTo>
                  <a:pt x="82296" y="10668"/>
                </a:lnTo>
                <a:lnTo>
                  <a:pt x="71628" y="16764"/>
                </a:lnTo>
                <a:lnTo>
                  <a:pt x="59436" y="22860"/>
                </a:lnTo>
                <a:lnTo>
                  <a:pt x="30480" y="48768"/>
                </a:lnTo>
                <a:lnTo>
                  <a:pt x="10668" y="83820"/>
                </a:lnTo>
                <a:lnTo>
                  <a:pt x="0" y="135636"/>
                </a:lnTo>
                <a:lnTo>
                  <a:pt x="0" y="1118616"/>
                </a:lnTo>
                <a:lnTo>
                  <a:pt x="6096" y="1159764"/>
                </a:lnTo>
                <a:lnTo>
                  <a:pt x="25908" y="1196949"/>
                </a:lnTo>
                <a:lnTo>
                  <a:pt x="25908" y="123444"/>
                </a:lnTo>
                <a:lnTo>
                  <a:pt x="28956" y="112776"/>
                </a:lnTo>
                <a:lnTo>
                  <a:pt x="45720" y="73152"/>
                </a:lnTo>
                <a:lnTo>
                  <a:pt x="51816" y="65532"/>
                </a:lnTo>
                <a:lnTo>
                  <a:pt x="57912" y="56388"/>
                </a:lnTo>
                <a:lnTo>
                  <a:pt x="67056" y="50292"/>
                </a:lnTo>
                <a:lnTo>
                  <a:pt x="74676" y="44196"/>
                </a:lnTo>
                <a:lnTo>
                  <a:pt x="83820" y="38100"/>
                </a:lnTo>
                <a:lnTo>
                  <a:pt x="124968" y="25908"/>
                </a:lnTo>
                <a:lnTo>
                  <a:pt x="2348481" y="24384"/>
                </a:lnTo>
                <a:lnTo>
                  <a:pt x="2360673" y="25908"/>
                </a:lnTo>
                <a:lnTo>
                  <a:pt x="2401821" y="38100"/>
                </a:lnTo>
                <a:lnTo>
                  <a:pt x="2433825" y="65532"/>
                </a:lnTo>
                <a:lnTo>
                  <a:pt x="2456685" y="114300"/>
                </a:lnTo>
                <a:lnTo>
                  <a:pt x="2458209" y="124968"/>
                </a:lnTo>
                <a:lnTo>
                  <a:pt x="2458209" y="1197559"/>
                </a:lnTo>
                <a:lnTo>
                  <a:pt x="2461257" y="1193292"/>
                </a:lnTo>
                <a:lnTo>
                  <a:pt x="2467353" y="1182624"/>
                </a:lnTo>
                <a:lnTo>
                  <a:pt x="2473449" y="1170432"/>
                </a:lnTo>
                <a:lnTo>
                  <a:pt x="2478021" y="1158240"/>
                </a:lnTo>
                <a:lnTo>
                  <a:pt x="2481069" y="1144524"/>
                </a:lnTo>
                <a:lnTo>
                  <a:pt x="2484117" y="1132332"/>
                </a:lnTo>
                <a:close/>
              </a:path>
              <a:path w="2484120" h="1254760">
                <a:moveTo>
                  <a:pt x="2458209" y="1197559"/>
                </a:moveTo>
                <a:lnTo>
                  <a:pt x="2458209" y="1130808"/>
                </a:lnTo>
                <a:lnTo>
                  <a:pt x="2456685" y="1141476"/>
                </a:lnTo>
                <a:lnTo>
                  <a:pt x="2450589" y="1162812"/>
                </a:lnTo>
                <a:lnTo>
                  <a:pt x="2444493" y="1171956"/>
                </a:lnTo>
                <a:lnTo>
                  <a:pt x="2439921" y="1181100"/>
                </a:lnTo>
                <a:lnTo>
                  <a:pt x="2433825" y="1188720"/>
                </a:lnTo>
                <a:lnTo>
                  <a:pt x="2400297" y="1216152"/>
                </a:lnTo>
                <a:lnTo>
                  <a:pt x="2359149" y="1228344"/>
                </a:lnTo>
                <a:lnTo>
                  <a:pt x="124968" y="1228344"/>
                </a:lnTo>
                <a:lnTo>
                  <a:pt x="112776" y="1226820"/>
                </a:lnTo>
                <a:lnTo>
                  <a:pt x="102108" y="1223772"/>
                </a:lnTo>
                <a:lnTo>
                  <a:pt x="92964" y="1220724"/>
                </a:lnTo>
                <a:lnTo>
                  <a:pt x="83820" y="1214628"/>
                </a:lnTo>
                <a:lnTo>
                  <a:pt x="73152" y="1210056"/>
                </a:lnTo>
                <a:lnTo>
                  <a:pt x="65532" y="1203960"/>
                </a:lnTo>
                <a:lnTo>
                  <a:pt x="50292" y="1188720"/>
                </a:lnTo>
                <a:lnTo>
                  <a:pt x="44196" y="1179576"/>
                </a:lnTo>
                <a:lnTo>
                  <a:pt x="39624" y="1170432"/>
                </a:lnTo>
                <a:lnTo>
                  <a:pt x="33528" y="1161288"/>
                </a:lnTo>
                <a:lnTo>
                  <a:pt x="27432" y="1139952"/>
                </a:lnTo>
                <a:lnTo>
                  <a:pt x="25908" y="1129284"/>
                </a:lnTo>
                <a:lnTo>
                  <a:pt x="25908" y="1196949"/>
                </a:lnTo>
                <a:lnTo>
                  <a:pt x="60960" y="1231392"/>
                </a:lnTo>
                <a:lnTo>
                  <a:pt x="96012" y="1248156"/>
                </a:lnTo>
                <a:lnTo>
                  <a:pt x="123444" y="1254252"/>
                </a:lnTo>
                <a:lnTo>
                  <a:pt x="2348481" y="1254252"/>
                </a:lnTo>
                <a:lnTo>
                  <a:pt x="2389629" y="1248156"/>
                </a:lnTo>
                <a:lnTo>
                  <a:pt x="2424681" y="1231392"/>
                </a:lnTo>
                <a:lnTo>
                  <a:pt x="2435349" y="1222248"/>
                </a:lnTo>
                <a:lnTo>
                  <a:pt x="2444493" y="1214628"/>
                </a:lnTo>
                <a:lnTo>
                  <a:pt x="2453637" y="1203960"/>
                </a:lnTo>
                <a:lnTo>
                  <a:pt x="2458209" y="1197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0409" y="2991089"/>
            <a:ext cx="1909445" cy="12319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 algn="ctr">
              <a:lnSpc>
                <a:spcPts val="3070"/>
              </a:lnSpc>
              <a:spcBef>
                <a:spcPts val="439"/>
              </a:spcBef>
            </a:pPr>
            <a:r>
              <a:rPr sz="2800" spc="-25" dirty="0">
                <a:latin typeface="Calibri"/>
                <a:cs typeface="Calibri"/>
              </a:rPr>
              <a:t>Faktor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dalam  memilih  </a:t>
            </a:r>
            <a:r>
              <a:rPr sz="2800" spc="-5" dirty="0">
                <a:latin typeface="Calibri"/>
                <a:cs typeface="Calibri"/>
              </a:rPr>
              <a:t>pemasok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84138" y="2228072"/>
            <a:ext cx="1004569" cy="1428115"/>
          </a:xfrm>
          <a:custGeom>
            <a:avLst/>
            <a:gdLst/>
            <a:ahLst/>
            <a:cxnLst/>
            <a:rect l="l" t="t" r="r" b="b"/>
            <a:pathLst>
              <a:path w="1004570" h="1428114">
                <a:moveTo>
                  <a:pt x="1004316" y="15240"/>
                </a:moveTo>
                <a:lnTo>
                  <a:pt x="982980" y="0"/>
                </a:lnTo>
                <a:lnTo>
                  <a:pt x="0" y="1414272"/>
                </a:lnTo>
                <a:lnTo>
                  <a:pt x="19812" y="1427988"/>
                </a:lnTo>
                <a:lnTo>
                  <a:pt x="1004316" y="15240"/>
                </a:lnTo>
                <a:close/>
              </a:path>
            </a:pathLst>
          </a:custGeom>
          <a:solidFill>
            <a:srgbClr val="F79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77787" y="1621520"/>
            <a:ext cx="2458720" cy="1228725"/>
          </a:xfrm>
          <a:custGeom>
            <a:avLst/>
            <a:gdLst/>
            <a:ahLst/>
            <a:cxnLst/>
            <a:rect l="l" t="t" r="r" b="b"/>
            <a:pathLst>
              <a:path w="2458720" h="1228725">
                <a:moveTo>
                  <a:pt x="2458212" y="1104900"/>
                </a:moveTo>
                <a:lnTo>
                  <a:pt x="2458212" y="121920"/>
                </a:lnTo>
                <a:lnTo>
                  <a:pt x="2448568" y="74580"/>
                </a:lnTo>
                <a:lnTo>
                  <a:pt x="2422207" y="35814"/>
                </a:lnTo>
                <a:lnTo>
                  <a:pt x="2382988" y="9620"/>
                </a:lnTo>
                <a:lnTo>
                  <a:pt x="2334768" y="0"/>
                </a:lnTo>
                <a:lnTo>
                  <a:pt x="123444" y="0"/>
                </a:lnTo>
                <a:lnTo>
                  <a:pt x="75223" y="9620"/>
                </a:lnTo>
                <a:lnTo>
                  <a:pt x="36004" y="35814"/>
                </a:lnTo>
                <a:lnTo>
                  <a:pt x="9644" y="74580"/>
                </a:lnTo>
                <a:lnTo>
                  <a:pt x="0" y="121920"/>
                </a:lnTo>
                <a:lnTo>
                  <a:pt x="0" y="1104900"/>
                </a:lnTo>
                <a:lnTo>
                  <a:pt x="9644" y="1153120"/>
                </a:lnTo>
                <a:lnTo>
                  <a:pt x="36004" y="1192339"/>
                </a:lnTo>
                <a:lnTo>
                  <a:pt x="75223" y="1218699"/>
                </a:lnTo>
                <a:lnTo>
                  <a:pt x="123444" y="1228344"/>
                </a:lnTo>
                <a:lnTo>
                  <a:pt x="2334768" y="1228344"/>
                </a:lnTo>
                <a:lnTo>
                  <a:pt x="2382988" y="1218699"/>
                </a:lnTo>
                <a:lnTo>
                  <a:pt x="2422207" y="1192339"/>
                </a:lnTo>
                <a:lnTo>
                  <a:pt x="2448568" y="1153120"/>
                </a:lnTo>
                <a:lnTo>
                  <a:pt x="2458212" y="1104900"/>
                </a:lnTo>
                <a:close/>
              </a:path>
            </a:pathLst>
          </a:custGeom>
          <a:solidFill>
            <a:srgbClr val="F79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65594" y="1607804"/>
            <a:ext cx="2482850" cy="1256030"/>
          </a:xfrm>
          <a:custGeom>
            <a:avLst/>
            <a:gdLst/>
            <a:ahLst/>
            <a:cxnLst/>
            <a:rect l="l" t="t" r="r" b="b"/>
            <a:pathLst>
              <a:path w="2482850" h="1256030">
                <a:moveTo>
                  <a:pt x="2482596" y="1132332"/>
                </a:moveTo>
                <a:lnTo>
                  <a:pt x="2482596" y="121920"/>
                </a:lnTo>
                <a:lnTo>
                  <a:pt x="2476500" y="94488"/>
                </a:lnTo>
                <a:lnTo>
                  <a:pt x="2471928" y="82296"/>
                </a:lnTo>
                <a:lnTo>
                  <a:pt x="2465832" y="71628"/>
                </a:lnTo>
                <a:lnTo>
                  <a:pt x="2459736" y="59436"/>
                </a:lnTo>
                <a:lnTo>
                  <a:pt x="2452116" y="48768"/>
                </a:lnTo>
                <a:lnTo>
                  <a:pt x="2433828" y="30480"/>
                </a:lnTo>
                <a:lnTo>
                  <a:pt x="2423160" y="22860"/>
                </a:lnTo>
                <a:lnTo>
                  <a:pt x="2410968" y="16764"/>
                </a:lnTo>
                <a:lnTo>
                  <a:pt x="2400300" y="10668"/>
                </a:lnTo>
                <a:lnTo>
                  <a:pt x="2386584" y="6096"/>
                </a:lnTo>
                <a:lnTo>
                  <a:pt x="2374392" y="3048"/>
                </a:lnTo>
                <a:lnTo>
                  <a:pt x="2346960" y="0"/>
                </a:lnTo>
                <a:lnTo>
                  <a:pt x="134112" y="0"/>
                </a:lnTo>
                <a:lnTo>
                  <a:pt x="94488" y="6096"/>
                </a:lnTo>
                <a:lnTo>
                  <a:pt x="57912" y="24384"/>
                </a:lnTo>
                <a:lnTo>
                  <a:pt x="30480" y="50292"/>
                </a:lnTo>
                <a:lnTo>
                  <a:pt x="21336" y="60960"/>
                </a:lnTo>
                <a:lnTo>
                  <a:pt x="4572" y="96012"/>
                </a:lnTo>
                <a:lnTo>
                  <a:pt x="0" y="123444"/>
                </a:lnTo>
                <a:lnTo>
                  <a:pt x="0" y="1133856"/>
                </a:lnTo>
                <a:lnTo>
                  <a:pt x="1524" y="1147572"/>
                </a:lnTo>
                <a:lnTo>
                  <a:pt x="6096" y="1159764"/>
                </a:lnTo>
                <a:lnTo>
                  <a:pt x="10668" y="1173480"/>
                </a:lnTo>
                <a:lnTo>
                  <a:pt x="15240" y="1184148"/>
                </a:lnTo>
                <a:lnTo>
                  <a:pt x="22860" y="1196340"/>
                </a:lnTo>
                <a:lnTo>
                  <a:pt x="24384" y="1198168"/>
                </a:lnTo>
                <a:lnTo>
                  <a:pt x="24384" y="135636"/>
                </a:lnTo>
                <a:lnTo>
                  <a:pt x="25908" y="124968"/>
                </a:lnTo>
                <a:lnTo>
                  <a:pt x="38100" y="83820"/>
                </a:lnTo>
                <a:lnTo>
                  <a:pt x="65532" y="50292"/>
                </a:lnTo>
                <a:lnTo>
                  <a:pt x="82296" y="39624"/>
                </a:lnTo>
                <a:lnTo>
                  <a:pt x="92964" y="33528"/>
                </a:lnTo>
                <a:lnTo>
                  <a:pt x="102108" y="30480"/>
                </a:lnTo>
                <a:lnTo>
                  <a:pt x="112776" y="27432"/>
                </a:lnTo>
                <a:lnTo>
                  <a:pt x="124968" y="25908"/>
                </a:lnTo>
                <a:lnTo>
                  <a:pt x="2359152" y="25908"/>
                </a:lnTo>
                <a:lnTo>
                  <a:pt x="2369820" y="28956"/>
                </a:lnTo>
                <a:lnTo>
                  <a:pt x="2380488" y="30480"/>
                </a:lnTo>
                <a:lnTo>
                  <a:pt x="2418588" y="51816"/>
                </a:lnTo>
                <a:lnTo>
                  <a:pt x="2432304" y="67056"/>
                </a:lnTo>
                <a:lnTo>
                  <a:pt x="2439924" y="74676"/>
                </a:lnTo>
                <a:lnTo>
                  <a:pt x="2455164" y="114300"/>
                </a:lnTo>
                <a:lnTo>
                  <a:pt x="2458212" y="137160"/>
                </a:lnTo>
                <a:lnTo>
                  <a:pt x="2458212" y="1196949"/>
                </a:lnTo>
                <a:lnTo>
                  <a:pt x="2467356" y="1184148"/>
                </a:lnTo>
                <a:lnTo>
                  <a:pt x="2476500" y="1159764"/>
                </a:lnTo>
                <a:lnTo>
                  <a:pt x="2481072" y="1146048"/>
                </a:lnTo>
                <a:lnTo>
                  <a:pt x="2482596" y="1132332"/>
                </a:lnTo>
                <a:close/>
              </a:path>
              <a:path w="2482850" h="1256030">
                <a:moveTo>
                  <a:pt x="2458212" y="1196949"/>
                </a:moveTo>
                <a:lnTo>
                  <a:pt x="2458212" y="1120140"/>
                </a:lnTo>
                <a:lnTo>
                  <a:pt x="2456688" y="1130808"/>
                </a:lnTo>
                <a:lnTo>
                  <a:pt x="2455164" y="1143000"/>
                </a:lnTo>
                <a:lnTo>
                  <a:pt x="2452116" y="1152144"/>
                </a:lnTo>
                <a:lnTo>
                  <a:pt x="2432304" y="1190244"/>
                </a:lnTo>
                <a:lnTo>
                  <a:pt x="2389632" y="1220724"/>
                </a:lnTo>
                <a:lnTo>
                  <a:pt x="2357628" y="1229868"/>
                </a:lnTo>
                <a:lnTo>
                  <a:pt x="135636" y="1229868"/>
                </a:lnTo>
                <a:lnTo>
                  <a:pt x="91440" y="1220724"/>
                </a:lnTo>
                <a:lnTo>
                  <a:pt x="48768" y="1188720"/>
                </a:lnTo>
                <a:lnTo>
                  <a:pt x="33528" y="1161288"/>
                </a:lnTo>
                <a:lnTo>
                  <a:pt x="28956" y="1152144"/>
                </a:lnTo>
                <a:lnTo>
                  <a:pt x="25908" y="1130808"/>
                </a:lnTo>
                <a:lnTo>
                  <a:pt x="24384" y="1118616"/>
                </a:lnTo>
                <a:lnTo>
                  <a:pt x="24384" y="1198168"/>
                </a:lnTo>
                <a:lnTo>
                  <a:pt x="30480" y="1205484"/>
                </a:lnTo>
                <a:lnTo>
                  <a:pt x="39624" y="1216152"/>
                </a:lnTo>
                <a:lnTo>
                  <a:pt x="48768" y="1223772"/>
                </a:lnTo>
                <a:lnTo>
                  <a:pt x="59436" y="1232916"/>
                </a:lnTo>
                <a:lnTo>
                  <a:pt x="94488" y="1249680"/>
                </a:lnTo>
                <a:lnTo>
                  <a:pt x="135636" y="1255776"/>
                </a:lnTo>
                <a:lnTo>
                  <a:pt x="2348484" y="1255776"/>
                </a:lnTo>
                <a:lnTo>
                  <a:pt x="2375916" y="1252728"/>
                </a:lnTo>
                <a:lnTo>
                  <a:pt x="2412492" y="1239012"/>
                </a:lnTo>
                <a:lnTo>
                  <a:pt x="2433828" y="1223772"/>
                </a:lnTo>
                <a:lnTo>
                  <a:pt x="2452116" y="1205484"/>
                </a:lnTo>
                <a:lnTo>
                  <a:pt x="2458212" y="11969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72810" y="1968486"/>
            <a:ext cx="86804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50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94806" y="3649202"/>
            <a:ext cx="982980" cy="0"/>
          </a:xfrm>
          <a:custGeom>
            <a:avLst/>
            <a:gdLst/>
            <a:ahLst/>
            <a:cxnLst/>
            <a:rect l="l" t="t" r="r" b="b"/>
            <a:pathLst>
              <a:path w="982979">
                <a:moveTo>
                  <a:pt x="0" y="0"/>
                </a:moveTo>
                <a:lnTo>
                  <a:pt x="982980" y="0"/>
                </a:lnTo>
              </a:path>
            </a:pathLst>
          </a:custGeom>
          <a:ln w="25908">
            <a:solidFill>
              <a:srgbClr val="F79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92083" y="3105701"/>
            <a:ext cx="2344420" cy="1158875"/>
          </a:xfrm>
          <a:custGeom>
            <a:avLst/>
            <a:gdLst/>
            <a:ahLst/>
            <a:cxnLst/>
            <a:rect l="l" t="t" r="r" b="b"/>
            <a:pathLst>
              <a:path w="2344420" h="1158875">
                <a:moveTo>
                  <a:pt x="2220494" y="1158431"/>
                </a:moveTo>
                <a:lnTo>
                  <a:pt x="0" y="1156606"/>
                </a:lnTo>
                <a:lnTo>
                  <a:pt x="3051" y="1156911"/>
                </a:lnTo>
                <a:lnTo>
                  <a:pt x="2220494" y="1158431"/>
                </a:lnTo>
                <a:close/>
              </a:path>
              <a:path w="2344420" h="1158875">
                <a:moveTo>
                  <a:pt x="2331854" y="195"/>
                </a:moveTo>
                <a:lnTo>
                  <a:pt x="2331723" y="0"/>
                </a:lnTo>
                <a:lnTo>
                  <a:pt x="2331723" y="195"/>
                </a:lnTo>
                <a:lnTo>
                  <a:pt x="2331854" y="195"/>
                </a:lnTo>
                <a:close/>
              </a:path>
              <a:path w="2344420" h="1158875">
                <a:moveTo>
                  <a:pt x="2333903" y="3243"/>
                </a:moveTo>
                <a:lnTo>
                  <a:pt x="2333247" y="2267"/>
                </a:lnTo>
                <a:lnTo>
                  <a:pt x="2333247" y="3243"/>
                </a:lnTo>
                <a:lnTo>
                  <a:pt x="2333903" y="3243"/>
                </a:lnTo>
                <a:close/>
              </a:path>
              <a:path w="2344420" h="1158875">
                <a:moveTo>
                  <a:pt x="2335076" y="7815"/>
                </a:moveTo>
                <a:lnTo>
                  <a:pt x="2334771" y="6289"/>
                </a:lnTo>
                <a:lnTo>
                  <a:pt x="2334771" y="7815"/>
                </a:lnTo>
                <a:lnTo>
                  <a:pt x="2335076" y="7815"/>
                </a:lnTo>
                <a:close/>
              </a:path>
              <a:path w="2344420" h="1158875">
                <a:moveTo>
                  <a:pt x="2343915" y="1034991"/>
                </a:moveTo>
                <a:lnTo>
                  <a:pt x="2343915" y="52011"/>
                </a:lnTo>
                <a:lnTo>
                  <a:pt x="2342398" y="1042578"/>
                </a:lnTo>
                <a:lnTo>
                  <a:pt x="2343915" y="1034991"/>
                </a:lnTo>
                <a:close/>
              </a:path>
              <a:path w="2344420" h="1158875">
                <a:moveTo>
                  <a:pt x="2335534" y="1076897"/>
                </a:moveTo>
                <a:lnTo>
                  <a:pt x="2333247" y="1083759"/>
                </a:lnTo>
                <a:lnTo>
                  <a:pt x="2331340" y="1087573"/>
                </a:lnTo>
                <a:lnTo>
                  <a:pt x="2334271" y="1083212"/>
                </a:lnTo>
                <a:lnTo>
                  <a:pt x="2335534" y="1076897"/>
                </a:lnTo>
                <a:close/>
              </a:path>
              <a:path w="2344420" h="1158875">
                <a:moveTo>
                  <a:pt x="2310255" y="1118942"/>
                </a:moveTo>
                <a:lnTo>
                  <a:pt x="2304422" y="1124776"/>
                </a:lnTo>
                <a:lnTo>
                  <a:pt x="2307911" y="1122431"/>
                </a:lnTo>
                <a:lnTo>
                  <a:pt x="2310255" y="1118942"/>
                </a:lnTo>
                <a:close/>
              </a:path>
              <a:path w="2344420" h="1158875">
                <a:moveTo>
                  <a:pt x="2274175" y="1145105"/>
                </a:moveTo>
                <a:lnTo>
                  <a:pt x="2270763" y="1146243"/>
                </a:lnTo>
                <a:lnTo>
                  <a:pt x="2264667" y="1149291"/>
                </a:lnTo>
                <a:lnTo>
                  <a:pt x="2262377" y="1150054"/>
                </a:lnTo>
                <a:lnTo>
                  <a:pt x="2268691" y="1148791"/>
                </a:lnTo>
                <a:lnTo>
                  <a:pt x="2274175" y="1145105"/>
                </a:lnTo>
                <a:close/>
              </a:path>
              <a:path w="2344420" h="1158875">
                <a:moveTo>
                  <a:pt x="2229619" y="1156606"/>
                </a:moveTo>
                <a:lnTo>
                  <a:pt x="2226567" y="1156911"/>
                </a:lnTo>
                <a:lnTo>
                  <a:pt x="2226567" y="1157216"/>
                </a:lnTo>
                <a:lnTo>
                  <a:pt x="2229619" y="1156606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57974" y="3015980"/>
            <a:ext cx="2496820" cy="1248410"/>
          </a:xfrm>
          <a:custGeom>
            <a:avLst/>
            <a:gdLst/>
            <a:ahLst/>
            <a:cxnLst/>
            <a:rect l="l" t="t" r="r" b="b"/>
            <a:pathLst>
              <a:path w="2496820" h="1248410">
                <a:moveTo>
                  <a:pt x="2424683" y="18287"/>
                </a:moveTo>
                <a:lnTo>
                  <a:pt x="2409443" y="10667"/>
                </a:lnTo>
                <a:lnTo>
                  <a:pt x="2382012" y="1524"/>
                </a:lnTo>
                <a:lnTo>
                  <a:pt x="2368296" y="0"/>
                </a:lnTo>
                <a:lnTo>
                  <a:pt x="126492" y="0"/>
                </a:lnTo>
                <a:lnTo>
                  <a:pt x="86868" y="10668"/>
                </a:lnTo>
                <a:lnTo>
                  <a:pt x="51816" y="32004"/>
                </a:lnTo>
                <a:lnTo>
                  <a:pt x="24383" y="62484"/>
                </a:lnTo>
                <a:lnTo>
                  <a:pt x="6096" y="100584"/>
                </a:lnTo>
                <a:lnTo>
                  <a:pt x="0" y="141732"/>
                </a:lnTo>
                <a:lnTo>
                  <a:pt x="19811" y="150769"/>
                </a:lnTo>
                <a:lnTo>
                  <a:pt x="19811" y="128015"/>
                </a:lnTo>
                <a:lnTo>
                  <a:pt x="21335" y="117347"/>
                </a:lnTo>
                <a:lnTo>
                  <a:pt x="24384" y="105154"/>
                </a:lnTo>
                <a:lnTo>
                  <a:pt x="25907" y="100583"/>
                </a:lnTo>
                <a:lnTo>
                  <a:pt x="27431" y="97535"/>
                </a:lnTo>
                <a:lnTo>
                  <a:pt x="28955" y="92963"/>
                </a:lnTo>
                <a:lnTo>
                  <a:pt x="36575" y="77723"/>
                </a:lnTo>
                <a:lnTo>
                  <a:pt x="38099" y="76199"/>
                </a:lnTo>
                <a:lnTo>
                  <a:pt x="39623" y="73151"/>
                </a:lnTo>
                <a:lnTo>
                  <a:pt x="41148" y="71627"/>
                </a:lnTo>
                <a:lnTo>
                  <a:pt x="42671" y="68579"/>
                </a:lnTo>
                <a:lnTo>
                  <a:pt x="45719" y="65531"/>
                </a:lnTo>
                <a:lnTo>
                  <a:pt x="47243" y="62483"/>
                </a:lnTo>
                <a:lnTo>
                  <a:pt x="64007" y="45719"/>
                </a:lnTo>
                <a:lnTo>
                  <a:pt x="67055" y="44195"/>
                </a:lnTo>
                <a:lnTo>
                  <a:pt x="70103" y="41147"/>
                </a:lnTo>
                <a:lnTo>
                  <a:pt x="73151" y="39623"/>
                </a:lnTo>
                <a:lnTo>
                  <a:pt x="74676" y="38099"/>
                </a:lnTo>
                <a:lnTo>
                  <a:pt x="80771" y="35051"/>
                </a:lnTo>
                <a:lnTo>
                  <a:pt x="120395" y="19811"/>
                </a:lnTo>
                <a:lnTo>
                  <a:pt x="134111" y="18287"/>
                </a:lnTo>
                <a:lnTo>
                  <a:pt x="2424683" y="18287"/>
                </a:lnTo>
                <a:close/>
              </a:path>
              <a:path w="2496820" h="1248410">
                <a:moveTo>
                  <a:pt x="2402008" y="1237395"/>
                </a:moveTo>
                <a:lnTo>
                  <a:pt x="19811" y="150769"/>
                </a:lnTo>
                <a:lnTo>
                  <a:pt x="19811" y="1138427"/>
                </a:lnTo>
                <a:lnTo>
                  <a:pt x="21335" y="1138427"/>
                </a:lnTo>
                <a:lnTo>
                  <a:pt x="21335" y="1149095"/>
                </a:lnTo>
                <a:lnTo>
                  <a:pt x="22859" y="1149095"/>
                </a:lnTo>
                <a:lnTo>
                  <a:pt x="22859" y="1155191"/>
                </a:lnTo>
                <a:lnTo>
                  <a:pt x="24383" y="1155191"/>
                </a:lnTo>
                <a:lnTo>
                  <a:pt x="24383" y="1161287"/>
                </a:lnTo>
                <a:lnTo>
                  <a:pt x="25907" y="1161287"/>
                </a:lnTo>
                <a:lnTo>
                  <a:pt x="25907" y="1165859"/>
                </a:lnTo>
                <a:lnTo>
                  <a:pt x="27431" y="1165859"/>
                </a:lnTo>
                <a:lnTo>
                  <a:pt x="27431" y="1168907"/>
                </a:lnTo>
                <a:lnTo>
                  <a:pt x="28955" y="1168907"/>
                </a:lnTo>
                <a:lnTo>
                  <a:pt x="28955" y="1173479"/>
                </a:lnTo>
                <a:lnTo>
                  <a:pt x="30479" y="1173479"/>
                </a:lnTo>
                <a:lnTo>
                  <a:pt x="30479" y="1176527"/>
                </a:lnTo>
                <a:lnTo>
                  <a:pt x="32003" y="1176527"/>
                </a:lnTo>
                <a:lnTo>
                  <a:pt x="32003" y="1179575"/>
                </a:lnTo>
                <a:lnTo>
                  <a:pt x="33527" y="1179575"/>
                </a:lnTo>
                <a:lnTo>
                  <a:pt x="33527" y="1182623"/>
                </a:lnTo>
                <a:lnTo>
                  <a:pt x="35051" y="1182623"/>
                </a:lnTo>
                <a:lnTo>
                  <a:pt x="35051" y="1185671"/>
                </a:lnTo>
                <a:lnTo>
                  <a:pt x="36575" y="1185671"/>
                </a:lnTo>
                <a:lnTo>
                  <a:pt x="38099" y="1187195"/>
                </a:lnTo>
                <a:lnTo>
                  <a:pt x="38099" y="1190243"/>
                </a:lnTo>
                <a:lnTo>
                  <a:pt x="39623" y="1190243"/>
                </a:lnTo>
                <a:lnTo>
                  <a:pt x="39623" y="1193291"/>
                </a:lnTo>
                <a:lnTo>
                  <a:pt x="41148" y="1193291"/>
                </a:lnTo>
                <a:lnTo>
                  <a:pt x="42671" y="1194815"/>
                </a:lnTo>
                <a:lnTo>
                  <a:pt x="42671" y="1197863"/>
                </a:lnTo>
                <a:lnTo>
                  <a:pt x="44195" y="1197863"/>
                </a:lnTo>
                <a:lnTo>
                  <a:pt x="47243" y="1200911"/>
                </a:lnTo>
                <a:lnTo>
                  <a:pt x="47243" y="1203959"/>
                </a:lnTo>
                <a:lnTo>
                  <a:pt x="48767" y="1203959"/>
                </a:lnTo>
                <a:lnTo>
                  <a:pt x="62484" y="1217675"/>
                </a:lnTo>
                <a:lnTo>
                  <a:pt x="65531" y="1219199"/>
                </a:lnTo>
                <a:lnTo>
                  <a:pt x="68579" y="1222247"/>
                </a:lnTo>
                <a:lnTo>
                  <a:pt x="71627" y="1223771"/>
                </a:lnTo>
                <a:lnTo>
                  <a:pt x="74676" y="1226819"/>
                </a:lnTo>
                <a:lnTo>
                  <a:pt x="80771" y="1229867"/>
                </a:lnTo>
                <a:lnTo>
                  <a:pt x="82295" y="1231391"/>
                </a:lnTo>
                <a:lnTo>
                  <a:pt x="91439" y="1235963"/>
                </a:lnTo>
                <a:lnTo>
                  <a:pt x="96011" y="1237487"/>
                </a:lnTo>
                <a:lnTo>
                  <a:pt x="99060" y="1239011"/>
                </a:lnTo>
                <a:lnTo>
                  <a:pt x="137159" y="1246631"/>
                </a:lnTo>
                <a:lnTo>
                  <a:pt x="2360675" y="1248155"/>
                </a:lnTo>
                <a:lnTo>
                  <a:pt x="2360675" y="1246631"/>
                </a:lnTo>
                <a:lnTo>
                  <a:pt x="2375915" y="1245107"/>
                </a:lnTo>
                <a:lnTo>
                  <a:pt x="2383535" y="1243583"/>
                </a:lnTo>
                <a:lnTo>
                  <a:pt x="2389631" y="1242059"/>
                </a:lnTo>
                <a:lnTo>
                  <a:pt x="2398775" y="1239011"/>
                </a:lnTo>
                <a:lnTo>
                  <a:pt x="2402008" y="1237395"/>
                </a:lnTo>
                <a:close/>
              </a:path>
              <a:path w="2496820" h="1248410">
                <a:moveTo>
                  <a:pt x="2496312" y="1138428"/>
                </a:moveTo>
                <a:lnTo>
                  <a:pt x="2496312" y="126492"/>
                </a:lnTo>
                <a:lnTo>
                  <a:pt x="2493264" y="111252"/>
                </a:lnTo>
                <a:lnTo>
                  <a:pt x="2479548" y="73152"/>
                </a:lnTo>
                <a:lnTo>
                  <a:pt x="2455163" y="39623"/>
                </a:lnTo>
                <a:lnTo>
                  <a:pt x="2444496" y="32004"/>
                </a:lnTo>
                <a:lnTo>
                  <a:pt x="2433827" y="22859"/>
                </a:lnTo>
                <a:lnTo>
                  <a:pt x="2424683" y="18287"/>
                </a:lnTo>
                <a:lnTo>
                  <a:pt x="2363723" y="18287"/>
                </a:lnTo>
                <a:lnTo>
                  <a:pt x="2375915" y="19811"/>
                </a:lnTo>
                <a:lnTo>
                  <a:pt x="2383535" y="21335"/>
                </a:lnTo>
                <a:lnTo>
                  <a:pt x="2389631" y="22859"/>
                </a:lnTo>
                <a:lnTo>
                  <a:pt x="2403347" y="27431"/>
                </a:lnTo>
                <a:lnTo>
                  <a:pt x="2415539" y="33527"/>
                </a:lnTo>
                <a:lnTo>
                  <a:pt x="2417063" y="35051"/>
                </a:lnTo>
                <a:lnTo>
                  <a:pt x="2423159" y="38099"/>
                </a:lnTo>
                <a:lnTo>
                  <a:pt x="2426207" y="41147"/>
                </a:lnTo>
                <a:lnTo>
                  <a:pt x="2429255" y="42671"/>
                </a:lnTo>
                <a:lnTo>
                  <a:pt x="2432303" y="45719"/>
                </a:lnTo>
                <a:lnTo>
                  <a:pt x="2435352" y="47244"/>
                </a:lnTo>
                <a:lnTo>
                  <a:pt x="2449067" y="60959"/>
                </a:lnTo>
                <a:lnTo>
                  <a:pt x="2449067" y="64007"/>
                </a:lnTo>
                <a:lnTo>
                  <a:pt x="2450591" y="64007"/>
                </a:lnTo>
                <a:lnTo>
                  <a:pt x="2453639" y="67055"/>
                </a:lnTo>
                <a:lnTo>
                  <a:pt x="2453639" y="70103"/>
                </a:lnTo>
                <a:lnTo>
                  <a:pt x="2455164" y="70104"/>
                </a:lnTo>
                <a:lnTo>
                  <a:pt x="2458211" y="73151"/>
                </a:lnTo>
                <a:lnTo>
                  <a:pt x="2458211" y="76199"/>
                </a:lnTo>
                <a:lnTo>
                  <a:pt x="2459735" y="76199"/>
                </a:lnTo>
                <a:lnTo>
                  <a:pt x="2459735" y="79247"/>
                </a:lnTo>
                <a:lnTo>
                  <a:pt x="2461259" y="79247"/>
                </a:lnTo>
                <a:lnTo>
                  <a:pt x="2462783" y="80771"/>
                </a:lnTo>
                <a:lnTo>
                  <a:pt x="2462783" y="83819"/>
                </a:lnTo>
                <a:lnTo>
                  <a:pt x="2464307" y="83819"/>
                </a:lnTo>
                <a:lnTo>
                  <a:pt x="2464307" y="86867"/>
                </a:lnTo>
                <a:lnTo>
                  <a:pt x="2465831" y="86867"/>
                </a:lnTo>
                <a:lnTo>
                  <a:pt x="2465831" y="89915"/>
                </a:lnTo>
                <a:lnTo>
                  <a:pt x="2467355" y="89915"/>
                </a:lnTo>
                <a:lnTo>
                  <a:pt x="2467355" y="92963"/>
                </a:lnTo>
                <a:lnTo>
                  <a:pt x="2468879" y="92963"/>
                </a:lnTo>
                <a:lnTo>
                  <a:pt x="2468879" y="97535"/>
                </a:lnTo>
                <a:lnTo>
                  <a:pt x="2470403" y="97535"/>
                </a:lnTo>
                <a:lnTo>
                  <a:pt x="2470403" y="102107"/>
                </a:lnTo>
                <a:lnTo>
                  <a:pt x="2471927" y="102107"/>
                </a:lnTo>
                <a:lnTo>
                  <a:pt x="2471927" y="106679"/>
                </a:lnTo>
                <a:lnTo>
                  <a:pt x="2473451" y="106679"/>
                </a:lnTo>
                <a:lnTo>
                  <a:pt x="2473451" y="111251"/>
                </a:lnTo>
                <a:lnTo>
                  <a:pt x="2474975" y="111251"/>
                </a:lnTo>
                <a:lnTo>
                  <a:pt x="2474975" y="118871"/>
                </a:lnTo>
                <a:lnTo>
                  <a:pt x="2476499" y="118871"/>
                </a:lnTo>
                <a:lnTo>
                  <a:pt x="2476499" y="129539"/>
                </a:lnTo>
                <a:lnTo>
                  <a:pt x="2478023" y="129539"/>
                </a:lnTo>
                <a:lnTo>
                  <a:pt x="2478023" y="1194816"/>
                </a:lnTo>
                <a:lnTo>
                  <a:pt x="2485644" y="1179576"/>
                </a:lnTo>
                <a:lnTo>
                  <a:pt x="2494788" y="1152144"/>
                </a:lnTo>
                <a:lnTo>
                  <a:pt x="2496312" y="1138428"/>
                </a:lnTo>
                <a:close/>
              </a:path>
              <a:path w="2496820" h="1248410">
                <a:moveTo>
                  <a:pt x="2478023" y="1194816"/>
                </a:moveTo>
                <a:lnTo>
                  <a:pt x="2478023" y="129539"/>
                </a:lnTo>
                <a:lnTo>
                  <a:pt x="2476499" y="1136903"/>
                </a:lnTo>
                <a:lnTo>
                  <a:pt x="2474975" y="1147571"/>
                </a:lnTo>
                <a:lnTo>
                  <a:pt x="2471927" y="1159763"/>
                </a:lnTo>
                <a:lnTo>
                  <a:pt x="2467355" y="1173479"/>
                </a:lnTo>
                <a:lnTo>
                  <a:pt x="2461259" y="1185671"/>
                </a:lnTo>
                <a:lnTo>
                  <a:pt x="2459735" y="1187195"/>
                </a:lnTo>
                <a:lnTo>
                  <a:pt x="2456687" y="1193291"/>
                </a:lnTo>
                <a:lnTo>
                  <a:pt x="2453639" y="1196339"/>
                </a:lnTo>
                <a:lnTo>
                  <a:pt x="2452115" y="1199387"/>
                </a:lnTo>
                <a:lnTo>
                  <a:pt x="2447543" y="1203959"/>
                </a:lnTo>
                <a:lnTo>
                  <a:pt x="2446019" y="1207007"/>
                </a:lnTo>
                <a:lnTo>
                  <a:pt x="2436875" y="1216151"/>
                </a:lnTo>
                <a:lnTo>
                  <a:pt x="2433827" y="1217675"/>
                </a:lnTo>
                <a:lnTo>
                  <a:pt x="2429255" y="1222247"/>
                </a:lnTo>
                <a:lnTo>
                  <a:pt x="2426207" y="1223771"/>
                </a:lnTo>
                <a:lnTo>
                  <a:pt x="2424683" y="1225295"/>
                </a:lnTo>
                <a:lnTo>
                  <a:pt x="2421635" y="1226819"/>
                </a:lnTo>
                <a:lnTo>
                  <a:pt x="2420111" y="1228343"/>
                </a:lnTo>
                <a:lnTo>
                  <a:pt x="2414015" y="1231391"/>
                </a:lnTo>
                <a:lnTo>
                  <a:pt x="2412491" y="1232915"/>
                </a:lnTo>
                <a:lnTo>
                  <a:pt x="2409443" y="1234439"/>
                </a:lnTo>
                <a:lnTo>
                  <a:pt x="2404871" y="1235963"/>
                </a:lnTo>
                <a:lnTo>
                  <a:pt x="2402008" y="1237395"/>
                </a:lnTo>
                <a:lnTo>
                  <a:pt x="2425599" y="1248155"/>
                </a:lnTo>
                <a:lnTo>
                  <a:pt x="2435352" y="1242060"/>
                </a:lnTo>
                <a:lnTo>
                  <a:pt x="2446020" y="1234440"/>
                </a:lnTo>
                <a:lnTo>
                  <a:pt x="2456688" y="1223772"/>
                </a:lnTo>
                <a:lnTo>
                  <a:pt x="2464308" y="1214628"/>
                </a:lnTo>
                <a:lnTo>
                  <a:pt x="2473452" y="1203960"/>
                </a:lnTo>
                <a:lnTo>
                  <a:pt x="2478023" y="1194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77787" y="3034268"/>
            <a:ext cx="2458720" cy="1229995"/>
          </a:xfrm>
          <a:custGeom>
            <a:avLst/>
            <a:gdLst/>
            <a:ahLst/>
            <a:cxnLst/>
            <a:rect l="l" t="t" r="r" b="b"/>
            <a:pathLst>
              <a:path w="2458720" h="1229995">
                <a:moveTo>
                  <a:pt x="2458212" y="1106424"/>
                </a:moveTo>
                <a:lnTo>
                  <a:pt x="2458212" y="123444"/>
                </a:lnTo>
                <a:lnTo>
                  <a:pt x="2448568" y="75223"/>
                </a:lnTo>
                <a:lnTo>
                  <a:pt x="2422207" y="36004"/>
                </a:lnTo>
                <a:lnTo>
                  <a:pt x="2382988" y="9644"/>
                </a:lnTo>
                <a:lnTo>
                  <a:pt x="2334768" y="0"/>
                </a:lnTo>
                <a:lnTo>
                  <a:pt x="123444" y="0"/>
                </a:lnTo>
                <a:lnTo>
                  <a:pt x="75223" y="9644"/>
                </a:lnTo>
                <a:lnTo>
                  <a:pt x="36004" y="36004"/>
                </a:lnTo>
                <a:lnTo>
                  <a:pt x="9644" y="75223"/>
                </a:lnTo>
                <a:lnTo>
                  <a:pt x="0" y="123444"/>
                </a:lnTo>
                <a:lnTo>
                  <a:pt x="0" y="1106424"/>
                </a:lnTo>
                <a:lnTo>
                  <a:pt x="9644" y="1154644"/>
                </a:lnTo>
                <a:lnTo>
                  <a:pt x="36004" y="1193863"/>
                </a:lnTo>
                <a:lnTo>
                  <a:pt x="75223" y="1220223"/>
                </a:lnTo>
                <a:lnTo>
                  <a:pt x="123444" y="1229868"/>
                </a:lnTo>
                <a:lnTo>
                  <a:pt x="2334768" y="1229868"/>
                </a:lnTo>
                <a:lnTo>
                  <a:pt x="2382988" y="1220223"/>
                </a:lnTo>
                <a:lnTo>
                  <a:pt x="2422207" y="1193863"/>
                </a:lnTo>
                <a:lnTo>
                  <a:pt x="2448568" y="1154644"/>
                </a:lnTo>
                <a:lnTo>
                  <a:pt x="2458212" y="1106424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57974" y="3015980"/>
            <a:ext cx="2496820" cy="1266825"/>
          </a:xfrm>
          <a:custGeom>
            <a:avLst/>
            <a:gdLst/>
            <a:ahLst/>
            <a:cxnLst/>
            <a:rect l="l" t="t" r="r" b="b"/>
            <a:pathLst>
              <a:path w="2496820" h="1266825">
                <a:moveTo>
                  <a:pt x="2496312" y="1138428"/>
                </a:moveTo>
                <a:lnTo>
                  <a:pt x="2496312" y="126492"/>
                </a:lnTo>
                <a:lnTo>
                  <a:pt x="2493264" y="111252"/>
                </a:lnTo>
                <a:lnTo>
                  <a:pt x="2479548" y="73152"/>
                </a:lnTo>
                <a:lnTo>
                  <a:pt x="2455164" y="39624"/>
                </a:lnTo>
                <a:lnTo>
                  <a:pt x="2444496" y="32004"/>
                </a:lnTo>
                <a:lnTo>
                  <a:pt x="2433828" y="22860"/>
                </a:lnTo>
                <a:lnTo>
                  <a:pt x="2409444" y="10668"/>
                </a:lnTo>
                <a:lnTo>
                  <a:pt x="2382012" y="1524"/>
                </a:lnTo>
                <a:lnTo>
                  <a:pt x="2368296" y="0"/>
                </a:lnTo>
                <a:lnTo>
                  <a:pt x="126492" y="0"/>
                </a:lnTo>
                <a:lnTo>
                  <a:pt x="86868" y="10668"/>
                </a:lnTo>
                <a:lnTo>
                  <a:pt x="51816" y="32004"/>
                </a:lnTo>
                <a:lnTo>
                  <a:pt x="24384" y="62484"/>
                </a:lnTo>
                <a:lnTo>
                  <a:pt x="6096" y="100584"/>
                </a:lnTo>
                <a:lnTo>
                  <a:pt x="0" y="141732"/>
                </a:lnTo>
                <a:lnTo>
                  <a:pt x="0" y="1126236"/>
                </a:lnTo>
                <a:lnTo>
                  <a:pt x="12192" y="1181100"/>
                </a:lnTo>
                <a:lnTo>
                  <a:pt x="33528" y="1216152"/>
                </a:lnTo>
                <a:lnTo>
                  <a:pt x="38100" y="1220724"/>
                </a:lnTo>
                <a:lnTo>
                  <a:pt x="38100" y="141732"/>
                </a:lnTo>
                <a:lnTo>
                  <a:pt x="39624" y="129540"/>
                </a:lnTo>
                <a:lnTo>
                  <a:pt x="56388" y="82296"/>
                </a:lnTo>
                <a:lnTo>
                  <a:pt x="85344" y="54864"/>
                </a:lnTo>
                <a:lnTo>
                  <a:pt x="121920" y="39624"/>
                </a:lnTo>
                <a:lnTo>
                  <a:pt x="132588" y="38100"/>
                </a:lnTo>
                <a:lnTo>
                  <a:pt x="2366772" y="38100"/>
                </a:lnTo>
                <a:lnTo>
                  <a:pt x="2404872" y="50292"/>
                </a:lnTo>
                <a:lnTo>
                  <a:pt x="2441448" y="83820"/>
                </a:lnTo>
                <a:lnTo>
                  <a:pt x="2456688" y="121920"/>
                </a:lnTo>
                <a:lnTo>
                  <a:pt x="2458212" y="131064"/>
                </a:lnTo>
                <a:lnTo>
                  <a:pt x="2458212" y="1221943"/>
                </a:lnTo>
                <a:lnTo>
                  <a:pt x="2464308" y="1214628"/>
                </a:lnTo>
                <a:lnTo>
                  <a:pt x="2473452" y="1203960"/>
                </a:lnTo>
                <a:lnTo>
                  <a:pt x="2485644" y="1179576"/>
                </a:lnTo>
                <a:lnTo>
                  <a:pt x="2494788" y="1152144"/>
                </a:lnTo>
                <a:lnTo>
                  <a:pt x="2496312" y="1138428"/>
                </a:lnTo>
                <a:close/>
              </a:path>
              <a:path w="2496820" h="1266825">
                <a:moveTo>
                  <a:pt x="2458212" y="1221943"/>
                </a:moveTo>
                <a:lnTo>
                  <a:pt x="2458212" y="1136904"/>
                </a:lnTo>
                <a:lnTo>
                  <a:pt x="2456688" y="1146048"/>
                </a:lnTo>
                <a:lnTo>
                  <a:pt x="2453640" y="1156716"/>
                </a:lnTo>
                <a:lnTo>
                  <a:pt x="2450592" y="1165860"/>
                </a:lnTo>
                <a:lnTo>
                  <a:pt x="2446020" y="1175004"/>
                </a:lnTo>
                <a:lnTo>
                  <a:pt x="2439924" y="1184148"/>
                </a:lnTo>
                <a:lnTo>
                  <a:pt x="2435352" y="1191768"/>
                </a:lnTo>
                <a:lnTo>
                  <a:pt x="2394204" y="1220724"/>
                </a:lnTo>
                <a:lnTo>
                  <a:pt x="131064" y="1228344"/>
                </a:lnTo>
                <a:lnTo>
                  <a:pt x="120396" y="1226820"/>
                </a:lnTo>
                <a:lnTo>
                  <a:pt x="111252" y="1223772"/>
                </a:lnTo>
                <a:lnTo>
                  <a:pt x="100584" y="1220724"/>
                </a:lnTo>
                <a:lnTo>
                  <a:pt x="68580" y="1197864"/>
                </a:lnTo>
                <a:lnTo>
                  <a:pt x="45720" y="1164336"/>
                </a:lnTo>
                <a:lnTo>
                  <a:pt x="38100" y="1123188"/>
                </a:lnTo>
                <a:lnTo>
                  <a:pt x="38100" y="1220724"/>
                </a:lnTo>
                <a:lnTo>
                  <a:pt x="88392" y="1255776"/>
                </a:lnTo>
                <a:lnTo>
                  <a:pt x="129540" y="1266444"/>
                </a:lnTo>
                <a:lnTo>
                  <a:pt x="2369820" y="1266444"/>
                </a:lnTo>
                <a:lnTo>
                  <a:pt x="2410968" y="1255776"/>
                </a:lnTo>
                <a:lnTo>
                  <a:pt x="2446020" y="1234440"/>
                </a:lnTo>
                <a:lnTo>
                  <a:pt x="2456688" y="1223772"/>
                </a:lnTo>
                <a:lnTo>
                  <a:pt x="2458212" y="12219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338826" y="3187686"/>
            <a:ext cx="2136775" cy="84201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715010" marR="5080" indent="-702945">
              <a:lnSpc>
                <a:spcPts val="3070"/>
              </a:lnSpc>
              <a:spcBef>
                <a:spcPts val="439"/>
              </a:spcBef>
            </a:pPr>
            <a:r>
              <a:rPr sz="2800" spc="-20" dirty="0">
                <a:latin typeface="Calibri"/>
                <a:cs typeface="Calibri"/>
              </a:rPr>
              <a:t>Kualitas </a:t>
            </a:r>
            <a:r>
              <a:rPr sz="2800" spc="-5" dirty="0">
                <a:latin typeface="Calibri"/>
                <a:cs typeface="Calibri"/>
              </a:rPr>
              <a:t>Bahan  </a:t>
            </a:r>
            <a:r>
              <a:rPr sz="2800" spc="-15" dirty="0">
                <a:latin typeface="Calibri"/>
                <a:cs typeface="Calibri"/>
              </a:rPr>
              <a:t>Baku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84138" y="3642344"/>
            <a:ext cx="1004569" cy="1428115"/>
          </a:xfrm>
          <a:custGeom>
            <a:avLst/>
            <a:gdLst/>
            <a:ahLst/>
            <a:cxnLst/>
            <a:rect l="l" t="t" r="r" b="b"/>
            <a:pathLst>
              <a:path w="1004570" h="1428114">
                <a:moveTo>
                  <a:pt x="1004316" y="1412748"/>
                </a:moveTo>
                <a:lnTo>
                  <a:pt x="19812" y="0"/>
                </a:lnTo>
                <a:lnTo>
                  <a:pt x="0" y="13716"/>
                </a:lnTo>
                <a:lnTo>
                  <a:pt x="982980" y="1427988"/>
                </a:lnTo>
                <a:lnTo>
                  <a:pt x="1004316" y="1412748"/>
                </a:lnTo>
                <a:close/>
              </a:path>
            </a:pathLst>
          </a:custGeom>
          <a:solidFill>
            <a:srgbClr val="F79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58271" y="4519374"/>
            <a:ext cx="78105" cy="1148715"/>
          </a:xfrm>
          <a:custGeom>
            <a:avLst/>
            <a:gdLst/>
            <a:ahLst/>
            <a:cxnLst/>
            <a:rect l="l" t="t" r="r" b="b"/>
            <a:pathLst>
              <a:path w="78104" h="1148714">
                <a:moveTo>
                  <a:pt x="66076" y="794"/>
                </a:moveTo>
                <a:lnTo>
                  <a:pt x="65536" y="0"/>
                </a:lnTo>
                <a:lnTo>
                  <a:pt x="65536" y="794"/>
                </a:lnTo>
                <a:lnTo>
                  <a:pt x="66076" y="794"/>
                </a:lnTo>
                <a:close/>
              </a:path>
              <a:path w="78104" h="1148714">
                <a:moveTo>
                  <a:pt x="68103" y="3842"/>
                </a:moveTo>
                <a:lnTo>
                  <a:pt x="67060" y="2241"/>
                </a:lnTo>
                <a:lnTo>
                  <a:pt x="67060" y="3842"/>
                </a:lnTo>
                <a:lnTo>
                  <a:pt x="68103" y="3842"/>
                </a:lnTo>
                <a:close/>
              </a:path>
              <a:path w="78104" h="1148714">
                <a:moveTo>
                  <a:pt x="68724" y="6890"/>
                </a:moveTo>
                <a:lnTo>
                  <a:pt x="68584" y="6200"/>
                </a:lnTo>
                <a:lnTo>
                  <a:pt x="68584" y="6890"/>
                </a:lnTo>
                <a:lnTo>
                  <a:pt x="68724" y="6890"/>
                </a:lnTo>
                <a:close/>
              </a:path>
              <a:path w="78104" h="1148714">
                <a:moveTo>
                  <a:pt x="77728" y="1034066"/>
                </a:moveTo>
                <a:lnTo>
                  <a:pt x="77728" y="51086"/>
                </a:lnTo>
                <a:lnTo>
                  <a:pt x="76213" y="1041642"/>
                </a:lnTo>
                <a:lnTo>
                  <a:pt x="77728" y="1034066"/>
                </a:lnTo>
                <a:close/>
              </a:path>
              <a:path w="78104" h="1148714">
                <a:moveTo>
                  <a:pt x="68585" y="1079782"/>
                </a:moveTo>
                <a:lnTo>
                  <a:pt x="65152" y="1086648"/>
                </a:lnTo>
                <a:lnTo>
                  <a:pt x="68084" y="1082287"/>
                </a:lnTo>
                <a:lnTo>
                  <a:pt x="68585" y="1079782"/>
                </a:lnTo>
                <a:close/>
              </a:path>
              <a:path w="78104" h="1148714">
                <a:moveTo>
                  <a:pt x="44068" y="1118017"/>
                </a:moveTo>
                <a:lnTo>
                  <a:pt x="38235" y="1123851"/>
                </a:lnTo>
                <a:lnTo>
                  <a:pt x="41723" y="1121506"/>
                </a:lnTo>
                <a:lnTo>
                  <a:pt x="44068" y="1118017"/>
                </a:lnTo>
                <a:close/>
              </a:path>
              <a:path w="78104" h="1148714">
                <a:moveTo>
                  <a:pt x="6489" y="1145188"/>
                </a:moveTo>
                <a:lnTo>
                  <a:pt x="6100" y="1145318"/>
                </a:lnTo>
                <a:lnTo>
                  <a:pt x="0" y="1148367"/>
                </a:lnTo>
                <a:lnTo>
                  <a:pt x="2504" y="1147866"/>
                </a:lnTo>
                <a:lnTo>
                  <a:pt x="6489" y="1145188"/>
                </a:lnTo>
                <a:close/>
              </a:path>
            </a:pathLst>
          </a:custGeom>
          <a:solidFill>
            <a:srgbClr val="4BA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57974" y="4428728"/>
            <a:ext cx="2496820" cy="1248410"/>
          </a:xfrm>
          <a:custGeom>
            <a:avLst/>
            <a:gdLst/>
            <a:ahLst/>
            <a:cxnLst/>
            <a:rect l="l" t="t" r="r" b="b"/>
            <a:pathLst>
              <a:path w="2496820" h="1248410">
                <a:moveTo>
                  <a:pt x="2426512" y="19811"/>
                </a:moveTo>
                <a:lnTo>
                  <a:pt x="2382012" y="3048"/>
                </a:lnTo>
                <a:lnTo>
                  <a:pt x="2354580" y="0"/>
                </a:lnTo>
                <a:lnTo>
                  <a:pt x="141732" y="0"/>
                </a:lnTo>
                <a:lnTo>
                  <a:pt x="99060" y="6096"/>
                </a:lnTo>
                <a:lnTo>
                  <a:pt x="62484" y="24384"/>
                </a:lnTo>
                <a:lnTo>
                  <a:pt x="32003" y="51816"/>
                </a:lnTo>
                <a:lnTo>
                  <a:pt x="24383" y="64008"/>
                </a:lnTo>
                <a:lnTo>
                  <a:pt x="16764" y="74676"/>
                </a:lnTo>
                <a:lnTo>
                  <a:pt x="10668" y="88392"/>
                </a:lnTo>
                <a:lnTo>
                  <a:pt x="6096" y="100584"/>
                </a:lnTo>
                <a:lnTo>
                  <a:pt x="3048" y="114300"/>
                </a:lnTo>
                <a:lnTo>
                  <a:pt x="0" y="141732"/>
                </a:lnTo>
                <a:lnTo>
                  <a:pt x="19811" y="150769"/>
                </a:lnTo>
                <a:lnTo>
                  <a:pt x="19811" y="128015"/>
                </a:lnTo>
                <a:lnTo>
                  <a:pt x="21335" y="117347"/>
                </a:lnTo>
                <a:lnTo>
                  <a:pt x="22859" y="111251"/>
                </a:lnTo>
                <a:lnTo>
                  <a:pt x="28955" y="92963"/>
                </a:lnTo>
                <a:lnTo>
                  <a:pt x="33527" y="83819"/>
                </a:lnTo>
                <a:lnTo>
                  <a:pt x="35051" y="82295"/>
                </a:lnTo>
                <a:lnTo>
                  <a:pt x="38099" y="76199"/>
                </a:lnTo>
                <a:lnTo>
                  <a:pt x="39623" y="74675"/>
                </a:lnTo>
                <a:lnTo>
                  <a:pt x="41148" y="71627"/>
                </a:lnTo>
                <a:lnTo>
                  <a:pt x="42671" y="70103"/>
                </a:lnTo>
                <a:lnTo>
                  <a:pt x="44195" y="67055"/>
                </a:lnTo>
                <a:lnTo>
                  <a:pt x="51815" y="59435"/>
                </a:lnTo>
                <a:lnTo>
                  <a:pt x="53339" y="56387"/>
                </a:lnTo>
                <a:lnTo>
                  <a:pt x="56387" y="53339"/>
                </a:lnTo>
                <a:lnTo>
                  <a:pt x="59435" y="51815"/>
                </a:lnTo>
                <a:lnTo>
                  <a:pt x="67055" y="44195"/>
                </a:lnTo>
                <a:lnTo>
                  <a:pt x="70103" y="42671"/>
                </a:lnTo>
                <a:lnTo>
                  <a:pt x="73151" y="39623"/>
                </a:lnTo>
                <a:lnTo>
                  <a:pt x="79247" y="36575"/>
                </a:lnTo>
                <a:lnTo>
                  <a:pt x="80771" y="35051"/>
                </a:lnTo>
                <a:lnTo>
                  <a:pt x="92963" y="28955"/>
                </a:lnTo>
                <a:lnTo>
                  <a:pt x="97535" y="27431"/>
                </a:lnTo>
                <a:lnTo>
                  <a:pt x="100583" y="25907"/>
                </a:lnTo>
                <a:lnTo>
                  <a:pt x="105155" y="24383"/>
                </a:lnTo>
                <a:lnTo>
                  <a:pt x="117347" y="21335"/>
                </a:lnTo>
                <a:lnTo>
                  <a:pt x="126491" y="19811"/>
                </a:lnTo>
                <a:lnTo>
                  <a:pt x="2426512" y="19811"/>
                </a:lnTo>
                <a:close/>
              </a:path>
              <a:path w="2496820" h="1248410">
                <a:moveTo>
                  <a:pt x="2402805" y="1237758"/>
                </a:moveTo>
                <a:lnTo>
                  <a:pt x="19811" y="150769"/>
                </a:lnTo>
                <a:lnTo>
                  <a:pt x="19811" y="1139951"/>
                </a:lnTo>
                <a:lnTo>
                  <a:pt x="21335" y="1139951"/>
                </a:lnTo>
                <a:lnTo>
                  <a:pt x="21335" y="1149095"/>
                </a:lnTo>
                <a:lnTo>
                  <a:pt x="22859" y="1149095"/>
                </a:lnTo>
                <a:lnTo>
                  <a:pt x="22859" y="1155191"/>
                </a:lnTo>
                <a:lnTo>
                  <a:pt x="24383" y="1155191"/>
                </a:lnTo>
                <a:lnTo>
                  <a:pt x="24383" y="1161287"/>
                </a:lnTo>
                <a:lnTo>
                  <a:pt x="25907" y="1161287"/>
                </a:lnTo>
                <a:lnTo>
                  <a:pt x="25907" y="1165859"/>
                </a:lnTo>
                <a:lnTo>
                  <a:pt x="27431" y="1165859"/>
                </a:lnTo>
                <a:lnTo>
                  <a:pt x="27431" y="1170431"/>
                </a:lnTo>
                <a:lnTo>
                  <a:pt x="28955" y="1170431"/>
                </a:lnTo>
                <a:lnTo>
                  <a:pt x="28955" y="1173479"/>
                </a:lnTo>
                <a:lnTo>
                  <a:pt x="30479" y="1173479"/>
                </a:lnTo>
                <a:lnTo>
                  <a:pt x="30479" y="1176527"/>
                </a:lnTo>
                <a:lnTo>
                  <a:pt x="32003" y="1176527"/>
                </a:lnTo>
                <a:lnTo>
                  <a:pt x="32003" y="1181099"/>
                </a:lnTo>
                <a:lnTo>
                  <a:pt x="33527" y="1181099"/>
                </a:lnTo>
                <a:lnTo>
                  <a:pt x="33527" y="1184147"/>
                </a:lnTo>
                <a:lnTo>
                  <a:pt x="35051" y="1184147"/>
                </a:lnTo>
                <a:lnTo>
                  <a:pt x="36575" y="1185671"/>
                </a:lnTo>
                <a:lnTo>
                  <a:pt x="36575" y="1188719"/>
                </a:lnTo>
                <a:lnTo>
                  <a:pt x="38099" y="1188719"/>
                </a:lnTo>
                <a:lnTo>
                  <a:pt x="38099" y="1191767"/>
                </a:lnTo>
                <a:lnTo>
                  <a:pt x="39623" y="1191767"/>
                </a:lnTo>
                <a:lnTo>
                  <a:pt x="41147" y="1193291"/>
                </a:lnTo>
                <a:lnTo>
                  <a:pt x="41147" y="1196339"/>
                </a:lnTo>
                <a:lnTo>
                  <a:pt x="42671" y="1196339"/>
                </a:lnTo>
                <a:lnTo>
                  <a:pt x="45719" y="1199387"/>
                </a:lnTo>
                <a:lnTo>
                  <a:pt x="45719" y="1202435"/>
                </a:lnTo>
                <a:lnTo>
                  <a:pt x="47243" y="1202435"/>
                </a:lnTo>
                <a:lnTo>
                  <a:pt x="65531" y="1220723"/>
                </a:lnTo>
                <a:lnTo>
                  <a:pt x="68579" y="1222247"/>
                </a:lnTo>
                <a:lnTo>
                  <a:pt x="71627" y="1225295"/>
                </a:lnTo>
                <a:lnTo>
                  <a:pt x="74675" y="1226819"/>
                </a:lnTo>
                <a:lnTo>
                  <a:pt x="76199" y="1228343"/>
                </a:lnTo>
                <a:lnTo>
                  <a:pt x="82295" y="1231391"/>
                </a:lnTo>
                <a:lnTo>
                  <a:pt x="83819" y="1232915"/>
                </a:lnTo>
                <a:lnTo>
                  <a:pt x="92963" y="1237487"/>
                </a:lnTo>
                <a:lnTo>
                  <a:pt x="102107" y="1240535"/>
                </a:lnTo>
                <a:lnTo>
                  <a:pt x="105155" y="1242059"/>
                </a:lnTo>
                <a:lnTo>
                  <a:pt x="117347" y="1245107"/>
                </a:lnTo>
                <a:lnTo>
                  <a:pt x="128015" y="1246631"/>
                </a:lnTo>
                <a:lnTo>
                  <a:pt x="2369819" y="1248155"/>
                </a:lnTo>
                <a:lnTo>
                  <a:pt x="2369819" y="1246631"/>
                </a:lnTo>
                <a:lnTo>
                  <a:pt x="2380487" y="1245107"/>
                </a:lnTo>
                <a:lnTo>
                  <a:pt x="2386583" y="1243583"/>
                </a:lnTo>
                <a:lnTo>
                  <a:pt x="2400299" y="1239011"/>
                </a:lnTo>
                <a:lnTo>
                  <a:pt x="2402805" y="1237758"/>
                </a:lnTo>
                <a:close/>
              </a:path>
              <a:path w="2496820" h="1248410">
                <a:moveTo>
                  <a:pt x="2496312" y="1138428"/>
                </a:moveTo>
                <a:lnTo>
                  <a:pt x="2496312" y="126492"/>
                </a:lnTo>
                <a:lnTo>
                  <a:pt x="2490216" y="99060"/>
                </a:lnTo>
                <a:lnTo>
                  <a:pt x="2464307" y="51815"/>
                </a:lnTo>
                <a:lnTo>
                  <a:pt x="2433828" y="24384"/>
                </a:lnTo>
                <a:lnTo>
                  <a:pt x="2371343" y="19811"/>
                </a:lnTo>
                <a:lnTo>
                  <a:pt x="2380487" y="21335"/>
                </a:lnTo>
                <a:lnTo>
                  <a:pt x="2392679" y="24383"/>
                </a:lnTo>
                <a:lnTo>
                  <a:pt x="2397251" y="25907"/>
                </a:lnTo>
                <a:lnTo>
                  <a:pt x="2400299" y="27431"/>
                </a:lnTo>
                <a:lnTo>
                  <a:pt x="2404871" y="28955"/>
                </a:lnTo>
                <a:lnTo>
                  <a:pt x="2414015" y="33527"/>
                </a:lnTo>
                <a:lnTo>
                  <a:pt x="2415539" y="35051"/>
                </a:lnTo>
                <a:lnTo>
                  <a:pt x="2421636" y="38100"/>
                </a:lnTo>
                <a:lnTo>
                  <a:pt x="2423159" y="39623"/>
                </a:lnTo>
                <a:lnTo>
                  <a:pt x="2426207" y="41147"/>
                </a:lnTo>
                <a:lnTo>
                  <a:pt x="2429255" y="44195"/>
                </a:lnTo>
                <a:lnTo>
                  <a:pt x="2432303" y="45719"/>
                </a:lnTo>
                <a:lnTo>
                  <a:pt x="2452115" y="65531"/>
                </a:lnTo>
                <a:lnTo>
                  <a:pt x="2452115" y="68579"/>
                </a:lnTo>
                <a:lnTo>
                  <a:pt x="2453639" y="68579"/>
                </a:lnTo>
                <a:lnTo>
                  <a:pt x="2456687" y="71627"/>
                </a:lnTo>
                <a:lnTo>
                  <a:pt x="2456687" y="74675"/>
                </a:lnTo>
                <a:lnTo>
                  <a:pt x="2458211" y="74675"/>
                </a:lnTo>
                <a:lnTo>
                  <a:pt x="2459735" y="76199"/>
                </a:lnTo>
                <a:lnTo>
                  <a:pt x="2459735" y="79247"/>
                </a:lnTo>
                <a:lnTo>
                  <a:pt x="2461259" y="79247"/>
                </a:lnTo>
                <a:lnTo>
                  <a:pt x="2461259" y="82295"/>
                </a:lnTo>
                <a:lnTo>
                  <a:pt x="2462783" y="82295"/>
                </a:lnTo>
                <a:lnTo>
                  <a:pt x="2462783" y="85343"/>
                </a:lnTo>
                <a:lnTo>
                  <a:pt x="2464307" y="85343"/>
                </a:lnTo>
                <a:lnTo>
                  <a:pt x="2464307" y="88391"/>
                </a:lnTo>
                <a:lnTo>
                  <a:pt x="2465831" y="88391"/>
                </a:lnTo>
                <a:lnTo>
                  <a:pt x="2465831" y="91439"/>
                </a:lnTo>
                <a:lnTo>
                  <a:pt x="2467355" y="91439"/>
                </a:lnTo>
                <a:lnTo>
                  <a:pt x="2467355" y="94487"/>
                </a:lnTo>
                <a:lnTo>
                  <a:pt x="2468879" y="94487"/>
                </a:lnTo>
                <a:lnTo>
                  <a:pt x="2468879" y="97535"/>
                </a:lnTo>
                <a:lnTo>
                  <a:pt x="2470403" y="97535"/>
                </a:lnTo>
                <a:lnTo>
                  <a:pt x="2470403" y="102107"/>
                </a:lnTo>
                <a:lnTo>
                  <a:pt x="2471927" y="102107"/>
                </a:lnTo>
                <a:lnTo>
                  <a:pt x="2471927" y="106679"/>
                </a:lnTo>
                <a:lnTo>
                  <a:pt x="2473451" y="106679"/>
                </a:lnTo>
                <a:lnTo>
                  <a:pt x="2473451" y="112775"/>
                </a:lnTo>
                <a:lnTo>
                  <a:pt x="2474975" y="112775"/>
                </a:lnTo>
                <a:lnTo>
                  <a:pt x="2474975" y="118871"/>
                </a:lnTo>
                <a:lnTo>
                  <a:pt x="2476499" y="118871"/>
                </a:lnTo>
                <a:lnTo>
                  <a:pt x="2476499" y="129539"/>
                </a:lnTo>
                <a:lnTo>
                  <a:pt x="2478023" y="129539"/>
                </a:lnTo>
                <a:lnTo>
                  <a:pt x="2478023" y="1194816"/>
                </a:lnTo>
                <a:lnTo>
                  <a:pt x="2485644" y="1179576"/>
                </a:lnTo>
                <a:lnTo>
                  <a:pt x="2490216" y="1167384"/>
                </a:lnTo>
                <a:lnTo>
                  <a:pt x="2494788" y="1153668"/>
                </a:lnTo>
                <a:lnTo>
                  <a:pt x="2496312" y="1138428"/>
                </a:lnTo>
                <a:close/>
              </a:path>
              <a:path w="2496820" h="1248410">
                <a:moveTo>
                  <a:pt x="2478023" y="1194816"/>
                </a:moveTo>
                <a:lnTo>
                  <a:pt x="2478023" y="129539"/>
                </a:lnTo>
                <a:lnTo>
                  <a:pt x="2476499" y="1138427"/>
                </a:lnTo>
                <a:lnTo>
                  <a:pt x="2474975" y="1147571"/>
                </a:lnTo>
                <a:lnTo>
                  <a:pt x="2459735" y="1188719"/>
                </a:lnTo>
                <a:lnTo>
                  <a:pt x="2458211" y="1190243"/>
                </a:lnTo>
                <a:lnTo>
                  <a:pt x="2455163" y="1196339"/>
                </a:lnTo>
                <a:lnTo>
                  <a:pt x="2450591" y="1200911"/>
                </a:lnTo>
                <a:lnTo>
                  <a:pt x="2449067" y="1203959"/>
                </a:lnTo>
                <a:lnTo>
                  <a:pt x="2432303" y="1220723"/>
                </a:lnTo>
                <a:lnTo>
                  <a:pt x="2429255" y="1222247"/>
                </a:lnTo>
                <a:lnTo>
                  <a:pt x="2426207" y="1225295"/>
                </a:lnTo>
                <a:lnTo>
                  <a:pt x="2423159" y="1226819"/>
                </a:lnTo>
                <a:lnTo>
                  <a:pt x="2421635" y="1228343"/>
                </a:lnTo>
                <a:lnTo>
                  <a:pt x="2415539" y="1231391"/>
                </a:lnTo>
                <a:lnTo>
                  <a:pt x="2414015" y="1232915"/>
                </a:lnTo>
                <a:lnTo>
                  <a:pt x="2410967" y="1234439"/>
                </a:lnTo>
                <a:lnTo>
                  <a:pt x="2406395" y="1235963"/>
                </a:lnTo>
                <a:lnTo>
                  <a:pt x="2402805" y="1237758"/>
                </a:lnTo>
                <a:lnTo>
                  <a:pt x="2425599" y="1248155"/>
                </a:lnTo>
                <a:lnTo>
                  <a:pt x="2435352" y="1242060"/>
                </a:lnTo>
                <a:lnTo>
                  <a:pt x="2446020" y="1234440"/>
                </a:lnTo>
                <a:lnTo>
                  <a:pt x="2456688" y="1225296"/>
                </a:lnTo>
                <a:lnTo>
                  <a:pt x="2464308" y="1214628"/>
                </a:lnTo>
                <a:lnTo>
                  <a:pt x="2473452" y="1203960"/>
                </a:lnTo>
                <a:lnTo>
                  <a:pt x="2478023" y="1194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77787" y="4448540"/>
            <a:ext cx="2458720" cy="1228725"/>
          </a:xfrm>
          <a:custGeom>
            <a:avLst/>
            <a:gdLst/>
            <a:ahLst/>
            <a:cxnLst/>
            <a:rect l="l" t="t" r="r" b="b"/>
            <a:pathLst>
              <a:path w="2458720" h="1228725">
                <a:moveTo>
                  <a:pt x="2458212" y="1104900"/>
                </a:moveTo>
                <a:lnTo>
                  <a:pt x="2458212" y="121920"/>
                </a:lnTo>
                <a:lnTo>
                  <a:pt x="2448568" y="74580"/>
                </a:lnTo>
                <a:lnTo>
                  <a:pt x="2422207" y="35814"/>
                </a:lnTo>
                <a:lnTo>
                  <a:pt x="2382988" y="9620"/>
                </a:lnTo>
                <a:lnTo>
                  <a:pt x="2334768" y="0"/>
                </a:lnTo>
                <a:lnTo>
                  <a:pt x="123444" y="0"/>
                </a:lnTo>
                <a:lnTo>
                  <a:pt x="75223" y="9620"/>
                </a:lnTo>
                <a:lnTo>
                  <a:pt x="36004" y="35814"/>
                </a:lnTo>
                <a:lnTo>
                  <a:pt x="9644" y="74580"/>
                </a:lnTo>
                <a:lnTo>
                  <a:pt x="0" y="121920"/>
                </a:lnTo>
                <a:lnTo>
                  <a:pt x="0" y="1104900"/>
                </a:lnTo>
                <a:lnTo>
                  <a:pt x="9644" y="1153120"/>
                </a:lnTo>
                <a:lnTo>
                  <a:pt x="36004" y="1192339"/>
                </a:lnTo>
                <a:lnTo>
                  <a:pt x="75223" y="1218699"/>
                </a:lnTo>
                <a:lnTo>
                  <a:pt x="123444" y="1228344"/>
                </a:lnTo>
                <a:lnTo>
                  <a:pt x="2334768" y="1228344"/>
                </a:lnTo>
                <a:lnTo>
                  <a:pt x="2382988" y="1218699"/>
                </a:lnTo>
                <a:lnTo>
                  <a:pt x="2422207" y="1192339"/>
                </a:lnTo>
                <a:lnTo>
                  <a:pt x="2448568" y="1153120"/>
                </a:lnTo>
                <a:lnTo>
                  <a:pt x="2458212" y="1104900"/>
                </a:lnTo>
                <a:close/>
              </a:path>
            </a:pathLst>
          </a:custGeom>
          <a:solidFill>
            <a:srgbClr val="4BA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57974" y="4428728"/>
            <a:ext cx="2496820" cy="1268095"/>
          </a:xfrm>
          <a:custGeom>
            <a:avLst/>
            <a:gdLst/>
            <a:ahLst/>
            <a:cxnLst/>
            <a:rect l="l" t="t" r="r" b="b"/>
            <a:pathLst>
              <a:path w="2496820" h="1268095">
                <a:moveTo>
                  <a:pt x="2496312" y="1138428"/>
                </a:moveTo>
                <a:lnTo>
                  <a:pt x="2496312" y="126492"/>
                </a:lnTo>
                <a:lnTo>
                  <a:pt x="2490216" y="99060"/>
                </a:lnTo>
                <a:lnTo>
                  <a:pt x="2464308" y="51816"/>
                </a:lnTo>
                <a:lnTo>
                  <a:pt x="2433828" y="24384"/>
                </a:lnTo>
                <a:lnTo>
                  <a:pt x="2395728" y="6096"/>
                </a:lnTo>
                <a:lnTo>
                  <a:pt x="2354580" y="0"/>
                </a:lnTo>
                <a:lnTo>
                  <a:pt x="141732" y="0"/>
                </a:lnTo>
                <a:lnTo>
                  <a:pt x="99060" y="6096"/>
                </a:lnTo>
                <a:lnTo>
                  <a:pt x="62484" y="24384"/>
                </a:lnTo>
                <a:lnTo>
                  <a:pt x="32004" y="51816"/>
                </a:lnTo>
                <a:lnTo>
                  <a:pt x="24384" y="64008"/>
                </a:lnTo>
                <a:lnTo>
                  <a:pt x="16764" y="74676"/>
                </a:lnTo>
                <a:lnTo>
                  <a:pt x="10668" y="88392"/>
                </a:lnTo>
                <a:lnTo>
                  <a:pt x="6096" y="100584"/>
                </a:lnTo>
                <a:lnTo>
                  <a:pt x="3048" y="114300"/>
                </a:lnTo>
                <a:lnTo>
                  <a:pt x="0" y="141732"/>
                </a:lnTo>
                <a:lnTo>
                  <a:pt x="0" y="1126236"/>
                </a:lnTo>
                <a:lnTo>
                  <a:pt x="7620" y="1168908"/>
                </a:lnTo>
                <a:lnTo>
                  <a:pt x="25908" y="1205484"/>
                </a:lnTo>
                <a:lnTo>
                  <a:pt x="38100" y="1221486"/>
                </a:lnTo>
                <a:lnTo>
                  <a:pt x="38100" y="141732"/>
                </a:lnTo>
                <a:lnTo>
                  <a:pt x="41148" y="120396"/>
                </a:lnTo>
                <a:lnTo>
                  <a:pt x="56388" y="83820"/>
                </a:lnTo>
                <a:lnTo>
                  <a:pt x="85344" y="54864"/>
                </a:lnTo>
                <a:lnTo>
                  <a:pt x="121920" y="39624"/>
                </a:lnTo>
                <a:lnTo>
                  <a:pt x="2354580" y="38100"/>
                </a:lnTo>
                <a:lnTo>
                  <a:pt x="2366772" y="39624"/>
                </a:lnTo>
                <a:lnTo>
                  <a:pt x="2414016" y="56388"/>
                </a:lnTo>
                <a:lnTo>
                  <a:pt x="2441448" y="85344"/>
                </a:lnTo>
                <a:lnTo>
                  <a:pt x="2456688" y="121920"/>
                </a:lnTo>
                <a:lnTo>
                  <a:pt x="2458212" y="132588"/>
                </a:lnTo>
                <a:lnTo>
                  <a:pt x="2458212" y="1223162"/>
                </a:lnTo>
                <a:lnTo>
                  <a:pt x="2464308" y="1214628"/>
                </a:lnTo>
                <a:lnTo>
                  <a:pt x="2473452" y="1203960"/>
                </a:lnTo>
                <a:lnTo>
                  <a:pt x="2485644" y="1179576"/>
                </a:lnTo>
                <a:lnTo>
                  <a:pt x="2490216" y="1167384"/>
                </a:lnTo>
                <a:lnTo>
                  <a:pt x="2494788" y="1153668"/>
                </a:lnTo>
                <a:lnTo>
                  <a:pt x="2496312" y="1138428"/>
                </a:lnTo>
                <a:close/>
              </a:path>
              <a:path w="2496820" h="1268095">
                <a:moveTo>
                  <a:pt x="2458212" y="1223162"/>
                </a:moveTo>
                <a:lnTo>
                  <a:pt x="2458212" y="1136904"/>
                </a:lnTo>
                <a:lnTo>
                  <a:pt x="2456688" y="1147572"/>
                </a:lnTo>
                <a:lnTo>
                  <a:pt x="2453640" y="1156716"/>
                </a:lnTo>
                <a:lnTo>
                  <a:pt x="2450592" y="1167384"/>
                </a:lnTo>
                <a:lnTo>
                  <a:pt x="2446020" y="1175004"/>
                </a:lnTo>
                <a:lnTo>
                  <a:pt x="2439924" y="1184148"/>
                </a:lnTo>
                <a:lnTo>
                  <a:pt x="2435352" y="1191768"/>
                </a:lnTo>
                <a:lnTo>
                  <a:pt x="2403348" y="1217676"/>
                </a:lnTo>
                <a:lnTo>
                  <a:pt x="2374392" y="1226820"/>
                </a:lnTo>
                <a:lnTo>
                  <a:pt x="2365248" y="1228344"/>
                </a:lnTo>
                <a:lnTo>
                  <a:pt x="2354580" y="1229868"/>
                </a:lnTo>
                <a:lnTo>
                  <a:pt x="143256" y="1229868"/>
                </a:lnTo>
                <a:lnTo>
                  <a:pt x="131064" y="1228344"/>
                </a:lnTo>
                <a:lnTo>
                  <a:pt x="120396" y="1226820"/>
                </a:lnTo>
                <a:lnTo>
                  <a:pt x="111252" y="1223772"/>
                </a:lnTo>
                <a:lnTo>
                  <a:pt x="100584" y="1220724"/>
                </a:lnTo>
                <a:lnTo>
                  <a:pt x="92964" y="1216152"/>
                </a:lnTo>
                <a:lnTo>
                  <a:pt x="83820" y="1211580"/>
                </a:lnTo>
                <a:lnTo>
                  <a:pt x="76200" y="1205484"/>
                </a:lnTo>
                <a:lnTo>
                  <a:pt x="50292" y="1173480"/>
                </a:lnTo>
                <a:lnTo>
                  <a:pt x="38100" y="1124712"/>
                </a:lnTo>
                <a:lnTo>
                  <a:pt x="38100" y="1221486"/>
                </a:lnTo>
                <a:lnTo>
                  <a:pt x="76200" y="1251204"/>
                </a:lnTo>
                <a:lnTo>
                  <a:pt x="114300" y="1264920"/>
                </a:lnTo>
                <a:lnTo>
                  <a:pt x="129540" y="1266444"/>
                </a:lnTo>
                <a:lnTo>
                  <a:pt x="143256" y="1267968"/>
                </a:lnTo>
                <a:lnTo>
                  <a:pt x="2356104" y="1267968"/>
                </a:lnTo>
                <a:lnTo>
                  <a:pt x="2369820" y="1266444"/>
                </a:lnTo>
                <a:lnTo>
                  <a:pt x="2385060" y="1264920"/>
                </a:lnTo>
                <a:lnTo>
                  <a:pt x="2397252" y="1260348"/>
                </a:lnTo>
                <a:lnTo>
                  <a:pt x="2410968" y="1255776"/>
                </a:lnTo>
                <a:lnTo>
                  <a:pt x="2423160" y="1249680"/>
                </a:lnTo>
                <a:lnTo>
                  <a:pt x="2435352" y="1242060"/>
                </a:lnTo>
                <a:lnTo>
                  <a:pt x="2446020" y="1234440"/>
                </a:lnTo>
                <a:lnTo>
                  <a:pt x="2456688" y="1225296"/>
                </a:lnTo>
                <a:lnTo>
                  <a:pt x="2458212" y="12231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573522" y="4405361"/>
            <a:ext cx="1667510" cy="12319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 indent="1270" algn="ctr">
              <a:lnSpc>
                <a:spcPts val="3070"/>
              </a:lnSpc>
              <a:spcBef>
                <a:spcPts val="439"/>
              </a:spcBef>
            </a:pPr>
            <a:r>
              <a:rPr sz="2800" spc="-15" dirty="0">
                <a:latin typeface="Calibri"/>
                <a:cs typeface="Calibri"/>
              </a:rPr>
              <a:t>Keandalan  </a:t>
            </a:r>
            <a:r>
              <a:rPr sz="2800" spc="-10" dirty="0">
                <a:latin typeface="Calibri"/>
                <a:cs typeface="Calibri"/>
              </a:rPr>
              <a:t>dalam 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an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8310" y="333236"/>
            <a:ext cx="35433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Purchase</a:t>
            </a:r>
            <a:r>
              <a:rPr sz="4400" spc="-90" dirty="0"/>
              <a:t> </a:t>
            </a:r>
            <a:r>
              <a:rPr sz="4400" spc="-15" dirty="0"/>
              <a:t>Order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94281" y="6329157"/>
            <a:ext cx="9005313" cy="940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9709" y="6329157"/>
            <a:ext cx="9010015" cy="944880"/>
          </a:xfrm>
          <a:custGeom>
            <a:avLst/>
            <a:gdLst/>
            <a:ahLst/>
            <a:cxnLst/>
            <a:rect l="l" t="t" r="r" b="b"/>
            <a:pathLst>
              <a:path w="9010015" h="944879">
                <a:moveTo>
                  <a:pt x="9009885" y="943356"/>
                </a:moveTo>
                <a:lnTo>
                  <a:pt x="9009885" y="158496"/>
                </a:lnTo>
                <a:lnTo>
                  <a:pt x="8851389" y="0"/>
                </a:lnTo>
                <a:lnTo>
                  <a:pt x="160020" y="0"/>
                </a:lnTo>
                <a:lnTo>
                  <a:pt x="97536" y="12192"/>
                </a:lnTo>
                <a:lnTo>
                  <a:pt x="57912" y="36576"/>
                </a:lnTo>
                <a:lnTo>
                  <a:pt x="18288" y="83820"/>
                </a:lnTo>
                <a:lnTo>
                  <a:pt x="12192" y="99060"/>
                </a:lnTo>
                <a:lnTo>
                  <a:pt x="6096" y="112776"/>
                </a:lnTo>
                <a:lnTo>
                  <a:pt x="3048" y="128016"/>
                </a:lnTo>
                <a:lnTo>
                  <a:pt x="0" y="144780"/>
                </a:lnTo>
                <a:lnTo>
                  <a:pt x="0" y="943356"/>
                </a:lnTo>
                <a:lnTo>
                  <a:pt x="1524" y="944880"/>
                </a:lnTo>
                <a:lnTo>
                  <a:pt x="4572" y="944880"/>
                </a:lnTo>
                <a:lnTo>
                  <a:pt x="4572" y="935736"/>
                </a:lnTo>
                <a:lnTo>
                  <a:pt x="9144" y="935736"/>
                </a:lnTo>
                <a:lnTo>
                  <a:pt x="9144" y="144780"/>
                </a:lnTo>
                <a:lnTo>
                  <a:pt x="27432" y="88392"/>
                </a:lnTo>
                <a:lnTo>
                  <a:pt x="53340" y="53340"/>
                </a:lnTo>
                <a:lnTo>
                  <a:pt x="88392" y="27432"/>
                </a:lnTo>
                <a:lnTo>
                  <a:pt x="129540" y="12192"/>
                </a:lnTo>
                <a:lnTo>
                  <a:pt x="8845293" y="9144"/>
                </a:lnTo>
                <a:lnTo>
                  <a:pt x="8845293" y="7620"/>
                </a:lnTo>
                <a:lnTo>
                  <a:pt x="8849865" y="9144"/>
                </a:lnTo>
                <a:lnTo>
                  <a:pt x="8849865" y="12192"/>
                </a:lnTo>
                <a:lnTo>
                  <a:pt x="9000741" y="163068"/>
                </a:lnTo>
                <a:lnTo>
                  <a:pt x="9000741" y="160020"/>
                </a:lnTo>
                <a:lnTo>
                  <a:pt x="9002265" y="164592"/>
                </a:lnTo>
                <a:lnTo>
                  <a:pt x="9002265" y="935736"/>
                </a:lnTo>
                <a:lnTo>
                  <a:pt x="9005313" y="935736"/>
                </a:lnTo>
                <a:lnTo>
                  <a:pt x="9005313" y="944880"/>
                </a:lnTo>
                <a:lnTo>
                  <a:pt x="9008361" y="944880"/>
                </a:lnTo>
                <a:lnTo>
                  <a:pt x="9009885" y="943356"/>
                </a:lnTo>
                <a:close/>
              </a:path>
              <a:path w="9010015" h="944879">
                <a:moveTo>
                  <a:pt x="9005313" y="935736"/>
                </a:moveTo>
                <a:lnTo>
                  <a:pt x="4572" y="935736"/>
                </a:lnTo>
                <a:lnTo>
                  <a:pt x="9144" y="940308"/>
                </a:lnTo>
                <a:lnTo>
                  <a:pt x="9144" y="944880"/>
                </a:lnTo>
                <a:lnTo>
                  <a:pt x="9000741" y="944880"/>
                </a:lnTo>
                <a:lnTo>
                  <a:pt x="9000741" y="940308"/>
                </a:lnTo>
                <a:lnTo>
                  <a:pt x="9005313" y="935736"/>
                </a:lnTo>
                <a:close/>
              </a:path>
              <a:path w="9010015" h="944879">
                <a:moveTo>
                  <a:pt x="9144" y="944880"/>
                </a:moveTo>
                <a:lnTo>
                  <a:pt x="9144" y="940308"/>
                </a:lnTo>
                <a:lnTo>
                  <a:pt x="4572" y="935736"/>
                </a:lnTo>
                <a:lnTo>
                  <a:pt x="4572" y="944880"/>
                </a:lnTo>
                <a:lnTo>
                  <a:pt x="9144" y="944880"/>
                </a:lnTo>
                <a:close/>
              </a:path>
              <a:path w="9010015" h="944879">
                <a:moveTo>
                  <a:pt x="8849865" y="9144"/>
                </a:moveTo>
                <a:lnTo>
                  <a:pt x="8845293" y="7620"/>
                </a:lnTo>
                <a:lnTo>
                  <a:pt x="8846817" y="9144"/>
                </a:lnTo>
                <a:lnTo>
                  <a:pt x="8849865" y="9144"/>
                </a:lnTo>
                <a:close/>
              </a:path>
              <a:path w="9010015" h="944879">
                <a:moveTo>
                  <a:pt x="8846817" y="9144"/>
                </a:moveTo>
                <a:lnTo>
                  <a:pt x="8845293" y="7620"/>
                </a:lnTo>
                <a:lnTo>
                  <a:pt x="8845293" y="9144"/>
                </a:lnTo>
                <a:lnTo>
                  <a:pt x="8846817" y="9144"/>
                </a:lnTo>
                <a:close/>
              </a:path>
              <a:path w="9010015" h="944879">
                <a:moveTo>
                  <a:pt x="8849865" y="12192"/>
                </a:moveTo>
                <a:lnTo>
                  <a:pt x="8849865" y="9144"/>
                </a:lnTo>
                <a:lnTo>
                  <a:pt x="8846817" y="9144"/>
                </a:lnTo>
                <a:lnTo>
                  <a:pt x="8849865" y="12192"/>
                </a:lnTo>
                <a:close/>
              </a:path>
              <a:path w="9010015" h="944879">
                <a:moveTo>
                  <a:pt x="9002265" y="164592"/>
                </a:moveTo>
                <a:lnTo>
                  <a:pt x="9000741" y="160020"/>
                </a:lnTo>
                <a:lnTo>
                  <a:pt x="9000741" y="163068"/>
                </a:lnTo>
                <a:lnTo>
                  <a:pt x="9002265" y="164592"/>
                </a:lnTo>
                <a:close/>
              </a:path>
              <a:path w="9010015" h="944879">
                <a:moveTo>
                  <a:pt x="9002265" y="935736"/>
                </a:moveTo>
                <a:lnTo>
                  <a:pt x="9002265" y="164592"/>
                </a:lnTo>
                <a:lnTo>
                  <a:pt x="9000741" y="163068"/>
                </a:lnTo>
                <a:lnTo>
                  <a:pt x="9000741" y="935736"/>
                </a:lnTo>
                <a:lnTo>
                  <a:pt x="9002265" y="935736"/>
                </a:lnTo>
                <a:close/>
              </a:path>
              <a:path w="9010015" h="944879">
                <a:moveTo>
                  <a:pt x="9005313" y="944880"/>
                </a:moveTo>
                <a:lnTo>
                  <a:pt x="9005313" y="935736"/>
                </a:lnTo>
                <a:lnTo>
                  <a:pt x="9000741" y="940308"/>
                </a:lnTo>
                <a:lnTo>
                  <a:pt x="9000741" y="944880"/>
                </a:lnTo>
                <a:lnTo>
                  <a:pt x="9005313" y="944880"/>
                </a:lnTo>
                <a:close/>
              </a:path>
            </a:pathLst>
          </a:custGeom>
          <a:solidFill>
            <a:srgbClr val="F691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8741" y="6293596"/>
            <a:ext cx="872045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Dokumen </a:t>
            </a:r>
            <a:r>
              <a:rPr sz="2200" spc="-15" dirty="0">
                <a:latin typeface="Calibri"/>
                <a:cs typeface="Calibri"/>
              </a:rPr>
              <a:t>formal untuk </a:t>
            </a:r>
            <a:r>
              <a:rPr sz="2200" spc="-10" dirty="0">
                <a:latin typeface="Calibri"/>
                <a:cs typeface="Calibri"/>
              </a:rPr>
              <a:t>meminta </a:t>
            </a:r>
            <a:r>
              <a:rPr sz="2200" dirty="0">
                <a:latin typeface="Calibri"/>
                <a:cs typeface="Calibri"/>
              </a:rPr>
              <a:t>pemasok </a:t>
            </a:r>
            <a:r>
              <a:rPr sz="2200" spc="-5" dirty="0">
                <a:latin typeface="Calibri"/>
                <a:cs typeface="Calibri"/>
              </a:rPr>
              <a:t>menjual dan </a:t>
            </a:r>
            <a:r>
              <a:rPr sz="2200" spc="-10" dirty="0">
                <a:latin typeface="Calibri"/>
                <a:cs typeface="Calibri"/>
              </a:rPr>
              <a:t>mengirimkan produk  </a:t>
            </a:r>
            <a:r>
              <a:rPr sz="2200" spc="-15" dirty="0">
                <a:latin typeface="Calibri"/>
                <a:cs typeface="Calibri"/>
              </a:rPr>
              <a:t>tertentu </a:t>
            </a:r>
            <a:r>
              <a:rPr sz="2200" spc="-5" dirty="0">
                <a:latin typeface="Calibri"/>
                <a:cs typeface="Calibri"/>
              </a:rPr>
              <a:t>pada </a:t>
            </a:r>
            <a:r>
              <a:rPr sz="2200" spc="-20" dirty="0">
                <a:latin typeface="Calibri"/>
                <a:cs typeface="Calibri"/>
              </a:rPr>
              <a:t>harga </a:t>
            </a:r>
            <a:r>
              <a:rPr sz="2200" spc="-15" dirty="0">
                <a:latin typeface="Calibri"/>
                <a:cs typeface="Calibri"/>
              </a:rPr>
              <a:t>tertentu. </a:t>
            </a:r>
            <a:r>
              <a:rPr sz="2200" spc="-10" dirty="0">
                <a:latin typeface="Calibri"/>
                <a:cs typeface="Calibri"/>
              </a:rPr>
              <a:t>Dokumen </a:t>
            </a:r>
            <a:r>
              <a:rPr sz="2200" spc="-5" dirty="0">
                <a:latin typeface="Calibri"/>
                <a:cs typeface="Calibri"/>
              </a:rPr>
              <a:t>ini </a:t>
            </a:r>
            <a:r>
              <a:rPr sz="2200" spc="-10" dirty="0">
                <a:latin typeface="Calibri"/>
                <a:cs typeface="Calibri"/>
              </a:rPr>
              <a:t>juga termasuk </a:t>
            </a:r>
            <a:r>
              <a:rPr sz="2200" spc="-5" dirty="0">
                <a:latin typeface="Calibri"/>
                <a:cs typeface="Calibri"/>
              </a:rPr>
              <a:t>janji </a:t>
            </a:r>
            <a:r>
              <a:rPr sz="2200" spc="-15" dirty="0">
                <a:latin typeface="Calibri"/>
                <a:cs typeface="Calibri"/>
              </a:rPr>
              <a:t>untuk  membayar </a:t>
            </a:r>
            <a:r>
              <a:rPr sz="2200" spc="-5" dirty="0">
                <a:latin typeface="Calibri"/>
                <a:cs typeface="Calibri"/>
              </a:rPr>
              <a:t>dan menjadi </a:t>
            </a:r>
            <a:r>
              <a:rPr sz="2200" spc="-25" dirty="0">
                <a:latin typeface="Calibri"/>
                <a:cs typeface="Calibri"/>
              </a:rPr>
              <a:t>kontrak </a:t>
            </a:r>
            <a:r>
              <a:rPr sz="2200" spc="-10" dirty="0">
                <a:latin typeface="Calibri"/>
                <a:cs typeface="Calibri"/>
              </a:rPr>
              <a:t>setelah </a:t>
            </a:r>
            <a:r>
              <a:rPr sz="2200" spc="-5" dirty="0">
                <a:latin typeface="Calibri"/>
                <a:cs typeface="Calibri"/>
              </a:rPr>
              <a:t>pemasok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menerimanya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01644" y="955532"/>
            <a:ext cx="7272528" cy="5301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2203" y="404864"/>
            <a:ext cx="198691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J</a:t>
            </a:r>
            <a:r>
              <a:rPr sz="4400" spc="-25" dirty="0"/>
              <a:t>a</a:t>
            </a:r>
            <a:r>
              <a:rPr sz="4400" spc="-55" dirty="0"/>
              <a:t>w</a:t>
            </a:r>
            <a:r>
              <a:rPr sz="4400" dirty="0"/>
              <a:t>aban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704" y="451091"/>
            <a:ext cx="1207008" cy="1118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1337" y="1523987"/>
            <a:ext cx="2313429" cy="5637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1337" y="1523987"/>
            <a:ext cx="2313940" cy="5641975"/>
          </a:xfrm>
          <a:custGeom>
            <a:avLst/>
            <a:gdLst/>
            <a:ahLst/>
            <a:cxnLst/>
            <a:rect l="l" t="t" r="r" b="b"/>
            <a:pathLst>
              <a:path w="2313940" h="5641975">
                <a:moveTo>
                  <a:pt x="2313429" y="5638797"/>
                </a:moveTo>
                <a:lnTo>
                  <a:pt x="2313429" y="1520"/>
                </a:lnTo>
                <a:lnTo>
                  <a:pt x="2311905" y="0"/>
                </a:lnTo>
                <a:lnTo>
                  <a:pt x="1524" y="0"/>
                </a:lnTo>
                <a:lnTo>
                  <a:pt x="0" y="1520"/>
                </a:lnTo>
                <a:lnTo>
                  <a:pt x="0" y="5638797"/>
                </a:lnTo>
                <a:lnTo>
                  <a:pt x="1524" y="5641845"/>
                </a:lnTo>
                <a:lnTo>
                  <a:pt x="4572" y="5641845"/>
                </a:lnTo>
                <a:lnTo>
                  <a:pt x="4572" y="9140"/>
                </a:lnTo>
                <a:lnTo>
                  <a:pt x="9144" y="4568"/>
                </a:lnTo>
                <a:lnTo>
                  <a:pt x="9144" y="9140"/>
                </a:lnTo>
                <a:lnTo>
                  <a:pt x="2304285" y="9140"/>
                </a:lnTo>
                <a:lnTo>
                  <a:pt x="2304285" y="4568"/>
                </a:lnTo>
                <a:lnTo>
                  <a:pt x="2308857" y="9140"/>
                </a:lnTo>
                <a:lnTo>
                  <a:pt x="2308857" y="5641845"/>
                </a:lnTo>
                <a:lnTo>
                  <a:pt x="2311905" y="5641845"/>
                </a:lnTo>
                <a:lnTo>
                  <a:pt x="2313429" y="5638797"/>
                </a:lnTo>
                <a:close/>
              </a:path>
              <a:path w="2313940" h="5641975">
                <a:moveTo>
                  <a:pt x="9144" y="9140"/>
                </a:moveTo>
                <a:lnTo>
                  <a:pt x="9144" y="4568"/>
                </a:lnTo>
                <a:lnTo>
                  <a:pt x="4572" y="9140"/>
                </a:lnTo>
                <a:lnTo>
                  <a:pt x="9144" y="9140"/>
                </a:lnTo>
                <a:close/>
              </a:path>
              <a:path w="2313940" h="5641975">
                <a:moveTo>
                  <a:pt x="9144" y="5631177"/>
                </a:moveTo>
                <a:lnTo>
                  <a:pt x="9144" y="9140"/>
                </a:lnTo>
                <a:lnTo>
                  <a:pt x="4572" y="9140"/>
                </a:lnTo>
                <a:lnTo>
                  <a:pt x="4572" y="5631177"/>
                </a:lnTo>
                <a:lnTo>
                  <a:pt x="9144" y="5631177"/>
                </a:lnTo>
                <a:close/>
              </a:path>
              <a:path w="2313940" h="5641975">
                <a:moveTo>
                  <a:pt x="2308857" y="5631177"/>
                </a:moveTo>
                <a:lnTo>
                  <a:pt x="4572" y="5631177"/>
                </a:lnTo>
                <a:lnTo>
                  <a:pt x="9144" y="5637273"/>
                </a:lnTo>
                <a:lnTo>
                  <a:pt x="9144" y="5641845"/>
                </a:lnTo>
                <a:lnTo>
                  <a:pt x="2304285" y="5641845"/>
                </a:lnTo>
                <a:lnTo>
                  <a:pt x="2304285" y="5637273"/>
                </a:lnTo>
                <a:lnTo>
                  <a:pt x="2308857" y="5631177"/>
                </a:lnTo>
                <a:close/>
              </a:path>
              <a:path w="2313940" h="5641975">
                <a:moveTo>
                  <a:pt x="9144" y="5641845"/>
                </a:moveTo>
                <a:lnTo>
                  <a:pt x="9144" y="5637273"/>
                </a:lnTo>
                <a:lnTo>
                  <a:pt x="4572" y="5631177"/>
                </a:lnTo>
                <a:lnTo>
                  <a:pt x="4572" y="5641845"/>
                </a:lnTo>
                <a:lnTo>
                  <a:pt x="9144" y="5641845"/>
                </a:lnTo>
                <a:close/>
              </a:path>
              <a:path w="2313940" h="5641975">
                <a:moveTo>
                  <a:pt x="2308857" y="9140"/>
                </a:moveTo>
                <a:lnTo>
                  <a:pt x="2304285" y="4568"/>
                </a:lnTo>
                <a:lnTo>
                  <a:pt x="2304285" y="9140"/>
                </a:lnTo>
                <a:lnTo>
                  <a:pt x="2308857" y="9140"/>
                </a:lnTo>
                <a:close/>
              </a:path>
              <a:path w="2313940" h="5641975">
                <a:moveTo>
                  <a:pt x="2308857" y="5631177"/>
                </a:moveTo>
                <a:lnTo>
                  <a:pt x="2308857" y="9140"/>
                </a:lnTo>
                <a:lnTo>
                  <a:pt x="2304285" y="9140"/>
                </a:lnTo>
                <a:lnTo>
                  <a:pt x="2304285" y="5631177"/>
                </a:lnTo>
                <a:lnTo>
                  <a:pt x="2308857" y="5631177"/>
                </a:lnTo>
                <a:close/>
              </a:path>
              <a:path w="2313940" h="5641975">
                <a:moveTo>
                  <a:pt x="2308857" y="5641845"/>
                </a:moveTo>
                <a:lnTo>
                  <a:pt x="2308857" y="5631177"/>
                </a:lnTo>
                <a:lnTo>
                  <a:pt x="2304285" y="5637273"/>
                </a:lnTo>
                <a:lnTo>
                  <a:pt x="2304285" y="5641845"/>
                </a:lnTo>
                <a:lnTo>
                  <a:pt x="2308857" y="5641845"/>
                </a:lnTo>
                <a:close/>
              </a:path>
            </a:pathLst>
          </a:custGeom>
          <a:solidFill>
            <a:srgbClr val="45A9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4649" y="1544814"/>
            <a:ext cx="138557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10" dirty="0">
                <a:latin typeface="Calibri"/>
                <a:cs typeface="Calibri"/>
              </a:rPr>
              <a:t>Identitas</a:t>
            </a:r>
            <a:endParaRPr sz="20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</a:pPr>
            <a:r>
              <a:rPr sz="2000" spc="-20" dirty="0">
                <a:latin typeface="Calibri"/>
                <a:cs typeface="Calibri"/>
              </a:rPr>
              <a:t>Vendor</a:t>
            </a:r>
            <a:endParaRPr sz="2000">
              <a:latin typeface="Calibri"/>
              <a:cs typeface="Calibri"/>
            </a:endParaRPr>
          </a:p>
          <a:p>
            <a:pPr marL="469265" marR="171450" indent="-457200">
              <a:lnSpc>
                <a:spcPct val="100000"/>
              </a:lnSpc>
              <a:buAutoNum type="arabicPeriod" startAt="2"/>
              <a:tabLst>
                <a:tab pos="469265" algn="l"/>
                <a:tab pos="469900" algn="l"/>
              </a:tabLst>
            </a:pPr>
            <a:r>
              <a:rPr sz="2000" spc="5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m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  dan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17725" y="2154414"/>
            <a:ext cx="7740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 marR="5080" indent="-12065">
              <a:lnSpc>
                <a:spcPct val="100000"/>
              </a:lnSpc>
              <a:spcBef>
                <a:spcPts val="100"/>
              </a:spcBef>
            </a:pPr>
            <a:r>
              <a:rPr sz="2000" spc="-95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  </a:t>
            </a:r>
            <a:r>
              <a:rPr sz="2000" spc="5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4649" y="2764014"/>
            <a:ext cx="214757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499745">
              <a:lnSpc>
                <a:spcPct val="100000"/>
              </a:lnSpc>
              <a:spcBef>
                <a:spcPts val="100"/>
              </a:spcBef>
            </a:pPr>
            <a:r>
              <a:rPr sz="2000" spc="-4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irim</a:t>
            </a:r>
            <a:r>
              <a:rPr sz="2000" dirty="0">
                <a:latin typeface="Calibri"/>
                <a:cs typeface="Calibri"/>
              </a:rPr>
              <a:t>an  </a:t>
            </a:r>
            <a:r>
              <a:rPr sz="2000" spc="-5" dirty="0">
                <a:latin typeface="Calibri"/>
                <a:cs typeface="Calibri"/>
              </a:rPr>
              <a:t>Barang</a:t>
            </a:r>
            <a:endParaRPr sz="2000">
              <a:latin typeface="Calibri"/>
              <a:cs typeface="Calibri"/>
            </a:endParaRPr>
          </a:p>
          <a:p>
            <a:pPr marL="469265" marR="481330" indent="-457200">
              <a:lnSpc>
                <a:spcPct val="100000"/>
              </a:lnSpc>
              <a:buAutoNum type="arabicPeriod" startAt="3"/>
              <a:tabLst>
                <a:tab pos="469265" algn="l"/>
                <a:tab pos="469900" algn="l"/>
              </a:tabLst>
            </a:pPr>
            <a:r>
              <a:rPr sz="2000" spc="-25" dirty="0">
                <a:latin typeface="Calibri"/>
                <a:cs typeface="Calibri"/>
              </a:rPr>
              <a:t>Tanggal 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em</a:t>
            </a:r>
            <a:r>
              <a:rPr sz="2000" dirty="0">
                <a:latin typeface="Calibri"/>
                <a:cs typeface="Calibri"/>
              </a:rPr>
              <a:t>bu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an</a:t>
            </a:r>
            <a:endParaRPr sz="2000">
              <a:latin typeface="Calibri"/>
              <a:cs typeface="Calibri"/>
            </a:endParaRPr>
          </a:p>
          <a:p>
            <a:pPr marL="469265" marR="5080" indent="-457200">
              <a:lnSpc>
                <a:spcPct val="100000"/>
              </a:lnSpc>
              <a:buAutoNum type="arabicPeriod" startAt="3"/>
              <a:tabLst>
                <a:tab pos="469265" algn="l"/>
                <a:tab pos="469900" algn="l"/>
                <a:tab pos="1420495" algn="l"/>
              </a:tabLst>
            </a:pPr>
            <a:r>
              <a:rPr sz="2000" spc="-16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15" dirty="0">
                <a:latin typeface="Calibri"/>
                <a:cs typeface="Calibri"/>
              </a:rPr>
              <a:t>g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al	ba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  harus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sampai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25635" y="4592813"/>
            <a:ext cx="4660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u</a:t>
            </a:r>
            <a:r>
              <a:rPr sz="2000" spc="-1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ut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75914" y="5507213"/>
            <a:ext cx="4152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dan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4649" y="4592813"/>
            <a:ext cx="1577975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00"/>
              </a:spcBef>
              <a:buAutoNum type="arabicPeriod" startAt="5"/>
              <a:tabLst>
                <a:tab pos="469265" algn="l"/>
                <a:tab pos="469900" algn="l"/>
              </a:tabLst>
            </a:pPr>
            <a:r>
              <a:rPr sz="2000" spc="-5" dirty="0">
                <a:latin typeface="Calibri"/>
                <a:cs typeface="Calibri"/>
              </a:rPr>
              <a:t>Nomor  </a:t>
            </a:r>
            <a:r>
              <a:rPr sz="2000" dirty="0">
                <a:latin typeface="Calibri"/>
                <a:cs typeface="Calibri"/>
              </a:rPr>
              <a:t>pesanan  p</a:t>
            </a:r>
            <a:r>
              <a:rPr sz="2000" spc="-5" dirty="0">
                <a:latin typeface="Calibri"/>
                <a:cs typeface="Calibri"/>
              </a:rPr>
              <a:t>em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eli</a:t>
            </a:r>
            <a:r>
              <a:rPr sz="2000" dirty="0">
                <a:latin typeface="Calibri"/>
                <a:cs typeface="Calibri"/>
              </a:rPr>
              <a:t>an</a:t>
            </a:r>
            <a:endParaRPr sz="2000">
              <a:latin typeface="Calibri"/>
              <a:cs typeface="Calibri"/>
            </a:endParaRPr>
          </a:p>
          <a:p>
            <a:pPr marL="469265" marR="5080" indent="-457200">
              <a:lnSpc>
                <a:spcPct val="100000"/>
              </a:lnSpc>
              <a:buAutoNum type="arabicPeriod" startAt="5"/>
              <a:tabLst>
                <a:tab pos="469265" algn="l"/>
                <a:tab pos="469900" algn="l"/>
              </a:tabLst>
            </a:pPr>
            <a:r>
              <a:rPr sz="2000" spc="-20" dirty="0">
                <a:latin typeface="Calibri"/>
                <a:cs typeface="Calibri"/>
              </a:rPr>
              <a:t>Syarat  </a:t>
            </a:r>
            <a:r>
              <a:rPr sz="2000" spc="-15" dirty="0">
                <a:latin typeface="Calibri"/>
                <a:cs typeface="Calibri"/>
              </a:rPr>
              <a:t>ketentuan 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em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eli</a:t>
            </a:r>
            <a:r>
              <a:rPr sz="2000" dirty="0">
                <a:latin typeface="Calibri"/>
                <a:cs typeface="Calibri"/>
              </a:rPr>
              <a:t>an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buAutoNum type="arabicPeriod" startAt="5"/>
              <a:tabLst>
                <a:tab pos="469265" algn="l"/>
                <a:tab pos="469900" algn="l"/>
              </a:tabLst>
            </a:pPr>
            <a:r>
              <a:rPr sz="2000" spc="-10" dirty="0">
                <a:latin typeface="Calibri"/>
                <a:cs typeface="Calibri"/>
              </a:rPr>
              <a:t>Kuantitas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1849" y="6726412"/>
            <a:ext cx="16738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barang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item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70194" y="1100312"/>
            <a:ext cx="6696456" cy="5300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2203" y="404864"/>
            <a:ext cx="198691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J</a:t>
            </a:r>
            <a:r>
              <a:rPr sz="4400" spc="-25" dirty="0"/>
              <a:t>a</a:t>
            </a:r>
            <a:r>
              <a:rPr sz="4400" spc="-55" dirty="0"/>
              <a:t>w</a:t>
            </a:r>
            <a:r>
              <a:rPr sz="4400" dirty="0"/>
              <a:t>aban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704" y="451091"/>
            <a:ext cx="1207008" cy="1118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9709" y="1734296"/>
            <a:ext cx="2313429" cy="3482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709" y="1734296"/>
            <a:ext cx="2313940" cy="3487420"/>
          </a:xfrm>
          <a:custGeom>
            <a:avLst/>
            <a:gdLst/>
            <a:ahLst/>
            <a:cxnLst/>
            <a:rect l="l" t="t" r="r" b="b"/>
            <a:pathLst>
              <a:path w="2313940" h="3487420">
                <a:moveTo>
                  <a:pt x="2313429" y="3485388"/>
                </a:moveTo>
                <a:lnTo>
                  <a:pt x="2313429" y="1524"/>
                </a:lnTo>
                <a:lnTo>
                  <a:pt x="2310381" y="0"/>
                </a:lnTo>
                <a:lnTo>
                  <a:pt x="1524" y="0"/>
                </a:lnTo>
                <a:lnTo>
                  <a:pt x="0" y="1524"/>
                </a:lnTo>
                <a:lnTo>
                  <a:pt x="0" y="3485388"/>
                </a:lnTo>
                <a:lnTo>
                  <a:pt x="1524" y="3486912"/>
                </a:lnTo>
                <a:lnTo>
                  <a:pt x="4572" y="3486912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2304285" y="9144"/>
                </a:lnTo>
                <a:lnTo>
                  <a:pt x="2304285" y="4572"/>
                </a:lnTo>
                <a:lnTo>
                  <a:pt x="2308857" y="9144"/>
                </a:lnTo>
                <a:lnTo>
                  <a:pt x="2308857" y="3486912"/>
                </a:lnTo>
                <a:lnTo>
                  <a:pt x="2310381" y="3486912"/>
                </a:lnTo>
                <a:lnTo>
                  <a:pt x="2313429" y="3485388"/>
                </a:lnTo>
                <a:close/>
              </a:path>
              <a:path w="2313940" h="3487420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2313940" h="3487420">
                <a:moveTo>
                  <a:pt x="9144" y="3477768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3477768"/>
                </a:lnTo>
                <a:lnTo>
                  <a:pt x="9144" y="3477768"/>
                </a:lnTo>
                <a:close/>
              </a:path>
              <a:path w="2313940" h="3487420">
                <a:moveTo>
                  <a:pt x="2308857" y="3477768"/>
                </a:moveTo>
                <a:lnTo>
                  <a:pt x="4572" y="3477768"/>
                </a:lnTo>
                <a:lnTo>
                  <a:pt x="9144" y="3482340"/>
                </a:lnTo>
                <a:lnTo>
                  <a:pt x="9144" y="3486912"/>
                </a:lnTo>
                <a:lnTo>
                  <a:pt x="2304285" y="3486912"/>
                </a:lnTo>
                <a:lnTo>
                  <a:pt x="2304285" y="3482340"/>
                </a:lnTo>
                <a:lnTo>
                  <a:pt x="2308857" y="3477768"/>
                </a:lnTo>
                <a:close/>
              </a:path>
              <a:path w="2313940" h="3487420">
                <a:moveTo>
                  <a:pt x="9144" y="3486912"/>
                </a:moveTo>
                <a:lnTo>
                  <a:pt x="9144" y="3482340"/>
                </a:lnTo>
                <a:lnTo>
                  <a:pt x="4572" y="3477768"/>
                </a:lnTo>
                <a:lnTo>
                  <a:pt x="4572" y="3486912"/>
                </a:lnTo>
                <a:lnTo>
                  <a:pt x="9144" y="3486912"/>
                </a:lnTo>
                <a:close/>
              </a:path>
              <a:path w="2313940" h="3487420">
                <a:moveTo>
                  <a:pt x="2308857" y="9144"/>
                </a:moveTo>
                <a:lnTo>
                  <a:pt x="2304285" y="4572"/>
                </a:lnTo>
                <a:lnTo>
                  <a:pt x="2304285" y="9144"/>
                </a:lnTo>
                <a:lnTo>
                  <a:pt x="2308857" y="9144"/>
                </a:lnTo>
                <a:close/>
              </a:path>
              <a:path w="2313940" h="3487420">
                <a:moveTo>
                  <a:pt x="2308857" y="3477768"/>
                </a:moveTo>
                <a:lnTo>
                  <a:pt x="2308857" y="9144"/>
                </a:lnTo>
                <a:lnTo>
                  <a:pt x="2304285" y="9144"/>
                </a:lnTo>
                <a:lnTo>
                  <a:pt x="2304285" y="3477768"/>
                </a:lnTo>
                <a:lnTo>
                  <a:pt x="2308857" y="3477768"/>
                </a:lnTo>
                <a:close/>
              </a:path>
              <a:path w="2313940" h="3487420">
                <a:moveTo>
                  <a:pt x="2308857" y="3486912"/>
                </a:moveTo>
                <a:lnTo>
                  <a:pt x="2308857" y="3477768"/>
                </a:lnTo>
                <a:lnTo>
                  <a:pt x="2304285" y="3482340"/>
                </a:lnTo>
                <a:lnTo>
                  <a:pt x="2304285" y="3486912"/>
                </a:lnTo>
                <a:lnTo>
                  <a:pt x="2308857" y="3486912"/>
                </a:lnTo>
                <a:close/>
              </a:path>
            </a:pathLst>
          </a:custGeom>
          <a:solidFill>
            <a:srgbClr val="45A9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76513" y="1755126"/>
            <a:ext cx="2444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3021" y="1755126"/>
            <a:ext cx="141922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216535" indent="-457200">
              <a:lnSpc>
                <a:spcPct val="100000"/>
              </a:lnSpc>
              <a:spcBef>
                <a:spcPts val="100"/>
              </a:spcBef>
              <a:buAutoNum type="arabicPeriod" startAt="8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omo</a:t>
            </a:r>
            <a:r>
              <a:rPr sz="2000" dirty="0">
                <a:latin typeface="Calibri"/>
                <a:cs typeface="Calibri"/>
              </a:rPr>
              <a:t>r  ba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ang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buAutoNum type="arabicPeriod" startAt="8"/>
              <a:tabLst>
                <a:tab pos="469265" algn="l"/>
                <a:tab pos="469900" algn="l"/>
              </a:tabLst>
            </a:pPr>
            <a:r>
              <a:rPr sz="2000" spc="-5" dirty="0">
                <a:latin typeface="Calibri"/>
                <a:cs typeface="Calibri"/>
              </a:rPr>
              <a:t>Deskripsi</a:t>
            </a:r>
            <a:endParaRPr sz="20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barang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3021" y="2974326"/>
            <a:ext cx="2146935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100"/>
              </a:spcBef>
              <a:buAutoNum type="arabicPeriod" startAt="10"/>
              <a:tabLst>
                <a:tab pos="469265" algn="l"/>
                <a:tab pos="469900" algn="l"/>
              </a:tabLst>
            </a:pPr>
            <a:r>
              <a:rPr sz="2000" spc="-15" dirty="0">
                <a:latin typeface="Calibri"/>
                <a:cs typeface="Calibri"/>
              </a:rPr>
              <a:t>Harga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barang</a:t>
            </a:r>
            <a:endParaRPr sz="2000">
              <a:latin typeface="Calibri"/>
              <a:cs typeface="Calibri"/>
            </a:endParaRPr>
          </a:p>
          <a:p>
            <a:pPr marL="469265" marR="5080" indent="-457200">
              <a:lnSpc>
                <a:spcPct val="100000"/>
              </a:lnSpc>
              <a:buAutoNum type="arabicPeriod" startAt="10"/>
              <a:tabLst>
                <a:tab pos="469265" algn="l"/>
                <a:tab pos="469900" algn="l"/>
                <a:tab pos="1463040" algn="l"/>
              </a:tabLst>
            </a:pPr>
            <a:r>
              <a:rPr sz="200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tu	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d  </a:t>
            </a:r>
            <a:r>
              <a:rPr sz="2000" spc="-10" dirty="0">
                <a:latin typeface="Calibri"/>
                <a:cs typeface="Calibri"/>
              </a:rPr>
              <a:t>item</a:t>
            </a:r>
            <a:r>
              <a:rPr sz="2000" spc="-5" dirty="0">
                <a:latin typeface="Calibri"/>
                <a:cs typeface="Calibri"/>
              </a:rPr>
              <a:t> barang</a:t>
            </a:r>
            <a:endParaRPr sz="2000">
              <a:latin typeface="Calibri"/>
              <a:cs typeface="Calibri"/>
            </a:endParaRPr>
          </a:p>
          <a:p>
            <a:pPr marL="469265" marR="5715" indent="-457200">
              <a:lnSpc>
                <a:spcPct val="100000"/>
              </a:lnSpc>
              <a:buAutoNum type="arabicPeriod" startAt="10"/>
              <a:tabLst>
                <a:tab pos="469265" algn="l"/>
                <a:tab pos="469900" algn="l"/>
                <a:tab pos="1651635" algn="l"/>
              </a:tabLst>
            </a:pP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im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	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al  </a:t>
            </a:r>
            <a:r>
              <a:rPr sz="2000" spc="-15" dirty="0">
                <a:latin typeface="Calibri"/>
                <a:cs typeface="Calibri"/>
              </a:rPr>
              <a:t>harga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barang</a:t>
            </a:r>
            <a:endParaRPr sz="2000">
              <a:latin typeface="Calibri"/>
              <a:cs typeface="Calibri"/>
            </a:endParaRPr>
          </a:p>
          <a:p>
            <a:pPr marL="469265" marR="5715" indent="-457200">
              <a:lnSpc>
                <a:spcPct val="100000"/>
              </a:lnSpc>
              <a:buAutoNum type="arabicPeriod" startAt="10"/>
              <a:tabLst>
                <a:tab pos="469265" algn="l"/>
                <a:tab pos="469900" algn="l"/>
                <a:tab pos="1383665" algn="l"/>
              </a:tabLst>
            </a:pPr>
            <a:r>
              <a:rPr sz="2000" spc="-19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om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l	</a:t>
            </a:r>
            <a:r>
              <a:rPr sz="2000" spc="-5" dirty="0">
                <a:latin typeface="Calibri"/>
                <a:cs typeface="Calibri"/>
              </a:rPr>
              <a:t>sim</a:t>
            </a:r>
            <a:r>
              <a:rPr sz="2000" dirty="0">
                <a:latin typeface="Calibri"/>
                <a:cs typeface="Calibri"/>
              </a:rPr>
              <a:t>pan  </a:t>
            </a:r>
            <a:r>
              <a:rPr sz="2000" spc="-5" dirty="0">
                <a:latin typeface="Calibri"/>
                <a:cs typeface="Calibri"/>
              </a:rPr>
              <a:t>Purchase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order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70194" y="1100312"/>
            <a:ext cx="6696456" cy="5300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333" y="2237216"/>
            <a:ext cx="4050789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333" y="2237216"/>
            <a:ext cx="4051300" cy="649605"/>
          </a:xfrm>
          <a:custGeom>
            <a:avLst/>
            <a:gdLst/>
            <a:ahLst/>
            <a:cxnLst/>
            <a:rect l="l" t="t" r="r" b="b"/>
            <a:pathLst>
              <a:path w="4051300" h="649605">
                <a:moveTo>
                  <a:pt x="4050789" y="647700"/>
                </a:moveTo>
                <a:lnTo>
                  <a:pt x="4050789" y="1524"/>
                </a:lnTo>
                <a:lnTo>
                  <a:pt x="4047741" y="0"/>
                </a:lnTo>
                <a:lnTo>
                  <a:pt x="3048" y="0"/>
                </a:lnTo>
                <a:lnTo>
                  <a:pt x="0" y="1524"/>
                </a:lnTo>
                <a:lnTo>
                  <a:pt x="0" y="647700"/>
                </a:lnTo>
                <a:lnTo>
                  <a:pt x="3048" y="649224"/>
                </a:lnTo>
                <a:lnTo>
                  <a:pt x="4572" y="649224"/>
                </a:lnTo>
                <a:lnTo>
                  <a:pt x="4572" y="9144"/>
                </a:lnTo>
                <a:lnTo>
                  <a:pt x="10668" y="4572"/>
                </a:lnTo>
                <a:lnTo>
                  <a:pt x="10668" y="9144"/>
                </a:lnTo>
                <a:lnTo>
                  <a:pt x="4040121" y="9144"/>
                </a:lnTo>
                <a:lnTo>
                  <a:pt x="4040121" y="4572"/>
                </a:lnTo>
                <a:lnTo>
                  <a:pt x="4046217" y="9144"/>
                </a:lnTo>
                <a:lnTo>
                  <a:pt x="4046217" y="649224"/>
                </a:lnTo>
                <a:lnTo>
                  <a:pt x="4047741" y="649224"/>
                </a:lnTo>
                <a:lnTo>
                  <a:pt x="4050789" y="647700"/>
                </a:lnTo>
                <a:close/>
              </a:path>
              <a:path w="4051300" h="649605">
                <a:moveTo>
                  <a:pt x="10668" y="9144"/>
                </a:moveTo>
                <a:lnTo>
                  <a:pt x="10668" y="4572"/>
                </a:lnTo>
                <a:lnTo>
                  <a:pt x="4572" y="9144"/>
                </a:lnTo>
                <a:lnTo>
                  <a:pt x="10668" y="9144"/>
                </a:lnTo>
                <a:close/>
              </a:path>
              <a:path w="4051300" h="649605">
                <a:moveTo>
                  <a:pt x="10668" y="640080"/>
                </a:moveTo>
                <a:lnTo>
                  <a:pt x="10668" y="9144"/>
                </a:lnTo>
                <a:lnTo>
                  <a:pt x="4572" y="9144"/>
                </a:lnTo>
                <a:lnTo>
                  <a:pt x="4572" y="640080"/>
                </a:lnTo>
                <a:lnTo>
                  <a:pt x="10668" y="640080"/>
                </a:lnTo>
                <a:close/>
              </a:path>
              <a:path w="4051300" h="649605">
                <a:moveTo>
                  <a:pt x="4046217" y="640080"/>
                </a:moveTo>
                <a:lnTo>
                  <a:pt x="4572" y="640080"/>
                </a:lnTo>
                <a:lnTo>
                  <a:pt x="10668" y="644652"/>
                </a:lnTo>
                <a:lnTo>
                  <a:pt x="10668" y="649224"/>
                </a:lnTo>
                <a:lnTo>
                  <a:pt x="4040121" y="649224"/>
                </a:lnTo>
                <a:lnTo>
                  <a:pt x="4040121" y="644652"/>
                </a:lnTo>
                <a:lnTo>
                  <a:pt x="4046217" y="640080"/>
                </a:lnTo>
                <a:close/>
              </a:path>
              <a:path w="4051300" h="649605">
                <a:moveTo>
                  <a:pt x="10668" y="649224"/>
                </a:moveTo>
                <a:lnTo>
                  <a:pt x="10668" y="644652"/>
                </a:lnTo>
                <a:lnTo>
                  <a:pt x="4572" y="640080"/>
                </a:lnTo>
                <a:lnTo>
                  <a:pt x="4572" y="649224"/>
                </a:lnTo>
                <a:lnTo>
                  <a:pt x="10668" y="649224"/>
                </a:lnTo>
                <a:close/>
              </a:path>
              <a:path w="4051300" h="649605">
                <a:moveTo>
                  <a:pt x="4046217" y="9144"/>
                </a:moveTo>
                <a:lnTo>
                  <a:pt x="4040121" y="4572"/>
                </a:lnTo>
                <a:lnTo>
                  <a:pt x="4040121" y="9144"/>
                </a:lnTo>
                <a:lnTo>
                  <a:pt x="4046217" y="9144"/>
                </a:lnTo>
                <a:close/>
              </a:path>
              <a:path w="4051300" h="649605">
                <a:moveTo>
                  <a:pt x="4046217" y="640080"/>
                </a:moveTo>
                <a:lnTo>
                  <a:pt x="4046217" y="9144"/>
                </a:lnTo>
                <a:lnTo>
                  <a:pt x="4040121" y="9144"/>
                </a:lnTo>
                <a:lnTo>
                  <a:pt x="4040121" y="640080"/>
                </a:lnTo>
                <a:lnTo>
                  <a:pt x="4046217" y="640080"/>
                </a:lnTo>
                <a:close/>
              </a:path>
              <a:path w="4051300" h="649605">
                <a:moveTo>
                  <a:pt x="4046217" y="649224"/>
                </a:moveTo>
                <a:lnTo>
                  <a:pt x="4046217" y="640080"/>
                </a:lnTo>
                <a:lnTo>
                  <a:pt x="4040121" y="644652"/>
                </a:lnTo>
                <a:lnTo>
                  <a:pt x="4040121" y="649224"/>
                </a:lnTo>
                <a:lnTo>
                  <a:pt x="4046217" y="649224"/>
                </a:lnTo>
                <a:close/>
              </a:path>
            </a:pathLst>
          </a:custGeom>
          <a:solidFill>
            <a:srgbClr val="97B8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0333" y="2877296"/>
            <a:ext cx="4050789" cy="1652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0333" y="2877296"/>
            <a:ext cx="4051300" cy="1656714"/>
          </a:xfrm>
          <a:custGeom>
            <a:avLst/>
            <a:gdLst/>
            <a:ahLst/>
            <a:cxnLst/>
            <a:rect l="l" t="t" r="r" b="b"/>
            <a:pathLst>
              <a:path w="4051300" h="1656714">
                <a:moveTo>
                  <a:pt x="4050789" y="1653540"/>
                </a:moveTo>
                <a:lnTo>
                  <a:pt x="4050789" y="1524"/>
                </a:lnTo>
                <a:lnTo>
                  <a:pt x="4047741" y="0"/>
                </a:lnTo>
                <a:lnTo>
                  <a:pt x="3048" y="0"/>
                </a:lnTo>
                <a:lnTo>
                  <a:pt x="0" y="1524"/>
                </a:lnTo>
                <a:lnTo>
                  <a:pt x="0" y="1653540"/>
                </a:lnTo>
                <a:lnTo>
                  <a:pt x="3048" y="1656588"/>
                </a:lnTo>
                <a:lnTo>
                  <a:pt x="4572" y="1656588"/>
                </a:lnTo>
                <a:lnTo>
                  <a:pt x="4572" y="9144"/>
                </a:lnTo>
                <a:lnTo>
                  <a:pt x="10668" y="4572"/>
                </a:lnTo>
                <a:lnTo>
                  <a:pt x="10668" y="9144"/>
                </a:lnTo>
                <a:lnTo>
                  <a:pt x="4040121" y="9144"/>
                </a:lnTo>
                <a:lnTo>
                  <a:pt x="4040121" y="4572"/>
                </a:lnTo>
                <a:lnTo>
                  <a:pt x="4046217" y="9144"/>
                </a:lnTo>
                <a:lnTo>
                  <a:pt x="4046217" y="1656588"/>
                </a:lnTo>
                <a:lnTo>
                  <a:pt x="4047741" y="1656588"/>
                </a:lnTo>
                <a:lnTo>
                  <a:pt x="4050789" y="1653540"/>
                </a:lnTo>
                <a:close/>
              </a:path>
              <a:path w="4051300" h="1656714">
                <a:moveTo>
                  <a:pt x="10668" y="9144"/>
                </a:moveTo>
                <a:lnTo>
                  <a:pt x="10668" y="4572"/>
                </a:lnTo>
                <a:lnTo>
                  <a:pt x="4572" y="9144"/>
                </a:lnTo>
                <a:lnTo>
                  <a:pt x="10668" y="9144"/>
                </a:lnTo>
                <a:close/>
              </a:path>
              <a:path w="4051300" h="1656714">
                <a:moveTo>
                  <a:pt x="10668" y="1647444"/>
                </a:moveTo>
                <a:lnTo>
                  <a:pt x="10668" y="9144"/>
                </a:lnTo>
                <a:lnTo>
                  <a:pt x="4572" y="9144"/>
                </a:lnTo>
                <a:lnTo>
                  <a:pt x="4572" y="1647444"/>
                </a:lnTo>
                <a:lnTo>
                  <a:pt x="10668" y="1647444"/>
                </a:lnTo>
                <a:close/>
              </a:path>
              <a:path w="4051300" h="1656714">
                <a:moveTo>
                  <a:pt x="4046217" y="1647444"/>
                </a:moveTo>
                <a:lnTo>
                  <a:pt x="4572" y="1647444"/>
                </a:lnTo>
                <a:lnTo>
                  <a:pt x="10668" y="1652016"/>
                </a:lnTo>
                <a:lnTo>
                  <a:pt x="10668" y="1656588"/>
                </a:lnTo>
                <a:lnTo>
                  <a:pt x="4040121" y="1656588"/>
                </a:lnTo>
                <a:lnTo>
                  <a:pt x="4040121" y="1652016"/>
                </a:lnTo>
                <a:lnTo>
                  <a:pt x="4046217" y="1647444"/>
                </a:lnTo>
                <a:close/>
              </a:path>
              <a:path w="4051300" h="1656714">
                <a:moveTo>
                  <a:pt x="10668" y="1656588"/>
                </a:moveTo>
                <a:lnTo>
                  <a:pt x="10668" y="1652016"/>
                </a:lnTo>
                <a:lnTo>
                  <a:pt x="4572" y="1647444"/>
                </a:lnTo>
                <a:lnTo>
                  <a:pt x="4572" y="1656588"/>
                </a:lnTo>
                <a:lnTo>
                  <a:pt x="10668" y="1656588"/>
                </a:lnTo>
                <a:close/>
              </a:path>
              <a:path w="4051300" h="1656714">
                <a:moveTo>
                  <a:pt x="4046217" y="9144"/>
                </a:moveTo>
                <a:lnTo>
                  <a:pt x="4040121" y="4572"/>
                </a:lnTo>
                <a:lnTo>
                  <a:pt x="4040121" y="9144"/>
                </a:lnTo>
                <a:lnTo>
                  <a:pt x="4046217" y="9144"/>
                </a:lnTo>
                <a:close/>
              </a:path>
              <a:path w="4051300" h="1656714">
                <a:moveTo>
                  <a:pt x="4046217" y="1647444"/>
                </a:moveTo>
                <a:lnTo>
                  <a:pt x="4046217" y="9144"/>
                </a:lnTo>
                <a:lnTo>
                  <a:pt x="4040121" y="9144"/>
                </a:lnTo>
                <a:lnTo>
                  <a:pt x="4040121" y="1647444"/>
                </a:lnTo>
                <a:lnTo>
                  <a:pt x="4046217" y="1647444"/>
                </a:lnTo>
                <a:close/>
              </a:path>
              <a:path w="4051300" h="1656714">
                <a:moveTo>
                  <a:pt x="4046217" y="1656588"/>
                </a:moveTo>
                <a:lnTo>
                  <a:pt x="4046217" y="1647444"/>
                </a:lnTo>
                <a:lnTo>
                  <a:pt x="4040121" y="1652016"/>
                </a:lnTo>
                <a:lnTo>
                  <a:pt x="4040121" y="1656588"/>
                </a:lnTo>
                <a:lnTo>
                  <a:pt x="4046217" y="1656588"/>
                </a:lnTo>
                <a:close/>
              </a:path>
            </a:pathLst>
          </a:custGeom>
          <a:solidFill>
            <a:srgbClr val="97B8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5169" y="2821926"/>
            <a:ext cx="3147060" cy="13423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Dibuat </a:t>
            </a:r>
            <a:r>
              <a:rPr sz="2400" spc="-5" dirty="0">
                <a:latin typeface="Calibri"/>
                <a:cs typeface="Calibri"/>
              </a:rPr>
              <a:t>oleh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…..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Ditujukan </a:t>
            </a:r>
            <a:r>
              <a:rPr sz="2400" spc="-15" dirty="0">
                <a:latin typeface="Calibri"/>
                <a:cs typeface="Calibri"/>
              </a:rPr>
              <a:t>kepada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….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Dibuat berdasarkan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….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98282" y="2237216"/>
            <a:ext cx="4052316" cy="644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98282" y="2237216"/>
            <a:ext cx="4052570" cy="649605"/>
          </a:xfrm>
          <a:custGeom>
            <a:avLst/>
            <a:gdLst/>
            <a:ahLst/>
            <a:cxnLst/>
            <a:rect l="l" t="t" r="r" b="b"/>
            <a:pathLst>
              <a:path w="4052570" h="649605">
                <a:moveTo>
                  <a:pt x="4052316" y="647700"/>
                </a:moveTo>
                <a:lnTo>
                  <a:pt x="4052316" y="1524"/>
                </a:lnTo>
                <a:lnTo>
                  <a:pt x="4049268" y="0"/>
                </a:lnTo>
                <a:lnTo>
                  <a:pt x="3048" y="0"/>
                </a:lnTo>
                <a:lnTo>
                  <a:pt x="0" y="1524"/>
                </a:lnTo>
                <a:lnTo>
                  <a:pt x="0" y="647700"/>
                </a:lnTo>
                <a:lnTo>
                  <a:pt x="3048" y="649224"/>
                </a:lnTo>
                <a:lnTo>
                  <a:pt x="4572" y="649224"/>
                </a:lnTo>
                <a:lnTo>
                  <a:pt x="4572" y="9144"/>
                </a:lnTo>
                <a:lnTo>
                  <a:pt x="10668" y="4572"/>
                </a:lnTo>
                <a:lnTo>
                  <a:pt x="10668" y="9144"/>
                </a:lnTo>
                <a:lnTo>
                  <a:pt x="4041648" y="9144"/>
                </a:lnTo>
                <a:lnTo>
                  <a:pt x="4041648" y="4572"/>
                </a:lnTo>
                <a:lnTo>
                  <a:pt x="4046220" y="9144"/>
                </a:lnTo>
                <a:lnTo>
                  <a:pt x="4046220" y="649224"/>
                </a:lnTo>
                <a:lnTo>
                  <a:pt x="4049268" y="649224"/>
                </a:lnTo>
                <a:lnTo>
                  <a:pt x="4052316" y="647700"/>
                </a:lnTo>
                <a:close/>
              </a:path>
              <a:path w="4052570" h="649605">
                <a:moveTo>
                  <a:pt x="10668" y="9144"/>
                </a:moveTo>
                <a:lnTo>
                  <a:pt x="10668" y="4572"/>
                </a:lnTo>
                <a:lnTo>
                  <a:pt x="4572" y="9144"/>
                </a:lnTo>
                <a:lnTo>
                  <a:pt x="10668" y="9144"/>
                </a:lnTo>
                <a:close/>
              </a:path>
              <a:path w="4052570" h="649605">
                <a:moveTo>
                  <a:pt x="10668" y="640080"/>
                </a:moveTo>
                <a:lnTo>
                  <a:pt x="10668" y="9144"/>
                </a:lnTo>
                <a:lnTo>
                  <a:pt x="4572" y="9144"/>
                </a:lnTo>
                <a:lnTo>
                  <a:pt x="4572" y="640080"/>
                </a:lnTo>
                <a:lnTo>
                  <a:pt x="10668" y="640080"/>
                </a:lnTo>
                <a:close/>
              </a:path>
              <a:path w="4052570" h="649605">
                <a:moveTo>
                  <a:pt x="4046220" y="640080"/>
                </a:moveTo>
                <a:lnTo>
                  <a:pt x="4572" y="640080"/>
                </a:lnTo>
                <a:lnTo>
                  <a:pt x="10668" y="644652"/>
                </a:lnTo>
                <a:lnTo>
                  <a:pt x="10668" y="649224"/>
                </a:lnTo>
                <a:lnTo>
                  <a:pt x="4041648" y="649224"/>
                </a:lnTo>
                <a:lnTo>
                  <a:pt x="4041648" y="644652"/>
                </a:lnTo>
                <a:lnTo>
                  <a:pt x="4046220" y="640080"/>
                </a:lnTo>
                <a:close/>
              </a:path>
              <a:path w="4052570" h="649605">
                <a:moveTo>
                  <a:pt x="10668" y="649224"/>
                </a:moveTo>
                <a:lnTo>
                  <a:pt x="10668" y="644652"/>
                </a:lnTo>
                <a:lnTo>
                  <a:pt x="4572" y="640080"/>
                </a:lnTo>
                <a:lnTo>
                  <a:pt x="4572" y="649224"/>
                </a:lnTo>
                <a:lnTo>
                  <a:pt x="10668" y="649224"/>
                </a:lnTo>
                <a:close/>
              </a:path>
              <a:path w="4052570" h="649605">
                <a:moveTo>
                  <a:pt x="4046220" y="9144"/>
                </a:moveTo>
                <a:lnTo>
                  <a:pt x="4041648" y="4572"/>
                </a:lnTo>
                <a:lnTo>
                  <a:pt x="4041648" y="9144"/>
                </a:lnTo>
                <a:lnTo>
                  <a:pt x="4046220" y="9144"/>
                </a:lnTo>
                <a:close/>
              </a:path>
              <a:path w="4052570" h="649605">
                <a:moveTo>
                  <a:pt x="4046220" y="640080"/>
                </a:moveTo>
                <a:lnTo>
                  <a:pt x="4046220" y="9144"/>
                </a:lnTo>
                <a:lnTo>
                  <a:pt x="4041648" y="9144"/>
                </a:lnTo>
                <a:lnTo>
                  <a:pt x="4041648" y="640080"/>
                </a:lnTo>
                <a:lnTo>
                  <a:pt x="4046220" y="640080"/>
                </a:lnTo>
                <a:close/>
              </a:path>
              <a:path w="4052570" h="649605">
                <a:moveTo>
                  <a:pt x="4046220" y="649224"/>
                </a:moveTo>
                <a:lnTo>
                  <a:pt x="4046220" y="640080"/>
                </a:lnTo>
                <a:lnTo>
                  <a:pt x="4041648" y="644652"/>
                </a:lnTo>
                <a:lnTo>
                  <a:pt x="4041648" y="649224"/>
                </a:lnTo>
                <a:lnTo>
                  <a:pt x="4046220" y="649224"/>
                </a:lnTo>
                <a:close/>
              </a:path>
            </a:pathLst>
          </a:custGeom>
          <a:solidFill>
            <a:srgbClr val="7C5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95169" y="2437878"/>
            <a:ext cx="6684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00525" algn="l"/>
              </a:tabLst>
            </a:pPr>
            <a:r>
              <a:rPr sz="2400" b="1" spc="-15" dirty="0">
                <a:latin typeface="Calibri"/>
                <a:cs typeface="Calibri"/>
              </a:rPr>
              <a:t>Permintaan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Pembelian	Pesanan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Pembelian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98282" y="2868152"/>
            <a:ext cx="4050792" cy="1661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98282" y="2868152"/>
            <a:ext cx="4051300" cy="1666239"/>
          </a:xfrm>
          <a:custGeom>
            <a:avLst/>
            <a:gdLst/>
            <a:ahLst/>
            <a:cxnLst/>
            <a:rect l="l" t="t" r="r" b="b"/>
            <a:pathLst>
              <a:path w="4051300" h="1666239">
                <a:moveTo>
                  <a:pt x="4050792" y="1662684"/>
                </a:moveTo>
                <a:lnTo>
                  <a:pt x="4050792" y="1524"/>
                </a:lnTo>
                <a:lnTo>
                  <a:pt x="4049268" y="0"/>
                </a:lnTo>
                <a:lnTo>
                  <a:pt x="1524" y="0"/>
                </a:lnTo>
                <a:lnTo>
                  <a:pt x="0" y="1524"/>
                </a:lnTo>
                <a:lnTo>
                  <a:pt x="0" y="1662684"/>
                </a:lnTo>
                <a:lnTo>
                  <a:pt x="1524" y="1665732"/>
                </a:lnTo>
                <a:lnTo>
                  <a:pt x="4572" y="1665732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4041648" y="9144"/>
                </a:lnTo>
                <a:lnTo>
                  <a:pt x="4041648" y="4572"/>
                </a:lnTo>
                <a:lnTo>
                  <a:pt x="4046220" y="9144"/>
                </a:lnTo>
                <a:lnTo>
                  <a:pt x="4046220" y="1665732"/>
                </a:lnTo>
                <a:lnTo>
                  <a:pt x="4049268" y="1665732"/>
                </a:lnTo>
                <a:lnTo>
                  <a:pt x="4050792" y="1662684"/>
                </a:lnTo>
                <a:close/>
              </a:path>
              <a:path w="4051300" h="1666239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4051300" h="1666239">
                <a:moveTo>
                  <a:pt x="9144" y="1656588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1656588"/>
                </a:lnTo>
                <a:lnTo>
                  <a:pt x="9144" y="1656588"/>
                </a:lnTo>
                <a:close/>
              </a:path>
              <a:path w="4051300" h="1666239">
                <a:moveTo>
                  <a:pt x="4046220" y="1656588"/>
                </a:moveTo>
                <a:lnTo>
                  <a:pt x="4572" y="1656588"/>
                </a:lnTo>
                <a:lnTo>
                  <a:pt x="9144" y="1661160"/>
                </a:lnTo>
                <a:lnTo>
                  <a:pt x="9144" y="1665732"/>
                </a:lnTo>
                <a:lnTo>
                  <a:pt x="4041648" y="1665732"/>
                </a:lnTo>
                <a:lnTo>
                  <a:pt x="4041648" y="1661160"/>
                </a:lnTo>
                <a:lnTo>
                  <a:pt x="4046220" y="1656588"/>
                </a:lnTo>
                <a:close/>
              </a:path>
              <a:path w="4051300" h="1666239">
                <a:moveTo>
                  <a:pt x="9144" y="1665732"/>
                </a:moveTo>
                <a:lnTo>
                  <a:pt x="9144" y="1661160"/>
                </a:lnTo>
                <a:lnTo>
                  <a:pt x="4572" y="1656588"/>
                </a:lnTo>
                <a:lnTo>
                  <a:pt x="4572" y="1665732"/>
                </a:lnTo>
                <a:lnTo>
                  <a:pt x="9144" y="1665732"/>
                </a:lnTo>
                <a:close/>
              </a:path>
              <a:path w="4051300" h="1666239">
                <a:moveTo>
                  <a:pt x="4046220" y="9144"/>
                </a:moveTo>
                <a:lnTo>
                  <a:pt x="4041648" y="4572"/>
                </a:lnTo>
                <a:lnTo>
                  <a:pt x="4041648" y="9144"/>
                </a:lnTo>
                <a:lnTo>
                  <a:pt x="4046220" y="9144"/>
                </a:lnTo>
                <a:close/>
              </a:path>
              <a:path w="4051300" h="1666239">
                <a:moveTo>
                  <a:pt x="4046220" y="1656588"/>
                </a:moveTo>
                <a:lnTo>
                  <a:pt x="4046220" y="9144"/>
                </a:lnTo>
                <a:lnTo>
                  <a:pt x="4041648" y="9144"/>
                </a:lnTo>
                <a:lnTo>
                  <a:pt x="4041648" y="1656588"/>
                </a:lnTo>
                <a:lnTo>
                  <a:pt x="4046220" y="1656588"/>
                </a:lnTo>
                <a:close/>
              </a:path>
              <a:path w="4051300" h="1666239">
                <a:moveTo>
                  <a:pt x="4046220" y="1665732"/>
                </a:moveTo>
                <a:lnTo>
                  <a:pt x="4046220" y="1656588"/>
                </a:lnTo>
                <a:lnTo>
                  <a:pt x="4041648" y="1661160"/>
                </a:lnTo>
                <a:lnTo>
                  <a:pt x="4041648" y="1665732"/>
                </a:lnTo>
                <a:lnTo>
                  <a:pt x="4046220" y="1665732"/>
                </a:lnTo>
                <a:close/>
              </a:path>
            </a:pathLst>
          </a:custGeom>
          <a:solidFill>
            <a:srgbClr val="7C5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81598" y="2812781"/>
            <a:ext cx="3147060" cy="13423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Dibuat </a:t>
            </a:r>
            <a:r>
              <a:rPr sz="2400" spc="-5" dirty="0">
                <a:latin typeface="Calibri"/>
                <a:cs typeface="Calibri"/>
              </a:rPr>
              <a:t>oleh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….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Ditujukan </a:t>
            </a:r>
            <a:r>
              <a:rPr sz="2400" spc="-15" dirty="0">
                <a:latin typeface="Calibri"/>
                <a:cs typeface="Calibri"/>
              </a:rPr>
              <a:t>kepada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….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Dibuat berdasarkan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….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0000" y="509003"/>
            <a:ext cx="1207008" cy="11155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Latihan</a:t>
            </a:r>
          </a:p>
          <a:p>
            <a:pPr marL="13970" marR="5080" algn="ctr">
              <a:lnSpc>
                <a:spcPct val="100000"/>
              </a:lnSpc>
            </a:pPr>
            <a:r>
              <a:rPr spc="-15" dirty="0"/>
              <a:t>Perbedaan Purchase Requisition </a:t>
            </a:r>
            <a:r>
              <a:rPr spc="-5" dirty="0"/>
              <a:t>dan  </a:t>
            </a:r>
            <a:r>
              <a:rPr spc="-15" dirty="0"/>
              <a:t>Purchase</a:t>
            </a:r>
            <a:r>
              <a:rPr spc="-5" dirty="0"/>
              <a:t> </a:t>
            </a:r>
            <a:r>
              <a:rPr spc="-20" dirty="0"/>
              <a:t>Order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865" rIns="0" bIns="0" rtlCol="0">
            <a:spAutoFit/>
          </a:bodyPr>
          <a:lstStyle/>
          <a:p>
            <a:pPr marL="2686685" marR="5080" indent="-2318385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Teknik </a:t>
            </a:r>
            <a:r>
              <a:rPr spc="-25" dirty="0"/>
              <a:t>Pengurangan </a:t>
            </a:r>
            <a:r>
              <a:rPr spc="-35" dirty="0"/>
              <a:t>Biaya </a:t>
            </a:r>
            <a:r>
              <a:rPr spc="-65" dirty="0"/>
              <a:t>Terkait  </a:t>
            </a:r>
            <a:r>
              <a:rPr spc="-15" dirty="0"/>
              <a:t>Pembelian</a:t>
            </a:r>
          </a:p>
        </p:txBody>
      </p:sp>
      <p:sp>
        <p:nvSpPr>
          <p:cNvPr id="3" name="object 3"/>
          <p:cNvSpPr/>
          <p:nvPr/>
        </p:nvSpPr>
        <p:spPr>
          <a:xfrm>
            <a:off x="3124703" y="2442956"/>
            <a:ext cx="828040" cy="655320"/>
          </a:xfrm>
          <a:custGeom>
            <a:avLst/>
            <a:gdLst/>
            <a:ahLst/>
            <a:cxnLst/>
            <a:rect l="l" t="t" r="r" b="b"/>
            <a:pathLst>
              <a:path w="828039" h="655319">
                <a:moveTo>
                  <a:pt x="827532" y="327660"/>
                </a:moveTo>
                <a:lnTo>
                  <a:pt x="365760" y="0"/>
                </a:lnTo>
                <a:lnTo>
                  <a:pt x="0" y="0"/>
                </a:lnTo>
                <a:lnTo>
                  <a:pt x="463296" y="327660"/>
                </a:lnTo>
                <a:lnTo>
                  <a:pt x="463296" y="586111"/>
                </a:lnTo>
                <a:lnTo>
                  <a:pt x="827532" y="327660"/>
                </a:lnTo>
                <a:close/>
              </a:path>
              <a:path w="828039" h="655319">
                <a:moveTo>
                  <a:pt x="463296" y="586111"/>
                </a:moveTo>
                <a:lnTo>
                  <a:pt x="463296" y="327660"/>
                </a:lnTo>
                <a:lnTo>
                  <a:pt x="0" y="655320"/>
                </a:lnTo>
                <a:lnTo>
                  <a:pt x="365760" y="655320"/>
                </a:lnTo>
                <a:lnTo>
                  <a:pt x="463296" y="586111"/>
                </a:lnTo>
                <a:close/>
              </a:path>
            </a:pathLst>
          </a:custGeom>
          <a:solidFill>
            <a:srgbClr val="4BA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85078" y="2430764"/>
            <a:ext cx="890269" cy="680085"/>
          </a:xfrm>
          <a:custGeom>
            <a:avLst/>
            <a:gdLst/>
            <a:ahLst/>
            <a:cxnLst/>
            <a:rect l="l" t="t" r="r" b="b"/>
            <a:pathLst>
              <a:path w="890270" h="680085">
                <a:moveTo>
                  <a:pt x="890016" y="339852"/>
                </a:moveTo>
                <a:lnTo>
                  <a:pt x="408432" y="0"/>
                </a:lnTo>
                <a:lnTo>
                  <a:pt x="0" y="0"/>
                </a:lnTo>
                <a:lnTo>
                  <a:pt x="39624" y="28041"/>
                </a:lnTo>
                <a:lnTo>
                  <a:pt x="39624" y="25908"/>
                </a:lnTo>
                <a:lnTo>
                  <a:pt x="47244" y="1524"/>
                </a:lnTo>
                <a:lnTo>
                  <a:pt x="81623" y="25908"/>
                </a:lnTo>
                <a:lnTo>
                  <a:pt x="397764" y="25908"/>
                </a:lnTo>
                <a:lnTo>
                  <a:pt x="397764" y="22860"/>
                </a:lnTo>
                <a:lnTo>
                  <a:pt x="405384" y="25908"/>
                </a:lnTo>
                <a:lnTo>
                  <a:pt x="405384" y="28266"/>
                </a:lnTo>
                <a:lnTo>
                  <a:pt x="844501" y="339852"/>
                </a:lnTo>
                <a:lnTo>
                  <a:pt x="859536" y="329184"/>
                </a:lnTo>
                <a:lnTo>
                  <a:pt x="859536" y="361361"/>
                </a:lnTo>
                <a:lnTo>
                  <a:pt x="890016" y="339852"/>
                </a:lnTo>
                <a:close/>
              </a:path>
              <a:path w="890270" h="680085">
                <a:moveTo>
                  <a:pt x="495300" y="360389"/>
                </a:moveTo>
                <a:lnTo>
                  <a:pt x="495300" y="350520"/>
                </a:lnTo>
                <a:lnTo>
                  <a:pt x="480225" y="339852"/>
                </a:lnTo>
                <a:lnTo>
                  <a:pt x="0" y="679704"/>
                </a:lnTo>
                <a:lnTo>
                  <a:pt x="39624" y="679704"/>
                </a:lnTo>
                <a:lnTo>
                  <a:pt x="39624" y="655320"/>
                </a:lnTo>
                <a:lnTo>
                  <a:pt x="79474" y="655320"/>
                </a:lnTo>
                <a:lnTo>
                  <a:pt x="495300" y="360389"/>
                </a:lnTo>
                <a:close/>
              </a:path>
              <a:path w="890270" h="680085">
                <a:moveTo>
                  <a:pt x="81623" y="25908"/>
                </a:moveTo>
                <a:lnTo>
                  <a:pt x="47244" y="1524"/>
                </a:lnTo>
                <a:lnTo>
                  <a:pt x="39624" y="25908"/>
                </a:lnTo>
                <a:lnTo>
                  <a:pt x="81623" y="25908"/>
                </a:lnTo>
                <a:close/>
              </a:path>
              <a:path w="890270" h="680085">
                <a:moveTo>
                  <a:pt x="524256" y="339852"/>
                </a:moveTo>
                <a:lnTo>
                  <a:pt x="81623" y="25908"/>
                </a:lnTo>
                <a:lnTo>
                  <a:pt x="39624" y="25908"/>
                </a:lnTo>
                <a:lnTo>
                  <a:pt x="39624" y="28041"/>
                </a:lnTo>
                <a:lnTo>
                  <a:pt x="480225" y="339852"/>
                </a:lnTo>
                <a:lnTo>
                  <a:pt x="495300" y="329184"/>
                </a:lnTo>
                <a:lnTo>
                  <a:pt x="495300" y="360389"/>
                </a:lnTo>
                <a:lnTo>
                  <a:pt x="524256" y="339852"/>
                </a:lnTo>
                <a:close/>
              </a:path>
              <a:path w="890270" h="680085">
                <a:moveTo>
                  <a:pt x="79474" y="655320"/>
                </a:moveTo>
                <a:lnTo>
                  <a:pt x="39624" y="655320"/>
                </a:lnTo>
                <a:lnTo>
                  <a:pt x="47244" y="678180"/>
                </a:lnTo>
                <a:lnTo>
                  <a:pt x="79474" y="655320"/>
                </a:lnTo>
                <a:close/>
              </a:path>
              <a:path w="890270" h="680085">
                <a:moveTo>
                  <a:pt x="399911" y="655320"/>
                </a:moveTo>
                <a:lnTo>
                  <a:pt x="79474" y="655320"/>
                </a:lnTo>
                <a:lnTo>
                  <a:pt x="47244" y="678180"/>
                </a:lnTo>
                <a:lnTo>
                  <a:pt x="39624" y="655320"/>
                </a:lnTo>
                <a:lnTo>
                  <a:pt x="39624" y="679704"/>
                </a:lnTo>
                <a:lnTo>
                  <a:pt x="397764" y="679704"/>
                </a:lnTo>
                <a:lnTo>
                  <a:pt x="397764" y="656844"/>
                </a:lnTo>
                <a:lnTo>
                  <a:pt x="399911" y="655320"/>
                </a:lnTo>
                <a:close/>
              </a:path>
              <a:path w="890270" h="680085">
                <a:moveTo>
                  <a:pt x="405384" y="25908"/>
                </a:moveTo>
                <a:lnTo>
                  <a:pt x="397764" y="22860"/>
                </a:lnTo>
                <a:lnTo>
                  <a:pt x="402059" y="25908"/>
                </a:lnTo>
                <a:lnTo>
                  <a:pt x="405384" y="25908"/>
                </a:lnTo>
                <a:close/>
              </a:path>
              <a:path w="890270" h="680085">
                <a:moveTo>
                  <a:pt x="402059" y="25908"/>
                </a:moveTo>
                <a:lnTo>
                  <a:pt x="397764" y="22860"/>
                </a:lnTo>
                <a:lnTo>
                  <a:pt x="397764" y="25908"/>
                </a:lnTo>
                <a:lnTo>
                  <a:pt x="402059" y="25908"/>
                </a:lnTo>
                <a:close/>
              </a:path>
              <a:path w="890270" h="680085">
                <a:moveTo>
                  <a:pt x="405384" y="655320"/>
                </a:moveTo>
                <a:lnTo>
                  <a:pt x="399911" y="655320"/>
                </a:lnTo>
                <a:lnTo>
                  <a:pt x="397764" y="656844"/>
                </a:lnTo>
                <a:lnTo>
                  <a:pt x="405384" y="655320"/>
                </a:lnTo>
                <a:close/>
              </a:path>
              <a:path w="890270" h="680085">
                <a:moveTo>
                  <a:pt x="405384" y="679704"/>
                </a:moveTo>
                <a:lnTo>
                  <a:pt x="405384" y="655320"/>
                </a:lnTo>
                <a:lnTo>
                  <a:pt x="397764" y="656844"/>
                </a:lnTo>
                <a:lnTo>
                  <a:pt x="397764" y="679704"/>
                </a:lnTo>
                <a:lnTo>
                  <a:pt x="405384" y="679704"/>
                </a:lnTo>
                <a:close/>
              </a:path>
              <a:path w="890270" h="680085">
                <a:moveTo>
                  <a:pt x="859536" y="361361"/>
                </a:moveTo>
                <a:lnTo>
                  <a:pt x="859536" y="350520"/>
                </a:lnTo>
                <a:lnTo>
                  <a:pt x="844501" y="339852"/>
                </a:lnTo>
                <a:lnTo>
                  <a:pt x="399911" y="655320"/>
                </a:lnTo>
                <a:lnTo>
                  <a:pt x="405384" y="655320"/>
                </a:lnTo>
                <a:lnTo>
                  <a:pt x="405384" y="679704"/>
                </a:lnTo>
                <a:lnTo>
                  <a:pt x="408432" y="679704"/>
                </a:lnTo>
                <a:lnTo>
                  <a:pt x="859536" y="361361"/>
                </a:lnTo>
                <a:close/>
              </a:path>
              <a:path w="890270" h="680085">
                <a:moveTo>
                  <a:pt x="405384" y="28266"/>
                </a:moveTo>
                <a:lnTo>
                  <a:pt x="405384" y="25908"/>
                </a:lnTo>
                <a:lnTo>
                  <a:pt x="402059" y="25908"/>
                </a:lnTo>
                <a:lnTo>
                  <a:pt x="405384" y="28266"/>
                </a:lnTo>
                <a:close/>
              </a:path>
              <a:path w="890270" h="680085">
                <a:moveTo>
                  <a:pt x="495300" y="350520"/>
                </a:moveTo>
                <a:lnTo>
                  <a:pt x="495300" y="329184"/>
                </a:lnTo>
                <a:lnTo>
                  <a:pt x="480225" y="339852"/>
                </a:lnTo>
                <a:lnTo>
                  <a:pt x="495300" y="350520"/>
                </a:lnTo>
                <a:close/>
              </a:path>
              <a:path w="890270" h="680085">
                <a:moveTo>
                  <a:pt x="859536" y="350520"/>
                </a:moveTo>
                <a:lnTo>
                  <a:pt x="859536" y="329184"/>
                </a:lnTo>
                <a:lnTo>
                  <a:pt x="844501" y="339852"/>
                </a:lnTo>
                <a:lnTo>
                  <a:pt x="859536" y="350520"/>
                </a:lnTo>
                <a:close/>
              </a:path>
            </a:pathLst>
          </a:custGeom>
          <a:solidFill>
            <a:srgbClr val="4BA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1527" y="2442956"/>
            <a:ext cx="828040" cy="655320"/>
          </a:xfrm>
          <a:custGeom>
            <a:avLst/>
            <a:gdLst/>
            <a:ahLst/>
            <a:cxnLst/>
            <a:rect l="l" t="t" r="r" b="b"/>
            <a:pathLst>
              <a:path w="828039" h="655319">
                <a:moveTo>
                  <a:pt x="827532" y="327660"/>
                </a:moveTo>
                <a:lnTo>
                  <a:pt x="365760" y="0"/>
                </a:lnTo>
                <a:lnTo>
                  <a:pt x="0" y="0"/>
                </a:lnTo>
                <a:lnTo>
                  <a:pt x="463296" y="327660"/>
                </a:lnTo>
                <a:lnTo>
                  <a:pt x="463296" y="586111"/>
                </a:lnTo>
                <a:lnTo>
                  <a:pt x="827532" y="327660"/>
                </a:lnTo>
                <a:close/>
              </a:path>
              <a:path w="828039" h="655319">
                <a:moveTo>
                  <a:pt x="463296" y="586111"/>
                </a:moveTo>
                <a:lnTo>
                  <a:pt x="463296" y="327660"/>
                </a:lnTo>
                <a:lnTo>
                  <a:pt x="0" y="655320"/>
                </a:lnTo>
                <a:lnTo>
                  <a:pt x="365760" y="655320"/>
                </a:lnTo>
                <a:lnTo>
                  <a:pt x="463296" y="586111"/>
                </a:lnTo>
                <a:close/>
              </a:path>
            </a:pathLst>
          </a:custGeom>
          <a:solidFill>
            <a:srgbClr val="4BB9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81903" y="2430764"/>
            <a:ext cx="890269" cy="680085"/>
          </a:xfrm>
          <a:custGeom>
            <a:avLst/>
            <a:gdLst/>
            <a:ahLst/>
            <a:cxnLst/>
            <a:rect l="l" t="t" r="r" b="b"/>
            <a:pathLst>
              <a:path w="890270" h="680085">
                <a:moveTo>
                  <a:pt x="890016" y="339852"/>
                </a:moveTo>
                <a:lnTo>
                  <a:pt x="409956" y="0"/>
                </a:lnTo>
                <a:lnTo>
                  <a:pt x="0" y="0"/>
                </a:lnTo>
                <a:lnTo>
                  <a:pt x="39624" y="28041"/>
                </a:lnTo>
                <a:lnTo>
                  <a:pt x="39624" y="25908"/>
                </a:lnTo>
                <a:lnTo>
                  <a:pt x="47244" y="1524"/>
                </a:lnTo>
                <a:lnTo>
                  <a:pt x="81623" y="25908"/>
                </a:lnTo>
                <a:lnTo>
                  <a:pt x="397764" y="25908"/>
                </a:lnTo>
                <a:lnTo>
                  <a:pt x="397764" y="22860"/>
                </a:lnTo>
                <a:lnTo>
                  <a:pt x="405384" y="25908"/>
                </a:lnTo>
                <a:lnTo>
                  <a:pt x="405384" y="28266"/>
                </a:lnTo>
                <a:lnTo>
                  <a:pt x="844501" y="339852"/>
                </a:lnTo>
                <a:lnTo>
                  <a:pt x="859536" y="329184"/>
                </a:lnTo>
                <a:lnTo>
                  <a:pt x="859536" y="361429"/>
                </a:lnTo>
                <a:lnTo>
                  <a:pt x="890016" y="339852"/>
                </a:lnTo>
                <a:close/>
              </a:path>
              <a:path w="890270" h="680085">
                <a:moveTo>
                  <a:pt x="495300" y="360389"/>
                </a:moveTo>
                <a:lnTo>
                  <a:pt x="495300" y="350520"/>
                </a:lnTo>
                <a:lnTo>
                  <a:pt x="480225" y="339852"/>
                </a:lnTo>
                <a:lnTo>
                  <a:pt x="0" y="679704"/>
                </a:lnTo>
                <a:lnTo>
                  <a:pt x="39624" y="679704"/>
                </a:lnTo>
                <a:lnTo>
                  <a:pt x="39624" y="655320"/>
                </a:lnTo>
                <a:lnTo>
                  <a:pt x="79474" y="655320"/>
                </a:lnTo>
                <a:lnTo>
                  <a:pt x="495300" y="360389"/>
                </a:lnTo>
                <a:close/>
              </a:path>
              <a:path w="890270" h="680085">
                <a:moveTo>
                  <a:pt x="81623" y="25908"/>
                </a:moveTo>
                <a:lnTo>
                  <a:pt x="47244" y="1524"/>
                </a:lnTo>
                <a:lnTo>
                  <a:pt x="39624" y="25908"/>
                </a:lnTo>
                <a:lnTo>
                  <a:pt x="81623" y="25908"/>
                </a:lnTo>
                <a:close/>
              </a:path>
              <a:path w="890270" h="680085">
                <a:moveTo>
                  <a:pt x="524256" y="339852"/>
                </a:moveTo>
                <a:lnTo>
                  <a:pt x="81623" y="25908"/>
                </a:lnTo>
                <a:lnTo>
                  <a:pt x="39624" y="25908"/>
                </a:lnTo>
                <a:lnTo>
                  <a:pt x="39624" y="28041"/>
                </a:lnTo>
                <a:lnTo>
                  <a:pt x="480225" y="339852"/>
                </a:lnTo>
                <a:lnTo>
                  <a:pt x="495300" y="329184"/>
                </a:lnTo>
                <a:lnTo>
                  <a:pt x="495300" y="360389"/>
                </a:lnTo>
                <a:lnTo>
                  <a:pt x="524256" y="339852"/>
                </a:lnTo>
                <a:close/>
              </a:path>
              <a:path w="890270" h="680085">
                <a:moveTo>
                  <a:pt x="79474" y="655320"/>
                </a:moveTo>
                <a:lnTo>
                  <a:pt x="39624" y="655320"/>
                </a:lnTo>
                <a:lnTo>
                  <a:pt x="47244" y="678180"/>
                </a:lnTo>
                <a:lnTo>
                  <a:pt x="79474" y="655320"/>
                </a:lnTo>
                <a:close/>
              </a:path>
              <a:path w="890270" h="680085">
                <a:moveTo>
                  <a:pt x="399911" y="655320"/>
                </a:moveTo>
                <a:lnTo>
                  <a:pt x="79474" y="655320"/>
                </a:lnTo>
                <a:lnTo>
                  <a:pt x="47244" y="678180"/>
                </a:lnTo>
                <a:lnTo>
                  <a:pt x="39624" y="655320"/>
                </a:lnTo>
                <a:lnTo>
                  <a:pt x="39624" y="679704"/>
                </a:lnTo>
                <a:lnTo>
                  <a:pt x="397764" y="679704"/>
                </a:lnTo>
                <a:lnTo>
                  <a:pt x="397764" y="656844"/>
                </a:lnTo>
                <a:lnTo>
                  <a:pt x="399911" y="655320"/>
                </a:lnTo>
                <a:close/>
              </a:path>
              <a:path w="890270" h="680085">
                <a:moveTo>
                  <a:pt x="405384" y="25908"/>
                </a:moveTo>
                <a:lnTo>
                  <a:pt x="397764" y="22860"/>
                </a:lnTo>
                <a:lnTo>
                  <a:pt x="402059" y="25908"/>
                </a:lnTo>
                <a:lnTo>
                  <a:pt x="405384" y="25908"/>
                </a:lnTo>
                <a:close/>
              </a:path>
              <a:path w="890270" h="680085">
                <a:moveTo>
                  <a:pt x="402059" y="25908"/>
                </a:moveTo>
                <a:lnTo>
                  <a:pt x="397764" y="22860"/>
                </a:lnTo>
                <a:lnTo>
                  <a:pt x="397764" y="25908"/>
                </a:lnTo>
                <a:lnTo>
                  <a:pt x="402059" y="25908"/>
                </a:lnTo>
                <a:close/>
              </a:path>
              <a:path w="890270" h="680085">
                <a:moveTo>
                  <a:pt x="405384" y="655320"/>
                </a:moveTo>
                <a:lnTo>
                  <a:pt x="399911" y="655320"/>
                </a:lnTo>
                <a:lnTo>
                  <a:pt x="397764" y="656844"/>
                </a:lnTo>
                <a:lnTo>
                  <a:pt x="405384" y="655320"/>
                </a:lnTo>
                <a:close/>
              </a:path>
              <a:path w="890270" h="680085">
                <a:moveTo>
                  <a:pt x="405384" y="679704"/>
                </a:moveTo>
                <a:lnTo>
                  <a:pt x="405384" y="655320"/>
                </a:lnTo>
                <a:lnTo>
                  <a:pt x="397764" y="656844"/>
                </a:lnTo>
                <a:lnTo>
                  <a:pt x="397764" y="679704"/>
                </a:lnTo>
                <a:lnTo>
                  <a:pt x="405384" y="679704"/>
                </a:lnTo>
                <a:close/>
              </a:path>
              <a:path w="890270" h="680085">
                <a:moveTo>
                  <a:pt x="859536" y="361429"/>
                </a:moveTo>
                <a:lnTo>
                  <a:pt x="859536" y="350520"/>
                </a:lnTo>
                <a:lnTo>
                  <a:pt x="844501" y="339852"/>
                </a:lnTo>
                <a:lnTo>
                  <a:pt x="399911" y="655320"/>
                </a:lnTo>
                <a:lnTo>
                  <a:pt x="405384" y="655320"/>
                </a:lnTo>
                <a:lnTo>
                  <a:pt x="405384" y="679704"/>
                </a:lnTo>
                <a:lnTo>
                  <a:pt x="409956" y="679704"/>
                </a:lnTo>
                <a:lnTo>
                  <a:pt x="859536" y="361429"/>
                </a:lnTo>
                <a:close/>
              </a:path>
              <a:path w="890270" h="680085">
                <a:moveTo>
                  <a:pt x="405384" y="28266"/>
                </a:moveTo>
                <a:lnTo>
                  <a:pt x="405384" y="25908"/>
                </a:lnTo>
                <a:lnTo>
                  <a:pt x="402059" y="25908"/>
                </a:lnTo>
                <a:lnTo>
                  <a:pt x="405384" y="28266"/>
                </a:lnTo>
                <a:close/>
              </a:path>
              <a:path w="890270" h="680085">
                <a:moveTo>
                  <a:pt x="495300" y="350520"/>
                </a:moveTo>
                <a:lnTo>
                  <a:pt x="495300" y="329184"/>
                </a:lnTo>
                <a:lnTo>
                  <a:pt x="480225" y="339852"/>
                </a:lnTo>
                <a:lnTo>
                  <a:pt x="495300" y="350520"/>
                </a:lnTo>
                <a:close/>
              </a:path>
              <a:path w="890270" h="680085">
                <a:moveTo>
                  <a:pt x="859536" y="350520"/>
                </a:moveTo>
                <a:lnTo>
                  <a:pt x="859536" y="329184"/>
                </a:lnTo>
                <a:lnTo>
                  <a:pt x="844501" y="339852"/>
                </a:lnTo>
                <a:lnTo>
                  <a:pt x="859536" y="350520"/>
                </a:lnTo>
                <a:close/>
              </a:path>
            </a:pathLst>
          </a:custGeom>
          <a:solidFill>
            <a:srgbClr val="4BB9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9874" y="2442956"/>
            <a:ext cx="828040" cy="655320"/>
          </a:xfrm>
          <a:custGeom>
            <a:avLst/>
            <a:gdLst/>
            <a:ahLst/>
            <a:cxnLst/>
            <a:rect l="l" t="t" r="r" b="b"/>
            <a:pathLst>
              <a:path w="828039" h="655319">
                <a:moveTo>
                  <a:pt x="827532" y="327660"/>
                </a:moveTo>
                <a:lnTo>
                  <a:pt x="364236" y="0"/>
                </a:lnTo>
                <a:lnTo>
                  <a:pt x="0" y="0"/>
                </a:lnTo>
                <a:lnTo>
                  <a:pt x="461772" y="327660"/>
                </a:lnTo>
                <a:lnTo>
                  <a:pt x="461772" y="586338"/>
                </a:lnTo>
                <a:lnTo>
                  <a:pt x="827532" y="327660"/>
                </a:lnTo>
                <a:close/>
              </a:path>
              <a:path w="828039" h="655319">
                <a:moveTo>
                  <a:pt x="461772" y="586338"/>
                </a:moveTo>
                <a:lnTo>
                  <a:pt x="461772" y="327660"/>
                </a:lnTo>
                <a:lnTo>
                  <a:pt x="0" y="655320"/>
                </a:lnTo>
                <a:lnTo>
                  <a:pt x="364236" y="655320"/>
                </a:lnTo>
                <a:lnTo>
                  <a:pt x="461772" y="586338"/>
                </a:lnTo>
                <a:close/>
              </a:path>
            </a:pathLst>
          </a:custGeom>
          <a:solidFill>
            <a:srgbClr val="49C9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80250" y="2430764"/>
            <a:ext cx="889000" cy="680085"/>
          </a:xfrm>
          <a:custGeom>
            <a:avLst/>
            <a:gdLst/>
            <a:ahLst/>
            <a:cxnLst/>
            <a:rect l="l" t="t" r="r" b="b"/>
            <a:pathLst>
              <a:path w="889000" h="680085">
                <a:moveTo>
                  <a:pt x="888492" y="339852"/>
                </a:moveTo>
                <a:lnTo>
                  <a:pt x="408432" y="0"/>
                </a:lnTo>
                <a:lnTo>
                  <a:pt x="0" y="0"/>
                </a:lnTo>
                <a:lnTo>
                  <a:pt x="39624" y="28128"/>
                </a:lnTo>
                <a:lnTo>
                  <a:pt x="39624" y="25908"/>
                </a:lnTo>
                <a:lnTo>
                  <a:pt x="47244" y="1524"/>
                </a:lnTo>
                <a:lnTo>
                  <a:pt x="81623" y="25908"/>
                </a:lnTo>
                <a:lnTo>
                  <a:pt x="396240" y="25908"/>
                </a:lnTo>
                <a:lnTo>
                  <a:pt x="396240" y="22860"/>
                </a:lnTo>
                <a:lnTo>
                  <a:pt x="403860" y="25908"/>
                </a:lnTo>
                <a:lnTo>
                  <a:pt x="403860" y="28249"/>
                </a:lnTo>
                <a:lnTo>
                  <a:pt x="844451" y="339852"/>
                </a:lnTo>
                <a:lnTo>
                  <a:pt x="859536" y="329184"/>
                </a:lnTo>
                <a:lnTo>
                  <a:pt x="859536" y="360351"/>
                </a:lnTo>
                <a:lnTo>
                  <a:pt x="888492" y="339852"/>
                </a:lnTo>
                <a:close/>
              </a:path>
              <a:path w="889000" h="680085">
                <a:moveTo>
                  <a:pt x="493776" y="361470"/>
                </a:moveTo>
                <a:lnTo>
                  <a:pt x="493776" y="350520"/>
                </a:lnTo>
                <a:lnTo>
                  <a:pt x="478748" y="339852"/>
                </a:lnTo>
                <a:lnTo>
                  <a:pt x="0" y="679704"/>
                </a:lnTo>
                <a:lnTo>
                  <a:pt x="39624" y="679704"/>
                </a:lnTo>
                <a:lnTo>
                  <a:pt x="39624" y="655320"/>
                </a:lnTo>
                <a:lnTo>
                  <a:pt x="79474" y="655320"/>
                </a:lnTo>
                <a:lnTo>
                  <a:pt x="493776" y="361470"/>
                </a:lnTo>
                <a:close/>
              </a:path>
              <a:path w="889000" h="680085">
                <a:moveTo>
                  <a:pt x="81623" y="25908"/>
                </a:moveTo>
                <a:lnTo>
                  <a:pt x="47244" y="1524"/>
                </a:lnTo>
                <a:lnTo>
                  <a:pt x="39624" y="25908"/>
                </a:lnTo>
                <a:lnTo>
                  <a:pt x="81623" y="25908"/>
                </a:lnTo>
                <a:close/>
              </a:path>
              <a:path w="889000" h="680085">
                <a:moveTo>
                  <a:pt x="524256" y="339852"/>
                </a:moveTo>
                <a:lnTo>
                  <a:pt x="81623" y="25908"/>
                </a:lnTo>
                <a:lnTo>
                  <a:pt x="39624" y="25908"/>
                </a:lnTo>
                <a:lnTo>
                  <a:pt x="39624" y="28128"/>
                </a:lnTo>
                <a:lnTo>
                  <a:pt x="478748" y="339852"/>
                </a:lnTo>
                <a:lnTo>
                  <a:pt x="493776" y="329184"/>
                </a:lnTo>
                <a:lnTo>
                  <a:pt x="493776" y="361470"/>
                </a:lnTo>
                <a:lnTo>
                  <a:pt x="524256" y="339852"/>
                </a:lnTo>
                <a:close/>
              </a:path>
              <a:path w="889000" h="680085">
                <a:moveTo>
                  <a:pt x="79474" y="655320"/>
                </a:moveTo>
                <a:lnTo>
                  <a:pt x="39624" y="655320"/>
                </a:lnTo>
                <a:lnTo>
                  <a:pt x="47244" y="678180"/>
                </a:lnTo>
                <a:lnTo>
                  <a:pt x="79474" y="655320"/>
                </a:lnTo>
                <a:close/>
              </a:path>
              <a:path w="889000" h="680085">
                <a:moveTo>
                  <a:pt x="398394" y="655320"/>
                </a:moveTo>
                <a:lnTo>
                  <a:pt x="79474" y="655320"/>
                </a:lnTo>
                <a:lnTo>
                  <a:pt x="47244" y="678180"/>
                </a:lnTo>
                <a:lnTo>
                  <a:pt x="39624" y="655320"/>
                </a:lnTo>
                <a:lnTo>
                  <a:pt x="39624" y="679704"/>
                </a:lnTo>
                <a:lnTo>
                  <a:pt x="396240" y="679704"/>
                </a:lnTo>
                <a:lnTo>
                  <a:pt x="396240" y="656844"/>
                </a:lnTo>
                <a:lnTo>
                  <a:pt x="398394" y="655320"/>
                </a:lnTo>
                <a:close/>
              </a:path>
              <a:path w="889000" h="680085">
                <a:moveTo>
                  <a:pt x="403860" y="25908"/>
                </a:moveTo>
                <a:lnTo>
                  <a:pt x="396240" y="22860"/>
                </a:lnTo>
                <a:lnTo>
                  <a:pt x="400549" y="25908"/>
                </a:lnTo>
                <a:lnTo>
                  <a:pt x="403860" y="25908"/>
                </a:lnTo>
                <a:close/>
              </a:path>
              <a:path w="889000" h="680085">
                <a:moveTo>
                  <a:pt x="400549" y="25908"/>
                </a:moveTo>
                <a:lnTo>
                  <a:pt x="396240" y="22860"/>
                </a:lnTo>
                <a:lnTo>
                  <a:pt x="396240" y="25908"/>
                </a:lnTo>
                <a:lnTo>
                  <a:pt x="400549" y="25908"/>
                </a:lnTo>
                <a:close/>
              </a:path>
              <a:path w="889000" h="680085">
                <a:moveTo>
                  <a:pt x="403860" y="655320"/>
                </a:moveTo>
                <a:lnTo>
                  <a:pt x="398394" y="655320"/>
                </a:lnTo>
                <a:lnTo>
                  <a:pt x="396240" y="656844"/>
                </a:lnTo>
                <a:lnTo>
                  <a:pt x="403860" y="655320"/>
                </a:lnTo>
                <a:close/>
              </a:path>
              <a:path w="889000" h="680085">
                <a:moveTo>
                  <a:pt x="403860" y="679704"/>
                </a:moveTo>
                <a:lnTo>
                  <a:pt x="403860" y="655320"/>
                </a:lnTo>
                <a:lnTo>
                  <a:pt x="396240" y="656844"/>
                </a:lnTo>
                <a:lnTo>
                  <a:pt x="396240" y="679704"/>
                </a:lnTo>
                <a:lnTo>
                  <a:pt x="403860" y="679704"/>
                </a:lnTo>
                <a:close/>
              </a:path>
              <a:path w="889000" h="680085">
                <a:moveTo>
                  <a:pt x="859536" y="360351"/>
                </a:moveTo>
                <a:lnTo>
                  <a:pt x="859536" y="350520"/>
                </a:lnTo>
                <a:lnTo>
                  <a:pt x="844451" y="339852"/>
                </a:lnTo>
                <a:lnTo>
                  <a:pt x="398394" y="655320"/>
                </a:lnTo>
                <a:lnTo>
                  <a:pt x="403860" y="655320"/>
                </a:lnTo>
                <a:lnTo>
                  <a:pt x="403860" y="679704"/>
                </a:lnTo>
                <a:lnTo>
                  <a:pt x="408432" y="679704"/>
                </a:lnTo>
                <a:lnTo>
                  <a:pt x="859536" y="360351"/>
                </a:lnTo>
                <a:close/>
              </a:path>
              <a:path w="889000" h="680085">
                <a:moveTo>
                  <a:pt x="403860" y="28249"/>
                </a:moveTo>
                <a:lnTo>
                  <a:pt x="403860" y="25908"/>
                </a:lnTo>
                <a:lnTo>
                  <a:pt x="400549" y="25908"/>
                </a:lnTo>
                <a:lnTo>
                  <a:pt x="403860" y="28249"/>
                </a:lnTo>
                <a:close/>
              </a:path>
              <a:path w="889000" h="680085">
                <a:moveTo>
                  <a:pt x="493776" y="350520"/>
                </a:moveTo>
                <a:lnTo>
                  <a:pt x="493776" y="329184"/>
                </a:lnTo>
                <a:lnTo>
                  <a:pt x="478748" y="339852"/>
                </a:lnTo>
                <a:lnTo>
                  <a:pt x="493776" y="350520"/>
                </a:lnTo>
                <a:close/>
              </a:path>
              <a:path w="889000" h="680085">
                <a:moveTo>
                  <a:pt x="859536" y="350520"/>
                </a:moveTo>
                <a:lnTo>
                  <a:pt x="859536" y="329184"/>
                </a:lnTo>
                <a:lnTo>
                  <a:pt x="844451" y="339852"/>
                </a:lnTo>
                <a:lnTo>
                  <a:pt x="859536" y="350520"/>
                </a:lnTo>
                <a:close/>
              </a:path>
            </a:pathLst>
          </a:custGeom>
          <a:solidFill>
            <a:srgbClr val="49C9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16699" y="2442956"/>
            <a:ext cx="828040" cy="655320"/>
          </a:xfrm>
          <a:custGeom>
            <a:avLst/>
            <a:gdLst/>
            <a:ahLst/>
            <a:cxnLst/>
            <a:rect l="l" t="t" r="r" b="b"/>
            <a:pathLst>
              <a:path w="828039" h="655319">
                <a:moveTo>
                  <a:pt x="827532" y="327660"/>
                </a:moveTo>
                <a:lnTo>
                  <a:pt x="364236" y="0"/>
                </a:lnTo>
                <a:lnTo>
                  <a:pt x="0" y="0"/>
                </a:lnTo>
                <a:lnTo>
                  <a:pt x="461772" y="327660"/>
                </a:lnTo>
                <a:lnTo>
                  <a:pt x="461772" y="586338"/>
                </a:lnTo>
                <a:lnTo>
                  <a:pt x="827532" y="327660"/>
                </a:lnTo>
                <a:close/>
              </a:path>
              <a:path w="828039" h="655319">
                <a:moveTo>
                  <a:pt x="461772" y="586338"/>
                </a:moveTo>
                <a:lnTo>
                  <a:pt x="461772" y="327660"/>
                </a:lnTo>
                <a:lnTo>
                  <a:pt x="0" y="655320"/>
                </a:lnTo>
                <a:lnTo>
                  <a:pt x="364236" y="655320"/>
                </a:lnTo>
                <a:lnTo>
                  <a:pt x="461772" y="586338"/>
                </a:lnTo>
                <a:close/>
              </a:path>
            </a:pathLst>
          </a:custGeom>
          <a:solidFill>
            <a:srgbClr val="49CC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7074" y="2430764"/>
            <a:ext cx="889000" cy="680085"/>
          </a:xfrm>
          <a:custGeom>
            <a:avLst/>
            <a:gdLst/>
            <a:ahLst/>
            <a:cxnLst/>
            <a:rect l="l" t="t" r="r" b="b"/>
            <a:pathLst>
              <a:path w="889000" h="680085">
                <a:moveTo>
                  <a:pt x="888492" y="339852"/>
                </a:moveTo>
                <a:lnTo>
                  <a:pt x="408432" y="0"/>
                </a:lnTo>
                <a:lnTo>
                  <a:pt x="0" y="0"/>
                </a:lnTo>
                <a:lnTo>
                  <a:pt x="39624" y="28128"/>
                </a:lnTo>
                <a:lnTo>
                  <a:pt x="39624" y="25908"/>
                </a:lnTo>
                <a:lnTo>
                  <a:pt x="47244" y="1524"/>
                </a:lnTo>
                <a:lnTo>
                  <a:pt x="81623" y="25908"/>
                </a:lnTo>
                <a:lnTo>
                  <a:pt x="397764" y="25908"/>
                </a:lnTo>
                <a:lnTo>
                  <a:pt x="397764" y="22860"/>
                </a:lnTo>
                <a:lnTo>
                  <a:pt x="403860" y="25908"/>
                </a:lnTo>
                <a:lnTo>
                  <a:pt x="403860" y="27185"/>
                </a:lnTo>
                <a:lnTo>
                  <a:pt x="844501" y="339852"/>
                </a:lnTo>
                <a:lnTo>
                  <a:pt x="859536" y="329184"/>
                </a:lnTo>
                <a:lnTo>
                  <a:pt x="859536" y="360351"/>
                </a:lnTo>
                <a:lnTo>
                  <a:pt x="888492" y="339852"/>
                </a:lnTo>
                <a:close/>
              </a:path>
              <a:path w="889000" h="680085">
                <a:moveTo>
                  <a:pt x="493776" y="361470"/>
                </a:moveTo>
                <a:lnTo>
                  <a:pt x="493776" y="350520"/>
                </a:lnTo>
                <a:lnTo>
                  <a:pt x="478748" y="339852"/>
                </a:lnTo>
                <a:lnTo>
                  <a:pt x="0" y="679704"/>
                </a:lnTo>
                <a:lnTo>
                  <a:pt x="39624" y="679704"/>
                </a:lnTo>
                <a:lnTo>
                  <a:pt x="39624" y="655320"/>
                </a:lnTo>
                <a:lnTo>
                  <a:pt x="79474" y="655320"/>
                </a:lnTo>
                <a:lnTo>
                  <a:pt x="493776" y="361470"/>
                </a:lnTo>
                <a:close/>
              </a:path>
              <a:path w="889000" h="680085">
                <a:moveTo>
                  <a:pt x="81623" y="25908"/>
                </a:moveTo>
                <a:lnTo>
                  <a:pt x="47244" y="1524"/>
                </a:lnTo>
                <a:lnTo>
                  <a:pt x="39624" y="25908"/>
                </a:lnTo>
                <a:lnTo>
                  <a:pt x="81623" y="25908"/>
                </a:lnTo>
                <a:close/>
              </a:path>
              <a:path w="889000" h="680085">
                <a:moveTo>
                  <a:pt x="524256" y="339852"/>
                </a:moveTo>
                <a:lnTo>
                  <a:pt x="81623" y="25908"/>
                </a:lnTo>
                <a:lnTo>
                  <a:pt x="39624" y="25908"/>
                </a:lnTo>
                <a:lnTo>
                  <a:pt x="39624" y="28128"/>
                </a:lnTo>
                <a:lnTo>
                  <a:pt x="478748" y="339852"/>
                </a:lnTo>
                <a:lnTo>
                  <a:pt x="493776" y="329184"/>
                </a:lnTo>
                <a:lnTo>
                  <a:pt x="493776" y="361470"/>
                </a:lnTo>
                <a:lnTo>
                  <a:pt x="524256" y="339852"/>
                </a:lnTo>
                <a:close/>
              </a:path>
              <a:path w="889000" h="680085">
                <a:moveTo>
                  <a:pt x="79474" y="655320"/>
                </a:moveTo>
                <a:lnTo>
                  <a:pt x="39624" y="655320"/>
                </a:lnTo>
                <a:lnTo>
                  <a:pt x="47244" y="678180"/>
                </a:lnTo>
                <a:lnTo>
                  <a:pt x="79474" y="655320"/>
                </a:lnTo>
                <a:close/>
              </a:path>
              <a:path w="889000" h="680085">
                <a:moveTo>
                  <a:pt x="399911" y="655320"/>
                </a:moveTo>
                <a:lnTo>
                  <a:pt x="79474" y="655320"/>
                </a:lnTo>
                <a:lnTo>
                  <a:pt x="47244" y="678180"/>
                </a:lnTo>
                <a:lnTo>
                  <a:pt x="39624" y="655320"/>
                </a:lnTo>
                <a:lnTo>
                  <a:pt x="39624" y="679704"/>
                </a:lnTo>
                <a:lnTo>
                  <a:pt x="397764" y="679704"/>
                </a:lnTo>
                <a:lnTo>
                  <a:pt x="397764" y="656844"/>
                </a:lnTo>
                <a:lnTo>
                  <a:pt x="399911" y="655320"/>
                </a:lnTo>
                <a:close/>
              </a:path>
              <a:path w="889000" h="680085">
                <a:moveTo>
                  <a:pt x="403860" y="25908"/>
                </a:moveTo>
                <a:lnTo>
                  <a:pt x="397764" y="22860"/>
                </a:lnTo>
                <a:lnTo>
                  <a:pt x="402059" y="25908"/>
                </a:lnTo>
                <a:lnTo>
                  <a:pt x="403860" y="25908"/>
                </a:lnTo>
                <a:close/>
              </a:path>
              <a:path w="889000" h="680085">
                <a:moveTo>
                  <a:pt x="402059" y="25908"/>
                </a:moveTo>
                <a:lnTo>
                  <a:pt x="397764" y="22860"/>
                </a:lnTo>
                <a:lnTo>
                  <a:pt x="397764" y="25908"/>
                </a:lnTo>
                <a:lnTo>
                  <a:pt x="402059" y="25908"/>
                </a:lnTo>
                <a:close/>
              </a:path>
              <a:path w="889000" h="680085">
                <a:moveTo>
                  <a:pt x="403860" y="655320"/>
                </a:moveTo>
                <a:lnTo>
                  <a:pt x="399911" y="655320"/>
                </a:lnTo>
                <a:lnTo>
                  <a:pt x="397764" y="656844"/>
                </a:lnTo>
                <a:lnTo>
                  <a:pt x="403860" y="655320"/>
                </a:lnTo>
                <a:close/>
              </a:path>
              <a:path w="889000" h="680085">
                <a:moveTo>
                  <a:pt x="403860" y="679704"/>
                </a:moveTo>
                <a:lnTo>
                  <a:pt x="403860" y="655320"/>
                </a:lnTo>
                <a:lnTo>
                  <a:pt x="397764" y="656844"/>
                </a:lnTo>
                <a:lnTo>
                  <a:pt x="397764" y="679704"/>
                </a:lnTo>
                <a:lnTo>
                  <a:pt x="403860" y="679704"/>
                </a:lnTo>
                <a:close/>
              </a:path>
              <a:path w="889000" h="680085">
                <a:moveTo>
                  <a:pt x="859536" y="360351"/>
                </a:moveTo>
                <a:lnTo>
                  <a:pt x="859536" y="350520"/>
                </a:lnTo>
                <a:lnTo>
                  <a:pt x="844501" y="339852"/>
                </a:lnTo>
                <a:lnTo>
                  <a:pt x="399911" y="655320"/>
                </a:lnTo>
                <a:lnTo>
                  <a:pt x="403860" y="655320"/>
                </a:lnTo>
                <a:lnTo>
                  <a:pt x="403860" y="679704"/>
                </a:lnTo>
                <a:lnTo>
                  <a:pt x="408432" y="679704"/>
                </a:lnTo>
                <a:lnTo>
                  <a:pt x="859536" y="360351"/>
                </a:lnTo>
                <a:close/>
              </a:path>
              <a:path w="889000" h="680085">
                <a:moveTo>
                  <a:pt x="403860" y="27185"/>
                </a:moveTo>
                <a:lnTo>
                  <a:pt x="403860" y="25908"/>
                </a:lnTo>
                <a:lnTo>
                  <a:pt x="402059" y="25908"/>
                </a:lnTo>
                <a:lnTo>
                  <a:pt x="403860" y="27185"/>
                </a:lnTo>
                <a:close/>
              </a:path>
              <a:path w="889000" h="680085">
                <a:moveTo>
                  <a:pt x="493776" y="350520"/>
                </a:moveTo>
                <a:lnTo>
                  <a:pt x="493776" y="329184"/>
                </a:lnTo>
                <a:lnTo>
                  <a:pt x="478748" y="339852"/>
                </a:lnTo>
                <a:lnTo>
                  <a:pt x="493776" y="350520"/>
                </a:lnTo>
                <a:close/>
              </a:path>
              <a:path w="889000" h="680085">
                <a:moveTo>
                  <a:pt x="859536" y="350520"/>
                </a:moveTo>
                <a:lnTo>
                  <a:pt x="859536" y="329184"/>
                </a:lnTo>
                <a:lnTo>
                  <a:pt x="844501" y="339852"/>
                </a:lnTo>
                <a:lnTo>
                  <a:pt x="859536" y="350520"/>
                </a:lnTo>
                <a:close/>
              </a:path>
            </a:pathLst>
          </a:custGeom>
          <a:solidFill>
            <a:srgbClr val="49CC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13523" y="2442956"/>
            <a:ext cx="828040" cy="655320"/>
          </a:xfrm>
          <a:custGeom>
            <a:avLst/>
            <a:gdLst/>
            <a:ahLst/>
            <a:cxnLst/>
            <a:rect l="l" t="t" r="r" b="b"/>
            <a:pathLst>
              <a:path w="828039" h="655319">
                <a:moveTo>
                  <a:pt x="827532" y="327660"/>
                </a:moveTo>
                <a:lnTo>
                  <a:pt x="365760" y="0"/>
                </a:lnTo>
                <a:lnTo>
                  <a:pt x="0" y="0"/>
                </a:lnTo>
                <a:lnTo>
                  <a:pt x="463296" y="327660"/>
                </a:lnTo>
                <a:lnTo>
                  <a:pt x="463296" y="586111"/>
                </a:lnTo>
                <a:lnTo>
                  <a:pt x="827532" y="327660"/>
                </a:lnTo>
                <a:close/>
              </a:path>
              <a:path w="828039" h="655319">
                <a:moveTo>
                  <a:pt x="463296" y="586111"/>
                </a:moveTo>
                <a:lnTo>
                  <a:pt x="463296" y="327660"/>
                </a:lnTo>
                <a:lnTo>
                  <a:pt x="0" y="655320"/>
                </a:lnTo>
                <a:lnTo>
                  <a:pt x="365760" y="655320"/>
                </a:lnTo>
                <a:lnTo>
                  <a:pt x="463296" y="586111"/>
                </a:lnTo>
                <a:close/>
              </a:path>
            </a:pathLst>
          </a:custGeom>
          <a:solidFill>
            <a:srgbClr val="48CE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73899" y="2430764"/>
            <a:ext cx="890269" cy="680085"/>
          </a:xfrm>
          <a:custGeom>
            <a:avLst/>
            <a:gdLst/>
            <a:ahLst/>
            <a:cxnLst/>
            <a:rect l="l" t="t" r="r" b="b"/>
            <a:pathLst>
              <a:path w="890270" h="680085">
                <a:moveTo>
                  <a:pt x="890016" y="339852"/>
                </a:moveTo>
                <a:lnTo>
                  <a:pt x="408432" y="0"/>
                </a:lnTo>
                <a:lnTo>
                  <a:pt x="0" y="0"/>
                </a:lnTo>
                <a:lnTo>
                  <a:pt x="39624" y="28041"/>
                </a:lnTo>
                <a:lnTo>
                  <a:pt x="39624" y="25908"/>
                </a:lnTo>
                <a:lnTo>
                  <a:pt x="47244" y="1524"/>
                </a:lnTo>
                <a:lnTo>
                  <a:pt x="81623" y="25908"/>
                </a:lnTo>
                <a:lnTo>
                  <a:pt x="397764" y="25908"/>
                </a:lnTo>
                <a:lnTo>
                  <a:pt x="397764" y="22860"/>
                </a:lnTo>
                <a:lnTo>
                  <a:pt x="405384" y="25908"/>
                </a:lnTo>
                <a:lnTo>
                  <a:pt x="405384" y="28266"/>
                </a:lnTo>
                <a:lnTo>
                  <a:pt x="844501" y="339852"/>
                </a:lnTo>
                <a:lnTo>
                  <a:pt x="859536" y="329184"/>
                </a:lnTo>
                <a:lnTo>
                  <a:pt x="859536" y="361361"/>
                </a:lnTo>
                <a:lnTo>
                  <a:pt x="890016" y="339852"/>
                </a:lnTo>
                <a:close/>
              </a:path>
              <a:path w="890270" h="680085">
                <a:moveTo>
                  <a:pt x="495300" y="360389"/>
                </a:moveTo>
                <a:lnTo>
                  <a:pt x="495300" y="350520"/>
                </a:lnTo>
                <a:lnTo>
                  <a:pt x="480225" y="339852"/>
                </a:lnTo>
                <a:lnTo>
                  <a:pt x="0" y="679704"/>
                </a:lnTo>
                <a:lnTo>
                  <a:pt x="39624" y="679704"/>
                </a:lnTo>
                <a:lnTo>
                  <a:pt x="39624" y="655320"/>
                </a:lnTo>
                <a:lnTo>
                  <a:pt x="79474" y="655320"/>
                </a:lnTo>
                <a:lnTo>
                  <a:pt x="495300" y="360389"/>
                </a:lnTo>
                <a:close/>
              </a:path>
              <a:path w="890270" h="680085">
                <a:moveTo>
                  <a:pt x="81623" y="25908"/>
                </a:moveTo>
                <a:lnTo>
                  <a:pt x="47244" y="1524"/>
                </a:lnTo>
                <a:lnTo>
                  <a:pt x="39624" y="25908"/>
                </a:lnTo>
                <a:lnTo>
                  <a:pt x="81623" y="25908"/>
                </a:lnTo>
                <a:close/>
              </a:path>
              <a:path w="890270" h="680085">
                <a:moveTo>
                  <a:pt x="524256" y="339852"/>
                </a:moveTo>
                <a:lnTo>
                  <a:pt x="81623" y="25908"/>
                </a:lnTo>
                <a:lnTo>
                  <a:pt x="39624" y="25908"/>
                </a:lnTo>
                <a:lnTo>
                  <a:pt x="39624" y="28041"/>
                </a:lnTo>
                <a:lnTo>
                  <a:pt x="480225" y="339852"/>
                </a:lnTo>
                <a:lnTo>
                  <a:pt x="495300" y="329184"/>
                </a:lnTo>
                <a:lnTo>
                  <a:pt x="495300" y="360389"/>
                </a:lnTo>
                <a:lnTo>
                  <a:pt x="524256" y="339852"/>
                </a:lnTo>
                <a:close/>
              </a:path>
              <a:path w="890270" h="680085">
                <a:moveTo>
                  <a:pt x="79474" y="655320"/>
                </a:moveTo>
                <a:lnTo>
                  <a:pt x="39624" y="655320"/>
                </a:lnTo>
                <a:lnTo>
                  <a:pt x="47244" y="678180"/>
                </a:lnTo>
                <a:lnTo>
                  <a:pt x="79474" y="655320"/>
                </a:lnTo>
                <a:close/>
              </a:path>
              <a:path w="890270" h="680085">
                <a:moveTo>
                  <a:pt x="399911" y="655320"/>
                </a:moveTo>
                <a:lnTo>
                  <a:pt x="79474" y="655320"/>
                </a:lnTo>
                <a:lnTo>
                  <a:pt x="47244" y="678180"/>
                </a:lnTo>
                <a:lnTo>
                  <a:pt x="39624" y="655320"/>
                </a:lnTo>
                <a:lnTo>
                  <a:pt x="39624" y="679704"/>
                </a:lnTo>
                <a:lnTo>
                  <a:pt x="397764" y="679704"/>
                </a:lnTo>
                <a:lnTo>
                  <a:pt x="397764" y="656844"/>
                </a:lnTo>
                <a:lnTo>
                  <a:pt x="399911" y="655320"/>
                </a:lnTo>
                <a:close/>
              </a:path>
              <a:path w="890270" h="680085">
                <a:moveTo>
                  <a:pt x="405384" y="25908"/>
                </a:moveTo>
                <a:lnTo>
                  <a:pt x="397764" y="22860"/>
                </a:lnTo>
                <a:lnTo>
                  <a:pt x="402059" y="25908"/>
                </a:lnTo>
                <a:lnTo>
                  <a:pt x="405384" y="25908"/>
                </a:lnTo>
                <a:close/>
              </a:path>
              <a:path w="890270" h="680085">
                <a:moveTo>
                  <a:pt x="402059" y="25908"/>
                </a:moveTo>
                <a:lnTo>
                  <a:pt x="397764" y="22860"/>
                </a:lnTo>
                <a:lnTo>
                  <a:pt x="397764" y="25908"/>
                </a:lnTo>
                <a:lnTo>
                  <a:pt x="402059" y="25908"/>
                </a:lnTo>
                <a:close/>
              </a:path>
              <a:path w="890270" h="680085">
                <a:moveTo>
                  <a:pt x="405384" y="655320"/>
                </a:moveTo>
                <a:lnTo>
                  <a:pt x="399911" y="655320"/>
                </a:lnTo>
                <a:lnTo>
                  <a:pt x="397764" y="656844"/>
                </a:lnTo>
                <a:lnTo>
                  <a:pt x="405384" y="655320"/>
                </a:lnTo>
                <a:close/>
              </a:path>
              <a:path w="890270" h="680085">
                <a:moveTo>
                  <a:pt x="405384" y="679704"/>
                </a:moveTo>
                <a:lnTo>
                  <a:pt x="405384" y="655320"/>
                </a:lnTo>
                <a:lnTo>
                  <a:pt x="397764" y="656844"/>
                </a:lnTo>
                <a:lnTo>
                  <a:pt x="397764" y="679704"/>
                </a:lnTo>
                <a:lnTo>
                  <a:pt x="405384" y="679704"/>
                </a:lnTo>
                <a:close/>
              </a:path>
              <a:path w="890270" h="680085">
                <a:moveTo>
                  <a:pt x="859536" y="361361"/>
                </a:moveTo>
                <a:lnTo>
                  <a:pt x="859536" y="350520"/>
                </a:lnTo>
                <a:lnTo>
                  <a:pt x="844501" y="339852"/>
                </a:lnTo>
                <a:lnTo>
                  <a:pt x="399911" y="655320"/>
                </a:lnTo>
                <a:lnTo>
                  <a:pt x="405384" y="655320"/>
                </a:lnTo>
                <a:lnTo>
                  <a:pt x="405384" y="679704"/>
                </a:lnTo>
                <a:lnTo>
                  <a:pt x="408432" y="679704"/>
                </a:lnTo>
                <a:lnTo>
                  <a:pt x="859536" y="361361"/>
                </a:lnTo>
                <a:close/>
              </a:path>
              <a:path w="890270" h="680085">
                <a:moveTo>
                  <a:pt x="405384" y="28266"/>
                </a:moveTo>
                <a:lnTo>
                  <a:pt x="405384" y="25908"/>
                </a:lnTo>
                <a:lnTo>
                  <a:pt x="402059" y="25908"/>
                </a:lnTo>
                <a:lnTo>
                  <a:pt x="405384" y="28266"/>
                </a:lnTo>
                <a:close/>
              </a:path>
              <a:path w="890270" h="680085">
                <a:moveTo>
                  <a:pt x="495300" y="350520"/>
                </a:moveTo>
                <a:lnTo>
                  <a:pt x="495300" y="329184"/>
                </a:lnTo>
                <a:lnTo>
                  <a:pt x="480225" y="339852"/>
                </a:lnTo>
                <a:lnTo>
                  <a:pt x="495300" y="350520"/>
                </a:lnTo>
                <a:close/>
              </a:path>
              <a:path w="890270" h="680085">
                <a:moveTo>
                  <a:pt x="859536" y="350520"/>
                </a:moveTo>
                <a:lnTo>
                  <a:pt x="859536" y="329184"/>
                </a:lnTo>
                <a:lnTo>
                  <a:pt x="844501" y="339852"/>
                </a:lnTo>
                <a:lnTo>
                  <a:pt x="859536" y="350520"/>
                </a:lnTo>
                <a:close/>
              </a:path>
            </a:pathLst>
          </a:custGeom>
          <a:solidFill>
            <a:srgbClr val="48CE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10347" y="2442956"/>
            <a:ext cx="828040" cy="655320"/>
          </a:xfrm>
          <a:custGeom>
            <a:avLst/>
            <a:gdLst/>
            <a:ahLst/>
            <a:cxnLst/>
            <a:rect l="l" t="t" r="r" b="b"/>
            <a:pathLst>
              <a:path w="828039" h="655319">
                <a:moveTo>
                  <a:pt x="827532" y="327660"/>
                </a:moveTo>
                <a:lnTo>
                  <a:pt x="365760" y="0"/>
                </a:lnTo>
                <a:lnTo>
                  <a:pt x="0" y="0"/>
                </a:lnTo>
                <a:lnTo>
                  <a:pt x="463296" y="327660"/>
                </a:lnTo>
                <a:lnTo>
                  <a:pt x="463296" y="586111"/>
                </a:lnTo>
                <a:lnTo>
                  <a:pt x="827532" y="327660"/>
                </a:lnTo>
                <a:close/>
              </a:path>
              <a:path w="828039" h="655319">
                <a:moveTo>
                  <a:pt x="463296" y="586111"/>
                </a:moveTo>
                <a:lnTo>
                  <a:pt x="463296" y="327660"/>
                </a:lnTo>
                <a:lnTo>
                  <a:pt x="0" y="655320"/>
                </a:lnTo>
                <a:lnTo>
                  <a:pt x="365760" y="655320"/>
                </a:lnTo>
                <a:lnTo>
                  <a:pt x="463296" y="586111"/>
                </a:lnTo>
                <a:close/>
              </a:path>
            </a:pathLst>
          </a:custGeom>
          <a:solidFill>
            <a:srgbClr val="48D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70723" y="2430764"/>
            <a:ext cx="890269" cy="680085"/>
          </a:xfrm>
          <a:custGeom>
            <a:avLst/>
            <a:gdLst/>
            <a:ahLst/>
            <a:cxnLst/>
            <a:rect l="l" t="t" r="r" b="b"/>
            <a:pathLst>
              <a:path w="890270" h="680085">
                <a:moveTo>
                  <a:pt x="890016" y="339852"/>
                </a:moveTo>
                <a:lnTo>
                  <a:pt x="409956" y="0"/>
                </a:lnTo>
                <a:lnTo>
                  <a:pt x="0" y="0"/>
                </a:lnTo>
                <a:lnTo>
                  <a:pt x="39624" y="28041"/>
                </a:lnTo>
                <a:lnTo>
                  <a:pt x="39624" y="25908"/>
                </a:lnTo>
                <a:lnTo>
                  <a:pt x="47244" y="1524"/>
                </a:lnTo>
                <a:lnTo>
                  <a:pt x="81623" y="25908"/>
                </a:lnTo>
                <a:lnTo>
                  <a:pt x="397764" y="25908"/>
                </a:lnTo>
                <a:lnTo>
                  <a:pt x="397764" y="22860"/>
                </a:lnTo>
                <a:lnTo>
                  <a:pt x="405384" y="25908"/>
                </a:lnTo>
                <a:lnTo>
                  <a:pt x="405384" y="28249"/>
                </a:lnTo>
                <a:lnTo>
                  <a:pt x="845975" y="339852"/>
                </a:lnTo>
                <a:lnTo>
                  <a:pt x="861060" y="329184"/>
                </a:lnTo>
                <a:lnTo>
                  <a:pt x="861060" y="360351"/>
                </a:lnTo>
                <a:lnTo>
                  <a:pt x="890016" y="339852"/>
                </a:lnTo>
                <a:close/>
              </a:path>
              <a:path w="890270" h="680085">
                <a:moveTo>
                  <a:pt x="495300" y="360389"/>
                </a:moveTo>
                <a:lnTo>
                  <a:pt x="495300" y="350520"/>
                </a:lnTo>
                <a:lnTo>
                  <a:pt x="480225" y="339852"/>
                </a:lnTo>
                <a:lnTo>
                  <a:pt x="0" y="679704"/>
                </a:lnTo>
                <a:lnTo>
                  <a:pt x="39624" y="679704"/>
                </a:lnTo>
                <a:lnTo>
                  <a:pt x="39624" y="655320"/>
                </a:lnTo>
                <a:lnTo>
                  <a:pt x="79474" y="655320"/>
                </a:lnTo>
                <a:lnTo>
                  <a:pt x="495300" y="360389"/>
                </a:lnTo>
                <a:close/>
              </a:path>
              <a:path w="890270" h="680085">
                <a:moveTo>
                  <a:pt x="81623" y="25908"/>
                </a:moveTo>
                <a:lnTo>
                  <a:pt x="47244" y="1524"/>
                </a:lnTo>
                <a:lnTo>
                  <a:pt x="39624" y="25908"/>
                </a:lnTo>
                <a:lnTo>
                  <a:pt x="81623" y="25908"/>
                </a:lnTo>
                <a:close/>
              </a:path>
              <a:path w="890270" h="680085">
                <a:moveTo>
                  <a:pt x="524256" y="339852"/>
                </a:moveTo>
                <a:lnTo>
                  <a:pt x="81623" y="25908"/>
                </a:lnTo>
                <a:lnTo>
                  <a:pt x="39624" y="25908"/>
                </a:lnTo>
                <a:lnTo>
                  <a:pt x="39624" y="28041"/>
                </a:lnTo>
                <a:lnTo>
                  <a:pt x="480225" y="339852"/>
                </a:lnTo>
                <a:lnTo>
                  <a:pt x="495300" y="329184"/>
                </a:lnTo>
                <a:lnTo>
                  <a:pt x="495300" y="360389"/>
                </a:lnTo>
                <a:lnTo>
                  <a:pt x="524256" y="339852"/>
                </a:lnTo>
                <a:close/>
              </a:path>
              <a:path w="890270" h="680085">
                <a:moveTo>
                  <a:pt x="79474" y="655320"/>
                </a:moveTo>
                <a:lnTo>
                  <a:pt x="39624" y="655320"/>
                </a:lnTo>
                <a:lnTo>
                  <a:pt x="47244" y="678180"/>
                </a:lnTo>
                <a:lnTo>
                  <a:pt x="79474" y="655320"/>
                </a:lnTo>
                <a:close/>
              </a:path>
              <a:path w="890270" h="680085">
                <a:moveTo>
                  <a:pt x="399918" y="655320"/>
                </a:moveTo>
                <a:lnTo>
                  <a:pt x="79474" y="655320"/>
                </a:lnTo>
                <a:lnTo>
                  <a:pt x="47244" y="678180"/>
                </a:lnTo>
                <a:lnTo>
                  <a:pt x="39624" y="655320"/>
                </a:lnTo>
                <a:lnTo>
                  <a:pt x="39624" y="679704"/>
                </a:lnTo>
                <a:lnTo>
                  <a:pt x="397764" y="679704"/>
                </a:lnTo>
                <a:lnTo>
                  <a:pt x="397764" y="656844"/>
                </a:lnTo>
                <a:lnTo>
                  <a:pt x="399918" y="655320"/>
                </a:lnTo>
                <a:close/>
              </a:path>
              <a:path w="890270" h="680085">
                <a:moveTo>
                  <a:pt x="405384" y="25908"/>
                </a:moveTo>
                <a:lnTo>
                  <a:pt x="397764" y="22860"/>
                </a:lnTo>
                <a:lnTo>
                  <a:pt x="402073" y="25908"/>
                </a:lnTo>
                <a:lnTo>
                  <a:pt x="405384" y="25908"/>
                </a:lnTo>
                <a:close/>
              </a:path>
              <a:path w="890270" h="680085">
                <a:moveTo>
                  <a:pt x="402073" y="25908"/>
                </a:moveTo>
                <a:lnTo>
                  <a:pt x="397764" y="22860"/>
                </a:lnTo>
                <a:lnTo>
                  <a:pt x="397764" y="25908"/>
                </a:lnTo>
                <a:lnTo>
                  <a:pt x="402073" y="25908"/>
                </a:lnTo>
                <a:close/>
              </a:path>
              <a:path w="890270" h="680085">
                <a:moveTo>
                  <a:pt x="405384" y="655320"/>
                </a:moveTo>
                <a:lnTo>
                  <a:pt x="399918" y="655320"/>
                </a:lnTo>
                <a:lnTo>
                  <a:pt x="397764" y="656844"/>
                </a:lnTo>
                <a:lnTo>
                  <a:pt x="405384" y="655320"/>
                </a:lnTo>
                <a:close/>
              </a:path>
              <a:path w="890270" h="680085">
                <a:moveTo>
                  <a:pt x="405384" y="679704"/>
                </a:moveTo>
                <a:lnTo>
                  <a:pt x="405384" y="655320"/>
                </a:lnTo>
                <a:lnTo>
                  <a:pt x="397764" y="656844"/>
                </a:lnTo>
                <a:lnTo>
                  <a:pt x="397764" y="679704"/>
                </a:lnTo>
                <a:lnTo>
                  <a:pt x="405384" y="679704"/>
                </a:lnTo>
                <a:close/>
              </a:path>
              <a:path w="890270" h="680085">
                <a:moveTo>
                  <a:pt x="861060" y="360351"/>
                </a:moveTo>
                <a:lnTo>
                  <a:pt x="861060" y="350520"/>
                </a:lnTo>
                <a:lnTo>
                  <a:pt x="845975" y="339852"/>
                </a:lnTo>
                <a:lnTo>
                  <a:pt x="399918" y="655320"/>
                </a:lnTo>
                <a:lnTo>
                  <a:pt x="405384" y="655320"/>
                </a:lnTo>
                <a:lnTo>
                  <a:pt x="405384" y="679704"/>
                </a:lnTo>
                <a:lnTo>
                  <a:pt x="409956" y="679704"/>
                </a:lnTo>
                <a:lnTo>
                  <a:pt x="861060" y="360351"/>
                </a:lnTo>
                <a:close/>
              </a:path>
              <a:path w="890270" h="680085">
                <a:moveTo>
                  <a:pt x="405384" y="28249"/>
                </a:moveTo>
                <a:lnTo>
                  <a:pt x="405384" y="25908"/>
                </a:lnTo>
                <a:lnTo>
                  <a:pt x="402073" y="25908"/>
                </a:lnTo>
                <a:lnTo>
                  <a:pt x="405384" y="28249"/>
                </a:lnTo>
                <a:close/>
              </a:path>
              <a:path w="890270" h="680085">
                <a:moveTo>
                  <a:pt x="495300" y="350520"/>
                </a:moveTo>
                <a:lnTo>
                  <a:pt x="495300" y="329184"/>
                </a:lnTo>
                <a:lnTo>
                  <a:pt x="480225" y="339852"/>
                </a:lnTo>
                <a:lnTo>
                  <a:pt x="495300" y="350520"/>
                </a:lnTo>
                <a:close/>
              </a:path>
              <a:path w="890270" h="680085">
                <a:moveTo>
                  <a:pt x="861060" y="350520"/>
                </a:moveTo>
                <a:lnTo>
                  <a:pt x="861060" y="329184"/>
                </a:lnTo>
                <a:lnTo>
                  <a:pt x="845975" y="339852"/>
                </a:lnTo>
                <a:lnTo>
                  <a:pt x="861060" y="350520"/>
                </a:lnTo>
                <a:close/>
              </a:path>
            </a:pathLst>
          </a:custGeom>
          <a:solidFill>
            <a:srgbClr val="48D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08694" y="2442956"/>
            <a:ext cx="828040" cy="655320"/>
          </a:xfrm>
          <a:custGeom>
            <a:avLst/>
            <a:gdLst/>
            <a:ahLst/>
            <a:cxnLst/>
            <a:rect l="l" t="t" r="r" b="b"/>
            <a:pathLst>
              <a:path w="828040" h="655319">
                <a:moveTo>
                  <a:pt x="827532" y="327660"/>
                </a:moveTo>
                <a:lnTo>
                  <a:pt x="364236" y="0"/>
                </a:lnTo>
                <a:lnTo>
                  <a:pt x="0" y="0"/>
                </a:lnTo>
                <a:lnTo>
                  <a:pt x="461772" y="327660"/>
                </a:lnTo>
                <a:lnTo>
                  <a:pt x="461772" y="586338"/>
                </a:lnTo>
                <a:lnTo>
                  <a:pt x="827532" y="327660"/>
                </a:lnTo>
                <a:close/>
              </a:path>
              <a:path w="828040" h="655319">
                <a:moveTo>
                  <a:pt x="461772" y="586338"/>
                </a:moveTo>
                <a:lnTo>
                  <a:pt x="461772" y="327660"/>
                </a:lnTo>
                <a:lnTo>
                  <a:pt x="0" y="655320"/>
                </a:lnTo>
                <a:lnTo>
                  <a:pt x="364236" y="655320"/>
                </a:lnTo>
                <a:lnTo>
                  <a:pt x="461772" y="586338"/>
                </a:lnTo>
                <a:close/>
              </a:path>
            </a:pathLst>
          </a:custGeom>
          <a:solidFill>
            <a:srgbClr val="47D2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69071" y="2430764"/>
            <a:ext cx="889000" cy="680085"/>
          </a:xfrm>
          <a:custGeom>
            <a:avLst/>
            <a:gdLst/>
            <a:ahLst/>
            <a:cxnLst/>
            <a:rect l="l" t="t" r="r" b="b"/>
            <a:pathLst>
              <a:path w="889000" h="680085">
                <a:moveTo>
                  <a:pt x="888492" y="339852"/>
                </a:moveTo>
                <a:lnTo>
                  <a:pt x="408432" y="0"/>
                </a:lnTo>
                <a:lnTo>
                  <a:pt x="0" y="0"/>
                </a:lnTo>
                <a:lnTo>
                  <a:pt x="39624" y="28128"/>
                </a:lnTo>
                <a:lnTo>
                  <a:pt x="39624" y="25908"/>
                </a:lnTo>
                <a:lnTo>
                  <a:pt x="47244" y="1524"/>
                </a:lnTo>
                <a:lnTo>
                  <a:pt x="81623" y="25908"/>
                </a:lnTo>
                <a:lnTo>
                  <a:pt x="397764" y="25908"/>
                </a:lnTo>
                <a:lnTo>
                  <a:pt x="397764" y="22860"/>
                </a:lnTo>
                <a:lnTo>
                  <a:pt x="403860" y="25908"/>
                </a:lnTo>
                <a:lnTo>
                  <a:pt x="403860" y="27185"/>
                </a:lnTo>
                <a:lnTo>
                  <a:pt x="844501" y="339852"/>
                </a:lnTo>
                <a:lnTo>
                  <a:pt x="859536" y="329184"/>
                </a:lnTo>
                <a:lnTo>
                  <a:pt x="859536" y="360351"/>
                </a:lnTo>
                <a:lnTo>
                  <a:pt x="888492" y="339852"/>
                </a:lnTo>
                <a:close/>
              </a:path>
              <a:path w="889000" h="680085">
                <a:moveTo>
                  <a:pt x="493776" y="361470"/>
                </a:moveTo>
                <a:lnTo>
                  <a:pt x="493776" y="350520"/>
                </a:lnTo>
                <a:lnTo>
                  <a:pt x="478748" y="339852"/>
                </a:lnTo>
                <a:lnTo>
                  <a:pt x="0" y="679704"/>
                </a:lnTo>
                <a:lnTo>
                  <a:pt x="39624" y="679704"/>
                </a:lnTo>
                <a:lnTo>
                  <a:pt x="39624" y="655320"/>
                </a:lnTo>
                <a:lnTo>
                  <a:pt x="79474" y="655320"/>
                </a:lnTo>
                <a:lnTo>
                  <a:pt x="493776" y="361470"/>
                </a:lnTo>
                <a:close/>
              </a:path>
              <a:path w="889000" h="680085">
                <a:moveTo>
                  <a:pt x="81623" y="25908"/>
                </a:moveTo>
                <a:lnTo>
                  <a:pt x="47244" y="1524"/>
                </a:lnTo>
                <a:lnTo>
                  <a:pt x="39624" y="25908"/>
                </a:lnTo>
                <a:lnTo>
                  <a:pt x="81623" y="25908"/>
                </a:lnTo>
                <a:close/>
              </a:path>
              <a:path w="889000" h="680085">
                <a:moveTo>
                  <a:pt x="524256" y="339852"/>
                </a:moveTo>
                <a:lnTo>
                  <a:pt x="81623" y="25908"/>
                </a:lnTo>
                <a:lnTo>
                  <a:pt x="39624" y="25908"/>
                </a:lnTo>
                <a:lnTo>
                  <a:pt x="39624" y="28128"/>
                </a:lnTo>
                <a:lnTo>
                  <a:pt x="478748" y="339852"/>
                </a:lnTo>
                <a:lnTo>
                  <a:pt x="493776" y="329184"/>
                </a:lnTo>
                <a:lnTo>
                  <a:pt x="493776" y="361470"/>
                </a:lnTo>
                <a:lnTo>
                  <a:pt x="524256" y="339852"/>
                </a:lnTo>
                <a:close/>
              </a:path>
              <a:path w="889000" h="680085">
                <a:moveTo>
                  <a:pt x="79474" y="655320"/>
                </a:moveTo>
                <a:lnTo>
                  <a:pt x="39624" y="655320"/>
                </a:lnTo>
                <a:lnTo>
                  <a:pt x="47244" y="678180"/>
                </a:lnTo>
                <a:lnTo>
                  <a:pt x="79474" y="655320"/>
                </a:lnTo>
                <a:close/>
              </a:path>
              <a:path w="889000" h="680085">
                <a:moveTo>
                  <a:pt x="399911" y="655320"/>
                </a:moveTo>
                <a:lnTo>
                  <a:pt x="79474" y="655320"/>
                </a:lnTo>
                <a:lnTo>
                  <a:pt x="47244" y="678180"/>
                </a:lnTo>
                <a:lnTo>
                  <a:pt x="39624" y="655320"/>
                </a:lnTo>
                <a:lnTo>
                  <a:pt x="39624" y="679704"/>
                </a:lnTo>
                <a:lnTo>
                  <a:pt x="397764" y="679704"/>
                </a:lnTo>
                <a:lnTo>
                  <a:pt x="397764" y="656844"/>
                </a:lnTo>
                <a:lnTo>
                  <a:pt x="399911" y="655320"/>
                </a:lnTo>
                <a:close/>
              </a:path>
              <a:path w="889000" h="680085">
                <a:moveTo>
                  <a:pt x="403860" y="25908"/>
                </a:moveTo>
                <a:lnTo>
                  <a:pt x="397764" y="22860"/>
                </a:lnTo>
                <a:lnTo>
                  <a:pt x="402059" y="25908"/>
                </a:lnTo>
                <a:lnTo>
                  <a:pt x="403860" y="25908"/>
                </a:lnTo>
                <a:close/>
              </a:path>
              <a:path w="889000" h="680085">
                <a:moveTo>
                  <a:pt x="402059" y="25908"/>
                </a:moveTo>
                <a:lnTo>
                  <a:pt x="397764" y="22860"/>
                </a:lnTo>
                <a:lnTo>
                  <a:pt x="397764" y="25908"/>
                </a:lnTo>
                <a:lnTo>
                  <a:pt x="402059" y="25908"/>
                </a:lnTo>
                <a:close/>
              </a:path>
              <a:path w="889000" h="680085">
                <a:moveTo>
                  <a:pt x="403860" y="655320"/>
                </a:moveTo>
                <a:lnTo>
                  <a:pt x="399911" y="655320"/>
                </a:lnTo>
                <a:lnTo>
                  <a:pt x="397764" y="656844"/>
                </a:lnTo>
                <a:lnTo>
                  <a:pt x="403860" y="655320"/>
                </a:lnTo>
                <a:close/>
              </a:path>
              <a:path w="889000" h="680085">
                <a:moveTo>
                  <a:pt x="403860" y="679704"/>
                </a:moveTo>
                <a:lnTo>
                  <a:pt x="403860" y="655320"/>
                </a:lnTo>
                <a:lnTo>
                  <a:pt x="397764" y="656844"/>
                </a:lnTo>
                <a:lnTo>
                  <a:pt x="397764" y="679704"/>
                </a:lnTo>
                <a:lnTo>
                  <a:pt x="403860" y="679704"/>
                </a:lnTo>
                <a:close/>
              </a:path>
              <a:path w="889000" h="680085">
                <a:moveTo>
                  <a:pt x="859536" y="360351"/>
                </a:moveTo>
                <a:lnTo>
                  <a:pt x="859536" y="350520"/>
                </a:lnTo>
                <a:lnTo>
                  <a:pt x="844501" y="339852"/>
                </a:lnTo>
                <a:lnTo>
                  <a:pt x="399911" y="655320"/>
                </a:lnTo>
                <a:lnTo>
                  <a:pt x="403860" y="655320"/>
                </a:lnTo>
                <a:lnTo>
                  <a:pt x="403860" y="679704"/>
                </a:lnTo>
                <a:lnTo>
                  <a:pt x="408432" y="679704"/>
                </a:lnTo>
                <a:lnTo>
                  <a:pt x="859536" y="360351"/>
                </a:lnTo>
                <a:close/>
              </a:path>
              <a:path w="889000" h="680085">
                <a:moveTo>
                  <a:pt x="403860" y="27185"/>
                </a:moveTo>
                <a:lnTo>
                  <a:pt x="403860" y="25908"/>
                </a:lnTo>
                <a:lnTo>
                  <a:pt x="402059" y="25908"/>
                </a:lnTo>
                <a:lnTo>
                  <a:pt x="403860" y="27185"/>
                </a:lnTo>
                <a:close/>
              </a:path>
              <a:path w="889000" h="680085">
                <a:moveTo>
                  <a:pt x="493776" y="350520"/>
                </a:moveTo>
                <a:lnTo>
                  <a:pt x="493776" y="329184"/>
                </a:lnTo>
                <a:lnTo>
                  <a:pt x="478748" y="339852"/>
                </a:lnTo>
                <a:lnTo>
                  <a:pt x="493776" y="350520"/>
                </a:lnTo>
                <a:close/>
              </a:path>
              <a:path w="889000" h="680085">
                <a:moveTo>
                  <a:pt x="859536" y="350520"/>
                </a:moveTo>
                <a:lnTo>
                  <a:pt x="859536" y="329184"/>
                </a:lnTo>
                <a:lnTo>
                  <a:pt x="844501" y="339852"/>
                </a:lnTo>
                <a:lnTo>
                  <a:pt x="859536" y="350520"/>
                </a:lnTo>
                <a:close/>
              </a:path>
            </a:pathLst>
          </a:custGeom>
          <a:solidFill>
            <a:srgbClr val="47D2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24703" y="2508488"/>
            <a:ext cx="3583304" cy="524510"/>
          </a:xfrm>
          <a:custGeom>
            <a:avLst/>
            <a:gdLst/>
            <a:ahLst/>
            <a:cxnLst/>
            <a:rect l="l" t="t" r="r" b="b"/>
            <a:pathLst>
              <a:path w="3583304" h="524510">
                <a:moveTo>
                  <a:pt x="0" y="0"/>
                </a:moveTo>
                <a:lnTo>
                  <a:pt x="0" y="524256"/>
                </a:lnTo>
                <a:lnTo>
                  <a:pt x="3582924" y="524256"/>
                </a:lnTo>
                <a:lnTo>
                  <a:pt x="358292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12510" y="2496296"/>
            <a:ext cx="3607435" cy="548640"/>
          </a:xfrm>
          <a:custGeom>
            <a:avLst/>
            <a:gdLst/>
            <a:ahLst/>
            <a:cxnLst/>
            <a:rect l="l" t="t" r="r" b="b"/>
            <a:pathLst>
              <a:path w="3607434" h="548639">
                <a:moveTo>
                  <a:pt x="3607308" y="544068"/>
                </a:moveTo>
                <a:lnTo>
                  <a:pt x="3607308" y="6096"/>
                </a:lnTo>
                <a:lnTo>
                  <a:pt x="3601212" y="0"/>
                </a:lnTo>
                <a:lnTo>
                  <a:pt x="6096" y="0"/>
                </a:lnTo>
                <a:lnTo>
                  <a:pt x="0" y="6096"/>
                </a:lnTo>
                <a:lnTo>
                  <a:pt x="0" y="544068"/>
                </a:lnTo>
                <a:lnTo>
                  <a:pt x="6096" y="548640"/>
                </a:lnTo>
                <a:lnTo>
                  <a:pt x="12192" y="548640"/>
                </a:lnTo>
                <a:lnTo>
                  <a:pt x="12192" y="25908"/>
                </a:lnTo>
                <a:lnTo>
                  <a:pt x="25908" y="12192"/>
                </a:lnTo>
                <a:lnTo>
                  <a:pt x="25908" y="25908"/>
                </a:lnTo>
                <a:lnTo>
                  <a:pt x="3581400" y="25908"/>
                </a:lnTo>
                <a:lnTo>
                  <a:pt x="3581400" y="12192"/>
                </a:lnTo>
                <a:lnTo>
                  <a:pt x="3595116" y="25908"/>
                </a:lnTo>
                <a:lnTo>
                  <a:pt x="3595116" y="548640"/>
                </a:lnTo>
                <a:lnTo>
                  <a:pt x="3601212" y="548640"/>
                </a:lnTo>
                <a:lnTo>
                  <a:pt x="3607308" y="544068"/>
                </a:lnTo>
                <a:close/>
              </a:path>
              <a:path w="3607434" h="548639">
                <a:moveTo>
                  <a:pt x="25908" y="25908"/>
                </a:moveTo>
                <a:lnTo>
                  <a:pt x="25908" y="12192"/>
                </a:lnTo>
                <a:lnTo>
                  <a:pt x="12192" y="25908"/>
                </a:lnTo>
                <a:lnTo>
                  <a:pt x="25908" y="25908"/>
                </a:lnTo>
                <a:close/>
              </a:path>
              <a:path w="3607434" h="548639">
                <a:moveTo>
                  <a:pt x="25908" y="524256"/>
                </a:moveTo>
                <a:lnTo>
                  <a:pt x="25908" y="25908"/>
                </a:lnTo>
                <a:lnTo>
                  <a:pt x="12192" y="25908"/>
                </a:lnTo>
                <a:lnTo>
                  <a:pt x="12192" y="524256"/>
                </a:lnTo>
                <a:lnTo>
                  <a:pt x="25908" y="524256"/>
                </a:lnTo>
                <a:close/>
              </a:path>
              <a:path w="3607434" h="548639">
                <a:moveTo>
                  <a:pt x="3595116" y="524256"/>
                </a:moveTo>
                <a:lnTo>
                  <a:pt x="12192" y="524256"/>
                </a:lnTo>
                <a:lnTo>
                  <a:pt x="25908" y="536448"/>
                </a:lnTo>
                <a:lnTo>
                  <a:pt x="25908" y="548640"/>
                </a:lnTo>
                <a:lnTo>
                  <a:pt x="3581400" y="548640"/>
                </a:lnTo>
                <a:lnTo>
                  <a:pt x="3581400" y="536448"/>
                </a:lnTo>
                <a:lnTo>
                  <a:pt x="3595116" y="524256"/>
                </a:lnTo>
                <a:close/>
              </a:path>
              <a:path w="3607434" h="548639">
                <a:moveTo>
                  <a:pt x="25908" y="548640"/>
                </a:moveTo>
                <a:lnTo>
                  <a:pt x="25908" y="536448"/>
                </a:lnTo>
                <a:lnTo>
                  <a:pt x="12192" y="524256"/>
                </a:lnTo>
                <a:lnTo>
                  <a:pt x="12192" y="548640"/>
                </a:lnTo>
                <a:lnTo>
                  <a:pt x="25908" y="548640"/>
                </a:lnTo>
                <a:close/>
              </a:path>
              <a:path w="3607434" h="548639">
                <a:moveTo>
                  <a:pt x="3595116" y="25908"/>
                </a:moveTo>
                <a:lnTo>
                  <a:pt x="3581400" y="12192"/>
                </a:lnTo>
                <a:lnTo>
                  <a:pt x="3581400" y="25908"/>
                </a:lnTo>
                <a:lnTo>
                  <a:pt x="3595116" y="25908"/>
                </a:lnTo>
                <a:close/>
              </a:path>
              <a:path w="3607434" h="548639">
                <a:moveTo>
                  <a:pt x="3595116" y="524256"/>
                </a:moveTo>
                <a:lnTo>
                  <a:pt x="3595116" y="25908"/>
                </a:lnTo>
                <a:lnTo>
                  <a:pt x="3581400" y="25908"/>
                </a:lnTo>
                <a:lnTo>
                  <a:pt x="3581400" y="524256"/>
                </a:lnTo>
                <a:lnTo>
                  <a:pt x="3595116" y="524256"/>
                </a:lnTo>
                <a:close/>
              </a:path>
              <a:path w="3607434" h="548639">
                <a:moveTo>
                  <a:pt x="3595116" y="548640"/>
                </a:moveTo>
                <a:lnTo>
                  <a:pt x="3595116" y="524256"/>
                </a:lnTo>
                <a:lnTo>
                  <a:pt x="3581400" y="536448"/>
                </a:lnTo>
                <a:lnTo>
                  <a:pt x="3581400" y="548640"/>
                </a:lnTo>
                <a:lnTo>
                  <a:pt x="3595116" y="548640"/>
                </a:lnTo>
                <a:close/>
              </a:path>
            </a:pathLst>
          </a:custGeom>
          <a:solidFill>
            <a:srgbClr val="4BA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24703" y="3471656"/>
            <a:ext cx="828040" cy="655320"/>
          </a:xfrm>
          <a:custGeom>
            <a:avLst/>
            <a:gdLst/>
            <a:ahLst/>
            <a:cxnLst/>
            <a:rect l="l" t="t" r="r" b="b"/>
            <a:pathLst>
              <a:path w="828039" h="655320">
                <a:moveTo>
                  <a:pt x="827532" y="327660"/>
                </a:moveTo>
                <a:lnTo>
                  <a:pt x="365760" y="0"/>
                </a:lnTo>
                <a:lnTo>
                  <a:pt x="0" y="0"/>
                </a:lnTo>
                <a:lnTo>
                  <a:pt x="463296" y="327660"/>
                </a:lnTo>
                <a:lnTo>
                  <a:pt x="463296" y="586111"/>
                </a:lnTo>
                <a:lnTo>
                  <a:pt x="827532" y="327660"/>
                </a:lnTo>
                <a:close/>
              </a:path>
              <a:path w="828039" h="655320">
                <a:moveTo>
                  <a:pt x="463296" y="586111"/>
                </a:moveTo>
                <a:lnTo>
                  <a:pt x="463296" y="327660"/>
                </a:lnTo>
                <a:lnTo>
                  <a:pt x="0" y="655320"/>
                </a:lnTo>
                <a:lnTo>
                  <a:pt x="365760" y="655320"/>
                </a:lnTo>
                <a:lnTo>
                  <a:pt x="463296" y="586111"/>
                </a:lnTo>
                <a:close/>
              </a:path>
            </a:pathLst>
          </a:custGeom>
          <a:solidFill>
            <a:srgbClr val="47D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85078" y="3459464"/>
            <a:ext cx="890269" cy="680085"/>
          </a:xfrm>
          <a:custGeom>
            <a:avLst/>
            <a:gdLst/>
            <a:ahLst/>
            <a:cxnLst/>
            <a:rect l="l" t="t" r="r" b="b"/>
            <a:pathLst>
              <a:path w="890270" h="680085">
                <a:moveTo>
                  <a:pt x="890016" y="339852"/>
                </a:moveTo>
                <a:lnTo>
                  <a:pt x="408432" y="0"/>
                </a:lnTo>
                <a:lnTo>
                  <a:pt x="0" y="0"/>
                </a:lnTo>
                <a:lnTo>
                  <a:pt x="39624" y="28041"/>
                </a:lnTo>
                <a:lnTo>
                  <a:pt x="39624" y="25908"/>
                </a:lnTo>
                <a:lnTo>
                  <a:pt x="47244" y="1524"/>
                </a:lnTo>
                <a:lnTo>
                  <a:pt x="81623" y="25908"/>
                </a:lnTo>
                <a:lnTo>
                  <a:pt x="397764" y="25908"/>
                </a:lnTo>
                <a:lnTo>
                  <a:pt x="397764" y="22860"/>
                </a:lnTo>
                <a:lnTo>
                  <a:pt x="405384" y="25908"/>
                </a:lnTo>
                <a:lnTo>
                  <a:pt x="405384" y="28266"/>
                </a:lnTo>
                <a:lnTo>
                  <a:pt x="844501" y="339852"/>
                </a:lnTo>
                <a:lnTo>
                  <a:pt x="859536" y="329184"/>
                </a:lnTo>
                <a:lnTo>
                  <a:pt x="859536" y="361361"/>
                </a:lnTo>
                <a:lnTo>
                  <a:pt x="890016" y="339852"/>
                </a:lnTo>
                <a:close/>
              </a:path>
              <a:path w="890270" h="680085">
                <a:moveTo>
                  <a:pt x="495300" y="360389"/>
                </a:moveTo>
                <a:lnTo>
                  <a:pt x="495300" y="350520"/>
                </a:lnTo>
                <a:lnTo>
                  <a:pt x="480225" y="339852"/>
                </a:lnTo>
                <a:lnTo>
                  <a:pt x="0" y="679704"/>
                </a:lnTo>
                <a:lnTo>
                  <a:pt x="39624" y="679704"/>
                </a:lnTo>
                <a:lnTo>
                  <a:pt x="39624" y="655320"/>
                </a:lnTo>
                <a:lnTo>
                  <a:pt x="79474" y="655320"/>
                </a:lnTo>
                <a:lnTo>
                  <a:pt x="495300" y="360389"/>
                </a:lnTo>
                <a:close/>
              </a:path>
              <a:path w="890270" h="680085">
                <a:moveTo>
                  <a:pt x="81623" y="25908"/>
                </a:moveTo>
                <a:lnTo>
                  <a:pt x="47244" y="1524"/>
                </a:lnTo>
                <a:lnTo>
                  <a:pt x="39624" y="25908"/>
                </a:lnTo>
                <a:lnTo>
                  <a:pt x="81623" y="25908"/>
                </a:lnTo>
                <a:close/>
              </a:path>
              <a:path w="890270" h="680085">
                <a:moveTo>
                  <a:pt x="524256" y="339852"/>
                </a:moveTo>
                <a:lnTo>
                  <a:pt x="81623" y="25908"/>
                </a:lnTo>
                <a:lnTo>
                  <a:pt x="39624" y="25908"/>
                </a:lnTo>
                <a:lnTo>
                  <a:pt x="39624" y="28041"/>
                </a:lnTo>
                <a:lnTo>
                  <a:pt x="480225" y="339852"/>
                </a:lnTo>
                <a:lnTo>
                  <a:pt x="495300" y="329184"/>
                </a:lnTo>
                <a:lnTo>
                  <a:pt x="495300" y="360389"/>
                </a:lnTo>
                <a:lnTo>
                  <a:pt x="524256" y="339852"/>
                </a:lnTo>
                <a:close/>
              </a:path>
              <a:path w="890270" h="680085">
                <a:moveTo>
                  <a:pt x="79474" y="655320"/>
                </a:moveTo>
                <a:lnTo>
                  <a:pt x="39624" y="655320"/>
                </a:lnTo>
                <a:lnTo>
                  <a:pt x="47244" y="678180"/>
                </a:lnTo>
                <a:lnTo>
                  <a:pt x="79474" y="655320"/>
                </a:lnTo>
                <a:close/>
              </a:path>
              <a:path w="890270" h="680085">
                <a:moveTo>
                  <a:pt x="399911" y="655320"/>
                </a:moveTo>
                <a:lnTo>
                  <a:pt x="79474" y="655320"/>
                </a:lnTo>
                <a:lnTo>
                  <a:pt x="47244" y="678180"/>
                </a:lnTo>
                <a:lnTo>
                  <a:pt x="39624" y="655320"/>
                </a:lnTo>
                <a:lnTo>
                  <a:pt x="39624" y="679704"/>
                </a:lnTo>
                <a:lnTo>
                  <a:pt x="397764" y="679704"/>
                </a:lnTo>
                <a:lnTo>
                  <a:pt x="397764" y="656844"/>
                </a:lnTo>
                <a:lnTo>
                  <a:pt x="399911" y="655320"/>
                </a:lnTo>
                <a:close/>
              </a:path>
              <a:path w="890270" h="680085">
                <a:moveTo>
                  <a:pt x="405384" y="25908"/>
                </a:moveTo>
                <a:lnTo>
                  <a:pt x="397764" y="22860"/>
                </a:lnTo>
                <a:lnTo>
                  <a:pt x="402059" y="25908"/>
                </a:lnTo>
                <a:lnTo>
                  <a:pt x="405384" y="25908"/>
                </a:lnTo>
                <a:close/>
              </a:path>
              <a:path w="890270" h="680085">
                <a:moveTo>
                  <a:pt x="402059" y="25908"/>
                </a:moveTo>
                <a:lnTo>
                  <a:pt x="397764" y="22860"/>
                </a:lnTo>
                <a:lnTo>
                  <a:pt x="397764" y="25908"/>
                </a:lnTo>
                <a:lnTo>
                  <a:pt x="402059" y="25908"/>
                </a:lnTo>
                <a:close/>
              </a:path>
              <a:path w="890270" h="680085">
                <a:moveTo>
                  <a:pt x="405384" y="655320"/>
                </a:moveTo>
                <a:lnTo>
                  <a:pt x="399911" y="655320"/>
                </a:lnTo>
                <a:lnTo>
                  <a:pt x="397764" y="656844"/>
                </a:lnTo>
                <a:lnTo>
                  <a:pt x="405384" y="655320"/>
                </a:lnTo>
                <a:close/>
              </a:path>
              <a:path w="890270" h="680085">
                <a:moveTo>
                  <a:pt x="405384" y="679704"/>
                </a:moveTo>
                <a:lnTo>
                  <a:pt x="405384" y="655320"/>
                </a:lnTo>
                <a:lnTo>
                  <a:pt x="397764" y="656844"/>
                </a:lnTo>
                <a:lnTo>
                  <a:pt x="397764" y="679704"/>
                </a:lnTo>
                <a:lnTo>
                  <a:pt x="405384" y="679704"/>
                </a:lnTo>
                <a:close/>
              </a:path>
              <a:path w="890270" h="680085">
                <a:moveTo>
                  <a:pt x="859536" y="361361"/>
                </a:moveTo>
                <a:lnTo>
                  <a:pt x="859536" y="350520"/>
                </a:lnTo>
                <a:lnTo>
                  <a:pt x="844501" y="339852"/>
                </a:lnTo>
                <a:lnTo>
                  <a:pt x="399911" y="655320"/>
                </a:lnTo>
                <a:lnTo>
                  <a:pt x="405384" y="655320"/>
                </a:lnTo>
                <a:lnTo>
                  <a:pt x="405384" y="679704"/>
                </a:lnTo>
                <a:lnTo>
                  <a:pt x="408432" y="679704"/>
                </a:lnTo>
                <a:lnTo>
                  <a:pt x="859536" y="361361"/>
                </a:lnTo>
                <a:close/>
              </a:path>
              <a:path w="890270" h="680085">
                <a:moveTo>
                  <a:pt x="405384" y="28266"/>
                </a:moveTo>
                <a:lnTo>
                  <a:pt x="405384" y="25908"/>
                </a:lnTo>
                <a:lnTo>
                  <a:pt x="402059" y="25908"/>
                </a:lnTo>
                <a:lnTo>
                  <a:pt x="405384" y="28266"/>
                </a:lnTo>
                <a:close/>
              </a:path>
              <a:path w="890270" h="680085">
                <a:moveTo>
                  <a:pt x="495300" y="350520"/>
                </a:moveTo>
                <a:lnTo>
                  <a:pt x="495300" y="329184"/>
                </a:lnTo>
                <a:lnTo>
                  <a:pt x="480225" y="339852"/>
                </a:lnTo>
                <a:lnTo>
                  <a:pt x="495300" y="350520"/>
                </a:lnTo>
                <a:close/>
              </a:path>
              <a:path w="890270" h="680085">
                <a:moveTo>
                  <a:pt x="859536" y="350520"/>
                </a:moveTo>
                <a:lnTo>
                  <a:pt x="859536" y="329184"/>
                </a:lnTo>
                <a:lnTo>
                  <a:pt x="844501" y="339852"/>
                </a:lnTo>
                <a:lnTo>
                  <a:pt x="859536" y="350520"/>
                </a:lnTo>
                <a:close/>
              </a:path>
            </a:pathLst>
          </a:custGeom>
          <a:solidFill>
            <a:srgbClr val="47D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21527" y="3471656"/>
            <a:ext cx="828040" cy="655320"/>
          </a:xfrm>
          <a:custGeom>
            <a:avLst/>
            <a:gdLst/>
            <a:ahLst/>
            <a:cxnLst/>
            <a:rect l="l" t="t" r="r" b="b"/>
            <a:pathLst>
              <a:path w="828039" h="655320">
                <a:moveTo>
                  <a:pt x="827532" y="327660"/>
                </a:moveTo>
                <a:lnTo>
                  <a:pt x="365760" y="0"/>
                </a:lnTo>
                <a:lnTo>
                  <a:pt x="0" y="0"/>
                </a:lnTo>
                <a:lnTo>
                  <a:pt x="463296" y="327660"/>
                </a:lnTo>
                <a:lnTo>
                  <a:pt x="463296" y="586111"/>
                </a:lnTo>
                <a:lnTo>
                  <a:pt x="827532" y="327660"/>
                </a:lnTo>
                <a:close/>
              </a:path>
              <a:path w="828039" h="655320">
                <a:moveTo>
                  <a:pt x="463296" y="586111"/>
                </a:moveTo>
                <a:lnTo>
                  <a:pt x="463296" y="327660"/>
                </a:lnTo>
                <a:lnTo>
                  <a:pt x="0" y="655320"/>
                </a:lnTo>
                <a:lnTo>
                  <a:pt x="365760" y="655320"/>
                </a:lnTo>
                <a:lnTo>
                  <a:pt x="463296" y="586111"/>
                </a:lnTo>
                <a:close/>
              </a:path>
            </a:pathLst>
          </a:custGeom>
          <a:solidFill>
            <a:srgbClr val="47D6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81903" y="3459464"/>
            <a:ext cx="890269" cy="680085"/>
          </a:xfrm>
          <a:custGeom>
            <a:avLst/>
            <a:gdLst/>
            <a:ahLst/>
            <a:cxnLst/>
            <a:rect l="l" t="t" r="r" b="b"/>
            <a:pathLst>
              <a:path w="890270" h="680085">
                <a:moveTo>
                  <a:pt x="890016" y="339852"/>
                </a:moveTo>
                <a:lnTo>
                  <a:pt x="409956" y="0"/>
                </a:lnTo>
                <a:lnTo>
                  <a:pt x="0" y="0"/>
                </a:lnTo>
                <a:lnTo>
                  <a:pt x="39624" y="28041"/>
                </a:lnTo>
                <a:lnTo>
                  <a:pt x="39624" y="25908"/>
                </a:lnTo>
                <a:lnTo>
                  <a:pt x="47244" y="1524"/>
                </a:lnTo>
                <a:lnTo>
                  <a:pt x="81623" y="25908"/>
                </a:lnTo>
                <a:lnTo>
                  <a:pt x="397764" y="25908"/>
                </a:lnTo>
                <a:lnTo>
                  <a:pt x="397764" y="22860"/>
                </a:lnTo>
                <a:lnTo>
                  <a:pt x="405384" y="25908"/>
                </a:lnTo>
                <a:lnTo>
                  <a:pt x="405384" y="28266"/>
                </a:lnTo>
                <a:lnTo>
                  <a:pt x="844501" y="339852"/>
                </a:lnTo>
                <a:lnTo>
                  <a:pt x="859536" y="329184"/>
                </a:lnTo>
                <a:lnTo>
                  <a:pt x="859536" y="361429"/>
                </a:lnTo>
                <a:lnTo>
                  <a:pt x="890016" y="339852"/>
                </a:lnTo>
                <a:close/>
              </a:path>
              <a:path w="890270" h="680085">
                <a:moveTo>
                  <a:pt x="495300" y="360389"/>
                </a:moveTo>
                <a:lnTo>
                  <a:pt x="495300" y="350520"/>
                </a:lnTo>
                <a:lnTo>
                  <a:pt x="480225" y="339852"/>
                </a:lnTo>
                <a:lnTo>
                  <a:pt x="0" y="679704"/>
                </a:lnTo>
                <a:lnTo>
                  <a:pt x="39624" y="679704"/>
                </a:lnTo>
                <a:lnTo>
                  <a:pt x="39624" y="655320"/>
                </a:lnTo>
                <a:lnTo>
                  <a:pt x="79474" y="655320"/>
                </a:lnTo>
                <a:lnTo>
                  <a:pt x="495300" y="360389"/>
                </a:lnTo>
                <a:close/>
              </a:path>
              <a:path w="890270" h="680085">
                <a:moveTo>
                  <a:pt x="81623" y="25908"/>
                </a:moveTo>
                <a:lnTo>
                  <a:pt x="47244" y="1524"/>
                </a:lnTo>
                <a:lnTo>
                  <a:pt x="39624" y="25908"/>
                </a:lnTo>
                <a:lnTo>
                  <a:pt x="81623" y="25908"/>
                </a:lnTo>
                <a:close/>
              </a:path>
              <a:path w="890270" h="680085">
                <a:moveTo>
                  <a:pt x="524256" y="339852"/>
                </a:moveTo>
                <a:lnTo>
                  <a:pt x="81623" y="25908"/>
                </a:lnTo>
                <a:lnTo>
                  <a:pt x="39624" y="25908"/>
                </a:lnTo>
                <a:lnTo>
                  <a:pt x="39624" y="28041"/>
                </a:lnTo>
                <a:lnTo>
                  <a:pt x="480225" y="339852"/>
                </a:lnTo>
                <a:lnTo>
                  <a:pt x="495300" y="329184"/>
                </a:lnTo>
                <a:lnTo>
                  <a:pt x="495300" y="360389"/>
                </a:lnTo>
                <a:lnTo>
                  <a:pt x="524256" y="339852"/>
                </a:lnTo>
                <a:close/>
              </a:path>
              <a:path w="890270" h="680085">
                <a:moveTo>
                  <a:pt x="79474" y="655320"/>
                </a:moveTo>
                <a:lnTo>
                  <a:pt x="39624" y="655320"/>
                </a:lnTo>
                <a:lnTo>
                  <a:pt x="47244" y="678180"/>
                </a:lnTo>
                <a:lnTo>
                  <a:pt x="79474" y="655320"/>
                </a:lnTo>
                <a:close/>
              </a:path>
              <a:path w="890270" h="680085">
                <a:moveTo>
                  <a:pt x="399911" y="655320"/>
                </a:moveTo>
                <a:lnTo>
                  <a:pt x="79474" y="655320"/>
                </a:lnTo>
                <a:lnTo>
                  <a:pt x="47244" y="678180"/>
                </a:lnTo>
                <a:lnTo>
                  <a:pt x="39624" y="655320"/>
                </a:lnTo>
                <a:lnTo>
                  <a:pt x="39624" y="679704"/>
                </a:lnTo>
                <a:lnTo>
                  <a:pt x="397764" y="679704"/>
                </a:lnTo>
                <a:lnTo>
                  <a:pt x="397764" y="656844"/>
                </a:lnTo>
                <a:lnTo>
                  <a:pt x="399911" y="655320"/>
                </a:lnTo>
                <a:close/>
              </a:path>
              <a:path w="890270" h="680085">
                <a:moveTo>
                  <a:pt x="405384" y="25908"/>
                </a:moveTo>
                <a:lnTo>
                  <a:pt x="397764" y="22860"/>
                </a:lnTo>
                <a:lnTo>
                  <a:pt x="402059" y="25908"/>
                </a:lnTo>
                <a:lnTo>
                  <a:pt x="405384" y="25908"/>
                </a:lnTo>
                <a:close/>
              </a:path>
              <a:path w="890270" h="680085">
                <a:moveTo>
                  <a:pt x="402059" y="25908"/>
                </a:moveTo>
                <a:lnTo>
                  <a:pt x="397764" y="22860"/>
                </a:lnTo>
                <a:lnTo>
                  <a:pt x="397764" y="25908"/>
                </a:lnTo>
                <a:lnTo>
                  <a:pt x="402059" y="25908"/>
                </a:lnTo>
                <a:close/>
              </a:path>
              <a:path w="890270" h="680085">
                <a:moveTo>
                  <a:pt x="405384" y="655320"/>
                </a:moveTo>
                <a:lnTo>
                  <a:pt x="399911" y="655320"/>
                </a:lnTo>
                <a:lnTo>
                  <a:pt x="397764" y="656844"/>
                </a:lnTo>
                <a:lnTo>
                  <a:pt x="405384" y="655320"/>
                </a:lnTo>
                <a:close/>
              </a:path>
              <a:path w="890270" h="680085">
                <a:moveTo>
                  <a:pt x="405384" y="679704"/>
                </a:moveTo>
                <a:lnTo>
                  <a:pt x="405384" y="655320"/>
                </a:lnTo>
                <a:lnTo>
                  <a:pt x="397764" y="656844"/>
                </a:lnTo>
                <a:lnTo>
                  <a:pt x="397764" y="679704"/>
                </a:lnTo>
                <a:lnTo>
                  <a:pt x="405384" y="679704"/>
                </a:lnTo>
                <a:close/>
              </a:path>
              <a:path w="890270" h="680085">
                <a:moveTo>
                  <a:pt x="859536" y="361429"/>
                </a:moveTo>
                <a:lnTo>
                  <a:pt x="859536" y="350520"/>
                </a:lnTo>
                <a:lnTo>
                  <a:pt x="844501" y="339852"/>
                </a:lnTo>
                <a:lnTo>
                  <a:pt x="399911" y="655320"/>
                </a:lnTo>
                <a:lnTo>
                  <a:pt x="405384" y="655320"/>
                </a:lnTo>
                <a:lnTo>
                  <a:pt x="405384" y="679704"/>
                </a:lnTo>
                <a:lnTo>
                  <a:pt x="409956" y="679704"/>
                </a:lnTo>
                <a:lnTo>
                  <a:pt x="859536" y="361429"/>
                </a:lnTo>
                <a:close/>
              </a:path>
              <a:path w="890270" h="680085">
                <a:moveTo>
                  <a:pt x="405384" y="28266"/>
                </a:moveTo>
                <a:lnTo>
                  <a:pt x="405384" y="25908"/>
                </a:lnTo>
                <a:lnTo>
                  <a:pt x="402059" y="25908"/>
                </a:lnTo>
                <a:lnTo>
                  <a:pt x="405384" y="28266"/>
                </a:lnTo>
                <a:close/>
              </a:path>
              <a:path w="890270" h="680085">
                <a:moveTo>
                  <a:pt x="495300" y="350520"/>
                </a:moveTo>
                <a:lnTo>
                  <a:pt x="495300" y="329184"/>
                </a:lnTo>
                <a:lnTo>
                  <a:pt x="480225" y="339852"/>
                </a:lnTo>
                <a:lnTo>
                  <a:pt x="495300" y="350520"/>
                </a:lnTo>
                <a:close/>
              </a:path>
              <a:path w="890270" h="680085">
                <a:moveTo>
                  <a:pt x="859536" y="350520"/>
                </a:moveTo>
                <a:lnTo>
                  <a:pt x="859536" y="329184"/>
                </a:lnTo>
                <a:lnTo>
                  <a:pt x="844501" y="339852"/>
                </a:lnTo>
                <a:lnTo>
                  <a:pt x="859536" y="350520"/>
                </a:lnTo>
                <a:close/>
              </a:path>
            </a:pathLst>
          </a:custGeom>
          <a:solidFill>
            <a:srgbClr val="47D6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19874" y="3471656"/>
            <a:ext cx="828040" cy="655320"/>
          </a:xfrm>
          <a:custGeom>
            <a:avLst/>
            <a:gdLst/>
            <a:ahLst/>
            <a:cxnLst/>
            <a:rect l="l" t="t" r="r" b="b"/>
            <a:pathLst>
              <a:path w="828039" h="655320">
                <a:moveTo>
                  <a:pt x="827532" y="327660"/>
                </a:moveTo>
                <a:lnTo>
                  <a:pt x="364236" y="0"/>
                </a:lnTo>
                <a:lnTo>
                  <a:pt x="0" y="0"/>
                </a:lnTo>
                <a:lnTo>
                  <a:pt x="461772" y="327660"/>
                </a:lnTo>
                <a:lnTo>
                  <a:pt x="461772" y="586338"/>
                </a:lnTo>
                <a:lnTo>
                  <a:pt x="827532" y="327660"/>
                </a:lnTo>
                <a:close/>
              </a:path>
              <a:path w="828039" h="655320">
                <a:moveTo>
                  <a:pt x="461772" y="586338"/>
                </a:moveTo>
                <a:lnTo>
                  <a:pt x="461772" y="327660"/>
                </a:lnTo>
                <a:lnTo>
                  <a:pt x="0" y="655320"/>
                </a:lnTo>
                <a:lnTo>
                  <a:pt x="364236" y="655320"/>
                </a:lnTo>
                <a:lnTo>
                  <a:pt x="461772" y="586338"/>
                </a:lnTo>
                <a:close/>
              </a:path>
            </a:pathLst>
          </a:custGeom>
          <a:solidFill>
            <a:srgbClr val="46D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80250" y="3459464"/>
            <a:ext cx="889000" cy="680085"/>
          </a:xfrm>
          <a:custGeom>
            <a:avLst/>
            <a:gdLst/>
            <a:ahLst/>
            <a:cxnLst/>
            <a:rect l="l" t="t" r="r" b="b"/>
            <a:pathLst>
              <a:path w="889000" h="680085">
                <a:moveTo>
                  <a:pt x="888492" y="339852"/>
                </a:moveTo>
                <a:lnTo>
                  <a:pt x="408432" y="0"/>
                </a:lnTo>
                <a:lnTo>
                  <a:pt x="0" y="0"/>
                </a:lnTo>
                <a:lnTo>
                  <a:pt x="39624" y="28128"/>
                </a:lnTo>
                <a:lnTo>
                  <a:pt x="39624" y="25908"/>
                </a:lnTo>
                <a:lnTo>
                  <a:pt x="47244" y="1524"/>
                </a:lnTo>
                <a:lnTo>
                  <a:pt x="81623" y="25908"/>
                </a:lnTo>
                <a:lnTo>
                  <a:pt x="396240" y="25908"/>
                </a:lnTo>
                <a:lnTo>
                  <a:pt x="396240" y="22860"/>
                </a:lnTo>
                <a:lnTo>
                  <a:pt x="403860" y="25908"/>
                </a:lnTo>
                <a:lnTo>
                  <a:pt x="403860" y="28249"/>
                </a:lnTo>
                <a:lnTo>
                  <a:pt x="844451" y="339852"/>
                </a:lnTo>
                <a:lnTo>
                  <a:pt x="859536" y="329184"/>
                </a:lnTo>
                <a:lnTo>
                  <a:pt x="859536" y="360351"/>
                </a:lnTo>
                <a:lnTo>
                  <a:pt x="888492" y="339852"/>
                </a:lnTo>
                <a:close/>
              </a:path>
              <a:path w="889000" h="680085">
                <a:moveTo>
                  <a:pt x="493776" y="361470"/>
                </a:moveTo>
                <a:lnTo>
                  <a:pt x="493776" y="350520"/>
                </a:lnTo>
                <a:lnTo>
                  <a:pt x="478748" y="339852"/>
                </a:lnTo>
                <a:lnTo>
                  <a:pt x="0" y="679704"/>
                </a:lnTo>
                <a:lnTo>
                  <a:pt x="39624" y="679704"/>
                </a:lnTo>
                <a:lnTo>
                  <a:pt x="39624" y="655320"/>
                </a:lnTo>
                <a:lnTo>
                  <a:pt x="79474" y="655320"/>
                </a:lnTo>
                <a:lnTo>
                  <a:pt x="493776" y="361470"/>
                </a:lnTo>
                <a:close/>
              </a:path>
              <a:path w="889000" h="680085">
                <a:moveTo>
                  <a:pt x="81623" y="25908"/>
                </a:moveTo>
                <a:lnTo>
                  <a:pt x="47244" y="1524"/>
                </a:lnTo>
                <a:lnTo>
                  <a:pt x="39624" y="25908"/>
                </a:lnTo>
                <a:lnTo>
                  <a:pt x="81623" y="25908"/>
                </a:lnTo>
                <a:close/>
              </a:path>
              <a:path w="889000" h="680085">
                <a:moveTo>
                  <a:pt x="524256" y="339852"/>
                </a:moveTo>
                <a:lnTo>
                  <a:pt x="81623" y="25908"/>
                </a:lnTo>
                <a:lnTo>
                  <a:pt x="39624" y="25908"/>
                </a:lnTo>
                <a:lnTo>
                  <a:pt x="39624" y="28128"/>
                </a:lnTo>
                <a:lnTo>
                  <a:pt x="478748" y="339852"/>
                </a:lnTo>
                <a:lnTo>
                  <a:pt x="493776" y="329184"/>
                </a:lnTo>
                <a:lnTo>
                  <a:pt x="493776" y="361470"/>
                </a:lnTo>
                <a:lnTo>
                  <a:pt x="524256" y="339852"/>
                </a:lnTo>
                <a:close/>
              </a:path>
              <a:path w="889000" h="680085">
                <a:moveTo>
                  <a:pt x="79474" y="655320"/>
                </a:moveTo>
                <a:lnTo>
                  <a:pt x="39624" y="655320"/>
                </a:lnTo>
                <a:lnTo>
                  <a:pt x="47244" y="678180"/>
                </a:lnTo>
                <a:lnTo>
                  <a:pt x="79474" y="655320"/>
                </a:lnTo>
                <a:close/>
              </a:path>
              <a:path w="889000" h="680085">
                <a:moveTo>
                  <a:pt x="398394" y="655320"/>
                </a:moveTo>
                <a:lnTo>
                  <a:pt x="79474" y="655320"/>
                </a:lnTo>
                <a:lnTo>
                  <a:pt x="47244" y="678180"/>
                </a:lnTo>
                <a:lnTo>
                  <a:pt x="39624" y="655320"/>
                </a:lnTo>
                <a:lnTo>
                  <a:pt x="39624" y="679704"/>
                </a:lnTo>
                <a:lnTo>
                  <a:pt x="396240" y="679704"/>
                </a:lnTo>
                <a:lnTo>
                  <a:pt x="396240" y="656844"/>
                </a:lnTo>
                <a:lnTo>
                  <a:pt x="398394" y="655320"/>
                </a:lnTo>
                <a:close/>
              </a:path>
              <a:path w="889000" h="680085">
                <a:moveTo>
                  <a:pt x="403860" y="25908"/>
                </a:moveTo>
                <a:lnTo>
                  <a:pt x="396240" y="22860"/>
                </a:lnTo>
                <a:lnTo>
                  <a:pt x="400549" y="25908"/>
                </a:lnTo>
                <a:lnTo>
                  <a:pt x="403860" y="25908"/>
                </a:lnTo>
                <a:close/>
              </a:path>
              <a:path w="889000" h="680085">
                <a:moveTo>
                  <a:pt x="400549" y="25908"/>
                </a:moveTo>
                <a:lnTo>
                  <a:pt x="396240" y="22860"/>
                </a:lnTo>
                <a:lnTo>
                  <a:pt x="396240" y="25908"/>
                </a:lnTo>
                <a:lnTo>
                  <a:pt x="400549" y="25908"/>
                </a:lnTo>
                <a:close/>
              </a:path>
              <a:path w="889000" h="680085">
                <a:moveTo>
                  <a:pt x="403860" y="655320"/>
                </a:moveTo>
                <a:lnTo>
                  <a:pt x="398394" y="655320"/>
                </a:lnTo>
                <a:lnTo>
                  <a:pt x="396240" y="656844"/>
                </a:lnTo>
                <a:lnTo>
                  <a:pt x="403860" y="655320"/>
                </a:lnTo>
                <a:close/>
              </a:path>
              <a:path w="889000" h="680085">
                <a:moveTo>
                  <a:pt x="403860" y="679704"/>
                </a:moveTo>
                <a:lnTo>
                  <a:pt x="403860" y="655320"/>
                </a:lnTo>
                <a:lnTo>
                  <a:pt x="396240" y="656844"/>
                </a:lnTo>
                <a:lnTo>
                  <a:pt x="396240" y="679704"/>
                </a:lnTo>
                <a:lnTo>
                  <a:pt x="403860" y="679704"/>
                </a:lnTo>
                <a:close/>
              </a:path>
              <a:path w="889000" h="680085">
                <a:moveTo>
                  <a:pt x="859536" y="360351"/>
                </a:moveTo>
                <a:lnTo>
                  <a:pt x="859536" y="350520"/>
                </a:lnTo>
                <a:lnTo>
                  <a:pt x="844451" y="339852"/>
                </a:lnTo>
                <a:lnTo>
                  <a:pt x="398394" y="655320"/>
                </a:lnTo>
                <a:lnTo>
                  <a:pt x="403860" y="655320"/>
                </a:lnTo>
                <a:lnTo>
                  <a:pt x="403860" y="679704"/>
                </a:lnTo>
                <a:lnTo>
                  <a:pt x="408432" y="679704"/>
                </a:lnTo>
                <a:lnTo>
                  <a:pt x="859536" y="360351"/>
                </a:lnTo>
                <a:close/>
              </a:path>
              <a:path w="889000" h="680085">
                <a:moveTo>
                  <a:pt x="403860" y="28249"/>
                </a:moveTo>
                <a:lnTo>
                  <a:pt x="403860" y="25908"/>
                </a:lnTo>
                <a:lnTo>
                  <a:pt x="400549" y="25908"/>
                </a:lnTo>
                <a:lnTo>
                  <a:pt x="403860" y="28249"/>
                </a:lnTo>
                <a:close/>
              </a:path>
              <a:path w="889000" h="680085">
                <a:moveTo>
                  <a:pt x="493776" y="350520"/>
                </a:moveTo>
                <a:lnTo>
                  <a:pt x="493776" y="329184"/>
                </a:lnTo>
                <a:lnTo>
                  <a:pt x="478748" y="339852"/>
                </a:lnTo>
                <a:lnTo>
                  <a:pt x="493776" y="350520"/>
                </a:lnTo>
                <a:close/>
              </a:path>
              <a:path w="889000" h="680085">
                <a:moveTo>
                  <a:pt x="859536" y="350520"/>
                </a:moveTo>
                <a:lnTo>
                  <a:pt x="859536" y="329184"/>
                </a:lnTo>
                <a:lnTo>
                  <a:pt x="844451" y="339852"/>
                </a:lnTo>
                <a:lnTo>
                  <a:pt x="859536" y="350520"/>
                </a:lnTo>
                <a:close/>
              </a:path>
            </a:pathLst>
          </a:custGeom>
          <a:solidFill>
            <a:srgbClr val="46D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16699" y="3471656"/>
            <a:ext cx="828040" cy="655320"/>
          </a:xfrm>
          <a:custGeom>
            <a:avLst/>
            <a:gdLst/>
            <a:ahLst/>
            <a:cxnLst/>
            <a:rect l="l" t="t" r="r" b="b"/>
            <a:pathLst>
              <a:path w="828039" h="655320">
                <a:moveTo>
                  <a:pt x="827532" y="327660"/>
                </a:moveTo>
                <a:lnTo>
                  <a:pt x="364236" y="0"/>
                </a:lnTo>
                <a:lnTo>
                  <a:pt x="0" y="0"/>
                </a:lnTo>
                <a:lnTo>
                  <a:pt x="461772" y="327660"/>
                </a:lnTo>
                <a:lnTo>
                  <a:pt x="461772" y="586338"/>
                </a:lnTo>
                <a:lnTo>
                  <a:pt x="827532" y="327660"/>
                </a:lnTo>
                <a:close/>
              </a:path>
              <a:path w="828039" h="655320">
                <a:moveTo>
                  <a:pt x="461772" y="586338"/>
                </a:moveTo>
                <a:lnTo>
                  <a:pt x="461772" y="327660"/>
                </a:lnTo>
                <a:lnTo>
                  <a:pt x="0" y="655320"/>
                </a:lnTo>
                <a:lnTo>
                  <a:pt x="364236" y="655320"/>
                </a:lnTo>
                <a:lnTo>
                  <a:pt x="461772" y="586338"/>
                </a:lnTo>
                <a:close/>
              </a:path>
            </a:pathLst>
          </a:custGeom>
          <a:solidFill>
            <a:srgbClr val="46D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7074" y="3459464"/>
            <a:ext cx="889000" cy="680085"/>
          </a:xfrm>
          <a:custGeom>
            <a:avLst/>
            <a:gdLst/>
            <a:ahLst/>
            <a:cxnLst/>
            <a:rect l="l" t="t" r="r" b="b"/>
            <a:pathLst>
              <a:path w="889000" h="680085">
                <a:moveTo>
                  <a:pt x="888492" y="339852"/>
                </a:moveTo>
                <a:lnTo>
                  <a:pt x="408432" y="0"/>
                </a:lnTo>
                <a:lnTo>
                  <a:pt x="0" y="0"/>
                </a:lnTo>
                <a:lnTo>
                  <a:pt x="39624" y="28128"/>
                </a:lnTo>
                <a:lnTo>
                  <a:pt x="39624" y="25908"/>
                </a:lnTo>
                <a:lnTo>
                  <a:pt x="47244" y="1524"/>
                </a:lnTo>
                <a:lnTo>
                  <a:pt x="81623" y="25908"/>
                </a:lnTo>
                <a:lnTo>
                  <a:pt x="397764" y="25908"/>
                </a:lnTo>
                <a:lnTo>
                  <a:pt x="397764" y="22860"/>
                </a:lnTo>
                <a:lnTo>
                  <a:pt x="403860" y="25908"/>
                </a:lnTo>
                <a:lnTo>
                  <a:pt x="403860" y="27185"/>
                </a:lnTo>
                <a:lnTo>
                  <a:pt x="844501" y="339852"/>
                </a:lnTo>
                <a:lnTo>
                  <a:pt x="859536" y="329184"/>
                </a:lnTo>
                <a:lnTo>
                  <a:pt x="859536" y="360351"/>
                </a:lnTo>
                <a:lnTo>
                  <a:pt x="888492" y="339852"/>
                </a:lnTo>
                <a:close/>
              </a:path>
              <a:path w="889000" h="680085">
                <a:moveTo>
                  <a:pt x="493776" y="361470"/>
                </a:moveTo>
                <a:lnTo>
                  <a:pt x="493776" y="350520"/>
                </a:lnTo>
                <a:lnTo>
                  <a:pt x="478748" y="339852"/>
                </a:lnTo>
                <a:lnTo>
                  <a:pt x="0" y="679704"/>
                </a:lnTo>
                <a:lnTo>
                  <a:pt x="39624" y="679704"/>
                </a:lnTo>
                <a:lnTo>
                  <a:pt x="39624" y="655320"/>
                </a:lnTo>
                <a:lnTo>
                  <a:pt x="79474" y="655320"/>
                </a:lnTo>
                <a:lnTo>
                  <a:pt x="493776" y="361470"/>
                </a:lnTo>
                <a:close/>
              </a:path>
              <a:path w="889000" h="680085">
                <a:moveTo>
                  <a:pt x="81623" y="25908"/>
                </a:moveTo>
                <a:lnTo>
                  <a:pt x="47244" y="1524"/>
                </a:lnTo>
                <a:lnTo>
                  <a:pt x="39624" y="25908"/>
                </a:lnTo>
                <a:lnTo>
                  <a:pt x="81623" y="25908"/>
                </a:lnTo>
                <a:close/>
              </a:path>
              <a:path w="889000" h="680085">
                <a:moveTo>
                  <a:pt x="524256" y="339852"/>
                </a:moveTo>
                <a:lnTo>
                  <a:pt x="81623" y="25908"/>
                </a:lnTo>
                <a:lnTo>
                  <a:pt x="39624" y="25908"/>
                </a:lnTo>
                <a:lnTo>
                  <a:pt x="39624" y="28128"/>
                </a:lnTo>
                <a:lnTo>
                  <a:pt x="478748" y="339852"/>
                </a:lnTo>
                <a:lnTo>
                  <a:pt x="493776" y="329184"/>
                </a:lnTo>
                <a:lnTo>
                  <a:pt x="493776" y="361470"/>
                </a:lnTo>
                <a:lnTo>
                  <a:pt x="524256" y="339852"/>
                </a:lnTo>
                <a:close/>
              </a:path>
              <a:path w="889000" h="680085">
                <a:moveTo>
                  <a:pt x="79474" y="655320"/>
                </a:moveTo>
                <a:lnTo>
                  <a:pt x="39624" y="655320"/>
                </a:lnTo>
                <a:lnTo>
                  <a:pt x="47244" y="678180"/>
                </a:lnTo>
                <a:lnTo>
                  <a:pt x="79474" y="655320"/>
                </a:lnTo>
                <a:close/>
              </a:path>
              <a:path w="889000" h="680085">
                <a:moveTo>
                  <a:pt x="399911" y="655320"/>
                </a:moveTo>
                <a:lnTo>
                  <a:pt x="79474" y="655320"/>
                </a:lnTo>
                <a:lnTo>
                  <a:pt x="47244" y="678180"/>
                </a:lnTo>
                <a:lnTo>
                  <a:pt x="39624" y="655320"/>
                </a:lnTo>
                <a:lnTo>
                  <a:pt x="39624" y="679704"/>
                </a:lnTo>
                <a:lnTo>
                  <a:pt x="397764" y="679704"/>
                </a:lnTo>
                <a:lnTo>
                  <a:pt x="397764" y="656844"/>
                </a:lnTo>
                <a:lnTo>
                  <a:pt x="399911" y="655320"/>
                </a:lnTo>
                <a:close/>
              </a:path>
              <a:path w="889000" h="680085">
                <a:moveTo>
                  <a:pt x="403860" y="25908"/>
                </a:moveTo>
                <a:lnTo>
                  <a:pt x="397764" y="22860"/>
                </a:lnTo>
                <a:lnTo>
                  <a:pt x="402059" y="25908"/>
                </a:lnTo>
                <a:lnTo>
                  <a:pt x="403860" y="25908"/>
                </a:lnTo>
                <a:close/>
              </a:path>
              <a:path w="889000" h="680085">
                <a:moveTo>
                  <a:pt x="402059" y="25908"/>
                </a:moveTo>
                <a:lnTo>
                  <a:pt x="397764" y="22860"/>
                </a:lnTo>
                <a:lnTo>
                  <a:pt x="397764" y="25908"/>
                </a:lnTo>
                <a:lnTo>
                  <a:pt x="402059" y="25908"/>
                </a:lnTo>
                <a:close/>
              </a:path>
              <a:path w="889000" h="680085">
                <a:moveTo>
                  <a:pt x="403860" y="655320"/>
                </a:moveTo>
                <a:lnTo>
                  <a:pt x="399911" y="655320"/>
                </a:lnTo>
                <a:lnTo>
                  <a:pt x="397764" y="656844"/>
                </a:lnTo>
                <a:lnTo>
                  <a:pt x="403860" y="655320"/>
                </a:lnTo>
                <a:close/>
              </a:path>
              <a:path w="889000" h="680085">
                <a:moveTo>
                  <a:pt x="403860" y="679704"/>
                </a:moveTo>
                <a:lnTo>
                  <a:pt x="403860" y="655320"/>
                </a:lnTo>
                <a:lnTo>
                  <a:pt x="397764" y="656844"/>
                </a:lnTo>
                <a:lnTo>
                  <a:pt x="397764" y="679704"/>
                </a:lnTo>
                <a:lnTo>
                  <a:pt x="403860" y="679704"/>
                </a:lnTo>
                <a:close/>
              </a:path>
              <a:path w="889000" h="680085">
                <a:moveTo>
                  <a:pt x="859536" y="360351"/>
                </a:moveTo>
                <a:lnTo>
                  <a:pt x="859536" y="350520"/>
                </a:lnTo>
                <a:lnTo>
                  <a:pt x="844501" y="339852"/>
                </a:lnTo>
                <a:lnTo>
                  <a:pt x="399911" y="655320"/>
                </a:lnTo>
                <a:lnTo>
                  <a:pt x="403860" y="655320"/>
                </a:lnTo>
                <a:lnTo>
                  <a:pt x="403860" y="679704"/>
                </a:lnTo>
                <a:lnTo>
                  <a:pt x="408432" y="679704"/>
                </a:lnTo>
                <a:lnTo>
                  <a:pt x="859536" y="360351"/>
                </a:lnTo>
                <a:close/>
              </a:path>
              <a:path w="889000" h="680085">
                <a:moveTo>
                  <a:pt x="403860" y="27185"/>
                </a:moveTo>
                <a:lnTo>
                  <a:pt x="403860" y="25908"/>
                </a:lnTo>
                <a:lnTo>
                  <a:pt x="402059" y="25908"/>
                </a:lnTo>
                <a:lnTo>
                  <a:pt x="403860" y="27185"/>
                </a:lnTo>
                <a:close/>
              </a:path>
              <a:path w="889000" h="680085">
                <a:moveTo>
                  <a:pt x="493776" y="350520"/>
                </a:moveTo>
                <a:lnTo>
                  <a:pt x="493776" y="329184"/>
                </a:lnTo>
                <a:lnTo>
                  <a:pt x="478748" y="339852"/>
                </a:lnTo>
                <a:lnTo>
                  <a:pt x="493776" y="350520"/>
                </a:lnTo>
                <a:close/>
              </a:path>
              <a:path w="889000" h="680085">
                <a:moveTo>
                  <a:pt x="859536" y="350520"/>
                </a:moveTo>
                <a:lnTo>
                  <a:pt x="859536" y="329184"/>
                </a:lnTo>
                <a:lnTo>
                  <a:pt x="844501" y="339852"/>
                </a:lnTo>
                <a:lnTo>
                  <a:pt x="859536" y="350520"/>
                </a:lnTo>
                <a:close/>
              </a:path>
            </a:pathLst>
          </a:custGeom>
          <a:solidFill>
            <a:srgbClr val="46D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13523" y="3471656"/>
            <a:ext cx="828040" cy="655320"/>
          </a:xfrm>
          <a:custGeom>
            <a:avLst/>
            <a:gdLst/>
            <a:ahLst/>
            <a:cxnLst/>
            <a:rect l="l" t="t" r="r" b="b"/>
            <a:pathLst>
              <a:path w="828039" h="655320">
                <a:moveTo>
                  <a:pt x="827532" y="327660"/>
                </a:moveTo>
                <a:lnTo>
                  <a:pt x="365760" y="0"/>
                </a:lnTo>
                <a:lnTo>
                  <a:pt x="0" y="0"/>
                </a:lnTo>
                <a:lnTo>
                  <a:pt x="463296" y="327660"/>
                </a:lnTo>
                <a:lnTo>
                  <a:pt x="463296" y="586111"/>
                </a:lnTo>
                <a:lnTo>
                  <a:pt x="827532" y="327660"/>
                </a:lnTo>
                <a:close/>
              </a:path>
              <a:path w="828039" h="655320">
                <a:moveTo>
                  <a:pt x="463296" y="586111"/>
                </a:moveTo>
                <a:lnTo>
                  <a:pt x="463296" y="327660"/>
                </a:lnTo>
                <a:lnTo>
                  <a:pt x="0" y="655320"/>
                </a:lnTo>
                <a:lnTo>
                  <a:pt x="365760" y="655320"/>
                </a:lnTo>
                <a:lnTo>
                  <a:pt x="463296" y="586111"/>
                </a:lnTo>
                <a:close/>
              </a:path>
            </a:pathLst>
          </a:custGeom>
          <a:solidFill>
            <a:srgbClr val="46DC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73899" y="3459464"/>
            <a:ext cx="890269" cy="680085"/>
          </a:xfrm>
          <a:custGeom>
            <a:avLst/>
            <a:gdLst/>
            <a:ahLst/>
            <a:cxnLst/>
            <a:rect l="l" t="t" r="r" b="b"/>
            <a:pathLst>
              <a:path w="890270" h="680085">
                <a:moveTo>
                  <a:pt x="890016" y="339852"/>
                </a:moveTo>
                <a:lnTo>
                  <a:pt x="408432" y="0"/>
                </a:lnTo>
                <a:lnTo>
                  <a:pt x="0" y="0"/>
                </a:lnTo>
                <a:lnTo>
                  <a:pt x="39624" y="28041"/>
                </a:lnTo>
                <a:lnTo>
                  <a:pt x="39624" y="25908"/>
                </a:lnTo>
                <a:lnTo>
                  <a:pt x="47244" y="1524"/>
                </a:lnTo>
                <a:lnTo>
                  <a:pt x="81623" y="25908"/>
                </a:lnTo>
                <a:lnTo>
                  <a:pt x="397764" y="25908"/>
                </a:lnTo>
                <a:lnTo>
                  <a:pt x="397764" y="22860"/>
                </a:lnTo>
                <a:lnTo>
                  <a:pt x="405384" y="25908"/>
                </a:lnTo>
                <a:lnTo>
                  <a:pt x="405384" y="28266"/>
                </a:lnTo>
                <a:lnTo>
                  <a:pt x="844501" y="339852"/>
                </a:lnTo>
                <a:lnTo>
                  <a:pt x="859536" y="329184"/>
                </a:lnTo>
                <a:lnTo>
                  <a:pt x="859536" y="361361"/>
                </a:lnTo>
                <a:lnTo>
                  <a:pt x="890016" y="339852"/>
                </a:lnTo>
                <a:close/>
              </a:path>
              <a:path w="890270" h="680085">
                <a:moveTo>
                  <a:pt x="495300" y="360389"/>
                </a:moveTo>
                <a:lnTo>
                  <a:pt x="495300" y="350520"/>
                </a:lnTo>
                <a:lnTo>
                  <a:pt x="480225" y="339852"/>
                </a:lnTo>
                <a:lnTo>
                  <a:pt x="0" y="679704"/>
                </a:lnTo>
                <a:lnTo>
                  <a:pt x="39624" y="679704"/>
                </a:lnTo>
                <a:lnTo>
                  <a:pt x="39624" y="655320"/>
                </a:lnTo>
                <a:lnTo>
                  <a:pt x="79474" y="655320"/>
                </a:lnTo>
                <a:lnTo>
                  <a:pt x="495300" y="360389"/>
                </a:lnTo>
                <a:close/>
              </a:path>
              <a:path w="890270" h="680085">
                <a:moveTo>
                  <a:pt x="81623" y="25908"/>
                </a:moveTo>
                <a:lnTo>
                  <a:pt x="47244" y="1524"/>
                </a:lnTo>
                <a:lnTo>
                  <a:pt x="39624" y="25908"/>
                </a:lnTo>
                <a:lnTo>
                  <a:pt x="81623" y="25908"/>
                </a:lnTo>
                <a:close/>
              </a:path>
              <a:path w="890270" h="680085">
                <a:moveTo>
                  <a:pt x="524256" y="339852"/>
                </a:moveTo>
                <a:lnTo>
                  <a:pt x="81623" y="25908"/>
                </a:lnTo>
                <a:lnTo>
                  <a:pt x="39624" y="25908"/>
                </a:lnTo>
                <a:lnTo>
                  <a:pt x="39624" y="28041"/>
                </a:lnTo>
                <a:lnTo>
                  <a:pt x="480225" y="339852"/>
                </a:lnTo>
                <a:lnTo>
                  <a:pt x="495300" y="329184"/>
                </a:lnTo>
                <a:lnTo>
                  <a:pt x="495300" y="360389"/>
                </a:lnTo>
                <a:lnTo>
                  <a:pt x="524256" y="339852"/>
                </a:lnTo>
                <a:close/>
              </a:path>
              <a:path w="890270" h="680085">
                <a:moveTo>
                  <a:pt x="79474" y="655320"/>
                </a:moveTo>
                <a:lnTo>
                  <a:pt x="39624" y="655320"/>
                </a:lnTo>
                <a:lnTo>
                  <a:pt x="47244" y="678180"/>
                </a:lnTo>
                <a:lnTo>
                  <a:pt x="79474" y="655320"/>
                </a:lnTo>
                <a:close/>
              </a:path>
              <a:path w="890270" h="680085">
                <a:moveTo>
                  <a:pt x="399911" y="655320"/>
                </a:moveTo>
                <a:lnTo>
                  <a:pt x="79474" y="655320"/>
                </a:lnTo>
                <a:lnTo>
                  <a:pt x="47244" y="678180"/>
                </a:lnTo>
                <a:lnTo>
                  <a:pt x="39624" y="655320"/>
                </a:lnTo>
                <a:lnTo>
                  <a:pt x="39624" y="679704"/>
                </a:lnTo>
                <a:lnTo>
                  <a:pt x="397764" y="679704"/>
                </a:lnTo>
                <a:lnTo>
                  <a:pt x="397764" y="656844"/>
                </a:lnTo>
                <a:lnTo>
                  <a:pt x="399911" y="655320"/>
                </a:lnTo>
                <a:close/>
              </a:path>
              <a:path w="890270" h="680085">
                <a:moveTo>
                  <a:pt x="405384" y="25908"/>
                </a:moveTo>
                <a:lnTo>
                  <a:pt x="397764" y="22860"/>
                </a:lnTo>
                <a:lnTo>
                  <a:pt x="402059" y="25908"/>
                </a:lnTo>
                <a:lnTo>
                  <a:pt x="405384" y="25908"/>
                </a:lnTo>
                <a:close/>
              </a:path>
              <a:path w="890270" h="680085">
                <a:moveTo>
                  <a:pt x="402059" y="25908"/>
                </a:moveTo>
                <a:lnTo>
                  <a:pt x="397764" y="22860"/>
                </a:lnTo>
                <a:lnTo>
                  <a:pt x="397764" y="25908"/>
                </a:lnTo>
                <a:lnTo>
                  <a:pt x="402059" y="25908"/>
                </a:lnTo>
                <a:close/>
              </a:path>
              <a:path w="890270" h="680085">
                <a:moveTo>
                  <a:pt x="405384" y="655320"/>
                </a:moveTo>
                <a:lnTo>
                  <a:pt x="399911" y="655320"/>
                </a:lnTo>
                <a:lnTo>
                  <a:pt x="397764" y="656844"/>
                </a:lnTo>
                <a:lnTo>
                  <a:pt x="405384" y="655320"/>
                </a:lnTo>
                <a:close/>
              </a:path>
              <a:path w="890270" h="680085">
                <a:moveTo>
                  <a:pt x="405384" y="679704"/>
                </a:moveTo>
                <a:lnTo>
                  <a:pt x="405384" y="655320"/>
                </a:lnTo>
                <a:lnTo>
                  <a:pt x="397764" y="656844"/>
                </a:lnTo>
                <a:lnTo>
                  <a:pt x="397764" y="679704"/>
                </a:lnTo>
                <a:lnTo>
                  <a:pt x="405384" y="679704"/>
                </a:lnTo>
                <a:close/>
              </a:path>
              <a:path w="890270" h="680085">
                <a:moveTo>
                  <a:pt x="859536" y="361361"/>
                </a:moveTo>
                <a:lnTo>
                  <a:pt x="859536" y="350520"/>
                </a:lnTo>
                <a:lnTo>
                  <a:pt x="844501" y="339852"/>
                </a:lnTo>
                <a:lnTo>
                  <a:pt x="399911" y="655320"/>
                </a:lnTo>
                <a:lnTo>
                  <a:pt x="405384" y="655320"/>
                </a:lnTo>
                <a:lnTo>
                  <a:pt x="405384" y="679704"/>
                </a:lnTo>
                <a:lnTo>
                  <a:pt x="408432" y="679704"/>
                </a:lnTo>
                <a:lnTo>
                  <a:pt x="859536" y="361361"/>
                </a:lnTo>
                <a:close/>
              </a:path>
              <a:path w="890270" h="680085">
                <a:moveTo>
                  <a:pt x="405384" y="28266"/>
                </a:moveTo>
                <a:lnTo>
                  <a:pt x="405384" y="25908"/>
                </a:lnTo>
                <a:lnTo>
                  <a:pt x="402059" y="25908"/>
                </a:lnTo>
                <a:lnTo>
                  <a:pt x="405384" y="28266"/>
                </a:lnTo>
                <a:close/>
              </a:path>
              <a:path w="890270" h="680085">
                <a:moveTo>
                  <a:pt x="495300" y="350520"/>
                </a:moveTo>
                <a:lnTo>
                  <a:pt x="495300" y="329184"/>
                </a:lnTo>
                <a:lnTo>
                  <a:pt x="480225" y="339852"/>
                </a:lnTo>
                <a:lnTo>
                  <a:pt x="495300" y="350520"/>
                </a:lnTo>
                <a:close/>
              </a:path>
              <a:path w="890270" h="680085">
                <a:moveTo>
                  <a:pt x="859536" y="350520"/>
                </a:moveTo>
                <a:lnTo>
                  <a:pt x="859536" y="329184"/>
                </a:lnTo>
                <a:lnTo>
                  <a:pt x="844501" y="339852"/>
                </a:lnTo>
                <a:lnTo>
                  <a:pt x="859536" y="350520"/>
                </a:lnTo>
                <a:close/>
              </a:path>
            </a:pathLst>
          </a:custGeom>
          <a:solidFill>
            <a:srgbClr val="46DC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10347" y="3471656"/>
            <a:ext cx="828040" cy="655320"/>
          </a:xfrm>
          <a:custGeom>
            <a:avLst/>
            <a:gdLst/>
            <a:ahLst/>
            <a:cxnLst/>
            <a:rect l="l" t="t" r="r" b="b"/>
            <a:pathLst>
              <a:path w="828039" h="655320">
                <a:moveTo>
                  <a:pt x="827532" y="327660"/>
                </a:moveTo>
                <a:lnTo>
                  <a:pt x="365760" y="0"/>
                </a:lnTo>
                <a:lnTo>
                  <a:pt x="0" y="0"/>
                </a:lnTo>
                <a:lnTo>
                  <a:pt x="463296" y="327660"/>
                </a:lnTo>
                <a:lnTo>
                  <a:pt x="463296" y="586111"/>
                </a:lnTo>
                <a:lnTo>
                  <a:pt x="827532" y="327660"/>
                </a:lnTo>
                <a:close/>
              </a:path>
              <a:path w="828039" h="655320">
                <a:moveTo>
                  <a:pt x="463296" y="586111"/>
                </a:moveTo>
                <a:lnTo>
                  <a:pt x="463296" y="327660"/>
                </a:lnTo>
                <a:lnTo>
                  <a:pt x="0" y="655320"/>
                </a:lnTo>
                <a:lnTo>
                  <a:pt x="365760" y="655320"/>
                </a:lnTo>
                <a:lnTo>
                  <a:pt x="463296" y="586111"/>
                </a:lnTo>
                <a:close/>
              </a:path>
            </a:pathLst>
          </a:custGeom>
          <a:solidFill>
            <a:srgbClr val="48D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70723" y="3459464"/>
            <a:ext cx="890269" cy="680085"/>
          </a:xfrm>
          <a:custGeom>
            <a:avLst/>
            <a:gdLst/>
            <a:ahLst/>
            <a:cxnLst/>
            <a:rect l="l" t="t" r="r" b="b"/>
            <a:pathLst>
              <a:path w="890270" h="680085">
                <a:moveTo>
                  <a:pt x="890016" y="339852"/>
                </a:moveTo>
                <a:lnTo>
                  <a:pt x="409956" y="0"/>
                </a:lnTo>
                <a:lnTo>
                  <a:pt x="0" y="0"/>
                </a:lnTo>
                <a:lnTo>
                  <a:pt x="39624" y="28041"/>
                </a:lnTo>
                <a:lnTo>
                  <a:pt x="39624" y="25908"/>
                </a:lnTo>
                <a:lnTo>
                  <a:pt x="47244" y="1524"/>
                </a:lnTo>
                <a:lnTo>
                  <a:pt x="81623" y="25908"/>
                </a:lnTo>
                <a:lnTo>
                  <a:pt x="397764" y="25908"/>
                </a:lnTo>
                <a:lnTo>
                  <a:pt x="397764" y="22860"/>
                </a:lnTo>
                <a:lnTo>
                  <a:pt x="405384" y="25908"/>
                </a:lnTo>
                <a:lnTo>
                  <a:pt x="405384" y="28249"/>
                </a:lnTo>
                <a:lnTo>
                  <a:pt x="845975" y="339852"/>
                </a:lnTo>
                <a:lnTo>
                  <a:pt x="861060" y="329184"/>
                </a:lnTo>
                <a:lnTo>
                  <a:pt x="861060" y="360351"/>
                </a:lnTo>
                <a:lnTo>
                  <a:pt x="890016" y="339852"/>
                </a:lnTo>
                <a:close/>
              </a:path>
              <a:path w="890270" h="680085">
                <a:moveTo>
                  <a:pt x="495300" y="360389"/>
                </a:moveTo>
                <a:lnTo>
                  <a:pt x="495300" y="350520"/>
                </a:lnTo>
                <a:lnTo>
                  <a:pt x="480225" y="339852"/>
                </a:lnTo>
                <a:lnTo>
                  <a:pt x="0" y="679704"/>
                </a:lnTo>
                <a:lnTo>
                  <a:pt x="39624" y="679704"/>
                </a:lnTo>
                <a:lnTo>
                  <a:pt x="39624" y="655320"/>
                </a:lnTo>
                <a:lnTo>
                  <a:pt x="79474" y="655320"/>
                </a:lnTo>
                <a:lnTo>
                  <a:pt x="495300" y="360389"/>
                </a:lnTo>
                <a:close/>
              </a:path>
              <a:path w="890270" h="680085">
                <a:moveTo>
                  <a:pt x="81623" y="25908"/>
                </a:moveTo>
                <a:lnTo>
                  <a:pt x="47244" y="1524"/>
                </a:lnTo>
                <a:lnTo>
                  <a:pt x="39624" y="25908"/>
                </a:lnTo>
                <a:lnTo>
                  <a:pt x="81623" y="25908"/>
                </a:lnTo>
                <a:close/>
              </a:path>
              <a:path w="890270" h="680085">
                <a:moveTo>
                  <a:pt x="524256" y="339852"/>
                </a:moveTo>
                <a:lnTo>
                  <a:pt x="81623" y="25908"/>
                </a:lnTo>
                <a:lnTo>
                  <a:pt x="39624" y="25908"/>
                </a:lnTo>
                <a:lnTo>
                  <a:pt x="39624" y="28041"/>
                </a:lnTo>
                <a:lnTo>
                  <a:pt x="480225" y="339852"/>
                </a:lnTo>
                <a:lnTo>
                  <a:pt x="495300" y="329184"/>
                </a:lnTo>
                <a:lnTo>
                  <a:pt x="495300" y="360389"/>
                </a:lnTo>
                <a:lnTo>
                  <a:pt x="524256" y="339852"/>
                </a:lnTo>
                <a:close/>
              </a:path>
              <a:path w="890270" h="680085">
                <a:moveTo>
                  <a:pt x="79474" y="655320"/>
                </a:moveTo>
                <a:lnTo>
                  <a:pt x="39624" y="655320"/>
                </a:lnTo>
                <a:lnTo>
                  <a:pt x="47244" y="678180"/>
                </a:lnTo>
                <a:lnTo>
                  <a:pt x="79474" y="655320"/>
                </a:lnTo>
                <a:close/>
              </a:path>
              <a:path w="890270" h="680085">
                <a:moveTo>
                  <a:pt x="399918" y="655320"/>
                </a:moveTo>
                <a:lnTo>
                  <a:pt x="79474" y="655320"/>
                </a:lnTo>
                <a:lnTo>
                  <a:pt x="47244" y="678180"/>
                </a:lnTo>
                <a:lnTo>
                  <a:pt x="39624" y="655320"/>
                </a:lnTo>
                <a:lnTo>
                  <a:pt x="39624" y="679704"/>
                </a:lnTo>
                <a:lnTo>
                  <a:pt x="397764" y="679704"/>
                </a:lnTo>
                <a:lnTo>
                  <a:pt x="397764" y="656844"/>
                </a:lnTo>
                <a:lnTo>
                  <a:pt x="399918" y="655320"/>
                </a:lnTo>
                <a:close/>
              </a:path>
              <a:path w="890270" h="680085">
                <a:moveTo>
                  <a:pt x="405384" y="25908"/>
                </a:moveTo>
                <a:lnTo>
                  <a:pt x="397764" y="22860"/>
                </a:lnTo>
                <a:lnTo>
                  <a:pt x="402073" y="25908"/>
                </a:lnTo>
                <a:lnTo>
                  <a:pt x="405384" y="25908"/>
                </a:lnTo>
                <a:close/>
              </a:path>
              <a:path w="890270" h="680085">
                <a:moveTo>
                  <a:pt x="402073" y="25908"/>
                </a:moveTo>
                <a:lnTo>
                  <a:pt x="397764" y="22860"/>
                </a:lnTo>
                <a:lnTo>
                  <a:pt x="397764" y="25908"/>
                </a:lnTo>
                <a:lnTo>
                  <a:pt x="402073" y="25908"/>
                </a:lnTo>
                <a:close/>
              </a:path>
              <a:path w="890270" h="680085">
                <a:moveTo>
                  <a:pt x="405384" y="655320"/>
                </a:moveTo>
                <a:lnTo>
                  <a:pt x="399918" y="655320"/>
                </a:lnTo>
                <a:lnTo>
                  <a:pt x="397764" y="656844"/>
                </a:lnTo>
                <a:lnTo>
                  <a:pt x="405384" y="655320"/>
                </a:lnTo>
                <a:close/>
              </a:path>
              <a:path w="890270" h="680085">
                <a:moveTo>
                  <a:pt x="405384" y="679704"/>
                </a:moveTo>
                <a:lnTo>
                  <a:pt x="405384" y="655320"/>
                </a:lnTo>
                <a:lnTo>
                  <a:pt x="397764" y="656844"/>
                </a:lnTo>
                <a:lnTo>
                  <a:pt x="397764" y="679704"/>
                </a:lnTo>
                <a:lnTo>
                  <a:pt x="405384" y="679704"/>
                </a:lnTo>
                <a:close/>
              </a:path>
              <a:path w="890270" h="680085">
                <a:moveTo>
                  <a:pt x="861060" y="360351"/>
                </a:moveTo>
                <a:lnTo>
                  <a:pt x="861060" y="350520"/>
                </a:lnTo>
                <a:lnTo>
                  <a:pt x="845975" y="339852"/>
                </a:lnTo>
                <a:lnTo>
                  <a:pt x="399918" y="655320"/>
                </a:lnTo>
                <a:lnTo>
                  <a:pt x="405384" y="655320"/>
                </a:lnTo>
                <a:lnTo>
                  <a:pt x="405384" y="679704"/>
                </a:lnTo>
                <a:lnTo>
                  <a:pt x="409956" y="679704"/>
                </a:lnTo>
                <a:lnTo>
                  <a:pt x="861060" y="360351"/>
                </a:lnTo>
                <a:close/>
              </a:path>
              <a:path w="890270" h="680085">
                <a:moveTo>
                  <a:pt x="405384" y="28249"/>
                </a:moveTo>
                <a:lnTo>
                  <a:pt x="405384" y="25908"/>
                </a:lnTo>
                <a:lnTo>
                  <a:pt x="402073" y="25908"/>
                </a:lnTo>
                <a:lnTo>
                  <a:pt x="405384" y="28249"/>
                </a:lnTo>
                <a:close/>
              </a:path>
              <a:path w="890270" h="680085">
                <a:moveTo>
                  <a:pt x="495300" y="350520"/>
                </a:moveTo>
                <a:lnTo>
                  <a:pt x="495300" y="329184"/>
                </a:lnTo>
                <a:lnTo>
                  <a:pt x="480225" y="339852"/>
                </a:lnTo>
                <a:lnTo>
                  <a:pt x="495300" y="350520"/>
                </a:lnTo>
                <a:close/>
              </a:path>
              <a:path w="890270" h="680085">
                <a:moveTo>
                  <a:pt x="861060" y="350520"/>
                </a:moveTo>
                <a:lnTo>
                  <a:pt x="861060" y="329184"/>
                </a:lnTo>
                <a:lnTo>
                  <a:pt x="845975" y="339852"/>
                </a:lnTo>
                <a:lnTo>
                  <a:pt x="861060" y="350520"/>
                </a:lnTo>
                <a:close/>
              </a:path>
            </a:pathLst>
          </a:custGeom>
          <a:solidFill>
            <a:srgbClr val="48D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08694" y="3471656"/>
            <a:ext cx="828040" cy="655320"/>
          </a:xfrm>
          <a:custGeom>
            <a:avLst/>
            <a:gdLst/>
            <a:ahLst/>
            <a:cxnLst/>
            <a:rect l="l" t="t" r="r" b="b"/>
            <a:pathLst>
              <a:path w="828040" h="655320">
                <a:moveTo>
                  <a:pt x="827532" y="327660"/>
                </a:moveTo>
                <a:lnTo>
                  <a:pt x="364236" y="0"/>
                </a:lnTo>
                <a:lnTo>
                  <a:pt x="0" y="0"/>
                </a:lnTo>
                <a:lnTo>
                  <a:pt x="461772" y="327660"/>
                </a:lnTo>
                <a:lnTo>
                  <a:pt x="461772" y="586338"/>
                </a:lnTo>
                <a:lnTo>
                  <a:pt x="827532" y="327660"/>
                </a:lnTo>
                <a:close/>
              </a:path>
              <a:path w="828040" h="655320">
                <a:moveTo>
                  <a:pt x="461772" y="586338"/>
                </a:moveTo>
                <a:lnTo>
                  <a:pt x="461772" y="327660"/>
                </a:lnTo>
                <a:lnTo>
                  <a:pt x="0" y="655320"/>
                </a:lnTo>
                <a:lnTo>
                  <a:pt x="364236" y="655320"/>
                </a:lnTo>
                <a:lnTo>
                  <a:pt x="461772" y="586338"/>
                </a:lnTo>
                <a:close/>
              </a:path>
            </a:pathLst>
          </a:custGeom>
          <a:solidFill>
            <a:srgbClr val="57E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69071" y="3459464"/>
            <a:ext cx="889000" cy="680085"/>
          </a:xfrm>
          <a:custGeom>
            <a:avLst/>
            <a:gdLst/>
            <a:ahLst/>
            <a:cxnLst/>
            <a:rect l="l" t="t" r="r" b="b"/>
            <a:pathLst>
              <a:path w="889000" h="680085">
                <a:moveTo>
                  <a:pt x="888492" y="339852"/>
                </a:moveTo>
                <a:lnTo>
                  <a:pt x="408432" y="0"/>
                </a:lnTo>
                <a:lnTo>
                  <a:pt x="0" y="0"/>
                </a:lnTo>
                <a:lnTo>
                  <a:pt x="39624" y="28128"/>
                </a:lnTo>
                <a:lnTo>
                  <a:pt x="39624" y="25908"/>
                </a:lnTo>
                <a:lnTo>
                  <a:pt x="47244" y="1524"/>
                </a:lnTo>
                <a:lnTo>
                  <a:pt x="81623" y="25908"/>
                </a:lnTo>
                <a:lnTo>
                  <a:pt x="397764" y="25908"/>
                </a:lnTo>
                <a:lnTo>
                  <a:pt x="397764" y="22860"/>
                </a:lnTo>
                <a:lnTo>
                  <a:pt x="403860" y="25908"/>
                </a:lnTo>
                <a:lnTo>
                  <a:pt x="403860" y="27185"/>
                </a:lnTo>
                <a:lnTo>
                  <a:pt x="844501" y="339852"/>
                </a:lnTo>
                <a:lnTo>
                  <a:pt x="859536" y="329184"/>
                </a:lnTo>
                <a:lnTo>
                  <a:pt x="859536" y="360351"/>
                </a:lnTo>
                <a:lnTo>
                  <a:pt x="888492" y="339852"/>
                </a:lnTo>
                <a:close/>
              </a:path>
              <a:path w="889000" h="680085">
                <a:moveTo>
                  <a:pt x="493776" y="361470"/>
                </a:moveTo>
                <a:lnTo>
                  <a:pt x="493776" y="350520"/>
                </a:lnTo>
                <a:lnTo>
                  <a:pt x="478748" y="339852"/>
                </a:lnTo>
                <a:lnTo>
                  <a:pt x="0" y="679704"/>
                </a:lnTo>
                <a:lnTo>
                  <a:pt x="39624" y="679704"/>
                </a:lnTo>
                <a:lnTo>
                  <a:pt x="39624" y="655320"/>
                </a:lnTo>
                <a:lnTo>
                  <a:pt x="79474" y="655320"/>
                </a:lnTo>
                <a:lnTo>
                  <a:pt x="493776" y="361470"/>
                </a:lnTo>
                <a:close/>
              </a:path>
              <a:path w="889000" h="680085">
                <a:moveTo>
                  <a:pt x="81623" y="25908"/>
                </a:moveTo>
                <a:lnTo>
                  <a:pt x="47244" y="1524"/>
                </a:lnTo>
                <a:lnTo>
                  <a:pt x="39624" y="25908"/>
                </a:lnTo>
                <a:lnTo>
                  <a:pt x="81623" y="25908"/>
                </a:lnTo>
                <a:close/>
              </a:path>
              <a:path w="889000" h="680085">
                <a:moveTo>
                  <a:pt x="524256" y="339852"/>
                </a:moveTo>
                <a:lnTo>
                  <a:pt x="81623" y="25908"/>
                </a:lnTo>
                <a:lnTo>
                  <a:pt x="39624" y="25908"/>
                </a:lnTo>
                <a:lnTo>
                  <a:pt x="39624" y="28128"/>
                </a:lnTo>
                <a:lnTo>
                  <a:pt x="478748" y="339852"/>
                </a:lnTo>
                <a:lnTo>
                  <a:pt x="493776" y="329184"/>
                </a:lnTo>
                <a:lnTo>
                  <a:pt x="493776" y="361470"/>
                </a:lnTo>
                <a:lnTo>
                  <a:pt x="524256" y="339852"/>
                </a:lnTo>
                <a:close/>
              </a:path>
              <a:path w="889000" h="680085">
                <a:moveTo>
                  <a:pt x="79474" y="655320"/>
                </a:moveTo>
                <a:lnTo>
                  <a:pt x="39624" y="655320"/>
                </a:lnTo>
                <a:lnTo>
                  <a:pt x="47244" y="678180"/>
                </a:lnTo>
                <a:lnTo>
                  <a:pt x="79474" y="655320"/>
                </a:lnTo>
                <a:close/>
              </a:path>
              <a:path w="889000" h="680085">
                <a:moveTo>
                  <a:pt x="399911" y="655320"/>
                </a:moveTo>
                <a:lnTo>
                  <a:pt x="79474" y="655320"/>
                </a:lnTo>
                <a:lnTo>
                  <a:pt x="47244" y="678180"/>
                </a:lnTo>
                <a:lnTo>
                  <a:pt x="39624" y="655320"/>
                </a:lnTo>
                <a:lnTo>
                  <a:pt x="39624" y="679704"/>
                </a:lnTo>
                <a:lnTo>
                  <a:pt x="397764" y="679704"/>
                </a:lnTo>
                <a:lnTo>
                  <a:pt x="397764" y="656844"/>
                </a:lnTo>
                <a:lnTo>
                  <a:pt x="399911" y="655320"/>
                </a:lnTo>
                <a:close/>
              </a:path>
              <a:path w="889000" h="680085">
                <a:moveTo>
                  <a:pt x="403860" y="25908"/>
                </a:moveTo>
                <a:lnTo>
                  <a:pt x="397764" y="22860"/>
                </a:lnTo>
                <a:lnTo>
                  <a:pt x="402059" y="25908"/>
                </a:lnTo>
                <a:lnTo>
                  <a:pt x="403860" y="25908"/>
                </a:lnTo>
                <a:close/>
              </a:path>
              <a:path w="889000" h="680085">
                <a:moveTo>
                  <a:pt x="402059" y="25908"/>
                </a:moveTo>
                <a:lnTo>
                  <a:pt x="397764" y="22860"/>
                </a:lnTo>
                <a:lnTo>
                  <a:pt x="397764" y="25908"/>
                </a:lnTo>
                <a:lnTo>
                  <a:pt x="402059" y="25908"/>
                </a:lnTo>
                <a:close/>
              </a:path>
              <a:path w="889000" h="680085">
                <a:moveTo>
                  <a:pt x="403860" y="655320"/>
                </a:moveTo>
                <a:lnTo>
                  <a:pt x="399911" y="655320"/>
                </a:lnTo>
                <a:lnTo>
                  <a:pt x="397764" y="656844"/>
                </a:lnTo>
                <a:lnTo>
                  <a:pt x="403860" y="655320"/>
                </a:lnTo>
                <a:close/>
              </a:path>
              <a:path w="889000" h="680085">
                <a:moveTo>
                  <a:pt x="403860" y="679704"/>
                </a:moveTo>
                <a:lnTo>
                  <a:pt x="403860" y="655320"/>
                </a:lnTo>
                <a:lnTo>
                  <a:pt x="397764" y="656844"/>
                </a:lnTo>
                <a:lnTo>
                  <a:pt x="397764" y="679704"/>
                </a:lnTo>
                <a:lnTo>
                  <a:pt x="403860" y="679704"/>
                </a:lnTo>
                <a:close/>
              </a:path>
              <a:path w="889000" h="680085">
                <a:moveTo>
                  <a:pt x="859536" y="360351"/>
                </a:moveTo>
                <a:lnTo>
                  <a:pt x="859536" y="350520"/>
                </a:lnTo>
                <a:lnTo>
                  <a:pt x="844501" y="339852"/>
                </a:lnTo>
                <a:lnTo>
                  <a:pt x="399911" y="655320"/>
                </a:lnTo>
                <a:lnTo>
                  <a:pt x="403860" y="655320"/>
                </a:lnTo>
                <a:lnTo>
                  <a:pt x="403860" y="679704"/>
                </a:lnTo>
                <a:lnTo>
                  <a:pt x="408432" y="679704"/>
                </a:lnTo>
                <a:lnTo>
                  <a:pt x="859536" y="360351"/>
                </a:lnTo>
                <a:close/>
              </a:path>
              <a:path w="889000" h="680085">
                <a:moveTo>
                  <a:pt x="403860" y="27185"/>
                </a:moveTo>
                <a:lnTo>
                  <a:pt x="403860" y="25908"/>
                </a:lnTo>
                <a:lnTo>
                  <a:pt x="402059" y="25908"/>
                </a:lnTo>
                <a:lnTo>
                  <a:pt x="403860" y="27185"/>
                </a:lnTo>
                <a:close/>
              </a:path>
              <a:path w="889000" h="680085">
                <a:moveTo>
                  <a:pt x="493776" y="350520"/>
                </a:moveTo>
                <a:lnTo>
                  <a:pt x="493776" y="329184"/>
                </a:lnTo>
                <a:lnTo>
                  <a:pt x="478748" y="339852"/>
                </a:lnTo>
                <a:lnTo>
                  <a:pt x="493776" y="350520"/>
                </a:lnTo>
                <a:close/>
              </a:path>
              <a:path w="889000" h="680085">
                <a:moveTo>
                  <a:pt x="859536" y="350520"/>
                </a:moveTo>
                <a:lnTo>
                  <a:pt x="859536" y="329184"/>
                </a:lnTo>
                <a:lnTo>
                  <a:pt x="844501" y="339852"/>
                </a:lnTo>
                <a:lnTo>
                  <a:pt x="859536" y="350520"/>
                </a:lnTo>
                <a:close/>
              </a:path>
            </a:pathLst>
          </a:custGeom>
          <a:solidFill>
            <a:srgbClr val="57E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24703" y="3537188"/>
            <a:ext cx="3583304" cy="524510"/>
          </a:xfrm>
          <a:custGeom>
            <a:avLst/>
            <a:gdLst/>
            <a:ahLst/>
            <a:cxnLst/>
            <a:rect l="l" t="t" r="r" b="b"/>
            <a:pathLst>
              <a:path w="3583304" h="524510">
                <a:moveTo>
                  <a:pt x="0" y="0"/>
                </a:moveTo>
                <a:lnTo>
                  <a:pt x="0" y="524256"/>
                </a:lnTo>
                <a:lnTo>
                  <a:pt x="3582924" y="524256"/>
                </a:lnTo>
                <a:lnTo>
                  <a:pt x="358292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12510" y="3524996"/>
            <a:ext cx="3607435" cy="548640"/>
          </a:xfrm>
          <a:custGeom>
            <a:avLst/>
            <a:gdLst/>
            <a:ahLst/>
            <a:cxnLst/>
            <a:rect l="l" t="t" r="r" b="b"/>
            <a:pathLst>
              <a:path w="3607434" h="548639">
                <a:moveTo>
                  <a:pt x="3607308" y="544068"/>
                </a:moveTo>
                <a:lnTo>
                  <a:pt x="3607308" y="6096"/>
                </a:lnTo>
                <a:lnTo>
                  <a:pt x="3601212" y="0"/>
                </a:lnTo>
                <a:lnTo>
                  <a:pt x="6096" y="0"/>
                </a:lnTo>
                <a:lnTo>
                  <a:pt x="0" y="6096"/>
                </a:lnTo>
                <a:lnTo>
                  <a:pt x="0" y="544068"/>
                </a:lnTo>
                <a:lnTo>
                  <a:pt x="6096" y="548640"/>
                </a:lnTo>
                <a:lnTo>
                  <a:pt x="12192" y="548640"/>
                </a:lnTo>
                <a:lnTo>
                  <a:pt x="12192" y="25908"/>
                </a:lnTo>
                <a:lnTo>
                  <a:pt x="25908" y="12192"/>
                </a:lnTo>
                <a:lnTo>
                  <a:pt x="25908" y="25908"/>
                </a:lnTo>
                <a:lnTo>
                  <a:pt x="3581400" y="25908"/>
                </a:lnTo>
                <a:lnTo>
                  <a:pt x="3581400" y="12192"/>
                </a:lnTo>
                <a:lnTo>
                  <a:pt x="3595116" y="25908"/>
                </a:lnTo>
                <a:lnTo>
                  <a:pt x="3595116" y="548640"/>
                </a:lnTo>
                <a:lnTo>
                  <a:pt x="3601212" y="548640"/>
                </a:lnTo>
                <a:lnTo>
                  <a:pt x="3607308" y="544068"/>
                </a:lnTo>
                <a:close/>
              </a:path>
              <a:path w="3607434" h="548639">
                <a:moveTo>
                  <a:pt x="25908" y="25908"/>
                </a:moveTo>
                <a:lnTo>
                  <a:pt x="25908" y="12192"/>
                </a:lnTo>
                <a:lnTo>
                  <a:pt x="12192" y="25908"/>
                </a:lnTo>
                <a:lnTo>
                  <a:pt x="25908" y="25908"/>
                </a:lnTo>
                <a:close/>
              </a:path>
              <a:path w="3607434" h="548639">
                <a:moveTo>
                  <a:pt x="25908" y="524256"/>
                </a:moveTo>
                <a:lnTo>
                  <a:pt x="25908" y="25908"/>
                </a:lnTo>
                <a:lnTo>
                  <a:pt x="12192" y="25908"/>
                </a:lnTo>
                <a:lnTo>
                  <a:pt x="12192" y="524256"/>
                </a:lnTo>
                <a:lnTo>
                  <a:pt x="25908" y="524256"/>
                </a:lnTo>
                <a:close/>
              </a:path>
              <a:path w="3607434" h="548639">
                <a:moveTo>
                  <a:pt x="3595116" y="524256"/>
                </a:moveTo>
                <a:lnTo>
                  <a:pt x="12192" y="524256"/>
                </a:lnTo>
                <a:lnTo>
                  <a:pt x="25908" y="536448"/>
                </a:lnTo>
                <a:lnTo>
                  <a:pt x="25908" y="548640"/>
                </a:lnTo>
                <a:lnTo>
                  <a:pt x="3581400" y="548640"/>
                </a:lnTo>
                <a:lnTo>
                  <a:pt x="3581400" y="536448"/>
                </a:lnTo>
                <a:lnTo>
                  <a:pt x="3595116" y="524256"/>
                </a:lnTo>
                <a:close/>
              </a:path>
              <a:path w="3607434" h="548639">
                <a:moveTo>
                  <a:pt x="25908" y="548640"/>
                </a:moveTo>
                <a:lnTo>
                  <a:pt x="25908" y="536448"/>
                </a:lnTo>
                <a:lnTo>
                  <a:pt x="12192" y="524256"/>
                </a:lnTo>
                <a:lnTo>
                  <a:pt x="12192" y="548640"/>
                </a:lnTo>
                <a:lnTo>
                  <a:pt x="25908" y="548640"/>
                </a:lnTo>
                <a:close/>
              </a:path>
              <a:path w="3607434" h="548639">
                <a:moveTo>
                  <a:pt x="3595116" y="25908"/>
                </a:moveTo>
                <a:lnTo>
                  <a:pt x="3581400" y="12192"/>
                </a:lnTo>
                <a:lnTo>
                  <a:pt x="3581400" y="25908"/>
                </a:lnTo>
                <a:lnTo>
                  <a:pt x="3595116" y="25908"/>
                </a:lnTo>
                <a:close/>
              </a:path>
              <a:path w="3607434" h="548639">
                <a:moveTo>
                  <a:pt x="3595116" y="524256"/>
                </a:moveTo>
                <a:lnTo>
                  <a:pt x="3595116" y="25908"/>
                </a:lnTo>
                <a:lnTo>
                  <a:pt x="3581400" y="25908"/>
                </a:lnTo>
                <a:lnTo>
                  <a:pt x="3581400" y="524256"/>
                </a:lnTo>
                <a:lnTo>
                  <a:pt x="3595116" y="524256"/>
                </a:lnTo>
                <a:close/>
              </a:path>
              <a:path w="3607434" h="548639">
                <a:moveTo>
                  <a:pt x="3595116" y="548640"/>
                </a:moveTo>
                <a:lnTo>
                  <a:pt x="3595116" y="524256"/>
                </a:lnTo>
                <a:lnTo>
                  <a:pt x="3581400" y="536448"/>
                </a:lnTo>
                <a:lnTo>
                  <a:pt x="3581400" y="548640"/>
                </a:lnTo>
                <a:lnTo>
                  <a:pt x="3595116" y="548640"/>
                </a:lnTo>
                <a:close/>
              </a:path>
            </a:pathLst>
          </a:custGeom>
          <a:solidFill>
            <a:srgbClr val="46D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24703" y="4500357"/>
            <a:ext cx="828040" cy="655320"/>
          </a:xfrm>
          <a:custGeom>
            <a:avLst/>
            <a:gdLst/>
            <a:ahLst/>
            <a:cxnLst/>
            <a:rect l="l" t="t" r="r" b="b"/>
            <a:pathLst>
              <a:path w="828039" h="655320">
                <a:moveTo>
                  <a:pt x="827532" y="327660"/>
                </a:moveTo>
                <a:lnTo>
                  <a:pt x="365760" y="0"/>
                </a:lnTo>
                <a:lnTo>
                  <a:pt x="0" y="0"/>
                </a:lnTo>
                <a:lnTo>
                  <a:pt x="463296" y="327660"/>
                </a:lnTo>
                <a:lnTo>
                  <a:pt x="463296" y="586111"/>
                </a:lnTo>
                <a:lnTo>
                  <a:pt x="827532" y="327660"/>
                </a:lnTo>
                <a:close/>
              </a:path>
              <a:path w="828039" h="655320">
                <a:moveTo>
                  <a:pt x="463296" y="586111"/>
                </a:moveTo>
                <a:lnTo>
                  <a:pt x="463296" y="327660"/>
                </a:lnTo>
                <a:lnTo>
                  <a:pt x="0" y="655320"/>
                </a:lnTo>
                <a:lnTo>
                  <a:pt x="365760" y="655320"/>
                </a:lnTo>
                <a:lnTo>
                  <a:pt x="463296" y="586111"/>
                </a:lnTo>
                <a:close/>
              </a:path>
            </a:pathLst>
          </a:custGeom>
          <a:solidFill>
            <a:srgbClr val="67E2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85078" y="4488164"/>
            <a:ext cx="890269" cy="680085"/>
          </a:xfrm>
          <a:custGeom>
            <a:avLst/>
            <a:gdLst/>
            <a:ahLst/>
            <a:cxnLst/>
            <a:rect l="l" t="t" r="r" b="b"/>
            <a:pathLst>
              <a:path w="890270" h="680085">
                <a:moveTo>
                  <a:pt x="890016" y="339852"/>
                </a:moveTo>
                <a:lnTo>
                  <a:pt x="408432" y="0"/>
                </a:lnTo>
                <a:lnTo>
                  <a:pt x="0" y="0"/>
                </a:lnTo>
                <a:lnTo>
                  <a:pt x="39624" y="28041"/>
                </a:lnTo>
                <a:lnTo>
                  <a:pt x="39624" y="25908"/>
                </a:lnTo>
                <a:lnTo>
                  <a:pt x="47244" y="1524"/>
                </a:lnTo>
                <a:lnTo>
                  <a:pt x="81623" y="25908"/>
                </a:lnTo>
                <a:lnTo>
                  <a:pt x="397764" y="25908"/>
                </a:lnTo>
                <a:lnTo>
                  <a:pt x="397764" y="22860"/>
                </a:lnTo>
                <a:lnTo>
                  <a:pt x="405384" y="25908"/>
                </a:lnTo>
                <a:lnTo>
                  <a:pt x="405384" y="28266"/>
                </a:lnTo>
                <a:lnTo>
                  <a:pt x="844501" y="339852"/>
                </a:lnTo>
                <a:lnTo>
                  <a:pt x="859536" y="329184"/>
                </a:lnTo>
                <a:lnTo>
                  <a:pt x="859536" y="361361"/>
                </a:lnTo>
                <a:lnTo>
                  <a:pt x="890016" y="339852"/>
                </a:lnTo>
                <a:close/>
              </a:path>
              <a:path w="890270" h="680085">
                <a:moveTo>
                  <a:pt x="495300" y="360389"/>
                </a:moveTo>
                <a:lnTo>
                  <a:pt x="495300" y="350520"/>
                </a:lnTo>
                <a:lnTo>
                  <a:pt x="480225" y="339852"/>
                </a:lnTo>
                <a:lnTo>
                  <a:pt x="0" y="679704"/>
                </a:lnTo>
                <a:lnTo>
                  <a:pt x="39624" y="679704"/>
                </a:lnTo>
                <a:lnTo>
                  <a:pt x="39624" y="655320"/>
                </a:lnTo>
                <a:lnTo>
                  <a:pt x="79474" y="655320"/>
                </a:lnTo>
                <a:lnTo>
                  <a:pt x="495300" y="360389"/>
                </a:lnTo>
                <a:close/>
              </a:path>
              <a:path w="890270" h="680085">
                <a:moveTo>
                  <a:pt x="81623" y="25908"/>
                </a:moveTo>
                <a:lnTo>
                  <a:pt x="47244" y="1524"/>
                </a:lnTo>
                <a:lnTo>
                  <a:pt x="39624" y="25908"/>
                </a:lnTo>
                <a:lnTo>
                  <a:pt x="81623" y="25908"/>
                </a:lnTo>
                <a:close/>
              </a:path>
              <a:path w="890270" h="680085">
                <a:moveTo>
                  <a:pt x="524256" y="339852"/>
                </a:moveTo>
                <a:lnTo>
                  <a:pt x="81623" y="25908"/>
                </a:lnTo>
                <a:lnTo>
                  <a:pt x="39624" y="25908"/>
                </a:lnTo>
                <a:lnTo>
                  <a:pt x="39624" y="28041"/>
                </a:lnTo>
                <a:lnTo>
                  <a:pt x="480225" y="339852"/>
                </a:lnTo>
                <a:lnTo>
                  <a:pt x="495300" y="329184"/>
                </a:lnTo>
                <a:lnTo>
                  <a:pt x="495300" y="360389"/>
                </a:lnTo>
                <a:lnTo>
                  <a:pt x="524256" y="339852"/>
                </a:lnTo>
                <a:close/>
              </a:path>
              <a:path w="890270" h="680085">
                <a:moveTo>
                  <a:pt x="79474" y="655320"/>
                </a:moveTo>
                <a:lnTo>
                  <a:pt x="39624" y="655320"/>
                </a:lnTo>
                <a:lnTo>
                  <a:pt x="47244" y="678180"/>
                </a:lnTo>
                <a:lnTo>
                  <a:pt x="79474" y="655320"/>
                </a:lnTo>
                <a:close/>
              </a:path>
              <a:path w="890270" h="680085">
                <a:moveTo>
                  <a:pt x="399911" y="655320"/>
                </a:moveTo>
                <a:lnTo>
                  <a:pt x="79474" y="655320"/>
                </a:lnTo>
                <a:lnTo>
                  <a:pt x="47244" y="678180"/>
                </a:lnTo>
                <a:lnTo>
                  <a:pt x="39624" y="655320"/>
                </a:lnTo>
                <a:lnTo>
                  <a:pt x="39624" y="679704"/>
                </a:lnTo>
                <a:lnTo>
                  <a:pt x="397764" y="679704"/>
                </a:lnTo>
                <a:lnTo>
                  <a:pt x="397764" y="656844"/>
                </a:lnTo>
                <a:lnTo>
                  <a:pt x="399911" y="655320"/>
                </a:lnTo>
                <a:close/>
              </a:path>
              <a:path w="890270" h="680085">
                <a:moveTo>
                  <a:pt x="405384" y="25908"/>
                </a:moveTo>
                <a:lnTo>
                  <a:pt x="397764" y="22860"/>
                </a:lnTo>
                <a:lnTo>
                  <a:pt x="402059" y="25908"/>
                </a:lnTo>
                <a:lnTo>
                  <a:pt x="405384" y="25908"/>
                </a:lnTo>
                <a:close/>
              </a:path>
              <a:path w="890270" h="680085">
                <a:moveTo>
                  <a:pt x="402059" y="25908"/>
                </a:moveTo>
                <a:lnTo>
                  <a:pt x="397764" y="22860"/>
                </a:lnTo>
                <a:lnTo>
                  <a:pt x="397764" y="25908"/>
                </a:lnTo>
                <a:lnTo>
                  <a:pt x="402059" y="25908"/>
                </a:lnTo>
                <a:close/>
              </a:path>
              <a:path w="890270" h="680085">
                <a:moveTo>
                  <a:pt x="405384" y="655320"/>
                </a:moveTo>
                <a:lnTo>
                  <a:pt x="399911" y="655320"/>
                </a:lnTo>
                <a:lnTo>
                  <a:pt x="397764" y="656844"/>
                </a:lnTo>
                <a:lnTo>
                  <a:pt x="405384" y="655320"/>
                </a:lnTo>
                <a:close/>
              </a:path>
              <a:path w="890270" h="680085">
                <a:moveTo>
                  <a:pt x="405384" y="679704"/>
                </a:moveTo>
                <a:lnTo>
                  <a:pt x="405384" y="655320"/>
                </a:lnTo>
                <a:lnTo>
                  <a:pt x="397764" y="656844"/>
                </a:lnTo>
                <a:lnTo>
                  <a:pt x="397764" y="679704"/>
                </a:lnTo>
                <a:lnTo>
                  <a:pt x="405384" y="679704"/>
                </a:lnTo>
                <a:close/>
              </a:path>
              <a:path w="890270" h="680085">
                <a:moveTo>
                  <a:pt x="859536" y="361361"/>
                </a:moveTo>
                <a:lnTo>
                  <a:pt x="859536" y="350520"/>
                </a:lnTo>
                <a:lnTo>
                  <a:pt x="844501" y="339852"/>
                </a:lnTo>
                <a:lnTo>
                  <a:pt x="399911" y="655320"/>
                </a:lnTo>
                <a:lnTo>
                  <a:pt x="405384" y="655320"/>
                </a:lnTo>
                <a:lnTo>
                  <a:pt x="405384" y="679704"/>
                </a:lnTo>
                <a:lnTo>
                  <a:pt x="408432" y="679704"/>
                </a:lnTo>
                <a:lnTo>
                  <a:pt x="859536" y="361361"/>
                </a:lnTo>
                <a:close/>
              </a:path>
              <a:path w="890270" h="680085">
                <a:moveTo>
                  <a:pt x="405384" y="28266"/>
                </a:moveTo>
                <a:lnTo>
                  <a:pt x="405384" y="25908"/>
                </a:lnTo>
                <a:lnTo>
                  <a:pt x="402059" y="25908"/>
                </a:lnTo>
                <a:lnTo>
                  <a:pt x="405384" y="28266"/>
                </a:lnTo>
                <a:close/>
              </a:path>
              <a:path w="890270" h="680085">
                <a:moveTo>
                  <a:pt x="495300" y="350520"/>
                </a:moveTo>
                <a:lnTo>
                  <a:pt x="495300" y="329184"/>
                </a:lnTo>
                <a:lnTo>
                  <a:pt x="480225" y="339852"/>
                </a:lnTo>
                <a:lnTo>
                  <a:pt x="495300" y="350520"/>
                </a:lnTo>
                <a:close/>
              </a:path>
              <a:path w="890270" h="680085">
                <a:moveTo>
                  <a:pt x="859536" y="350520"/>
                </a:moveTo>
                <a:lnTo>
                  <a:pt x="859536" y="329184"/>
                </a:lnTo>
                <a:lnTo>
                  <a:pt x="844501" y="339852"/>
                </a:lnTo>
                <a:lnTo>
                  <a:pt x="859536" y="350520"/>
                </a:lnTo>
                <a:close/>
              </a:path>
            </a:pathLst>
          </a:custGeom>
          <a:solidFill>
            <a:srgbClr val="67E2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21527" y="4500357"/>
            <a:ext cx="828040" cy="655320"/>
          </a:xfrm>
          <a:custGeom>
            <a:avLst/>
            <a:gdLst/>
            <a:ahLst/>
            <a:cxnLst/>
            <a:rect l="l" t="t" r="r" b="b"/>
            <a:pathLst>
              <a:path w="828039" h="655320">
                <a:moveTo>
                  <a:pt x="827532" y="327660"/>
                </a:moveTo>
                <a:lnTo>
                  <a:pt x="365760" y="0"/>
                </a:lnTo>
                <a:lnTo>
                  <a:pt x="0" y="0"/>
                </a:lnTo>
                <a:lnTo>
                  <a:pt x="463296" y="327660"/>
                </a:lnTo>
                <a:lnTo>
                  <a:pt x="463296" y="586111"/>
                </a:lnTo>
                <a:lnTo>
                  <a:pt x="827532" y="327660"/>
                </a:lnTo>
                <a:close/>
              </a:path>
              <a:path w="828039" h="655320">
                <a:moveTo>
                  <a:pt x="463296" y="586111"/>
                </a:moveTo>
                <a:lnTo>
                  <a:pt x="463296" y="327660"/>
                </a:lnTo>
                <a:lnTo>
                  <a:pt x="0" y="655320"/>
                </a:lnTo>
                <a:lnTo>
                  <a:pt x="365760" y="655320"/>
                </a:lnTo>
                <a:lnTo>
                  <a:pt x="463296" y="586111"/>
                </a:lnTo>
                <a:close/>
              </a:path>
            </a:pathLst>
          </a:custGeom>
          <a:solidFill>
            <a:srgbClr val="79E3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81903" y="4488164"/>
            <a:ext cx="890269" cy="680085"/>
          </a:xfrm>
          <a:custGeom>
            <a:avLst/>
            <a:gdLst/>
            <a:ahLst/>
            <a:cxnLst/>
            <a:rect l="l" t="t" r="r" b="b"/>
            <a:pathLst>
              <a:path w="890270" h="680085">
                <a:moveTo>
                  <a:pt x="890016" y="339852"/>
                </a:moveTo>
                <a:lnTo>
                  <a:pt x="409956" y="0"/>
                </a:lnTo>
                <a:lnTo>
                  <a:pt x="0" y="0"/>
                </a:lnTo>
                <a:lnTo>
                  <a:pt x="39624" y="28041"/>
                </a:lnTo>
                <a:lnTo>
                  <a:pt x="39624" y="25908"/>
                </a:lnTo>
                <a:lnTo>
                  <a:pt x="47244" y="1524"/>
                </a:lnTo>
                <a:lnTo>
                  <a:pt x="81623" y="25908"/>
                </a:lnTo>
                <a:lnTo>
                  <a:pt x="397764" y="25908"/>
                </a:lnTo>
                <a:lnTo>
                  <a:pt x="397764" y="22860"/>
                </a:lnTo>
                <a:lnTo>
                  <a:pt x="405384" y="25908"/>
                </a:lnTo>
                <a:lnTo>
                  <a:pt x="405384" y="28266"/>
                </a:lnTo>
                <a:lnTo>
                  <a:pt x="844501" y="339852"/>
                </a:lnTo>
                <a:lnTo>
                  <a:pt x="859536" y="329184"/>
                </a:lnTo>
                <a:lnTo>
                  <a:pt x="859536" y="361429"/>
                </a:lnTo>
                <a:lnTo>
                  <a:pt x="890016" y="339852"/>
                </a:lnTo>
                <a:close/>
              </a:path>
              <a:path w="890270" h="680085">
                <a:moveTo>
                  <a:pt x="495300" y="360389"/>
                </a:moveTo>
                <a:lnTo>
                  <a:pt x="495300" y="350520"/>
                </a:lnTo>
                <a:lnTo>
                  <a:pt x="480225" y="339852"/>
                </a:lnTo>
                <a:lnTo>
                  <a:pt x="0" y="679704"/>
                </a:lnTo>
                <a:lnTo>
                  <a:pt x="39624" y="679704"/>
                </a:lnTo>
                <a:lnTo>
                  <a:pt x="39624" y="655320"/>
                </a:lnTo>
                <a:lnTo>
                  <a:pt x="79474" y="655320"/>
                </a:lnTo>
                <a:lnTo>
                  <a:pt x="495300" y="360389"/>
                </a:lnTo>
                <a:close/>
              </a:path>
              <a:path w="890270" h="680085">
                <a:moveTo>
                  <a:pt x="81623" y="25908"/>
                </a:moveTo>
                <a:lnTo>
                  <a:pt x="47244" y="1524"/>
                </a:lnTo>
                <a:lnTo>
                  <a:pt x="39624" y="25908"/>
                </a:lnTo>
                <a:lnTo>
                  <a:pt x="81623" y="25908"/>
                </a:lnTo>
                <a:close/>
              </a:path>
              <a:path w="890270" h="680085">
                <a:moveTo>
                  <a:pt x="524256" y="339852"/>
                </a:moveTo>
                <a:lnTo>
                  <a:pt x="81623" y="25908"/>
                </a:lnTo>
                <a:lnTo>
                  <a:pt x="39624" y="25908"/>
                </a:lnTo>
                <a:lnTo>
                  <a:pt x="39624" y="28041"/>
                </a:lnTo>
                <a:lnTo>
                  <a:pt x="480225" y="339852"/>
                </a:lnTo>
                <a:lnTo>
                  <a:pt x="495300" y="329184"/>
                </a:lnTo>
                <a:lnTo>
                  <a:pt x="495300" y="360389"/>
                </a:lnTo>
                <a:lnTo>
                  <a:pt x="524256" y="339852"/>
                </a:lnTo>
                <a:close/>
              </a:path>
              <a:path w="890270" h="680085">
                <a:moveTo>
                  <a:pt x="79474" y="655320"/>
                </a:moveTo>
                <a:lnTo>
                  <a:pt x="39624" y="655320"/>
                </a:lnTo>
                <a:lnTo>
                  <a:pt x="47244" y="678180"/>
                </a:lnTo>
                <a:lnTo>
                  <a:pt x="79474" y="655320"/>
                </a:lnTo>
                <a:close/>
              </a:path>
              <a:path w="890270" h="680085">
                <a:moveTo>
                  <a:pt x="399911" y="655320"/>
                </a:moveTo>
                <a:lnTo>
                  <a:pt x="79474" y="655320"/>
                </a:lnTo>
                <a:lnTo>
                  <a:pt x="47244" y="678180"/>
                </a:lnTo>
                <a:lnTo>
                  <a:pt x="39624" y="655320"/>
                </a:lnTo>
                <a:lnTo>
                  <a:pt x="39624" y="679704"/>
                </a:lnTo>
                <a:lnTo>
                  <a:pt x="397764" y="679704"/>
                </a:lnTo>
                <a:lnTo>
                  <a:pt x="397764" y="656844"/>
                </a:lnTo>
                <a:lnTo>
                  <a:pt x="399911" y="655320"/>
                </a:lnTo>
                <a:close/>
              </a:path>
              <a:path w="890270" h="680085">
                <a:moveTo>
                  <a:pt x="405384" y="25908"/>
                </a:moveTo>
                <a:lnTo>
                  <a:pt x="397764" y="22860"/>
                </a:lnTo>
                <a:lnTo>
                  <a:pt x="402059" y="25908"/>
                </a:lnTo>
                <a:lnTo>
                  <a:pt x="405384" y="25908"/>
                </a:lnTo>
                <a:close/>
              </a:path>
              <a:path w="890270" h="680085">
                <a:moveTo>
                  <a:pt x="402059" y="25908"/>
                </a:moveTo>
                <a:lnTo>
                  <a:pt x="397764" y="22860"/>
                </a:lnTo>
                <a:lnTo>
                  <a:pt x="397764" y="25908"/>
                </a:lnTo>
                <a:lnTo>
                  <a:pt x="402059" y="25908"/>
                </a:lnTo>
                <a:close/>
              </a:path>
              <a:path w="890270" h="680085">
                <a:moveTo>
                  <a:pt x="405384" y="655320"/>
                </a:moveTo>
                <a:lnTo>
                  <a:pt x="399911" y="655320"/>
                </a:lnTo>
                <a:lnTo>
                  <a:pt x="397764" y="656844"/>
                </a:lnTo>
                <a:lnTo>
                  <a:pt x="405384" y="655320"/>
                </a:lnTo>
                <a:close/>
              </a:path>
              <a:path w="890270" h="680085">
                <a:moveTo>
                  <a:pt x="405384" y="679704"/>
                </a:moveTo>
                <a:lnTo>
                  <a:pt x="405384" y="655320"/>
                </a:lnTo>
                <a:lnTo>
                  <a:pt x="397764" y="656844"/>
                </a:lnTo>
                <a:lnTo>
                  <a:pt x="397764" y="679704"/>
                </a:lnTo>
                <a:lnTo>
                  <a:pt x="405384" y="679704"/>
                </a:lnTo>
                <a:close/>
              </a:path>
              <a:path w="890270" h="680085">
                <a:moveTo>
                  <a:pt x="859536" y="361429"/>
                </a:moveTo>
                <a:lnTo>
                  <a:pt x="859536" y="350520"/>
                </a:lnTo>
                <a:lnTo>
                  <a:pt x="844501" y="339852"/>
                </a:lnTo>
                <a:lnTo>
                  <a:pt x="399911" y="655320"/>
                </a:lnTo>
                <a:lnTo>
                  <a:pt x="405384" y="655320"/>
                </a:lnTo>
                <a:lnTo>
                  <a:pt x="405384" y="679704"/>
                </a:lnTo>
                <a:lnTo>
                  <a:pt x="409956" y="679704"/>
                </a:lnTo>
                <a:lnTo>
                  <a:pt x="859536" y="361429"/>
                </a:lnTo>
                <a:close/>
              </a:path>
              <a:path w="890270" h="680085">
                <a:moveTo>
                  <a:pt x="405384" y="28266"/>
                </a:moveTo>
                <a:lnTo>
                  <a:pt x="405384" y="25908"/>
                </a:lnTo>
                <a:lnTo>
                  <a:pt x="402059" y="25908"/>
                </a:lnTo>
                <a:lnTo>
                  <a:pt x="405384" y="28266"/>
                </a:lnTo>
                <a:close/>
              </a:path>
              <a:path w="890270" h="680085">
                <a:moveTo>
                  <a:pt x="495300" y="350520"/>
                </a:moveTo>
                <a:lnTo>
                  <a:pt x="495300" y="329184"/>
                </a:lnTo>
                <a:lnTo>
                  <a:pt x="480225" y="339852"/>
                </a:lnTo>
                <a:lnTo>
                  <a:pt x="495300" y="350520"/>
                </a:lnTo>
                <a:close/>
              </a:path>
              <a:path w="890270" h="680085">
                <a:moveTo>
                  <a:pt x="859536" y="350520"/>
                </a:moveTo>
                <a:lnTo>
                  <a:pt x="859536" y="329184"/>
                </a:lnTo>
                <a:lnTo>
                  <a:pt x="844501" y="339852"/>
                </a:lnTo>
                <a:lnTo>
                  <a:pt x="859536" y="350520"/>
                </a:lnTo>
                <a:close/>
              </a:path>
            </a:pathLst>
          </a:custGeom>
          <a:solidFill>
            <a:srgbClr val="79E3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19874" y="4500357"/>
            <a:ext cx="828040" cy="655320"/>
          </a:xfrm>
          <a:custGeom>
            <a:avLst/>
            <a:gdLst/>
            <a:ahLst/>
            <a:cxnLst/>
            <a:rect l="l" t="t" r="r" b="b"/>
            <a:pathLst>
              <a:path w="828039" h="655320">
                <a:moveTo>
                  <a:pt x="827532" y="327660"/>
                </a:moveTo>
                <a:lnTo>
                  <a:pt x="364236" y="0"/>
                </a:lnTo>
                <a:lnTo>
                  <a:pt x="0" y="0"/>
                </a:lnTo>
                <a:lnTo>
                  <a:pt x="461772" y="327660"/>
                </a:lnTo>
                <a:lnTo>
                  <a:pt x="461772" y="586338"/>
                </a:lnTo>
                <a:lnTo>
                  <a:pt x="827532" y="327660"/>
                </a:lnTo>
                <a:close/>
              </a:path>
              <a:path w="828039" h="655320">
                <a:moveTo>
                  <a:pt x="461772" y="586338"/>
                </a:moveTo>
                <a:lnTo>
                  <a:pt x="461772" y="327660"/>
                </a:lnTo>
                <a:lnTo>
                  <a:pt x="0" y="655320"/>
                </a:lnTo>
                <a:lnTo>
                  <a:pt x="364236" y="655320"/>
                </a:lnTo>
                <a:lnTo>
                  <a:pt x="461772" y="586338"/>
                </a:lnTo>
                <a:close/>
              </a:path>
            </a:pathLst>
          </a:custGeom>
          <a:solidFill>
            <a:srgbClr val="88E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80250" y="4488164"/>
            <a:ext cx="889000" cy="680085"/>
          </a:xfrm>
          <a:custGeom>
            <a:avLst/>
            <a:gdLst/>
            <a:ahLst/>
            <a:cxnLst/>
            <a:rect l="l" t="t" r="r" b="b"/>
            <a:pathLst>
              <a:path w="889000" h="680085">
                <a:moveTo>
                  <a:pt x="888492" y="339852"/>
                </a:moveTo>
                <a:lnTo>
                  <a:pt x="408432" y="0"/>
                </a:lnTo>
                <a:lnTo>
                  <a:pt x="0" y="0"/>
                </a:lnTo>
                <a:lnTo>
                  <a:pt x="39624" y="28128"/>
                </a:lnTo>
                <a:lnTo>
                  <a:pt x="39624" y="25908"/>
                </a:lnTo>
                <a:lnTo>
                  <a:pt x="47244" y="1524"/>
                </a:lnTo>
                <a:lnTo>
                  <a:pt x="81623" y="25908"/>
                </a:lnTo>
                <a:lnTo>
                  <a:pt x="396240" y="25908"/>
                </a:lnTo>
                <a:lnTo>
                  <a:pt x="396240" y="22860"/>
                </a:lnTo>
                <a:lnTo>
                  <a:pt x="403860" y="25908"/>
                </a:lnTo>
                <a:lnTo>
                  <a:pt x="403860" y="28249"/>
                </a:lnTo>
                <a:lnTo>
                  <a:pt x="844451" y="339852"/>
                </a:lnTo>
                <a:lnTo>
                  <a:pt x="859536" y="329184"/>
                </a:lnTo>
                <a:lnTo>
                  <a:pt x="859536" y="360351"/>
                </a:lnTo>
                <a:lnTo>
                  <a:pt x="888492" y="339852"/>
                </a:lnTo>
                <a:close/>
              </a:path>
              <a:path w="889000" h="680085">
                <a:moveTo>
                  <a:pt x="493776" y="361470"/>
                </a:moveTo>
                <a:lnTo>
                  <a:pt x="493776" y="350520"/>
                </a:lnTo>
                <a:lnTo>
                  <a:pt x="478748" y="339852"/>
                </a:lnTo>
                <a:lnTo>
                  <a:pt x="0" y="679704"/>
                </a:lnTo>
                <a:lnTo>
                  <a:pt x="39624" y="679704"/>
                </a:lnTo>
                <a:lnTo>
                  <a:pt x="39624" y="655320"/>
                </a:lnTo>
                <a:lnTo>
                  <a:pt x="79474" y="655320"/>
                </a:lnTo>
                <a:lnTo>
                  <a:pt x="493776" y="361470"/>
                </a:lnTo>
                <a:close/>
              </a:path>
              <a:path w="889000" h="680085">
                <a:moveTo>
                  <a:pt x="81623" y="25908"/>
                </a:moveTo>
                <a:lnTo>
                  <a:pt x="47244" y="1524"/>
                </a:lnTo>
                <a:lnTo>
                  <a:pt x="39624" y="25908"/>
                </a:lnTo>
                <a:lnTo>
                  <a:pt x="81623" y="25908"/>
                </a:lnTo>
                <a:close/>
              </a:path>
              <a:path w="889000" h="680085">
                <a:moveTo>
                  <a:pt x="524256" y="339852"/>
                </a:moveTo>
                <a:lnTo>
                  <a:pt x="81623" y="25908"/>
                </a:lnTo>
                <a:lnTo>
                  <a:pt x="39624" y="25908"/>
                </a:lnTo>
                <a:lnTo>
                  <a:pt x="39624" y="28128"/>
                </a:lnTo>
                <a:lnTo>
                  <a:pt x="478748" y="339852"/>
                </a:lnTo>
                <a:lnTo>
                  <a:pt x="493776" y="329184"/>
                </a:lnTo>
                <a:lnTo>
                  <a:pt x="493776" y="361470"/>
                </a:lnTo>
                <a:lnTo>
                  <a:pt x="524256" y="339852"/>
                </a:lnTo>
                <a:close/>
              </a:path>
              <a:path w="889000" h="680085">
                <a:moveTo>
                  <a:pt x="79474" y="655320"/>
                </a:moveTo>
                <a:lnTo>
                  <a:pt x="39624" y="655320"/>
                </a:lnTo>
                <a:lnTo>
                  <a:pt x="47244" y="678180"/>
                </a:lnTo>
                <a:lnTo>
                  <a:pt x="79474" y="655320"/>
                </a:lnTo>
                <a:close/>
              </a:path>
              <a:path w="889000" h="680085">
                <a:moveTo>
                  <a:pt x="398394" y="655320"/>
                </a:moveTo>
                <a:lnTo>
                  <a:pt x="79474" y="655320"/>
                </a:lnTo>
                <a:lnTo>
                  <a:pt x="47244" y="678180"/>
                </a:lnTo>
                <a:lnTo>
                  <a:pt x="39624" y="655320"/>
                </a:lnTo>
                <a:lnTo>
                  <a:pt x="39624" y="679704"/>
                </a:lnTo>
                <a:lnTo>
                  <a:pt x="396240" y="679704"/>
                </a:lnTo>
                <a:lnTo>
                  <a:pt x="396240" y="656844"/>
                </a:lnTo>
                <a:lnTo>
                  <a:pt x="398394" y="655320"/>
                </a:lnTo>
                <a:close/>
              </a:path>
              <a:path w="889000" h="680085">
                <a:moveTo>
                  <a:pt x="403860" y="25908"/>
                </a:moveTo>
                <a:lnTo>
                  <a:pt x="396240" y="22860"/>
                </a:lnTo>
                <a:lnTo>
                  <a:pt x="400549" y="25908"/>
                </a:lnTo>
                <a:lnTo>
                  <a:pt x="403860" y="25908"/>
                </a:lnTo>
                <a:close/>
              </a:path>
              <a:path w="889000" h="680085">
                <a:moveTo>
                  <a:pt x="400549" y="25908"/>
                </a:moveTo>
                <a:lnTo>
                  <a:pt x="396240" y="22860"/>
                </a:lnTo>
                <a:lnTo>
                  <a:pt x="396240" y="25908"/>
                </a:lnTo>
                <a:lnTo>
                  <a:pt x="400549" y="25908"/>
                </a:lnTo>
                <a:close/>
              </a:path>
              <a:path w="889000" h="680085">
                <a:moveTo>
                  <a:pt x="403860" y="655320"/>
                </a:moveTo>
                <a:lnTo>
                  <a:pt x="398394" y="655320"/>
                </a:lnTo>
                <a:lnTo>
                  <a:pt x="396240" y="656844"/>
                </a:lnTo>
                <a:lnTo>
                  <a:pt x="403860" y="655320"/>
                </a:lnTo>
                <a:close/>
              </a:path>
              <a:path w="889000" h="680085">
                <a:moveTo>
                  <a:pt x="403860" y="679704"/>
                </a:moveTo>
                <a:lnTo>
                  <a:pt x="403860" y="655320"/>
                </a:lnTo>
                <a:lnTo>
                  <a:pt x="396240" y="656844"/>
                </a:lnTo>
                <a:lnTo>
                  <a:pt x="396240" y="679704"/>
                </a:lnTo>
                <a:lnTo>
                  <a:pt x="403860" y="679704"/>
                </a:lnTo>
                <a:close/>
              </a:path>
              <a:path w="889000" h="680085">
                <a:moveTo>
                  <a:pt x="859536" y="360351"/>
                </a:moveTo>
                <a:lnTo>
                  <a:pt x="859536" y="350520"/>
                </a:lnTo>
                <a:lnTo>
                  <a:pt x="844451" y="339852"/>
                </a:lnTo>
                <a:lnTo>
                  <a:pt x="398394" y="655320"/>
                </a:lnTo>
                <a:lnTo>
                  <a:pt x="403860" y="655320"/>
                </a:lnTo>
                <a:lnTo>
                  <a:pt x="403860" y="679704"/>
                </a:lnTo>
                <a:lnTo>
                  <a:pt x="408432" y="679704"/>
                </a:lnTo>
                <a:lnTo>
                  <a:pt x="859536" y="360351"/>
                </a:lnTo>
                <a:close/>
              </a:path>
              <a:path w="889000" h="680085">
                <a:moveTo>
                  <a:pt x="403860" y="28249"/>
                </a:moveTo>
                <a:lnTo>
                  <a:pt x="403860" y="25908"/>
                </a:lnTo>
                <a:lnTo>
                  <a:pt x="400549" y="25908"/>
                </a:lnTo>
                <a:lnTo>
                  <a:pt x="403860" y="28249"/>
                </a:lnTo>
                <a:close/>
              </a:path>
              <a:path w="889000" h="680085">
                <a:moveTo>
                  <a:pt x="493776" y="350520"/>
                </a:moveTo>
                <a:lnTo>
                  <a:pt x="493776" y="329184"/>
                </a:lnTo>
                <a:lnTo>
                  <a:pt x="478748" y="339852"/>
                </a:lnTo>
                <a:lnTo>
                  <a:pt x="493776" y="350520"/>
                </a:lnTo>
                <a:close/>
              </a:path>
              <a:path w="889000" h="680085">
                <a:moveTo>
                  <a:pt x="859536" y="350520"/>
                </a:moveTo>
                <a:lnTo>
                  <a:pt x="859536" y="329184"/>
                </a:lnTo>
                <a:lnTo>
                  <a:pt x="844451" y="339852"/>
                </a:lnTo>
                <a:lnTo>
                  <a:pt x="859536" y="350520"/>
                </a:lnTo>
                <a:close/>
              </a:path>
            </a:pathLst>
          </a:custGeom>
          <a:solidFill>
            <a:srgbClr val="88E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16699" y="4500357"/>
            <a:ext cx="828040" cy="655320"/>
          </a:xfrm>
          <a:custGeom>
            <a:avLst/>
            <a:gdLst/>
            <a:ahLst/>
            <a:cxnLst/>
            <a:rect l="l" t="t" r="r" b="b"/>
            <a:pathLst>
              <a:path w="828039" h="655320">
                <a:moveTo>
                  <a:pt x="827532" y="327660"/>
                </a:moveTo>
                <a:lnTo>
                  <a:pt x="364236" y="0"/>
                </a:lnTo>
                <a:lnTo>
                  <a:pt x="0" y="0"/>
                </a:lnTo>
                <a:lnTo>
                  <a:pt x="461772" y="327660"/>
                </a:lnTo>
                <a:lnTo>
                  <a:pt x="461772" y="586338"/>
                </a:lnTo>
                <a:lnTo>
                  <a:pt x="827532" y="327660"/>
                </a:lnTo>
                <a:close/>
              </a:path>
              <a:path w="828039" h="655320">
                <a:moveTo>
                  <a:pt x="461772" y="586338"/>
                </a:moveTo>
                <a:lnTo>
                  <a:pt x="461772" y="327660"/>
                </a:lnTo>
                <a:lnTo>
                  <a:pt x="0" y="655320"/>
                </a:lnTo>
                <a:lnTo>
                  <a:pt x="364236" y="655320"/>
                </a:lnTo>
                <a:lnTo>
                  <a:pt x="461772" y="586338"/>
                </a:lnTo>
                <a:close/>
              </a:path>
            </a:pathLst>
          </a:custGeom>
          <a:solidFill>
            <a:srgbClr val="9AE7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77074" y="4488164"/>
            <a:ext cx="889000" cy="680085"/>
          </a:xfrm>
          <a:custGeom>
            <a:avLst/>
            <a:gdLst/>
            <a:ahLst/>
            <a:cxnLst/>
            <a:rect l="l" t="t" r="r" b="b"/>
            <a:pathLst>
              <a:path w="889000" h="680085">
                <a:moveTo>
                  <a:pt x="888492" y="339852"/>
                </a:moveTo>
                <a:lnTo>
                  <a:pt x="408432" y="0"/>
                </a:lnTo>
                <a:lnTo>
                  <a:pt x="0" y="0"/>
                </a:lnTo>
                <a:lnTo>
                  <a:pt x="39624" y="28128"/>
                </a:lnTo>
                <a:lnTo>
                  <a:pt x="39624" y="25908"/>
                </a:lnTo>
                <a:lnTo>
                  <a:pt x="47244" y="1524"/>
                </a:lnTo>
                <a:lnTo>
                  <a:pt x="81623" y="25908"/>
                </a:lnTo>
                <a:lnTo>
                  <a:pt x="397764" y="25908"/>
                </a:lnTo>
                <a:lnTo>
                  <a:pt x="397764" y="22860"/>
                </a:lnTo>
                <a:lnTo>
                  <a:pt x="403860" y="25908"/>
                </a:lnTo>
                <a:lnTo>
                  <a:pt x="403860" y="27185"/>
                </a:lnTo>
                <a:lnTo>
                  <a:pt x="844501" y="339852"/>
                </a:lnTo>
                <a:lnTo>
                  <a:pt x="859536" y="329184"/>
                </a:lnTo>
                <a:lnTo>
                  <a:pt x="859536" y="360351"/>
                </a:lnTo>
                <a:lnTo>
                  <a:pt x="888492" y="339852"/>
                </a:lnTo>
                <a:close/>
              </a:path>
              <a:path w="889000" h="680085">
                <a:moveTo>
                  <a:pt x="493776" y="361470"/>
                </a:moveTo>
                <a:lnTo>
                  <a:pt x="493776" y="350520"/>
                </a:lnTo>
                <a:lnTo>
                  <a:pt x="478748" y="339852"/>
                </a:lnTo>
                <a:lnTo>
                  <a:pt x="0" y="679704"/>
                </a:lnTo>
                <a:lnTo>
                  <a:pt x="39624" y="679704"/>
                </a:lnTo>
                <a:lnTo>
                  <a:pt x="39624" y="655320"/>
                </a:lnTo>
                <a:lnTo>
                  <a:pt x="79474" y="655320"/>
                </a:lnTo>
                <a:lnTo>
                  <a:pt x="493776" y="361470"/>
                </a:lnTo>
                <a:close/>
              </a:path>
              <a:path w="889000" h="680085">
                <a:moveTo>
                  <a:pt x="81623" y="25908"/>
                </a:moveTo>
                <a:lnTo>
                  <a:pt x="47244" y="1524"/>
                </a:lnTo>
                <a:lnTo>
                  <a:pt x="39624" y="25908"/>
                </a:lnTo>
                <a:lnTo>
                  <a:pt x="81623" y="25908"/>
                </a:lnTo>
                <a:close/>
              </a:path>
              <a:path w="889000" h="680085">
                <a:moveTo>
                  <a:pt x="524256" y="339852"/>
                </a:moveTo>
                <a:lnTo>
                  <a:pt x="81623" y="25908"/>
                </a:lnTo>
                <a:lnTo>
                  <a:pt x="39624" y="25908"/>
                </a:lnTo>
                <a:lnTo>
                  <a:pt x="39624" y="28128"/>
                </a:lnTo>
                <a:lnTo>
                  <a:pt x="478748" y="339852"/>
                </a:lnTo>
                <a:lnTo>
                  <a:pt x="493776" y="329184"/>
                </a:lnTo>
                <a:lnTo>
                  <a:pt x="493776" y="361470"/>
                </a:lnTo>
                <a:lnTo>
                  <a:pt x="524256" y="339852"/>
                </a:lnTo>
                <a:close/>
              </a:path>
              <a:path w="889000" h="680085">
                <a:moveTo>
                  <a:pt x="79474" y="655320"/>
                </a:moveTo>
                <a:lnTo>
                  <a:pt x="39624" y="655320"/>
                </a:lnTo>
                <a:lnTo>
                  <a:pt x="47244" y="678180"/>
                </a:lnTo>
                <a:lnTo>
                  <a:pt x="79474" y="655320"/>
                </a:lnTo>
                <a:close/>
              </a:path>
              <a:path w="889000" h="680085">
                <a:moveTo>
                  <a:pt x="399911" y="655320"/>
                </a:moveTo>
                <a:lnTo>
                  <a:pt x="79474" y="655320"/>
                </a:lnTo>
                <a:lnTo>
                  <a:pt x="47244" y="678180"/>
                </a:lnTo>
                <a:lnTo>
                  <a:pt x="39624" y="655320"/>
                </a:lnTo>
                <a:lnTo>
                  <a:pt x="39624" y="679704"/>
                </a:lnTo>
                <a:lnTo>
                  <a:pt x="397764" y="679704"/>
                </a:lnTo>
                <a:lnTo>
                  <a:pt x="397764" y="656844"/>
                </a:lnTo>
                <a:lnTo>
                  <a:pt x="399911" y="655320"/>
                </a:lnTo>
                <a:close/>
              </a:path>
              <a:path w="889000" h="680085">
                <a:moveTo>
                  <a:pt x="403860" y="25908"/>
                </a:moveTo>
                <a:lnTo>
                  <a:pt x="397764" y="22860"/>
                </a:lnTo>
                <a:lnTo>
                  <a:pt x="402059" y="25908"/>
                </a:lnTo>
                <a:lnTo>
                  <a:pt x="403860" y="25908"/>
                </a:lnTo>
                <a:close/>
              </a:path>
              <a:path w="889000" h="680085">
                <a:moveTo>
                  <a:pt x="402059" y="25908"/>
                </a:moveTo>
                <a:lnTo>
                  <a:pt x="397764" y="22860"/>
                </a:lnTo>
                <a:lnTo>
                  <a:pt x="397764" y="25908"/>
                </a:lnTo>
                <a:lnTo>
                  <a:pt x="402059" y="25908"/>
                </a:lnTo>
                <a:close/>
              </a:path>
              <a:path w="889000" h="680085">
                <a:moveTo>
                  <a:pt x="403860" y="655320"/>
                </a:moveTo>
                <a:lnTo>
                  <a:pt x="399911" y="655320"/>
                </a:lnTo>
                <a:lnTo>
                  <a:pt x="397764" y="656844"/>
                </a:lnTo>
                <a:lnTo>
                  <a:pt x="403860" y="655320"/>
                </a:lnTo>
                <a:close/>
              </a:path>
              <a:path w="889000" h="680085">
                <a:moveTo>
                  <a:pt x="403860" y="679704"/>
                </a:moveTo>
                <a:lnTo>
                  <a:pt x="403860" y="655320"/>
                </a:lnTo>
                <a:lnTo>
                  <a:pt x="397764" y="656844"/>
                </a:lnTo>
                <a:lnTo>
                  <a:pt x="397764" y="679704"/>
                </a:lnTo>
                <a:lnTo>
                  <a:pt x="403860" y="679704"/>
                </a:lnTo>
                <a:close/>
              </a:path>
              <a:path w="889000" h="680085">
                <a:moveTo>
                  <a:pt x="859536" y="360351"/>
                </a:moveTo>
                <a:lnTo>
                  <a:pt x="859536" y="350520"/>
                </a:lnTo>
                <a:lnTo>
                  <a:pt x="844501" y="339852"/>
                </a:lnTo>
                <a:lnTo>
                  <a:pt x="399911" y="655320"/>
                </a:lnTo>
                <a:lnTo>
                  <a:pt x="403860" y="655320"/>
                </a:lnTo>
                <a:lnTo>
                  <a:pt x="403860" y="679704"/>
                </a:lnTo>
                <a:lnTo>
                  <a:pt x="408432" y="679704"/>
                </a:lnTo>
                <a:lnTo>
                  <a:pt x="859536" y="360351"/>
                </a:lnTo>
                <a:close/>
              </a:path>
              <a:path w="889000" h="680085">
                <a:moveTo>
                  <a:pt x="403860" y="27185"/>
                </a:moveTo>
                <a:lnTo>
                  <a:pt x="403860" y="25908"/>
                </a:lnTo>
                <a:lnTo>
                  <a:pt x="402059" y="25908"/>
                </a:lnTo>
                <a:lnTo>
                  <a:pt x="403860" y="27185"/>
                </a:lnTo>
                <a:close/>
              </a:path>
              <a:path w="889000" h="680085">
                <a:moveTo>
                  <a:pt x="493776" y="350520"/>
                </a:moveTo>
                <a:lnTo>
                  <a:pt x="493776" y="329184"/>
                </a:lnTo>
                <a:lnTo>
                  <a:pt x="478748" y="339852"/>
                </a:lnTo>
                <a:lnTo>
                  <a:pt x="493776" y="350520"/>
                </a:lnTo>
                <a:close/>
              </a:path>
              <a:path w="889000" h="680085">
                <a:moveTo>
                  <a:pt x="859536" y="350520"/>
                </a:moveTo>
                <a:lnTo>
                  <a:pt x="859536" y="329184"/>
                </a:lnTo>
                <a:lnTo>
                  <a:pt x="844501" y="339852"/>
                </a:lnTo>
                <a:lnTo>
                  <a:pt x="859536" y="350520"/>
                </a:lnTo>
                <a:close/>
              </a:path>
            </a:pathLst>
          </a:custGeom>
          <a:solidFill>
            <a:srgbClr val="9AE7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13523" y="4500357"/>
            <a:ext cx="828040" cy="655320"/>
          </a:xfrm>
          <a:custGeom>
            <a:avLst/>
            <a:gdLst/>
            <a:ahLst/>
            <a:cxnLst/>
            <a:rect l="l" t="t" r="r" b="b"/>
            <a:pathLst>
              <a:path w="828039" h="655320">
                <a:moveTo>
                  <a:pt x="827532" y="327660"/>
                </a:moveTo>
                <a:lnTo>
                  <a:pt x="365760" y="0"/>
                </a:lnTo>
                <a:lnTo>
                  <a:pt x="0" y="0"/>
                </a:lnTo>
                <a:lnTo>
                  <a:pt x="463296" y="327660"/>
                </a:lnTo>
                <a:lnTo>
                  <a:pt x="463296" y="586111"/>
                </a:lnTo>
                <a:lnTo>
                  <a:pt x="827532" y="327660"/>
                </a:lnTo>
                <a:close/>
              </a:path>
              <a:path w="828039" h="655320">
                <a:moveTo>
                  <a:pt x="463296" y="586111"/>
                </a:moveTo>
                <a:lnTo>
                  <a:pt x="463296" y="327660"/>
                </a:lnTo>
                <a:lnTo>
                  <a:pt x="0" y="655320"/>
                </a:lnTo>
                <a:lnTo>
                  <a:pt x="365760" y="655320"/>
                </a:lnTo>
                <a:lnTo>
                  <a:pt x="463296" y="586111"/>
                </a:lnTo>
                <a:close/>
              </a:path>
            </a:pathLst>
          </a:custGeom>
          <a:solidFill>
            <a:srgbClr val="ABE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73899" y="4488164"/>
            <a:ext cx="890269" cy="680085"/>
          </a:xfrm>
          <a:custGeom>
            <a:avLst/>
            <a:gdLst/>
            <a:ahLst/>
            <a:cxnLst/>
            <a:rect l="l" t="t" r="r" b="b"/>
            <a:pathLst>
              <a:path w="890270" h="680085">
                <a:moveTo>
                  <a:pt x="890016" y="339852"/>
                </a:moveTo>
                <a:lnTo>
                  <a:pt x="408432" y="0"/>
                </a:lnTo>
                <a:lnTo>
                  <a:pt x="0" y="0"/>
                </a:lnTo>
                <a:lnTo>
                  <a:pt x="39624" y="28041"/>
                </a:lnTo>
                <a:lnTo>
                  <a:pt x="39624" y="25908"/>
                </a:lnTo>
                <a:lnTo>
                  <a:pt x="47244" y="1524"/>
                </a:lnTo>
                <a:lnTo>
                  <a:pt x="81623" y="25908"/>
                </a:lnTo>
                <a:lnTo>
                  <a:pt x="397764" y="25908"/>
                </a:lnTo>
                <a:lnTo>
                  <a:pt x="397764" y="22860"/>
                </a:lnTo>
                <a:lnTo>
                  <a:pt x="405384" y="25908"/>
                </a:lnTo>
                <a:lnTo>
                  <a:pt x="405384" y="28266"/>
                </a:lnTo>
                <a:lnTo>
                  <a:pt x="844501" y="339852"/>
                </a:lnTo>
                <a:lnTo>
                  <a:pt x="859536" y="329184"/>
                </a:lnTo>
                <a:lnTo>
                  <a:pt x="859536" y="361361"/>
                </a:lnTo>
                <a:lnTo>
                  <a:pt x="890016" y="339852"/>
                </a:lnTo>
                <a:close/>
              </a:path>
              <a:path w="890270" h="680085">
                <a:moveTo>
                  <a:pt x="495300" y="360389"/>
                </a:moveTo>
                <a:lnTo>
                  <a:pt x="495300" y="350520"/>
                </a:lnTo>
                <a:lnTo>
                  <a:pt x="480225" y="339852"/>
                </a:lnTo>
                <a:lnTo>
                  <a:pt x="0" y="679704"/>
                </a:lnTo>
                <a:lnTo>
                  <a:pt x="39624" y="679704"/>
                </a:lnTo>
                <a:lnTo>
                  <a:pt x="39624" y="655320"/>
                </a:lnTo>
                <a:lnTo>
                  <a:pt x="79474" y="655320"/>
                </a:lnTo>
                <a:lnTo>
                  <a:pt x="495300" y="360389"/>
                </a:lnTo>
                <a:close/>
              </a:path>
              <a:path w="890270" h="680085">
                <a:moveTo>
                  <a:pt x="81623" y="25908"/>
                </a:moveTo>
                <a:lnTo>
                  <a:pt x="47244" y="1524"/>
                </a:lnTo>
                <a:lnTo>
                  <a:pt x="39624" y="25908"/>
                </a:lnTo>
                <a:lnTo>
                  <a:pt x="81623" y="25908"/>
                </a:lnTo>
                <a:close/>
              </a:path>
              <a:path w="890270" h="680085">
                <a:moveTo>
                  <a:pt x="524256" y="339852"/>
                </a:moveTo>
                <a:lnTo>
                  <a:pt x="81623" y="25908"/>
                </a:lnTo>
                <a:lnTo>
                  <a:pt x="39624" y="25908"/>
                </a:lnTo>
                <a:lnTo>
                  <a:pt x="39624" y="28041"/>
                </a:lnTo>
                <a:lnTo>
                  <a:pt x="480225" y="339852"/>
                </a:lnTo>
                <a:lnTo>
                  <a:pt x="495300" y="329184"/>
                </a:lnTo>
                <a:lnTo>
                  <a:pt x="495300" y="360389"/>
                </a:lnTo>
                <a:lnTo>
                  <a:pt x="524256" y="339852"/>
                </a:lnTo>
                <a:close/>
              </a:path>
              <a:path w="890270" h="680085">
                <a:moveTo>
                  <a:pt x="79474" y="655320"/>
                </a:moveTo>
                <a:lnTo>
                  <a:pt x="39624" y="655320"/>
                </a:lnTo>
                <a:lnTo>
                  <a:pt x="47244" y="678180"/>
                </a:lnTo>
                <a:lnTo>
                  <a:pt x="79474" y="655320"/>
                </a:lnTo>
                <a:close/>
              </a:path>
              <a:path w="890270" h="680085">
                <a:moveTo>
                  <a:pt x="399911" y="655320"/>
                </a:moveTo>
                <a:lnTo>
                  <a:pt x="79474" y="655320"/>
                </a:lnTo>
                <a:lnTo>
                  <a:pt x="47244" y="678180"/>
                </a:lnTo>
                <a:lnTo>
                  <a:pt x="39624" y="655320"/>
                </a:lnTo>
                <a:lnTo>
                  <a:pt x="39624" y="679704"/>
                </a:lnTo>
                <a:lnTo>
                  <a:pt x="397764" y="679704"/>
                </a:lnTo>
                <a:lnTo>
                  <a:pt x="397764" y="656844"/>
                </a:lnTo>
                <a:lnTo>
                  <a:pt x="399911" y="655320"/>
                </a:lnTo>
                <a:close/>
              </a:path>
              <a:path w="890270" h="680085">
                <a:moveTo>
                  <a:pt x="405384" y="25908"/>
                </a:moveTo>
                <a:lnTo>
                  <a:pt x="397764" y="22860"/>
                </a:lnTo>
                <a:lnTo>
                  <a:pt x="402059" y="25908"/>
                </a:lnTo>
                <a:lnTo>
                  <a:pt x="405384" y="25908"/>
                </a:lnTo>
                <a:close/>
              </a:path>
              <a:path w="890270" h="680085">
                <a:moveTo>
                  <a:pt x="402059" y="25908"/>
                </a:moveTo>
                <a:lnTo>
                  <a:pt x="397764" y="22860"/>
                </a:lnTo>
                <a:lnTo>
                  <a:pt x="397764" y="25908"/>
                </a:lnTo>
                <a:lnTo>
                  <a:pt x="402059" y="25908"/>
                </a:lnTo>
                <a:close/>
              </a:path>
              <a:path w="890270" h="680085">
                <a:moveTo>
                  <a:pt x="405384" y="655320"/>
                </a:moveTo>
                <a:lnTo>
                  <a:pt x="399911" y="655320"/>
                </a:lnTo>
                <a:lnTo>
                  <a:pt x="397764" y="656844"/>
                </a:lnTo>
                <a:lnTo>
                  <a:pt x="405384" y="655320"/>
                </a:lnTo>
                <a:close/>
              </a:path>
              <a:path w="890270" h="680085">
                <a:moveTo>
                  <a:pt x="405384" y="679704"/>
                </a:moveTo>
                <a:lnTo>
                  <a:pt x="405384" y="655320"/>
                </a:lnTo>
                <a:lnTo>
                  <a:pt x="397764" y="656844"/>
                </a:lnTo>
                <a:lnTo>
                  <a:pt x="397764" y="679704"/>
                </a:lnTo>
                <a:lnTo>
                  <a:pt x="405384" y="679704"/>
                </a:lnTo>
                <a:close/>
              </a:path>
              <a:path w="890270" h="680085">
                <a:moveTo>
                  <a:pt x="859536" y="361361"/>
                </a:moveTo>
                <a:lnTo>
                  <a:pt x="859536" y="350520"/>
                </a:lnTo>
                <a:lnTo>
                  <a:pt x="844501" y="339852"/>
                </a:lnTo>
                <a:lnTo>
                  <a:pt x="399911" y="655320"/>
                </a:lnTo>
                <a:lnTo>
                  <a:pt x="405384" y="655320"/>
                </a:lnTo>
                <a:lnTo>
                  <a:pt x="405384" y="679704"/>
                </a:lnTo>
                <a:lnTo>
                  <a:pt x="408432" y="679704"/>
                </a:lnTo>
                <a:lnTo>
                  <a:pt x="859536" y="361361"/>
                </a:lnTo>
                <a:close/>
              </a:path>
              <a:path w="890270" h="680085">
                <a:moveTo>
                  <a:pt x="405384" y="28266"/>
                </a:moveTo>
                <a:lnTo>
                  <a:pt x="405384" y="25908"/>
                </a:lnTo>
                <a:lnTo>
                  <a:pt x="402059" y="25908"/>
                </a:lnTo>
                <a:lnTo>
                  <a:pt x="405384" y="28266"/>
                </a:lnTo>
                <a:close/>
              </a:path>
              <a:path w="890270" h="680085">
                <a:moveTo>
                  <a:pt x="495300" y="350520"/>
                </a:moveTo>
                <a:lnTo>
                  <a:pt x="495300" y="329184"/>
                </a:lnTo>
                <a:lnTo>
                  <a:pt x="480225" y="339852"/>
                </a:lnTo>
                <a:lnTo>
                  <a:pt x="495300" y="350520"/>
                </a:lnTo>
                <a:close/>
              </a:path>
              <a:path w="890270" h="680085">
                <a:moveTo>
                  <a:pt x="859536" y="350520"/>
                </a:moveTo>
                <a:lnTo>
                  <a:pt x="859536" y="329184"/>
                </a:lnTo>
                <a:lnTo>
                  <a:pt x="844501" y="339852"/>
                </a:lnTo>
                <a:lnTo>
                  <a:pt x="859536" y="350520"/>
                </a:lnTo>
                <a:close/>
              </a:path>
            </a:pathLst>
          </a:custGeom>
          <a:solidFill>
            <a:srgbClr val="ABE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10347" y="4500357"/>
            <a:ext cx="828040" cy="655320"/>
          </a:xfrm>
          <a:custGeom>
            <a:avLst/>
            <a:gdLst/>
            <a:ahLst/>
            <a:cxnLst/>
            <a:rect l="l" t="t" r="r" b="b"/>
            <a:pathLst>
              <a:path w="828039" h="655320">
                <a:moveTo>
                  <a:pt x="827532" y="327660"/>
                </a:moveTo>
                <a:lnTo>
                  <a:pt x="365760" y="0"/>
                </a:lnTo>
                <a:lnTo>
                  <a:pt x="0" y="0"/>
                </a:lnTo>
                <a:lnTo>
                  <a:pt x="463296" y="327660"/>
                </a:lnTo>
                <a:lnTo>
                  <a:pt x="463296" y="586111"/>
                </a:lnTo>
                <a:lnTo>
                  <a:pt x="827532" y="327660"/>
                </a:lnTo>
                <a:close/>
              </a:path>
              <a:path w="828039" h="655320">
                <a:moveTo>
                  <a:pt x="463296" y="586111"/>
                </a:moveTo>
                <a:lnTo>
                  <a:pt x="463296" y="327660"/>
                </a:lnTo>
                <a:lnTo>
                  <a:pt x="0" y="655320"/>
                </a:lnTo>
                <a:lnTo>
                  <a:pt x="365760" y="655320"/>
                </a:lnTo>
                <a:lnTo>
                  <a:pt x="463296" y="586111"/>
                </a:lnTo>
                <a:close/>
              </a:path>
            </a:pathLst>
          </a:custGeom>
          <a:solidFill>
            <a:srgbClr val="BDE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70723" y="4488164"/>
            <a:ext cx="890269" cy="680085"/>
          </a:xfrm>
          <a:custGeom>
            <a:avLst/>
            <a:gdLst/>
            <a:ahLst/>
            <a:cxnLst/>
            <a:rect l="l" t="t" r="r" b="b"/>
            <a:pathLst>
              <a:path w="890270" h="680085">
                <a:moveTo>
                  <a:pt x="890016" y="339852"/>
                </a:moveTo>
                <a:lnTo>
                  <a:pt x="409956" y="0"/>
                </a:lnTo>
                <a:lnTo>
                  <a:pt x="0" y="0"/>
                </a:lnTo>
                <a:lnTo>
                  <a:pt x="39624" y="28041"/>
                </a:lnTo>
                <a:lnTo>
                  <a:pt x="39624" y="25908"/>
                </a:lnTo>
                <a:lnTo>
                  <a:pt x="47244" y="1524"/>
                </a:lnTo>
                <a:lnTo>
                  <a:pt x="81623" y="25908"/>
                </a:lnTo>
                <a:lnTo>
                  <a:pt x="397764" y="25908"/>
                </a:lnTo>
                <a:lnTo>
                  <a:pt x="397764" y="22860"/>
                </a:lnTo>
                <a:lnTo>
                  <a:pt x="405384" y="25908"/>
                </a:lnTo>
                <a:lnTo>
                  <a:pt x="405384" y="28249"/>
                </a:lnTo>
                <a:lnTo>
                  <a:pt x="845975" y="339852"/>
                </a:lnTo>
                <a:lnTo>
                  <a:pt x="861060" y="329184"/>
                </a:lnTo>
                <a:lnTo>
                  <a:pt x="861060" y="360351"/>
                </a:lnTo>
                <a:lnTo>
                  <a:pt x="890016" y="339852"/>
                </a:lnTo>
                <a:close/>
              </a:path>
              <a:path w="890270" h="680085">
                <a:moveTo>
                  <a:pt x="495300" y="360389"/>
                </a:moveTo>
                <a:lnTo>
                  <a:pt x="495300" y="350520"/>
                </a:lnTo>
                <a:lnTo>
                  <a:pt x="480225" y="339852"/>
                </a:lnTo>
                <a:lnTo>
                  <a:pt x="0" y="679704"/>
                </a:lnTo>
                <a:lnTo>
                  <a:pt x="39624" y="679704"/>
                </a:lnTo>
                <a:lnTo>
                  <a:pt x="39624" y="655320"/>
                </a:lnTo>
                <a:lnTo>
                  <a:pt x="79474" y="655320"/>
                </a:lnTo>
                <a:lnTo>
                  <a:pt x="495300" y="360389"/>
                </a:lnTo>
                <a:close/>
              </a:path>
              <a:path w="890270" h="680085">
                <a:moveTo>
                  <a:pt x="81623" y="25908"/>
                </a:moveTo>
                <a:lnTo>
                  <a:pt x="47244" y="1524"/>
                </a:lnTo>
                <a:lnTo>
                  <a:pt x="39624" y="25908"/>
                </a:lnTo>
                <a:lnTo>
                  <a:pt x="81623" y="25908"/>
                </a:lnTo>
                <a:close/>
              </a:path>
              <a:path w="890270" h="680085">
                <a:moveTo>
                  <a:pt x="524256" y="339852"/>
                </a:moveTo>
                <a:lnTo>
                  <a:pt x="81623" y="25908"/>
                </a:lnTo>
                <a:lnTo>
                  <a:pt x="39624" y="25908"/>
                </a:lnTo>
                <a:lnTo>
                  <a:pt x="39624" y="28041"/>
                </a:lnTo>
                <a:lnTo>
                  <a:pt x="480225" y="339852"/>
                </a:lnTo>
                <a:lnTo>
                  <a:pt x="495300" y="329184"/>
                </a:lnTo>
                <a:lnTo>
                  <a:pt x="495300" y="360389"/>
                </a:lnTo>
                <a:lnTo>
                  <a:pt x="524256" y="339852"/>
                </a:lnTo>
                <a:close/>
              </a:path>
              <a:path w="890270" h="680085">
                <a:moveTo>
                  <a:pt x="79474" y="655320"/>
                </a:moveTo>
                <a:lnTo>
                  <a:pt x="39624" y="655320"/>
                </a:lnTo>
                <a:lnTo>
                  <a:pt x="47244" y="678180"/>
                </a:lnTo>
                <a:lnTo>
                  <a:pt x="79474" y="655320"/>
                </a:lnTo>
                <a:close/>
              </a:path>
              <a:path w="890270" h="680085">
                <a:moveTo>
                  <a:pt x="399918" y="655320"/>
                </a:moveTo>
                <a:lnTo>
                  <a:pt x="79474" y="655320"/>
                </a:lnTo>
                <a:lnTo>
                  <a:pt x="47244" y="678180"/>
                </a:lnTo>
                <a:lnTo>
                  <a:pt x="39624" y="655320"/>
                </a:lnTo>
                <a:lnTo>
                  <a:pt x="39624" y="679704"/>
                </a:lnTo>
                <a:lnTo>
                  <a:pt x="397764" y="679704"/>
                </a:lnTo>
                <a:lnTo>
                  <a:pt x="397764" y="656844"/>
                </a:lnTo>
                <a:lnTo>
                  <a:pt x="399918" y="655320"/>
                </a:lnTo>
                <a:close/>
              </a:path>
              <a:path w="890270" h="680085">
                <a:moveTo>
                  <a:pt x="405384" y="25908"/>
                </a:moveTo>
                <a:lnTo>
                  <a:pt x="397764" y="22860"/>
                </a:lnTo>
                <a:lnTo>
                  <a:pt x="402073" y="25908"/>
                </a:lnTo>
                <a:lnTo>
                  <a:pt x="405384" y="25908"/>
                </a:lnTo>
                <a:close/>
              </a:path>
              <a:path w="890270" h="680085">
                <a:moveTo>
                  <a:pt x="402073" y="25908"/>
                </a:moveTo>
                <a:lnTo>
                  <a:pt x="397764" y="22860"/>
                </a:lnTo>
                <a:lnTo>
                  <a:pt x="397764" y="25908"/>
                </a:lnTo>
                <a:lnTo>
                  <a:pt x="402073" y="25908"/>
                </a:lnTo>
                <a:close/>
              </a:path>
              <a:path w="890270" h="680085">
                <a:moveTo>
                  <a:pt x="405384" y="655320"/>
                </a:moveTo>
                <a:lnTo>
                  <a:pt x="399918" y="655320"/>
                </a:lnTo>
                <a:lnTo>
                  <a:pt x="397764" y="656844"/>
                </a:lnTo>
                <a:lnTo>
                  <a:pt x="405384" y="655320"/>
                </a:lnTo>
                <a:close/>
              </a:path>
              <a:path w="890270" h="680085">
                <a:moveTo>
                  <a:pt x="405384" y="679704"/>
                </a:moveTo>
                <a:lnTo>
                  <a:pt x="405384" y="655320"/>
                </a:lnTo>
                <a:lnTo>
                  <a:pt x="397764" y="656844"/>
                </a:lnTo>
                <a:lnTo>
                  <a:pt x="397764" y="679704"/>
                </a:lnTo>
                <a:lnTo>
                  <a:pt x="405384" y="679704"/>
                </a:lnTo>
                <a:close/>
              </a:path>
              <a:path w="890270" h="680085">
                <a:moveTo>
                  <a:pt x="861060" y="360351"/>
                </a:moveTo>
                <a:lnTo>
                  <a:pt x="861060" y="350520"/>
                </a:lnTo>
                <a:lnTo>
                  <a:pt x="845975" y="339852"/>
                </a:lnTo>
                <a:lnTo>
                  <a:pt x="399918" y="655320"/>
                </a:lnTo>
                <a:lnTo>
                  <a:pt x="405384" y="655320"/>
                </a:lnTo>
                <a:lnTo>
                  <a:pt x="405384" y="679704"/>
                </a:lnTo>
                <a:lnTo>
                  <a:pt x="409956" y="679704"/>
                </a:lnTo>
                <a:lnTo>
                  <a:pt x="861060" y="360351"/>
                </a:lnTo>
                <a:close/>
              </a:path>
              <a:path w="890270" h="680085">
                <a:moveTo>
                  <a:pt x="405384" y="28249"/>
                </a:moveTo>
                <a:lnTo>
                  <a:pt x="405384" y="25908"/>
                </a:lnTo>
                <a:lnTo>
                  <a:pt x="402073" y="25908"/>
                </a:lnTo>
                <a:lnTo>
                  <a:pt x="405384" y="28249"/>
                </a:lnTo>
                <a:close/>
              </a:path>
              <a:path w="890270" h="680085">
                <a:moveTo>
                  <a:pt x="495300" y="350520"/>
                </a:moveTo>
                <a:lnTo>
                  <a:pt x="495300" y="329184"/>
                </a:lnTo>
                <a:lnTo>
                  <a:pt x="480225" y="339852"/>
                </a:lnTo>
                <a:lnTo>
                  <a:pt x="495300" y="350520"/>
                </a:lnTo>
                <a:close/>
              </a:path>
              <a:path w="890270" h="680085">
                <a:moveTo>
                  <a:pt x="861060" y="350520"/>
                </a:moveTo>
                <a:lnTo>
                  <a:pt x="861060" y="329184"/>
                </a:lnTo>
                <a:lnTo>
                  <a:pt x="845975" y="339852"/>
                </a:lnTo>
                <a:lnTo>
                  <a:pt x="861060" y="350520"/>
                </a:lnTo>
                <a:close/>
              </a:path>
            </a:pathLst>
          </a:custGeom>
          <a:solidFill>
            <a:srgbClr val="BDE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08694" y="4500357"/>
            <a:ext cx="828040" cy="655320"/>
          </a:xfrm>
          <a:custGeom>
            <a:avLst/>
            <a:gdLst/>
            <a:ahLst/>
            <a:cxnLst/>
            <a:rect l="l" t="t" r="r" b="b"/>
            <a:pathLst>
              <a:path w="828040" h="655320">
                <a:moveTo>
                  <a:pt x="827532" y="327660"/>
                </a:moveTo>
                <a:lnTo>
                  <a:pt x="364236" y="0"/>
                </a:lnTo>
                <a:lnTo>
                  <a:pt x="0" y="0"/>
                </a:lnTo>
                <a:lnTo>
                  <a:pt x="461772" y="327660"/>
                </a:lnTo>
                <a:lnTo>
                  <a:pt x="461772" y="586338"/>
                </a:lnTo>
                <a:lnTo>
                  <a:pt x="827532" y="327660"/>
                </a:lnTo>
                <a:close/>
              </a:path>
              <a:path w="828040" h="655320">
                <a:moveTo>
                  <a:pt x="461772" y="586338"/>
                </a:moveTo>
                <a:lnTo>
                  <a:pt x="461772" y="327660"/>
                </a:lnTo>
                <a:lnTo>
                  <a:pt x="0" y="655320"/>
                </a:lnTo>
                <a:lnTo>
                  <a:pt x="364236" y="655320"/>
                </a:lnTo>
                <a:lnTo>
                  <a:pt x="461772" y="586338"/>
                </a:lnTo>
                <a:close/>
              </a:path>
            </a:pathLst>
          </a:custGeom>
          <a:solidFill>
            <a:srgbClr val="D0EC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69071" y="4488164"/>
            <a:ext cx="889000" cy="680085"/>
          </a:xfrm>
          <a:custGeom>
            <a:avLst/>
            <a:gdLst/>
            <a:ahLst/>
            <a:cxnLst/>
            <a:rect l="l" t="t" r="r" b="b"/>
            <a:pathLst>
              <a:path w="889000" h="680085">
                <a:moveTo>
                  <a:pt x="888492" y="339852"/>
                </a:moveTo>
                <a:lnTo>
                  <a:pt x="408432" y="0"/>
                </a:lnTo>
                <a:lnTo>
                  <a:pt x="0" y="0"/>
                </a:lnTo>
                <a:lnTo>
                  <a:pt x="39624" y="28128"/>
                </a:lnTo>
                <a:lnTo>
                  <a:pt x="39624" y="25908"/>
                </a:lnTo>
                <a:lnTo>
                  <a:pt x="47244" y="1524"/>
                </a:lnTo>
                <a:lnTo>
                  <a:pt x="81623" y="25908"/>
                </a:lnTo>
                <a:lnTo>
                  <a:pt x="397764" y="25908"/>
                </a:lnTo>
                <a:lnTo>
                  <a:pt x="397764" y="22860"/>
                </a:lnTo>
                <a:lnTo>
                  <a:pt x="403860" y="25908"/>
                </a:lnTo>
                <a:lnTo>
                  <a:pt x="403860" y="27185"/>
                </a:lnTo>
                <a:lnTo>
                  <a:pt x="844501" y="339852"/>
                </a:lnTo>
                <a:lnTo>
                  <a:pt x="859536" y="329184"/>
                </a:lnTo>
                <a:lnTo>
                  <a:pt x="859536" y="360351"/>
                </a:lnTo>
                <a:lnTo>
                  <a:pt x="888492" y="339852"/>
                </a:lnTo>
                <a:close/>
              </a:path>
              <a:path w="889000" h="680085">
                <a:moveTo>
                  <a:pt x="493776" y="361470"/>
                </a:moveTo>
                <a:lnTo>
                  <a:pt x="493776" y="350520"/>
                </a:lnTo>
                <a:lnTo>
                  <a:pt x="478748" y="339852"/>
                </a:lnTo>
                <a:lnTo>
                  <a:pt x="0" y="679704"/>
                </a:lnTo>
                <a:lnTo>
                  <a:pt x="39624" y="679704"/>
                </a:lnTo>
                <a:lnTo>
                  <a:pt x="39624" y="655320"/>
                </a:lnTo>
                <a:lnTo>
                  <a:pt x="79474" y="655320"/>
                </a:lnTo>
                <a:lnTo>
                  <a:pt x="493776" y="361470"/>
                </a:lnTo>
                <a:close/>
              </a:path>
              <a:path w="889000" h="680085">
                <a:moveTo>
                  <a:pt x="81623" y="25908"/>
                </a:moveTo>
                <a:lnTo>
                  <a:pt x="47244" y="1524"/>
                </a:lnTo>
                <a:lnTo>
                  <a:pt x="39624" y="25908"/>
                </a:lnTo>
                <a:lnTo>
                  <a:pt x="81623" y="25908"/>
                </a:lnTo>
                <a:close/>
              </a:path>
              <a:path w="889000" h="680085">
                <a:moveTo>
                  <a:pt x="524256" y="339852"/>
                </a:moveTo>
                <a:lnTo>
                  <a:pt x="81623" y="25908"/>
                </a:lnTo>
                <a:lnTo>
                  <a:pt x="39624" y="25908"/>
                </a:lnTo>
                <a:lnTo>
                  <a:pt x="39624" y="28128"/>
                </a:lnTo>
                <a:lnTo>
                  <a:pt x="478748" y="339852"/>
                </a:lnTo>
                <a:lnTo>
                  <a:pt x="493776" y="329184"/>
                </a:lnTo>
                <a:lnTo>
                  <a:pt x="493776" y="361470"/>
                </a:lnTo>
                <a:lnTo>
                  <a:pt x="524256" y="339852"/>
                </a:lnTo>
                <a:close/>
              </a:path>
              <a:path w="889000" h="680085">
                <a:moveTo>
                  <a:pt x="79474" y="655320"/>
                </a:moveTo>
                <a:lnTo>
                  <a:pt x="39624" y="655320"/>
                </a:lnTo>
                <a:lnTo>
                  <a:pt x="47244" y="678180"/>
                </a:lnTo>
                <a:lnTo>
                  <a:pt x="79474" y="655320"/>
                </a:lnTo>
                <a:close/>
              </a:path>
              <a:path w="889000" h="680085">
                <a:moveTo>
                  <a:pt x="399911" y="655320"/>
                </a:moveTo>
                <a:lnTo>
                  <a:pt x="79474" y="655320"/>
                </a:lnTo>
                <a:lnTo>
                  <a:pt x="47244" y="678180"/>
                </a:lnTo>
                <a:lnTo>
                  <a:pt x="39624" y="655320"/>
                </a:lnTo>
                <a:lnTo>
                  <a:pt x="39624" y="679704"/>
                </a:lnTo>
                <a:lnTo>
                  <a:pt x="397764" y="679704"/>
                </a:lnTo>
                <a:lnTo>
                  <a:pt x="397764" y="656844"/>
                </a:lnTo>
                <a:lnTo>
                  <a:pt x="399911" y="655320"/>
                </a:lnTo>
                <a:close/>
              </a:path>
              <a:path w="889000" h="680085">
                <a:moveTo>
                  <a:pt x="403860" y="25908"/>
                </a:moveTo>
                <a:lnTo>
                  <a:pt x="397764" y="22860"/>
                </a:lnTo>
                <a:lnTo>
                  <a:pt x="402059" y="25908"/>
                </a:lnTo>
                <a:lnTo>
                  <a:pt x="403860" y="25908"/>
                </a:lnTo>
                <a:close/>
              </a:path>
              <a:path w="889000" h="680085">
                <a:moveTo>
                  <a:pt x="402059" y="25908"/>
                </a:moveTo>
                <a:lnTo>
                  <a:pt x="397764" y="22860"/>
                </a:lnTo>
                <a:lnTo>
                  <a:pt x="397764" y="25908"/>
                </a:lnTo>
                <a:lnTo>
                  <a:pt x="402059" y="25908"/>
                </a:lnTo>
                <a:close/>
              </a:path>
              <a:path w="889000" h="680085">
                <a:moveTo>
                  <a:pt x="403860" y="655320"/>
                </a:moveTo>
                <a:lnTo>
                  <a:pt x="399911" y="655320"/>
                </a:lnTo>
                <a:lnTo>
                  <a:pt x="397764" y="656844"/>
                </a:lnTo>
                <a:lnTo>
                  <a:pt x="403860" y="655320"/>
                </a:lnTo>
                <a:close/>
              </a:path>
              <a:path w="889000" h="680085">
                <a:moveTo>
                  <a:pt x="403860" y="679704"/>
                </a:moveTo>
                <a:lnTo>
                  <a:pt x="403860" y="655320"/>
                </a:lnTo>
                <a:lnTo>
                  <a:pt x="397764" y="656844"/>
                </a:lnTo>
                <a:lnTo>
                  <a:pt x="397764" y="679704"/>
                </a:lnTo>
                <a:lnTo>
                  <a:pt x="403860" y="679704"/>
                </a:lnTo>
                <a:close/>
              </a:path>
              <a:path w="889000" h="680085">
                <a:moveTo>
                  <a:pt x="859536" y="360351"/>
                </a:moveTo>
                <a:lnTo>
                  <a:pt x="859536" y="350520"/>
                </a:lnTo>
                <a:lnTo>
                  <a:pt x="844501" y="339852"/>
                </a:lnTo>
                <a:lnTo>
                  <a:pt x="399911" y="655320"/>
                </a:lnTo>
                <a:lnTo>
                  <a:pt x="403860" y="655320"/>
                </a:lnTo>
                <a:lnTo>
                  <a:pt x="403860" y="679704"/>
                </a:lnTo>
                <a:lnTo>
                  <a:pt x="408432" y="679704"/>
                </a:lnTo>
                <a:lnTo>
                  <a:pt x="859536" y="360351"/>
                </a:lnTo>
                <a:close/>
              </a:path>
              <a:path w="889000" h="680085">
                <a:moveTo>
                  <a:pt x="403860" y="27185"/>
                </a:moveTo>
                <a:lnTo>
                  <a:pt x="403860" y="25908"/>
                </a:lnTo>
                <a:lnTo>
                  <a:pt x="402059" y="25908"/>
                </a:lnTo>
                <a:lnTo>
                  <a:pt x="403860" y="27185"/>
                </a:lnTo>
                <a:close/>
              </a:path>
              <a:path w="889000" h="680085">
                <a:moveTo>
                  <a:pt x="493776" y="350520"/>
                </a:moveTo>
                <a:lnTo>
                  <a:pt x="493776" y="329184"/>
                </a:lnTo>
                <a:lnTo>
                  <a:pt x="478748" y="339852"/>
                </a:lnTo>
                <a:lnTo>
                  <a:pt x="493776" y="350520"/>
                </a:lnTo>
                <a:close/>
              </a:path>
              <a:path w="889000" h="680085">
                <a:moveTo>
                  <a:pt x="859536" y="350520"/>
                </a:moveTo>
                <a:lnTo>
                  <a:pt x="859536" y="329184"/>
                </a:lnTo>
                <a:lnTo>
                  <a:pt x="844501" y="339852"/>
                </a:lnTo>
                <a:lnTo>
                  <a:pt x="859536" y="350520"/>
                </a:lnTo>
                <a:close/>
              </a:path>
            </a:pathLst>
          </a:custGeom>
          <a:solidFill>
            <a:srgbClr val="D0EC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24703" y="4565888"/>
            <a:ext cx="3583304" cy="524510"/>
          </a:xfrm>
          <a:custGeom>
            <a:avLst/>
            <a:gdLst/>
            <a:ahLst/>
            <a:cxnLst/>
            <a:rect l="l" t="t" r="r" b="b"/>
            <a:pathLst>
              <a:path w="3583304" h="524510">
                <a:moveTo>
                  <a:pt x="0" y="0"/>
                </a:moveTo>
                <a:lnTo>
                  <a:pt x="0" y="524256"/>
                </a:lnTo>
                <a:lnTo>
                  <a:pt x="3582924" y="524256"/>
                </a:lnTo>
                <a:lnTo>
                  <a:pt x="358292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12510" y="4553696"/>
            <a:ext cx="3607435" cy="548640"/>
          </a:xfrm>
          <a:custGeom>
            <a:avLst/>
            <a:gdLst/>
            <a:ahLst/>
            <a:cxnLst/>
            <a:rect l="l" t="t" r="r" b="b"/>
            <a:pathLst>
              <a:path w="3607434" h="548639">
                <a:moveTo>
                  <a:pt x="3607308" y="544068"/>
                </a:moveTo>
                <a:lnTo>
                  <a:pt x="3607308" y="6096"/>
                </a:lnTo>
                <a:lnTo>
                  <a:pt x="3601212" y="0"/>
                </a:lnTo>
                <a:lnTo>
                  <a:pt x="6096" y="0"/>
                </a:lnTo>
                <a:lnTo>
                  <a:pt x="0" y="6096"/>
                </a:lnTo>
                <a:lnTo>
                  <a:pt x="0" y="544068"/>
                </a:lnTo>
                <a:lnTo>
                  <a:pt x="6096" y="548640"/>
                </a:lnTo>
                <a:lnTo>
                  <a:pt x="12192" y="548640"/>
                </a:lnTo>
                <a:lnTo>
                  <a:pt x="12192" y="25908"/>
                </a:lnTo>
                <a:lnTo>
                  <a:pt x="25908" y="12192"/>
                </a:lnTo>
                <a:lnTo>
                  <a:pt x="25908" y="25908"/>
                </a:lnTo>
                <a:lnTo>
                  <a:pt x="3581400" y="25908"/>
                </a:lnTo>
                <a:lnTo>
                  <a:pt x="3581400" y="12192"/>
                </a:lnTo>
                <a:lnTo>
                  <a:pt x="3595116" y="25908"/>
                </a:lnTo>
                <a:lnTo>
                  <a:pt x="3595116" y="548640"/>
                </a:lnTo>
                <a:lnTo>
                  <a:pt x="3601212" y="548640"/>
                </a:lnTo>
                <a:lnTo>
                  <a:pt x="3607308" y="544068"/>
                </a:lnTo>
                <a:close/>
              </a:path>
              <a:path w="3607434" h="548639">
                <a:moveTo>
                  <a:pt x="25908" y="25908"/>
                </a:moveTo>
                <a:lnTo>
                  <a:pt x="25908" y="12192"/>
                </a:lnTo>
                <a:lnTo>
                  <a:pt x="12192" y="25908"/>
                </a:lnTo>
                <a:lnTo>
                  <a:pt x="25908" y="25908"/>
                </a:lnTo>
                <a:close/>
              </a:path>
              <a:path w="3607434" h="548639">
                <a:moveTo>
                  <a:pt x="25908" y="524256"/>
                </a:moveTo>
                <a:lnTo>
                  <a:pt x="25908" y="25908"/>
                </a:lnTo>
                <a:lnTo>
                  <a:pt x="12192" y="25908"/>
                </a:lnTo>
                <a:lnTo>
                  <a:pt x="12192" y="524256"/>
                </a:lnTo>
                <a:lnTo>
                  <a:pt x="25908" y="524256"/>
                </a:lnTo>
                <a:close/>
              </a:path>
              <a:path w="3607434" h="548639">
                <a:moveTo>
                  <a:pt x="3595116" y="524256"/>
                </a:moveTo>
                <a:lnTo>
                  <a:pt x="12192" y="524256"/>
                </a:lnTo>
                <a:lnTo>
                  <a:pt x="25908" y="536448"/>
                </a:lnTo>
                <a:lnTo>
                  <a:pt x="25908" y="548640"/>
                </a:lnTo>
                <a:lnTo>
                  <a:pt x="3581400" y="548640"/>
                </a:lnTo>
                <a:lnTo>
                  <a:pt x="3581400" y="536448"/>
                </a:lnTo>
                <a:lnTo>
                  <a:pt x="3595116" y="524256"/>
                </a:lnTo>
                <a:close/>
              </a:path>
              <a:path w="3607434" h="548639">
                <a:moveTo>
                  <a:pt x="25908" y="548640"/>
                </a:moveTo>
                <a:lnTo>
                  <a:pt x="25908" y="536448"/>
                </a:lnTo>
                <a:lnTo>
                  <a:pt x="12192" y="524256"/>
                </a:lnTo>
                <a:lnTo>
                  <a:pt x="12192" y="548640"/>
                </a:lnTo>
                <a:lnTo>
                  <a:pt x="25908" y="548640"/>
                </a:lnTo>
                <a:close/>
              </a:path>
              <a:path w="3607434" h="548639">
                <a:moveTo>
                  <a:pt x="3595116" y="25908"/>
                </a:moveTo>
                <a:lnTo>
                  <a:pt x="3581400" y="12192"/>
                </a:lnTo>
                <a:lnTo>
                  <a:pt x="3581400" y="25908"/>
                </a:lnTo>
                <a:lnTo>
                  <a:pt x="3595116" y="25908"/>
                </a:lnTo>
                <a:close/>
              </a:path>
              <a:path w="3607434" h="548639">
                <a:moveTo>
                  <a:pt x="3595116" y="524256"/>
                </a:moveTo>
                <a:lnTo>
                  <a:pt x="3595116" y="25908"/>
                </a:lnTo>
                <a:lnTo>
                  <a:pt x="3581400" y="25908"/>
                </a:lnTo>
                <a:lnTo>
                  <a:pt x="3581400" y="524256"/>
                </a:lnTo>
                <a:lnTo>
                  <a:pt x="3595116" y="524256"/>
                </a:lnTo>
                <a:close/>
              </a:path>
              <a:path w="3607434" h="548639">
                <a:moveTo>
                  <a:pt x="3595116" y="548640"/>
                </a:moveTo>
                <a:lnTo>
                  <a:pt x="3595116" y="524256"/>
                </a:lnTo>
                <a:lnTo>
                  <a:pt x="3581400" y="536448"/>
                </a:lnTo>
                <a:lnTo>
                  <a:pt x="3581400" y="548640"/>
                </a:lnTo>
                <a:lnTo>
                  <a:pt x="3595116" y="548640"/>
                </a:lnTo>
                <a:close/>
              </a:path>
            </a:pathLst>
          </a:custGeom>
          <a:solidFill>
            <a:srgbClr val="ABE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124703" y="5529057"/>
            <a:ext cx="828040" cy="655320"/>
          </a:xfrm>
          <a:custGeom>
            <a:avLst/>
            <a:gdLst/>
            <a:ahLst/>
            <a:cxnLst/>
            <a:rect l="l" t="t" r="r" b="b"/>
            <a:pathLst>
              <a:path w="828039" h="655320">
                <a:moveTo>
                  <a:pt x="827532" y="327660"/>
                </a:moveTo>
                <a:lnTo>
                  <a:pt x="365760" y="0"/>
                </a:lnTo>
                <a:lnTo>
                  <a:pt x="0" y="0"/>
                </a:lnTo>
                <a:lnTo>
                  <a:pt x="463296" y="327660"/>
                </a:lnTo>
                <a:lnTo>
                  <a:pt x="463296" y="586111"/>
                </a:lnTo>
                <a:lnTo>
                  <a:pt x="827532" y="327660"/>
                </a:lnTo>
                <a:close/>
              </a:path>
              <a:path w="828039" h="655320">
                <a:moveTo>
                  <a:pt x="463296" y="586111"/>
                </a:moveTo>
                <a:lnTo>
                  <a:pt x="463296" y="327660"/>
                </a:lnTo>
                <a:lnTo>
                  <a:pt x="0" y="655320"/>
                </a:lnTo>
                <a:lnTo>
                  <a:pt x="365760" y="655320"/>
                </a:lnTo>
                <a:lnTo>
                  <a:pt x="463296" y="586111"/>
                </a:lnTo>
                <a:close/>
              </a:path>
            </a:pathLst>
          </a:custGeom>
          <a:solidFill>
            <a:srgbClr val="E3E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085078" y="5516864"/>
            <a:ext cx="890269" cy="680085"/>
          </a:xfrm>
          <a:custGeom>
            <a:avLst/>
            <a:gdLst/>
            <a:ahLst/>
            <a:cxnLst/>
            <a:rect l="l" t="t" r="r" b="b"/>
            <a:pathLst>
              <a:path w="890270" h="680085">
                <a:moveTo>
                  <a:pt x="890016" y="339852"/>
                </a:moveTo>
                <a:lnTo>
                  <a:pt x="408432" y="0"/>
                </a:lnTo>
                <a:lnTo>
                  <a:pt x="0" y="0"/>
                </a:lnTo>
                <a:lnTo>
                  <a:pt x="39624" y="28041"/>
                </a:lnTo>
                <a:lnTo>
                  <a:pt x="39624" y="25908"/>
                </a:lnTo>
                <a:lnTo>
                  <a:pt x="47244" y="1524"/>
                </a:lnTo>
                <a:lnTo>
                  <a:pt x="81623" y="25908"/>
                </a:lnTo>
                <a:lnTo>
                  <a:pt x="397764" y="25908"/>
                </a:lnTo>
                <a:lnTo>
                  <a:pt x="397764" y="22860"/>
                </a:lnTo>
                <a:lnTo>
                  <a:pt x="405384" y="25908"/>
                </a:lnTo>
                <a:lnTo>
                  <a:pt x="405384" y="28266"/>
                </a:lnTo>
                <a:lnTo>
                  <a:pt x="844501" y="339852"/>
                </a:lnTo>
                <a:lnTo>
                  <a:pt x="859536" y="329184"/>
                </a:lnTo>
                <a:lnTo>
                  <a:pt x="859536" y="361361"/>
                </a:lnTo>
                <a:lnTo>
                  <a:pt x="890016" y="339852"/>
                </a:lnTo>
                <a:close/>
              </a:path>
              <a:path w="890270" h="680085">
                <a:moveTo>
                  <a:pt x="495300" y="360389"/>
                </a:moveTo>
                <a:lnTo>
                  <a:pt x="495300" y="350520"/>
                </a:lnTo>
                <a:lnTo>
                  <a:pt x="480225" y="339852"/>
                </a:lnTo>
                <a:lnTo>
                  <a:pt x="0" y="679704"/>
                </a:lnTo>
                <a:lnTo>
                  <a:pt x="39624" y="679704"/>
                </a:lnTo>
                <a:lnTo>
                  <a:pt x="39624" y="655320"/>
                </a:lnTo>
                <a:lnTo>
                  <a:pt x="79474" y="655320"/>
                </a:lnTo>
                <a:lnTo>
                  <a:pt x="495300" y="360389"/>
                </a:lnTo>
                <a:close/>
              </a:path>
              <a:path w="890270" h="680085">
                <a:moveTo>
                  <a:pt x="81623" y="25908"/>
                </a:moveTo>
                <a:lnTo>
                  <a:pt x="47244" y="1524"/>
                </a:lnTo>
                <a:lnTo>
                  <a:pt x="39624" y="25908"/>
                </a:lnTo>
                <a:lnTo>
                  <a:pt x="81623" y="25908"/>
                </a:lnTo>
                <a:close/>
              </a:path>
              <a:path w="890270" h="680085">
                <a:moveTo>
                  <a:pt x="524256" y="339852"/>
                </a:moveTo>
                <a:lnTo>
                  <a:pt x="81623" y="25908"/>
                </a:lnTo>
                <a:lnTo>
                  <a:pt x="39624" y="25908"/>
                </a:lnTo>
                <a:lnTo>
                  <a:pt x="39624" y="28041"/>
                </a:lnTo>
                <a:lnTo>
                  <a:pt x="480225" y="339852"/>
                </a:lnTo>
                <a:lnTo>
                  <a:pt x="495300" y="329184"/>
                </a:lnTo>
                <a:lnTo>
                  <a:pt x="495300" y="360389"/>
                </a:lnTo>
                <a:lnTo>
                  <a:pt x="524256" y="339852"/>
                </a:lnTo>
                <a:close/>
              </a:path>
              <a:path w="890270" h="680085">
                <a:moveTo>
                  <a:pt x="79474" y="655320"/>
                </a:moveTo>
                <a:lnTo>
                  <a:pt x="39624" y="655320"/>
                </a:lnTo>
                <a:lnTo>
                  <a:pt x="47244" y="678180"/>
                </a:lnTo>
                <a:lnTo>
                  <a:pt x="79474" y="655320"/>
                </a:lnTo>
                <a:close/>
              </a:path>
              <a:path w="890270" h="680085">
                <a:moveTo>
                  <a:pt x="399911" y="655320"/>
                </a:moveTo>
                <a:lnTo>
                  <a:pt x="79474" y="655320"/>
                </a:lnTo>
                <a:lnTo>
                  <a:pt x="47244" y="678180"/>
                </a:lnTo>
                <a:lnTo>
                  <a:pt x="39624" y="655320"/>
                </a:lnTo>
                <a:lnTo>
                  <a:pt x="39624" y="679704"/>
                </a:lnTo>
                <a:lnTo>
                  <a:pt x="397764" y="679704"/>
                </a:lnTo>
                <a:lnTo>
                  <a:pt x="397764" y="656844"/>
                </a:lnTo>
                <a:lnTo>
                  <a:pt x="399911" y="655320"/>
                </a:lnTo>
                <a:close/>
              </a:path>
              <a:path w="890270" h="680085">
                <a:moveTo>
                  <a:pt x="405384" y="25908"/>
                </a:moveTo>
                <a:lnTo>
                  <a:pt x="397764" y="22860"/>
                </a:lnTo>
                <a:lnTo>
                  <a:pt x="402059" y="25908"/>
                </a:lnTo>
                <a:lnTo>
                  <a:pt x="405384" y="25908"/>
                </a:lnTo>
                <a:close/>
              </a:path>
              <a:path w="890270" h="680085">
                <a:moveTo>
                  <a:pt x="402059" y="25908"/>
                </a:moveTo>
                <a:lnTo>
                  <a:pt x="397764" y="22860"/>
                </a:lnTo>
                <a:lnTo>
                  <a:pt x="397764" y="25908"/>
                </a:lnTo>
                <a:lnTo>
                  <a:pt x="402059" y="25908"/>
                </a:lnTo>
                <a:close/>
              </a:path>
              <a:path w="890270" h="680085">
                <a:moveTo>
                  <a:pt x="405384" y="655320"/>
                </a:moveTo>
                <a:lnTo>
                  <a:pt x="399911" y="655320"/>
                </a:lnTo>
                <a:lnTo>
                  <a:pt x="397764" y="656844"/>
                </a:lnTo>
                <a:lnTo>
                  <a:pt x="405384" y="655320"/>
                </a:lnTo>
                <a:close/>
              </a:path>
              <a:path w="890270" h="680085">
                <a:moveTo>
                  <a:pt x="405384" y="679704"/>
                </a:moveTo>
                <a:lnTo>
                  <a:pt x="405384" y="655320"/>
                </a:lnTo>
                <a:lnTo>
                  <a:pt x="397764" y="656844"/>
                </a:lnTo>
                <a:lnTo>
                  <a:pt x="397764" y="679704"/>
                </a:lnTo>
                <a:lnTo>
                  <a:pt x="405384" y="679704"/>
                </a:lnTo>
                <a:close/>
              </a:path>
              <a:path w="890270" h="680085">
                <a:moveTo>
                  <a:pt x="859536" y="361361"/>
                </a:moveTo>
                <a:lnTo>
                  <a:pt x="859536" y="350520"/>
                </a:lnTo>
                <a:lnTo>
                  <a:pt x="844501" y="339852"/>
                </a:lnTo>
                <a:lnTo>
                  <a:pt x="399911" y="655320"/>
                </a:lnTo>
                <a:lnTo>
                  <a:pt x="405384" y="655320"/>
                </a:lnTo>
                <a:lnTo>
                  <a:pt x="405384" y="679704"/>
                </a:lnTo>
                <a:lnTo>
                  <a:pt x="408432" y="679704"/>
                </a:lnTo>
                <a:lnTo>
                  <a:pt x="859536" y="361361"/>
                </a:lnTo>
                <a:close/>
              </a:path>
              <a:path w="890270" h="680085">
                <a:moveTo>
                  <a:pt x="405384" y="28266"/>
                </a:moveTo>
                <a:lnTo>
                  <a:pt x="405384" y="25908"/>
                </a:lnTo>
                <a:lnTo>
                  <a:pt x="402059" y="25908"/>
                </a:lnTo>
                <a:lnTo>
                  <a:pt x="405384" y="28266"/>
                </a:lnTo>
                <a:close/>
              </a:path>
              <a:path w="890270" h="680085">
                <a:moveTo>
                  <a:pt x="495300" y="350520"/>
                </a:moveTo>
                <a:lnTo>
                  <a:pt x="495300" y="329184"/>
                </a:lnTo>
                <a:lnTo>
                  <a:pt x="480225" y="339852"/>
                </a:lnTo>
                <a:lnTo>
                  <a:pt x="495300" y="350520"/>
                </a:lnTo>
                <a:close/>
              </a:path>
              <a:path w="890270" h="680085">
                <a:moveTo>
                  <a:pt x="859536" y="350520"/>
                </a:moveTo>
                <a:lnTo>
                  <a:pt x="859536" y="329184"/>
                </a:lnTo>
                <a:lnTo>
                  <a:pt x="844501" y="339852"/>
                </a:lnTo>
                <a:lnTo>
                  <a:pt x="859536" y="350520"/>
                </a:lnTo>
                <a:close/>
              </a:path>
            </a:pathLst>
          </a:custGeom>
          <a:solidFill>
            <a:srgbClr val="E3E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621527" y="5529057"/>
            <a:ext cx="828040" cy="655320"/>
          </a:xfrm>
          <a:custGeom>
            <a:avLst/>
            <a:gdLst/>
            <a:ahLst/>
            <a:cxnLst/>
            <a:rect l="l" t="t" r="r" b="b"/>
            <a:pathLst>
              <a:path w="828039" h="655320">
                <a:moveTo>
                  <a:pt x="827532" y="327660"/>
                </a:moveTo>
                <a:lnTo>
                  <a:pt x="365760" y="0"/>
                </a:lnTo>
                <a:lnTo>
                  <a:pt x="0" y="0"/>
                </a:lnTo>
                <a:lnTo>
                  <a:pt x="463296" y="327660"/>
                </a:lnTo>
                <a:lnTo>
                  <a:pt x="463296" y="586111"/>
                </a:lnTo>
                <a:lnTo>
                  <a:pt x="827532" y="327660"/>
                </a:lnTo>
                <a:close/>
              </a:path>
              <a:path w="828039" h="655320">
                <a:moveTo>
                  <a:pt x="463296" y="586111"/>
                </a:moveTo>
                <a:lnTo>
                  <a:pt x="463296" y="327660"/>
                </a:lnTo>
                <a:lnTo>
                  <a:pt x="0" y="655320"/>
                </a:lnTo>
                <a:lnTo>
                  <a:pt x="365760" y="655320"/>
                </a:lnTo>
                <a:lnTo>
                  <a:pt x="463296" y="586111"/>
                </a:lnTo>
                <a:close/>
              </a:path>
            </a:pathLst>
          </a:custGeom>
          <a:solidFill>
            <a:srgbClr val="EFE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81903" y="5516864"/>
            <a:ext cx="890269" cy="680085"/>
          </a:xfrm>
          <a:custGeom>
            <a:avLst/>
            <a:gdLst/>
            <a:ahLst/>
            <a:cxnLst/>
            <a:rect l="l" t="t" r="r" b="b"/>
            <a:pathLst>
              <a:path w="890270" h="680085">
                <a:moveTo>
                  <a:pt x="890016" y="339852"/>
                </a:moveTo>
                <a:lnTo>
                  <a:pt x="409956" y="0"/>
                </a:lnTo>
                <a:lnTo>
                  <a:pt x="0" y="0"/>
                </a:lnTo>
                <a:lnTo>
                  <a:pt x="39624" y="28041"/>
                </a:lnTo>
                <a:lnTo>
                  <a:pt x="39624" y="25908"/>
                </a:lnTo>
                <a:lnTo>
                  <a:pt x="47244" y="1524"/>
                </a:lnTo>
                <a:lnTo>
                  <a:pt x="81623" y="25908"/>
                </a:lnTo>
                <a:lnTo>
                  <a:pt x="397764" y="25908"/>
                </a:lnTo>
                <a:lnTo>
                  <a:pt x="397764" y="22860"/>
                </a:lnTo>
                <a:lnTo>
                  <a:pt x="405384" y="25908"/>
                </a:lnTo>
                <a:lnTo>
                  <a:pt x="405384" y="28266"/>
                </a:lnTo>
                <a:lnTo>
                  <a:pt x="844501" y="339852"/>
                </a:lnTo>
                <a:lnTo>
                  <a:pt x="859536" y="329184"/>
                </a:lnTo>
                <a:lnTo>
                  <a:pt x="859536" y="361429"/>
                </a:lnTo>
                <a:lnTo>
                  <a:pt x="890016" y="339852"/>
                </a:lnTo>
                <a:close/>
              </a:path>
              <a:path w="890270" h="680085">
                <a:moveTo>
                  <a:pt x="495300" y="360389"/>
                </a:moveTo>
                <a:lnTo>
                  <a:pt x="495300" y="350520"/>
                </a:lnTo>
                <a:lnTo>
                  <a:pt x="480225" y="339852"/>
                </a:lnTo>
                <a:lnTo>
                  <a:pt x="0" y="679704"/>
                </a:lnTo>
                <a:lnTo>
                  <a:pt x="39624" y="679704"/>
                </a:lnTo>
                <a:lnTo>
                  <a:pt x="39624" y="655320"/>
                </a:lnTo>
                <a:lnTo>
                  <a:pt x="79474" y="655320"/>
                </a:lnTo>
                <a:lnTo>
                  <a:pt x="495300" y="360389"/>
                </a:lnTo>
                <a:close/>
              </a:path>
              <a:path w="890270" h="680085">
                <a:moveTo>
                  <a:pt x="81623" y="25908"/>
                </a:moveTo>
                <a:lnTo>
                  <a:pt x="47244" y="1524"/>
                </a:lnTo>
                <a:lnTo>
                  <a:pt x="39624" y="25908"/>
                </a:lnTo>
                <a:lnTo>
                  <a:pt x="81623" y="25908"/>
                </a:lnTo>
                <a:close/>
              </a:path>
              <a:path w="890270" h="680085">
                <a:moveTo>
                  <a:pt x="524256" y="339852"/>
                </a:moveTo>
                <a:lnTo>
                  <a:pt x="81623" y="25908"/>
                </a:lnTo>
                <a:lnTo>
                  <a:pt x="39624" y="25908"/>
                </a:lnTo>
                <a:lnTo>
                  <a:pt x="39624" y="28041"/>
                </a:lnTo>
                <a:lnTo>
                  <a:pt x="480225" y="339852"/>
                </a:lnTo>
                <a:lnTo>
                  <a:pt x="495300" y="329184"/>
                </a:lnTo>
                <a:lnTo>
                  <a:pt x="495300" y="360389"/>
                </a:lnTo>
                <a:lnTo>
                  <a:pt x="524256" y="339852"/>
                </a:lnTo>
                <a:close/>
              </a:path>
              <a:path w="890270" h="680085">
                <a:moveTo>
                  <a:pt x="79474" y="655320"/>
                </a:moveTo>
                <a:lnTo>
                  <a:pt x="39624" y="655320"/>
                </a:lnTo>
                <a:lnTo>
                  <a:pt x="47244" y="678180"/>
                </a:lnTo>
                <a:lnTo>
                  <a:pt x="79474" y="655320"/>
                </a:lnTo>
                <a:close/>
              </a:path>
              <a:path w="890270" h="680085">
                <a:moveTo>
                  <a:pt x="399911" y="655320"/>
                </a:moveTo>
                <a:lnTo>
                  <a:pt x="79474" y="655320"/>
                </a:lnTo>
                <a:lnTo>
                  <a:pt x="47244" y="678180"/>
                </a:lnTo>
                <a:lnTo>
                  <a:pt x="39624" y="655320"/>
                </a:lnTo>
                <a:lnTo>
                  <a:pt x="39624" y="679704"/>
                </a:lnTo>
                <a:lnTo>
                  <a:pt x="397764" y="679704"/>
                </a:lnTo>
                <a:lnTo>
                  <a:pt x="397764" y="656844"/>
                </a:lnTo>
                <a:lnTo>
                  <a:pt x="399911" y="655320"/>
                </a:lnTo>
                <a:close/>
              </a:path>
              <a:path w="890270" h="680085">
                <a:moveTo>
                  <a:pt x="405384" y="25908"/>
                </a:moveTo>
                <a:lnTo>
                  <a:pt x="397764" y="22860"/>
                </a:lnTo>
                <a:lnTo>
                  <a:pt x="402059" y="25908"/>
                </a:lnTo>
                <a:lnTo>
                  <a:pt x="405384" y="25908"/>
                </a:lnTo>
                <a:close/>
              </a:path>
              <a:path w="890270" h="680085">
                <a:moveTo>
                  <a:pt x="402059" y="25908"/>
                </a:moveTo>
                <a:lnTo>
                  <a:pt x="397764" y="22860"/>
                </a:lnTo>
                <a:lnTo>
                  <a:pt x="397764" y="25908"/>
                </a:lnTo>
                <a:lnTo>
                  <a:pt x="402059" y="25908"/>
                </a:lnTo>
                <a:close/>
              </a:path>
              <a:path w="890270" h="680085">
                <a:moveTo>
                  <a:pt x="405384" y="655320"/>
                </a:moveTo>
                <a:lnTo>
                  <a:pt x="399911" y="655320"/>
                </a:lnTo>
                <a:lnTo>
                  <a:pt x="397764" y="656844"/>
                </a:lnTo>
                <a:lnTo>
                  <a:pt x="405384" y="655320"/>
                </a:lnTo>
                <a:close/>
              </a:path>
              <a:path w="890270" h="680085">
                <a:moveTo>
                  <a:pt x="405384" y="679704"/>
                </a:moveTo>
                <a:lnTo>
                  <a:pt x="405384" y="655320"/>
                </a:lnTo>
                <a:lnTo>
                  <a:pt x="397764" y="656844"/>
                </a:lnTo>
                <a:lnTo>
                  <a:pt x="397764" y="679704"/>
                </a:lnTo>
                <a:lnTo>
                  <a:pt x="405384" y="679704"/>
                </a:lnTo>
                <a:close/>
              </a:path>
              <a:path w="890270" h="680085">
                <a:moveTo>
                  <a:pt x="859536" y="361429"/>
                </a:moveTo>
                <a:lnTo>
                  <a:pt x="859536" y="350520"/>
                </a:lnTo>
                <a:lnTo>
                  <a:pt x="844501" y="339852"/>
                </a:lnTo>
                <a:lnTo>
                  <a:pt x="399911" y="655320"/>
                </a:lnTo>
                <a:lnTo>
                  <a:pt x="405384" y="655320"/>
                </a:lnTo>
                <a:lnTo>
                  <a:pt x="405384" y="679704"/>
                </a:lnTo>
                <a:lnTo>
                  <a:pt x="409956" y="679704"/>
                </a:lnTo>
                <a:lnTo>
                  <a:pt x="859536" y="361429"/>
                </a:lnTo>
                <a:close/>
              </a:path>
              <a:path w="890270" h="680085">
                <a:moveTo>
                  <a:pt x="405384" y="28266"/>
                </a:moveTo>
                <a:lnTo>
                  <a:pt x="405384" y="25908"/>
                </a:lnTo>
                <a:lnTo>
                  <a:pt x="402059" y="25908"/>
                </a:lnTo>
                <a:lnTo>
                  <a:pt x="405384" y="28266"/>
                </a:lnTo>
                <a:close/>
              </a:path>
              <a:path w="890270" h="680085">
                <a:moveTo>
                  <a:pt x="495300" y="350520"/>
                </a:moveTo>
                <a:lnTo>
                  <a:pt x="495300" y="329184"/>
                </a:lnTo>
                <a:lnTo>
                  <a:pt x="480225" y="339852"/>
                </a:lnTo>
                <a:lnTo>
                  <a:pt x="495300" y="350520"/>
                </a:lnTo>
                <a:close/>
              </a:path>
              <a:path w="890270" h="680085">
                <a:moveTo>
                  <a:pt x="859536" y="350520"/>
                </a:moveTo>
                <a:lnTo>
                  <a:pt x="859536" y="329184"/>
                </a:lnTo>
                <a:lnTo>
                  <a:pt x="844501" y="339852"/>
                </a:lnTo>
                <a:lnTo>
                  <a:pt x="859536" y="350520"/>
                </a:lnTo>
                <a:close/>
              </a:path>
            </a:pathLst>
          </a:custGeom>
          <a:solidFill>
            <a:srgbClr val="EFE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19874" y="5529057"/>
            <a:ext cx="828040" cy="655320"/>
          </a:xfrm>
          <a:custGeom>
            <a:avLst/>
            <a:gdLst/>
            <a:ahLst/>
            <a:cxnLst/>
            <a:rect l="l" t="t" r="r" b="b"/>
            <a:pathLst>
              <a:path w="828039" h="655320">
                <a:moveTo>
                  <a:pt x="827532" y="327660"/>
                </a:moveTo>
                <a:lnTo>
                  <a:pt x="364236" y="0"/>
                </a:lnTo>
                <a:lnTo>
                  <a:pt x="0" y="0"/>
                </a:lnTo>
                <a:lnTo>
                  <a:pt x="461772" y="327660"/>
                </a:lnTo>
                <a:lnTo>
                  <a:pt x="461772" y="586338"/>
                </a:lnTo>
                <a:lnTo>
                  <a:pt x="827532" y="327660"/>
                </a:lnTo>
                <a:close/>
              </a:path>
              <a:path w="828039" h="655320">
                <a:moveTo>
                  <a:pt x="461772" y="586338"/>
                </a:moveTo>
                <a:lnTo>
                  <a:pt x="461772" y="327660"/>
                </a:lnTo>
                <a:lnTo>
                  <a:pt x="0" y="655320"/>
                </a:lnTo>
                <a:lnTo>
                  <a:pt x="364236" y="655320"/>
                </a:lnTo>
                <a:lnTo>
                  <a:pt x="461772" y="586338"/>
                </a:lnTo>
                <a:close/>
              </a:path>
            </a:pathLst>
          </a:custGeom>
          <a:solidFill>
            <a:srgbClr val="F1D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80250" y="5516864"/>
            <a:ext cx="889000" cy="680085"/>
          </a:xfrm>
          <a:custGeom>
            <a:avLst/>
            <a:gdLst/>
            <a:ahLst/>
            <a:cxnLst/>
            <a:rect l="l" t="t" r="r" b="b"/>
            <a:pathLst>
              <a:path w="889000" h="680085">
                <a:moveTo>
                  <a:pt x="888492" y="339852"/>
                </a:moveTo>
                <a:lnTo>
                  <a:pt x="408432" y="0"/>
                </a:lnTo>
                <a:lnTo>
                  <a:pt x="0" y="0"/>
                </a:lnTo>
                <a:lnTo>
                  <a:pt x="39624" y="28128"/>
                </a:lnTo>
                <a:lnTo>
                  <a:pt x="39624" y="25908"/>
                </a:lnTo>
                <a:lnTo>
                  <a:pt x="47244" y="1524"/>
                </a:lnTo>
                <a:lnTo>
                  <a:pt x="81623" y="25908"/>
                </a:lnTo>
                <a:lnTo>
                  <a:pt x="396240" y="25908"/>
                </a:lnTo>
                <a:lnTo>
                  <a:pt x="396240" y="22860"/>
                </a:lnTo>
                <a:lnTo>
                  <a:pt x="403860" y="25908"/>
                </a:lnTo>
                <a:lnTo>
                  <a:pt x="403860" y="28249"/>
                </a:lnTo>
                <a:lnTo>
                  <a:pt x="844451" y="339852"/>
                </a:lnTo>
                <a:lnTo>
                  <a:pt x="859536" y="329184"/>
                </a:lnTo>
                <a:lnTo>
                  <a:pt x="859536" y="360351"/>
                </a:lnTo>
                <a:lnTo>
                  <a:pt x="888492" y="339852"/>
                </a:lnTo>
                <a:close/>
              </a:path>
              <a:path w="889000" h="680085">
                <a:moveTo>
                  <a:pt x="493776" y="361470"/>
                </a:moveTo>
                <a:lnTo>
                  <a:pt x="493776" y="350520"/>
                </a:lnTo>
                <a:lnTo>
                  <a:pt x="478748" y="339852"/>
                </a:lnTo>
                <a:lnTo>
                  <a:pt x="0" y="679704"/>
                </a:lnTo>
                <a:lnTo>
                  <a:pt x="39624" y="679704"/>
                </a:lnTo>
                <a:lnTo>
                  <a:pt x="39624" y="655320"/>
                </a:lnTo>
                <a:lnTo>
                  <a:pt x="79474" y="655320"/>
                </a:lnTo>
                <a:lnTo>
                  <a:pt x="493776" y="361470"/>
                </a:lnTo>
                <a:close/>
              </a:path>
              <a:path w="889000" h="680085">
                <a:moveTo>
                  <a:pt x="81623" y="25908"/>
                </a:moveTo>
                <a:lnTo>
                  <a:pt x="47244" y="1524"/>
                </a:lnTo>
                <a:lnTo>
                  <a:pt x="39624" y="25908"/>
                </a:lnTo>
                <a:lnTo>
                  <a:pt x="81623" y="25908"/>
                </a:lnTo>
                <a:close/>
              </a:path>
              <a:path w="889000" h="680085">
                <a:moveTo>
                  <a:pt x="524256" y="339852"/>
                </a:moveTo>
                <a:lnTo>
                  <a:pt x="81623" y="25908"/>
                </a:lnTo>
                <a:lnTo>
                  <a:pt x="39624" y="25908"/>
                </a:lnTo>
                <a:lnTo>
                  <a:pt x="39624" y="28128"/>
                </a:lnTo>
                <a:lnTo>
                  <a:pt x="478748" y="339852"/>
                </a:lnTo>
                <a:lnTo>
                  <a:pt x="493776" y="329184"/>
                </a:lnTo>
                <a:lnTo>
                  <a:pt x="493776" y="361470"/>
                </a:lnTo>
                <a:lnTo>
                  <a:pt x="524256" y="339852"/>
                </a:lnTo>
                <a:close/>
              </a:path>
              <a:path w="889000" h="680085">
                <a:moveTo>
                  <a:pt x="79474" y="655320"/>
                </a:moveTo>
                <a:lnTo>
                  <a:pt x="39624" y="655320"/>
                </a:lnTo>
                <a:lnTo>
                  <a:pt x="47244" y="678180"/>
                </a:lnTo>
                <a:lnTo>
                  <a:pt x="79474" y="655320"/>
                </a:lnTo>
                <a:close/>
              </a:path>
              <a:path w="889000" h="680085">
                <a:moveTo>
                  <a:pt x="398394" y="655320"/>
                </a:moveTo>
                <a:lnTo>
                  <a:pt x="79474" y="655320"/>
                </a:lnTo>
                <a:lnTo>
                  <a:pt x="47244" y="678180"/>
                </a:lnTo>
                <a:lnTo>
                  <a:pt x="39624" y="655320"/>
                </a:lnTo>
                <a:lnTo>
                  <a:pt x="39624" y="679704"/>
                </a:lnTo>
                <a:lnTo>
                  <a:pt x="396240" y="679704"/>
                </a:lnTo>
                <a:lnTo>
                  <a:pt x="396240" y="656844"/>
                </a:lnTo>
                <a:lnTo>
                  <a:pt x="398394" y="655320"/>
                </a:lnTo>
                <a:close/>
              </a:path>
              <a:path w="889000" h="680085">
                <a:moveTo>
                  <a:pt x="403860" y="25908"/>
                </a:moveTo>
                <a:lnTo>
                  <a:pt x="396240" y="22860"/>
                </a:lnTo>
                <a:lnTo>
                  <a:pt x="400549" y="25908"/>
                </a:lnTo>
                <a:lnTo>
                  <a:pt x="403860" y="25908"/>
                </a:lnTo>
                <a:close/>
              </a:path>
              <a:path w="889000" h="680085">
                <a:moveTo>
                  <a:pt x="400549" y="25908"/>
                </a:moveTo>
                <a:lnTo>
                  <a:pt x="396240" y="22860"/>
                </a:lnTo>
                <a:lnTo>
                  <a:pt x="396240" y="25908"/>
                </a:lnTo>
                <a:lnTo>
                  <a:pt x="400549" y="25908"/>
                </a:lnTo>
                <a:close/>
              </a:path>
              <a:path w="889000" h="680085">
                <a:moveTo>
                  <a:pt x="403860" y="655320"/>
                </a:moveTo>
                <a:lnTo>
                  <a:pt x="398394" y="655320"/>
                </a:lnTo>
                <a:lnTo>
                  <a:pt x="396240" y="656844"/>
                </a:lnTo>
                <a:lnTo>
                  <a:pt x="403860" y="655320"/>
                </a:lnTo>
                <a:close/>
              </a:path>
              <a:path w="889000" h="680085">
                <a:moveTo>
                  <a:pt x="403860" y="679704"/>
                </a:moveTo>
                <a:lnTo>
                  <a:pt x="403860" y="655320"/>
                </a:lnTo>
                <a:lnTo>
                  <a:pt x="396240" y="656844"/>
                </a:lnTo>
                <a:lnTo>
                  <a:pt x="396240" y="679704"/>
                </a:lnTo>
                <a:lnTo>
                  <a:pt x="403860" y="679704"/>
                </a:lnTo>
                <a:close/>
              </a:path>
              <a:path w="889000" h="680085">
                <a:moveTo>
                  <a:pt x="859536" y="360351"/>
                </a:moveTo>
                <a:lnTo>
                  <a:pt x="859536" y="350520"/>
                </a:lnTo>
                <a:lnTo>
                  <a:pt x="844451" y="339852"/>
                </a:lnTo>
                <a:lnTo>
                  <a:pt x="398394" y="655320"/>
                </a:lnTo>
                <a:lnTo>
                  <a:pt x="403860" y="655320"/>
                </a:lnTo>
                <a:lnTo>
                  <a:pt x="403860" y="679704"/>
                </a:lnTo>
                <a:lnTo>
                  <a:pt x="408432" y="679704"/>
                </a:lnTo>
                <a:lnTo>
                  <a:pt x="859536" y="360351"/>
                </a:lnTo>
                <a:close/>
              </a:path>
              <a:path w="889000" h="680085">
                <a:moveTo>
                  <a:pt x="403860" y="28249"/>
                </a:moveTo>
                <a:lnTo>
                  <a:pt x="403860" y="25908"/>
                </a:lnTo>
                <a:lnTo>
                  <a:pt x="400549" y="25908"/>
                </a:lnTo>
                <a:lnTo>
                  <a:pt x="403860" y="28249"/>
                </a:lnTo>
                <a:close/>
              </a:path>
              <a:path w="889000" h="680085">
                <a:moveTo>
                  <a:pt x="493776" y="350520"/>
                </a:moveTo>
                <a:lnTo>
                  <a:pt x="493776" y="329184"/>
                </a:lnTo>
                <a:lnTo>
                  <a:pt x="478748" y="339852"/>
                </a:lnTo>
                <a:lnTo>
                  <a:pt x="493776" y="350520"/>
                </a:lnTo>
                <a:close/>
              </a:path>
              <a:path w="889000" h="680085">
                <a:moveTo>
                  <a:pt x="859536" y="350520"/>
                </a:moveTo>
                <a:lnTo>
                  <a:pt x="859536" y="329184"/>
                </a:lnTo>
                <a:lnTo>
                  <a:pt x="844451" y="339852"/>
                </a:lnTo>
                <a:lnTo>
                  <a:pt x="859536" y="350520"/>
                </a:lnTo>
                <a:close/>
              </a:path>
            </a:pathLst>
          </a:custGeom>
          <a:solidFill>
            <a:srgbClr val="F1D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616699" y="5529057"/>
            <a:ext cx="828040" cy="655320"/>
          </a:xfrm>
          <a:custGeom>
            <a:avLst/>
            <a:gdLst/>
            <a:ahLst/>
            <a:cxnLst/>
            <a:rect l="l" t="t" r="r" b="b"/>
            <a:pathLst>
              <a:path w="828039" h="655320">
                <a:moveTo>
                  <a:pt x="827532" y="327660"/>
                </a:moveTo>
                <a:lnTo>
                  <a:pt x="364236" y="0"/>
                </a:lnTo>
                <a:lnTo>
                  <a:pt x="0" y="0"/>
                </a:lnTo>
                <a:lnTo>
                  <a:pt x="461772" y="327660"/>
                </a:lnTo>
                <a:lnTo>
                  <a:pt x="461772" y="586338"/>
                </a:lnTo>
                <a:lnTo>
                  <a:pt x="827532" y="327660"/>
                </a:lnTo>
                <a:close/>
              </a:path>
              <a:path w="828039" h="655320">
                <a:moveTo>
                  <a:pt x="461772" y="586338"/>
                </a:moveTo>
                <a:lnTo>
                  <a:pt x="461772" y="327660"/>
                </a:lnTo>
                <a:lnTo>
                  <a:pt x="0" y="655320"/>
                </a:lnTo>
                <a:lnTo>
                  <a:pt x="364236" y="655320"/>
                </a:lnTo>
                <a:lnTo>
                  <a:pt x="461772" y="586338"/>
                </a:lnTo>
                <a:close/>
              </a:path>
            </a:pathLst>
          </a:custGeom>
          <a:solidFill>
            <a:srgbClr val="F2C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77074" y="5516864"/>
            <a:ext cx="889000" cy="680085"/>
          </a:xfrm>
          <a:custGeom>
            <a:avLst/>
            <a:gdLst/>
            <a:ahLst/>
            <a:cxnLst/>
            <a:rect l="l" t="t" r="r" b="b"/>
            <a:pathLst>
              <a:path w="889000" h="680085">
                <a:moveTo>
                  <a:pt x="888492" y="339852"/>
                </a:moveTo>
                <a:lnTo>
                  <a:pt x="408432" y="0"/>
                </a:lnTo>
                <a:lnTo>
                  <a:pt x="0" y="0"/>
                </a:lnTo>
                <a:lnTo>
                  <a:pt x="39624" y="28128"/>
                </a:lnTo>
                <a:lnTo>
                  <a:pt x="39624" y="25908"/>
                </a:lnTo>
                <a:lnTo>
                  <a:pt x="47244" y="1524"/>
                </a:lnTo>
                <a:lnTo>
                  <a:pt x="81623" y="25908"/>
                </a:lnTo>
                <a:lnTo>
                  <a:pt x="397764" y="25908"/>
                </a:lnTo>
                <a:lnTo>
                  <a:pt x="397764" y="22860"/>
                </a:lnTo>
                <a:lnTo>
                  <a:pt x="403860" y="25908"/>
                </a:lnTo>
                <a:lnTo>
                  <a:pt x="403860" y="27185"/>
                </a:lnTo>
                <a:lnTo>
                  <a:pt x="844501" y="339852"/>
                </a:lnTo>
                <a:lnTo>
                  <a:pt x="859536" y="329184"/>
                </a:lnTo>
                <a:lnTo>
                  <a:pt x="859536" y="360351"/>
                </a:lnTo>
                <a:lnTo>
                  <a:pt x="888492" y="339852"/>
                </a:lnTo>
                <a:close/>
              </a:path>
              <a:path w="889000" h="680085">
                <a:moveTo>
                  <a:pt x="493776" y="361470"/>
                </a:moveTo>
                <a:lnTo>
                  <a:pt x="493776" y="350520"/>
                </a:lnTo>
                <a:lnTo>
                  <a:pt x="478748" y="339852"/>
                </a:lnTo>
                <a:lnTo>
                  <a:pt x="0" y="679704"/>
                </a:lnTo>
                <a:lnTo>
                  <a:pt x="39624" y="679704"/>
                </a:lnTo>
                <a:lnTo>
                  <a:pt x="39624" y="655320"/>
                </a:lnTo>
                <a:lnTo>
                  <a:pt x="79474" y="655320"/>
                </a:lnTo>
                <a:lnTo>
                  <a:pt x="493776" y="361470"/>
                </a:lnTo>
                <a:close/>
              </a:path>
              <a:path w="889000" h="680085">
                <a:moveTo>
                  <a:pt x="81623" y="25908"/>
                </a:moveTo>
                <a:lnTo>
                  <a:pt x="47244" y="1524"/>
                </a:lnTo>
                <a:lnTo>
                  <a:pt x="39624" y="25908"/>
                </a:lnTo>
                <a:lnTo>
                  <a:pt x="81623" y="25908"/>
                </a:lnTo>
                <a:close/>
              </a:path>
              <a:path w="889000" h="680085">
                <a:moveTo>
                  <a:pt x="524256" y="339852"/>
                </a:moveTo>
                <a:lnTo>
                  <a:pt x="81623" y="25908"/>
                </a:lnTo>
                <a:lnTo>
                  <a:pt x="39624" y="25908"/>
                </a:lnTo>
                <a:lnTo>
                  <a:pt x="39624" y="28128"/>
                </a:lnTo>
                <a:lnTo>
                  <a:pt x="478748" y="339852"/>
                </a:lnTo>
                <a:lnTo>
                  <a:pt x="493776" y="329184"/>
                </a:lnTo>
                <a:lnTo>
                  <a:pt x="493776" y="361470"/>
                </a:lnTo>
                <a:lnTo>
                  <a:pt x="524256" y="339852"/>
                </a:lnTo>
                <a:close/>
              </a:path>
              <a:path w="889000" h="680085">
                <a:moveTo>
                  <a:pt x="79474" y="655320"/>
                </a:moveTo>
                <a:lnTo>
                  <a:pt x="39624" y="655320"/>
                </a:lnTo>
                <a:lnTo>
                  <a:pt x="47244" y="678180"/>
                </a:lnTo>
                <a:lnTo>
                  <a:pt x="79474" y="655320"/>
                </a:lnTo>
                <a:close/>
              </a:path>
              <a:path w="889000" h="680085">
                <a:moveTo>
                  <a:pt x="399911" y="655320"/>
                </a:moveTo>
                <a:lnTo>
                  <a:pt x="79474" y="655320"/>
                </a:lnTo>
                <a:lnTo>
                  <a:pt x="47244" y="678180"/>
                </a:lnTo>
                <a:lnTo>
                  <a:pt x="39624" y="655320"/>
                </a:lnTo>
                <a:lnTo>
                  <a:pt x="39624" y="679704"/>
                </a:lnTo>
                <a:lnTo>
                  <a:pt x="397764" y="679704"/>
                </a:lnTo>
                <a:lnTo>
                  <a:pt x="397764" y="656844"/>
                </a:lnTo>
                <a:lnTo>
                  <a:pt x="399911" y="655320"/>
                </a:lnTo>
                <a:close/>
              </a:path>
              <a:path w="889000" h="680085">
                <a:moveTo>
                  <a:pt x="403860" y="25908"/>
                </a:moveTo>
                <a:lnTo>
                  <a:pt x="397764" y="22860"/>
                </a:lnTo>
                <a:lnTo>
                  <a:pt x="402059" y="25908"/>
                </a:lnTo>
                <a:lnTo>
                  <a:pt x="403860" y="25908"/>
                </a:lnTo>
                <a:close/>
              </a:path>
              <a:path w="889000" h="680085">
                <a:moveTo>
                  <a:pt x="402059" y="25908"/>
                </a:moveTo>
                <a:lnTo>
                  <a:pt x="397764" y="22860"/>
                </a:lnTo>
                <a:lnTo>
                  <a:pt x="397764" y="25908"/>
                </a:lnTo>
                <a:lnTo>
                  <a:pt x="402059" y="25908"/>
                </a:lnTo>
                <a:close/>
              </a:path>
              <a:path w="889000" h="680085">
                <a:moveTo>
                  <a:pt x="403860" y="655320"/>
                </a:moveTo>
                <a:lnTo>
                  <a:pt x="399911" y="655320"/>
                </a:lnTo>
                <a:lnTo>
                  <a:pt x="397764" y="656844"/>
                </a:lnTo>
                <a:lnTo>
                  <a:pt x="403860" y="655320"/>
                </a:lnTo>
                <a:close/>
              </a:path>
              <a:path w="889000" h="680085">
                <a:moveTo>
                  <a:pt x="403860" y="679704"/>
                </a:moveTo>
                <a:lnTo>
                  <a:pt x="403860" y="655320"/>
                </a:lnTo>
                <a:lnTo>
                  <a:pt x="397764" y="656844"/>
                </a:lnTo>
                <a:lnTo>
                  <a:pt x="397764" y="679704"/>
                </a:lnTo>
                <a:lnTo>
                  <a:pt x="403860" y="679704"/>
                </a:lnTo>
                <a:close/>
              </a:path>
              <a:path w="889000" h="680085">
                <a:moveTo>
                  <a:pt x="859536" y="360351"/>
                </a:moveTo>
                <a:lnTo>
                  <a:pt x="859536" y="350520"/>
                </a:lnTo>
                <a:lnTo>
                  <a:pt x="844501" y="339852"/>
                </a:lnTo>
                <a:lnTo>
                  <a:pt x="399911" y="655320"/>
                </a:lnTo>
                <a:lnTo>
                  <a:pt x="403860" y="655320"/>
                </a:lnTo>
                <a:lnTo>
                  <a:pt x="403860" y="679704"/>
                </a:lnTo>
                <a:lnTo>
                  <a:pt x="408432" y="679704"/>
                </a:lnTo>
                <a:lnTo>
                  <a:pt x="859536" y="360351"/>
                </a:lnTo>
                <a:close/>
              </a:path>
              <a:path w="889000" h="680085">
                <a:moveTo>
                  <a:pt x="403860" y="27185"/>
                </a:moveTo>
                <a:lnTo>
                  <a:pt x="403860" y="25908"/>
                </a:lnTo>
                <a:lnTo>
                  <a:pt x="402059" y="25908"/>
                </a:lnTo>
                <a:lnTo>
                  <a:pt x="403860" y="27185"/>
                </a:lnTo>
                <a:close/>
              </a:path>
              <a:path w="889000" h="680085">
                <a:moveTo>
                  <a:pt x="493776" y="350520"/>
                </a:moveTo>
                <a:lnTo>
                  <a:pt x="493776" y="329184"/>
                </a:lnTo>
                <a:lnTo>
                  <a:pt x="478748" y="339852"/>
                </a:lnTo>
                <a:lnTo>
                  <a:pt x="493776" y="350520"/>
                </a:lnTo>
                <a:close/>
              </a:path>
              <a:path w="889000" h="680085">
                <a:moveTo>
                  <a:pt x="859536" y="350520"/>
                </a:moveTo>
                <a:lnTo>
                  <a:pt x="859536" y="329184"/>
                </a:lnTo>
                <a:lnTo>
                  <a:pt x="844501" y="339852"/>
                </a:lnTo>
                <a:lnTo>
                  <a:pt x="859536" y="350520"/>
                </a:lnTo>
                <a:close/>
              </a:path>
            </a:pathLst>
          </a:custGeom>
          <a:solidFill>
            <a:srgbClr val="F2C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13523" y="5529057"/>
            <a:ext cx="828040" cy="655320"/>
          </a:xfrm>
          <a:custGeom>
            <a:avLst/>
            <a:gdLst/>
            <a:ahLst/>
            <a:cxnLst/>
            <a:rect l="l" t="t" r="r" b="b"/>
            <a:pathLst>
              <a:path w="828039" h="655320">
                <a:moveTo>
                  <a:pt x="827532" y="327660"/>
                </a:moveTo>
                <a:lnTo>
                  <a:pt x="365760" y="0"/>
                </a:lnTo>
                <a:lnTo>
                  <a:pt x="0" y="0"/>
                </a:lnTo>
                <a:lnTo>
                  <a:pt x="463296" y="327660"/>
                </a:lnTo>
                <a:lnTo>
                  <a:pt x="463296" y="586111"/>
                </a:lnTo>
                <a:lnTo>
                  <a:pt x="827532" y="327660"/>
                </a:lnTo>
                <a:close/>
              </a:path>
              <a:path w="828039" h="655320">
                <a:moveTo>
                  <a:pt x="463296" y="586111"/>
                </a:moveTo>
                <a:lnTo>
                  <a:pt x="463296" y="327660"/>
                </a:lnTo>
                <a:lnTo>
                  <a:pt x="0" y="655320"/>
                </a:lnTo>
                <a:lnTo>
                  <a:pt x="365760" y="655320"/>
                </a:lnTo>
                <a:lnTo>
                  <a:pt x="463296" y="586111"/>
                </a:lnTo>
                <a:close/>
              </a:path>
            </a:pathLst>
          </a:custGeom>
          <a:solidFill>
            <a:srgbClr val="F4B7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73899" y="5516864"/>
            <a:ext cx="890269" cy="680085"/>
          </a:xfrm>
          <a:custGeom>
            <a:avLst/>
            <a:gdLst/>
            <a:ahLst/>
            <a:cxnLst/>
            <a:rect l="l" t="t" r="r" b="b"/>
            <a:pathLst>
              <a:path w="890270" h="680085">
                <a:moveTo>
                  <a:pt x="890016" y="339852"/>
                </a:moveTo>
                <a:lnTo>
                  <a:pt x="408432" y="0"/>
                </a:lnTo>
                <a:lnTo>
                  <a:pt x="0" y="0"/>
                </a:lnTo>
                <a:lnTo>
                  <a:pt x="39624" y="28041"/>
                </a:lnTo>
                <a:lnTo>
                  <a:pt x="39624" y="25908"/>
                </a:lnTo>
                <a:lnTo>
                  <a:pt x="47244" y="1524"/>
                </a:lnTo>
                <a:lnTo>
                  <a:pt x="81623" y="25908"/>
                </a:lnTo>
                <a:lnTo>
                  <a:pt x="397764" y="25908"/>
                </a:lnTo>
                <a:lnTo>
                  <a:pt x="397764" y="22860"/>
                </a:lnTo>
                <a:lnTo>
                  <a:pt x="405384" y="25908"/>
                </a:lnTo>
                <a:lnTo>
                  <a:pt x="405384" y="28266"/>
                </a:lnTo>
                <a:lnTo>
                  <a:pt x="844501" y="339852"/>
                </a:lnTo>
                <a:lnTo>
                  <a:pt x="859536" y="329184"/>
                </a:lnTo>
                <a:lnTo>
                  <a:pt x="859536" y="361361"/>
                </a:lnTo>
                <a:lnTo>
                  <a:pt x="890016" y="339852"/>
                </a:lnTo>
                <a:close/>
              </a:path>
              <a:path w="890270" h="680085">
                <a:moveTo>
                  <a:pt x="495300" y="360389"/>
                </a:moveTo>
                <a:lnTo>
                  <a:pt x="495300" y="350520"/>
                </a:lnTo>
                <a:lnTo>
                  <a:pt x="480225" y="339852"/>
                </a:lnTo>
                <a:lnTo>
                  <a:pt x="0" y="679704"/>
                </a:lnTo>
                <a:lnTo>
                  <a:pt x="39624" y="679704"/>
                </a:lnTo>
                <a:lnTo>
                  <a:pt x="39624" y="655320"/>
                </a:lnTo>
                <a:lnTo>
                  <a:pt x="79474" y="655320"/>
                </a:lnTo>
                <a:lnTo>
                  <a:pt x="495300" y="360389"/>
                </a:lnTo>
                <a:close/>
              </a:path>
              <a:path w="890270" h="680085">
                <a:moveTo>
                  <a:pt x="81623" y="25908"/>
                </a:moveTo>
                <a:lnTo>
                  <a:pt x="47244" y="1524"/>
                </a:lnTo>
                <a:lnTo>
                  <a:pt x="39624" y="25908"/>
                </a:lnTo>
                <a:lnTo>
                  <a:pt x="81623" y="25908"/>
                </a:lnTo>
                <a:close/>
              </a:path>
              <a:path w="890270" h="680085">
                <a:moveTo>
                  <a:pt x="524256" y="339852"/>
                </a:moveTo>
                <a:lnTo>
                  <a:pt x="81623" y="25908"/>
                </a:lnTo>
                <a:lnTo>
                  <a:pt x="39624" y="25908"/>
                </a:lnTo>
                <a:lnTo>
                  <a:pt x="39624" y="28041"/>
                </a:lnTo>
                <a:lnTo>
                  <a:pt x="480225" y="339852"/>
                </a:lnTo>
                <a:lnTo>
                  <a:pt x="495300" y="329184"/>
                </a:lnTo>
                <a:lnTo>
                  <a:pt x="495300" y="360389"/>
                </a:lnTo>
                <a:lnTo>
                  <a:pt x="524256" y="339852"/>
                </a:lnTo>
                <a:close/>
              </a:path>
              <a:path w="890270" h="680085">
                <a:moveTo>
                  <a:pt x="79474" y="655320"/>
                </a:moveTo>
                <a:lnTo>
                  <a:pt x="39624" y="655320"/>
                </a:lnTo>
                <a:lnTo>
                  <a:pt x="47244" y="678180"/>
                </a:lnTo>
                <a:lnTo>
                  <a:pt x="79474" y="655320"/>
                </a:lnTo>
                <a:close/>
              </a:path>
              <a:path w="890270" h="680085">
                <a:moveTo>
                  <a:pt x="399911" y="655320"/>
                </a:moveTo>
                <a:lnTo>
                  <a:pt x="79474" y="655320"/>
                </a:lnTo>
                <a:lnTo>
                  <a:pt x="47244" y="678180"/>
                </a:lnTo>
                <a:lnTo>
                  <a:pt x="39624" y="655320"/>
                </a:lnTo>
                <a:lnTo>
                  <a:pt x="39624" y="679704"/>
                </a:lnTo>
                <a:lnTo>
                  <a:pt x="397764" y="679704"/>
                </a:lnTo>
                <a:lnTo>
                  <a:pt x="397764" y="656844"/>
                </a:lnTo>
                <a:lnTo>
                  <a:pt x="399911" y="655320"/>
                </a:lnTo>
                <a:close/>
              </a:path>
              <a:path w="890270" h="680085">
                <a:moveTo>
                  <a:pt x="405384" y="25908"/>
                </a:moveTo>
                <a:lnTo>
                  <a:pt x="397764" y="22860"/>
                </a:lnTo>
                <a:lnTo>
                  <a:pt x="402059" y="25908"/>
                </a:lnTo>
                <a:lnTo>
                  <a:pt x="405384" y="25908"/>
                </a:lnTo>
                <a:close/>
              </a:path>
              <a:path w="890270" h="680085">
                <a:moveTo>
                  <a:pt x="402059" y="25908"/>
                </a:moveTo>
                <a:lnTo>
                  <a:pt x="397764" y="22860"/>
                </a:lnTo>
                <a:lnTo>
                  <a:pt x="397764" y="25908"/>
                </a:lnTo>
                <a:lnTo>
                  <a:pt x="402059" y="25908"/>
                </a:lnTo>
                <a:close/>
              </a:path>
              <a:path w="890270" h="680085">
                <a:moveTo>
                  <a:pt x="405384" y="655320"/>
                </a:moveTo>
                <a:lnTo>
                  <a:pt x="399911" y="655320"/>
                </a:lnTo>
                <a:lnTo>
                  <a:pt x="397764" y="656844"/>
                </a:lnTo>
                <a:lnTo>
                  <a:pt x="405384" y="655320"/>
                </a:lnTo>
                <a:close/>
              </a:path>
              <a:path w="890270" h="680085">
                <a:moveTo>
                  <a:pt x="405384" y="679704"/>
                </a:moveTo>
                <a:lnTo>
                  <a:pt x="405384" y="655320"/>
                </a:lnTo>
                <a:lnTo>
                  <a:pt x="397764" y="656844"/>
                </a:lnTo>
                <a:lnTo>
                  <a:pt x="397764" y="679704"/>
                </a:lnTo>
                <a:lnTo>
                  <a:pt x="405384" y="679704"/>
                </a:lnTo>
                <a:close/>
              </a:path>
              <a:path w="890270" h="680085">
                <a:moveTo>
                  <a:pt x="859536" y="361361"/>
                </a:moveTo>
                <a:lnTo>
                  <a:pt x="859536" y="350520"/>
                </a:lnTo>
                <a:lnTo>
                  <a:pt x="844501" y="339852"/>
                </a:lnTo>
                <a:lnTo>
                  <a:pt x="399911" y="655320"/>
                </a:lnTo>
                <a:lnTo>
                  <a:pt x="405384" y="655320"/>
                </a:lnTo>
                <a:lnTo>
                  <a:pt x="405384" y="679704"/>
                </a:lnTo>
                <a:lnTo>
                  <a:pt x="408432" y="679704"/>
                </a:lnTo>
                <a:lnTo>
                  <a:pt x="859536" y="361361"/>
                </a:lnTo>
                <a:close/>
              </a:path>
              <a:path w="890270" h="680085">
                <a:moveTo>
                  <a:pt x="405384" y="28266"/>
                </a:moveTo>
                <a:lnTo>
                  <a:pt x="405384" y="25908"/>
                </a:lnTo>
                <a:lnTo>
                  <a:pt x="402059" y="25908"/>
                </a:lnTo>
                <a:lnTo>
                  <a:pt x="405384" y="28266"/>
                </a:lnTo>
                <a:close/>
              </a:path>
              <a:path w="890270" h="680085">
                <a:moveTo>
                  <a:pt x="495300" y="350520"/>
                </a:moveTo>
                <a:lnTo>
                  <a:pt x="495300" y="329184"/>
                </a:lnTo>
                <a:lnTo>
                  <a:pt x="480225" y="339852"/>
                </a:lnTo>
                <a:lnTo>
                  <a:pt x="495300" y="350520"/>
                </a:lnTo>
                <a:close/>
              </a:path>
              <a:path w="890270" h="680085">
                <a:moveTo>
                  <a:pt x="859536" y="350520"/>
                </a:moveTo>
                <a:lnTo>
                  <a:pt x="859536" y="329184"/>
                </a:lnTo>
                <a:lnTo>
                  <a:pt x="844501" y="339852"/>
                </a:lnTo>
                <a:lnTo>
                  <a:pt x="859536" y="350520"/>
                </a:lnTo>
                <a:close/>
              </a:path>
            </a:pathLst>
          </a:custGeom>
          <a:solidFill>
            <a:srgbClr val="F4B7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610347" y="5529057"/>
            <a:ext cx="828040" cy="655320"/>
          </a:xfrm>
          <a:custGeom>
            <a:avLst/>
            <a:gdLst/>
            <a:ahLst/>
            <a:cxnLst/>
            <a:rect l="l" t="t" r="r" b="b"/>
            <a:pathLst>
              <a:path w="828039" h="655320">
                <a:moveTo>
                  <a:pt x="827532" y="327660"/>
                </a:moveTo>
                <a:lnTo>
                  <a:pt x="365760" y="0"/>
                </a:lnTo>
                <a:lnTo>
                  <a:pt x="0" y="0"/>
                </a:lnTo>
                <a:lnTo>
                  <a:pt x="463296" y="327660"/>
                </a:lnTo>
                <a:lnTo>
                  <a:pt x="463296" y="586111"/>
                </a:lnTo>
                <a:lnTo>
                  <a:pt x="827532" y="327660"/>
                </a:lnTo>
                <a:close/>
              </a:path>
              <a:path w="828039" h="655320">
                <a:moveTo>
                  <a:pt x="463296" y="586111"/>
                </a:moveTo>
                <a:lnTo>
                  <a:pt x="463296" y="327660"/>
                </a:lnTo>
                <a:lnTo>
                  <a:pt x="0" y="655320"/>
                </a:lnTo>
                <a:lnTo>
                  <a:pt x="365760" y="655320"/>
                </a:lnTo>
                <a:lnTo>
                  <a:pt x="463296" y="586111"/>
                </a:lnTo>
                <a:close/>
              </a:path>
            </a:pathLst>
          </a:custGeom>
          <a:solidFill>
            <a:srgbClr val="F5A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70723" y="5516864"/>
            <a:ext cx="890269" cy="680085"/>
          </a:xfrm>
          <a:custGeom>
            <a:avLst/>
            <a:gdLst/>
            <a:ahLst/>
            <a:cxnLst/>
            <a:rect l="l" t="t" r="r" b="b"/>
            <a:pathLst>
              <a:path w="890270" h="680085">
                <a:moveTo>
                  <a:pt x="890016" y="339852"/>
                </a:moveTo>
                <a:lnTo>
                  <a:pt x="409956" y="0"/>
                </a:lnTo>
                <a:lnTo>
                  <a:pt x="0" y="0"/>
                </a:lnTo>
                <a:lnTo>
                  <a:pt x="39624" y="28041"/>
                </a:lnTo>
                <a:lnTo>
                  <a:pt x="39624" y="25908"/>
                </a:lnTo>
                <a:lnTo>
                  <a:pt x="47244" y="1524"/>
                </a:lnTo>
                <a:lnTo>
                  <a:pt x="81623" y="25908"/>
                </a:lnTo>
                <a:lnTo>
                  <a:pt x="397764" y="25908"/>
                </a:lnTo>
                <a:lnTo>
                  <a:pt x="397764" y="22860"/>
                </a:lnTo>
                <a:lnTo>
                  <a:pt x="405384" y="25908"/>
                </a:lnTo>
                <a:lnTo>
                  <a:pt x="405384" y="28249"/>
                </a:lnTo>
                <a:lnTo>
                  <a:pt x="845975" y="339852"/>
                </a:lnTo>
                <a:lnTo>
                  <a:pt x="861060" y="329184"/>
                </a:lnTo>
                <a:lnTo>
                  <a:pt x="861060" y="360351"/>
                </a:lnTo>
                <a:lnTo>
                  <a:pt x="890016" y="339852"/>
                </a:lnTo>
                <a:close/>
              </a:path>
              <a:path w="890270" h="680085">
                <a:moveTo>
                  <a:pt x="495300" y="360389"/>
                </a:moveTo>
                <a:lnTo>
                  <a:pt x="495300" y="350520"/>
                </a:lnTo>
                <a:lnTo>
                  <a:pt x="480225" y="339852"/>
                </a:lnTo>
                <a:lnTo>
                  <a:pt x="0" y="679704"/>
                </a:lnTo>
                <a:lnTo>
                  <a:pt x="39624" y="679704"/>
                </a:lnTo>
                <a:lnTo>
                  <a:pt x="39624" y="655320"/>
                </a:lnTo>
                <a:lnTo>
                  <a:pt x="79474" y="655320"/>
                </a:lnTo>
                <a:lnTo>
                  <a:pt x="495300" y="360389"/>
                </a:lnTo>
                <a:close/>
              </a:path>
              <a:path w="890270" h="680085">
                <a:moveTo>
                  <a:pt x="81623" y="25908"/>
                </a:moveTo>
                <a:lnTo>
                  <a:pt x="47244" y="1524"/>
                </a:lnTo>
                <a:lnTo>
                  <a:pt x="39624" y="25908"/>
                </a:lnTo>
                <a:lnTo>
                  <a:pt x="81623" y="25908"/>
                </a:lnTo>
                <a:close/>
              </a:path>
              <a:path w="890270" h="680085">
                <a:moveTo>
                  <a:pt x="524256" y="339852"/>
                </a:moveTo>
                <a:lnTo>
                  <a:pt x="81623" y="25908"/>
                </a:lnTo>
                <a:lnTo>
                  <a:pt x="39624" y="25908"/>
                </a:lnTo>
                <a:lnTo>
                  <a:pt x="39624" y="28041"/>
                </a:lnTo>
                <a:lnTo>
                  <a:pt x="480225" y="339852"/>
                </a:lnTo>
                <a:lnTo>
                  <a:pt x="495300" y="329184"/>
                </a:lnTo>
                <a:lnTo>
                  <a:pt x="495300" y="360389"/>
                </a:lnTo>
                <a:lnTo>
                  <a:pt x="524256" y="339852"/>
                </a:lnTo>
                <a:close/>
              </a:path>
              <a:path w="890270" h="680085">
                <a:moveTo>
                  <a:pt x="79474" y="655320"/>
                </a:moveTo>
                <a:lnTo>
                  <a:pt x="39624" y="655320"/>
                </a:lnTo>
                <a:lnTo>
                  <a:pt x="47244" y="678180"/>
                </a:lnTo>
                <a:lnTo>
                  <a:pt x="79474" y="655320"/>
                </a:lnTo>
                <a:close/>
              </a:path>
              <a:path w="890270" h="680085">
                <a:moveTo>
                  <a:pt x="399918" y="655320"/>
                </a:moveTo>
                <a:lnTo>
                  <a:pt x="79474" y="655320"/>
                </a:lnTo>
                <a:lnTo>
                  <a:pt x="47244" y="678180"/>
                </a:lnTo>
                <a:lnTo>
                  <a:pt x="39624" y="655320"/>
                </a:lnTo>
                <a:lnTo>
                  <a:pt x="39624" y="679704"/>
                </a:lnTo>
                <a:lnTo>
                  <a:pt x="397764" y="679704"/>
                </a:lnTo>
                <a:lnTo>
                  <a:pt x="397764" y="656844"/>
                </a:lnTo>
                <a:lnTo>
                  <a:pt x="399918" y="655320"/>
                </a:lnTo>
                <a:close/>
              </a:path>
              <a:path w="890270" h="680085">
                <a:moveTo>
                  <a:pt x="405384" y="25908"/>
                </a:moveTo>
                <a:lnTo>
                  <a:pt x="397764" y="22860"/>
                </a:lnTo>
                <a:lnTo>
                  <a:pt x="402073" y="25908"/>
                </a:lnTo>
                <a:lnTo>
                  <a:pt x="405384" y="25908"/>
                </a:lnTo>
                <a:close/>
              </a:path>
              <a:path w="890270" h="680085">
                <a:moveTo>
                  <a:pt x="402073" y="25908"/>
                </a:moveTo>
                <a:lnTo>
                  <a:pt x="397764" y="22860"/>
                </a:lnTo>
                <a:lnTo>
                  <a:pt x="397764" y="25908"/>
                </a:lnTo>
                <a:lnTo>
                  <a:pt x="402073" y="25908"/>
                </a:lnTo>
                <a:close/>
              </a:path>
              <a:path w="890270" h="680085">
                <a:moveTo>
                  <a:pt x="405384" y="655320"/>
                </a:moveTo>
                <a:lnTo>
                  <a:pt x="399918" y="655320"/>
                </a:lnTo>
                <a:lnTo>
                  <a:pt x="397764" y="656844"/>
                </a:lnTo>
                <a:lnTo>
                  <a:pt x="405384" y="655320"/>
                </a:lnTo>
                <a:close/>
              </a:path>
              <a:path w="890270" h="680085">
                <a:moveTo>
                  <a:pt x="405384" y="679704"/>
                </a:moveTo>
                <a:lnTo>
                  <a:pt x="405384" y="655320"/>
                </a:lnTo>
                <a:lnTo>
                  <a:pt x="397764" y="656844"/>
                </a:lnTo>
                <a:lnTo>
                  <a:pt x="397764" y="679704"/>
                </a:lnTo>
                <a:lnTo>
                  <a:pt x="405384" y="679704"/>
                </a:lnTo>
                <a:close/>
              </a:path>
              <a:path w="890270" h="680085">
                <a:moveTo>
                  <a:pt x="861060" y="360351"/>
                </a:moveTo>
                <a:lnTo>
                  <a:pt x="861060" y="350520"/>
                </a:lnTo>
                <a:lnTo>
                  <a:pt x="845975" y="339852"/>
                </a:lnTo>
                <a:lnTo>
                  <a:pt x="399918" y="655320"/>
                </a:lnTo>
                <a:lnTo>
                  <a:pt x="405384" y="655320"/>
                </a:lnTo>
                <a:lnTo>
                  <a:pt x="405384" y="679704"/>
                </a:lnTo>
                <a:lnTo>
                  <a:pt x="409956" y="679704"/>
                </a:lnTo>
                <a:lnTo>
                  <a:pt x="861060" y="360351"/>
                </a:lnTo>
                <a:close/>
              </a:path>
              <a:path w="890270" h="680085">
                <a:moveTo>
                  <a:pt x="405384" y="28249"/>
                </a:moveTo>
                <a:lnTo>
                  <a:pt x="405384" y="25908"/>
                </a:lnTo>
                <a:lnTo>
                  <a:pt x="402073" y="25908"/>
                </a:lnTo>
                <a:lnTo>
                  <a:pt x="405384" y="28249"/>
                </a:lnTo>
                <a:close/>
              </a:path>
              <a:path w="890270" h="680085">
                <a:moveTo>
                  <a:pt x="495300" y="350520"/>
                </a:moveTo>
                <a:lnTo>
                  <a:pt x="495300" y="329184"/>
                </a:lnTo>
                <a:lnTo>
                  <a:pt x="480225" y="339852"/>
                </a:lnTo>
                <a:lnTo>
                  <a:pt x="495300" y="350520"/>
                </a:lnTo>
                <a:close/>
              </a:path>
              <a:path w="890270" h="680085">
                <a:moveTo>
                  <a:pt x="861060" y="350520"/>
                </a:moveTo>
                <a:lnTo>
                  <a:pt x="861060" y="329184"/>
                </a:lnTo>
                <a:lnTo>
                  <a:pt x="845975" y="339852"/>
                </a:lnTo>
                <a:lnTo>
                  <a:pt x="861060" y="350520"/>
                </a:lnTo>
                <a:close/>
              </a:path>
            </a:pathLst>
          </a:custGeom>
          <a:solidFill>
            <a:srgbClr val="F5A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108694" y="5529057"/>
            <a:ext cx="828040" cy="655320"/>
          </a:xfrm>
          <a:custGeom>
            <a:avLst/>
            <a:gdLst/>
            <a:ahLst/>
            <a:cxnLst/>
            <a:rect l="l" t="t" r="r" b="b"/>
            <a:pathLst>
              <a:path w="828040" h="655320">
                <a:moveTo>
                  <a:pt x="827532" y="327660"/>
                </a:moveTo>
                <a:lnTo>
                  <a:pt x="364236" y="0"/>
                </a:lnTo>
                <a:lnTo>
                  <a:pt x="0" y="0"/>
                </a:lnTo>
                <a:lnTo>
                  <a:pt x="461772" y="327660"/>
                </a:lnTo>
                <a:lnTo>
                  <a:pt x="461772" y="586338"/>
                </a:lnTo>
                <a:lnTo>
                  <a:pt x="827532" y="327660"/>
                </a:lnTo>
                <a:close/>
              </a:path>
              <a:path w="828040" h="655320">
                <a:moveTo>
                  <a:pt x="461772" y="586338"/>
                </a:moveTo>
                <a:lnTo>
                  <a:pt x="461772" y="327660"/>
                </a:lnTo>
                <a:lnTo>
                  <a:pt x="0" y="655320"/>
                </a:lnTo>
                <a:lnTo>
                  <a:pt x="364236" y="655320"/>
                </a:lnTo>
                <a:lnTo>
                  <a:pt x="461772" y="586338"/>
                </a:lnTo>
                <a:close/>
              </a:path>
            </a:pathLst>
          </a:custGeom>
          <a:solidFill>
            <a:srgbClr val="F79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069071" y="5516864"/>
            <a:ext cx="889000" cy="680085"/>
          </a:xfrm>
          <a:custGeom>
            <a:avLst/>
            <a:gdLst/>
            <a:ahLst/>
            <a:cxnLst/>
            <a:rect l="l" t="t" r="r" b="b"/>
            <a:pathLst>
              <a:path w="889000" h="680085">
                <a:moveTo>
                  <a:pt x="888492" y="339852"/>
                </a:moveTo>
                <a:lnTo>
                  <a:pt x="408432" y="0"/>
                </a:lnTo>
                <a:lnTo>
                  <a:pt x="0" y="0"/>
                </a:lnTo>
                <a:lnTo>
                  <a:pt x="39624" y="28128"/>
                </a:lnTo>
                <a:lnTo>
                  <a:pt x="39624" y="25908"/>
                </a:lnTo>
                <a:lnTo>
                  <a:pt x="47244" y="1524"/>
                </a:lnTo>
                <a:lnTo>
                  <a:pt x="81623" y="25908"/>
                </a:lnTo>
                <a:lnTo>
                  <a:pt x="397764" y="25908"/>
                </a:lnTo>
                <a:lnTo>
                  <a:pt x="397764" y="22860"/>
                </a:lnTo>
                <a:lnTo>
                  <a:pt x="403860" y="25908"/>
                </a:lnTo>
                <a:lnTo>
                  <a:pt x="403860" y="27185"/>
                </a:lnTo>
                <a:lnTo>
                  <a:pt x="844501" y="339852"/>
                </a:lnTo>
                <a:lnTo>
                  <a:pt x="859536" y="329184"/>
                </a:lnTo>
                <a:lnTo>
                  <a:pt x="859536" y="360351"/>
                </a:lnTo>
                <a:lnTo>
                  <a:pt x="888492" y="339852"/>
                </a:lnTo>
                <a:close/>
              </a:path>
              <a:path w="889000" h="680085">
                <a:moveTo>
                  <a:pt x="493776" y="361470"/>
                </a:moveTo>
                <a:lnTo>
                  <a:pt x="493776" y="350520"/>
                </a:lnTo>
                <a:lnTo>
                  <a:pt x="478748" y="339852"/>
                </a:lnTo>
                <a:lnTo>
                  <a:pt x="0" y="679704"/>
                </a:lnTo>
                <a:lnTo>
                  <a:pt x="39624" y="679704"/>
                </a:lnTo>
                <a:lnTo>
                  <a:pt x="39624" y="655320"/>
                </a:lnTo>
                <a:lnTo>
                  <a:pt x="79474" y="655320"/>
                </a:lnTo>
                <a:lnTo>
                  <a:pt x="493776" y="361470"/>
                </a:lnTo>
                <a:close/>
              </a:path>
              <a:path w="889000" h="680085">
                <a:moveTo>
                  <a:pt x="81623" y="25908"/>
                </a:moveTo>
                <a:lnTo>
                  <a:pt x="47244" y="1524"/>
                </a:lnTo>
                <a:lnTo>
                  <a:pt x="39624" y="25908"/>
                </a:lnTo>
                <a:lnTo>
                  <a:pt x="81623" y="25908"/>
                </a:lnTo>
                <a:close/>
              </a:path>
              <a:path w="889000" h="680085">
                <a:moveTo>
                  <a:pt x="524256" y="339852"/>
                </a:moveTo>
                <a:lnTo>
                  <a:pt x="81623" y="25908"/>
                </a:lnTo>
                <a:lnTo>
                  <a:pt x="39624" y="25908"/>
                </a:lnTo>
                <a:lnTo>
                  <a:pt x="39624" y="28128"/>
                </a:lnTo>
                <a:lnTo>
                  <a:pt x="478748" y="339852"/>
                </a:lnTo>
                <a:lnTo>
                  <a:pt x="493776" y="329184"/>
                </a:lnTo>
                <a:lnTo>
                  <a:pt x="493776" y="361470"/>
                </a:lnTo>
                <a:lnTo>
                  <a:pt x="524256" y="339852"/>
                </a:lnTo>
                <a:close/>
              </a:path>
              <a:path w="889000" h="680085">
                <a:moveTo>
                  <a:pt x="79474" y="655320"/>
                </a:moveTo>
                <a:lnTo>
                  <a:pt x="39624" y="655320"/>
                </a:lnTo>
                <a:lnTo>
                  <a:pt x="47244" y="678180"/>
                </a:lnTo>
                <a:lnTo>
                  <a:pt x="79474" y="655320"/>
                </a:lnTo>
                <a:close/>
              </a:path>
              <a:path w="889000" h="680085">
                <a:moveTo>
                  <a:pt x="399911" y="655320"/>
                </a:moveTo>
                <a:lnTo>
                  <a:pt x="79474" y="655320"/>
                </a:lnTo>
                <a:lnTo>
                  <a:pt x="47244" y="678180"/>
                </a:lnTo>
                <a:lnTo>
                  <a:pt x="39624" y="655320"/>
                </a:lnTo>
                <a:lnTo>
                  <a:pt x="39624" y="679704"/>
                </a:lnTo>
                <a:lnTo>
                  <a:pt x="397764" y="679704"/>
                </a:lnTo>
                <a:lnTo>
                  <a:pt x="397764" y="656844"/>
                </a:lnTo>
                <a:lnTo>
                  <a:pt x="399911" y="655320"/>
                </a:lnTo>
                <a:close/>
              </a:path>
              <a:path w="889000" h="680085">
                <a:moveTo>
                  <a:pt x="403860" y="25908"/>
                </a:moveTo>
                <a:lnTo>
                  <a:pt x="397764" y="22860"/>
                </a:lnTo>
                <a:lnTo>
                  <a:pt x="402059" y="25908"/>
                </a:lnTo>
                <a:lnTo>
                  <a:pt x="403860" y="25908"/>
                </a:lnTo>
                <a:close/>
              </a:path>
              <a:path w="889000" h="680085">
                <a:moveTo>
                  <a:pt x="402059" y="25908"/>
                </a:moveTo>
                <a:lnTo>
                  <a:pt x="397764" y="22860"/>
                </a:lnTo>
                <a:lnTo>
                  <a:pt x="397764" y="25908"/>
                </a:lnTo>
                <a:lnTo>
                  <a:pt x="402059" y="25908"/>
                </a:lnTo>
                <a:close/>
              </a:path>
              <a:path w="889000" h="680085">
                <a:moveTo>
                  <a:pt x="403860" y="655320"/>
                </a:moveTo>
                <a:lnTo>
                  <a:pt x="399911" y="655320"/>
                </a:lnTo>
                <a:lnTo>
                  <a:pt x="397764" y="656844"/>
                </a:lnTo>
                <a:lnTo>
                  <a:pt x="403860" y="655320"/>
                </a:lnTo>
                <a:close/>
              </a:path>
              <a:path w="889000" h="680085">
                <a:moveTo>
                  <a:pt x="403860" y="679704"/>
                </a:moveTo>
                <a:lnTo>
                  <a:pt x="403860" y="655320"/>
                </a:lnTo>
                <a:lnTo>
                  <a:pt x="397764" y="656844"/>
                </a:lnTo>
                <a:lnTo>
                  <a:pt x="397764" y="679704"/>
                </a:lnTo>
                <a:lnTo>
                  <a:pt x="403860" y="679704"/>
                </a:lnTo>
                <a:close/>
              </a:path>
              <a:path w="889000" h="680085">
                <a:moveTo>
                  <a:pt x="859536" y="360351"/>
                </a:moveTo>
                <a:lnTo>
                  <a:pt x="859536" y="350520"/>
                </a:lnTo>
                <a:lnTo>
                  <a:pt x="844501" y="339852"/>
                </a:lnTo>
                <a:lnTo>
                  <a:pt x="399911" y="655320"/>
                </a:lnTo>
                <a:lnTo>
                  <a:pt x="403860" y="655320"/>
                </a:lnTo>
                <a:lnTo>
                  <a:pt x="403860" y="679704"/>
                </a:lnTo>
                <a:lnTo>
                  <a:pt x="408432" y="679704"/>
                </a:lnTo>
                <a:lnTo>
                  <a:pt x="859536" y="360351"/>
                </a:lnTo>
                <a:close/>
              </a:path>
              <a:path w="889000" h="680085">
                <a:moveTo>
                  <a:pt x="403860" y="27185"/>
                </a:moveTo>
                <a:lnTo>
                  <a:pt x="403860" y="25908"/>
                </a:lnTo>
                <a:lnTo>
                  <a:pt x="402059" y="25908"/>
                </a:lnTo>
                <a:lnTo>
                  <a:pt x="403860" y="27185"/>
                </a:lnTo>
                <a:close/>
              </a:path>
              <a:path w="889000" h="680085">
                <a:moveTo>
                  <a:pt x="493776" y="350520"/>
                </a:moveTo>
                <a:lnTo>
                  <a:pt x="493776" y="329184"/>
                </a:lnTo>
                <a:lnTo>
                  <a:pt x="478748" y="339852"/>
                </a:lnTo>
                <a:lnTo>
                  <a:pt x="493776" y="350520"/>
                </a:lnTo>
                <a:close/>
              </a:path>
              <a:path w="889000" h="680085">
                <a:moveTo>
                  <a:pt x="859536" y="350520"/>
                </a:moveTo>
                <a:lnTo>
                  <a:pt x="859536" y="329184"/>
                </a:lnTo>
                <a:lnTo>
                  <a:pt x="844501" y="339852"/>
                </a:lnTo>
                <a:lnTo>
                  <a:pt x="859536" y="350520"/>
                </a:lnTo>
                <a:close/>
              </a:path>
            </a:pathLst>
          </a:custGeom>
          <a:solidFill>
            <a:srgbClr val="F79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124703" y="5594588"/>
            <a:ext cx="3583304" cy="524510"/>
          </a:xfrm>
          <a:custGeom>
            <a:avLst/>
            <a:gdLst/>
            <a:ahLst/>
            <a:cxnLst/>
            <a:rect l="l" t="t" r="r" b="b"/>
            <a:pathLst>
              <a:path w="3583304" h="524510">
                <a:moveTo>
                  <a:pt x="0" y="0"/>
                </a:moveTo>
                <a:lnTo>
                  <a:pt x="0" y="524256"/>
                </a:lnTo>
                <a:lnTo>
                  <a:pt x="3582924" y="524256"/>
                </a:lnTo>
                <a:lnTo>
                  <a:pt x="358292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112510" y="5582396"/>
            <a:ext cx="3607435" cy="548640"/>
          </a:xfrm>
          <a:custGeom>
            <a:avLst/>
            <a:gdLst/>
            <a:ahLst/>
            <a:cxnLst/>
            <a:rect l="l" t="t" r="r" b="b"/>
            <a:pathLst>
              <a:path w="3607434" h="548639">
                <a:moveTo>
                  <a:pt x="3607308" y="544068"/>
                </a:moveTo>
                <a:lnTo>
                  <a:pt x="3607308" y="6096"/>
                </a:lnTo>
                <a:lnTo>
                  <a:pt x="3601212" y="0"/>
                </a:lnTo>
                <a:lnTo>
                  <a:pt x="6096" y="0"/>
                </a:lnTo>
                <a:lnTo>
                  <a:pt x="0" y="6096"/>
                </a:lnTo>
                <a:lnTo>
                  <a:pt x="0" y="544068"/>
                </a:lnTo>
                <a:lnTo>
                  <a:pt x="6096" y="548640"/>
                </a:lnTo>
                <a:lnTo>
                  <a:pt x="12192" y="548640"/>
                </a:lnTo>
                <a:lnTo>
                  <a:pt x="12192" y="25908"/>
                </a:lnTo>
                <a:lnTo>
                  <a:pt x="25908" y="12192"/>
                </a:lnTo>
                <a:lnTo>
                  <a:pt x="25908" y="25908"/>
                </a:lnTo>
                <a:lnTo>
                  <a:pt x="3581400" y="25908"/>
                </a:lnTo>
                <a:lnTo>
                  <a:pt x="3581400" y="12192"/>
                </a:lnTo>
                <a:lnTo>
                  <a:pt x="3595116" y="25908"/>
                </a:lnTo>
                <a:lnTo>
                  <a:pt x="3595116" y="548640"/>
                </a:lnTo>
                <a:lnTo>
                  <a:pt x="3601212" y="548640"/>
                </a:lnTo>
                <a:lnTo>
                  <a:pt x="3607308" y="544068"/>
                </a:lnTo>
                <a:close/>
              </a:path>
              <a:path w="3607434" h="548639">
                <a:moveTo>
                  <a:pt x="25908" y="25908"/>
                </a:moveTo>
                <a:lnTo>
                  <a:pt x="25908" y="12192"/>
                </a:lnTo>
                <a:lnTo>
                  <a:pt x="12192" y="25908"/>
                </a:lnTo>
                <a:lnTo>
                  <a:pt x="25908" y="25908"/>
                </a:lnTo>
                <a:close/>
              </a:path>
              <a:path w="3607434" h="548639">
                <a:moveTo>
                  <a:pt x="25908" y="524256"/>
                </a:moveTo>
                <a:lnTo>
                  <a:pt x="25908" y="25908"/>
                </a:lnTo>
                <a:lnTo>
                  <a:pt x="12192" y="25908"/>
                </a:lnTo>
                <a:lnTo>
                  <a:pt x="12192" y="524256"/>
                </a:lnTo>
                <a:lnTo>
                  <a:pt x="25908" y="524256"/>
                </a:lnTo>
                <a:close/>
              </a:path>
              <a:path w="3607434" h="548639">
                <a:moveTo>
                  <a:pt x="3595116" y="524256"/>
                </a:moveTo>
                <a:lnTo>
                  <a:pt x="12192" y="524256"/>
                </a:lnTo>
                <a:lnTo>
                  <a:pt x="25908" y="536448"/>
                </a:lnTo>
                <a:lnTo>
                  <a:pt x="25908" y="548640"/>
                </a:lnTo>
                <a:lnTo>
                  <a:pt x="3581400" y="548640"/>
                </a:lnTo>
                <a:lnTo>
                  <a:pt x="3581400" y="536448"/>
                </a:lnTo>
                <a:lnTo>
                  <a:pt x="3595116" y="524256"/>
                </a:lnTo>
                <a:close/>
              </a:path>
              <a:path w="3607434" h="548639">
                <a:moveTo>
                  <a:pt x="25908" y="548640"/>
                </a:moveTo>
                <a:lnTo>
                  <a:pt x="25908" y="536448"/>
                </a:lnTo>
                <a:lnTo>
                  <a:pt x="12192" y="524256"/>
                </a:lnTo>
                <a:lnTo>
                  <a:pt x="12192" y="548640"/>
                </a:lnTo>
                <a:lnTo>
                  <a:pt x="25908" y="548640"/>
                </a:lnTo>
                <a:close/>
              </a:path>
              <a:path w="3607434" h="548639">
                <a:moveTo>
                  <a:pt x="3595116" y="25908"/>
                </a:moveTo>
                <a:lnTo>
                  <a:pt x="3581400" y="12192"/>
                </a:lnTo>
                <a:lnTo>
                  <a:pt x="3581400" y="25908"/>
                </a:lnTo>
                <a:lnTo>
                  <a:pt x="3595116" y="25908"/>
                </a:lnTo>
                <a:close/>
              </a:path>
              <a:path w="3607434" h="548639">
                <a:moveTo>
                  <a:pt x="3595116" y="524256"/>
                </a:moveTo>
                <a:lnTo>
                  <a:pt x="3595116" y="25908"/>
                </a:lnTo>
                <a:lnTo>
                  <a:pt x="3581400" y="25908"/>
                </a:lnTo>
                <a:lnTo>
                  <a:pt x="3581400" y="524256"/>
                </a:lnTo>
                <a:lnTo>
                  <a:pt x="3595116" y="524256"/>
                </a:lnTo>
                <a:close/>
              </a:path>
              <a:path w="3607434" h="548639">
                <a:moveTo>
                  <a:pt x="3595116" y="548640"/>
                </a:moveTo>
                <a:lnTo>
                  <a:pt x="3595116" y="524256"/>
                </a:lnTo>
                <a:lnTo>
                  <a:pt x="3581400" y="536448"/>
                </a:lnTo>
                <a:lnTo>
                  <a:pt x="3581400" y="548640"/>
                </a:lnTo>
                <a:lnTo>
                  <a:pt x="3595116" y="548640"/>
                </a:lnTo>
                <a:close/>
              </a:path>
            </a:pathLst>
          </a:custGeom>
          <a:solidFill>
            <a:srgbClr val="F79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3124703" y="1953246"/>
            <a:ext cx="3583304" cy="406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  <a:p>
            <a:pPr marL="92710" marR="605155" indent="-30480">
              <a:lnSpc>
                <a:spcPct val="120800"/>
              </a:lnSpc>
              <a:spcBef>
                <a:spcPts val="1140"/>
              </a:spcBef>
            </a:pPr>
            <a:r>
              <a:rPr sz="2400" spc="-15" dirty="0">
                <a:latin typeface="Calibri"/>
                <a:cs typeface="Calibri"/>
              </a:rPr>
              <a:t>Blanket </a:t>
            </a:r>
            <a:r>
              <a:rPr sz="2400" spc="-10" dirty="0">
                <a:latin typeface="Calibri"/>
                <a:cs typeface="Calibri"/>
              </a:rPr>
              <a:t>Purchase Order  </a:t>
            </a:r>
            <a:r>
              <a:rPr sz="2400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  <a:p>
            <a:pPr marL="92710" marR="107314" indent="-30480">
              <a:lnSpc>
                <a:spcPct val="120800"/>
              </a:lnSpc>
              <a:spcBef>
                <a:spcPts val="1140"/>
              </a:spcBef>
            </a:pPr>
            <a:r>
              <a:rPr sz="2400" spc="-15" dirty="0">
                <a:latin typeface="Calibri"/>
                <a:cs typeface="Calibri"/>
              </a:rPr>
              <a:t>Vendor-Managed Inventory  </a:t>
            </a:r>
            <a:r>
              <a:rPr sz="240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  <a:p>
            <a:pPr marL="92710" marR="1515745" indent="-30480">
              <a:lnSpc>
                <a:spcPct val="120800"/>
              </a:lnSpc>
              <a:spcBef>
                <a:spcPts val="1140"/>
              </a:spcBef>
            </a:pPr>
            <a:r>
              <a:rPr sz="2400" spc="-20" dirty="0">
                <a:latin typeface="Calibri"/>
                <a:cs typeface="Calibri"/>
              </a:rPr>
              <a:t>Reverse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Auction  </a:t>
            </a:r>
            <a:r>
              <a:rPr sz="2400" dirty="0"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  <a:p>
            <a:pPr marL="62230">
              <a:lnSpc>
                <a:spcPct val="100000"/>
              </a:lnSpc>
              <a:spcBef>
                <a:spcPts val="1739"/>
              </a:spcBef>
            </a:pPr>
            <a:r>
              <a:rPr sz="2400" spc="-15" dirty="0">
                <a:latin typeface="Calibri"/>
                <a:cs typeface="Calibri"/>
              </a:rPr>
              <a:t>Pre-Award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Audit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6187" y="324092"/>
            <a:ext cx="53632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Blanket </a:t>
            </a:r>
            <a:r>
              <a:rPr sz="4400" spc="-5" dirty="0"/>
              <a:t>Purchase</a:t>
            </a:r>
            <a:r>
              <a:rPr sz="4400" spc="-60" dirty="0"/>
              <a:t> </a:t>
            </a:r>
            <a:r>
              <a:rPr sz="4400" spc="-15" dirty="0"/>
              <a:t>Order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77745" y="1211567"/>
            <a:ext cx="3681981" cy="2093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745" y="1211567"/>
            <a:ext cx="3682365" cy="2098675"/>
          </a:xfrm>
          <a:custGeom>
            <a:avLst/>
            <a:gdLst/>
            <a:ahLst/>
            <a:cxnLst/>
            <a:rect l="l" t="t" r="r" b="b"/>
            <a:pathLst>
              <a:path w="3682365" h="2098675">
                <a:moveTo>
                  <a:pt x="3681981" y="2095497"/>
                </a:moveTo>
                <a:lnTo>
                  <a:pt x="3681981" y="353564"/>
                </a:lnTo>
                <a:lnTo>
                  <a:pt x="3677409" y="298704"/>
                </a:lnTo>
                <a:lnTo>
                  <a:pt x="3674361" y="281940"/>
                </a:lnTo>
                <a:lnTo>
                  <a:pt x="3660645" y="231648"/>
                </a:lnTo>
                <a:lnTo>
                  <a:pt x="3653025" y="214884"/>
                </a:lnTo>
                <a:lnTo>
                  <a:pt x="3646929" y="199644"/>
                </a:lnTo>
                <a:lnTo>
                  <a:pt x="3611877" y="141732"/>
                </a:lnTo>
                <a:lnTo>
                  <a:pt x="3589017" y="115824"/>
                </a:lnTo>
                <a:lnTo>
                  <a:pt x="3578349" y="103632"/>
                </a:lnTo>
                <a:lnTo>
                  <a:pt x="3566157" y="91440"/>
                </a:lnTo>
                <a:lnTo>
                  <a:pt x="3552441" y="80772"/>
                </a:lnTo>
                <a:lnTo>
                  <a:pt x="3540249" y="70104"/>
                </a:lnTo>
                <a:lnTo>
                  <a:pt x="3496053" y="42672"/>
                </a:lnTo>
                <a:lnTo>
                  <a:pt x="3450333" y="21336"/>
                </a:lnTo>
                <a:lnTo>
                  <a:pt x="3400041" y="7620"/>
                </a:lnTo>
                <a:lnTo>
                  <a:pt x="3381753" y="4572"/>
                </a:lnTo>
                <a:lnTo>
                  <a:pt x="3364989" y="1524"/>
                </a:lnTo>
                <a:lnTo>
                  <a:pt x="3346701" y="0"/>
                </a:lnTo>
                <a:lnTo>
                  <a:pt x="1524" y="0"/>
                </a:lnTo>
                <a:lnTo>
                  <a:pt x="0" y="3048"/>
                </a:lnTo>
                <a:lnTo>
                  <a:pt x="0" y="2095497"/>
                </a:lnTo>
                <a:lnTo>
                  <a:pt x="1524" y="2098545"/>
                </a:lnTo>
                <a:lnTo>
                  <a:pt x="4572" y="2098545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3328413" y="9144"/>
                </a:lnTo>
                <a:lnTo>
                  <a:pt x="3346701" y="10668"/>
                </a:lnTo>
                <a:lnTo>
                  <a:pt x="3380229" y="13716"/>
                </a:lnTo>
                <a:lnTo>
                  <a:pt x="3398517" y="16764"/>
                </a:lnTo>
                <a:lnTo>
                  <a:pt x="3413757" y="19812"/>
                </a:lnTo>
                <a:lnTo>
                  <a:pt x="3430521" y="25908"/>
                </a:lnTo>
                <a:lnTo>
                  <a:pt x="3447285" y="30480"/>
                </a:lnTo>
                <a:lnTo>
                  <a:pt x="3493005" y="51816"/>
                </a:lnTo>
                <a:lnTo>
                  <a:pt x="3534153" y="77724"/>
                </a:lnTo>
                <a:lnTo>
                  <a:pt x="3546345" y="88392"/>
                </a:lnTo>
                <a:lnTo>
                  <a:pt x="3560061" y="99060"/>
                </a:lnTo>
                <a:lnTo>
                  <a:pt x="3593589" y="134112"/>
                </a:lnTo>
                <a:lnTo>
                  <a:pt x="3622545" y="175260"/>
                </a:lnTo>
                <a:lnTo>
                  <a:pt x="3645405" y="219456"/>
                </a:lnTo>
                <a:lnTo>
                  <a:pt x="3656073" y="251460"/>
                </a:lnTo>
                <a:lnTo>
                  <a:pt x="3660645" y="266700"/>
                </a:lnTo>
                <a:lnTo>
                  <a:pt x="3665217" y="283464"/>
                </a:lnTo>
                <a:lnTo>
                  <a:pt x="3668265" y="300228"/>
                </a:lnTo>
                <a:lnTo>
                  <a:pt x="3671313" y="335276"/>
                </a:lnTo>
                <a:lnTo>
                  <a:pt x="3671313" y="2087877"/>
                </a:lnTo>
                <a:lnTo>
                  <a:pt x="3677409" y="2087877"/>
                </a:lnTo>
                <a:lnTo>
                  <a:pt x="3677409" y="2098545"/>
                </a:lnTo>
                <a:lnTo>
                  <a:pt x="3678933" y="2098545"/>
                </a:lnTo>
                <a:lnTo>
                  <a:pt x="3681981" y="2095497"/>
                </a:lnTo>
                <a:close/>
              </a:path>
              <a:path w="3682365" h="2098675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3682365" h="2098675">
                <a:moveTo>
                  <a:pt x="9144" y="2087877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2087877"/>
                </a:lnTo>
                <a:lnTo>
                  <a:pt x="9144" y="2087877"/>
                </a:lnTo>
                <a:close/>
              </a:path>
              <a:path w="3682365" h="2098675">
                <a:moveTo>
                  <a:pt x="3677409" y="2087877"/>
                </a:moveTo>
                <a:lnTo>
                  <a:pt x="4572" y="2087877"/>
                </a:lnTo>
                <a:lnTo>
                  <a:pt x="9144" y="2092449"/>
                </a:lnTo>
                <a:lnTo>
                  <a:pt x="9144" y="2098545"/>
                </a:lnTo>
                <a:lnTo>
                  <a:pt x="3671313" y="2098545"/>
                </a:lnTo>
                <a:lnTo>
                  <a:pt x="3671313" y="2092449"/>
                </a:lnTo>
                <a:lnTo>
                  <a:pt x="3677409" y="2087877"/>
                </a:lnTo>
                <a:close/>
              </a:path>
              <a:path w="3682365" h="2098675">
                <a:moveTo>
                  <a:pt x="9144" y="2098545"/>
                </a:moveTo>
                <a:lnTo>
                  <a:pt x="9144" y="2092449"/>
                </a:lnTo>
                <a:lnTo>
                  <a:pt x="4572" y="2087877"/>
                </a:lnTo>
                <a:lnTo>
                  <a:pt x="4572" y="2098545"/>
                </a:lnTo>
                <a:lnTo>
                  <a:pt x="9144" y="2098545"/>
                </a:lnTo>
                <a:close/>
              </a:path>
              <a:path w="3682365" h="2098675">
                <a:moveTo>
                  <a:pt x="3677409" y="2098545"/>
                </a:moveTo>
                <a:lnTo>
                  <a:pt x="3677409" y="2087877"/>
                </a:lnTo>
                <a:lnTo>
                  <a:pt x="3671313" y="2092449"/>
                </a:lnTo>
                <a:lnTo>
                  <a:pt x="3671313" y="2098545"/>
                </a:lnTo>
                <a:lnTo>
                  <a:pt x="3677409" y="20985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1057" y="1165338"/>
            <a:ext cx="3413125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Definisi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Komitmen </a:t>
            </a:r>
            <a:r>
              <a:rPr sz="2000" spc="-5" dirty="0">
                <a:latin typeface="Calibri"/>
                <a:cs typeface="Calibri"/>
              </a:rPr>
              <a:t>untuk membeli  </a:t>
            </a:r>
            <a:r>
              <a:rPr sz="2000" spc="-10" dirty="0">
                <a:latin typeface="Calibri"/>
                <a:cs typeface="Calibri"/>
              </a:rPr>
              <a:t>barang tertentu </a:t>
            </a:r>
            <a:r>
              <a:rPr sz="2000" dirty="0">
                <a:latin typeface="Calibri"/>
                <a:cs typeface="Calibri"/>
              </a:rPr>
              <a:t>pada </a:t>
            </a:r>
            <a:r>
              <a:rPr sz="2000" spc="-15" dirty="0">
                <a:latin typeface="Calibri"/>
                <a:cs typeface="Calibri"/>
              </a:rPr>
              <a:t>harga </a:t>
            </a:r>
            <a:r>
              <a:rPr sz="2000" spc="-10" dirty="0">
                <a:latin typeface="Calibri"/>
                <a:cs typeface="Calibri"/>
              </a:rPr>
              <a:t>yang  </a:t>
            </a:r>
            <a:r>
              <a:rPr sz="2000" spc="-5" dirty="0">
                <a:latin typeface="Calibri"/>
                <a:cs typeface="Calibri"/>
              </a:rPr>
              <a:t>telah </a:t>
            </a:r>
            <a:r>
              <a:rPr sz="2000" spc="-10" dirty="0">
                <a:latin typeface="Calibri"/>
                <a:cs typeface="Calibri"/>
              </a:rPr>
              <a:t>ditentukan </a:t>
            </a:r>
            <a:r>
              <a:rPr sz="2000" dirty="0">
                <a:latin typeface="Calibri"/>
                <a:cs typeface="Calibri"/>
              </a:rPr>
              <a:t>dari </a:t>
            </a:r>
            <a:r>
              <a:rPr sz="2000" spc="-5" dirty="0">
                <a:latin typeface="Calibri"/>
                <a:cs typeface="Calibri"/>
              </a:rPr>
              <a:t>pemasok  </a:t>
            </a:r>
            <a:r>
              <a:rPr sz="2000" spc="-10" dirty="0">
                <a:latin typeface="Calibri"/>
                <a:cs typeface="Calibri"/>
              </a:rPr>
              <a:t>tertentu </a:t>
            </a:r>
            <a:r>
              <a:rPr sz="2000" spc="-5" dirty="0">
                <a:latin typeface="Calibri"/>
                <a:cs typeface="Calibri"/>
              </a:rPr>
              <a:t>untuk jangka </a:t>
            </a:r>
            <a:r>
              <a:rPr sz="2000" spc="-10" dirty="0">
                <a:latin typeface="Calibri"/>
                <a:cs typeface="Calibri"/>
              </a:rPr>
              <a:t>waktu  yang telah ditetapkan, biasanya  satu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tahun.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02498" y="1211567"/>
            <a:ext cx="3893820" cy="2093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97927" y="1211567"/>
            <a:ext cx="3898900" cy="2098675"/>
          </a:xfrm>
          <a:custGeom>
            <a:avLst/>
            <a:gdLst/>
            <a:ahLst/>
            <a:cxnLst/>
            <a:rect l="l" t="t" r="r" b="b"/>
            <a:pathLst>
              <a:path w="3898900" h="2098675">
                <a:moveTo>
                  <a:pt x="3898392" y="2095497"/>
                </a:moveTo>
                <a:lnTo>
                  <a:pt x="3898392" y="353564"/>
                </a:lnTo>
                <a:lnTo>
                  <a:pt x="3896868" y="335276"/>
                </a:lnTo>
                <a:lnTo>
                  <a:pt x="3896868" y="316988"/>
                </a:lnTo>
                <a:lnTo>
                  <a:pt x="3877056" y="231648"/>
                </a:lnTo>
                <a:lnTo>
                  <a:pt x="3855720" y="184404"/>
                </a:lnTo>
                <a:lnTo>
                  <a:pt x="3828288" y="141732"/>
                </a:lnTo>
                <a:lnTo>
                  <a:pt x="3782568" y="91440"/>
                </a:lnTo>
                <a:lnTo>
                  <a:pt x="3768852" y="80772"/>
                </a:lnTo>
                <a:lnTo>
                  <a:pt x="3756660" y="70104"/>
                </a:lnTo>
                <a:lnTo>
                  <a:pt x="3742944" y="60960"/>
                </a:lnTo>
                <a:lnTo>
                  <a:pt x="3727704" y="51816"/>
                </a:lnTo>
                <a:lnTo>
                  <a:pt x="3713988" y="42672"/>
                </a:lnTo>
                <a:lnTo>
                  <a:pt x="3666744" y="21336"/>
                </a:lnTo>
                <a:lnTo>
                  <a:pt x="3616452" y="7620"/>
                </a:lnTo>
                <a:lnTo>
                  <a:pt x="3598164" y="4572"/>
                </a:lnTo>
                <a:lnTo>
                  <a:pt x="3581400" y="1524"/>
                </a:lnTo>
                <a:lnTo>
                  <a:pt x="3563112" y="0"/>
                </a:lnTo>
                <a:lnTo>
                  <a:pt x="335280" y="0"/>
                </a:lnTo>
                <a:lnTo>
                  <a:pt x="316992" y="1524"/>
                </a:lnTo>
                <a:lnTo>
                  <a:pt x="298704" y="4572"/>
                </a:lnTo>
                <a:lnTo>
                  <a:pt x="265176" y="10668"/>
                </a:lnTo>
                <a:lnTo>
                  <a:pt x="248412" y="16764"/>
                </a:lnTo>
                <a:lnTo>
                  <a:pt x="231648" y="21336"/>
                </a:lnTo>
                <a:lnTo>
                  <a:pt x="184404" y="42672"/>
                </a:lnTo>
                <a:lnTo>
                  <a:pt x="141732" y="70104"/>
                </a:lnTo>
                <a:lnTo>
                  <a:pt x="91440" y="115824"/>
                </a:lnTo>
                <a:lnTo>
                  <a:pt x="59436" y="155448"/>
                </a:lnTo>
                <a:lnTo>
                  <a:pt x="35052" y="199644"/>
                </a:lnTo>
                <a:lnTo>
                  <a:pt x="15240" y="248412"/>
                </a:lnTo>
                <a:lnTo>
                  <a:pt x="4572" y="298704"/>
                </a:lnTo>
                <a:lnTo>
                  <a:pt x="0" y="335276"/>
                </a:lnTo>
                <a:lnTo>
                  <a:pt x="0" y="2095497"/>
                </a:lnTo>
                <a:lnTo>
                  <a:pt x="1524" y="2098545"/>
                </a:lnTo>
                <a:lnTo>
                  <a:pt x="4572" y="2098545"/>
                </a:lnTo>
                <a:lnTo>
                  <a:pt x="4572" y="2087877"/>
                </a:lnTo>
                <a:lnTo>
                  <a:pt x="9144" y="2087877"/>
                </a:lnTo>
                <a:lnTo>
                  <a:pt x="9144" y="353564"/>
                </a:lnTo>
                <a:lnTo>
                  <a:pt x="10668" y="335276"/>
                </a:lnTo>
                <a:lnTo>
                  <a:pt x="10668" y="316988"/>
                </a:lnTo>
                <a:lnTo>
                  <a:pt x="19812" y="266700"/>
                </a:lnTo>
                <a:lnTo>
                  <a:pt x="42672" y="204216"/>
                </a:lnTo>
                <a:lnTo>
                  <a:pt x="77724" y="147828"/>
                </a:lnTo>
                <a:lnTo>
                  <a:pt x="109728" y="109728"/>
                </a:lnTo>
                <a:lnTo>
                  <a:pt x="147828" y="77724"/>
                </a:lnTo>
                <a:lnTo>
                  <a:pt x="188976" y="51816"/>
                </a:lnTo>
                <a:lnTo>
                  <a:pt x="234696" y="30480"/>
                </a:lnTo>
                <a:lnTo>
                  <a:pt x="300228" y="13716"/>
                </a:lnTo>
                <a:lnTo>
                  <a:pt x="318516" y="12192"/>
                </a:lnTo>
                <a:lnTo>
                  <a:pt x="335280" y="10668"/>
                </a:lnTo>
                <a:lnTo>
                  <a:pt x="352044" y="9271"/>
                </a:lnTo>
                <a:lnTo>
                  <a:pt x="3544824" y="9144"/>
                </a:lnTo>
                <a:lnTo>
                  <a:pt x="3563112" y="10668"/>
                </a:lnTo>
                <a:lnTo>
                  <a:pt x="3581400" y="12319"/>
                </a:lnTo>
                <a:lnTo>
                  <a:pt x="3598164" y="13716"/>
                </a:lnTo>
                <a:lnTo>
                  <a:pt x="3631692" y="19812"/>
                </a:lnTo>
                <a:lnTo>
                  <a:pt x="3646932" y="25908"/>
                </a:lnTo>
                <a:lnTo>
                  <a:pt x="3663696" y="30480"/>
                </a:lnTo>
                <a:lnTo>
                  <a:pt x="3709416" y="51816"/>
                </a:lnTo>
                <a:lnTo>
                  <a:pt x="3750564" y="77724"/>
                </a:lnTo>
                <a:lnTo>
                  <a:pt x="3788664" y="109728"/>
                </a:lnTo>
                <a:lnTo>
                  <a:pt x="3820668" y="147828"/>
                </a:lnTo>
                <a:lnTo>
                  <a:pt x="3846576" y="188976"/>
                </a:lnTo>
                <a:lnTo>
                  <a:pt x="3867912" y="234696"/>
                </a:lnTo>
                <a:lnTo>
                  <a:pt x="3872484" y="251460"/>
                </a:lnTo>
                <a:lnTo>
                  <a:pt x="3877056" y="266700"/>
                </a:lnTo>
                <a:lnTo>
                  <a:pt x="3881628" y="283464"/>
                </a:lnTo>
                <a:lnTo>
                  <a:pt x="3884676" y="300228"/>
                </a:lnTo>
                <a:lnTo>
                  <a:pt x="3887724" y="335276"/>
                </a:lnTo>
                <a:lnTo>
                  <a:pt x="3887724" y="2087877"/>
                </a:lnTo>
                <a:lnTo>
                  <a:pt x="3893820" y="2087877"/>
                </a:lnTo>
                <a:lnTo>
                  <a:pt x="3893820" y="2098545"/>
                </a:lnTo>
                <a:lnTo>
                  <a:pt x="3895344" y="2098545"/>
                </a:lnTo>
                <a:lnTo>
                  <a:pt x="3898392" y="2095497"/>
                </a:lnTo>
                <a:close/>
              </a:path>
              <a:path w="3898900" h="2098675">
                <a:moveTo>
                  <a:pt x="3893820" y="2087877"/>
                </a:moveTo>
                <a:lnTo>
                  <a:pt x="4572" y="2087877"/>
                </a:lnTo>
                <a:lnTo>
                  <a:pt x="9144" y="2092449"/>
                </a:lnTo>
                <a:lnTo>
                  <a:pt x="9144" y="2098545"/>
                </a:lnTo>
                <a:lnTo>
                  <a:pt x="3887724" y="2098545"/>
                </a:lnTo>
                <a:lnTo>
                  <a:pt x="3887724" y="2092449"/>
                </a:lnTo>
                <a:lnTo>
                  <a:pt x="3893820" y="2087877"/>
                </a:lnTo>
                <a:close/>
              </a:path>
              <a:path w="3898900" h="2098675">
                <a:moveTo>
                  <a:pt x="9144" y="2098545"/>
                </a:moveTo>
                <a:lnTo>
                  <a:pt x="9144" y="2092449"/>
                </a:lnTo>
                <a:lnTo>
                  <a:pt x="4572" y="2087877"/>
                </a:lnTo>
                <a:lnTo>
                  <a:pt x="4572" y="2098545"/>
                </a:lnTo>
                <a:lnTo>
                  <a:pt x="9144" y="2098545"/>
                </a:lnTo>
                <a:close/>
              </a:path>
              <a:path w="3898900" h="2098675">
                <a:moveTo>
                  <a:pt x="3893820" y="2098545"/>
                </a:moveTo>
                <a:lnTo>
                  <a:pt x="3893820" y="2087877"/>
                </a:lnTo>
                <a:lnTo>
                  <a:pt x="3887724" y="2092449"/>
                </a:lnTo>
                <a:lnTo>
                  <a:pt x="3887724" y="2098545"/>
                </a:lnTo>
                <a:lnTo>
                  <a:pt x="3893820" y="2098545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83349" y="1520430"/>
            <a:ext cx="3526154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Ada dua </a:t>
            </a:r>
            <a:r>
              <a:rPr sz="2000" spc="-10" dirty="0">
                <a:latin typeface="Calibri"/>
                <a:cs typeface="Calibri"/>
              </a:rPr>
              <a:t>metode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  <a:tab pos="1752600" algn="l"/>
                <a:tab pos="2990215" algn="l"/>
              </a:tabLst>
            </a:pPr>
            <a:r>
              <a:rPr sz="2000" spc="-4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erio</a:t>
            </a:r>
            <a:r>
              <a:rPr sz="2000" dirty="0">
                <a:latin typeface="Calibri"/>
                <a:cs typeface="Calibri"/>
              </a:rPr>
              <a:t>de	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tu	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dirty="0">
                <a:latin typeface="Calibri"/>
                <a:cs typeface="Calibri"/>
              </a:rPr>
              <a:t>ah  </a:t>
            </a:r>
            <a:r>
              <a:rPr sz="2000" spc="-10" dirty="0">
                <a:latin typeface="Calibri"/>
                <a:cs typeface="Calibri"/>
              </a:rPr>
              <a:t>ditentukan</a:t>
            </a:r>
            <a:endParaRPr sz="2000">
              <a:latin typeface="Calibri"/>
              <a:cs typeface="Calibri"/>
            </a:endParaRPr>
          </a:p>
          <a:p>
            <a:pPr marL="354965" marR="635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Kuantitas </a:t>
            </a:r>
            <a:r>
              <a:rPr sz="2000" spc="-5" dirty="0">
                <a:latin typeface="Calibri"/>
                <a:cs typeface="Calibri"/>
              </a:rPr>
              <a:t>barang </a:t>
            </a:r>
            <a:r>
              <a:rPr sz="2000" dirty="0">
                <a:latin typeface="Calibri"/>
                <a:cs typeface="Calibri"/>
              </a:rPr>
              <a:t>dan </a:t>
            </a:r>
            <a:r>
              <a:rPr sz="2000" spc="-5" dirty="0">
                <a:latin typeface="Calibri"/>
                <a:cs typeface="Calibri"/>
              </a:rPr>
              <a:t>periode  </a:t>
            </a:r>
            <a:r>
              <a:rPr sz="2000" spc="-10" dirty="0">
                <a:latin typeface="Calibri"/>
                <a:cs typeface="Calibri"/>
              </a:rPr>
              <a:t>waktu telah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ditentukan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2965" y="3660632"/>
            <a:ext cx="4329681" cy="6522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2965" y="3660632"/>
            <a:ext cx="4330065" cy="657225"/>
          </a:xfrm>
          <a:custGeom>
            <a:avLst/>
            <a:gdLst/>
            <a:ahLst/>
            <a:cxnLst/>
            <a:rect l="l" t="t" r="r" b="b"/>
            <a:pathLst>
              <a:path w="4330065" h="657225">
                <a:moveTo>
                  <a:pt x="4329681" y="655320"/>
                </a:moveTo>
                <a:lnTo>
                  <a:pt x="4329681" y="1524"/>
                </a:lnTo>
                <a:lnTo>
                  <a:pt x="4328157" y="0"/>
                </a:lnTo>
                <a:lnTo>
                  <a:pt x="3048" y="0"/>
                </a:lnTo>
                <a:lnTo>
                  <a:pt x="0" y="1524"/>
                </a:lnTo>
                <a:lnTo>
                  <a:pt x="0" y="655320"/>
                </a:lnTo>
                <a:lnTo>
                  <a:pt x="3048" y="656844"/>
                </a:lnTo>
                <a:lnTo>
                  <a:pt x="4572" y="656844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4320537" y="9144"/>
                </a:lnTo>
                <a:lnTo>
                  <a:pt x="4320537" y="4572"/>
                </a:lnTo>
                <a:lnTo>
                  <a:pt x="4325109" y="9144"/>
                </a:lnTo>
                <a:lnTo>
                  <a:pt x="4325109" y="656844"/>
                </a:lnTo>
                <a:lnTo>
                  <a:pt x="4328157" y="656844"/>
                </a:lnTo>
                <a:lnTo>
                  <a:pt x="4329681" y="655320"/>
                </a:lnTo>
                <a:close/>
              </a:path>
              <a:path w="4330065" h="657225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4330065" h="657225">
                <a:moveTo>
                  <a:pt x="9144" y="647700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647700"/>
                </a:lnTo>
                <a:lnTo>
                  <a:pt x="9144" y="647700"/>
                </a:lnTo>
                <a:close/>
              </a:path>
              <a:path w="4330065" h="657225">
                <a:moveTo>
                  <a:pt x="4325109" y="647700"/>
                </a:moveTo>
                <a:lnTo>
                  <a:pt x="4572" y="647700"/>
                </a:lnTo>
                <a:lnTo>
                  <a:pt x="9144" y="652272"/>
                </a:lnTo>
                <a:lnTo>
                  <a:pt x="9144" y="656844"/>
                </a:lnTo>
                <a:lnTo>
                  <a:pt x="4320537" y="656844"/>
                </a:lnTo>
                <a:lnTo>
                  <a:pt x="4320537" y="652272"/>
                </a:lnTo>
                <a:lnTo>
                  <a:pt x="4325109" y="647700"/>
                </a:lnTo>
                <a:close/>
              </a:path>
              <a:path w="4330065" h="657225">
                <a:moveTo>
                  <a:pt x="9144" y="656844"/>
                </a:moveTo>
                <a:lnTo>
                  <a:pt x="9144" y="652272"/>
                </a:lnTo>
                <a:lnTo>
                  <a:pt x="4572" y="647700"/>
                </a:lnTo>
                <a:lnTo>
                  <a:pt x="4572" y="656844"/>
                </a:lnTo>
                <a:lnTo>
                  <a:pt x="9144" y="656844"/>
                </a:lnTo>
                <a:close/>
              </a:path>
              <a:path w="4330065" h="657225">
                <a:moveTo>
                  <a:pt x="4325109" y="9144"/>
                </a:moveTo>
                <a:lnTo>
                  <a:pt x="4320537" y="4572"/>
                </a:lnTo>
                <a:lnTo>
                  <a:pt x="4320537" y="9144"/>
                </a:lnTo>
                <a:lnTo>
                  <a:pt x="4325109" y="9144"/>
                </a:lnTo>
                <a:close/>
              </a:path>
              <a:path w="4330065" h="657225">
                <a:moveTo>
                  <a:pt x="4325109" y="647700"/>
                </a:moveTo>
                <a:lnTo>
                  <a:pt x="4325109" y="9144"/>
                </a:lnTo>
                <a:lnTo>
                  <a:pt x="4320537" y="9144"/>
                </a:lnTo>
                <a:lnTo>
                  <a:pt x="4320537" y="647700"/>
                </a:lnTo>
                <a:lnTo>
                  <a:pt x="4325109" y="647700"/>
                </a:lnTo>
                <a:close/>
              </a:path>
              <a:path w="4330065" h="657225">
                <a:moveTo>
                  <a:pt x="4325109" y="656844"/>
                </a:moveTo>
                <a:lnTo>
                  <a:pt x="4325109" y="647700"/>
                </a:lnTo>
                <a:lnTo>
                  <a:pt x="4320537" y="652272"/>
                </a:lnTo>
                <a:lnTo>
                  <a:pt x="4320537" y="656844"/>
                </a:lnTo>
                <a:lnTo>
                  <a:pt x="4325109" y="656844"/>
                </a:lnTo>
                <a:close/>
              </a:path>
            </a:pathLst>
          </a:custGeom>
          <a:solidFill>
            <a:srgbClr val="97B8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69363" y="3707369"/>
            <a:ext cx="20612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60" dirty="0">
                <a:latin typeface="Calibri"/>
                <a:cs typeface="Calibri"/>
              </a:rPr>
              <a:t>K</a:t>
            </a:r>
            <a:r>
              <a:rPr sz="3200" b="1" spc="-10" dirty="0">
                <a:latin typeface="Calibri"/>
                <a:cs typeface="Calibri"/>
              </a:rPr>
              <a:t>e</a:t>
            </a:r>
            <a:r>
              <a:rPr sz="3200" b="1" spc="-5" dirty="0">
                <a:latin typeface="Calibri"/>
                <a:cs typeface="Calibri"/>
              </a:rPr>
              <a:t>u</a:t>
            </a:r>
            <a:r>
              <a:rPr sz="3200" b="1" spc="-30" dirty="0">
                <a:latin typeface="Calibri"/>
                <a:cs typeface="Calibri"/>
              </a:rPr>
              <a:t>n</a:t>
            </a:r>
            <a:r>
              <a:rPr sz="3200" b="1" spc="5" dirty="0">
                <a:latin typeface="Calibri"/>
                <a:cs typeface="Calibri"/>
              </a:rPr>
              <a:t>t</a:t>
            </a:r>
            <a:r>
              <a:rPr sz="3200" b="1" spc="-5" dirty="0">
                <a:latin typeface="Calibri"/>
                <a:cs typeface="Calibri"/>
              </a:rPr>
              <a:t>un</a:t>
            </a:r>
            <a:r>
              <a:rPr sz="3200" b="1" spc="-60" dirty="0">
                <a:latin typeface="Calibri"/>
                <a:cs typeface="Calibri"/>
              </a:rPr>
              <a:t>g</a:t>
            </a:r>
            <a:r>
              <a:rPr sz="3200" b="1" dirty="0">
                <a:latin typeface="Calibri"/>
                <a:cs typeface="Calibri"/>
              </a:rPr>
              <a:t>an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69911" y="3660632"/>
            <a:ext cx="4329684" cy="6522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69911" y="3660632"/>
            <a:ext cx="4330065" cy="657225"/>
          </a:xfrm>
          <a:custGeom>
            <a:avLst/>
            <a:gdLst/>
            <a:ahLst/>
            <a:cxnLst/>
            <a:rect l="l" t="t" r="r" b="b"/>
            <a:pathLst>
              <a:path w="4330065" h="657225">
                <a:moveTo>
                  <a:pt x="4329684" y="655320"/>
                </a:moveTo>
                <a:lnTo>
                  <a:pt x="4329684" y="1524"/>
                </a:lnTo>
                <a:lnTo>
                  <a:pt x="4328160" y="0"/>
                </a:lnTo>
                <a:lnTo>
                  <a:pt x="1524" y="0"/>
                </a:lnTo>
                <a:lnTo>
                  <a:pt x="0" y="1524"/>
                </a:lnTo>
                <a:lnTo>
                  <a:pt x="0" y="655320"/>
                </a:lnTo>
                <a:lnTo>
                  <a:pt x="1524" y="656844"/>
                </a:lnTo>
                <a:lnTo>
                  <a:pt x="4572" y="656844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4320540" y="9144"/>
                </a:lnTo>
                <a:lnTo>
                  <a:pt x="4320540" y="4572"/>
                </a:lnTo>
                <a:lnTo>
                  <a:pt x="4325112" y="9144"/>
                </a:lnTo>
                <a:lnTo>
                  <a:pt x="4325112" y="656844"/>
                </a:lnTo>
                <a:lnTo>
                  <a:pt x="4328160" y="656844"/>
                </a:lnTo>
                <a:lnTo>
                  <a:pt x="4329684" y="655320"/>
                </a:lnTo>
                <a:close/>
              </a:path>
              <a:path w="4330065" h="657225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4330065" h="657225">
                <a:moveTo>
                  <a:pt x="9144" y="647700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647700"/>
                </a:lnTo>
                <a:lnTo>
                  <a:pt x="9144" y="647700"/>
                </a:lnTo>
                <a:close/>
              </a:path>
              <a:path w="4330065" h="657225">
                <a:moveTo>
                  <a:pt x="4325112" y="647700"/>
                </a:moveTo>
                <a:lnTo>
                  <a:pt x="4572" y="647700"/>
                </a:lnTo>
                <a:lnTo>
                  <a:pt x="9144" y="652272"/>
                </a:lnTo>
                <a:lnTo>
                  <a:pt x="9144" y="656844"/>
                </a:lnTo>
                <a:lnTo>
                  <a:pt x="4320540" y="656844"/>
                </a:lnTo>
                <a:lnTo>
                  <a:pt x="4320540" y="652272"/>
                </a:lnTo>
                <a:lnTo>
                  <a:pt x="4325112" y="647700"/>
                </a:lnTo>
                <a:close/>
              </a:path>
              <a:path w="4330065" h="657225">
                <a:moveTo>
                  <a:pt x="9144" y="656844"/>
                </a:moveTo>
                <a:lnTo>
                  <a:pt x="9144" y="652272"/>
                </a:lnTo>
                <a:lnTo>
                  <a:pt x="4572" y="647700"/>
                </a:lnTo>
                <a:lnTo>
                  <a:pt x="4572" y="656844"/>
                </a:lnTo>
                <a:lnTo>
                  <a:pt x="9144" y="656844"/>
                </a:lnTo>
                <a:close/>
              </a:path>
              <a:path w="4330065" h="657225">
                <a:moveTo>
                  <a:pt x="4325112" y="9144"/>
                </a:moveTo>
                <a:lnTo>
                  <a:pt x="4320540" y="4572"/>
                </a:lnTo>
                <a:lnTo>
                  <a:pt x="4320540" y="9144"/>
                </a:lnTo>
                <a:lnTo>
                  <a:pt x="4325112" y="9144"/>
                </a:lnTo>
                <a:close/>
              </a:path>
              <a:path w="4330065" h="657225">
                <a:moveTo>
                  <a:pt x="4325112" y="647700"/>
                </a:moveTo>
                <a:lnTo>
                  <a:pt x="4325112" y="9144"/>
                </a:lnTo>
                <a:lnTo>
                  <a:pt x="4320540" y="9144"/>
                </a:lnTo>
                <a:lnTo>
                  <a:pt x="4320540" y="647700"/>
                </a:lnTo>
                <a:lnTo>
                  <a:pt x="4325112" y="647700"/>
                </a:lnTo>
                <a:close/>
              </a:path>
              <a:path w="4330065" h="657225">
                <a:moveTo>
                  <a:pt x="4325112" y="656844"/>
                </a:moveTo>
                <a:lnTo>
                  <a:pt x="4325112" y="647700"/>
                </a:lnTo>
                <a:lnTo>
                  <a:pt x="4320540" y="652272"/>
                </a:lnTo>
                <a:lnTo>
                  <a:pt x="4320540" y="656844"/>
                </a:lnTo>
                <a:lnTo>
                  <a:pt x="4325112" y="656844"/>
                </a:lnTo>
                <a:close/>
              </a:path>
            </a:pathLst>
          </a:custGeom>
          <a:solidFill>
            <a:srgbClr val="F691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76057" y="3707369"/>
            <a:ext cx="15214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latin typeface="Calibri"/>
                <a:cs typeface="Calibri"/>
              </a:rPr>
              <a:t>Kerugian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2965" y="4379960"/>
            <a:ext cx="4329681" cy="28133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2965" y="4379960"/>
            <a:ext cx="4330065" cy="2818130"/>
          </a:xfrm>
          <a:custGeom>
            <a:avLst/>
            <a:gdLst/>
            <a:ahLst/>
            <a:cxnLst/>
            <a:rect l="l" t="t" r="r" b="b"/>
            <a:pathLst>
              <a:path w="4330065" h="2818129">
                <a:moveTo>
                  <a:pt x="4329681" y="2816352"/>
                </a:moveTo>
                <a:lnTo>
                  <a:pt x="4329681" y="1524"/>
                </a:lnTo>
                <a:lnTo>
                  <a:pt x="4328157" y="0"/>
                </a:lnTo>
                <a:lnTo>
                  <a:pt x="3048" y="0"/>
                </a:lnTo>
                <a:lnTo>
                  <a:pt x="0" y="1524"/>
                </a:lnTo>
                <a:lnTo>
                  <a:pt x="0" y="2816352"/>
                </a:lnTo>
                <a:lnTo>
                  <a:pt x="3048" y="2817876"/>
                </a:lnTo>
                <a:lnTo>
                  <a:pt x="4572" y="2817876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4320537" y="9144"/>
                </a:lnTo>
                <a:lnTo>
                  <a:pt x="4320537" y="4572"/>
                </a:lnTo>
                <a:lnTo>
                  <a:pt x="4325109" y="9144"/>
                </a:lnTo>
                <a:lnTo>
                  <a:pt x="4325109" y="2817876"/>
                </a:lnTo>
                <a:lnTo>
                  <a:pt x="4328157" y="2817876"/>
                </a:lnTo>
                <a:lnTo>
                  <a:pt x="4329681" y="2816352"/>
                </a:lnTo>
                <a:close/>
              </a:path>
              <a:path w="4330065" h="2818129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4330065" h="2818129">
                <a:moveTo>
                  <a:pt x="9144" y="2808732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2808732"/>
                </a:lnTo>
                <a:lnTo>
                  <a:pt x="9144" y="2808732"/>
                </a:lnTo>
                <a:close/>
              </a:path>
              <a:path w="4330065" h="2818129">
                <a:moveTo>
                  <a:pt x="4325109" y="2808732"/>
                </a:moveTo>
                <a:lnTo>
                  <a:pt x="4572" y="2808732"/>
                </a:lnTo>
                <a:lnTo>
                  <a:pt x="9144" y="2813304"/>
                </a:lnTo>
                <a:lnTo>
                  <a:pt x="9144" y="2817876"/>
                </a:lnTo>
                <a:lnTo>
                  <a:pt x="4320537" y="2817876"/>
                </a:lnTo>
                <a:lnTo>
                  <a:pt x="4320537" y="2813304"/>
                </a:lnTo>
                <a:lnTo>
                  <a:pt x="4325109" y="2808732"/>
                </a:lnTo>
                <a:close/>
              </a:path>
              <a:path w="4330065" h="2818129">
                <a:moveTo>
                  <a:pt x="9144" y="2817876"/>
                </a:moveTo>
                <a:lnTo>
                  <a:pt x="9144" y="2813304"/>
                </a:lnTo>
                <a:lnTo>
                  <a:pt x="4572" y="2808732"/>
                </a:lnTo>
                <a:lnTo>
                  <a:pt x="4572" y="2817876"/>
                </a:lnTo>
                <a:lnTo>
                  <a:pt x="9144" y="2817876"/>
                </a:lnTo>
                <a:close/>
              </a:path>
              <a:path w="4330065" h="2818129">
                <a:moveTo>
                  <a:pt x="4325109" y="9144"/>
                </a:moveTo>
                <a:lnTo>
                  <a:pt x="4320537" y="4572"/>
                </a:lnTo>
                <a:lnTo>
                  <a:pt x="4320537" y="9144"/>
                </a:lnTo>
                <a:lnTo>
                  <a:pt x="4325109" y="9144"/>
                </a:lnTo>
                <a:close/>
              </a:path>
              <a:path w="4330065" h="2818129">
                <a:moveTo>
                  <a:pt x="4325109" y="2808732"/>
                </a:moveTo>
                <a:lnTo>
                  <a:pt x="4325109" y="9144"/>
                </a:lnTo>
                <a:lnTo>
                  <a:pt x="4320537" y="9144"/>
                </a:lnTo>
                <a:lnTo>
                  <a:pt x="4320537" y="2808732"/>
                </a:lnTo>
                <a:lnTo>
                  <a:pt x="4325109" y="2808732"/>
                </a:lnTo>
                <a:close/>
              </a:path>
              <a:path w="4330065" h="2818129">
                <a:moveTo>
                  <a:pt x="4325109" y="2817876"/>
                </a:moveTo>
                <a:lnTo>
                  <a:pt x="4325109" y="2808732"/>
                </a:lnTo>
                <a:lnTo>
                  <a:pt x="4320537" y="2813304"/>
                </a:lnTo>
                <a:lnTo>
                  <a:pt x="4320537" y="2817876"/>
                </a:lnTo>
                <a:lnTo>
                  <a:pt x="4325109" y="2817876"/>
                </a:lnTo>
                <a:close/>
              </a:path>
            </a:pathLst>
          </a:custGeom>
          <a:solidFill>
            <a:srgbClr val="97B8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17801" y="4693397"/>
            <a:ext cx="384175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Fleksibel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Negoisasi </a:t>
            </a:r>
            <a:r>
              <a:rPr sz="2000" spc="-15" dirty="0">
                <a:latin typeface="Calibri"/>
                <a:cs typeface="Calibri"/>
              </a:rPr>
              <a:t>hanya </a:t>
            </a:r>
            <a:r>
              <a:rPr sz="2000" spc="-10" dirty="0">
                <a:latin typeface="Calibri"/>
                <a:cs typeface="Calibri"/>
              </a:rPr>
              <a:t>satu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kali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Purchase </a:t>
            </a:r>
            <a:r>
              <a:rPr sz="2000" spc="-10" dirty="0">
                <a:latin typeface="Calibri"/>
                <a:cs typeface="Calibri"/>
              </a:rPr>
              <a:t>Order </a:t>
            </a:r>
            <a:r>
              <a:rPr sz="2000" spc="-15" dirty="0">
                <a:latin typeface="Calibri"/>
                <a:cs typeface="Calibri"/>
              </a:rPr>
              <a:t>hanya </a:t>
            </a:r>
            <a:r>
              <a:rPr sz="2000" spc="-10" dirty="0">
                <a:latin typeface="Calibri"/>
                <a:cs typeface="Calibri"/>
              </a:rPr>
              <a:t>satu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kali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Kepastian produksi </a:t>
            </a:r>
            <a:r>
              <a:rPr sz="2000" dirty="0">
                <a:latin typeface="Calibri"/>
                <a:cs typeface="Calibri"/>
              </a:rPr>
              <a:t>bagi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vendor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Mengurangi aktivitas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administrasi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Proteksi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harga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69911" y="4379960"/>
            <a:ext cx="4329684" cy="2813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69911" y="4379960"/>
            <a:ext cx="4330065" cy="2818130"/>
          </a:xfrm>
          <a:custGeom>
            <a:avLst/>
            <a:gdLst/>
            <a:ahLst/>
            <a:cxnLst/>
            <a:rect l="l" t="t" r="r" b="b"/>
            <a:pathLst>
              <a:path w="4330065" h="2818129">
                <a:moveTo>
                  <a:pt x="4329684" y="2816352"/>
                </a:moveTo>
                <a:lnTo>
                  <a:pt x="4329684" y="1524"/>
                </a:lnTo>
                <a:lnTo>
                  <a:pt x="4328160" y="0"/>
                </a:lnTo>
                <a:lnTo>
                  <a:pt x="1524" y="0"/>
                </a:lnTo>
                <a:lnTo>
                  <a:pt x="0" y="1524"/>
                </a:lnTo>
                <a:lnTo>
                  <a:pt x="0" y="2816352"/>
                </a:lnTo>
                <a:lnTo>
                  <a:pt x="1524" y="2817876"/>
                </a:lnTo>
                <a:lnTo>
                  <a:pt x="4572" y="2817876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4320540" y="9144"/>
                </a:lnTo>
                <a:lnTo>
                  <a:pt x="4320540" y="4572"/>
                </a:lnTo>
                <a:lnTo>
                  <a:pt x="4325112" y="9144"/>
                </a:lnTo>
                <a:lnTo>
                  <a:pt x="4325112" y="2817876"/>
                </a:lnTo>
                <a:lnTo>
                  <a:pt x="4328160" y="2817876"/>
                </a:lnTo>
                <a:lnTo>
                  <a:pt x="4329684" y="2816352"/>
                </a:lnTo>
                <a:close/>
              </a:path>
              <a:path w="4330065" h="2818129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4330065" h="2818129">
                <a:moveTo>
                  <a:pt x="9144" y="2808732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2808732"/>
                </a:lnTo>
                <a:lnTo>
                  <a:pt x="9144" y="2808732"/>
                </a:lnTo>
                <a:close/>
              </a:path>
              <a:path w="4330065" h="2818129">
                <a:moveTo>
                  <a:pt x="4325112" y="2808732"/>
                </a:moveTo>
                <a:lnTo>
                  <a:pt x="4572" y="2808732"/>
                </a:lnTo>
                <a:lnTo>
                  <a:pt x="9144" y="2813304"/>
                </a:lnTo>
                <a:lnTo>
                  <a:pt x="9144" y="2817876"/>
                </a:lnTo>
                <a:lnTo>
                  <a:pt x="4320540" y="2817876"/>
                </a:lnTo>
                <a:lnTo>
                  <a:pt x="4320540" y="2813304"/>
                </a:lnTo>
                <a:lnTo>
                  <a:pt x="4325112" y="2808732"/>
                </a:lnTo>
                <a:close/>
              </a:path>
              <a:path w="4330065" h="2818129">
                <a:moveTo>
                  <a:pt x="9144" y="2817876"/>
                </a:moveTo>
                <a:lnTo>
                  <a:pt x="9144" y="2813304"/>
                </a:lnTo>
                <a:lnTo>
                  <a:pt x="4572" y="2808732"/>
                </a:lnTo>
                <a:lnTo>
                  <a:pt x="4572" y="2817876"/>
                </a:lnTo>
                <a:lnTo>
                  <a:pt x="9144" y="2817876"/>
                </a:lnTo>
                <a:close/>
              </a:path>
              <a:path w="4330065" h="2818129">
                <a:moveTo>
                  <a:pt x="4325112" y="9144"/>
                </a:moveTo>
                <a:lnTo>
                  <a:pt x="4320540" y="4572"/>
                </a:lnTo>
                <a:lnTo>
                  <a:pt x="4320540" y="9144"/>
                </a:lnTo>
                <a:lnTo>
                  <a:pt x="4325112" y="9144"/>
                </a:lnTo>
                <a:close/>
              </a:path>
              <a:path w="4330065" h="2818129">
                <a:moveTo>
                  <a:pt x="4325112" y="2808732"/>
                </a:moveTo>
                <a:lnTo>
                  <a:pt x="4325112" y="9144"/>
                </a:lnTo>
                <a:lnTo>
                  <a:pt x="4320540" y="9144"/>
                </a:lnTo>
                <a:lnTo>
                  <a:pt x="4320540" y="2808732"/>
                </a:lnTo>
                <a:lnTo>
                  <a:pt x="4325112" y="2808732"/>
                </a:lnTo>
                <a:close/>
              </a:path>
              <a:path w="4330065" h="2818129">
                <a:moveTo>
                  <a:pt x="4325112" y="2817876"/>
                </a:moveTo>
                <a:lnTo>
                  <a:pt x="4325112" y="2808732"/>
                </a:lnTo>
                <a:lnTo>
                  <a:pt x="4320540" y="2813304"/>
                </a:lnTo>
                <a:lnTo>
                  <a:pt x="4320540" y="2817876"/>
                </a:lnTo>
                <a:lnTo>
                  <a:pt x="4325112" y="2817876"/>
                </a:lnTo>
                <a:close/>
              </a:path>
            </a:pathLst>
          </a:custGeom>
          <a:solidFill>
            <a:srgbClr val="F691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253225" y="4388597"/>
            <a:ext cx="4163060" cy="2464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635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878964" algn="l"/>
                <a:tab pos="2795270" algn="l"/>
                <a:tab pos="3634740" algn="l"/>
              </a:tabLst>
            </a:pPr>
            <a:r>
              <a:rPr sz="2000" spc="-4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15" dirty="0">
                <a:latin typeface="Calibri"/>
                <a:cs typeface="Calibri"/>
              </a:rPr>
              <a:t>g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dirty="0">
                <a:latin typeface="Calibri"/>
                <a:cs typeface="Calibri"/>
              </a:rPr>
              <a:t>apan	ba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	da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am	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  </a:t>
            </a:r>
            <a:r>
              <a:rPr sz="2000" spc="-15" dirty="0">
                <a:latin typeface="Calibri"/>
                <a:cs typeface="Calibri"/>
              </a:rPr>
              <a:t>kecil</a:t>
            </a:r>
            <a:endParaRPr sz="20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2258695" algn="l"/>
                <a:tab pos="3571875" algn="l"/>
              </a:tabLst>
            </a:pPr>
            <a:r>
              <a:rPr sz="2000" spc="-4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5" dirty="0">
                <a:latin typeface="Calibri"/>
                <a:cs typeface="Calibri"/>
              </a:rPr>
              <a:t>li</a:t>
            </a:r>
            <a:r>
              <a:rPr sz="2000" dirty="0">
                <a:latin typeface="Calibri"/>
                <a:cs typeface="Calibri"/>
              </a:rPr>
              <a:t>an	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spc="-5" dirty="0">
                <a:latin typeface="Calibri"/>
                <a:cs typeface="Calibri"/>
              </a:rPr>
              <a:t>er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l	ha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us  </a:t>
            </a:r>
            <a:r>
              <a:rPr sz="2000" spc="-5" dirty="0">
                <a:latin typeface="Calibri"/>
                <a:cs typeface="Calibri"/>
              </a:rPr>
              <a:t>fleksibel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Kinerja vendor </a:t>
            </a:r>
            <a:r>
              <a:rPr sz="2000" dirty="0">
                <a:latin typeface="Calibri"/>
                <a:cs typeface="Calibri"/>
              </a:rPr>
              <a:t>cenderung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kurang</a:t>
            </a:r>
            <a:endParaRPr sz="2000">
              <a:latin typeface="Calibri"/>
              <a:cs typeface="Calibri"/>
            </a:endParaRPr>
          </a:p>
          <a:p>
            <a:pPr marL="354965" marR="5715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Kesulitan </a:t>
            </a:r>
            <a:r>
              <a:rPr sz="2000" spc="-5" dirty="0">
                <a:latin typeface="Calibri"/>
                <a:cs typeface="Calibri"/>
              </a:rPr>
              <a:t>vendor </a:t>
            </a:r>
            <a:r>
              <a:rPr sz="2000" spc="-10" dirty="0">
                <a:latin typeface="Calibri"/>
                <a:cs typeface="Calibri"/>
              </a:rPr>
              <a:t>untuk </a:t>
            </a:r>
            <a:r>
              <a:rPr sz="2000" spc="-5" dirty="0">
                <a:latin typeface="Calibri"/>
                <a:cs typeface="Calibri"/>
              </a:rPr>
              <a:t>memprediksi  </a:t>
            </a:r>
            <a:r>
              <a:rPr sz="2000" spc="-10" dirty="0">
                <a:latin typeface="Calibri"/>
                <a:cs typeface="Calibri"/>
              </a:rPr>
              <a:t>kuantitas </a:t>
            </a:r>
            <a:r>
              <a:rPr sz="2000" spc="-5" dirty="0">
                <a:latin typeface="Calibri"/>
                <a:cs typeface="Calibri"/>
              </a:rPr>
              <a:t>barang </a:t>
            </a:r>
            <a:r>
              <a:rPr sz="2000" spc="-10" dirty="0">
                <a:latin typeface="Calibri"/>
                <a:cs typeface="Calibri"/>
              </a:rPr>
              <a:t>yang akan </a:t>
            </a:r>
            <a:r>
              <a:rPr sz="2000" spc="-5" dirty="0">
                <a:latin typeface="Calibri"/>
                <a:cs typeface="Calibri"/>
              </a:rPr>
              <a:t>dipesan  </a:t>
            </a:r>
            <a:r>
              <a:rPr sz="2000" dirty="0">
                <a:latin typeface="Calibri"/>
                <a:cs typeface="Calibri"/>
              </a:rPr>
              <a:t>dalam </a:t>
            </a:r>
            <a:r>
              <a:rPr sz="2000" spc="-10" dirty="0">
                <a:latin typeface="Calibri"/>
                <a:cs typeface="Calibri"/>
              </a:rPr>
              <a:t>satu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waktu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1283" y="395720"/>
            <a:ext cx="62776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/>
              <a:t>Vendor-Managed</a:t>
            </a:r>
            <a:r>
              <a:rPr sz="4400" spc="-60" dirty="0"/>
              <a:t> </a:t>
            </a:r>
            <a:r>
              <a:rPr sz="4400" spc="-20" dirty="0"/>
              <a:t>Inventory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10690" y="1216139"/>
            <a:ext cx="3312160" cy="4177665"/>
          </a:xfrm>
          <a:custGeom>
            <a:avLst/>
            <a:gdLst/>
            <a:ahLst/>
            <a:cxnLst/>
            <a:rect l="l" t="t" r="r" b="b"/>
            <a:pathLst>
              <a:path w="3312160" h="4177665">
                <a:moveTo>
                  <a:pt x="3311649" y="3624069"/>
                </a:moveTo>
                <a:lnTo>
                  <a:pt x="3311649" y="0"/>
                </a:lnTo>
                <a:lnTo>
                  <a:pt x="551688" y="0"/>
                </a:lnTo>
                <a:lnTo>
                  <a:pt x="504070" y="2024"/>
                </a:lnTo>
                <a:lnTo>
                  <a:pt x="457580" y="7986"/>
                </a:lnTo>
                <a:lnTo>
                  <a:pt x="412384" y="17721"/>
                </a:lnTo>
                <a:lnTo>
                  <a:pt x="368646" y="31063"/>
                </a:lnTo>
                <a:lnTo>
                  <a:pt x="326531" y="47848"/>
                </a:lnTo>
                <a:lnTo>
                  <a:pt x="286206" y="67910"/>
                </a:lnTo>
                <a:lnTo>
                  <a:pt x="247835" y="91083"/>
                </a:lnTo>
                <a:lnTo>
                  <a:pt x="211584" y="117202"/>
                </a:lnTo>
                <a:lnTo>
                  <a:pt x="177618" y="146102"/>
                </a:lnTo>
                <a:lnTo>
                  <a:pt x="146102" y="177618"/>
                </a:lnTo>
                <a:lnTo>
                  <a:pt x="117202" y="211584"/>
                </a:lnTo>
                <a:lnTo>
                  <a:pt x="91083" y="247835"/>
                </a:lnTo>
                <a:lnTo>
                  <a:pt x="67910" y="286205"/>
                </a:lnTo>
                <a:lnTo>
                  <a:pt x="47848" y="326530"/>
                </a:lnTo>
                <a:lnTo>
                  <a:pt x="31063" y="368644"/>
                </a:lnTo>
                <a:lnTo>
                  <a:pt x="17721" y="412382"/>
                </a:lnTo>
                <a:lnTo>
                  <a:pt x="7986" y="457578"/>
                </a:lnTo>
                <a:lnTo>
                  <a:pt x="2024" y="504067"/>
                </a:lnTo>
                <a:lnTo>
                  <a:pt x="0" y="551684"/>
                </a:lnTo>
                <a:lnTo>
                  <a:pt x="0" y="4177281"/>
                </a:lnTo>
                <a:lnTo>
                  <a:pt x="2759961" y="4177281"/>
                </a:lnTo>
                <a:lnTo>
                  <a:pt x="2807578" y="4175256"/>
                </a:lnTo>
                <a:lnTo>
                  <a:pt x="2854068" y="4169292"/>
                </a:lnTo>
                <a:lnTo>
                  <a:pt x="2899264" y="4159553"/>
                </a:lnTo>
                <a:lnTo>
                  <a:pt x="2943002" y="4146202"/>
                </a:lnTo>
                <a:lnTo>
                  <a:pt x="2985117" y="4129404"/>
                </a:lnTo>
                <a:lnTo>
                  <a:pt x="3025442" y="4109322"/>
                </a:lnTo>
                <a:lnTo>
                  <a:pt x="3063813" y="4086121"/>
                </a:lnTo>
                <a:lnTo>
                  <a:pt x="3100064" y="4059964"/>
                </a:lnTo>
                <a:lnTo>
                  <a:pt x="3134030" y="4031016"/>
                </a:lnTo>
                <a:lnTo>
                  <a:pt x="3165546" y="3999440"/>
                </a:lnTo>
                <a:lnTo>
                  <a:pt x="3194446" y="3965400"/>
                </a:lnTo>
                <a:lnTo>
                  <a:pt x="3220565" y="3929061"/>
                </a:lnTo>
                <a:lnTo>
                  <a:pt x="3243738" y="3890586"/>
                </a:lnTo>
                <a:lnTo>
                  <a:pt x="3263800" y="3850139"/>
                </a:lnTo>
                <a:lnTo>
                  <a:pt x="3280585" y="3807884"/>
                </a:lnTo>
                <a:lnTo>
                  <a:pt x="3293927" y="3763986"/>
                </a:lnTo>
                <a:lnTo>
                  <a:pt x="3303662" y="3718608"/>
                </a:lnTo>
                <a:lnTo>
                  <a:pt x="3309624" y="3671914"/>
                </a:lnTo>
                <a:lnTo>
                  <a:pt x="3311649" y="3624069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6973" y="1203947"/>
            <a:ext cx="3337560" cy="4201795"/>
          </a:xfrm>
          <a:custGeom>
            <a:avLst/>
            <a:gdLst/>
            <a:ahLst/>
            <a:cxnLst/>
            <a:rect l="l" t="t" r="r" b="b"/>
            <a:pathLst>
              <a:path w="3337560" h="4201795">
                <a:moveTo>
                  <a:pt x="3337557" y="3665217"/>
                </a:moveTo>
                <a:lnTo>
                  <a:pt x="3337557" y="6096"/>
                </a:lnTo>
                <a:lnTo>
                  <a:pt x="3332985" y="0"/>
                </a:lnTo>
                <a:lnTo>
                  <a:pt x="534924" y="0"/>
                </a:lnTo>
                <a:lnTo>
                  <a:pt x="507492" y="3048"/>
                </a:lnTo>
                <a:lnTo>
                  <a:pt x="478536" y="6096"/>
                </a:lnTo>
                <a:lnTo>
                  <a:pt x="396240" y="25908"/>
                </a:lnTo>
                <a:lnTo>
                  <a:pt x="344424" y="44196"/>
                </a:lnTo>
                <a:lnTo>
                  <a:pt x="295656" y="68580"/>
                </a:lnTo>
                <a:lnTo>
                  <a:pt x="248412" y="96012"/>
                </a:lnTo>
                <a:lnTo>
                  <a:pt x="184404" y="146304"/>
                </a:lnTo>
                <a:lnTo>
                  <a:pt x="166116" y="166116"/>
                </a:lnTo>
                <a:lnTo>
                  <a:pt x="146304" y="184404"/>
                </a:lnTo>
                <a:lnTo>
                  <a:pt x="96012" y="248412"/>
                </a:lnTo>
                <a:lnTo>
                  <a:pt x="82296" y="272796"/>
                </a:lnTo>
                <a:lnTo>
                  <a:pt x="68580" y="295656"/>
                </a:lnTo>
                <a:lnTo>
                  <a:pt x="44196" y="344420"/>
                </a:lnTo>
                <a:lnTo>
                  <a:pt x="25908" y="396236"/>
                </a:lnTo>
                <a:lnTo>
                  <a:pt x="6096" y="478532"/>
                </a:lnTo>
                <a:lnTo>
                  <a:pt x="0" y="563876"/>
                </a:lnTo>
                <a:lnTo>
                  <a:pt x="0" y="4195569"/>
                </a:lnTo>
                <a:lnTo>
                  <a:pt x="6096" y="4201665"/>
                </a:lnTo>
                <a:lnTo>
                  <a:pt x="13716" y="4201665"/>
                </a:lnTo>
                <a:lnTo>
                  <a:pt x="13716" y="4175757"/>
                </a:lnTo>
                <a:lnTo>
                  <a:pt x="25908" y="4175757"/>
                </a:lnTo>
                <a:lnTo>
                  <a:pt x="25908" y="536444"/>
                </a:lnTo>
                <a:lnTo>
                  <a:pt x="32004" y="481580"/>
                </a:lnTo>
                <a:lnTo>
                  <a:pt x="42672" y="429764"/>
                </a:lnTo>
                <a:lnTo>
                  <a:pt x="57912" y="379472"/>
                </a:lnTo>
                <a:lnTo>
                  <a:pt x="79248" y="330704"/>
                </a:lnTo>
                <a:lnTo>
                  <a:pt x="103632" y="284988"/>
                </a:lnTo>
                <a:lnTo>
                  <a:pt x="132588" y="242316"/>
                </a:lnTo>
                <a:lnTo>
                  <a:pt x="166116" y="201168"/>
                </a:lnTo>
                <a:lnTo>
                  <a:pt x="202692" y="164592"/>
                </a:lnTo>
                <a:lnTo>
                  <a:pt x="242316" y="132588"/>
                </a:lnTo>
                <a:lnTo>
                  <a:pt x="284988" y="103632"/>
                </a:lnTo>
                <a:lnTo>
                  <a:pt x="330708" y="77724"/>
                </a:lnTo>
                <a:lnTo>
                  <a:pt x="379476" y="57912"/>
                </a:lnTo>
                <a:lnTo>
                  <a:pt x="429768" y="42672"/>
                </a:lnTo>
                <a:lnTo>
                  <a:pt x="483108" y="32004"/>
                </a:lnTo>
                <a:lnTo>
                  <a:pt x="537972" y="25908"/>
                </a:lnTo>
                <a:lnTo>
                  <a:pt x="3313173" y="25908"/>
                </a:lnTo>
                <a:lnTo>
                  <a:pt x="3313173" y="12192"/>
                </a:lnTo>
                <a:lnTo>
                  <a:pt x="3325365" y="25908"/>
                </a:lnTo>
                <a:lnTo>
                  <a:pt x="3325365" y="3757419"/>
                </a:lnTo>
                <a:lnTo>
                  <a:pt x="3326889" y="3750561"/>
                </a:lnTo>
                <a:lnTo>
                  <a:pt x="3331461" y="3723129"/>
                </a:lnTo>
                <a:lnTo>
                  <a:pt x="3337557" y="3665217"/>
                </a:lnTo>
                <a:close/>
              </a:path>
              <a:path w="3337560" h="4201795">
                <a:moveTo>
                  <a:pt x="3325365" y="3757419"/>
                </a:moveTo>
                <a:lnTo>
                  <a:pt x="3325365" y="25908"/>
                </a:lnTo>
                <a:lnTo>
                  <a:pt x="3313173" y="25908"/>
                </a:lnTo>
                <a:lnTo>
                  <a:pt x="3313173" y="3636261"/>
                </a:lnTo>
                <a:lnTo>
                  <a:pt x="3310125" y="3692649"/>
                </a:lnTo>
                <a:lnTo>
                  <a:pt x="3307077" y="3720081"/>
                </a:lnTo>
                <a:lnTo>
                  <a:pt x="3300981" y="3745989"/>
                </a:lnTo>
                <a:lnTo>
                  <a:pt x="3296409" y="3771897"/>
                </a:lnTo>
                <a:lnTo>
                  <a:pt x="3270501" y="3846573"/>
                </a:lnTo>
                <a:lnTo>
                  <a:pt x="3247641" y="3893817"/>
                </a:lnTo>
                <a:lnTo>
                  <a:pt x="3220209" y="3939537"/>
                </a:lnTo>
                <a:lnTo>
                  <a:pt x="3204969" y="3959349"/>
                </a:lnTo>
                <a:lnTo>
                  <a:pt x="3189729" y="3980685"/>
                </a:lnTo>
                <a:lnTo>
                  <a:pt x="3136389" y="4037073"/>
                </a:lnTo>
                <a:lnTo>
                  <a:pt x="3073905" y="4084317"/>
                </a:lnTo>
                <a:lnTo>
                  <a:pt x="3029709" y="4111749"/>
                </a:lnTo>
                <a:lnTo>
                  <a:pt x="2982465" y="4134609"/>
                </a:lnTo>
                <a:lnTo>
                  <a:pt x="2933697" y="4152897"/>
                </a:lnTo>
                <a:lnTo>
                  <a:pt x="2881881" y="4165089"/>
                </a:lnTo>
                <a:lnTo>
                  <a:pt x="2854449" y="4169661"/>
                </a:lnTo>
                <a:lnTo>
                  <a:pt x="2828541" y="4174233"/>
                </a:lnTo>
                <a:lnTo>
                  <a:pt x="2802633" y="4175672"/>
                </a:lnTo>
                <a:lnTo>
                  <a:pt x="13716" y="4175757"/>
                </a:lnTo>
                <a:lnTo>
                  <a:pt x="25908" y="4189473"/>
                </a:lnTo>
                <a:lnTo>
                  <a:pt x="25908" y="4201665"/>
                </a:lnTo>
                <a:lnTo>
                  <a:pt x="2802633" y="4201665"/>
                </a:lnTo>
                <a:lnTo>
                  <a:pt x="2859021" y="4195569"/>
                </a:lnTo>
                <a:lnTo>
                  <a:pt x="2915409" y="4183377"/>
                </a:lnTo>
                <a:lnTo>
                  <a:pt x="2993133" y="4157469"/>
                </a:lnTo>
                <a:lnTo>
                  <a:pt x="3043425" y="4133085"/>
                </a:lnTo>
                <a:lnTo>
                  <a:pt x="3089145" y="4105653"/>
                </a:lnTo>
                <a:lnTo>
                  <a:pt x="3133341" y="4072125"/>
                </a:lnTo>
                <a:lnTo>
                  <a:pt x="3191253" y="4017261"/>
                </a:lnTo>
                <a:lnTo>
                  <a:pt x="3226305" y="3974589"/>
                </a:lnTo>
                <a:lnTo>
                  <a:pt x="3256785" y="3928869"/>
                </a:lnTo>
                <a:lnTo>
                  <a:pt x="3282693" y="3881625"/>
                </a:lnTo>
                <a:lnTo>
                  <a:pt x="3304029" y="3831333"/>
                </a:lnTo>
                <a:lnTo>
                  <a:pt x="3320793" y="3777993"/>
                </a:lnTo>
                <a:lnTo>
                  <a:pt x="3325365" y="3757419"/>
                </a:lnTo>
                <a:close/>
              </a:path>
              <a:path w="3337560" h="4201795">
                <a:moveTo>
                  <a:pt x="25908" y="4201665"/>
                </a:moveTo>
                <a:lnTo>
                  <a:pt x="25908" y="4189473"/>
                </a:lnTo>
                <a:lnTo>
                  <a:pt x="13716" y="4175757"/>
                </a:lnTo>
                <a:lnTo>
                  <a:pt x="13716" y="4201665"/>
                </a:lnTo>
                <a:lnTo>
                  <a:pt x="25908" y="4201665"/>
                </a:lnTo>
                <a:close/>
              </a:path>
              <a:path w="3337560" h="4201795">
                <a:moveTo>
                  <a:pt x="3325365" y="25908"/>
                </a:moveTo>
                <a:lnTo>
                  <a:pt x="3313173" y="12192"/>
                </a:lnTo>
                <a:lnTo>
                  <a:pt x="3313173" y="25908"/>
                </a:lnTo>
                <a:lnTo>
                  <a:pt x="3325365" y="25908"/>
                </a:lnTo>
                <a:close/>
              </a:path>
            </a:pathLst>
          </a:custGeom>
          <a:solidFill>
            <a:srgbClr val="7088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59445" y="1447278"/>
            <a:ext cx="17240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1435" algn="l"/>
              </a:tabLst>
            </a:pPr>
            <a:r>
              <a:rPr sz="2000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du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dirty="0">
                <a:latin typeface="Calibri"/>
                <a:cs typeface="Calibri"/>
              </a:rPr>
              <a:t>n	dan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0973" y="1447278"/>
            <a:ext cx="11195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Praktek 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1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bu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0973" y="2056878"/>
            <a:ext cx="11664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75681" y="1752078"/>
            <a:ext cx="11061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" marR="5080" indent="-14604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spc="-10" dirty="0">
                <a:latin typeface="Calibri"/>
                <a:cs typeface="Calibri"/>
              </a:rPr>
              <a:t>ng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  p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15" dirty="0">
                <a:latin typeface="Calibri"/>
                <a:cs typeface="Calibri"/>
              </a:rPr>
              <a:t>g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0973" y="2361678"/>
            <a:ext cx="28333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eceran </a:t>
            </a:r>
            <a:r>
              <a:rPr sz="2000" spc="-5" dirty="0">
                <a:latin typeface="Calibri"/>
                <a:cs typeface="Calibri"/>
              </a:rPr>
              <a:t>menggunakan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EDI.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0973" y="2666478"/>
            <a:ext cx="95376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4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em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dirty="0">
                <a:latin typeface="Calibri"/>
                <a:cs typeface="Calibri"/>
              </a:rPr>
              <a:t>k  </a:t>
            </a:r>
            <a:r>
              <a:rPr sz="2000" spc="-10" dirty="0">
                <a:latin typeface="Calibri"/>
                <a:cs typeface="Calibri"/>
              </a:rPr>
              <a:t>sistem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37796" y="2666478"/>
            <a:ext cx="14439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749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  p</a:t>
            </a:r>
            <a:r>
              <a:rPr sz="2000" spc="-5" dirty="0">
                <a:latin typeface="Calibri"/>
                <a:cs typeface="Calibri"/>
              </a:rPr>
              <a:t>oi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-o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-s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l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0973" y="3276078"/>
            <a:ext cx="14535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pelanggannya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57554" y="3276078"/>
            <a:ext cx="6254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u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tuk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0973" y="3580877"/>
            <a:ext cx="28321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mengawasi </a:t>
            </a:r>
            <a:r>
              <a:rPr sz="2000" spc="-5" dirty="0">
                <a:latin typeface="Calibri"/>
                <a:cs typeface="Calibri"/>
              </a:rPr>
              <a:t>persediaan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87861" y="3885677"/>
            <a:ext cx="199326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1100" algn="l"/>
              </a:tabLst>
            </a:pPr>
            <a:r>
              <a:rPr sz="2000" spc="-5" dirty="0">
                <a:latin typeface="Calibri"/>
                <a:cs typeface="Calibri"/>
              </a:rPr>
              <a:t>otomatus	mengisi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0973" y="3885677"/>
            <a:ext cx="8356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secara  </a:t>
            </a:r>
            <a:r>
              <a:rPr sz="2000" spc="-60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em</a:t>
            </a:r>
            <a:r>
              <a:rPr sz="2000" dirty="0">
                <a:latin typeface="Calibri"/>
                <a:cs typeface="Calibri"/>
              </a:rPr>
              <a:t>ba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53674" y="4190477"/>
            <a:ext cx="18268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1705" algn="l"/>
              </a:tabLst>
            </a:pPr>
            <a:r>
              <a:rPr sz="2000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duk	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dirty="0">
                <a:latin typeface="Calibri"/>
                <a:cs typeface="Calibri"/>
              </a:rPr>
              <a:t>but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50973" y="4495277"/>
            <a:ext cx="28289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43585" algn="l"/>
                <a:tab pos="1676400" algn="l"/>
              </a:tabLst>
            </a:pPr>
            <a:r>
              <a:rPr sz="2000" dirty="0">
                <a:latin typeface="Calibri"/>
                <a:cs typeface="Calibri"/>
              </a:rPr>
              <a:t>pada	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	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aan  </a:t>
            </a:r>
            <a:r>
              <a:rPr sz="2000" spc="-10" dirty="0">
                <a:latin typeface="Calibri"/>
                <a:cs typeface="Calibri"/>
              </a:rPr>
              <a:t>yang telah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disepakati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893811" y="1216139"/>
            <a:ext cx="3313429" cy="4177665"/>
          </a:xfrm>
          <a:custGeom>
            <a:avLst/>
            <a:gdLst/>
            <a:ahLst/>
            <a:cxnLst/>
            <a:rect l="l" t="t" r="r" b="b"/>
            <a:pathLst>
              <a:path w="3313429" h="4177665">
                <a:moveTo>
                  <a:pt x="3313176" y="3624069"/>
                </a:moveTo>
                <a:lnTo>
                  <a:pt x="3313176" y="0"/>
                </a:lnTo>
                <a:lnTo>
                  <a:pt x="553212" y="0"/>
                </a:lnTo>
                <a:lnTo>
                  <a:pt x="505582" y="2024"/>
                </a:lnTo>
                <a:lnTo>
                  <a:pt x="459057" y="7986"/>
                </a:lnTo>
                <a:lnTo>
                  <a:pt x="413806" y="17721"/>
                </a:lnTo>
                <a:lnTo>
                  <a:pt x="369996" y="31063"/>
                </a:lnTo>
                <a:lnTo>
                  <a:pt x="327794" y="47848"/>
                </a:lnTo>
                <a:lnTo>
                  <a:pt x="287370" y="67910"/>
                </a:lnTo>
                <a:lnTo>
                  <a:pt x="248891" y="91083"/>
                </a:lnTo>
                <a:lnTo>
                  <a:pt x="212525" y="117202"/>
                </a:lnTo>
                <a:lnTo>
                  <a:pt x="178440" y="146102"/>
                </a:lnTo>
                <a:lnTo>
                  <a:pt x="146804" y="177618"/>
                </a:lnTo>
                <a:lnTo>
                  <a:pt x="117785" y="211584"/>
                </a:lnTo>
                <a:lnTo>
                  <a:pt x="91551" y="247835"/>
                </a:lnTo>
                <a:lnTo>
                  <a:pt x="68270" y="286205"/>
                </a:lnTo>
                <a:lnTo>
                  <a:pt x="48109" y="326530"/>
                </a:lnTo>
                <a:lnTo>
                  <a:pt x="31238" y="368644"/>
                </a:lnTo>
                <a:lnTo>
                  <a:pt x="17823" y="412382"/>
                </a:lnTo>
                <a:lnTo>
                  <a:pt x="8033" y="457578"/>
                </a:lnTo>
                <a:lnTo>
                  <a:pt x="2036" y="504067"/>
                </a:lnTo>
                <a:lnTo>
                  <a:pt x="0" y="551684"/>
                </a:lnTo>
                <a:lnTo>
                  <a:pt x="0" y="4177281"/>
                </a:lnTo>
                <a:lnTo>
                  <a:pt x="2761488" y="4177281"/>
                </a:lnTo>
                <a:lnTo>
                  <a:pt x="2809105" y="4175256"/>
                </a:lnTo>
                <a:lnTo>
                  <a:pt x="2855595" y="4169292"/>
                </a:lnTo>
                <a:lnTo>
                  <a:pt x="2900791" y="4159553"/>
                </a:lnTo>
                <a:lnTo>
                  <a:pt x="2944529" y="4146202"/>
                </a:lnTo>
                <a:lnTo>
                  <a:pt x="2986644" y="4129404"/>
                </a:lnTo>
                <a:lnTo>
                  <a:pt x="3026969" y="4109322"/>
                </a:lnTo>
                <a:lnTo>
                  <a:pt x="3065340" y="4086121"/>
                </a:lnTo>
                <a:lnTo>
                  <a:pt x="3101591" y="4059964"/>
                </a:lnTo>
                <a:lnTo>
                  <a:pt x="3135557" y="4031016"/>
                </a:lnTo>
                <a:lnTo>
                  <a:pt x="3167073" y="3999440"/>
                </a:lnTo>
                <a:lnTo>
                  <a:pt x="3195973" y="3965400"/>
                </a:lnTo>
                <a:lnTo>
                  <a:pt x="3222092" y="3929061"/>
                </a:lnTo>
                <a:lnTo>
                  <a:pt x="3245266" y="3890586"/>
                </a:lnTo>
                <a:lnTo>
                  <a:pt x="3265327" y="3850139"/>
                </a:lnTo>
                <a:lnTo>
                  <a:pt x="3282112" y="3807884"/>
                </a:lnTo>
                <a:lnTo>
                  <a:pt x="3295454" y="3763986"/>
                </a:lnTo>
                <a:lnTo>
                  <a:pt x="3305189" y="3718608"/>
                </a:lnTo>
                <a:lnTo>
                  <a:pt x="3311151" y="3671914"/>
                </a:lnTo>
                <a:lnTo>
                  <a:pt x="3313176" y="3624069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81619" y="1203947"/>
            <a:ext cx="3337560" cy="4201795"/>
          </a:xfrm>
          <a:custGeom>
            <a:avLst/>
            <a:gdLst/>
            <a:ahLst/>
            <a:cxnLst/>
            <a:rect l="l" t="t" r="r" b="b"/>
            <a:pathLst>
              <a:path w="3337559" h="4201795">
                <a:moveTo>
                  <a:pt x="3337560" y="3665217"/>
                </a:moveTo>
                <a:lnTo>
                  <a:pt x="3337560" y="6096"/>
                </a:lnTo>
                <a:lnTo>
                  <a:pt x="3332988" y="0"/>
                </a:lnTo>
                <a:lnTo>
                  <a:pt x="534924" y="0"/>
                </a:lnTo>
                <a:lnTo>
                  <a:pt x="507492" y="3048"/>
                </a:lnTo>
                <a:lnTo>
                  <a:pt x="478536" y="6096"/>
                </a:lnTo>
                <a:lnTo>
                  <a:pt x="396240" y="25908"/>
                </a:lnTo>
                <a:lnTo>
                  <a:pt x="344424" y="44196"/>
                </a:lnTo>
                <a:lnTo>
                  <a:pt x="295656" y="68580"/>
                </a:lnTo>
                <a:lnTo>
                  <a:pt x="248412" y="96012"/>
                </a:lnTo>
                <a:lnTo>
                  <a:pt x="184404" y="146304"/>
                </a:lnTo>
                <a:lnTo>
                  <a:pt x="166116" y="166116"/>
                </a:lnTo>
                <a:lnTo>
                  <a:pt x="146304" y="184404"/>
                </a:lnTo>
                <a:lnTo>
                  <a:pt x="96012" y="248412"/>
                </a:lnTo>
                <a:lnTo>
                  <a:pt x="82296" y="272796"/>
                </a:lnTo>
                <a:lnTo>
                  <a:pt x="68580" y="295656"/>
                </a:lnTo>
                <a:lnTo>
                  <a:pt x="44196" y="344420"/>
                </a:lnTo>
                <a:lnTo>
                  <a:pt x="25908" y="396236"/>
                </a:lnTo>
                <a:lnTo>
                  <a:pt x="6096" y="478532"/>
                </a:lnTo>
                <a:lnTo>
                  <a:pt x="0" y="563876"/>
                </a:lnTo>
                <a:lnTo>
                  <a:pt x="0" y="4195569"/>
                </a:lnTo>
                <a:lnTo>
                  <a:pt x="6096" y="4201665"/>
                </a:lnTo>
                <a:lnTo>
                  <a:pt x="12192" y="4201665"/>
                </a:lnTo>
                <a:lnTo>
                  <a:pt x="12192" y="4175757"/>
                </a:lnTo>
                <a:lnTo>
                  <a:pt x="25908" y="4175757"/>
                </a:lnTo>
                <a:lnTo>
                  <a:pt x="25908" y="536444"/>
                </a:lnTo>
                <a:lnTo>
                  <a:pt x="32004" y="481580"/>
                </a:lnTo>
                <a:lnTo>
                  <a:pt x="42672" y="429764"/>
                </a:lnTo>
                <a:lnTo>
                  <a:pt x="57912" y="379472"/>
                </a:lnTo>
                <a:lnTo>
                  <a:pt x="79248" y="330704"/>
                </a:lnTo>
                <a:lnTo>
                  <a:pt x="103632" y="284988"/>
                </a:lnTo>
                <a:lnTo>
                  <a:pt x="132588" y="242316"/>
                </a:lnTo>
                <a:lnTo>
                  <a:pt x="166116" y="201168"/>
                </a:lnTo>
                <a:lnTo>
                  <a:pt x="202692" y="164592"/>
                </a:lnTo>
                <a:lnTo>
                  <a:pt x="242316" y="132588"/>
                </a:lnTo>
                <a:lnTo>
                  <a:pt x="284988" y="103632"/>
                </a:lnTo>
                <a:lnTo>
                  <a:pt x="330708" y="77724"/>
                </a:lnTo>
                <a:lnTo>
                  <a:pt x="379476" y="57912"/>
                </a:lnTo>
                <a:lnTo>
                  <a:pt x="429768" y="42672"/>
                </a:lnTo>
                <a:lnTo>
                  <a:pt x="483108" y="32004"/>
                </a:lnTo>
                <a:lnTo>
                  <a:pt x="537972" y="25908"/>
                </a:lnTo>
                <a:lnTo>
                  <a:pt x="3313176" y="25908"/>
                </a:lnTo>
                <a:lnTo>
                  <a:pt x="3313176" y="12192"/>
                </a:lnTo>
                <a:lnTo>
                  <a:pt x="3325368" y="25908"/>
                </a:lnTo>
                <a:lnTo>
                  <a:pt x="3325368" y="3757419"/>
                </a:lnTo>
                <a:lnTo>
                  <a:pt x="3326892" y="3750561"/>
                </a:lnTo>
                <a:lnTo>
                  <a:pt x="3331464" y="3723129"/>
                </a:lnTo>
                <a:lnTo>
                  <a:pt x="3337560" y="3665217"/>
                </a:lnTo>
                <a:close/>
              </a:path>
              <a:path w="3337559" h="4201795">
                <a:moveTo>
                  <a:pt x="3325368" y="3757419"/>
                </a:moveTo>
                <a:lnTo>
                  <a:pt x="3325368" y="25908"/>
                </a:lnTo>
                <a:lnTo>
                  <a:pt x="3313176" y="25908"/>
                </a:lnTo>
                <a:lnTo>
                  <a:pt x="3313176" y="3636261"/>
                </a:lnTo>
                <a:lnTo>
                  <a:pt x="3310128" y="3692649"/>
                </a:lnTo>
                <a:lnTo>
                  <a:pt x="3288792" y="3797805"/>
                </a:lnTo>
                <a:lnTo>
                  <a:pt x="3270504" y="3846573"/>
                </a:lnTo>
                <a:lnTo>
                  <a:pt x="3247644" y="3893817"/>
                </a:lnTo>
                <a:lnTo>
                  <a:pt x="3220212" y="3939537"/>
                </a:lnTo>
                <a:lnTo>
                  <a:pt x="3204972" y="3959349"/>
                </a:lnTo>
                <a:lnTo>
                  <a:pt x="3189732" y="3980685"/>
                </a:lnTo>
                <a:lnTo>
                  <a:pt x="3136392" y="4037073"/>
                </a:lnTo>
                <a:lnTo>
                  <a:pt x="3073908" y="4084317"/>
                </a:lnTo>
                <a:lnTo>
                  <a:pt x="3029712" y="4111749"/>
                </a:lnTo>
                <a:lnTo>
                  <a:pt x="2982468" y="4134609"/>
                </a:lnTo>
                <a:lnTo>
                  <a:pt x="2933700" y="4152897"/>
                </a:lnTo>
                <a:lnTo>
                  <a:pt x="2881884" y="4165089"/>
                </a:lnTo>
                <a:lnTo>
                  <a:pt x="2854452" y="4169661"/>
                </a:lnTo>
                <a:lnTo>
                  <a:pt x="2828544" y="4174233"/>
                </a:lnTo>
                <a:lnTo>
                  <a:pt x="2802636" y="4175672"/>
                </a:lnTo>
                <a:lnTo>
                  <a:pt x="12192" y="4175757"/>
                </a:lnTo>
                <a:lnTo>
                  <a:pt x="25908" y="4189473"/>
                </a:lnTo>
                <a:lnTo>
                  <a:pt x="25908" y="4201665"/>
                </a:lnTo>
                <a:lnTo>
                  <a:pt x="2802636" y="4201665"/>
                </a:lnTo>
                <a:lnTo>
                  <a:pt x="2859024" y="4195569"/>
                </a:lnTo>
                <a:lnTo>
                  <a:pt x="2913888" y="4183377"/>
                </a:lnTo>
                <a:lnTo>
                  <a:pt x="2993136" y="4157469"/>
                </a:lnTo>
                <a:lnTo>
                  <a:pt x="3043428" y="4133085"/>
                </a:lnTo>
                <a:lnTo>
                  <a:pt x="3089148" y="4105653"/>
                </a:lnTo>
                <a:lnTo>
                  <a:pt x="3133344" y="4072125"/>
                </a:lnTo>
                <a:lnTo>
                  <a:pt x="3191256" y="4017261"/>
                </a:lnTo>
                <a:lnTo>
                  <a:pt x="3226308" y="3974589"/>
                </a:lnTo>
                <a:lnTo>
                  <a:pt x="3256788" y="3928869"/>
                </a:lnTo>
                <a:lnTo>
                  <a:pt x="3282696" y="3881625"/>
                </a:lnTo>
                <a:lnTo>
                  <a:pt x="3304032" y="3831333"/>
                </a:lnTo>
                <a:lnTo>
                  <a:pt x="3320796" y="3777993"/>
                </a:lnTo>
                <a:lnTo>
                  <a:pt x="3325368" y="3757419"/>
                </a:lnTo>
                <a:close/>
              </a:path>
              <a:path w="3337559" h="4201795">
                <a:moveTo>
                  <a:pt x="25908" y="4201665"/>
                </a:moveTo>
                <a:lnTo>
                  <a:pt x="25908" y="4189473"/>
                </a:lnTo>
                <a:lnTo>
                  <a:pt x="12192" y="4175757"/>
                </a:lnTo>
                <a:lnTo>
                  <a:pt x="12192" y="4201665"/>
                </a:lnTo>
                <a:lnTo>
                  <a:pt x="25908" y="4201665"/>
                </a:lnTo>
                <a:close/>
              </a:path>
              <a:path w="3337559" h="4201795">
                <a:moveTo>
                  <a:pt x="3325368" y="25908"/>
                </a:moveTo>
                <a:lnTo>
                  <a:pt x="3313176" y="12192"/>
                </a:lnTo>
                <a:lnTo>
                  <a:pt x="3313176" y="25908"/>
                </a:lnTo>
                <a:lnTo>
                  <a:pt x="3325368" y="25908"/>
                </a:lnTo>
                <a:close/>
              </a:path>
            </a:pathLst>
          </a:custGeom>
          <a:solidFill>
            <a:srgbClr val="7088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135621" y="1752078"/>
            <a:ext cx="14268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alibri"/>
                <a:cs typeface="Calibri"/>
              </a:rPr>
              <a:t>Keuntungan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35621" y="2056878"/>
            <a:ext cx="16173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229409" y="2056878"/>
            <a:ext cx="7366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ju</a:t>
            </a:r>
            <a:r>
              <a:rPr sz="2000" spc="-5" dirty="0">
                <a:latin typeface="Calibri"/>
                <a:cs typeface="Calibri"/>
              </a:rPr>
              <a:t>ml</a:t>
            </a:r>
            <a:r>
              <a:rPr sz="2000" dirty="0">
                <a:latin typeface="Calibri"/>
                <a:cs typeface="Calibri"/>
              </a:rPr>
              <a:t>ah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78521" y="2361678"/>
            <a:ext cx="21831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persediaan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tangan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00256" y="2666478"/>
            <a:ext cx="5683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35621" y="2666478"/>
            <a:ext cx="1780539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Memotong 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im</a:t>
            </a:r>
            <a:r>
              <a:rPr sz="2000" dirty="0">
                <a:latin typeface="Calibri"/>
                <a:cs typeface="Calibri"/>
              </a:rPr>
              <a:t>panan</a:t>
            </a:r>
            <a:endParaRPr sz="2000">
              <a:latin typeface="Calibri"/>
              <a:cs typeface="Calibri"/>
            </a:endParaRPr>
          </a:p>
          <a:p>
            <a:pPr marL="354965" marR="8255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nu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  </a:t>
            </a:r>
            <a:r>
              <a:rPr sz="2000" spc="-5" dirty="0">
                <a:latin typeface="Calibri"/>
                <a:cs typeface="Calibri"/>
              </a:rPr>
              <a:t>pemrosesan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22577" y="3276078"/>
            <a:ext cx="64579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556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  (b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78521" y="3885677"/>
            <a:ext cx="24872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permintaan</a:t>
            </a:r>
            <a:r>
              <a:rPr sz="2000" spc="3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pembelian,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43964" y="4190477"/>
            <a:ext cx="11207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pembelian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78521" y="4190477"/>
            <a:ext cx="12261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emes</a:t>
            </a:r>
            <a:r>
              <a:rPr sz="2000" dirty="0">
                <a:latin typeface="Calibri"/>
                <a:cs typeface="Calibri"/>
              </a:rPr>
              <a:t>anan  </a:t>
            </a:r>
            <a:r>
              <a:rPr sz="2000" spc="-5" dirty="0">
                <a:latin typeface="Calibri"/>
                <a:cs typeface="Calibri"/>
              </a:rPr>
              <a:t>dll)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6318" y="5172440"/>
            <a:ext cx="4113276" cy="1949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86318" y="5172440"/>
            <a:ext cx="4113529" cy="1953895"/>
          </a:xfrm>
          <a:custGeom>
            <a:avLst/>
            <a:gdLst/>
            <a:ahLst/>
            <a:cxnLst/>
            <a:rect l="l" t="t" r="r" b="b"/>
            <a:pathLst>
              <a:path w="4113529" h="1953895">
                <a:moveTo>
                  <a:pt x="4113276" y="1950720"/>
                </a:moveTo>
                <a:lnTo>
                  <a:pt x="4113276" y="1524"/>
                </a:lnTo>
                <a:lnTo>
                  <a:pt x="4111752" y="0"/>
                </a:lnTo>
                <a:lnTo>
                  <a:pt x="1524" y="0"/>
                </a:lnTo>
                <a:lnTo>
                  <a:pt x="0" y="1524"/>
                </a:lnTo>
                <a:lnTo>
                  <a:pt x="0" y="1950720"/>
                </a:lnTo>
                <a:lnTo>
                  <a:pt x="1524" y="1953768"/>
                </a:lnTo>
                <a:lnTo>
                  <a:pt x="4572" y="1953768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4104132" y="9144"/>
                </a:lnTo>
                <a:lnTo>
                  <a:pt x="4104132" y="4572"/>
                </a:lnTo>
                <a:lnTo>
                  <a:pt x="4108704" y="9144"/>
                </a:lnTo>
                <a:lnTo>
                  <a:pt x="4108704" y="1953768"/>
                </a:lnTo>
                <a:lnTo>
                  <a:pt x="4111752" y="1953768"/>
                </a:lnTo>
                <a:lnTo>
                  <a:pt x="4113276" y="1950720"/>
                </a:lnTo>
                <a:close/>
              </a:path>
              <a:path w="4113529" h="1953895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4113529" h="1953895">
                <a:moveTo>
                  <a:pt x="9144" y="1944624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1944624"/>
                </a:lnTo>
                <a:lnTo>
                  <a:pt x="9144" y="1944624"/>
                </a:lnTo>
                <a:close/>
              </a:path>
              <a:path w="4113529" h="1953895">
                <a:moveTo>
                  <a:pt x="4108704" y="1944624"/>
                </a:moveTo>
                <a:lnTo>
                  <a:pt x="4572" y="1944624"/>
                </a:lnTo>
                <a:lnTo>
                  <a:pt x="9144" y="1949196"/>
                </a:lnTo>
                <a:lnTo>
                  <a:pt x="9144" y="1953768"/>
                </a:lnTo>
                <a:lnTo>
                  <a:pt x="4104132" y="1953768"/>
                </a:lnTo>
                <a:lnTo>
                  <a:pt x="4104132" y="1949196"/>
                </a:lnTo>
                <a:lnTo>
                  <a:pt x="4108704" y="1944624"/>
                </a:lnTo>
                <a:close/>
              </a:path>
              <a:path w="4113529" h="1953895">
                <a:moveTo>
                  <a:pt x="9144" y="1953768"/>
                </a:moveTo>
                <a:lnTo>
                  <a:pt x="9144" y="1949196"/>
                </a:lnTo>
                <a:lnTo>
                  <a:pt x="4572" y="1944624"/>
                </a:lnTo>
                <a:lnTo>
                  <a:pt x="4572" y="1953768"/>
                </a:lnTo>
                <a:lnTo>
                  <a:pt x="9144" y="1953768"/>
                </a:lnTo>
                <a:close/>
              </a:path>
              <a:path w="4113529" h="1953895">
                <a:moveTo>
                  <a:pt x="4108704" y="9144"/>
                </a:moveTo>
                <a:lnTo>
                  <a:pt x="4104132" y="4572"/>
                </a:lnTo>
                <a:lnTo>
                  <a:pt x="4104132" y="9144"/>
                </a:lnTo>
                <a:lnTo>
                  <a:pt x="4108704" y="9144"/>
                </a:lnTo>
                <a:close/>
              </a:path>
              <a:path w="4113529" h="1953895">
                <a:moveTo>
                  <a:pt x="4108704" y="1944624"/>
                </a:moveTo>
                <a:lnTo>
                  <a:pt x="4108704" y="9144"/>
                </a:lnTo>
                <a:lnTo>
                  <a:pt x="4104132" y="9144"/>
                </a:lnTo>
                <a:lnTo>
                  <a:pt x="4104132" y="1944624"/>
                </a:lnTo>
                <a:lnTo>
                  <a:pt x="4108704" y="1944624"/>
                </a:lnTo>
                <a:close/>
              </a:path>
              <a:path w="4113529" h="1953895">
                <a:moveTo>
                  <a:pt x="4108704" y="1953768"/>
                </a:moveTo>
                <a:lnTo>
                  <a:pt x="4108704" y="1944624"/>
                </a:lnTo>
                <a:lnTo>
                  <a:pt x="4104132" y="1949196"/>
                </a:lnTo>
                <a:lnTo>
                  <a:pt x="4104132" y="1953768"/>
                </a:lnTo>
                <a:lnTo>
                  <a:pt x="4108704" y="1953768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69633" y="5510261"/>
            <a:ext cx="6762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9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kn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65764" y="5510261"/>
            <a:ext cx="30492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2265" algn="l"/>
                <a:tab pos="2397125" algn="l"/>
              </a:tabLst>
            </a:pP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spc="-10" dirty="0">
                <a:latin typeface="Calibri"/>
                <a:cs typeface="Calibri"/>
              </a:rPr>
              <a:t>u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n	b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	da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9633" y="5815060"/>
            <a:ext cx="28155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70330" algn="l"/>
                <a:tab pos="1553210" algn="l"/>
                <a:tab pos="2340610" algn="l"/>
              </a:tabLst>
            </a:pP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em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eli</a:t>
            </a:r>
            <a:r>
              <a:rPr sz="2000" dirty="0">
                <a:latin typeface="Calibri"/>
                <a:cs typeface="Calibri"/>
              </a:rPr>
              <a:t>an,	d</a:t>
            </a:r>
            <a:r>
              <a:rPr sz="2000" spc="-5" dirty="0">
                <a:latin typeface="Calibri"/>
                <a:cs typeface="Calibri"/>
              </a:rPr>
              <a:t>im</a:t>
            </a:r>
            <a:r>
              <a:rPr sz="2000" dirty="0">
                <a:latin typeface="Calibri"/>
                <a:cs typeface="Calibri"/>
              </a:rPr>
              <a:t>ana	pa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  </a:t>
            </a:r>
            <a:r>
              <a:rPr sz="2000" spc="-5" dirty="0">
                <a:latin typeface="Calibri"/>
                <a:cs typeface="Calibri"/>
              </a:rPr>
              <a:t>bersaing		untuk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73535" y="5815060"/>
            <a:ext cx="11430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224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em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dirty="0">
                <a:latin typeface="Calibri"/>
                <a:cs typeface="Calibri"/>
              </a:rPr>
              <a:t>k  </a:t>
            </a:r>
            <a:r>
              <a:rPr sz="2000" spc="-2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eme</a:t>
            </a:r>
            <a:r>
              <a:rPr sz="2000" dirty="0">
                <a:latin typeface="Calibri"/>
                <a:cs typeface="Calibri"/>
              </a:rPr>
              <a:t>nuhi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9633" y="6424660"/>
            <a:ext cx="28644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permintaan </a:t>
            </a:r>
            <a:r>
              <a:rPr sz="2000" spc="-15" dirty="0">
                <a:latin typeface="Calibri"/>
                <a:cs typeface="Calibri"/>
              </a:rPr>
              <a:t>harga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terendah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4280" y="496808"/>
            <a:ext cx="6912864" cy="46802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23907" y="2508488"/>
            <a:ext cx="2144395" cy="1588135"/>
          </a:xfrm>
          <a:custGeom>
            <a:avLst/>
            <a:gdLst/>
            <a:ahLst/>
            <a:cxnLst/>
            <a:rect l="l" t="t" r="r" b="b"/>
            <a:pathLst>
              <a:path w="2144395" h="1588135">
                <a:moveTo>
                  <a:pt x="2144268" y="18287"/>
                </a:moveTo>
                <a:lnTo>
                  <a:pt x="2142672" y="10929"/>
                </a:lnTo>
                <a:lnTo>
                  <a:pt x="2138362" y="5143"/>
                </a:lnTo>
                <a:lnTo>
                  <a:pt x="2132052" y="1357"/>
                </a:lnTo>
                <a:lnTo>
                  <a:pt x="2124456" y="0"/>
                </a:lnTo>
                <a:lnTo>
                  <a:pt x="18287" y="0"/>
                </a:lnTo>
                <a:lnTo>
                  <a:pt x="10929" y="1357"/>
                </a:lnTo>
                <a:lnTo>
                  <a:pt x="5143" y="5143"/>
                </a:lnTo>
                <a:lnTo>
                  <a:pt x="1357" y="10929"/>
                </a:lnTo>
                <a:lnTo>
                  <a:pt x="0" y="18288"/>
                </a:lnTo>
                <a:lnTo>
                  <a:pt x="18287" y="31675"/>
                </a:lnTo>
                <a:lnTo>
                  <a:pt x="18287" y="18287"/>
                </a:lnTo>
                <a:lnTo>
                  <a:pt x="2144268" y="18287"/>
                </a:lnTo>
                <a:close/>
              </a:path>
              <a:path w="2144395" h="1588135">
                <a:moveTo>
                  <a:pt x="2124455" y="1588007"/>
                </a:moveTo>
                <a:lnTo>
                  <a:pt x="2124455" y="1573503"/>
                </a:lnTo>
                <a:lnTo>
                  <a:pt x="18287" y="31675"/>
                </a:lnTo>
                <a:lnTo>
                  <a:pt x="18287" y="1588007"/>
                </a:lnTo>
                <a:lnTo>
                  <a:pt x="2124455" y="1588007"/>
                </a:lnTo>
                <a:close/>
              </a:path>
              <a:path w="2144395" h="1588135">
                <a:moveTo>
                  <a:pt x="2144268" y="1588007"/>
                </a:moveTo>
                <a:lnTo>
                  <a:pt x="2144268" y="18288"/>
                </a:lnTo>
                <a:lnTo>
                  <a:pt x="2124455" y="18287"/>
                </a:lnTo>
                <a:lnTo>
                  <a:pt x="2124455" y="38100"/>
                </a:lnTo>
                <a:lnTo>
                  <a:pt x="2124456" y="1573504"/>
                </a:lnTo>
                <a:lnTo>
                  <a:pt x="2144268" y="15880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42195" y="2526776"/>
            <a:ext cx="2106295" cy="1569720"/>
          </a:xfrm>
          <a:custGeom>
            <a:avLst/>
            <a:gdLst/>
            <a:ahLst/>
            <a:cxnLst/>
            <a:rect l="l" t="t" r="r" b="b"/>
            <a:pathLst>
              <a:path w="2106295" h="1569720">
                <a:moveTo>
                  <a:pt x="0" y="0"/>
                </a:moveTo>
                <a:lnTo>
                  <a:pt x="0" y="1569720"/>
                </a:lnTo>
                <a:lnTo>
                  <a:pt x="2106168" y="1569720"/>
                </a:lnTo>
                <a:lnTo>
                  <a:pt x="2106168" y="0"/>
                </a:lnTo>
                <a:lnTo>
                  <a:pt x="0" y="0"/>
                </a:lnTo>
                <a:close/>
              </a:path>
            </a:pathLst>
          </a:custGeom>
          <a:solidFill>
            <a:srgbClr val="4BA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23907" y="2508488"/>
            <a:ext cx="2144395" cy="1607820"/>
          </a:xfrm>
          <a:custGeom>
            <a:avLst/>
            <a:gdLst/>
            <a:ahLst/>
            <a:cxnLst/>
            <a:rect l="l" t="t" r="r" b="b"/>
            <a:pathLst>
              <a:path w="2144395" h="1607820">
                <a:moveTo>
                  <a:pt x="2144268" y="1588008"/>
                </a:moveTo>
                <a:lnTo>
                  <a:pt x="2144268" y="18288"/>
                </a:lnTo>
                <a:lnTo>
                  <a:pt x="2142672" y="10929"/>
                </a:lnTo>
                <a:lnTo>
                  <a:pt x="2138362" y="5143"/>
                </a:lnTo>
                <a:lnTo>
                  <a:pt x="2132052" y="1357"/>
                </a:lnTo>
                <a:lnTo>
                  <a:pt x="2124456" y="0"/>
                </a:lnTo>
                <a:lnTo>
                  <a:pt x="18288" y="0"/>
                </a:lnTo>
                <a:lnTo>
                  <a:pt x="10929" y="1357"/>
                </a:lnTo>
                <a:lnTo>
                  <a:pt x="5143" y="5143"/>
                </a:lnTo>
                <a:lnTo>
                  <a:pt x="1357" y="10929"/>
                </a:lnTo>
                <a:lnTo>
                  <a:pt x="0" y="18288"/>
                </a:lnTo>
                <a:lnTo>
                  <a:pt x="0" y="1588008"/>
                </a:lnTo>
                <a:lnTo>
                  <a:pt x="1357" y="1595604"/>
                </a:lnTo>
                <a:lnTo>
                  <a:pt x="5143" y="1601914"/>
                </a:lnTo>
                <a:lnTo>
                  <a:pt x="10929" y="1606224"/>
                </a:lnTo>
                <a:lnTo>
                  <a:pt x="18288" y="1607820"/>
                </a:lnTo>
                <a:lnTo>
                  <a:pt x="18288" y="38100"/>
                </a:lnTo>
                <a:lnTo>
                  <a:pt x="38100" y="18288"/>
                </a:lnTo>
                <a:lnTo>
                  <a:pt x="38100" y="38100"/>
                </a:lnTo>
                <a:lnTo>
                  <a:pt x="2106168" y="38100"/>
                </a:lnTo>
                <a:lnTo>
                  <a:pt x="2106168" y="18288"/>
                </a:lnTo>
                <a:lnTo>
                  <a:pt x="2124456" y="38100"/>
                </a:lnTo>
                <a:lnTo>
                  <a:pt x="2124456" y="1607820"/>
                </a:lnTo>
                <a:lnTo>
                  <a:pt x="2132052" y="1606224"/>
                </a:lnTo>
                <a:lnTo>
                  <a:pt x="2138362" y="1601914"/>
                </a:lnTo>
                <a:lnTo>
                  <a:pt x="2142672" y="1595604"/>
                </a:lnTo>
                <a:lnTo>
                  <a:pt x="2144268" y="1588008"/>
                </a:lnTo>
                <a:close/>
              </a:path>
              <a:path w="2144395" h="1607820">
                <a:moveTo>
                  <a:pt x="38100" y="38100"/>
                </a:moveTo>
                <a:lnTo>
                  <a:pt x="38100" y="18288"/>
                </a:lnTo>
                <a:lnTo>
                  <a:pt x="18288" y="38100"/>
                </a:lnTo>
                <a:lnTo>
                  <a:pt x="38100" y="38100"/>
                </a:lnTo>
                <a:close/>
              </a:path>
              <a:path w="2144395" h="1607820">
                <a:moveTo>
                  <a:pt x="38100" y="1569720"/>
                </a:moveTo>
                <a:lnTo>
                  <a:pt x="38100" y="38100"/>
                </a:lnTo>
                <a:lnTo>
                  <a:pt x="18288" y="38100"/>
                </a:lnTo>
                <a:lnTo>
                  <a:pt x="18288" y="1569720"/>
                </a:lnTo>
                <a:lnTo>
                  <a:pt x="38100" y="1569720"/>
                </a:lnTo>
                <a:close/>
              </a:path>
              <a:path w="2144395" h="1607820">
                <a:moveTo>
                  <a:pt x="2124456" y="1569720"/>
                </a:moveTo>
                <a:lnTo>
                  <a:pt x="18288" y="1569720"/>
                </a:lnTo>
                <a:lnTo>
                  <a:pt x="38100" y="1588008"/>
                </a:lnTo>
                <a:lnTo>
                  <a:pt x="38100" y="1607820"/>
                </a:lnTo>
                <a:lnTo>
                  <a:pt x="2106168" y="1607820"/>
                </a:lnTo>
                <a:lnTo>
                  <a:pt x="2106168" y="1588008"/>
                </a:lnTo>
                <a:lnTo>
                  <a:pt x="2124456" y="1569720"/>
                </a:lnTo>
                <a:close/>
              </a:path>
              <a:path w="2144395" h="1607820">
                <a:moveTo>
                  <a:pt x="38100" y="1607820"/>
                </a:moveTo>
                <a:lnTo>
                  <a:pt x="38100" y="1588008"/>
                </a:lnTo>
                <a:lnTo>
                  <a:pt x="18288" y="1569720"/>
                </a:lnTo>
                <a:lnTo>
                  <a:pt x="18288" y="1607820"/>
                </a:lnTo>
                <a:lnTo>
                  <a:pt x="38100" y="1607820"/>
                </a:lnTo>
                <a:close/>
              </a:path>
              <a:path w="2144395" h="1607820">
                <a:moveTo>
                  <a:pt x="2124456" y="38100"/>
                </a:moveTo>
                <a:lnTo>
                  <a:pt x="2106168" y="18288"/>
                </a:lnTo>
                <a:lnTo>
                  <a:pt x="2106168" y="38100"/>
                </a:lnTo>
                <a:lnTo>
                  <a:pt x="2124456" y="38100"/>
                </a:lnTo>
                <a:close/>
              </a:path>
              <a:path w="2144395" h="1607820">
                <a:moveTo>
                  <a:pt x="2124456" y="1569720"/>
                </a:moveTo>
                <a:lnTo>
                  <a:pt x="2124456" y="38100"/>
                </a:lnTo>
                <a:lnTo>
                  <a:pt x="2106168" y="38100"/>
                </a:lnTo>
                <a:lnTo>
                  <a:pt x="2106168" y="1569720"/>
                </a:lnTo>
                <a:lnTo>
                  <a:pt x="2124456" y="1569720"/>
                </a:lnTo>
                <a:close/>
              </a:path>
              <a:path w="2144395" h="1607820">
                <a:moveTo>
                  <a:pt x="2124456" y="1607820"/>
                </a:moveTo>
                <a:lnTo>
                  <a:pt x="2124456" y="1569720"/>
                </a:lnTo>
                <a:lnTo>
                  <a:pt x="2106168" y="1588008"/>
                </a:lnTo>
                <a:lnTo>
                  <a:pt x="2106168" y="1607820"/>
                </a:lnTo>
                <a:lnTo>
                  <a:pt x="2124456" y="16078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442195" y="2541510"/>
            <a:ext cx="210629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" marR="64008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Kenapa  </a:t>
            </a:r>
            <a:r>
              <a:rPr sz="2400" spc="-5" dirty="0"/>
              <a:t>d</a:t>
            </a:r>
            <a:r>
              <a:rPr sz="2400" dirty="0"/>
              <a:t>i</a:t>
            </a:r>
            <a:r>
              <a:rPr sz="2400" spc="-5" dirty="0"/>
              <a:t>n</a:t>
            </a:r>
            <a:r>
              <a:rPr sz="2400" dirty="0"/>
              <a:t>am</a:t>
            </a:r>
            <a:r>
              <a:rPr sz="2400" spc="-10" dirty="0"/>
              <a:t>a</a:t>
            </a:r>
            <a:r>
              <a:rPr sz="2400" spc="-35" dirty="0"/>
              <a:t>k</a:t>
            </a:r>
            <a:r>
              <a:rPr sz="2400" dirty="0"/>
              <a:t>an  </a:t>
            </a:r>
            <a:r>
              <a:rPr sz="2400" spc="-10" dirty="0"/>
              <a:t>Pelelangan  </a:t>
            </a:r>
            <a:r>
              <a:rPr sz="2400" spc="-25" dirty="0"/>
              <a:t>Terbalik?</a:t>
            </a:r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704594" y="5172440"/>
            <a:ext cx="4114797" cy="1949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4594" y="5172440"/>
            <a:ext cx="4114800" cy="1953895"/>
          </a:xfrm>
          <a:custGeom>
            <a:avLst/>
            <a:gdLst/>
            <a:ahLst/>
            <a:cxnLst/>
            <a:rect l="l" t="t" r="r" b="b"/>
            <a:pathLst>
              <a:path w="4114800" h="1953895">
                <a:moveTo>
                  <a:pt x="4114797" y="1950720"/>
                </a:moveTo>
                <a:lnTo>
                  <a:pt x="4114797" y="1524"/>
                </a:lnTo>
                <a:lnTo>
                  <a:pt x="4111749" y="0"/>
                </a:lnTo>
                <a:lnTo>
                  <a:pt x="3048" y="0"/>
                </a:lnTo>
                <a:lnTo>
                  <a:pt x="0" y="1524"/>
                </a:lnTo>
                <a:lnTo>
                  <a:pt x="0" y="1950720"/>
                </a:lnTo>
                <a:lnTo>
                  <a:pt x="3048" y="1953768"/>
                </a:lnTo>
                <a:lnTo>
                  <a:pt x="6096" y="1953768"/>
                </a:lnTo>
                <a:lnTo>
                  <a:pt x="6096" y="9144"/>
                </a:lnTo>
                <a:lnTo>
                  <a:pt x="10668" y="4572"/>
                </a:lnTo>
                <a:lnTo>
                  <a:pt x="10668" y="9144"/>
                </a:lnTo>
                <a:lnTo>
                  <a:pt x="4105653" y="9144"/>
                </a:lnTo>
                <a:lnTo>
                  <a:pt x="4105653" y="4572"/>
                </a:lnTo>
                <a:lnTo>
                  <a:pt x="4110225" y="9144"/>
                </a:lnTo>
                <a:lnTo>
                  <a:pt x="4110225" y="1953768"/>
                </a:lnTo>
                <a:lnTo>
                  <a:pt x="4111749" y="1953768"/>
                </a:lnTo>
                <a:lnTo>
                  <a:pt x="4114797" y="1950720"/>
                </a:lnTo>
                <a:close/>
              </a:path>
              <a:path w="4114800" h="1953895">
                <a:moveTo>
                  <a:pt x="10668" y="9144"/>
                </a:moveTo>
                <a:lnTo>
                  <a:pt x="10668" y="4572"/>
                </a:lnTo>
                <a:lnTo>
                  <a:pt x="6096" y="9144"/>
                </a:lnTo>
                <a:lnTo>
                  <a:pt x="10668" y="9144"/>
                </a:lnTo>
                <a:close/>
              </a:path>
              <a:path w="4114800" h="1953895">
                <a:moveTo>
                  <a:pt x="10668" y="1944624"/>
                </a:moveTo>
                <a:lnTo>
                  <a:pt x="10668" y="9144"/>
                </a:lnTo>
                <a:lnTo>
                  <a:pt x="6096" y="9144"/>
                </a:lnTo>
                <a:lnTo>
                  <a:pt x="6096" y="1944624"/>
                </a:lnTo>
                <a:lnTo>
                  <a:pt x="10668" y="1944624"/>
                </a:lnTo>
                <a:close/>
              </a:path>
              <a:path w="4114800" h="1953895">
                <a:moveTo>
                  <a:pt x="4110225" y="1944624"/>
                </a:moveTo>
                <a:lnTo>
                  <a:pt x="6096" y="1944624"/>
                </a:lnTo>
                <a:lnTo>
                  <a:pt x="10668" y="1949196"/>
                </a:lnTo>
                <a:lnTo>
                  <a:pt x="10668" y="1953768"/>
                </a:lnTo>
                <a:lnTo>
                  <a:pt x="4105653" y="1953768"/>
                </a:lnTo>
                <a:lnTo>
                  <a:pt x="4105653" y="1949196"/>
                </a:lnTo>
                <a:lnTo>
                  <a:pt x="4110225" y="1944624"/>
                </a:lnTo>
                <a:close/>
              </a:path>
              <a:path w="4114800" h="1953895">
                <a:moveTo>
                  <a:pt x="10668" y="1953768"/>
                </a:moveTo>
                <a:lnTo>
                  <a:pt x="10668" y="1949196"/>
                </a:lnTo>
                <a:lnTo>
                  <a:pt x="6096" y="1944624"/>
                </a:lnTo>
                <a:lnTo>
                  <a:pt x="6096" y="1953768"/>
                </a:lnTo>
                <a:lnTo>
                  <a:pt x="10668" y="1953768"/>
                </a:lnTo>
                <a:close/>
              </a:path>
              <a:path w="4114800" h="1953895">
                <a:moveTo>
                  <a:pt x="4110225" y="9144"/>
                </a:moveTo>
                <a:lnTo>
                  <a:pt x="4105653" y="4572"/>
                </a:lnTo>
                <a:lnTo>
                  <a:pt x="4105653" y="9144"/>
                </a:lnTo>
                <a:lnTo>
                  <a:pt x="4110225" y="9144"/>
                </a:lnTo>
                <a:close/>
              </a:path>
              <a:path w="4114800" h="1953895">
                <a:moveTo>
                  <a:pt x="4110225" y="1944624"/>
                </a:moveTo>
                <a:lnTo>
                  <a:pt x="4110225" y="9144"/>
                </a:lnTo>
                <a:lnTo>
                  <a:pt x="4105653" y="9144"/>
                </a:lnTo>
                <a:lnTo>
                  <a:pt x="4105653" y="1944624"/>
                </a:lnTo>
                <a:lnTo>
                  <a:pt x="4110225" y="1944624"/>
                </a:lnTo>
                <a:close/>
              </a:path>
              <a:path w="4114800" h="1953895">
                <a:moveTo>
                  <a:pt x="4110225" y="1953768"/>
                </a:moveTo>
                <a:lnTo>
                  <a:pt x="4110225" y="1944624"/>
                </a:lnTo>
                <a:lnTo>
                  <a:pt x="4105653" y="1949196"/>
                </a:lnTo>
                <a:lnTo>
                  <a:pt x="4105653" y="1953768"/>
                </a:lnTo>
                <a:lnTo>
                  <a:pt x="4110225" y="1953768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89429" y="5205461"/>
            <a:ext cx="39471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78205" algn="l"/>
                <a:tab pos="1926589" algn="l"/>
                <a:tab pos="2586355" algn="l"/>
                <a:tab pos="3374390" algn="l"/>
              </a:tabLst>
            </a:pP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na	b</a:t>
            </a:r>
            <a:r>
              <a:rPr sz="2000" spc="-5" dirty="0">
                <a:latin typeface="Calibri"/>
                <a:cs typeface="Calibri"/>
              </a:rPr>
              <a:t>er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us	pada	ha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4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a,	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  tidak </a:t>
            </a:r>
            <a:r>
              <a:rPr sz="2000" spc="-10" dirty="0">
                <a:latin typeface="Calibri"/>
                <a:cs typeface="Calibri"/>
              </a:rPr>
              <a:t>cocok untuk </a:t>
            </a:r>
            <a:r>
              <a:rPr sz="2000" dirty="0">
                <a:latin typeface="Calibri"/>
                <a:cs typeface="Calibri"/>
              </a:rPr>
              <a:t>pembelian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barang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9429" y="5815060"/>
            <a:ext cx="26377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2190" algn="l"/>
              </a:tabLst>
            </a:pP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	</a:t>
            </a: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9429" y="6119860"/>
            <a:ext cx="12661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keandalan 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irim</a:t>
            </a:r>
            <a:r>
              <a:rPr sz="2000" dirty="0">
                <a:latin typeface="Calibri"/>
                <a:cs typeface="Calibri"/>
              </a:rPr>
              <a:t>an.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95871" y="6119860"/>
            <a:ext cx="7842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 marR="5080" indent="-11620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vendor  H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ny</a:t>
            </a:r>
            <a:r>
              <a:rPr sz="2000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35089" y="6119860"/>
            <a:ext cx="6216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92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dan 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15309" y="5815060"/>
            <a:ext cx="8216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" marR="5080" indent="-88265" algn="just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ua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,  k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er</a:t>
            </a:r>
            <a:r>
              <a:rPr sz="2000" dirty="0">
                <a:latin typeface="Calibri"/>
                <a:cs typeface="Calibri"/>
              </a:rPr>
              <a:t>ja  </a:t>
            </a:r>
            <a:r>
              <a:rPr sz="2000" spc="-5" dirty="0">
                <a:latin typeface="Calibri"/>
                <a:cs typeface="Calibri"/>
              </a:rPr>
              <a:t>untuk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9429" y="6729460"/>
            <a:ext cx="27247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barang-barang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komoditas.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393" y="1523478"/>
            <a:ext cx="31407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1" spc="-5" dirty="0">
                <a:latin typeface="Calibri"/>
                <a:cs typeface="Calibri"/>
              </a:rPr>
              <a:t>Expenditure Cycle</a:t>
            </a:r>
            <a:r>
              <a:rPr sz="3200" i="1" spc="-1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705" y="640067"/>
            <a:ext cx="4239764" cy="6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1911" y="587744"/>
            <a:ext cx="28530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FFFFFF"/>
                </a:solidFill>
              </a:rPr>
              <a:t>I</a:t>
            </a:r>
            <a:r>
              <a:rPr sz="4400" spc="-40" dirty="0">
                <a:solidFill>
                  <a:srgbClr val="FFFFFF"/>
                </a:solidFill>
              </a:rPr>
              <a:t>n</a:t>
            </a:r>
            <a:r>
              <a:rPr sz="4400" dirty="0">
                <a:solidFill>
                  <a:srgbClr val="FFFFFF"/>
                </a:solidFill>
              </a:rPr>
              <a:t>t</a:t>
            </a:r>
            <a:r>
              <a:rPr sz="4400" spc="-70" dirty="0">
                <a:solidFill>
                  <a:srgbClr val="FFFFFF"/>
                </a:solidFill>
              </a:rPr>
              <a:t>r</a:t>
            </a:r>
            <a:r>
              <a:rPr sz="4400" dirty="0">
                <a:solidFill>
                  <a:srgbClr val="FFFFFF"/>
                </a:solidFill>
              </a:rPr>
              <a:t>odu</a:t>
            </a:r>
            <a:r>
              <a:rPr sz="4400" spc="-5" dirty="0">
                <a:solidFill>
                  <a:srgbClr val="FFFFFF"/>
                </a:solidFill>
              </a:rPr>
              <a:t>c</a:t>
            </a:r>
            <a:r>
              <a:rPr sz="4400" dirty="0">
                <a:solidFill>
                  <a:srgbClr val="FFFFFF"/>
                </a:solidFill>
              </a:rPr>
              <a:t>t</a:t>
            </a:r>
            <a:r>
              <a:rPr sz="4400" spc="-5" dirty="0">
                <a:solidFill>
                  <a:srgbClr val="FFFFFF"/>
                </a:solidFill>
              </a:rPr>
              <a:t>i</a:t>
            </a:r>
            <a:r>
              <a:rPr sz="4400" dirty="0">
                <a:solidFill>
                  <a:srgbClr val="FFFFFF"/>
                </a:solidFill>
              </a:rPr>
              <a:t>on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7910062" y="3953240"/>
            <a:ext cx="1440180" cy="1655445"/>
          </a:xfrm>
          <a:custGeom>
            <a:avLst/>
            <a:gdLst/>
            <a:ahLst/>
            <a:cxnLst/>
            <a:rect l="l" t="t" r="r" b="b"/>
            <a:pathLst>
              <a:path w="1440179" h="1655445">
                <a:moveTo>
                  <a:pt x="0" y="0"/>
                </a:moveTo>
                <a:lnTo>
                  <a:pt x="0" y="1655064"/>
                </a:lnTo>
                <a:lnTo>
                  <a:pt x="1440180" y="1655064"/>
                </a:lnTo>
                <a:lnTo>
                  <a:pt x="1440180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97871" y="3939525"/>
            <a:ext cx="1466215" cy="1682750"/>
          </a:xfrm>
          <a:custGeom>
            <a:avLst/>
            <a:gdLst/>
            <a:ahLst/>
            <a:cxnLst/>
            <a:rect l="l" t="t" r="r" b="b"/>
            <a:pathLst>
              <a:path w="1466215" h="1682750">
                <a:moveTo>
                  <a:pt x="1466088" y="1676400"/>
                </a:moveTo>
                <a:lnTo>
                  <a:pt x="1466088" y="6096"/>
                </a:lnTo>
                <a:lnTo>
                  <a:pt x="1459992" y="0"/>
                </a:lnTo>
                <a:lnTo>
                  <a:pt x="6096" y="0"/>
                </a:lnTo>
                <a:lnTo>
                  <a:pt x="0" y="6096"/>
                </a:lnTo>
                <a:lnTo>
                  <a:pt x="0" y="1676400"/>
                </a:lnTo>
                <a:lnTo>
                  <a:pt x="6096" y="1682496"/>
                </a:lnTo>
                <a:lnTo>
                  <a:pt x="12192" y="1682496"/>
                </a:lnTo>
                <a:lnTo>
                  <a:pt x="12192" y="25908"/>
                </a:lnTo>
                <a:lnTo>
                  <a:pt x="25908" y="13716"/>
                </a:lnTo>
                <a:lnTo>
                  <a:pt x="25908" y="25908"/>
                </a:lnTo>
                <a:lnTo>
                  <a:pt x="1440180" y="25908"/>
                </a:lnTo>
                <a:lnTo>
                  <a:pt x="1440180" y="13716"/>
                </a:lnTo>
                <a:lnTo>
                  <a:pt x="1452372" y="25908"/>
                </a:lnTo>
                <a:lnTo>
                  <a:pt x="1452372" y="1682496"/>
                </a:lnTo>
                <a:lnTo>
                  <a:pt x="1459992" y="1682496"/>
                </a:lnTo>
                <a:lnTo>
                  <a:pt x="1466088" y="1676400"/>
                </a:lnTo>
                <a:close/>
              </a:path>
              <a:path w="1466215" h="1682750">
                <a:moveTo>
                  <a:pt x="25908" y="25908"/>
                </a:moveTo>
                <a:lnTo>
                  <a:pt x="25908" y="13716"/>
                </a:lnTo>
                <a:lnTo>
                  <a:pt x="12192" y="25908"/>
                </a:lnTo>
                <a:lnTo>
                  <a:pt x="25908" y="25908"/>
                </a:lnTo>
                <a:close/>
              </a:path>
              <a:path w="1466215" h="1682750">
                <a:moveTo>
                  <a:pt x="25908" y="1656588"/>
                </a:moveTo>
                <a:lnTo>
                  <a:pt x="25908" y="25908"/>
                </a:lnTo>
                <a:lnTo>
                  <a:pt x="12192" y="25908"/>
                </a:lnTo>
                <a:lnTo>
                  <a:pt x="12192" y="1656588"/>
                </a:lnTo>
                <a:lnTo>
                  <a:pt x="25908" y="1656588"/>
                </a:lnTo>
                <a:close/>
              </a:path>
              <a:path w="1466215" h="1682750">
                <a:moveTo>
                  <a:pt x="1452372" y="1656588"/>
                </a:moveTo>
                <a:lnTo>
                  <a:pt x="12192" y="1656588"/>
                </a:lnTo>
                <a:lnTo>
                  <a:pt x="25908" y="1668780"/>
                </a:lnTo>
                <a:lnTo>
                  <a:pt x="25908" y="1682496"/>
                </a:lnTo>
                <a:lnTo>
                  <a:pt x="1440180" y="1682496"/>
                </a:lnTo>
                <a:lnTo>
                  <a:pt x="1440180" y="1668780"/>
                </a:lnTo>
                <a:lnTo>
                  <a:pt x="1452372" y="1656588"/>
                </a:lnTo>
                <a:close/>
              </a:path>
              <a:path w="1466215" h="1682750">
                <a:moveTo>
                  <a:pt x="25908" y="1682496"/>
                </a:moveTo>
                <a:lnTo>
                  <a:pt x="25908" y="1668780"/>
                </a:lnTo>
                <a:lnTo>
                  <a:pt x="12192" y="1656588"/>
                </a:lnTo>
                <a:lnTo>
                  <a:pt x="12192" y="1682496"/>
                </a:lnTo>
                <a:lnTo>
                  <a:pt x="25908" y="1682496"/>
                </a:lnTo>
                <a:close/>
              </a:path>
              <a:path w="1466215" h="1682750">
                <a:moveTo>
                  <a:pt x="1452372" y="25908"/>
                </a:moveTo>
                <a:lnTo>
                  <a:pt x="1440180" y="13716"/>
                </a:lnTo>
                <a:lnTo>
                  <a:pt x="1440180" y="25908"/>
                </a:lnTo>
                <a:lnTo>
                  <a:pt x="1452372" y="25908"/>
                </a:lnTo>
                <a:close/>
              </a:path>
              <a:path w="1466215" h="1682750">
                <a:moveTo>
                  <a:pt x="1452372" y="1656588"/>
                </a:moveTo>
                <a:lnTo>
                  <a:pt x="1452372" y="25908"/>
                </a:lnTo>
                <a:lnTo>
                  <a:pt x="1440180" y="25908"/>
                </a:lnTo>
                <a:lnTo>
                  <a:pt x="1440180" y="1656588"/>
                </a:lnTo>
                <a:lnTo>
                  <a:pt x="1452372" y="1656588"/>
                </a:lnTo>
                <a:close/>
              </a:path>
              <a:path w="1466215" h="1682750">
                <a:moveTo>
                  <a:pt x="1452372" y="1682496"/>
                </a:moveTo>
                <a:lnTo>
                  <a:pt x="1452372" y="1656588"/>
                </a:lnTo>
                <a:lnTo>
                  <a:pt x="1440180" y="1668780"/>
                </a:lnTo>
                <a:lnTo>
                  <a:pt x="1440180" y="1682496"/>
                </a:lnTo>
                <a:lnTo>
                  <a:pt x="1452372" y="1682496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910062" y="4143233"/>
            <a:ext cx="144018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775" marR="94615" algn="ctr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pend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Cycle  </a:t>
            </a:r>
            <a:r>
              <a:rPr sz="2000" i="1" spc="-15" dirty="0">
                <a:solidFill>
                  <a:srgbClr val="FFFFFF"/>
                </a:solidFill>
                <a:latin typeface="Calibri"/>
                <a:cs typeface="Calibri"/>
              </a:rPr>
              <a:t>Context 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Diagram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1233" y="2450576"/>
            <a:ext cx="7275572" cy="4858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4010" y="913879"/>
            <a:ext cx="37731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/>
              <a:t>Pre-Award</a:t>
            </a:r>
            <a:r>
              <a:rPr sz="4400" spc="-40" dirty="0"/>
              <a:t> </a:t>
            </a:r>
            <a:r>
              <a:rPr sz="4400" spc="-5" dirty="0"/>
              <a:t>Audit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070353" y="1863836"/>
            <a:ext cx="3095240" cy="1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4594" y="1859264"/>
            <a:ext cx="3822700" cy="21656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4594" y="1859264"/>
            <a:ext cx="3827145" cy="2170430"/>
          </a:xfrm>
          <a:custGeom>
            <a:avLst/>
            <a:gdLst/>
            <a:ahLst/>
            <a:cxnLst/>
            <a:rect l="l" t="t" r="r" b="b"/>
            <a:pathLst>
              <a:path w="3827145" h="2170429">
                <a:moveTo>
                  <a:pt x="3826761" y="1824228"/>
                </a:moveTo>
                <a:lnTo>
                  <a:pt x="3826761" y="345948"/>
                </a:lnTo>
                <a:lnTo>
                  <a:pt x="3825237" y="327660"/>
                </a:lnTo>
                <a:lnTo>
                  <a:pt x="3809997" y="257556"/>
                </a:lnTo>
                <a:lnTo>
                  <a:pt x="3790185" y="207264"/>
                </a:lnTo>
                <a:lnTo>
                  <a:pt x="3764277" y="161544"/>
                </a:lnTo>
                <a:lnTo>
                  <a:pt x="3732273" y="120396"/>
                </a:lnTo>
                <a:lnTo>
                  <a:pt x="3706365" y="96012"/>
                </a:lnTo>
                <a:lnTo>
                  <a:pt x="3694173" y="83820"/>
                </a:lnTo>
                <a:lnTo>
                  <a:pt x="3651501" y="53340"/>
                </a:lnTo>
                <a:lnTo>
                  <a:pt x="3619497" y="36576"/>
                </a:lnTo>
                <a:lnTo>
                  <a:pt x="3604257" y="28956"/>
                </a:lnTo>
                <a:lnTo>
                  <a:pt x="3570729" y="16764"/>
                </a:lnTo>
                <a:lnTo>
                  <a:pt x="3552441" y="12192"/>
                </a:lnTo>
                <a:lnTo>
                  <a:pt x="3535677" y="7620"/>
                </a:lnTo>
                <a:lnTo>
                  <a:pt x="3517389" y="4572"/>
                </a:lnTo>
                <a:lnTo>
                  <a:pt x="3462525" y="0"/>
                </a:lnTo>
                <a:lnTo>
                  <a:pt x="365760" y="0"/>
                </a:lnTo>
                <a:lnTo>
                  <a:pt x="309372" y="4572"/>
                </a:lnTo>
                <a:lnTo>
                  <a:pt x="257556" y="16764"/>
                </a:lnTo>
                <a:lnTo>
                  <a:pt x="207264" y="36576"/>
                </a:lnTo>
                <a:lnTo>
                  <a:pt x="161544" y="62484"/>
                </a:lnTo>
                <a:lnTo>
                  <a:pt x="147828" y="73152"/>
                </a:lnTo>
                <a:lnTo>
                  <a:pt x="132588" y="83820"/>
                </a:lnTo>
                <a:lnTo>
                  <a:pt x="120396" y="96012"/>
                </a:lnTo>
                <a:lnTo>
                  <a:pt x="106680" y="108204"/>
                </a:lnTo>
                <a:lnTo>
                  <a:pt x="96012" y="120396"/>
                </a:lnTo>
                <a:lnTo>
                  <a:pt x="62484" y="161544"/>
                </a:lnTo>
                <a:lnTo>
                  <a:pt x="36576" y="207264"/>
                </a:lnTo>
                <a:lnTo>
                  <a:pt x="16764" y="257556"/>
                </a:lnTo>
                <a:lnTo>
                  <a:pt x="4572" y="309372"/>
                </a:lnTo>
                <a:lnTo>
                  <a:pt x="0" y="365760"/>
                </a:lnTo>
                <a:lnTo>
                  <a:pt x="0" y="1805940"/>
                </a:lnTo>
                <a:lnTo>
                  <a:pt x="4572" y="1860804"/>
                </a:lnTo>
                <a:lnTo>
                  <a:pt x="7620" y="1879092"/>
                </a:lnTo>
                <a:lnTo>
                  <a:pt x="10668" y="1891284"/>
                </a:lnTo>
                <a:lnTo>
                  <a:pt x="10668" y="347472"/>
                </a:lnTo>
                <a:lnTo>
                  <a:pt x="13716" y="310896"/>
                </a:lnTo>
                <a:lnTo>
                  <a:pt x="16764" y="294132"/>
                </a:lnTo>
                <a:lnTo>
                  <a:pt x="21336" y="275844"/>
                </a:lnTo>
                <a:lnTo>
                  <a:pt x="25908" y="259080"/>
                </a:lnTo>
                <a:lnTo>
                  <a:pt x="32004" y="243840"/>
                </a:lnTo>
                <a:lnTo>
                  <a:pt x="38100" y="227076"/>
                </a:lnTo>
                <a:lnTo>
                  <a:pt x="60960" y="181356"/>
                </a:lnTo>
                <a:lnTo>
                  <a:pt x="71628" y="166116"/>
                </a:lnTo>
                <a:lnTo>
                  <a:pt x="80772" y="152400"/>
                </a:lnTo>
                <a:lnTo>
                  <a:pt x="91440" y="138684"/>
                </a:lnTo>
                <a:lnTo>
                  <a:pt x="102108" y="126492"/>
                </a:lnTo>
                <a:lnTo>
                  <a:pt x="126492" y="102108"/>
                </a:lnTo>
                <a:lnTo>
                  <a:pt x="140208" y="91440"/>
                </a:lnTo>
                <a:lnTo>
                  <a:pt x="152400" y="80772"/>
                </a:lnTo>
                <a:lnTo>
                  <a:pt x="227076" y="38100"/>
                </a:lnTo>
                <a:lnTo>
                  <a:pt x="294132" y="16764"/>
                </a:lnTo>
                <a:lnTo>
                  <a:pt x="345948" y="10795"/>
                </a:lnTo>
                <a:lnTo>
                  <a:pt x="3480813" y="10668"/>
                </a:lnTo>
                <a:lnTo>
                  <a:pt x="3499101" y="12319"/>
                </a:lnTo>
                <a:lnTo>
                  <a:pt x="3515865" y="13716"/>
                </a:lnTo>
                <a:lnTo>
                  <a:pt x="3567681" y="25908"/>
                </a:lnTo>
                <a:lnTo>
                  <a:pt x="3616449" y="45720"/>
                </a:lnTo>
                <a:lnTo>
                  <a:pt x="3660645" y="70104"/>
                </a:lnTo>
                <a:lnTo>
                  <a:pt x="3700269" y="102108"/>
                </a:lnTo>
                <a:lnTo>
                  <a:pt x="3735321" y="140208"/>
                </a:lnTo>
                <a:lnTo>
                  <a:pt x="3745989" y="152400"/>
                </a:lnTo>
                <a:lnTo>
                  <a:pt x="3756657" y="166116"/>
                </a:lnTo>
                <a:lnTo>
                  <a:pt x="3774945" y="196596"/>
                </a:lnTo>
                <a:lnTo>
                  <a:pt x="3782565" y="211836"/>
                </a:lnTo>
                <a:lnTo>
                  <a:pt x="3788661" y="227076"/>
                </a:lnTo>
                <a:lnTo>
                  <a:pt x="3796281" y="243840"/>
                </a:lnTo>
                <a:lnTo>
                  <a:pt x="3809997" y="294132"/>
                </a:lnTo>
                <a:lnTo>
                  <a:pt x="3813045" y="310896"/>
                </a:lnTo>
                <a:lnTo>
                  <a:pt x="3817617" y="365760"/>
                </a:lnTo>
                <a:lnTo>
                  <a:pt x="3817617" y="1884680"/>
                </a:lnTo>
                <a:lnTo>
                  <a:pt x="3819141" y="1879092"/>
                </a:lnTo>
                <a:lnTo>
                  <a:pt x="3825237" y="1842516"/>
                </a:lnTo>
                <a:lnTo>
                  <a:pt x="3826761" y="1824228"/>
                </a:lnTo>
                <a:close/>
              </a:path>
              <a:path w="3827145" h="2170429">
                <a:moveTo>
                  <a:pt x="3817617" y="1884680"/>
                </a:moveTo>
                <a:lnTo>
                  <a:pt x="3817617" y="1805940"/>
                </a:lnTo>
                <a:lnTo>
                  <a:pt x="3813045" y="1859280"/>
                </a:lnTo>
                <a:lnTo>
                  <a:pt x="3809997" y="1877568"/>
                </a:lnTo>
                <a:lnTo>
                  <a:pt x="3800853" y="1911096"/>
                </a:lnTo>
                <a:lnTo>
                  <a:pt x="3788661" y="1944624"/>
                </a:lnTo>
                <a:lnTo>
                  <a:pt x="3782565" y="1959864"/>
                </a:lnTo>
                <a:lnTo>
                  <a:pt x="3773421" y="1975104"/>
                </a:lnTo>
                <a:lnTo>
                  <a:pt x="3765801" y="1990344"/>
                </a:lnTo>
                <a:lnTo>
                  <a:pt x="3756657" y="2004060"/>
                </a:lnTo>
                <a:lnTo>
                  <a:pt x="3724653" y="2045208"/>
                </a:lnTo>
                <a:lnTo>
                  <a:pt x="3712461" y="2057400"/>
                </a:lnTo>
                <a:lnTo>
                  <a:pt x="3700269" y="2068068"/>
                </a:lnTo>
                <a:lnTo>
                  <a:pt x="3688077" y="2080260"/>
                </a:lnTo>
                <a:lnTo>
                  <a:pt x="3674361" y="2090928"/>
                </a:lnTo>
                <a:lnTo>
                  <a:pt x="3660645" y="2100072"/>
                </a:lnTo>
                <a:lnTo>
                  <a:pt x="3645405" y="2109216"/>
                </a:lnTo>
                <a:lnTo>
                  <a:pt x="3631689" y="2118360"/>
                </a:lnTo>
                <a:lnTo>
                  <a:pt x="3616449" y="2125980"/>
                </a:lnTo>
                <a:lnTo>
                  <a:pt x="3599685" y="2133600"/>
                </a:lnTo>
                <a:lnTo>
                  <a:pt x="3584445" y="2139696"/>
                </a:lnTo>
                <a:lnTo>
                  <a:pt x="3567681" y="2144268"/>
                </a:lnTo>
                <a:lnTo>
                  <a:pt x="3550917" y="2150364"/>
                </a:lnTo>
                <a:lnTo>
                  <a:pt x="3532629" y="2153412"/>
                </a:lnTo>
                <a:lnTo>
                  <a:pt x="3515865" y="2156460"/>
                </a:lnTo>
                <a:lnTo>
                  <a:pt x="3497577" y="2159508"/>
                </a:lnTo>
                <a:lnTo>
                  <a:pt x="3480813" y="2160905"/>
                </a:lnTo>
                <a:lnTo>
                  <a:pt x="345948" y="2160905"/>
                </a:lnTo>
                <a:lnTo>
                  <a:pt x="329184" y="2159508"/>
                </a:lnTo>
                <a:lnTo>
                  <a:pt x="310896" y="2156460"/>
                </a:lnTo>
                <a:lnTo>
                  <a:pt x="294132" y="2153412"/>
                </a:lnTo>
                <a:lnTo>
                  <a:pt x="275844" y="2150364"/>
                </a:lnTo>
                <a:lnTo>
                  <a:pt x="259080" y="2144268"/>
                </a:lnTo>
                <a:lnTo>
                  <a:pt x="243840" y="2139696"/>
                </a:lnTo>
                <a:lnTo>
                  <a:pt x="227076" y="2133600"/>
                </a:lnTo>
                <a:lnTo>
                  <a:pt x="166116" y="2100072"/>
                </a:lnTo>
                <a:lnTo>
                  <a:pt x="126492" y="2068068"/>
                </a:lnTo>
                <a:lnTo>
                  <a:pt x="114300" y="2057400"/>
                </a:lnTo>
                <a:lnTo>
                  <a:pt x="70104" y="2004060"/>
                </a:lnTo>
                <a:lnTo>
                  <a:pt x="45720" y="1959864"/>
                </a:lnTo>
                <a:lnTo>
                  <a:pt x="25908" y="1911096"/>
                </a:lnTo>
                <a:lnTo>
                  <a:pt x="13716" y="1859280"/>
                </a:lnTo>
                <a:lnTo>
                  <a:pt x="10668" y="1824228"/>
                </a:lnTo>
                <a:lnTo>
                  <a:pt x="10668" y="1891284"/>
                </a:lnTo>
                <a:lnTo>
                  <a:pt x="28956" y="1947672"/>
                </a:lnTo>
                <a:lnTo>
                  <a:pt x="62484" y="2010156"/>
                </a:lnTo>
                <a:lnTo>
                  <a:pt x="96012" y="2051304"/>
                </a:lnTo>
                <a:lnTo>
                  <a:pt x="134112" y="2087880"/>
                </a:lnTo>
                <a:lnTo>
                  <a:pt x="161544" y="2107692"/>
                </a:lnTo>
                <a:lnTo>
                  <a:pt x="176784" y="2118360"/>
                </a:lnTo>
                <a:lnTo>
                  <a:pt x="192024" y="2125980"/>
                </a:lnTo>
                <a:lnTo>
                  <a:pt x="207264" y="2135124"/>
                </a:lnTo>
                <a:lnTo>
                  <a:pt x="224028" y="2141220"/>
                </a:lnTo>
                <a:lnTo>
                  <a:pt x="240792" y="2148840"/>
                </a:lnTo>
                <a:lnTo>
                  <a:pt x="257556" y="2153412"/>
                </a:lnTo>
                <a:lnTo>
                  <a:pt x="274320" y="2159508"/>
                </a:lnTo>
                <a:lnTo>
                  <a:pt x="292608" y="2162556"/>
                </a:lnTo>
                <a:lnTo>
                  <a:pt x="309372" y="2165604"/>
                </a:lnTo>
                <a:lnTo>
                  <a:pt x="327660" y="2168652"/>
                </a:lnTo>
                <a:lnTo>
                  <a:pt x="345948" y="2170058"/>
                </a:lnTo>
                <a:lnTo>
                  <a:pt x="3480813" y="2170176"/>
                </a:lnTo>
                <a:lnTo>
                  <a:pt x="3499101" y="2168652"/>
                </a:lnTo>
                <a:lnTo>
                  <a:pt x="3535677" y="2162556"/>
                </a:lnTo>
                <a:lnTo>
                  <a:pt x="3552441" y="2159508"/>
                </a:lnTo>
                <a:lnTo>
                  <a:pt x="3570729" y="2153412"/>
                </a:lnTo>
                <a:lnTo>
                  <a:pt x="3587493" y="2148840"/>
                </a:lnTo>
                <a:lnTo>
                  <a:pt x="3604257" y="2141220"/>
                </a:lnTo>
                <a:lnTo>
                  <a:pt x="3619497" y="2133600"/>
                </a:lnTo>
                <a:lnTo>
                  <a:pt x="3636261" y="2125980"/>
                </a:lnTo>
                <a:lnTo>
                  <a:pt x="3651501" y="2116836"/>
                </a:lnTo>
                <a:lnTo>
                  <a:pt x="3665217" y="2107692"/>
                </a:lnTo>
                <a:lnTo>
                  <a:pt x="3680457" y="2098548"/>
                </a:lnTo>
                <a:lnTo>
                  <a:pt x="3694173" y="2086356"/>
                </a:lnTo>
                <a:lnTo>
                  <a:pt x="3707889" y="2075688"/>
                </a:lnTo>
                <a:lnTo>
                  <a:pt x="3732273" y="2051304"/>
                </a:lnTo>
                <a:lnTo>
                  <a:pt x="3764277" y="2010156"/>
                </a:lnTo>
                <a:lnTo>
                  <a:pt x="3782565" y="1979676"/>
                </a:lnTo>
                <a:lnTo>
                  <a:pt x="3790185" y="1962912"/>
                </a:lnTo>
                <a:lnTo>
                  <a:pt x="3797805" y="1947672"/>
                </a:lnTo>
                <a:lnTo>
                  <a:pt x="3809997" y="1914144"/>
                </a:lnTo>
                <a:lnTo>
                  <a:pt x="3814569" y="1895856"/>
                </a:lnTo>
                <a:lnTo>
                  <a:pt x="3817617" y="1884680"/>
                </a:lnTo>
                <a:close/>
              </a:path>
            </a:pathLst>
          </a:custGeom>
          <a:solidFill>
            <a:srgbClr val="BD4B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4585" y="1849614"/>
            <a:ext cx="24079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6615" algn="l"/>
                <a:tab pos="1592580" algn="l"/>
              </a:tabLst>
            </a:pPr>
            <a:r>
              <a:rPr sz="2000" dirty="0">
                <a:latin typeface="Calibri"/>
                <a:cs typeface="Calibri"/>
              </a:rPr>
              <a:t>Audit	</a:t>
            </a:r>
            <a:r>
              <a:rPr sz="2000" spc="-5" dirty="0">
                <a:latin typeface="Calibri"/>
                <a:cs typeface="Calibri"/>
              </a:rPr>
              <a:t>oleh	</a:t>
            </a:r>
            <a:r>
              <a:rPr sz="2000" spc="-10" dirty="0">
                <a:latin typeface="Calibri"/>
                <a:cs typeface="Calibri"/>
              </a:rPr>
              <a:t>internal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4585" y="2154414"/>
            <a:ext cx="9594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dengan 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em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dirty="0">
                <a:latin typeface="Calibri"/>
                <a:cs typeface="Calibri"/>
              </a:rPr>
              <a:t>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10625" y="2154414"/>
            <a:ext cx="13792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025" marR="5080" indent="-18796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1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j</a:t>
            </a:r>
            <a:r>
              <a:rPr sz="2000" spc="-10" dirty="0">
                <a:latin typeface="Calibri"/>
                <a:cs typeface="Calibri"/>
              </a:rPr>
              <a:t>un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i  </a:t>
            </a:r>
            <a:r>
              <a:rPr sz="2000" spc="-5" dirty="0">
                <a:latin typeface="Calibri"/>
                <a:cs typeface="Calibri"/>
              </a:rPr>
              <a:t>potensial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60933" y="1849614"/>
            <a:ext cx="77978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aud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  <a:p>
            <a:pPr marL="166370" marR="5080" indent="199390" algn="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ap  u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tuk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4585" y="2764014"/>
            <a:ext cx="14503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mem</a:t>
            </a:r>
            <a:r>
              <a:rPr sz="2000" dirty="0">
                <a:latin typeface="Calibri"/>
                <a:cs typeface="Calibri"/>
              </a:rPr>
              <a:t>bu</a:t>
            </a:r>
            <a:r>
              <a:rPr sz="2000" spc="-1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  </a:t>
            </a:r>
            <a:r>
              <a:rPr sz="2000" spc="-10" dirty="0">
                <a:latin typeface="Calibri"/>
                <a:cs typeface="Calibri"/>
              </a:rPr>
              <a:t>penawaran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13956" y="3068814"/>
            <a:ext cx="5111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65940" y="2764014"/>
            <a:ext cx="10756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604">
              <a:lnSpc>
                <a:spcPct val="100000"/>
              </a:lnSpc>
              <a:spcBef>
                <a:spcPts val="100"/>
              </a:spcBef>
            </a:pPr>
            <a:r>
              <a:rPr sz="2000" spc="-60" dirty="0">
                <a:latin typeface="Calibri"/>
                <a:cs typeface="Calibri"/>
              </a:rPr>
              <a:t>k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an  d</a:t>
            </a:r>
            <a:r>
              <a:rPr sz="2000" spc="-5" dirty="0">
                <a:latin typeface="Calibri"/>
                <a:cs typeface="Calibri"/>
              </a:rPr>
              <a:t>il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4585" y="3373614"/>
            <a:ext cx="24237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4940" algn="l"/>
              </a:tabLst>
            </a:pPr>
            <a:r>
              <a:rPr sz="2000" spc="-10" dirty="0">
                <a:latin typeface="Calibri"/>
                <a:cs typeface="Calibri"/>
              </a:rPr>
              <a:t>Biasanya	dilakukan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03408" y="3373614"/>
            <a:ext cx="5378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pada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4585" y="3678413"/>
            <a:ext cx="25171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pembelian </a:t>
            </a:r>
            <a:r>
              <a:rPr sz="2000" dirty="0">
                <a:latin typeface="Calibri"/>
                <a:cs typeface="Calibri"/>
              </a:rPr>
              <a:t>jumlah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besar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10603" y="2151872"/>
            <a:ext cx="4991100" cy="4221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4594" y="4163552"/>
            <a:ext cx="3822700" cy="18808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4594" y="4163552"/>
            <a:ext cx="3827145" cy="1882139"/>
          </a:xfrm>
          <a:custGeom>
            <a:avLst/>
            <a:gdLst/>
            <a:ahLst/>
            <a:cxnLst/>
            <a:rect l="l" t="t" r="r" b="b"/>
            <a:pathLst>
              <a:path w="3827145" h="1882139">
                <a:moveTo>
                  <a:pt x="1524" y="1581912"/>
                </a:moveTo>
                <a:lnTo>
                  <a:pt x="1524" y="301752"/>
                </a:lnTo>
                <a:lnTo>
                  <a:pt x="0" y="316992"/>
                </a:lnTo>
                <a:lnTo>
                  <a:pt x="0" y="1565148"/>
                </a:lnTo>
                <a:lnTo>
                  <a:pt x="1524" y="1581912"/>
                </a:lnTo>
                <a:close/>
              </a:path>
              <a:path w="3827145" h="1882139">
                <a:moveTo>
                  <a:pt x="3826761" y="1581912"/>
                </a:moveTo>
                <a:lnTo>
                  <a:pt x="3826761" y="300228"/>
                </a:lnTo>
                <a:lnTo>
                  <a:pt x="3825237" y="284988"/>
                </a:lnTo>
                <a:lnTo>
                  <a:pt x="3822189" y="269748"/>
                </a:lnTo>
                <a:lnTo>
                  <a:pt x="3820665" y="252984"/>
                </a:lnTo>
                <a:lnTo>
                  <a:pt x="3816093" y="237744"/>
                </a:lnTo>
                <a:lnTo>
                  <a:pt x="3813045" y="222504"/>
                </a:lnTo>
                <a:lnTo>
                  <a:pt x="3806949" y="208788"/>
                </a:lnTo>
                <a:lnTo>
                  <a:pt x="3800853" y="193548"/>
                </a:lnTo>
                <a:lnTo>
                  <a:pt x="3788661" y="166116"/>
                </a:lnTo>
                <a:lnTo>
                  <a:pt x="3781041" y="152400"/>
                </a:lnTo>
                <a:lnTo>
                  <a:pt x="3771897" y="140208"/>
                </a:lnTo>
                <a:lnTo>
                  <a:pt x="3764277" y="128016"/>
                </a:lnTo>
                <a:lnTo>
                  <a:pt x="3733797" y="92964"/>
                </a:lnTo>
                <a:lnTo>
                  <a:pt x="3674361" y="45720"/>
                </a:lnTo>
                <a:lnTo>
                  <a:pt x="3633213" y="25908"/>
                </a:lnTo>
                <a:lnTo>
                  <a:pt x="3589017" y="10668"/>
                </a:lnTo>
                <a:lnTo>
                  <a:pt x="3541773" y="1524"/>
                </a:lnTo>
                <a:lnTo>
                  <a:pt x="3526533" y="1524"/>
                </a:lnTo>
                <a:lnTo>
                  <a:pt x="3509769" y="0"/>
                </a:lnTo>
                <a:lnTo>
                  <a:pt x="316992" y="0"/>
                </a:lnTo>
                <a:lnTo>
                  <a:pt x="300228" y="1524"/>
                </a:lnTo>
                <a:lnTo>
                  <a:pt x="284988" y="1524"/>
                </a:lnTo>
                <a:lnTo>
                  <a:pt x="269748" y="4572"/>
                </a:lnTo>
                <a:lnTo>
                  <a:pt x="252984" y="7620"/>
                </a:lnTo>
                <a:lnTo>
                  <a:pt x="237744" y="10668"/>
                </a:lnTo>
                <a:lnTo>
                  <a:pt x="193548" y="25908"/>
                </a:lnTo>
                <a:lnTo>
                  <a:pt x="152400" y="45720"/>
                </a:lnTo>
                <a:lnTo>
                  <a:pt x="115824" y="73152"/>
                </a:lnTo>
                <a:lnTo>
                  <a:pt x="73152" y="115824"/>
                </a:lnTo>
                <a:lnTo>
                  <a:pt x="45720" y="153924"/>
                </a:lnTo>
                <a:lnTo>
                  <a:pt x="25908" y="193548"/>
                </a:lnTo>
                <a:lnTo>
                  <a:pt x="10668" y="237744"/>
                </a:lnTo>
                <a:lnTo>
                  <a:pt x="4572" y="269748"/>
                </a:lnTo>
                <a:lnTo>
                  <a:pt x="1524" y="284988"/>
                </a:lnTo>
                <a:lnTo>
                  <a:pt x="1524" y="1598676"/>
                </a:lnTo>
                <a:lnTo>
                  <a:pt x="10668" y="1644396"/>
                </a:lnTo>
                <a:lnTo>
                  <a:pt x="10668" y="301752"/>
                </a:lnTo>
                <a:lnTo>
                  <a:pt x="13716" y="269748"/>
                </a:lnTo>
                <a:lnTo>
                  <a:pt x="16764" y="256032"/>
                </a:lnTo>
                <a:lnTo>
                  <a:pt x="19812" y="240792"/>
                </a:lnTo>
                <a:lnTo>
                  <a:pt x="24384" y="225552"/>
                </a:lnTo>
                <a:lnTo>
                  <a:pt x="33528" y="198120"/>
                </a:lnTo>
                <a:lnTo>
                  <a:pt x="41148" y="184404"/>
                </a:lnTo>
                <a:lnTo>
                  <a:pt x="47244" y="170688"/>
                </a:lnTo>
                <a:lnTo>
                  <a:pt x="54864" y="158496"/>
                </a:lnTo>
                <a:lnTo>
                  <a:pt x="62484" y="144780"/>
                </a:lnTo>
                <a:lnTo>
                  <a:pt x="71628" y="134112"/>
                </a:lnTo>
                <a:lnTo>
                  <a:pt x="100584" y="100584"/>
                </a:lnTo>
                <a:lnTo>
                  <a:pt x="146304" y="62484"/>
                </a:lnTo>
                <a:lnTo>
                  <a:pt x="184404" y="39624"/>
                </a:lnTo>
                <a:lnTo>
                  <a:pt x="225552" y="24384"/>
                </a:lnTo>
                <a:lnTo>
                  <a:pt x="271272" y="13716"/>
                </a:lnTo>
                <a:lnTo>
                  <a:pt x="301752" y="10668"/>
                </a:lnTo>
                <a:lnTo>
                  <a:pt x="3525009" y="10668"/>
                </a:lnTo>
                <a:lnTo>
                  <a:pt x="3541773" y="12192"/>
                </a:lnTo>
                <a:lnTo>
                  <a:pt x="3557013" y="13716"/>
                </a:lnTo>
                <a:lnTo>
                  <a:pt x="3587493" y="19812"/>
                </a:lnTo>
                <a:lnTo>
                  <a:pt x="3614925" y="28956"/>
                </a:lnTo>
                <a:lnTo>
                  <a:pt x="3630165" y="33528"/>
                </a:lnTo>
                <a:lnTo>
                  <a:pt x="3642357" y="41148"/>
                </a:lnTo>
                <a:lnTo>
                  <a:pt x="3656073" y="47244"/>
                </a:lnTo>
                <a:lnTo>
                  <a:pt x="3669789" y="54864"/>
                </a:lnTo>
                <a:lnTo>
                  <a:pt x="3704841" y="80772"/>
                </a:lnTo>
                <a:lnTo>
                  <a:pt x="3747513" y="121920"/>
                </a:lnTo>
                <a:lnTo>
                  <a:pt x="3764277" y="146304"/>
                </a:lnTo>
                <a:lnTo>
                  <a:pt x="3773421" y="158496"/>
                </a:lnTo>
                <a:lnTo>
                  <a:pt x="3779517" y="170688"/>
                </a:lnTo>
                <a:lnTo>
                  <a:pt x="3787137" y="184404"/>
                </a:lnTo>
                <a:lnTo>
                  <a:pt x="3793233" y="198120"/>
                </a:lnTo>
                <a:lnTo>
                  <a:pt x="3797805" y="211836"/>
                </a:lnTo>
                <a:lnTo>
                  <a:pt x="3803901" y="225552"/>
                </a:lnTo>
                <a:lnTo>
                  <a:pt x="3806949" y="240792"/>
                </a:lnTo>
                <a:lnTo>
                  <a:pt x="3811521" y="256032"/>
                </a:lnTo>
                <a:lnTo>
                  <a:pt x="3813045" y="271272"/>
                </a:lnTo>
                <a:lnTo>
                  <a:pt x="3816093" y="286512"/>
                </a:lnTo>
                <a:lnTo>
                  <a:pt x="3816093" y="301752"/>
                </a:lnTo>
                <a:lnTo>
                  <a:pt x="3817617" y="316992"/>
                </a:lnTo>
                <a:lnTo>
                  <a:pt x="3817617" y="1639316"/>
                </a:lnTo>
                <a:lnTo>
                  <a:pt x="3820665" y="1629156"/>
                </a:lnTo>
                <a:lnTo>
                  <a:pt x="3822189" y="1613916"/>
                </a:lnTo>
                <a:lnTo>
                  <a:pt x="3825237" y="1597152"/>
                </a:lnTo>
                <a:lnTo>
                  <a:pt x="3826761" y="1581912"/>
                </a:lnTo>
                <a:close/>
              </a:path>
              <a:path w="3827145" h="1882139">
                <a:moveTo>
                  <a:pt x="3817617" y="1639316"/>
                </a:moveTo>
                <a:lnTo>
                  <a:pt x="3817617" y="1565148"/>
                </a:lnTo>
                <a:lnTo>
                  <a:pt x="3816093" y="1581912"/>
                </a:lnTo>
                <a:lnTo>
                  <a:pt x="3816093" y="1597152"/>
                </a:lnTo>
                <a:lnTo>
                  <a:pt x="3806949" y="1642872"/>
                </a:lnTo>
                <a:lnTo>
                  <a:pt x="3803901" y="1656588"/>
                </a:lnTo>
                <a:lnTo>
                  <a:pt x="3797805" y="1671828"/>
                </a:lnTo>
                <a:lnTo>
                  <a:pt x="3793233" y="1685544"/>
                </a:lnTo>
                <a:lnTo>
                  <a:pt x="3787137" y="1699260"/>
                </a:lnTo>
                <a:lnTo>
                  <a:pt x="3779517" y="1711452"/>
                </a:lnTo>
                <a:lnTo>
                  <a:pt x="3771897" y="1725168"/>
                </a:lnTo>
                <a:lnTo>
                  <a:pt x="3747513" y="1761744"/>
                </a:lnTo>
                <a:lnTo>
                  <a:pt x="3704841" y="1802892"/>
                </a:lnTo>
                <a:lnTo>
                  <a:pt x="3681981" y="1819656"/>
                </a:lnTo>
                <a:lnTo>
                  <a:pt x="3668265" y="1828800"/>
                </a:lnTo>
                <a:lnTo>
                  <a:pt x="3656073" y="1834896"/>
                </a:lnTo>
                <a:lnTo>
                  <a:pt x="3642357" y="1842516"/>
                </a:lnTo>
                <a:lnTo>
                  <a:pt x="3614925" y="1854708"/>
                </a:lnTo>
                <a:lnTo>
                  <a:pt x="3572253" y="1866900"/>
                </a:lnTo>
                <a:lnTo>
                  <a:pt x="3525009" y="1872996"/>
                </a:lnTo>
                <a:lnTo>
                  <a:pt x="301752" y="1872996"/>
                </a:lnTo>
                <a:lnTo>
                  <a:pt x="286512" y="1871472"/>
                </a:lnTo>
                <a:lnTo>
                  <a:pt x="269748" y="1868424"/>
                </a:lnTo>
                <a:lnTo>
                  <a:pt x="256032" y="1866900"/>
                </a:lnTo>
                <a:lnTo>
                  <a:pt x="240792" y="1862328"/>
                </a:lnTo>
                <a:lnTo>
                  <a:pt x="225552" y="1859280"/>
                </a:lnTo>
                <a:lnTo>
                  <a:pt x="211836" y="1854708"/>
                </a:lnTo>
                <a:lnTo>
                  <a:pt x="184404" y="1842516"/>
                </a:lnTo>
                <a:lnTo>
                  <a:pt x="170688" y="1834896"/>
                </a:lnTo>
                <a:lnTo>
                  <a:pt x="158496" y="1828800"/>
                </a:lnTo>
                <a:lnTo>
                  <a:pt x="121920" y="1802892"/>
                </a:lnTo>
                <a:lnTo>
                  <a:pt x="71628" y="1749552"/>
                </a:lnTo>
                <a:lnTo>
                  <a:pt x="47244" y="1711452"/>
                </a:lnTo>
                <a:lnTo>
                  <a:pt x="39624" y="1699260"/>
                </a:lnTo>
                <a:lnTo>
                  <a:pt x="33528" y="1685544"/>
                </a:lnTo>
                <a:lnTo>
                  <a:pt x="28956" y="1670304"/>
                </a:lnTo>
                <a:lnTo>
                  <a:pt x="24384" y="1656588"/>
                </a:lnTo>
                <a:lnTo>
                  <a:pt x="19812" y="1641348"/>
                </a:lnTo>
                <a:lnTo>
                  <a:pt x="16764" y="1627632"/>
                </a:lnTo>
                <a:lnTo>
                  <a:pt x="13716" y="1612392"/>
                </a:lnTo>
                <a:lnTo>
                  <a:pt x="10668" y="1580388"/>
                </a:lnTo>
                <a:lnTo>
                  <a:pt x="10668" y="1644396"/>
                </a:lnTo>
                <a:lnTo>
                  <a:pt x="19812" y="1674876"/>
                </a:lnTo>
                <a:lnTo>
                  <a:pt x="38100" y="1716024"/>
                </a:lnTo>
                <a:lnTo>
                  <a:pt x="47244" y="1729740"/>
                </a:lnTo>
                <a:lnTo>
                  <a:pt x="54864" y="1741932"/>
                </a:lnTo>
                <a:lnTo>
                  <a:pt x="92964" y="1789176"/>
                </a:lnTo>
                <a:lnTo>
                  <a:pt x="140208" y="1828800"/>
                </a:lnTo>
                <a:lnTo>
                  <a:pt x="153924" y="1836420"/>
                </a:lnTo>
                <a:lnTo>
                  <a:pt x="166116" y="1844040"/>
                </a:lnTo>
                <a:lnTo>
                  <a:pt x="179832" y="1851660"/>
                </a:lnTo>
                <a:lnTo>
                  <a:pt x="193548" y="1857756"/>
                </a:lnTo>
                <a:lnTo>
                  <a:pt x="208788" y="1862328"/>
                </a:lnTo>
                <a:lnTo>
                  <a:pt x="224028" y="1868424"/>
                </a:lnTo>
                <a:lnTo>
                  <a:pt x="269748" y="1879092"/>
                </a:lnTo>
                <a:lnTo>
                  <a:pt x="301752" y="1882140"/>
                </a:lnTo>
                <a:lnTo>
                  <a:pt x="3526533" y="1882140"/>
                </a:lnTo>
                <a:lnTo>
                  <a:pt x="3541773" y="1880616"/>
                </a:lnTo>
                <a:lnTo>
                  <a:pt x="3558537" y="1879092"/>
                </a:lnTo>
                <a:lnTo>
                  <a:pt x="3589017" y="1872996"/>
                </a:lnTo>
                <a:lnTo>
                  <a:pt x="3604257" y="1868424"/>
                </a:lnTo>
                <a:lnTo>
                  <a:pt x="3619497" y="1862328"/>
                </a:lnTo>
                <a:lnTo>
                  <a:pt x="3633213" y="1857756"/>
                </a:lnTo>
                <a:lnTo>
                  <a:pt x="3674361" y="1836420"/>
                </a:lnTo>
                <a:lnTo>
                  <a:pt x="3710937" y="1810512"/>
                </a:lnTo>
                <a:lnTo>
                  <a:pt x="3753609" y="1766316"/>
                </a:lnTo>
                <a:lnTo>
                  <a:pt x="3764277" y="1755648"/>
                </a:lnTo>
                <a:lnTo>
                  <a:pt x="3771897" y="1741932"/>
                </a:lnTo>
                <a:lnTo>
                  <a:pt x="3781041" y="1729740"/>
                </a:lnTo>
                <a:lnTo>
                  <a:pt x="3788661" y="1716024"/>
                </a:lnTo>
                <a:lnTo>
                  <a:pt x="3794757" y="1702308"/>
                </a:lnTo>
                <a:lnTo>
                  <a:pt x="3802377" y="1688592"/>
                </a:lnTo>
                <a:lnTo>
                  <a:pt x="3806949" y="1674876"/>
                </a:lnTo>
                <a:lnTo>
                  <a:pt x="3813045" y="1659636"/>
                </a:lnTo>
                <a:lnTo>
                  <a:pt x="3816093" y="1644396"/>
                </a:lnTo>
                <a:lnTo>
                  <a:pt x="3817617" y="1639316"/>
                </a:lnTo>
                <a:close/>
              </a:path>
            </a:pathLst>
          </a:custGeom>
          <a:solidFill>
            <a:srgbClr val="BD4B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80869" y="4618721"/>
            <a:ext cx="21659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4690" algn="l"/>
                <a:tab pos="1413510" algn="l"/>
              </a:tabLst>
            </a:pPr>
            <a:r>
              <a:rPr sz="2000" spc="-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l	aud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	b</a:t>
            </a:r>
            <a:r>
              <a:rPr sz="2000" spc="-5" dirty="0">
                <a:latin typeface="Calibri"/>
                <a:cs typeface="Calibri"/>
              </a:rPr>
              <a:t>er</a:t>
            </a:r>
            <a:r>
              <a:rPr sz="2000" dirty="0">
                <a:latin typeface="Calibri"/>
                <a:cs typeface="Calibri"/>
              </a:rPr>
              <a:t>upa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07315" y="4618721"/>
            <a:ext cx="11474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5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0869" y="4923521"/>
            <a:ext cx="24936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0490" algn="l"/>
              </a:tabLst>
            </a:pPr>
            <a:r>
              <a:rPr sz="2000" spc="-10" dirty="0">
                <a:latin typeface="Calibri"/>
                <a:cs typeface="Calibri"/>
              </a:rPr>
              <a:t>kesalahan	matematis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91046" y="4923521"/>
            <a:ext cx="6648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da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0869" y="5228321"/>
            <a:ext cx="17887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pemberian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harga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8635" y="321044"/>
            <a:ext cx="7505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Threats </a:t>
            </a:r>
            <a:r>
              <a:rPr sz="3600" dirty="0"/>
              <a:t>and </a:t>
            </a:r>
            <a:r>
              <a:rPr sz="3600" spc="-15" dirty="0"/>
              <a:t>Controls </a:t>
            </a:r>
            <a:r>
              <a:rPr sz="3600" dirty="0"/>
              <a:t>: Memilih</a:t>
            </a:r>
            <a:r>
              <a:rPr sz="3600" spc="-110" dirty="0"/>
              <a:t> </a:t>
            </a:r>
            <a:r>
              <a:rPr sz="3600" spc="-15" dirty="0"/>
              <a:t>Pemasok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561337" y="1139939"/>
            <a:ext cx="3249165" cy="1011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1337" y="1139939"/>
            <a:ext cx="3249295" cy="1018540"/>
          </a:xfrm>
          <a:custGeom>
            <a:avLst/>
            <a:gdLst/>
            <a:ahLst/>
            <a:cxnLst/>
            <a:rect l="l" t="t" r="r" b="b"/>
            <a:pathLst>
              <a:path w="3249295" h="1018539">
                <a:moveTo>
                  <a:pt x="3249165" y="1014980"/>
                </a:moveTo>
                <a:lnTo>
                  <a:pt x="3249165" y="170688"/>
                </a:lnTo>
                <a:lnTo>
                  <a:pt x="3080001" y="1524"/>
                </a:lnTo>
                <a:lnTo>
                  <a:pt x="3080001" y="0"/>
                </a:lnTo>
                <a:lnTo>
                  <a:pt x="1524" y="0"/>
                </a:lnTo>
                <a:lnTo>
                  <a:pt x="0" y="1524"/>
                </a:lnTo>
                <a:lnTo>
                  <a:pt x="0" y="847340"/>
                </a:lnTo>
                <a:lnTo>
                  <a:pt x="1524" y="847340"/>
                </a:lnTo>
                <a:lnTo>
                  <a:pt x="4572" y="850416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3073905" y="9144"/>
                </a:lnTo>
                <a:lnTo>
                  <a:pt x="3073905" y="7620"/>
                </a:lnTo>
                <a:lnTo>
                  <a:pt x="3076953" y="9144"/>
                </a:lnTo>
                <a:lnTo>
                  <a:pt x="3076953" y="10668"/>
                </a:lnTo>
                <a:lnTo>
                  <a:pt x="3240021" y="173736"/>
                </a:lnTo>
                <a:lnTo>
                  <a:pt x="3240021" y="172212"/>
                </a:lnTo>
                <a:lnTo>
                  <a:pt x="3241545" y="175260"/>
                </a:lnTo>
                <a:lnTo>
                  <a:pt x="3241545" y="1007360"/>
                </a:lnTo>
                <a:lnTo>
                  <a:pt x="3244593" y="1007360"/>
                </a:lnTo>
                <a:lnTo>
                  <a:pt x="3244593" y="1018028"/>
                </a:lnTo>
                <a:lnTo>
                  <a:pt x="3247641" y="1018028"/>
                </a:lnTo>
                <a:lnTo>
                  <a:pt x="3249165" y="1014980"/>
                </a:lnTo>
                <a:close/>
              </a:path>
              <a:path w="3249295" h="1018539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3249295" h="1018539">
                <a:moveTo>
                  <a:pt x="9144" y="842768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850416"/>
                </a:lnTo>
                <a:lnTo>
                  <a:pt x="7620" y="853492"/>
                </a:lnTo>
                <a:lnTo>
                  <a:pt x="7620" y="841244"/>
                </a:lnTo>
                <a:lnTo>
                  <a:pt x="9144" y="842768"/>
                </a:lnTo>
                <a:close/>
              </a:path>
              <a:path w="3249295" h="1018539">
                <a:moveTo>
                  <a:pt x="173736" y="1007360"/>
                </a:moveTo>
                <a:lnTo>
                  <a:pt x="7620" y="841244"/>
                </a:lnTo>
                <a:lnTo>
                  <a:pt x="9144" y="844292"/>
                </a:lnTo>
                <a:lnTo>
                  <a:pt x="9144" y="855030"/>
                </a:lnTo>
                <a:lnTo>
                  <a:pt x="169164" y="1016504"/>
                </a:lnTo>
                <a:lnTo>
                  <a:pt x="170688" y="1016504"/>
                </a:lnTo>
                <a:lnTo>
                  <a:pt x="170688" y="1018028"/>
                </a:lnTo>
                <a:lnTo>
                  <a:pt x="172212" y="1018028"/>
                </a:lnTo>
                <a:lnTo>
                  <a:pt x="172212" y="1007360"/>
                </a:lnTo>
                <a:lnTo>
                  <a:pt x="173736" y="1007360"/>
                </a:lnTo>
                <a:close/>
              </a:path>
              <a:path w="3249295" h="1018539">
                <a:moveTo>
                  <a:pt x="9144" y="855030"/>
                </a:moveTo>
                <a:lnTo>
                  <a:pt x="9144" y="844292"/>
                </a:lnTo>
                <a:lnTo>
                  <a:pt x="7620" y="841244"/>
                </a:lnTo>
                <a:lnTo>
                  <a:pt x="7620" y="853492"/>
                </a:lnTo>
                <a:lnTo>
                  <a:pt x="9144" y="855030"/>
                </a:lnTo>
                <a:close/>
              </a:path>
              <a:path w="3249295" h="1018539">
                <a:moveTo>
                  <a:pt x="175260" y="1008884"/>
                </a:moveTo>
                <a:lnTo>
                  <a:pt x="173736" y="1007360"/>
                </a:lnTo>
                <a:lnTo>
                  <a:pt x="172212" y="1007360"/>
                </a:lnTo>
                <a:lnTo>
                  <a:pt x="175260" y="1008884"/>
                </a:lnTo>
                <a:close/>
              </a:path>
              <a:path w="3249295" h="1018539">
                <a:moveTo>
                  <a:pt x="175260" y="1018028"/>
                </a:moveTo>
                <a:lnTo>
                  <a:pt x="175260" y="1008884"/>
                </a:lnTo>
                <a:lnTo>
                  <a:pt x="172212" y="1007360"/>
                </a:lnTo>
                <a:lnTo>
                  <a:pt x="172212" y="1018028"/>
                </a:lnTo>
                <a:lnTo>
                  <a:pt x="175260" y="1018028"/>
                </a:lnTo>
                <a:close/>
              </a:path>
              <a:path w="3249295" h="1018539">
                <a:moveTo>
                  <a:pt x="3244593" y="1007360"/>
                </a:moveTo>
                <a:lnTo>
                  <a:pt x="173736" y="1007360"/>
                </a:lnTo>
                <a:lnTo>
                  <a:pt x="175260" y="1008884"/>
                </a:lnTo>
                <a:lnTo>
                  <a:pt x="175260" y="1018028"/>
                </a:lnTo>
                <a:lnTo>
                  <a:pt x="3240021" y="1018028"/>
                </a:lnTo>
                <a:lnTo>
                  <a:pt x="3240021" y="1011932"/>
                </a:lnTo>
                <a:lnTo>
                  <a:pt x="3244593" y="1007360"/>
                </a:lnTo>
                <a:close/>
              </a:path>
              <a:path w="3249295" h="1018539">
                <a:moveTo>
                  <a:pt x="3076953" y="9144"/>
                </a:moveTo>
                <a:lnTo>
                  <a:pt x="3073905" y="7620"/>
                </a:lnTo>
                <a:lnTo>
                  <a:pt x="3075429" y="9144"/>
                </a:lnTo>
                <a:lnTo>
                  <a:pt x="3076953" y="9144"/>
                </a:lnTo>
                <a:close/>
              </a:path>
              <a:path w="3249295" h="1018539">
                <a:moveTo>
                  <a:pt x="3075429" y="9144"/>
                </a:moveTo>
                <a:lnTo>
                  <a:pt x="3073905" y="7620"/>
                </a:lnTo>
                <a:lnTo>
                  <a:pt x="3073905" y="9144"/>
                </a:lnTo>
                <a:lnTo>
                  <a:pt x="3075429" y="9144"/>
                </a:lnTo>
                <a:close/>
              </a:path>
              <a:path w="3249295" h="1018539">
                <a:moveTo>
                  <a:pt x="3076953" y="10668"/>
                </a:moveTo>
                <a:lnTo>
                  <a:pt x="3076953" y="9144"/>
                </a:lnTo>
                <a:lnTo>
                  <a:pt x="3075429" y="9144"/>
                </a:lnTo>
                <a:lnTo>
                  <a:pt x="3076953" y="10668"/>
                </a:lnTo>
                <a:close/>
              </a:path>
              <a:path w="3249295" h="1018539">
                <a:moveTo>
                  <a:pt x="3241545" y="175260"/>
                </a:moveTo>
                <a:lnTo>
                  <a:pt x="3240021" y="172212"/>
                </a:lnTo>
                <a:lnTo>
                  <a:pt x="3240021" y="173736"/>
                </a:lnTo>
                <a:lnTo>
                  <a:pt x="3241545" y="175260"/>
                </a:lnTo>
                <a:close/>
              </a:path>
              <a:path w="3249295" h="1018539">
                <a:moveTo>
                  <a:pt x="3241545" y="1007360"/>
                </a:moveTo>
                <a:lnTo>
                  <a:pt x="3241545" y="175260"/>
                </a:lnTo>
                <a:lnTo>
                  <a:pt x="3240021" y="173736"/>
                </a:lnTo>
                <a:lnTo>
                  <a:pt x="3240021" y="1007360"/>
                </a:lnTo>
                <a:lnTo>
                  <a:pt x="3241545" y="1007360"/>
                </a:lnTo>
                <a:close/>
              </a:path>
              <a:path w="3249295" h="1018539">
                <a:moveTo>
                  <a:pt x="3244593" y="1018028"/>
                </a:moveTo>
                <a:lnTo>
                  <a:pt x="3244593" y="1007360"/>
                </a:lnTo>
                <a:lnTo>
                  <a:pt x="3240021" y="1011932"/>
                </a:lnTo>
                <a:lnTo>
                  <a:pt x="3240021" y="1018028"/>
                </a:lnTo>
                <a:lnTo>
                  <a:pt x="3244593" y="10180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9993" y="1314690"/>
            <a:ext cx="29159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66800" algn="l"/>
                <a:tab pos="1710055" algn="l"/>
                <a:tab pos="2416810" algn="l"/>
              </a:tabLst>
            </a:pPr>
            <a:r>
              <a:rPr sz="200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em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dirty="0">
                <a:latin typeface="Calibri"/>
                <a:cs typeface="Calibri"/>
              </a:rPr>
              <a:t>i	pada	ha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	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  </a:t>
            </a:r>
            <a:r>
              <a:rPr sz="2000" spc="5" dirty="0">
                <a:latin typeface="Calibri"/>
                <a:cs typeface="Calibri"/>
              </a:rPr>
              <a:t>tinggi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1337" y="2317988"/>
            <a:ext cx="3249165" cy="1013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1337" y="2317988"/>
            <a:ext cx="3249295" cy="1018540"/>
          </a:xfrm>
          <a:custGeom>
            <a:avLst/>
            <a:gdLst/>
            <a:ahLst/>
            <a:cxnLst/>
            <a:rect l="l" t="t" r="r" b="b"/>
            <a:pathLst>
              <a:path w="3249295" h="1018539">
                <a:moveTo>
                  <a:pt x="3249165" y="1016508"/>
                </a:moveTo>
                <a:lnTo>
                  <a:pt x="3249165" y="170688"/>
                </a:lnTo>
                <a:lnTo>
                  <a:pt x="3078477" y="0"/>
                </a:lnTo>
                <a:lnTo>
                  <a:pt x="1524" y="0"/>
                </a:lnTo>
                <a:lnTo>
                  <a:pt x="0" y="3048"/>
                </a:lnTo>
                <a:lnTo>
                  <a:pt x="0" y="847344"/>
                </a:lnTo>
                <a:lnTo>
                  <a:pt x="4572" y="851916"/>
                </a:lnTo>
                <a:lnTo>
                  <a:pt x="4572" y="10668"/>
                </a:lnTo>
                <a:lnTo>
                  <a:pt x="9144" y="4572"/>
                </a:lnTo>
                <a:lnTo>
                  <a:pt x="9144" y="10668"/>
                </a:lnTo>
                <a:lnTo>
                  <a:pt x="3073905" y="10668"/>
                </a:lnTo>
                <a:lnTo>
                  <a:pt x="3073905" y="9144"/>
                </a:lnTo>
                <a:lnTo>
                  <a:pt x="3076953" y="10668"/>
                </a:lnTo>
                <a:lnTo>
                  <a:pt x="3076953" y="12192"/>
                </a:lnTo>
                <a:lnTo>
                  <a:pt x="3240021" y="175260"/>
                </a:lnTo>
                <a:lnTo>
                  <a:pt x="3240021" y="173736"/>
                </a:lnTo>
                <a:lnTo>
                  <a:pt x="3241545" y="176784"/>
                </a:lnTo>
                <a:lnTo>
                  <a:pt x="3241545" y="1008888"/>
                </a:lnTo>
                <a:lnTo>
                  <a:pt x="3244593" y="1008888"/>
                </a:lnTo>
                <a:lnTo>
                  <a:pt x="3244593" y="1018032"/>
                </a:lnTo>
                <a:lnTo>
                  <a:pt x="3247641" y="1018032"/>
                </a:lnTo>
                <a:lnTo>
                  <a:pt x="3249165" y="1016508"/>
                </a:lnTo>
                <a:close/>
              </a:path>
              <a:path w="3249295" h="1018539">
                <a:moveTo>
                  <a:pt x="9144" y="10668"/>
                </a:moveTo>
                <a:lnTo>
                  <a:pt x="9144" y="4572"/>
                </a:lnTo>
                <a:lnTo>
                  <a:pt x="4572" y="10668"/>
                </a:lnTo>
                <a:lnTo>
                  <a:pt x="9144" y="10668"/>
                </a:lnTo>
                <a:close/>
              </a:path>
              <a:path w="3249295" h="1018539">
                <a:moveTo>
                  <a:pt x="9144" y="842785"/>
                </a:moveTo>
                <a:lnTo>
                  <a:pt x="9144" y="10668"/>
                </a:lnTo>
                <a:lnTo>
                  <a:pt x="4572" y="10668"/>
                </a:lnTo>
                <a:lnTo>
                  <a:pt x="4572" y="851916"/>
                </a:lnTo>
                <a:lnTo>
                  <a:pt x="7620" y="854964"/>
                </a:lnTo>
                <a:lnTo>
                  <a:pt x="7620" y="841248"/>
                </a:lnTo>
                <a:lnTo>
                  <a:pt x="9144" y="842785"/>
                </a:lnTo>
                <a:close/>
              </a:path>
              <a:path w="3249295" h="1018539">
                <a:moveTo>
                  <a:pt x="173749" y="1008888"/>
                </a:moveTo>
                <a:lnTo>
                  <a:pt x="7620" y="841248"/>
                </a:lnTo>
                <a:lnTo>
                  <a:pt x="9144" y="845820"/>
                </a:lnTo>
                <a:lnTo>
                  <a:pt x="9144" y="856488"/>
                </a:lnTo>
                <a:lnTo>
                  <a:pt x="170688" y="1018032"/>
                </a:lnTo>
                <a:lnTo>
                  <a:pt x="172212" y="1018032"/>
                </a:lnTo>
                <a:lnTo>
                  <a:pt x="172212" y="1008888"/>
                </a:lnTo>
                <a:lnTo>
                  <a:pt x="173749" y="1008888"/>
                </a:lnTo>
                <a:close/>
              </a:path>
              <a:path w="3249295" h="1018539">
                <a:moveTo>
                  <a:pt x="9144" y="856488"/>
                </a:moveTo>
                <a:lnTo>
                  <a:pt x="9144" y="845820"/>
                </a:lnTo>
                <a:lnTo>
                  <a:pt x="7620" y="841248"/>
                </a:lnTo>
                <a:lnTo>
                  <a:pt x="7620" y="854964"/>
                </a:lnTo>
                <a:lnTo>
                  <a:pt x="9144" y="856488"/>
                </a:lnTo>
                <a:close/>
              </a:path>
              <a:path w="3249295" h="1018539">
                <a:moveTo>
                  <a:pt x="175260" y="1010412"/>
                </a:moveTo>
                <a:lnTo>
                  <a:pt x="173749" y="1008888"/>
                </a:lnTo>
                <a:lnTo>
                  <a:pt x="172212" y="1008888"/>
                </a:lnTo>
                <a:lnTo>
                  <a:pt x="175260" y="1010412"/>
                </a:lnTo>
                <a:close/>
              </a:path>
              <a:path w="3249295" h="1018539">
                <a:moveTo>
                  <a:pt x="175260" y="1018032"/>
                </a:moveTo>
                <a:lnTo>
                  <a:pt x="175260" y="1010412"/>
                </a:lnTo>
                <a:lnTo>
                  <a:pt x="172212" y="1008888"/>
                </a:lnTo>
                <a:lnTo>
                  <a:pt x="172212" y="1018032"/>
                </a:lnTo>
                <a:lnTo>
                  <a:pt x="175260" y="1018032"/>
                </a:lnTo>
                <a:close/>
              </a:path>
              <a:path w="3249295" h="1018539">
                <a:moveTo>
                  <a:pt x="3244593" y="1008888"/>
                </a:moveTo>
                <a:lnTo>
                  <a:pt x="173749" y="1008888"/>
                </a:lnTo>
                <a:lnTo>
                  <a:pt x="175260" y="1010412"/>
                </a:lnTo>
                <a:lnTo>
                  <a:pt x="175260" y="1018032"/>
                </a:lnTo>
                <a:lnTo>
                  <a:pt x="3240021" y="1018032"/>
                </a:lnTo>
                <a:lnTo>
                  <a:pt x="3240021" y="1013460"/>
                </a:lnTo>
                <a:lnTo>
                  <a:pt x="3244593" y="1008888"/>
                </a:lnTo>
                <a:close/>
              </a:path>
              <a:path w="3249295" h="1018539">
                <a:moveTo>
                  <a:pt x="3076953" y="10668"/>
                </a:moveTo>
                <a:lnTo>
                  <a:pt x="3073905" y="9144"/>
                </a:lnTo>
                <a:lnTo>
                  <a:pt x="3075429" y="10668"/>
                </a:lnTo>
                <a:lnTo>
                  <a:pt x="3076953" y="10668"/>
                </a:lnTo>
                <a:close/>
              </a:path>
              <a:path w="3249295" h="1018539">
                <a:moveTo>
                  <a:pt x="3075429" y="10668"/>
                </a:moveTo>
                <a:lnTo>
                  <a:pt x="3073905" y="9144"/>
                </a:lnTo>
                <a:lnTo>
                  <a:pt x="3073905" y="10668"/>
                </a:lnTo>
                <a:lnTo>
                  <a:pt x="3075429" y="10668"/>
                </a:lnTo>
                <a:close/>
              </a:path>
              <a:path w="3249295" h="1018539">
                <a:moveTo>
                  <a:pt x="3076953" y="12192"/>
                </a:moveTo>
                <a:lnTo>
                  <a:pt x="3076953" y="10668"/>
                </a:lnTo>
                <a:lnTo>
                  <a:pt x="3075429" y="10668"/>
                </a:lnTo>
                <a:lnTo>
                  <a:pt x="3076953" y="12192"/>
                </a:lnTo>
                <a:close/>
              </a:path>
              <a:path w="3249295" h="1018539">
                <a:moveTo>
                  <a:pt x="3241545" y="176784"/>
                </a:moveTo>
                <a:lnTo>
                  <a:pt x="3240021" y="173736"/>
                </a:lnTo>
                <a:lnTo>
                  <a:pt x="3240021" y="175260"/>
                </a:lnTo>
                <a:lnTo>
                  <a:pt x="3241545" y="176784"/>
                </a:lnTo>
                <a:close/>
              </a:path>
              <a:path w="3249295" h="1018539">
                <a:moveTo>
                  <a:pt x="3241545" y="1008888"/>
                </a:moveTo>
                <a:lnTo>
                  <a:pt x="3241545" y="176784"/>
                </a:lnTo>
                <a:lnTo>
                  <a:pt x="3240021" y="175260"/>
                </a:lnTo>
                <a:lnTo>
                  <a:pt x="3240021" y="1008888"/>
                </a:lnTo>
                <a:lnTo>
                  <a:pt x="3241545" y="1008888"/>
                </a:lnTo>
                <a:close/>
              </a:path>
              <a:path w="3249295" h="1018539">
                <a:moveTo>
                  <a:pt x="3244593" y="1018032"/>
                </a:moveTo>
                <a:lnTo>
                  <a:pt x="3244593" y="1008888"/>
                </a:lnTo>
                <a:lnTo>
                  <a:pt x="3240021" y="1013460"/>
                </a:lnTo>
                <a:lnTo>
                  <a:pt x="3240021" y="1018032"/>
                </a:lnTo>
                <a:lnTo>
                  <a:pt x="3244593" y="1018032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06188" y="2494266"/>
            <a:ext cx="7397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b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9993" y="2494266"/>
            <a:ext cx="19577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Membeli  berkualitas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rendah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1337" y="3803888"/>
            <a:ext cx="3249165" cy="10134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1337" y="3803888"/>
            <a:ext cx="3249295" cy="1018540"/>
          </a:xfrm>
          <a:custGeom>
            <a:avLst/>
            <a:gdLst/>
            <a:ahLst/>
            <a:cxnLst/>
            <a:rect l="l" t="t" r="r" b="b"/>
            <a:pathLst>
              <a:path w="3249295" h="1018539">
                <a:moveTo>
                  <a:pt x="3249165" y="1014984"/>
                </a:moveTo>
                <a:lnTo>
                  <a:pt x="3249165" y="170688"/>
                </a:lnTo>
                <a:lnTo>
                  <a:pt x="3080001" y="1524"/>
                </a:lnTo>
                <a:lnTo>
                  <a:pt x="3080001" y="0"/>
                </a:lnTo>
                <a:lnTo>
                  <a:pt x="1524" y="0"/>
                </a:lnTo>
                <a:lnTo>
                  <a:pt x="0" y="1524"/>
                </a:lnTo>
                <a:lnTo>
                  <a:pt x="0" y="847344"/>
                </a:lnTo>
                <a:lnTo>
                  <a:pt x="4572" y="851916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3073905" y="9144"/>
                </a:lnTo>
                <a:lnTo>
                  <a:pt x="3073905" y="7620"/>
                </a:lnTo>
                <a:lnTo>
                  <a:pt x="3076953" y="9144"/>
                </a:lnTo>
                <a:lnTo>
                  <a:pt x="3076953" y="10695"/>
                </a:lnTo>
                <a:lnTo>
                  <a:pt x="3240021" y="175246"/>
                </a:lnTo>
                <a:lnTo>
                  <a:pt x="3240021" y="172212"/>
                </a:lnTo>
                <a:lnTo>
                  <a:pt x="3241545" y="176784"/>
                </a:lnTo>
                <a:lnTo>
                  <a:pt x="3241545" y="1008888"/>
                </a:lnTo>
                <a:lnTo>
                  <a:pt x="3244593" y="1008888"/>
                </a:lnTo>
                <a:lnTo>
                  <a:pt x="3244593" y="1018032"/>
                </a:lnTo>
                <a:lnTo>
                  <a:pt x="3247641" y="1018032"/>
                </a:lnTo>
                <a:lnTo>
                  <a:pt x="3249165" y="1014984"/>
                </a:lnTo>
                <a:close/>
              </a:path>
              <a:path w="3249295" h="1018539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3249295" h="1018539">
                <a:moveTo>
                  <a:pt x="9144" y="842772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851916"/>
                </a:lnTo>
                <a:lnTo>
                  <a:pt x="7620" y="854964"/>
                </a:lnTo>
                <a:lnTo>
                  <a:pt x="7620" y="841248"/>
                </a:lnTo>
                <a:lnTo>
                  <a:pt x="9144" y="842772"/>
                </a:lnTo>
                <a:close/>
              </a:path>
              <a:path w="3249295" h="1018539">
                <a:moveTo>
                  <a:pt x="175260" y="1008888"/>
                </a:moveTo>
                <a:lnTo>
                  <a:pt x="7620" y="841248"/>
                </a:lnTo>
                <a:lnTo>
                  <a:pt x="9144" y="844296"/>
                </a:lnTo>
                <a:lnTo>
                  <a:pt x="9144" y="856488"/>
                </a:lnTo>
                <a:lnTo>
                  <a:pt x="170688" y="1018032"/>
                </a:lnTo>
                <a:lnTo>
                  <a:pt x="172212" y="1018032"/>
                </a:lnTo>
                <a:lnTo>
                  <a:pt x="172212" y="1008888"/>
                </a:lnTo>
                <a:lnTo>
                  <a:pt x="175260" y="1008888"/>
                </a:lnTo>
                <a:close/>
              </a:path>
              <a:path w="3249295" h="1018539">
                <a:moveTo>
                  <a:pt x="9144" y="856488"/>
                </a:moveTo>
                <a:lnTo>
                  <a:pt x="9144" y="844296"/>
                </a:lnTo>
                <a:lnTo>
                  <a:pt x="7620" y="841248"/>
                </a:lnTo>
                <a:lnTo>
                  <a:pt x="7620" y="854964"/>
                </a:lnTo>
                <a:lnTo>
                  <a:pt x="9144" y="856488"/>
                </a:lnTo>
                <a:close/>
              </a:path>
              <a:path w="3249295" h="1018539">
                <a:moveTo>
                  <a:pt x="3244593" y="1008888"/>
                </a:moveTo>
                <a:lnTo>
                  <a:pt x="172212" y="1008888"/>
                </a:lnTo>
                <a:lnTo>
                  <a:pt x="172212" y="1018032"/>
                </a:lnTo>
                <a:lnTo>
                  <a:pt x="3240021" y="1018032"/>
                </a:lnTo>
                <a:lnTo>
                  <a:pt x="3240021" y="1013460"/>
                </a:lnTo>
                <a:lnTo>
                  <a:pt x="3244593" y="1008888"/>
                </a:lnTo>
                <a:close/>
              </a:path>
              <a:path w="3249295" h="1018539">
                <a:moveTo>
                  <a:pt x="3076953" y="9144"/>
                </a:moveTo>
                <a:lnTo>
                  <a:pt x="3073905" y="7620"/>
                </a:lnTo>
                <a:lnTo>
                  <a:pt x="3075415" y="9144"/>
                </a:lnTo>
                <a:lnTo>
                  <a:pt x="3076953" y="9144"/>
                </a:lnTo>
                <a:close/>
              </a:path>
              <a:path w="3249295" h="1018539">
                <a:moveTo>
                  <a:pt x="3075415" y="9144"/>
                </a:moveTo>
                <a:lnTo>
                  <a:pt x="3073905" y="7620"/>
                </a:lnTo>
                <a:lnTo>
                  <a:pt x="3073905" y="9144"/>
                </a:lnTo>
                <a:lnTo>
                  <a:pt x="3075415" y="9144"/>
                </a:lnTo>
                <a:close/>
              </a:path>
              <a:path w="3249295" h="1018539">
                <a:moveTo>
                  <a:pt x="3076953" y="10695"/>
                </a:moveTo>
                <a:lnTo>
                  <a:pt x="3076953" y="9144"/>
                </a:lnTo>
                <a:lnTo>
                  <a:pt x="3075415" y="9144"/>
                </a:lnTo>
                <a:lnTo>
                  <a:pt x="3076953" y="10695"/>
                </a:lnTo>
                <a:close/>
              </a:path>
              <a:path w="3249295" h="1018539">
                <a:moveTo>
                  <a:pt x="3241545" y="176784"/>
                </a:moveTo>
                <a:lnTo>
                  <a:pt x="3240021" y="172212"/>
                </a:lnTo>
                <a:lnTo>
                  <a:pt x="3240021" y="175246"/>
                </a:lnTo>
                <a:lnTo>
                  <a:pt x="3241545" y="176784"/>
                </a:lnTo>
                <a:close/>
              </a:path>
              <a:path w="3249295" h="1018539">
                <a:moveTo>
                  <a:pt x="3241545" y="1008888"/>
                </a:moveTo>
                <a:lnTo>
                  <a:pt x="3241545" y="176784"/>
                </a:lnTo>
                <a:lnTo>
                  <a:pt x="3240021" y="175246"/>
                </a:lnTo>
                <a:lnTo>
                  <a:pt x="3240021" y="1008888"/>
                </a:lnTo>
                <a:lnTo>
                  <a:pt x="3241545" y="1008888"/>
                </a:lnTo>
                <a:close/>
              </a:path>
              <a:path w="3249295" h="1018539">
                <a:moveTo>
                  <a:pt x="3244593" y="1018032"/>
                </a:moveTo>
                <a:lnTo>
                  <a:pt x="3244593" y="1008888"/>
                </a:lnTo>
                <a:lnTo>
                  <a:pt x="3240021" y="1013460"/>
                </a:lnTo>
                <a:lnTo>
                  <a:pt x="3240021" y="1018032"/>
                </a:lnTo>
                <a:lnTo>
                  <a:pt x="3244593" y="1018032"/>
                </a:lnTo>
                <a:close/>
              </a:path>
            </a:pathLst>
          </a:custGeom>
          <a:solidFill>
            <a:srgbClr val="BD4B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83549" y="3978642"/>
            <a:ext cx="5422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dak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25270" y="3978642"/>
            <a:ext cx="6197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dap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9993" y="3978642"/>
            <a:ext cx="11544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Pemasok 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anda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61337" y="4956032"/>
            <a:ext cx="3249165" cy="10134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1337" y="4956032"/>
            <a:ext cx="3249295" cy="1018540"/>
          </a:xfrm>
          <a:custGeom>
            <a:avLst/>
            <a:gdLst/>
            <a:ahLst/>
            <a:cxnLst/>
            <a:rect l="l" t="t" r="r" b="b"/>
            <a:pathLst>
              <a:path w="3249295" h="1018539">
                <a:moveTo>
                  <a:pt x="3249165" y="1014984"/>
                </a:moveTo>
                <a:lnTo>
                  <a:pt x="3249165" y="170688"/>
                </a:lnTo>
                <a:lnTo>
                  <a:pt x="3080001" y="1524"/>
                </a:lnTo>
                <a:lnTo>
                  <a:pt x="3080001" y="0"/>
                </a:lnTo>
                <a:lnTo>
                  <a:pt x="1524" y="0"/>
                </a:lnTo>
                <a:lnTo>
                  <a:pt x="0" y="1524"/>
                </a:lnTo>
                <a:lnTo>
                  <a:pt x="0" y="847344"/>
                </a:lnTo>
                <a:lnTo>
                  <a:pt x="4572" y="851916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3073905" y="9144"/>
                </a:lnTo>
                <a:lnTo>
                  <a:pt x="3073905" y="7620"/>
                </a:lnTo>
                <a:lnTo>
                  <a:pt x="3076953" y="9144"/>
                </a:lnTo>
                <a:lnTo>
                  <a:pt x="3076953" y="10695"/>
                </a:lnTo>
                <a:lnTo>
                  <a:pt x="3240021" y="175246"/>
                </a:lnTo>
                <a:lnTo>
                  <a:pt x="3240021" y="172212"/>
                </a:lnTo>
                <a:lnTo>
                  <a:pt x="3241545" y="176784"/>
                </a:lnTo>
                <a:lnTo>
                  <a:pt x="3241545" y="1008888"/>
                </a:lnTo>
                <a:lnTo>
                  <a:pt x="3244593" y="1008888"/>
                </a:lnTo>
                <a:lnTo>
                  <a:pt x="3244593" y="1018032"/>
                </a:lnTo>
                <a:lnTo>
                  <a:pt x="3247641" y="1018032"/>
                </a:lnTo>
                <a:lnTo>
                  <a:pt x="3249165" y="1014984"/>
                </a:lnTo>
                <a:close/>
              </a:path>
              <a:path w="3249295" h="1018539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3249295" h="1018539">
                <a:moveTo>
                  <a:pt x="9144" y="842772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851916"/>
                </a:lnTo>
                <a:lnTo>
                  <a:pt x="7620" y="854964"/>
                </a:lnTo>
                <a:lnTo>
                  <a:pt x="7620" y="841248"/>
                </a:lnTo>
                <a:lnTo>
                  <a:pt x="9144" y="842772"/>
                </a:lnTo>
                <a:close/>
              </a:path>
              <a:path w="3249295" h="1018539">
                <a:moveTo>
                  <a:pt x="175260" y="1008888"/>
                </a:moveTo>
                <a:lnTo>
                  <a:pt x="7620" y="841248"/>
                </a:lnTo>
                <a:lnTo>
                  <a:pt x="9144" y="844296"/>
                </a:lnTo>
                <a:lnTo>
                  <a:pt x="9144" y="856488"/>
                </a:lnTo>
                <a:lnTo>
                  <a:pt x="169164" y="1016508"/>
                </a:lnTo>
                <a:lnTo>
                  <a:pt x="170688" y="1016508"/>
                </a:lnTo>
                <a:lnTo>
                  <a:pt x="170688" y="1018032"/>
                </a:lnTo>
                <a:lnTo>
                  <a:pt x="172212" y="1018032"/>
                </a:lnTo>
                <a:lnTo>
                  <a:pt x="172212" y="1008888"/>
                </a:lnTo>
                <a:lnTo>
                  <a:pt x="175260" y="1008888"/>
                </a:lnTo>
                <a:close/>
              </a:path>
              <a:path w="3249295" h="1018539">
                <a:moveTo>
                  <a:pt x="9144" y="856488"/>
                </a:moveTo>
                <a:lnTo>
                  <a:pt x="9144" y="844296"/>
                </a:lnTo>
                <a:lnTo>
                  <a:pt x="7620" y="841248"/>
                </a:lnTo>
                <a:lnTo>
                  <a:pt x="7620" y="854964"/>
                </a:lnTo>
                <a:lnTo>
                  <a:pt x="9144" y="856488"/>
                </a:lnTo>
                <a:close/>
              </a:path>
              <a:path w="3249295" h="1018539">
                <a:moveTo>
                  <a:pt x="3244593" y="1008888"/>
                </a:moveTo>
                <a:lnTo>
                  <a:pt x="172212" y="1008888"/>
                </a:lnTo>
                <a:lnTo>
                  <a:pt x="172212" y="1018032"/>
                </a:lnTo>
                <a:lnTo>
                  <a:pt x="3240021" y="1018032"/>
                </a:lnTo>
                <a:lnTo>
                  <a:pt x="3240021" y="1013460"/>
                </a:lnTo>
                <a:lnTo>
                  <a:pt x="3244593" y="1008888"/>
                </a:lnTo>
                <a:close/>
              </a:path>
              <a:path w="3249295" h="1018539">
                <a:moveTo>
                  <a:pt x="3076953" y="9144"/>
                </a:moveTo>
                <a:lnTo>
                  <a:pt x="3073905" y="7620"/>
                </a:lnTo>
                <a:lnTo>
                  <a:pt x="3075415" y="9144"/>
                </a:lnTo>
                <a:lnTo>
                  <a:pt x="3076953" y="9144"/>
                </a:lnTo>
                <a:close/>
              </a:path>
              <a:path w="3249295" h="1018539">
                <a:moveTo>
                  <a:pt x="3075415" y="9144"/>
                </a:moveTo>
                <a:lnTo>
                  <a:pt x="3073905" y="7620"/>
                </a:lnTo>
                <a:lnTo>
                  <a:pt x="3073905" y="9144"/>
                </a:lnTo>
                <a:lnTo>
                  <a:pt x="3075415" y="9144"/>
                </a:lnTo>
                <a:close/>
              </a:path>
              <a:path w="3249295" h="1018539">
                <a:moveTo>
                  <a:pt x="3076953" y="10695"/>
                </a:moveTo>
                <a:lnTo>
                  <a:pt x="3076953" y="9144"/>
                </a:lnTo>
                <a:lnTo>
                  <a:pt x="3075415" y="9144"/>
                </a:lnTo>
                <a:lnTo>
                  <a:pt x="3076953" y="10695"/>
                </a:lnTo>
                <a:close/>
              </a:path>
              <a:path w="3249295" h="1018539">
                <a:moveTo>
                  <a:pt x="3241545" y="176784"/>
                </a:moveTo>
                <a:lnTo>
                  <a:pt x="3240021" y="172212"/>
                </a:lnTo>
                <a:lnTo>
                  <a:pt x="3240021" y="175246"/>
                </a:lnTo>
                <a:lnTo>
                  <a:pt x="3241545" y="176784"/>
                </a:lnTo>
                <a:close/>
              </a:path>
              <a:path w="3249295" h="1018539">
                <a:moveTo>
                  <a:pt x="3241545" y="1008888"/>
                </a:moveTo>
                <a:lnTo>
                  <a:pt x="3241545" y="176784"/>
                </a:lnTo>
                <a:lnTo>
                  <a:pt x="3240021" y="175246"/>
                </a:lnTo>
                <a:lnTo>
                  <a:pt x="3240021" y="1008888"/>
                </a:lnTo>
                <a:lnTo>
                  <a:pt x="3241545" y="1008888"/>
                </a:lnTo>
                <a:close/>
              </a:path>
              <a:path w="3249295" h="1018539">
                <a:moveTo>
                  <a:pt x="3244593" y="1018032"/>
                </a:moveTo>
                <a:lnTo>
                  <a:pt x="3244593" y="1008888"/>
                </a:lnTo>
                <a:lnTo>
                  <a:pt x="3240021" y="1013460"/>
                </a:lnTo>
                <a:lnTo>
                  <a:pt x="3240021" y="1018032"/>
                </a:lnTo>
                <a:lnTo>
                  <a:pt x="3244593" y="1018032"/>
                </a:lnTo>
                <a:close/>
              </a:path>
            </a:pathLst>
          </a:custGeom>
          <a:solidFill>
            <a:srgbClr val="97B8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29993" y="5130785"/>
            <a:ext cx="29133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49680" algn="l"/>
                <a:tab pos="1965960" algn="l"/>
              </a:tabLst>
            </a:pPr>
            <a:r>
              <a:rPr sz="200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em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dirty="0">
                <a:latin typeface="Calibri"/>
                <a:cs typeface="Calibri"/>
              </a:rPr>
              <a:t>i	da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i	p</a:t>
            </a:r>
            <a:r>
              <a:rPr sz="2000" spc="-5" dirty="0">
                <a:latin typeface="Calibri"/>
                <a:cs typeface="Calibri"/>
              </a:rPr>
              <a:t>em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dirty="0">
                <a:latin typeface="Calibri"/>
                <a:cs typeface="Calibri"/>
              </a:rPr>
              <a:t>k 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dirty="0">
                <a:latin typeface="Calibri"/>
                <a:cs typeface="Calibri"/>
              </a:rPr>
              <a:t>tidak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diotorisasi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61337" y="6108176"/>
            <a:ext cx="3249165" cy="10134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1337" y="6108176"/>
            <a:ext cx="3249295" cy="1018540"/>
          </a:xfrm>
          <a:custGeom>
            <a:avLst/>
            <a:gdLst/>
            <a:ahLst/>
            <a:cxnLst/>
            <a:rect l="l" t="t" r="r" b="b"/>
            <a:pathLst>
              <a:path w="3249295" h="1018540">
                <a:moveTo>
                  <a:pt x="3249165" y="1014984"/>
                </a:moveTo>
                <a:lnTo>
                  <a:pt x="3249165" y="170688"/>
                </a:lnTo>
                <a:lnTo>
                  <a:pt x="3080001" y="1524"/>
                </a:lnTo>
                <a:lnTo>
                  <a:pt x="3080001" y="0"/>
                </a:lnTo>
                <a:lnTo>
                  <a:pt x="1524" y="0"/>
                </a:lnTo>
                <a:lnTo>
                  <a:pt x="0" y="1524"/>
                </a:lnTo>
                <a:lnTo>
                  <a:pt x="0" y="847344"/>
                </a:lnTo>
                <a:lnTo>
                  <a:pt x="4572" y="851916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3073905" y="9144"/>
                </a:lnTo>
                <a:lnTo>
                  <a:pt x="3073905" y="7620"/>
                </a:lnTo>
                <a:lnTo>
                  <a:pt x="3076953" y="9144"/>
                </a:lnTo>
                <a:lnTo>
                  <a:pt x="3076953" y="10695"/>
                </a:lnTo>
                <a:lnTo>
                  <a:pt x="3240021" y="175246"/>
                </a:lnTo>
                <a:lnTo>
                  <a:pt x="3240021" y="172212"/>
                </a:lnTo>
                <a:lnTo>
                  <a:pt x="3241545" y="176784"/>
                </a:lnTo>
                <a:lnTo>
                  <a:pt x="3241545" y="1008888"/>
                </a:lnTo>
                <a:lnTo>
                  <a:pt x="3244593" y="1008888"/>
                </a:lnTo>
                <a:lnTo>
                  <a:pt x="3244593" y="1018032"/>
                </a:lnTo>
                <a:lnTo>
                  <a:pt x="3247641" y="1018032"/>
                </a:lnTo>
                <a:lnTo>
                  <a:pt x="3249165" y="1014984"/>
                </a:lnTo>
                <a:close/>
              </a:path>
              <a:path w="3249295" h="1018540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3249295" h="1018540">
                <a:moveTo>
                  <a:pt x="9144" y="842772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851916"/>
                </a:lnTo>
                <a:lnTo>
                  <a:pt x="7620" y="854964"/>
                </a:lnTo>
                <a:lnTo>
                  <a:pt x="7620" y="841248"/>
                </a:lnTo>
                <a:lnTo>
                  <a:pt x="9144" y="842772"/>
                </a:lnTo>
                <a:close/>
              </a:path>
              <a:path w="3249295" h="1018540">
                <a:moveTo>
                  <a:pt x="175260" y="1008888"/>
                </a:moveTo>
                <a:lnTo>
                  <a:pt x="7620" y="841248"/>
                </a:lnTo>
                <a:lnTo>
                  <a:pt x="9144" y="844296"/>
                </a:lnTo>
                <a:lnTo>
                  <a:pt x="9144" y="856488"/>
                </a:lnTo>
                <a:lnTo>
                  <a:pt x="169164" y="1016508"/>
                </a:lnTo>
                <a:lnTo>
                  <a:pt x="170688" y="1016508"/>
                </a:lnTo>
                <a:lnTo>
                  <a:pt x="170688" y="1018032"/>
                </a:lnTo>
                <a:lnTo>
                  <a:pt x="172212" y="1018032"/>
                </a:lnTo>
                <a:lnTo>
                  <a:pt x="172212" y="1008888"/>
                </a:lnTo>
                <a:lnTo>
                  <a:pt x="175260" y="1008888"/>
                </a:lnTo>
                <a:close/>
              </a:path>
              <a:path w="3249295" h="1018540">
                <a:moveTo>
                  <a:pt x="9144" y="856488"/>
                </a:moveTo>
                <a:lnTo>
                  <a:pt x="9144" y="844296"/>
                </a:lnTo>
                <a:lnTo>
                  <a:pt x="7620" y="841248"/>
                </a:lnTo>
                <a:lnTo>
                  <a:pt x="7620" y="854964"/>
                </a:lnTo>
                <a:lnTo>
                  <a:pt x="9144" y="856488"/>
                </a:lnTo>
                <a:close/>
              </a:path>
              <a:path w="3249295" h="1018540">
                <a:moveTo>
                  <a:pt x="3244593" y="1008888"/>
                </a:moveTo>
                <a:lnTo>
                  <a:pt x="172212" y="1008888"/>
                </a:lnTo>
                <a:lnTo>
                  <a:pt x="172212" y="1018032"/>
                </a:lnTo>
                <a:lnTo>
                  <a:pt x="3240021" y="1018032"/>
                </a:lnTo>
                <a:lnTo>
                  <a:pt x="3240021" y="1013460"/>
                </a:lnTo>
                <a:lnTo>
                  <a:pt x="3244593" y="1008888"/>
                </a:lnTo>
                <a:close/>
              </a:path>
              <a:path w="3249295" h="1018540">
                <a:moveTo>
                  <a:pt x="3076953" y="9144"/>
                </a:moveTo>
                <a:lnTo>
                  <a:pt x="3073905" y="7620"/>
                </a:lnTo>
                <a:lnTo>
                  <a:pt x="3075415" y="9144"/>
                </a:lnTo>
                <a:lnTo>
                  <a:pt x="3076953" y="9144"/>
                </a:lnTo>
                <a:close/>
              </a:path>
              <a:path w="3249295" h="1018540">
                <a:moveTo>
                  <a:pt x="3075415" y="9144"/>
                </a:moveTo>
                <a:lnTo>
                  <a:pt x="3073905" y="7620"/>
                </a:lnTo>
                <a:lnTo>
                  <a:pt x="3073905" y="9144"/>
                </a:lnTo>
                <a:lnTo>
                  <a:pt x="3075415" y="9144"/>
                </a:lnTo>
                <a:close/>
              </a:path>
              <a:path w="3249295" h="1018540">
                <a:moveTo>
                  <a:pt x="3076953" y="10695"/>
                </a:moveTo>
                <a:lnTo>
                  <a:pt x="3076953" y="9144"/>
                </a:lnTo>
                <a:lnTo>
                  <a:pt x="3075415" y="9144"/>
                </a:lnTo>
                <a:lnTo>
                  <a:pt x="3076953" y="10695"/>
                </a:lnTo>
                <a:close/>
              </a:path>
              <a:path w="3249295" h="1018540">
                <a:moveTo>
                  <a:pt x="3241545" y="176784"/>
                </a:moveTo>
                <a:lnTo>
                  <a:pt x="3240021" y="172212"/>
                </a:lnTo>
                <a:lnTo>
                  <a:pt x="3240021" y="175246"/>
                </a:lnTo>
                <a:lnTo>
                  <a:pt x="3241545" y="176784"/>
                </a:lnTo>
                <a:close/>
              </a:path>
              <a:path w="3249295" h="1018540">
                <a:moveTo>
                  <a:pt x="3241545" y="1008888"/>
                </a:moveTo>
                <a:lnTo>
                  <a:pt x="3241545" y="176784"/>
                </a:lnTo>
                <a:lnTo>
                  <a:pt x="3240021" y="175246"/>
                </a:lnTo>
                <a:lnTo>
                  <a:pt x="3240021" y="1008888"/>
                </a:lnTo>
                <a:lnTo>
                  <a:pt x="3241545" y="1008888"/>
                </a:lnTo>
                <a:close/>
              </a:path>
              <a:path w="3249295" h="1018540">
                <a:moveTo>
                  <a:pt x="3244593" y="1018032"/>
                </a:moveTo>
                <a:lnTo>
                  <a:pt x="3244593" y="1008888"/>
                </a:lnTo>
                <a:lnTo>
                  <a:pt x="3240021" y="1013460"/>
                </a:lnTo>
                <a:lnTo>
                  <a:pt x="3240021" y="1018032"/>
                </a:lnTo>
                <a:lnTo>
                  <a:pt x="3244593" y="1018032"/>
                </a:lnTo>
                <a:close/>
              </a:path>
            </a:pathLst>
          </a:custGeom>
          <a:solidFill>
            <a:srgbClr val="7C5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29993" y="6435328"/>
            <a:ext cx="23495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Penyuapan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(kickbakcs)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17767" y="1139939"/>
            <a:ext cx="5410200" cy="10119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17767" y="1139939"/>
            <a:ext cx="5410200" cy="1018540"/>
          </a:xfrm>
          <a:custGeom>
            <a:avLst/>
            <a:gdLst/>
            <a:ahLst/>
            <a:cxnLst/>
            <a:rect l="l" t="t" r="r" b="b"/>
            <a:pathLst>
              <a:path w="5410200" h="1018539">
                <a:moveTo>
                  <a:pt x="5410200" y="1014980"/>
                </a:moveTo>
                <a:lnTo>
                  <a:pt x="5410200" y="170688"/>
                </a:lnTo>
                <a:lnTo>
                  <a:pt x="5408676" y="170688"/>
                </a:lnTo>
                <a:lnTo>
                  <a:pt x="5408676" y="169164"/>
                </a:lnTo>
                <a:lnTo>
                  <a:pt x="5239512" y="0"/>
                </a:lnTo>
                <a:lnTo>
                  <a:pt x="1524" y="0"/>
                </a:lnTo>
                <a:lnTo>
                  <a:pt x="0" y="1524"/>
                </a:lnTo>
                <a:lnTo>
                  <a:pt x="0" y="847340"/>
                </a:lnTo>
                <a:lnTo>
                  <a:pt x="1524" y="847340"/>
                </a:lnTo>
                <a:lnTo>
                  <a:pt x="4572" y="850416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5233416" y="9144"/>
                </a:lnTo>
                <a:lnTo>
                  <a:pt x="5233416" y="7620"/>
                </a:lnTo>
                <a:lnTo>
                  <a:pt x="5236464" y="9144"/>
                </a:lnTo>
                <a:lnTo>
                  <a:pt x="5236464" y="10668"/>
                </a:lnTo>
                <a:lnTo>
                  <a:pt x="5401056" y="175260"/>
                </a:lnTo>
                <a:lnTo>
                  <a:pt x="5401056" y="1007360"/>
                </a:lnTo>
                <a:lnTo>
                  <a:pt x="5405628" y="1007360"/>
                </a:lnTo>
                <a:lnTo>
                  <a:pt x="5405628" y="1018028"/>
                </a:lnTo>
                <a:lnTo>
                  <a:pt x="5407152" y="1018028"/>
                </a:lnTo>
                <a:lnTo>
                  <a:pt x="5410200" y="1014980"/>
                </a:lnTo>
                <a:close/>
              </a:path>
              <a:path w="5410200" h="1018539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5410200" h="1018539">
                <a:moveTo>
                  <a:pt x="9144" y="842768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850416"/>
                </a:lnTo>
                <a:lnTo>
                  <a:pt x="7620" y="853492"/>
                </a:lnTo>
                <a:lnTo>
                  <a:pt x="7620" y="841244"/>
                </a:lnTo>
                <a:lnTo>
                  <a:pt x="9144" y="842768"/>
                </a:lnTo>
                <a:close/>
              </a:path>
              <a:path w="5410200" h="1018539">
                <a:moveTo>
                  <a:pt x="173736" y="1007360"/>
                </a:moveTo>
                <a:lnTo>
                  <a:pt x="7620" y="841244"/>
                </a:lnTo>
                <a:lnTo>
                  <a:pt x="9144" y="844292"/>
                </a:lnTo>
                <a:lnTo>
                  <a:pt x="9144" y="855030"/>
                </a:lnTo>
                <a:lnTo>
                  <a:pt x="169164" y="1016504"/>
                </a:lnTo>
                <a:lnTo>
                  <a:pt x="170688" y="1016504"/>
                </a:lnTo>
                <a:lnTo>
                  <a:pt x="170688" y="1018028"/>
                </a:lnTo>
                <a:lnTo>
                  <a:pt x="172212" y="1018028"/>
                </a:lnTo>
                <a:lnTo>
                  <a:pt x="172212" y="1007360"/>
                </a:lnTo>
                <a:lnTo>
                  <a:pt x="173736" y="1007360"/>
                </a:lnTo>
                <a:close/>
              </a:path>
              <a:path w="5410200" h="1018539">
                <a:moveTo>
                  <a:pt x="9144" y="855030"/>
                </a:moveTo>
                <a:lnTo>
                  <a:pt x="9144" y="844292"/>
                </a:lnTo>
                <a:lnTo>
                  <a:pt x="7620" y="841244"/>
                </a:lnTo>
                <a:lnTo>
                  <a:pt x="7620" y="853492"/>
                </a:lnTo>
                <a:lnTo>
                  <a:pt x="9144" y="855030"/>
                </a:lnTo>
                <a:close/>
              </a:path>
              <a:path w="5410200" h="1018539">
                <a:moveTo>
                  <a:pt x="175260" y="1008884"/>
                </a:moveTo>
                <a:lnTo>
                  <a:pt x="173736" y="1007360"/>
                </a:lnTo>
                <a:lnTo>
                  <a:pt x="172212" y="1007360"/>
                </a:lnTo>
                <a:lnTo>
                  <a:pt x="175260" y="1008884"/>
                </a:lnTo>
                <a:close/>
              </a:path>
              <a:path w="5410200" h="1018539">
                <a:moveTo>
                  <a:pt x="175260" y="1018028"/>
                </a:moveTo>
                <a:lnTo>
                  <a:pt x="175260" y="1008884"/>
                </a:lnTo>
                <a:lnTo>
                  <a:pt x="172212" y="1007360"/>
                </a:lnTo>
                <a:lnTo>
                  <a:pt x="172212" y="1018028"/>
                </a:lnTo>
                <a:lnTo>
                  <a:pt x="175260" y="1018028"/>
                </a:lnTo>
                <a:close/>
              </a:path>
              <a:path w="5410200" h="1018539">
                <a:moveTo>
                  <a:pt x="5405628" y="1007360"/>
                </a:moveTo>
                <a:lnTo>
                  <a:pt x="173736" y="1007360"/>
                </a:lnTo>
                <a:lnTo>
                  <a:pt x="175260" y="1008884"/>
                </a:lnTo>
                <a:lnTo>
                  <a:pt x="175260" y="1018028"/>
                </a:lnTo>
                <a:lnTo>
                  <a:pt x="5401056" y="1018028"/>
                </a:lnTo>
                <a:lnTo>
                  <a:pt x="5401056" y="1011932"/>
                </a:lnTo>
                <a:lnTo>
                  <a:pt x="5405628" y="1007360"/>
                </a:lnTo>
                <a:close/>
              </a:path>
              <a:path w="5410200" h="1018539">
                <a:moveTo>
                  <a:pt x="5236464" y="9144"/>
                </a:moveTo>
                <a:lnTo>
                  <a:pt x="5233416" y="7620"/>
                </a:lnTo>
                <a:lnTo>
                  <a:pt x="5234940" y="9144"/>
                </a:lnTo>
                <a:lnTo>
                  <a:pt x="5236464" y="9144"/>
                </a:lnTo>
                <a:close/>
              </a:path>
              <a:path w="5410200" h="1018539">
                <a:moveTo>
                  <a:pt x="5234940" y="9144"/>
                </a:moveTo>
                <a:lnTo>
                  <a:pt x="5233416" y="7620"/>
                </a:lnTo>
                <a:lnTo>
                  <a:pt x="5233416" y="9144"/>
                </a:lnTo>
                <a:lnTo>
                  <a:pt x="5234940" y="9144"/>
                </a:lnTo>
                <a:close/>
              </a:path>
              <a:path w="5410200" h="1018539">
                <a:moveTo>
                  <a:pt x="5236464" y="10668"/>
                </a:moveTo>
                <a:lnTo>
                  <a:pt x="5236464" y="9144"/>
                </a:lnTo>
                <a:lnTo>
                  <a:pt x="5234940" y="9144"/>
                </a:lnTo>
                <a:lnTo>
                  <a:pt x="5236464" y="10668"/>
                </a:lnTo>
                <a:close/>
              </a:path>
              <a:path w="5410200" h="1018539">
                <a:moveTo>
                  <a:pt x="5405628" y="1018028"/>
                </a:moveTo>
                <a:lnTo>
                  <a:pt x="5405628" y="1007360"/>
                </a:lnTo>
                <a:lnTo>
                  <a:pt x="5401056" y="1011932"/>
                </a:lnTo>
                <a:lnTo>
                  <a:pt x="5401056" y="1018028"/>
                </a:lnTo>
                <a:lnTo>
                  <a:pt x="5405628" y="10180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186426" y="1162290"/>
            <a:ext cx="1653539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Daftar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harga</a:t>
            </a:r>
            <a:endParaRPr sz="2000">
              <a:latin typeface="Calibri"/>
              <a:cs typeface="Calibri"/>
            </a:endParaRPr>
          </a:p>
          <a:p>
            <a:pPr marL="354965" marR="14224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4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an  </a:t>
            </a:r>
            <a:r>
              <a:rPr sz="2000" spc="-10" dirty="0">
                <a:latin typeface="Calibri"/>
                <a:cs typeface="Calibri"/>
              </a:rPr>
              <a:t>kompetitif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64664" y="1162290"/>
            <a:ext cx="8953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pesanan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11693" y="1162290"/>
            <a:ext cx="146367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Tinjauan 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em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eli</a:t>
            </a:r>
            <a:r>
              <a:rPr sz="2000" dirty="0">
                <a:latin typeface="Calibri"/>
                <a:cs typeface="Calibri"/>
              </a:rPr>
              <a:t>an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Anggaran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017767" y="2292080"/>
            <a:ext cx="5410200" cy="1399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17767" y="2292080"/>
            <a:ext cx="5410200" cy="1403985"/>
          </a:xfrm>
          <a:custGeom>
            <a:avLst/>
            <a:gdLst/>
            <a:ahLst/>
            <a:cxnLst/>
            <a:rect l="l" t="t" r="r" b="b"/>
            <a:pathLst>
              <a:path w="5410200" h="1403985">
                <a:moveTo>
                  <a:pt x="5410200" y="1402080"/>
                </a:moveTo>
                <a:lnTo>
                  <a:pt x="5410200" y="236220"/>
                </a:lnTo>
                <a:lnTo>
                  <a:pt x="5408676" y="234696"/>
                </a:lnTo>
                <a:lnTo>
                  <a:pt x="5408676" y="233172"/>
                </a:lnTo>
                <a:lnTo>
                  <a:pt x="5175504" y="1524"/>
                </a:lnTo>
                <a:lnTo>
                  <a:pt x="5175504" y="0"/>
                </a:lnTo>
                <a:lnTo>
                  <a:pt x="1524" y="0"/>
                </a:lnTo>
                <a:lnTo>
                  <a:pt x="0" y="1524"/>
                </a:lnTo>
                <a:lnTo>
                  <a:pt x="0" y="1168908"/>
                </a:lnTo>
                <a:lnTo>
                  <a:pt x="4572" y="1173480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5169408" y="9144"/>
                </a:lnTo>
                <a:lnTo>
                  <a:pt x="5169408" y="7620"/>
                </a:lnTo>
                <a:lnTo>
                  <a:pt x="5172456" y="9144"/>
                </a:lnTo>
                <a:lnTo>
                  <a:pt x="5172456" y="10688"/>
                </a:lnTo>
                <a:lnTo>
                  <a:pt x="5401056" y="240792"/>
                </a:lnTo>
                <a:lnTo>
                  <a:pt x="5401056" y="1394460"/>
                </a:lnTo>
                <a:lnTo>
                  <a:pt x="5405628" y="1394460"/>
                </a:lnTo>
                <a:lnTo>
                  <a:pt x="5405628" y="1403604"/>
                </a:lnTo>
                <a:lnTo>
                  <a:pt x="5407152" y="1403604"/>
                </a:lnTo>
                <a:lnTo>
                  <a:pt x="5410200" y="1402080"/>
                </a:lnTo>
                <a:close/>
              </a:path>
              <a:path w="5410200" h="1403985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5410200" h="1403985">
                <a:moveTo>
                  <a:pt x="9144" y="1164336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1173480"/>
                </a:lnTo>
                <a:lnTo>
                  <a:pt x="7620" y="1176528"/>
                </a:lnTo>
                <a:lnTo>
                  <a:pt x="7620" y="1162812"/>
                </a:lnTo>
                <a:lnTo>
                  <a:pt x="9144" y="1164336"/>
                </a:lnTo>
                <a:close/>
              </a:path>
              <a:path w="5410200" h="1403985">
                <a:moveTo>
                  <a:pt x="239268" y="1394460"/>
                </a:moveTo>
                <a:lnTo>
                  <a:pt x="7620" y="1162812"/>
                </a:lnTo>
                <a:lnTo>
                  <a:pt x="9144" y="1167384"/>
                </a:lnTo>
                <a:lnTo>
                  <a:pt x="9144" y="1178052"/>
                </a:lnTo>
                <a:lnTo>
                  <a:pt x="234696" y="1403604"/>
                </a:lnTo>
                <a:lnTo>
                  <a:pt x="237744" y="1403604"/>
                </a:lnTo>
                <a:lnTo>
                  <a:pt x="237744" y="1394460"/>
                </a:lnTo>
                <a:lnTo>
                  <a:pt x="239268" y="1394460"/>
                </a:lnTo>
                <a:close/>
              </a:path>
              <a:path w="5410200" h="1403985">
                <a:moveTo>
                  <a:pt x="9144" y="1178052"/>
                </a:moveTo>
                <a:lnTo>
                  <a:pt x="9144" y="1167384"/>
                </a:lnTo>
                <a:lnTo>
                  <a:pt x="7620" y="1162812"/>
                </a:lnTo>
                <a:lnTo>
                  <a:pt x="7620" y="1176528"/>
                </a:lnTo>
                <a:lnTo>
                  <a:pt x="9144" y="1178052"/>
                </a:lnTo>
                <a:close/>
              </a:path>
              <a:path w="5410200" h="1403985">
                <a:moveTo>
                  <a:pt x="240792" y="1395984"/>
                </a:moveTo>
                <a:lnTo>
                  <a:pt x="239268" y="1394460"/>
                </a:lnTo>
                <a:lnTo>
                  <a:pt x="237744" y="1394460"/>
                </a:lnTo>
                <a:lnTo>
                  <a:pt x="240792" y="1395984"/>
                </a:lnTo>
                <a:close/>
              </a:path>
              <a:path w="5410200" h="1403985">
                <a:moveTo>
                  <a:pt x="240792" y="1403604"/>
                </a:moveTo>
                <a:lnTo>
                  <a:pt x="240792" y="1395984"/>
                </a:lnTo>
                <a:lnTo>
                  <a:pt x="237744" y="1394460"/>
                </a:lnTo>
                <a:lnTo>
                  <a:pt x="237744" y="1403604"/>
                </a:lnTo>
                <a:lnTo>
                  <a:pt x="240792" y="1403604"/>
                </a:lnTo>
                <a:close/>
              </a:path>
              <a:path w="5410200" h="1403985">
                <a:moveTo>
                  <a:pt x="5405628" y="1394460"/>
                </a:moveTo>
                <a:lnTo>
                  <a:pt x="239268" y="1394460"/>
                </a:lnTo>
                <a:lnTo>
                  <a:pt x="240792" y="1395984"/>
                </a:lnTo>
                <a:lnTo>
                  <a:pt x="240792" y="1403604"/>
                </a:lnTo>
                <a:lnTo>
                  <a:pt x="5401056" y="1403604"/>
                </a:lnTo>
                <a:lnTo>
                  <a:pt x="5401056" y="1399032"/>
                </a:lnTo>
                <a:lnTo>
                  <a:pt x="5405628" y="1394460"/>
                </a:lnTo>
                <a:close/>
              </a:path>
              <a:path w="5410200" h="1403985">
                <a:moveTo>
                  <a:pt x="5172456" y="9144"/>
                </a:moveTo>
                <a:lnTo>
                  <a:pt x="5169408" y="7620"/>
                </a:lnTo>
                <a:lnTo>
                  <a:pt x="5170922" y="9144"/>
                </a:lnTo>
                <a:lnTo>
                  <a:pt x="5172456" y="9144"/>
                </a:lnTo>
                <a:close/>
              </a:path>
              <a:path w="5410200" h="1403985">
                <a:moveTo>
                  <a:pt x="5170922" y="9144"/>
                </a:moveTo>
                <a:lnTo>
                  <a:pt x="5169408" y="7620"/>
                </a:lnTo>
                <a:lnTo>
                  <a:pt x="5169408" y="9144"/>
                </a:lnTo>
                <a:lnTo>
                  <a:pt x="5170922" y="9144"/>
                </a:lnTo>
                <a:close/>
              </a:path>
              <a:path w="5410200" h="1403985">
                <a:moveTo>
                  <a:pt x="5172456" y="10688"/>
                </a:moveTo>
                <a:lnTo>
                  <a:pt x="5172456" y="9144"/>
                </a:lnTo>
                <a:lnTo>
                  <a:pt x="5170922" y="9144"/>
                </a:lnTo>
                <a:lnTo>
                  <a:pt x="5172456" y="10688"/>
                </a:lnTo>
                <a:close/>
              </a:path>
              <a:path w="5410200" h="1403985">
                <a:moveTo>
                  <a:pt x="5405628" y="1403604"/>
                </a:moveTo>
                <a:lnTo>
                  <a:pt x="5405628" y="1394460"/>
                </a:lnTo>
                <a:lnTo>
                  <a:pt x="5401056" y="1399032"/>
                </a:lnTo>
                <a:lnTo>
                  <a:pt x="5401056" y="1403604"/>
                </a:lnTo>
                <a:lnTo>
                  <a:pt x="5405628" y="1403604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218430" y="3103865"/>
            <a:ext cx="2517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dari </a:t>
            </a:r>
            <a:r>
              <a:rPr sz="1800" dirty="0">
                <a:latin typeface="Calibri"/>
                <a:cs typeface="Calibri"/>
              </a:rPr>
              <a:t>pemasok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baru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964689" algn="l"/>
              </a:tabLst>
            </a:pPr>
            <a:r>
              <a:rPr sz="1800" spc="-5" dirty="0">
                <a:latin typeface="Calibri"/>
                <a:cs typeface="Calibri"/>
              </a:rPr>
              <a:t>M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nambah	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ms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53069" y="2280906"/>
            <a:ext cx="2175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2520" algn="l"/>
              </a:tabLst>
            </a:pPr>
            <a:r>
              <a:rPr sz="1800" spc="-15" dirty="0">
                <a:latin typeface="Calibri"/>
                <a:cs typeface="Calibri"/>
              </a:rPr>
              <a:t>biaya	</a:t>
            </a:r>
            <a:r>
              <a:rPr sz="1800" spc="-5" dirty="0">
                <a:latin typeface="Calibri"/>
                <a:cs typeface="Calibri"/>
              </a:rPr>
              <a:t>pengerjaan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18430" y="2280906"/>
            <a:ext cx="25971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8318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Membeli dari </a:t>
            </a:r>
            <a:r>
              <a:rPr sz="1800" dirty="0">
                <a:latin typeface="Calibri"/>
                <a:cs typeface="Calibri"/>
              </a:rPr>
              <a:t>pemasok  </a:t>
            </a:r>
            <a:r>
              <a:rPr sz="1800" spc="-10" dirty="0">
                <a:latin typeface="Calibri"/>
                <a:cs typeface="Calibri"/>
              </a:rPr>
              <a:t>yang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disetujui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515745" algn="l"/>
              </a:tabLst>
            </a:pPr>
            <a:r>
              <a:rPr sz="1800" spc="-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njauan	p</a:t>
            </a:r>
            <a:r>
              <a:rPr sz="1800" spc="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mb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li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n</a:t>
            </a:r>
            <a:r>
              <a:rPr sz="1800" spc="-5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53069" y="2555226"/>
            <a:ext cx="21736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54150" algn="l"/>
              </a:tabLst>
            </a:pPr>
            <a:r>
              <a:rPr sz="1800" spc="-5" dirty="0">
                <a:latin typeface="Calibri"/>
                <a:cs typeface="Calibri"/>
              </a:rPr>
              <a:t>ulang </a:t>
            </a:r>
            <a:r>
              <a:rPr sz="1800" dirty="0">
                <a:latin typeface="Calibri"/>
                <a:cs typeface="Calibri"/>
              </a:rPr>
              <a:t>dan </a:t>
            </a:r>
            <a:r>
              <a:rPr sz="1800" spc="-10" dirty="0">
                <a:latin typeface="Calibri"/>
                <a:cs typeface="Calibri"/>
              </a:rPr>
              <a:t>scrap  </a:t>
            </a:r>
            <a:r>
              <a:rPr sz="1800" spc="-45" dirty="0">
                <a:latin typeface="Calibri"/>
                <a:cs typeface="Calibri"/>
              </a:rPr>
              <a:t>P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ma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auan	</a:t>
            </a:r>
            <a:r>
              <a:rPr sz="1800" spc="-30" dirty="0">
                <a:latin typeface="Calibri"/>
                <a:cs typeface="Calibri"/>
              </a:rPr>
              <a:t>k</a:t>
            </a:r>
            <a:r>
              <a:rPr sz="1800" dirty="0">
                <a:latin typeface="Calibri"/>
                <a:cs typeface="Calibri"/>
              </a:rPr>
              <a:t>ua</a:t>
            </a:r>
            <a:r>
              <a:rPr sz="1800" spc="-10" dirty="0">
                <a:latin typeface="Calibri"/>
                <a:cs typeface="Calibri"/>
              </a:rPr>
              <a:t>li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as  </a:t>
            </a:r>
            <a:r>
              <a:rPr sz="1800" spc="-10" dirty="0">
                <a:latin typeface="Calibri"/>
                <a:cs typeface="Calibri"/>
              </a:rPr>
              <a:t>produk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017767" y="3803888"/>
            <a:ext cx="5410200" cy="10134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17767" y="3803888"/>
            <a:ext cx="5410200" cy="1018540"/>
          </a:xfrm>
          <a:custGeom>
            <a:avLst/>
            <a:gdLst/>
            <a:ahLst/>
            <a:cxnLst/>
            <a:rect l="l" t="t" r="r" b="b"/>
            <a:pathLst>
              <a:path w="5410200" h="1018539">
                <a:moveTo>
                  <a:pt x="5410200" y="1014984"/>
                </a:moveTo>
                <a:lnTo>
                  <a:pt x="5410200" y="172212"/>
                </a:lnTo>
                <a:lnTo>
                  <a:pt x="5408676" y="170688"/>
                </a:lnTo>
                <a:lnTo>
                  <a:pt x="5408676" y="169164"/>
                </a:lnTo>
                <a:lnTo>
                  <a:pt x="5239512" y="0"/>
                </a:lnTo>
                <a:lnTo>
                  <a:pt x="1524" y="0"/>
                </a:lnTo>
                <a:lnTo>
                  <a:pt x="0" y="1524"/>
                </a:lnTo>
                <a:lnTo>
                  <a:pt x="0" y="847344"/>
                </a:lnTo>
                <a:lnTo>
                  <a:pt x="4572" y="851916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5233416" y="9144"/>
                </a:lnTo>
                <a:lnTo>
                  <a:pt x="5233416" y="7620"/>
                </a:lnTo>
                <a:lnTo>
                  <a:pt x="5236464" y="9144"/>
                </a:lnTo>
                <a:lnTo>
                  <a:pt x="5236464" y="10695"/>
                </a:lnTo>
                <a:lnTo>
                  <a:pt x="5401056" y="176784"/>
                </a:lnTo>
                <a:lnTo>
                  <a:pt x="5401056" y="1008888"/>
                </a:lnTo>
                <a:lnTo>
                  <a:pt x="5405628" y="1008888"/>
                </a:lnTo>
                <a:lnTo>
                  <a:pt x="5405628" y="1018032"/>
                </a:lnTo>
                <a:lnTo>
                  <a:pt x="5407152" y="1018032"/>
                </a:lnTo>
                <a:lnTo>
                  <a:pt x="5410200" y="1014984"/>
                </a:lnTo>
                <a:close/>
              </a:path>
              <a:path w="5410200" h="1018539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5410200" h="1018539">
                <a:moveTo>
                  <a:pt x="9144" y="842785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851916"/>
                </a:lnTo>
                <a:lnTo>
                  <a:pt x="7620" y="854964"/>
                </a:lnTo>
                <a:lnTo>
                  <a:pt x="7620" y="841248"/>
                </a:lnTo>
                <a:lnTo>
                  <a:pt x="9144" y="842785"/>
                </a:lnTo>
                <a:close/>
              </a:path>
              <a:path w="5410200" h="1018539">
                <a:moveTo>
                  <a:pt x="173749" y="1008888"/>
                </a:moveTo>
                <a:lnTo>
                  <a:pt x="7620" y="841248"/>
                </a:lnTo>
                <a:lnTo>
                  <a:pt x="9144" y="844296"/>
                </a:lnTo>
                <a:lnTo>
                  <a:pt x="9144" y="856488"/>
                </a:lnTo>
                <a:lnTo>
                  <a:pt x="170688" y="1018032"/>
                </a:lnTo>
                <a:lnTo>
                  <a:pt x="172212" y="1018032"/>
                </a:lnTo>
                <a:lnTo>
                  <a:pt x="172212" y="1008888"/>
                </a:lnTo>
                <a:lnTo>
                  <a:pt x="173749" y="1008888"/>
                </a:lnTo>
                <a:close/>
              </a:path>
              <a:path w="5410200" h="1018539">
                <a:moveTo>
                  <a:pt x="9144" y="856488"/>
                </a:moveTo>
                <a:lnTo>
                  <a:pt x="9144" y="844296"/>
                </a:lnTo>
                <a:lnTo>
                  <a:pt x="7620" y="841248"/>
                </a:lnTo>
                <a:lnTo>
                  <a:pt x="7620" y="854964"/>
                </a:lnTo>
                <a:lnTo>
                  <a:pt x="9144" y="856488"/>
                </a:lnTo>
                <a:close/>
              </a:path>
              <a:path w="5410200" h="1018539">
                <a:moveTo>
                  <a:pt x="175260" y="1010412"/>
                </a:moveTo>
                <a:lnTo>
                  <a:pt x="173749" y="1008888"/>
                </a:lnTo>
                <a:lnTo>
                  <a:pt x="172212" y="1008888"/>
                </a:lnTo>
                <a:lnTo>
                  <a:pt x="175260" y="1010412"/>
                </a:lnTo>
                <a:close/>
              </a:path>
              <a:path w="5410200" h="1018539">
                <a:moveTo>
                  <a:pt x="175260" y="1018032"/>
                </a:moveTo>
                <a:lnTo>
                  <a:pt x="175260" y="1010412"/>
                </a:lnTo>
                <a:lnTo>
                  <a:pt x="172212" y="1008888"/>
                </a:lnTo>
                <a:lnTo>
                  <a:pt x="172212" y="1018032"/>
                </a:lnTo>
                <a:lnTo>
                  <a:pt x="175260" y="1018032"/>
                </a:lnTo>
                <a:close/>
              </a:path>
              <a:path w="5410200" h="1018539">
                <a:moveTo>
                  <a:pt x="5405628" y="1008888"/>
                </a:moveTo>
                <a:lnTo>
                  <a:pt x="173749" y="1008888"/>
                </a:lnTo>
                <a:lnTo>
                  <a:pt x="175260" y="1010412"/>
                </a:lnTo>
                <a:lnTo>
                  <a:pt x="175260" y="1018032"/>
                </a:lnTo>
                <a:lnTo>
                  <a:pt x="5401056" y="1018032"/>
                </a:lnTo>
                <a:lnTo>
                  <a:pt x="5401056" y="1013460"/>
                </a:lnTo>
                <a:lnTo>
                  <a:pt x="5405628" y="1008888"/>
                </a:lnTo>
                <a:close/>
              </a:path>
              <a:path w="5410200" h="1018539">
                <a:moveTo>
                  <a:pt x="5236464" y="9144"/>
                </a:moveTo>
                <a:lnTo>
                  <a:pt x="5233416" y="7620"/>
                </a:lnTo>
                <a:lnTo>
                  <a:pt x="5234926" y="9144"/>
                </a:lnTo>
                <a:lnTo>
                  <a:pt x="5236464" y="9144"/>
                </a:lnTo>
                <a:close/>
              </a:path>
              <a:path w="5410200" h="1018539">
                <a:moveTo>
                  <a:pt x="5234926" y="9144"/>
                </a:moveTo>
                <a:lnTo>
                  <a:pt x="5233416" y="7620"/>
                </a:lnTo>
                <a:lnTo>
                  <a:pt x="5233416" y="9144"/>
                </a:lnTo>
                <a:lnTo>
                  <a:pt x="5234926" y="9144"/>
                </a:lnTo>
                <a:close/>
              </a:path>
              <a:path w="5410200" h="1018539">
                <a:moveTo>
                  <a:pt x="5236464" y="10695"/>
                </a:moveTo>
                <a:lnTo>
                  <a:pt x="5236464" y="9144"/>
                </a:lnTo>
                <a:lnTo>
                  <a:pt x="5234926" y="9144"/>
                </a:lnTo>
                <a:lnTo>
                  <a:pt x="5236464" y="10695"/>
                </a:lnTo>
                <a:close/>
              </a:path>
              <a:path w="5410200" h="1018539">
                <a:moveTo>
                  <a:pt x="5405628" y="1018032"/>
                </a:moveTo>
                <a:lnTo>
                  <a:pt x="5405628" y="1008888"/>
                </a:lnTo>
                <a:lnTo>
                  <a:pt x="5401056" y="1013460"/>
                </a:lnTo>
                <a:lnTo>
                  <a:pt x="5401056" y="1018032"/>
                </a:lnTo>
                <a:lnTo>
                  <a:pt x="5405628" y="1018032"/>
                </a:lnTo>
                <a:close/>
              </a:path>
            </a:pathLst>
          </a:custGeom>
          <a:solidFill>
            <a:srgbClr val="BD4B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186426" y="3826242"/>
            <a:ext cx="50730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Sertifikasi pemasok </a:t>
            </a:r>
            <a:r>
              <a:rPr sz="2000" dirty="0">
                <a:latin typeface="Calibri"/>
                <a:cs typeface="Calibri"/>
              </a:rPr>
              <a:t>(ISO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9000)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958339" algn="l"/>
                <a:tab pos="2741930" algn="l"/>
                <a:tab pos="3775075" algn="l"/>
              </a:tabLst>
            </a:pPr>
            <a:r>
              <a:rPr sz="2000" spc="-15" dirty="0">
                <a:latin typeface="Calibri"/>
                <a:cs typeface="Calibri"/>
              </a:rPr>
              <a:t>Pengawasan	data	</a:t>
            </a:r>
            <a:r>
              <a:rPr sz="2000" dirty="0">
                <a:latin typeface="Calibri"/>
                <a:cs typeface="Calibri"/>
              </a:rPr>
              <a:t>kinerja	</a:t>
            </a:r>
            <a:r>
              <a:rPr sz="2000" spc="-10" dirty="0">
                <a:latin typeface="Calibri"/>
                <a:cs typeface="Calibri"/>
              </a:rPr>
              <a:t>pengawasan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017767" y="4956032"/>
            <a:ext cx="5410200" cy="10134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17767" y="4956032"/>
            <a:ext cx="5410200" cy="1018540"/>
          </a:xfrm>
          <a:custGeom>
            <a:avLst/>
            <a:gdLst/>
            <a:ahLst/>
            <a:cxnLst/>
            <a:rect l="l" t="t" r="r" b="b"/>
            <a:pathLst>
              <a:path w="5410200" h="1018539">
                <a:moveTo>
                  <a:pt x="5410200" y="1014984"/>
                </a:moveTo>
                <a:lnTo>
                  <a:pt x="5410200" y="172212"/>
                </a:lnTo>
                <a:lnTo>
                  <a:pt x="5408676" y="170688"/>
                </a:lnTo>
                <a:lnTo>
                  <a:pt x="5408676" y="169164"/>
                </a:lnTo>
                <a:lnTo>
                  <a:pt x="5239512" y="0"/>
                </a:lnTo>
                <a:lnTo>
                  <a:pt x="1524" y="0"/>
                </a:lnTo>
                <a:lnTo>
                  <a:pt x="0" y="1524"/>
                </a:lnTo>
                <a:lnTo>
                  <a:pt x="0" y="847344"/>
                </a:lnTo>
                <a:lnTo>
                  <a:pt x="4572" y="851916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5233416" y="9144"/>
                </a:lnTo>
                <a:lnTo>
                  <a:pt x="5233416" y="7620"/>
                </a:lnTo>
                <a:lnTo>
                  <a:pt x="5236464" y="9144"/>
                </a:lnTo>
                <a:lnTo>
                  <a:pt x="5236464" y="10695"/>
                </a:lnTo>
                <a:lnTo>
                  <a:pt x="5401056" y="176784"/>
                </a:lnTo>
                <a:lnTo>
                  <a:pt x="5401056" y="1008888"/>
                </a:lnTo>
                <a:lnTo>
                  <a:pt x="5405628" y="1008888"/>
                </a:lnTo>
                <a:lnTo>
                  <a:pt x="5405628" y="1018032"/>
                </a:lnTo>
                <a:lnTo>
                  <a:pt x="5407152" y="1018032"/>
                </a:lnTo>
                <a:lnTo>
                  <a:pt x="5410200" y="1014984"/>
                </a:lnTo>
                <a:close/>
              </a:path>
              <a:path w="5410200" h="1018539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5410200" h="1018539">
                <a:moveTo>
                  <a:pt x="9144" y="842772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851916"/>
                </a:lnTo>
                <a:lnTo>
                  <a:pt x="7620" y="854964"/>
                </a:lnTo>
                <a:lnTo>
                  <a:pt x="7620" y="841248"/>
                </a:lnTo>
                <a:lnTo>
                  <a:pt x="9144" y="842772"/>
                </a:lnTo>
                <a:close/>
              </a:path>
              <a:path w="5410200" h="1018539">
                <a:moveTo>
                  <a:pt x="175260" y="1008888"/>
                </a:moveTo>
                <a:lnTo>
                  <a:pt x="7620" y="841248"/>
                </a:lnTo>
                <a:lnTo>
                  <a:pt x="9144" y="844296"/>
                </a:lnTo>
                <a:lnTo>
                  <a:pt x="9144" y="856488"/>
                </a:lnTo>
                <a:lnTo>
                  <a:pt x="169164" y="1016508"/>
                </a:lnTo>
                <a:lnTo>
                  <a:pt x="170688" y="1016508"/>
                </a:lnTo>
                <a:lnTo>
                  <a:pt x="170688" y="1018032"/>
                </a:lnTo>
                <a:lnTo>
                  <a:pt x="172212" y="1018032"/>
                </a:lnTo>
                <a:lnTo>
                  <a:pt x="172212" y="1008888"/>
                </a:lnTo>
                <a:lnTo>
                  <a:pt x="175260" y="1008888"/>
                </a:lnTo>
                <a:close/>
              </a:path>
              <a:path w="5410200" h="1018539">
                <a:moveTo>
                  <a:pt x="9144" y="856488"/>
                </a:moveTo>
                <a:lnTo>
                  <a:pt x="9144" y="844296"/>
                </a:lnTo>
                <a:lnTo>
                  <a:pt x="7620" y="841248"/>
                </a:lnTo>
                <a:lnTo>
                  <a:pt x="7620" y="854964"/>
                </a:lnTo>
                <a:lnTo>
                  <a:pt x="9144" y="856488"/>
                </a:lnTo>
                <a:close/>
              </a:path>
              <a:path w="5410200" h="1018539">
                <a:moveTo>
                  <a:pt x="5405628" y="1008888"/>
                </a:moveTo>
                <a:lnTo>
                  <a:pt x="172212" y="1008888"/>
                </a:lnTo>
                <a:lnTo>
                  <a:pt x="172212" y="1018032"/>
                </a:lnTo>
                <a:lnTo>
                  <a:pt x="5401056" y="1018032"/>
                </a:lnTo>
                <a:lnTo>
                  <a:pt x="5401056" y="1013460"/>
                </a:lnTo>
                <a:lnTo>
                  <a:pt x="5405628" y="1008888"/>
                </a:lnTo>
                <a:close/>
              </a:path>
              <a:path w="5410200" h="1018539">
                <a:moveTo>
                  <a:pt x="5236464" y="9144"/>
                </a:moveTo>
                <a:lnTo>
                  <a:pt x="5233416" y="7620"/>
                </a:lnTo>
                <a:lnTo>
                  <a:pt x="5234926" y="9144"/>
                </a:lnTo>
                <a:lnTo>
                  <a:pt x="5236464" y="9144"/>
                </a:lnTo>
                <a:close/>
              </a:path>
              <a:path w="5410200" h="1018539">
                <a:moveTo>
                  <a:pt x="5234926" y="9144"/>
                </a:moveTo>
                <a:lnTo>
                  <a:pt x="5233416" y="7620"/>
                </a:lnTo>
                <a:lnTo>
                  <a:pt x="5233416" y="9144"/>
                </a:lnTo>
                <a:lnTo>
                  <a:pt x="5234926" y="9144"/>
                </a:lnTo>
                <a:close/>
              </a:path>
              <a:path w="5410200" h="1018539">
                <a:moveTo>
                  <a:pt x="5236464" y="10695"/>
                </a:moveTo>
                <a:lnTo>
                  <a:pt x="5236464" y="9144"/>
                </a:lnTo>
                <a:lnTo>
                  <a:pt x="5234926" y="9144"/>
                </a:lnTo>
                <a:lnTo>
                  <a:pt x="5236464" y="10695"/>
                </a:lnTo>
                <a:close/>
              </a:path>
              <a:path w="5410200" h="1018539">
                <a:moveTo>
                  <a:pt x="5405628" y="1018032"/>
                </a:moveTo>
                <a:lnTo>
                  <a:pt x="5405628" y="1008888"/>
                </a:lnTo>
                <a:lnTo>
                  <a:pt x="5401056" y="1013460"/>
                </a:lnTo>
                <a:lnTo>
                  <a:pt x="5401056" y="1018032"/>
                </a:lnTo>
                <a:lnTo>
                  <a:pt x="5405628" y="1018032"/>
                </a:lnTo>
                <a:close/>
              </a:path>
            </a:pathLst>
          </a:custGeom>
          <a:solidFill>
            <a:srgbClr val="97B8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186426" y="4271938"/>
            <a:ext cx="5073650" cy="1739264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395"/>
              </a:spcBef>
            </a:pPr>
            <a:r>
              <a:rPr sz="2000" spc="-5" dirty="0">
                <a:latin typeface="Calibri"/>
                <a:cs typeface="Calibri"/>
              </a:rPr>
              <a:t>pengiriman </a:t>
            </a:r>
            <a:r>
              <a:rPr sz="2000" dirty="0">
                <a:latin typeface="Calibri"/>
                <a:cs typeface="Calibri"/>
              </a:rPr>
              <a:t>dari </a:t>
            </a:r>
            <a:r>
              <a:rPr sz="2000" spc="-5" dirty="0">
                <a:latin typeface="Calibri"/>
                <a:cs typeface="Calibri"/>
              </a:rPr>
              <a:t>pemasok</a:t>
            </a:r>
            <a:endParaRPr sz="20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11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Konfigurasi </a:t>
            </a:r>
            <a:r>
              <a:rPr sz="1800" dirty="0">
                <a:latin typeface="Calibri"/>
                <a:cs typeface="Calibri"/>
              </a:rPr>
              <a:t>pembelian </a:t>
            </a:r>
            <a:r>
              <a:rPr sz="1800" spc="-15" dirty="0">
                <a:latin typeface="Calibri"/>
                <a:cs typeface="Calibri"/>
              </a:rPr>
              <a:t>hanya </a:t>
            </a:r>
            <a:r>
              <a:rPr sz="1800" dirty="0">
                <a:latin typeface="Calibri"/>
                <a:cs typeface="Calibri"/>
              </a:rPr>
              <a:t>dari pemasok </a:t>
            </a:r>
            <a:r>
              <a:rPr sz="1800" spc="-10" dirty="0">
                <a:latin typeface="Calibri"/>
                <a:cs typeface="Calibri"/>
              </a:rPr>
              <a:t>yang  </a:t>
            </a:r>
            <a:r>
              <a:rPr sz="1800" spc="-5" dirty="0">
                <a:latin typeface="Calibri"/>
                <a:cs typeface="Calibri"/>
              </a:rPr>
              <a:t>disetujui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Tinjauan </a:t>
            </a:r>
            <a:r>
              <a:rPr sz="1800" dirty="0">
                <a:latin typeface="Calibri"/>
                <a:cs typeface="Calibri"/>
              </a:rPr>
              <a:t>pada </a:t>
            </a:r>
            <a:r>
              <a:rPr sz="1800" spc="-5" dirty="0">
                <a:latin typeface="Calibri"/>
                <a:cs typeface="Calibri"/>
              </a:rPr>
              <a:t>pembelian dari </a:t>
            </a:r>
            <a:r>
              <a:rPr sz="1800" dirty="0">
                <a:latin typeface="Calibri"/>
                <a:cs typeface="Calibri"/>
              </a:rPr>
              <a:t>pemasok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baru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Pengendalian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EDI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017767" y="6108176"/>
            <a:ext cx="5410200" cy="10134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017767" y="6108176"/>
            <a:ext cx="5410200" cy="1018540"/>
          </a:xfrm>
          <a:custGeom>
            <a:avLst/>
            <a:gdLst/>
            <a:ahLst/>
            <a:cxnLst/>
            <a:rect l="l" t="t" r="r" b="b"/>
            <a:pathLst>
              <a:path w="5410200" h="1018540">
                <a:moveTo>
                  <a:pt x="5410200" y="1014984"/>
                </a:moveTo>
                <a:lnTo>
                  <a:pt x="5410200" y="172212"/>
                </a:lnTo>
                <a:lnTo>
                  <a:pt x="5408676" y="170688"/>
                </a:lnTo>
                <a:lnTo>
                  <a:pt x="5408676" y="169164"/>
                </a:lnTo>
                <a:lnTo>
                  <a:pt x="5239512" y="0"/>
                </a:lnTo>
                <a:lnTo>
                  <a:pt x="1524" y="0"/>
                </a:lnTo>
                <a:lnTo>
                  <a:pt x="0" y="1524"/>
                </a:lnTo>
                <a:lnTo>
                  <a:pt x="0" y="847344"/>
                </a:lnTo>
                <a:lnTo>
                  <a:pt x="4572" y="851916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5233416" y="9144"/>
                </a:lnTo>
                <a:lnTo>
                  <a:pt x="5233416" y="7620"/>
                </a:lnTo>
                <a:lnTo>
                  <a:pt x="5236464" y="9144"/>
                </a:lnTo>
                <a:lnTo>
                  <a:pt x="5236464" y="10695"/>
                </a:lnTo>
                <a:lnTo>
                  <a:pt x="5401056" y="176784"/>
                </a:lnTo>
                <a:lnTo>
                  <a:pt x="5401056" y="1008888"/>
                </a:lnTo>
                <a:lnTo>
                  <a:pt x="5405628" y="1008888"/>
                </a:lnTo>
                <a:lnTo>
                  <a:pt x="5405628" y="1018032"/>
                </a:lnTo>
                <a:lnTo>
                  <a:pt x="5407152" y="1018032"/>
                </a:lnTo>
                <a:lnTo>
                  <a:pt x="5410200" y="1014984"/>
                </a:lnTo>
                <a:close/>
              </a:path>
              <a:path w="5410200" h="1018540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5410200" h="1018540">
                <a:moveTo>
                  <a:pt x="9144" y="842772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851916"/>
                </a:lnTo>
                <a:lnTo>
                  <a:pt x="7620" y="854964"/>
                </a:lnTo>
                <a:lnTo>
                  <a:pt x="7620" y="841248"/>
                </a:lnTo>
                <a:lnTo>
                  <a:pt x="9144" y="842772"/>
                </a:lnTo>
                <a:close/>
              </a:path>
              <a:path w="5410200" h="1018540">
                <a:moveTo>
                  <a:pt x="175260" y="1008888"/>
                </a:moveTo>
                <a:lnTo>
                  <a:pt x="7620" y="841248"/>
                </a:lnTo>
                <a:lnTo>
                  <a:pt x="9144" y="844296"/>
                </a:lnTo>
                <a:lnTo>
                  <a:pt x="9144" y="856488"/>
                </a:lnTo>
                <a:lnTo>
                  <a:pt x="169164" y="1016508"/>
                </a:lnTo>
                <a:lnTo>
                  <a:pt x="170688" y="1016508"/>
                </a:lnTo>
                <a:lnTo>
                  <a:pt x="170688" y="1018032"/>
                </a:lnTo>
                <a:lnTo>
                  <a:pt x="172212" y="1018032"/>
                </a:lnTo>
                <a:lnTo>
                  <a:pt x="172212" y="1008888"/>
                </a:lnTo>
                <a:lnTo>
                  <a:pt x="175260" y="1008888"/>
                </a:lnTo>
                <a:close/>
              </a:path>
              <a:path w="5410200" h="1018540">
                <a:moveTo>
                  <a:pt x="9144" y="856488"/>
                </a:moveTo>
                <a:lnTo>
                  <a:pt x="9144" y="844296"/>
                </a:lnTo>
                <a:lnTo>
                  <a:pt x="7620" y="841248"/>
                </a:lnTo>
                <a:lnTo>
                  <a:pt x="7620" y="854964"/>
                </a:lnTo>
                <a:lnTo>
                  <a:pt x="9144" y="856488"/>
                </a:lnTo>
                <a:close/>
              </a:path>
              <a:path w="5410200" h="1018540">
                <a:moveTo>
                  <a:pt x="5405628" y="1008888"/>
                </a:moveTo>
                <a:lnTo>
                  <a:pt x="172212" y="1008888"/>
                </a:lnTo>
                <a:lnTo>
                  <a:pt x="172212" y="1018032"/>
                </a:lnTo>
                <a:lnTo>
                  <a:pt x="5401056" y="1018032"/>
                </a:lnTo>
                <a:lnTo>
                  <a:pt x="5401056" y="1013460"/>
                </a:lnTo>
                <a:lnTo>
                  <a:pt x="5405628" y="1008888"/>
                </a:lnTo>
                <a:close/>
              </a:path>
              <a:path w="5410200" h="1018540">
                <a:moveTo>
                  <a:pt x="5236464" y="9144"/>
                </a:moveTo>
                <a:lnTo>
                  <a:pt x="5233416" y="7620"/>
                </a:lnTo>
                <a:lnTo>
                  <a:pt x="5234926" y="9144"/>
                </a:lnTo>
                <a:lnTo>
                  <a:pt x="5236464" y="9144"/>
                </a:lnTo>
                <a:close/>
              </a:path>
              <a:path w="5410200" h="1018540">
                <a:moveTo>
                  <a:pt x="5234926" y="9144"/>
                </a:moveTo>
                <a:lnTo>
                  <a:pt x="5233416" y="7620"/>
                </a:lnTo>
                <a:lnTo>
                  <a:pt x="5233416" y="9144"/>
                </a:lnTo>
                <a:lnTo>
                  <a:pt x="5234926" y="9144"/>
                </a:lnTo>
                <a:close/>
              </a:path>
              <a:path w="5410200" h="1018540">
                <a:moveTo>
                  <a:pt x="5236464" y="10695"/>
                </a:moveTo>
                <a:lnTo>
                  <a:pt x="5236464" y="9144"/>
                </a:lnTo>
                <a:lnTo>
                  <a:pt x="5234926" y="9144"/>
                </a:lnTo>
                <a:lnTo>
                  <a:pt x="5236464" y="10695"/>
                </a:lnTo>
                <a:close/>
              </a:path>
              <a:path w="5410200" h="1018540">
                <a:moveTo>
                  <a:pt x="5405628" y="1018032"/>
                </a:moveTo>
                <a:lnTo>
                  <a:pt x="5405628" y="1008888"/>
                </a:lnTo>
                <a:lnTo>
                  <a:pt x="5401056" y="1013460"/>
                </a:lnTo>
                <a:lnTo>
                  <a:pt x="5401056" y="1018032"/>
                </a:lnTo>
                <a:lnTo>
                  <a:pt x="5405628" y="1018032"/>
                </a:lnTo>
                <a:close/>
              </a:path>
            </a:pathLst>
          </a:custGeom>
          <a:solidFill>
            <a:srgbClr val="7C5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186426" y="6177772"/>
            <a:ext cx="44221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Melarang </a:t>
            </a:r>
            <a:r>
              <a:rPr sz="1800" spc="-5" dirty="0">
                <a:latin typeface="Calibri"/>
                <a:cs typeface="Calibri"/>
              </a:rPr>
              <a:t>penerimaan hadiah dari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pemasok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15" dirty="0">
                <a:latin typeface="Calibri"/>
                <a:cs typeface="Calibri"/>
              </a:rPr>
              <a:t>Rotasi </a:t>
            </a:r>
            <a:r>
              <a:rPr sz="1800" spc="-10" dirty="0">
                <a:latin typeface="Calibri"/>
                <a:cs typeface="Calibri"/>
              </a:rPr>
              <a:t>pekerjaan </a:t>
            </a:r>
            <a:r>
              <a:rPr sz="1800" dirty="0">
                <a:latin typeface="Calibri"/>
                <a:cs typeface="Calibri"/>
              </a:rPr>
              <a:t>dan </a:t>
            </a:r>
            <a:r>
              <a:rPr sz="1800" spc="-10" dirty="0">
                <a:latin typeface="Calibri"/>
                <a:cs typeface="Calibri"/>
              </a:rPr>
              <a:t>liburan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wajib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Audit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pemasok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705" y="711695"/>
            <a:ext cx="5260844" cy="6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10710" y="659372"/>
            <a:ext cx="20459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1" dirty="0">
                <a:latin typeface="Calibri"/>
                <a:cs typeface="Calibri"/>
              </a:rPr>
              <a:t>R</a:t>
            </a:r>
            <a:r>
              <a:rPr sz="3500" i="1" dirty="0">
                <a:latin typeface="Calibri"/>
                <a:cs typeface="Calibri"/>
              </a:rPr>
              <a:t>ECEIVING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4281" y="1859264"/>
            <a:ext cx="8575544" cy="5449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26471" y="2801096"/>
            <a:ext cx="1297305" cy="1655445"/>
          </a:xfrm>
          <a:custGeom>
            <a:avLst/>
            <a:gdLst/>
            <a:ahLst/>
            <a:cxnLst/>
            <a:rect l="l" t="t" r="r" b="b"/>
            <a:pathLst>
              <a:path w="1297304" h="1655445">
                <a:moveTo>
                  <a:pt x="0" y="0"/>
                </a:moveTo>
                <a:lnTo>
                  <a:pt x="0" y="1655064"/>
                </a:lnTo>
                <a:lnTo>
                  <a:pt x="1296924" y="1655064"/>
                </a:lnTo>
                <a:lnTo>
                  <a:pt x="1296924" y="0"/>
                </a:lnTo>
                <a:lnTo>
                  <a:pt x="0" y="0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14279" y="2787380"/>
            <a:ext cx="1321435" cy="1682750"/>
          </a:xfrm>
          <a:custGeom>
            <a:avLst/>
            <a:gdLst/>
            <a:ahLst/>
            <a:cxnLst/>
            <a:rect l="l" t="t" r="r" b="b"/>
            <a:pathLst>
              <a:path w="1321434" h="1682750">
                <a:moveTo>
                  <a:pt x="1321308" y="1676400"/>
                </a:moveTo>
                <a:lnTo>
                  <a:pt x="1321308" y="6096"/>
                </a:lnTo>
                <a:lnTo>
                  <a:pt x="1315212" y="0"/>
                </a:lnTo>
                <a:lnTo>
                  <a:pt x="6096" y="0"/>
                </a:lnTo>
                <a:lnTo>
                  <a:pt x="0" y="6096"/>
                </a:lnTo>
                <a:lnTo>
                  <a:pt x="0" y="1676400"/>
                </a:lnTo>
                <a:lnTo>
                  <a:pt x="6096" y="1682496"/>
                </a:lnTo>
                <a:lnTo>
                  <a:pt x="12192" y="1682496"/>
                </a:lnTo>
                <a:lnTo>
                  <a:pt x="12192" y="25908"/>
                </a:lnTo>
                <a:lnTo>
                  <a:pt x="25908" y="13716"/>
                </a:lnTo>
                <a:lnTo>
                  <a:pt x="25908" y="25908"/>
                </a:lnTo>
                <a:lnTo>
                  <a:pt x="1295400" y="25908"/>
                </a:lnTo>
                <a:lnTo>
                  <a:pt x="1295400" y="13716"/>
                </a:lnTo>
                <a:lnTo>
                  <a:pt x="1309116" y="25908"/>
                </a:lnTo>
                <a:lnTo>
                  <a:pt x="1309116" y="1682496"/>
                </a:lnTo>
                <a:lnTo>
                  <a:pt x="1315212" y="1682496"/>
                </a:lnTo>
                <a:lnTo>
                  <a:pt x="1321308" y="1676400"/>
                </a:lnTo>
                <a:close/>
              </a:path>
              <a:path w="1321434" h="1682750">
                <a:moveTo>
                  <a:pt x="25908" y="25908"/>
                </a:moveTo>
                <a:lnTo>
                  <a:pt x="25908" y="13716"/>
                </a:lnTo>
                <a:lnTo>
                  <a:pt x="12192" y="25908"/>
                </a:lnTo>
                <a:lnTo>
                  <a:pt x="25908" y="25908"/>
                </a:lnTo>
                <a:close/>
              </a:path>
              <a:path w="1321434" h="1682750">
                <a:moveTo>
                  <a:pt x="25908" y="1656588"/>
                </a:moveTo>
                <a:lnTo>
                  <a:pt x="25908" y="25908"/>
                </a:lnTo>
                <a:lnTo>
                  <a:pt x="12192" y="25908"/>
                </a:lnTo>
                <a:lnTo>
                  <a:pt x="12192" y="1656588"/>
                </a:lnTo>
                <a:lnTo>
                  <a:pt x="25908" y="1656588"/>
                </a:lnTo>
                <a:close/>
              </a:path>
              <a:path w="1321434" h="1682750">
                <a:moveTo>
                  <a:pt x="1309116" y="1656588"/>
                </a:moveTo>
                <a:lnTo>
                  <a:pt x="12192" y="1656588"/>
                </a:lnTo>
                <a:lnTo>
                  <a:pt x="25908" y="1668780"/>
                </a:lnTo>
                <a:lnTo>
                  <a:pt x="25908" y="1682496"/>
                </a:lnTo>
                <a:lnTo>
                  <a:pt x="1295400" y="1682496"/>
                </a:lnTo>
                <a:lnTo>
                  <a:pt x="1295400" y="1668780"/>
                </a:lnTo>
                <a:lnTo>
                  <a:pt x="1309116" y="1656588"/>
                </a:lnTo>
                <a:close/>
              </a:path>
              <a:path w="1321434" h="1682750">
                <a:moveTo>
                  <a:pt x="25908" y="1682496"/>
                </a:moveTo>
                <a:lnTo>
                  <a:pt x="25908" y="1668780"/>
                </a:lnTo>
                <a:lnTo>
                  <a:pt x="12192" y="1656588"/>
                </a:lnTo>
                <a:lnTo>
                  <a:pt x="12192" y="1682496"/>
                </a:lnTo>
                <a:lnTo>
                  <a:pt x="25908" y="1682496"/>
                </a:lnTo>
                <a:close/>
              </a:path>
              <a:path w="1321434" h="1682750">
                <a:moveTo>
                  <a:pt x="1309116" y="25908"/>
                </a:moveTo>
                <a:lnTo>
                  <a:pt x="1295400" y="13716"/>
                </a:lnTo>
                <a:lnTo>
                  <a:pt x="1295400" y="25908"/>
                </a:lnTo>
                <a:lnTo>
                  <a:pt x="1309116" y="25908"/>
                </a:lnTo>
                <a:close/>
              </a:path>
              <a:path w="1321434" h="1682750">
                <a:moveTo>
                  <a:pt x="1309116" y="1656588"/>
                </a:moveTo>
                <a:lnTo>
                  <a:pt x="1309116" y="25908"/>
                </a:lnTo>
                <a:lnTo>
                  <a:pt x="1295400" y="25908"/>
                </a:lnTo>
                <a:lnTo>
                  <a:pt x="1295400" y="1656588"/>
                </a:lnTo>
                <a:lnTo>
                  <a:pt x="1309116" y="1656588"/>
                </a:lnTo>
                <a:close/>
              </a:path>
              <a:path w="1321434" h="1682750">
                <a:moveTo>
                  <a:pt x="1309116" y="1682496"/>
                </a:moveTo>
                <a:lnTo>
                  <a:pt x="1309116" y="1656588"/>
                </a:lnTo>
                <a:lnTo>
                  <a:pt x="1295400" y="1668780"/>
                </a:lnTo>
                <a:lnTo>
                  <a:pt x="1295400" y="1682496"/>
                </a:lnTo>
                <a:lnTo>
                  <a:pt x="1309116" y="1682496"/>
                </a:lnTo>
                <a:close/>
              </a:path>
            </a:pathLst>
          </a:custGeom>
          <a:solidFill>
            <a:srgbClr val="7088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126471" y="3143490"/>
            <a:ext cx="129730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288290" algn="ctr">
              <a:lnSpc>
                <a:spcPct val="100000"/>
              </a:lnSpc>
              <a:spcBef>
                <a:spcPts val="100"/>
              </a:spcBef>
            </a:pPr>
            <a:r>
              <a:rPr sz="2000" i="1" spc="-5" dirty="0">
                <a:latin typeface="Calibri"/>
                <a:cs typeface="Calibri"/>
              </a:rPr>
              <a:t>Level</a:t>
            </a:r>
            <a:r>
              <a:rPr sz="2000" i="1" spc="-114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1  DFD</a:t>
            </a:r>
            <a:r>
              <a:rPr sz="2000" i="1" spc="-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000" i="1" spc="-10" dirty="0">
                <a:latin typeface="Calibri"/>
                <a:cs typeface="Calibri"/>
              </a:rPr>
              <a:t>Receiving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2683" y="913879"/>
            <a:ext cx="673480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Dokumen </a:t>
            </a:r>
            <a:r>
              <a:rPr sz="4400" spc="-70" dirty="0"/>
              <a:t>Terkait</a:t>
            </a:r>
            <a:r>
              <a:rPr sz="4400" spc="-10" dirty="0"/>
              <a:t> Penerimaan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914905" y="2087864"/>
            <a:ext cx="8229600" cy="887094"/>
          </a:xfrm>
          <a:custGeom>
            <a:avLst/>
            <a:gdLst/>
            <a:ahLst/>
            <a:cxnLst/>
            <a:rect l="l" t="t" r="r" b="b"/>
            <a:pathLst>
              <a:path w="8229600" h="887094">
                <a:moveTo>
                  <a:pt x="8229597" y="739140"/>
                </a:moveTo>
                <a:lnTo>
                  <a:pt x="8229597" y="147828"/>
                </a:lnTo>
                <a:lnTo>
                  <a:pt x="8222123" y="100852"/>
                </a:lnTo>
                <a:lnTo>
                  <a:pt x="8201263" y="60240"/>
                </a:lnTo>
                <a:lnTo>
                  <a:pt x="8169356" y="28334"/>
                </a:lnTo>
                <a:lnTo>
                  <a:pt x="8128744" y="7473"/>
                </a:lnTo>
                <a:lnTo>
                  <a:pt x="8081769" y="0"/>
                </a:lnTo>
                <a:lnTo>
                  <a:pt x="149352" y="0"/>
                </a:lnTo>
                <a:lnTo>
                  <a:pt x="102217" y="7473"/>
                </a:lnTo>
                <a:lnTo>
                  <a:pt x="61228" y="28334"/>
                </a:lnTo>
                <a:lnTo>
                  <a:pt x="28870" y="60240"/>
                </a:lnTo>
                <a:lnTo>
                  <a:pt x="7632" y="100852"/>
                </a:lnTo>
                <a:lnTo>
                  <a:pt x="0" y="147828"/>
                </a:lnTo>
                <a:lnTo>
                  <a:pt x="0" y="739140"/>
                </a:lnTo>
                <a:lnTo>
                  <a:pt x="7632" y="785530"/>
                </a:lnTo>
                <a:lnTo>
                  <a:pt x="28870" y="826068"/>
                </a:lnTo>
                <a:lnTo>
                  <a:pt x="61228" y="858194"/>
                </a:lnTo>
                <a:lnTo>
                  <a:pt x="102217" y="879348"/>
                </a:lnTo>
                <a:lnTo>
                  <a:pt x="149352" y="886968"/>
                </a:lnTo>
                <a:lnTo>
                  <a:pt x="8081769" y="886968"/>
                </a:lnTo>
                <a:lnTo>
                  <a:pt x="8128744" y="879348"/>
                </a:lnTo>
                <a:lnTo>
                  <a:pt x="8169356" y="858194"/>
                </a:lnTo>
                <a:lnTo>
                  <a:pt x="8201263" y="826068"/>
                </a:lnTo>
                <a:lnTo>
                  <a:pt x="8222123" y="785530"/>
                </a:lnTo>
                <a:lnTo>
                  <a:pt x="8229597" y="739140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713" y="2074148"/>
            <a:ext cx="8255634" cy="913130"/>
          </a:xfrm>
          <a:custGeom>
            <a:avLst/>
            <a:gdLst/>
            <a:ahLst/>
            <a:cxnLst/>
            <a:rect l="l" t="t" r="r" b="b"/>
            <a:pathLst>
              <a:path w="8255634" h="913130">
                <a:moveTo>
                  <a:pt x="8255505" y="752856"/>
                </a:moveTo>
                <a:lnTo>
                  <a:pt x="8255505" y="160020"/>
                </a:lnTo>
                <a:lnTo>
                  <a:pt x="8252457" y="128016"/>
                </a:lnTo>
                <a:lnTo>
                  <a:pt x="8235693" y="83820"/>
                </a:lnTo>
                <a:lnTo>
                  <a:pt x="8217405" y="57912"/>
                </a:lnTo>
                <a:lnTo>
                  <a:pt x="8208261" y="47244"/>
                </a:lnTo>
                <a:lnTo>
                  <a:pt x="8156445" y="12192"/>
                </a:lnTo>
                <a:lnTo>
                  <a:pt x="8110725" y="1524"/>
                </a:lnTo>
                <a:lnTo>
                  <a:pt x="8093961" y="0"/>
                </a:lnTo>
                <a:lnTo>
                  <a:pt x="160020" y="0"/>
                </a:lnTo>
                <a:lnTo>
                  <a:pt x="112776" y="7620"/>
                </a:lnTo>
                <a:lnTo>
                  <a:pt x="70104" y="27432"/>
                </a:lnTo>
                <a:lnTo>
                  <a:pt x="57912" y="38100"/>
                </a:lnTo>
                <a:lnTo>
                  <a:pt x="47244" y="47244"/>
                </a:lnTo>
                <a:lnTo>
                  <a:pt x="12192" y="99060"/>
                </a:lnTo>
                <a:lnTo>
                  <a:pt x="0" y="161544"/>
                </a:lnTo>
                <a:lnTo>
                  <a:pt x="0" y="752856"/>
                </a:lnTo>
                <a:lnTo>
                  <a:pt x="3048" y="786384"/>
                </a:lnTo>
                <a:lnTo>
                  <a:pt x="7620" y="801624"/>
                </a:lnTo>
                <a:lnTo>
                  <a:pt x="19812" y="829056"/>
                </a:lnTo>
                <a:lnTo>
                  <a:pt x="25908" y="840028"/>
                </a:lnTo>
                <a:lnTo>
                  <a:pt x="25908" y="146304"/>
                </a:lnTo>
                <a:lnTo>
                  <a:pt x="28956" y="132588"/>
                </a:lnTo>
                <a:lnTo>
                  <a:pt x="42672" y="96012"/>
                </a:lnTo>
                <a:lnTo>
                  <a:pt x="74676" y="56388"/>
                </a:lnTo>
                <a:lnTo>
                  <a:pt x="108204" y="36576"/>
                </a:lnTo>
                <a:lnTo>
                  <a:pt x="147828" y="25908"/>
                </a:lnTo>
                <a:lnTo>
                  <a:pt x="8109201" y="25908"/>
                </a:lnTo>
                <a:lnTo>
                  <a:pt x="8122917" y="28956"/>
                </a:lnTo>
                <a:lnTo>
                  <a:pt x="8159493" y="42672"/>
                </a:lnTo>
                <a:lnTo>
                  <a:pt x="8189973" y="65532"/>
                </a:lnTo>
                <a:lnTo>
                  <a:pt x="8214357" y="97536"/>
                </a:lnTo>
                <a:lnTo>
                  <a:pt x="8226549" y="134112"/>
                </a:lnTo>
                <a:lnTo>
                  <a:pt x="8229597" y="147828"/>
                </a:lnTo>
                <a:lnTo>
                  <a:pt x="8229597" y="838809"/>
                </a:lnTo>
                <a:lnTo>
                  <a:pt x="8235693" y="829056"/>
                </a:lnTo>
                <a:lnTo>
                  <a:pt x="8243313" y="813816"/>
                </a:lnTo>
                <a:lnTo>
                  <a:pt x="8247885" y="800100"/>
                </a:lnTo>
                <a:lnTo>
                  <a:pt x="8252457" y="784860"/>
                </a:lnTo>
                <a:lnTo>
                  <a:pt x="8255505" y="752856"/>
                </a:lnTo>
                <a:close/>
              </a:path>
              <a:path w="8255634" h="913130">
                <a:moveTo>
                  <a:pt x="8229597" y="838809"/>
                </a:moveTo>
                <a:lnTo>
                  <a:pt x="8229597" y="766572"/>
                </a:lnTo>
                <a:lnTo>
                  <a:pt x="8223501" y="794004"/>
                </a:lnTo>
                <a:lnTo>
                  <a:pt x="8218929" y="806196"/>
                </a:lnTo>
                <a:lnTo>
                  <a:pt x="8199117" y="839724"/>
                </a:lnTo>
                <a:lnTo>
                  <a:pt x="8170161" y="865632"/>
                </a:lnTo>
                <a:lnTo>
                  <a:pt x="8157969" y="871728"/>
                </a:lnTo>
                <a:lnTo>
                  <a:pt x="8147301" y="877824"/>
                </a:lnTo>
                <a:lnTo>
                  <a:pt x="8133585" y="882396"/>
                </a:lnTo>
                <a:lnTo>
                  <a:pt x="8121393" y="885444"/>
                </a:lnTo>
                <a:lnTo>
                  <a:pt x="8093961" y="888492"/>
                </a:lnTo>
                <a:lnTo>
                  <a:pt x="161544" y="888492"/>
                </a:lnTo>
                <a:lnTo>
                  <a:pt x="146304" y="886968"/>
                </a:lnTo>
                <a:lnTo>
                  <a:pt x="96012" y="871728"/>
                </a:lnTo>
                <a:lnTo>
                  <a:pt x="56388" y="838200"/>
                </a:lnTo>
                <a:lnTo>
                  <a:pt x="32004" y="792480"/>
                </a:lnTo>
                <a:lnTo>
                  <a:pt x="28956" y="778764"/>
                </a:lnTo>
                <a:lnTo>
                  <a:pt x="25908" y="766572"/>
                </a:lnTo>
                <a:lnTo>
                  <a:pt x="25908" y="840028"/>
                </a:lnTo>
                <a:lnTo>
                  <a:pt x="27432" y="842772"/>
                </a:lnTo>
                <a:lnTo>
                  <a:pt x="71628" y="885444"/>
                </a:lnTo>
                <a:lnTo>
                  <a:pt x="114300" y="906780"/>
                </a:lnTo>
                <a:lnTo>
                  <a:pt x="144780" y="912876"/>
                </a:lnTo>
                <a:lnTo>
                  <a:pt x="8112249" y="912876"/>
                </a:lnTo>
                <a:lnTo>
                  <a:pt x="8157969" y="900684"/>
                </a:lnTo>
                <a:lnTo>
                  <a:pt x="8197593" y="876300"/>
                </a:lnTo>
                <a:lnTo>
                  <a:pt x="8228073" y="841248"/>
                </a:lnTo>
                <a:lnTo>
                  <a:pt x="8229597" y="838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905" y="4314428"/>
            <a:ext cx="8229600" cy="889000"/>
          </a:xfrm>
          <a:custGeom>
            <a:avLst/>
            <a:gdLst/>
            <a:ahLst/>
            <a:cxnLst/>
            <a:rect l="l" t="t" r="r" b="b"/>
            <a:pathLst>
              <a:path w="8229600" h="889000">
                <a:moveTo>
                  <a:pt x="8229597" y="740664"/>
                </a:moveTo>
                <a:lnTo>
                  <a:pt x="8229597" y="147828"/>
                </a:lnTo>
                <a:lnTo>
                  <a:pt x="8222123" y="101437"/>
                </a:lnTo>
                <a:lnTo>
                  <a:pt x="8201263" y="60899"/>
                </a:lnTo>
                <a:lnTo>
                  <a:pt x="8169356" y="28773"/>
                </a:lnTo>
                <a:lnTo>
                  <a:pt x="8128744" y="7620"/>
                </a:lnTo>
                <a:lnTo>
                  <a:pt x="8081769" y="0"/>
                </a:lnTo>
                <a:lnTo>
                  <a:pt x="149352" y="0"/>
                </a:lnTo>
                <a:lnTo>
                  <a:pt x="102217" y="7620"/>
                </a:lnTo>
                <a:lnTo>
                  <a:pt x="61228" y="28773"/>
                </a:lnTo>
                <a:lnTo>
                  <a:pt x="28870" y="60899"/>
                </a:lnTo>
                <a:lnTo>
                  <a:pt x="7632" y="101437"/>
                </a:lnTo>
                <a:lnTo>
                  <a:pt x="0" y="147828"/>
                </a:lnTo>
                <a:lnTo>
                  <a:pt x="0" y="740664"/>
                </a:lnTo>
                <a:lnTo>
                  <a:pt x="7632" y="787054"/>
                </a:lnTo>
                <a:lnTo>
                  <a:pt x="28870" y="827592"/>
                </a:lnTo>
                <a:lnTo>
                  <a:pt x="61228" y="859718"/>
                </a:lnTo>
                <a:lnTo>
                  <a:pt x="102217" y="880872"/>
                </a:lnTo>
                <a:lnTo>
                  <a:pt x="149352" y="888492"/>
                </a:lnTo>
                <a:lnTo>
                  <a:pt x="8081769" y="888492"/>
                </a:lnTo>
                <a:lnTo>
                  <a:pt x="8128744" y="880872"/>
                </a:lnTo>
                <a:lnTo>
                  <a:pt x="8169356" y="859718"/>
                </a:lnTo>
                <a:lnTo>
                  <a:pt x="8201263" y="827592"/>
                </a:lnTo>
                <a:lnTo>
                  <a:pt x="8222123" y="787054"/>
                </a:lnTo>
                <a:lnTo>
                  <a:pt x="8229597" y="740664"/>
                </a:lnTo>
                <a:close/>
              </a:path>
            </a:pathLst>
          </a:custGeom>
          <a:solidFill>
            <a:srgbClr val="7F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2713" y="4302237"/>
            <a:ext cx="8255634" cy="913130"/>
          </a:xfrm>
          <a:custGeom>
            <a:avLst/>
            <a:gdLst/>
            <a:ahLst/>
            <a:cxnLst/>
            <a:rect l="l" t="t" r="r" b="b"/>
            <a:pathLst>
              <a:path w="8255634" h="913129">
                <a:moveTo>
                  <a:pt x="8255505" y="752856"/>
                </a:moveTo>
                <a:lnTo>
                  <a:pt x="8255505" y="160020"/>
                </a:lnTo>
                <a:lnTo>
                  <a:pt x="8252457" y="128016"/>
                </a:lnTo>
                <a:lnTo>
                  <a:pt x="8235693" y="83820"/>
                </a:lnTo>
                <a:lnTo>
                  <a:pt x="8217405" y="57912"/>
                </a:lnTo>
                <a:lnTo>
                  <a:pt x="8208261" y="47244"/>
                </a:lnTo>
                <a:lnTo>
                  <a:pt x="8156445" y="12192"/>
                </a:lnTo>
                <a:lnTo>
                  <a:pt x="8110725" y="1524"/>
                </a:lnTo>
                <a:lnTo>
                  <a:pt x="8093961" y="0"/>
                </a:lnTo>
                <a:lnTo>
                  <a:pt x="160020" y="0"/>
                </a:lnTo>
                <a:lnTo>
                  <a:pt x="97536" y="12192"/>
                </a:lnTo>
                <a:lnTo>
                  <a:pt x="57912" y="36576"/>
                </a:lnTo>
                <a:lnTo>
                  <a:pt x="27432" y="71628"/>
                </a:lnTo>
                <a:lnTo>
                  <a:pt x="7620" y="112776"/>
                </a:lnTo>
                <a:lnTo>
                  <a:pt x="0" y="160020"/>
                </a:lnTo>
                <a:lnTo>
                  <a:pt x="0" y="752856"/>
                </a:lnTo>
                <a:lnTo>
                  <a:pt x="7620" y="800100"/>
                </a:lnTo>
                <a:lnTo>
                  <a:pt x="25908" y="840028"/>
                </a:lnTo>
                <a:lnTo>
                  <a:pt x="25908" y="146304"/>
                </a:lnTo>
                <a:lnTo>
                  <a:pt x="28956" y="132588"/>
                </a:lnTo>
                <a:lnTo>
                  <a:pt x="48768" y="83820"/>
                </a:lnTo>
                <a:lnTo>
                  <a:pt x="85344" y="48768"/>
                </a:lnTo>
                <a:lnTo>
                  <a:pt x="121920" y="32004"/>
                </a:lnTo>
                <a:lnTo>
                  <a:pt x="134112" y="27432"/>
                </a:lnTo>
                <a:lnTo>
                  <a:pt x="147828" y="25908"/>
                </a:lnTo>
                <a:lnTo>
                  <a:pt x="8109201" y="25908"/>
                </a:lnTo>
                <a:lnTo>
                  <a:pt x="8122917" y="28956"/>
                </a:lnTo>
                <a:lnTo>
                  <a:pt x="8159493" y="42672"/>
                </a:lnTo>
                <a:lnTo>
                  <a:pt x="8199117" y="74676"/>
                </a:lnTo>
                <a:lnTo>
                  <a:pt x="8218929" y="108204"/>
                </a:lnTo>
                <a:lnTo>
                  <a:pt x="8229597" y="147828"/>
                </a:lnTo>
                <a:lnTo>
                  <a:pt x="8229597" y="838809"/>
                </a:lnTo>
                <a:lnTo>
                  <a:pt x="8235693" y="829056"/>
                </a:lnTo>
                <a:lnTo>
                  <a:pt x="8243313" y="813816"/>
                </a:lnTo>
                <a:lnTo>
                  <a:pt x="8247885" y="800100"/>
                </a:lnTo>
                <a:lnTo>
                  <a:pt x="8252457" y="784860"/>
                </a:lnTo>
                <a:lnTo>
                  <a:pt x="8255505" y="752856"/>
                </a:lnTo>
                <a:close/>
              </a:path>
              <a:path w="8255634" h="913129">
                <a:moveTo>
                  <a:pt x="8229597" y="838809"/>
                </a:moveTo>
                <a:lnTo>
                  <a:pt x="8229597" y="766572"/>
                </a:lnTo>
                <a:lnTo>
                  <a:pt x="8226549" y="780288"/>
                </a:lnTo>
                <a:lnTo>
                  <a:pt x="8223501" y="792480"/>
                </a:lnTo>
                <a:lnTo>
                  <a:pt x="8218929" y="806196"/>
                </a:lnTo>
                <a:lnTo>
                  <a:pt x="8212833" y="816864"/>
                </a:lnTo>
                <a:lnTo>
                  <a:pt x="8206737" y="829056"/>
                </a:lnTo>
                <a:lnTo>
                  <a:pt x="8170161" y="864108"/>
                </a:lnTo>
                <a:lnTo>
                  <a:pt x="8133585" y="880872"/>
                </a:lnTo>
                <a:lnTo>
                  <a:pt x="8121393" y="885444"/>
                </a:lnTo>
                <a:lnTo>
                  <a:pt x="8107677" y="886968"/>
                </a:lnTo>
                <a:lnTo>
                  <a:pt x="146304" y="886968"/>
                </a:lnTo>
                <a:lnTo>
                  <a:pt x="132588" y="883920"/>
                </a:lnTo>
                <a:lnTo>
                  <a:pt x="96012" y="870204"/>
                </a:lnTo>
                <a:lnTo>
                  <a:pt x="56388" y="838200"/>
                </a:lnTo>
                <a:lnTo>
                  <a:pt x="32004" y="792480"/>
                </a:lnTo>
                <a:lnTo>
                  <a:pt x="25908" y="765048"/>
                </a:lnTo>
                <a:lnTo>
                  <a:pt x="25908" y="840028"/>
                </a:lnTo>
                <a:lnTo>
                  <a:pt x="59436" y="876300"/>
                </a:lnTo>
                <a:lnTo>
                  <a:pt x="99060" y="900684"/>
                </a:lnTo>
                <a:lnTo>
                  <a:pt x="144780" y="911352"/>
                </a:lnTo>
                <a:lnTo>
                  <a:pt x="161544" y="912876"/>
                </a:lnTo>
                <a:lnTo>
                  <a:pt x="8095485" y="912876"/>
                </a:lnTo>
                <a:lnTo>
                  <a:pt x="8157969" y="900684"/>
                </a:lnTo>
                <a:lnTo>
                  <a:pt x="8197593" y="876300"/>
                </a:lnTo>
                <a:lnTo>
                  <a:pt x="8228073" y="841248"/>
                </a:lnTo>
                <a:lnTo>
                  <a:pt x="8229597" y="838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88133" y="1925038"/>
            <a:ext cx="7807325" cy="4527550"/>
          </a:xfrm>
          <a:prstGeom prst="rect">
            <a:avLst/>
          </a:prstGeom>
        </p:spPr>
        <p:txBody>
          <a:bodyPr vert="horz" wrap="square" lIns="0" tIns="268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15"/>
              </a:spcBef>
            </a:pPr>
            <a:r>
              <a:rPr sz="3700" spc="-15" dirty="0">
                <a:latin typeface="Calibri"/>
                <a:cs typeface="Calibri"/>
              </a:rPr>
              <a:t>Receiving</a:t>
            </a:r>
            <a:r>
              <a:rPr sz="3700" spc="10" dirty="0">
                <a:latin typeface="Calibri"/>
                <a:cs typeface="Calibri"/>
              </a:rPr>
              <a:t> </a:t>
            </a:r>
            <a:r>
              <a:rPr sz="3700" spc="-20" dirty="0">
                <a:latin typeface="Calibri"/>
                <a:cs typeface="Calibri"/>
              </a:rPr>
              <a:t>Report</a:t>
            </a:r>
            <a:endParaRPr sz="3700">
              <a:latin typeface="Calibri"/>
              <a:cs typeface="Calibri"/>
            </a:endParaRPr>
          </a:p>
          <a:p>
            <a:pPr marL="375285" marR="5080" indent="-287020" algn="just">
              <a:lnSpc>
                <a:spcPct val="91600"/>
              </a:lnSpc>
              <a:spcBef>
                <a:spcPts val="1885"/>
              </a:spcBef>
              <a:buChar char="•"/>
              <a:tabLst>
                <a:tab pos="375920" algn="l"/>
              </a:tabLst>
            </a:pPr>
            <a:r>
              <a:rPr sz="2900" spc="-5" dirty="0">
                <a:latin typeface="Calibri"/>
                <a:cs typeface="Calibri"/>
              </a:rPr>
              <a:t>Dokumen </a:t>
            </a:r>
            <a:r>
              <a:rPr sz="2900" spc="-15" dirty="0">
                <a:latin typeface="Calibri"/>
                <a:cs typeface="Calibri"/>
              </a:rPr>
              <a:t>yang  mencatat</a:t>
            </a:r>
            <a:r>
              <a:rPr sz="2900" spc="62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detail </a:t>
            </a:r>
            <a:r>
              <a:rPr sz="2900" spc="-5" dirty="0">
                <a:latin typeface="Calibri"/>
                <a:cs typeface="Calibri"/>
              </a:rPr>
              <a:t>pengiriman,  </a:t>
            </a:r>
            <a:r>
              <a:rPr sz="2900" spc="-10" dirty="0">
                <a:latin typeface="Calibri"/>
                <a:cs typeface="Calibri"/>
              </a:rPr>
              <a:t>termasuk </a:t>
            </a:r>
            <a:r>
              <a:rPr sz="2900" spc="-15" dirty="0">
                <a:latin typeface="Calibri"/>
                <a:cs typeface="Calibri"/>
              </a:rPr>
              <a:t>tanggal </a:t>
            </a:r>
            <a:r>
              <a:rPr sz="2900" spc="-5" dirty="0">
                <a:latin typeface="Calibri"/>
                <a:cs typeface="Calibri"/>
              </a:rPr>
              <a:t>diterima, pengirim, pemasok  </a:t>
            </a:r>
            <a:r>
              <a:rPr sz="2900" dirty="0">
                <a:latin typeface="Calibri"/>
                <a:cs typeface="Calibri"/>
              </a:rPr>
              <a:t>dan </a:t>
            </a:r>
            <a:r>
              <a:rPr sz="2900" spc="-15" dirty="0">
                <a:latin typeface="Calibri"/>
                <a:cs typeface="Calibri"/>
              </a:rPr>
              <a:t>kuantitas</a:t>
            </a:r>
            <a:r>
              <a:rPr sz="2900" spc="-4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diterima</a:t>
            </a:r>
            <a:endParaRPr sz="2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3700" spc="-10" dirty="0">
                <a:latin typeface="Calibri"/>
                <a:cs typeface="Calibri"/>
              </a:rPr>
              <a:t>Memo</a:t>
            </a:r>
            <a:r>
              <a:rPr sz="3700" spc="15" dirty="0">
                <a:latin typeface="Calibri"/>
                <a:cs typeface="Calibri"/>
              </a:rPr>
              <a:t> </a:t>
            </a:r>
            <a:r>
              <a:rPr sz="3700" spc="-5" dirty="0">
                <a:latin typeface="Calibri"/>
                <a:cs typeface="Calibri"/>
              </a:rPr>
              <a:t>Debit</a:t>
            </a:r>
            <a:endParaRPr sz="3700">
              <a:latin typeface="Calibri"/>
              <a:cs typeface="Calibri"/>
            </a:endParaRPr>
          </a:p>
          <a:p>
            <a:pPr marL="375285" marR="5715" indent="-287020" algn="just">
              <a:lnSpc>
                <a:spcPct val="91600"/>
              </a:lnSpc>
              <a:spcBef>
                <a:spcPts val="1885"/>
              </a:spcBef>
              <a:buChar char="•"/>
              <a:tabLst>
                <a:tab pos="375920" algn="l"/>
              </a:tabLst>
            </a:pPr>
            <a:r>
              <a:rPr sz="2900" spc="-5" dirty="0">
                <a:latin typeface="Calibri"/>
                <a:cs typeface="Calibri"/>
              </a:rPr>
              <a:t>Dokumen </a:t>
            </a:r>
            <a:r>
              <a:rPr sz="2900" spc="-15" dirty="0">
                <a:latin typeface="Calibri"/>
                <a:cs typeface="Calibri"/>
              </a:rPr>
              <a:t>yang </a:t>
            </a:r>
            <a:r>
              <a:rPr sz="2900" spc="-10" dirty="0">
                <a:latin typeface="Calibri"/>
                <a:cs typeface="Calibri"/>
              </a:rPr>
              <a:t>digunakan untuk </a:t>
            </a:r>
            <a:r>
              <a:rPr sz="2900" spc="-20" dirty="0">
                <a:latin typeface="Calibri"/>
                <a:cs typeface="Calibri"/>
              </a:rPr>
              <a:t>mencatat  </a:t>
            </a:r>
            <a:r>
              <a:rPr sz="2900" spc="-15" dirty="0">
                <a:latin typeface="Calibri"/>
                <a:cs typeface="Calibri"/>
              </a:rPr>
              <a:t>pengurangan </a:t>
            </a:r>
            <a:r>
              <a:rPr sz="2900" spc="-10" dirty="0">
                <a:latin typeface="Calibri"/>
                <a:cs typeface="Calibri"/>
              </a:rPr>
              <a:t>terhadap </a:t>
            </a:r>
            <a:r>
              <a:rPr sz="2900" spc="-5" dirty="0">
                <a:latin typeface="Calibri"/>
                <a:cs typeface="Calibri"/>
              </a:rPr>
              <a:t>saldo </a:t>
            </a:r>
            <a:r>
              <a:rPr sz="2900" spc="-20" dirty="0">
                <a:latin typeface="Calibri"/>
                <a:cs typeface="Calibri"/>
              </a:rPr>
              <a:t>yang </a:t>
            </a:r>
            <a:r>
              <a:rPr sz="2900" spc="-5" dirty="0">
                <a:latin typeface="Calibri"/>
                <a:cs typeface="Calibri"/>
              </a:rPr>
              <a:t>harus  </a:t>
            </a:r>
            <a:r>
              <a:rPr sz="2900" spc="-15" dirty="0">
                <a:latin typeface="Calibri"/>
                <a:cs typeface="Calibri"/>
              </a:rPr>
              <a:t>dibayarkan </a:t>
            </a:r>
            <a:r>
              <a:rPr sz="2900" spc="-50" dirty="0">
                <a:latin typeface="Calibri"/>
                <a:cs typeface="Calibri"/>
              </a:rPr>
              <a:t>ke</a:t>
            </a:r>
            <a:r>
              <a:rPr sz="2900" spc="-2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pemasok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4386" y="395720"/>
            <a:ext cx="38512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Receiving</a:t>
            </a:r>
            <a:r>
              <a:rPr sz="4400" spc="-60" dirty="0"/>
              <a:t> </a:t>
            </a:r>
            <a:r>
              <a:rPr sz="4400" spc="-15" dirty="0"/>
              <a:t>Report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704" y="1360916"/>
            <a:ext cx="6228588" cy="46802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98127" y="1283195"/>
            <a:ext cx="2458212" cy="37917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8127" y="1283195"/>
            <a:ext cx="2458720" cy="3796665"/>
          </a:xfrm>
          <a:custGeom>
            <a:avLst/>
            <a:gdLst/>
            <a:ahLst/>
            <a:cxnLst/>
            <a:rect l="l" t="t" r="r" b="b"/>
            <a:pathLst>
              <a:path w="2458720" h="3796665">
                <a:moveTo>
                  <a:pt x="2458212" y="3793233"/>
                </a:moveTo>
                <a:lnTo>
                  <a:pt x="2458212" y="3048"/>
                </a:lnTo>
                <a:lnTo>
                  <a:pt x="2455164" y="0"/>
                </a:lnTo>
                <a:lnTo>
                  <a:pt x="1524" y="0"/>
                </a:lnTo>
                <a:lnTo>
                  <a:pt x="0" y="3048"/>
                </a:lnTo>
                <a:lnTo>
                  <a:pt x="0" y="3793233"/>
                </a:lnTo>
                <a:lnTo>
                  <a:pt x="1524" y="3796281"/>
                </a:lnTo>
                <a:lnTo>
                  <a:pt x="4572" y="3796281"/>
                </a:lnTo>
                <a:lnTo>
                  <a:pt x="4572" y="10668"/>
                </a:lnTo>
                <a:lnTo>
                  <a:pt x="9144" y="4572"/>
                </a:lnTo>
                <a:lnTo>
                  <a:pt x="9144" y="10668"/>
                </a:lnTo>
                <a:lnTo>
                  <a:pt x="2447544" y="10668"/>
                </a:lnTo>
                <a:lnTo>
                  <a:pt x="2447544" y="4572"/>
                </a:lnTo>
                <a:lnTo>
                  <a:pt x="2452116" y="10668"/>
                </a:lnTo>
                <a:lnTo>
                  <a:pt x="2452116" y="3796281"/>
                </a:lnTo>
                <a:lnTo>
                  <a:pt x="2455164" y="3796281"/>
                </a:lnTo>
                <a:lnTo>
                  <a:pt x="2458212" y="3793233"/>
                </a:lnTo>
                <a:close/>
              </a:path>
              <a:path w="2458720" h="3796665">
                <a:moveTo>
                  <a:pt x="9144" y="10668"/>
                </a:moveTo>
                <a:lnTo>
                  <a:pt x="9144" y="4572"/>
                </a:lnTo>
                <a:lnTo>
                  <a:pt x="4572" y="10668"/>
                </a:lnTo>
                <a:lnTo>
                  <a:pt x="9144" y="10668"/>
                </a:lnTo>
                <a:close/>
              </a:path>
              <a:path w="2458720" h="3796665">
                <a:moveTo>
                  <a:pt x="9144" y="3785613"/>
                </a:moveTo>
                <a:lnTo>
                  <a:pt x="9144" y="10668"/>
                </a:lnTo>
                <a:lnTo>
                  <a:pt x="4572" y="10668"/>
                </a:lnTo>
                <a:lnTo>
                  <a:pt x="4572" y="3785613"/>
                </a:lnTo>
                <a:lnTo>
                  <a:pt x="9144" y="3785613"/>
                </a:lnTo>
                <a:close/>
              </a:path>
              <a:path w="2458720" h="3796665">
                <a:moveTo>
                  <a:pt x="2452116" y="3785613"/>
                </a:moveTo>
                <a:lnTo>
                  <a:pt x="4572" y="3785613"/>
                </a:lnTo>
                <a:lnTo>
                  <a:pt x="9144" y="3791709"/>
                </a:lnTo>
                <a:lnTo>
                  <a:pt x="9144" y="3796281"/>
                </a:lnTo>
                <a:lnTo>
                  <a:pt x="2447544" y="3796281"/>
                </a:lnTo>
                <a:lnTo>
                  <a:pt x="2447544" y="3791709"/>
                </a:lnTo>
                <a:lnTo>
                  <a:pt x="2452116" y="3785613"/>
                </a:lnTo>
                <a:close/>
              </a:path>
              <a:path w="2458720" h="3796665">
                <a:moveTo>
                  <a:pt x="9144" y="3796281"/>
                </a:moveTo>
                <a:lnTo>
                  <a:pt x="9144" y="3791709"/>
                </a:lnTo>
                <a:lnTo>
                  <a:pt x="4572" y="3785613"/>
                </a:lnTo>
                <a:lnTo>
                  <a:pt x="4572" y="3796281"/>
                </a:lnTo>
                <a:lnTo>
                  <a:pt x="9144" y="3796281"/>
                </a:lnTo>
                <a:close/>
              </a:path>
              <a:path w="2458720" h="3796665">
                <a:moveTo>
                  <a:pt x="2452116" y="10668"/>
                </a:moveTo>
                <a:lnTo>
                  <a:pt x="2447544" y="4572"/>
                </a:lnTo>
                <a:lnTo>
                  <a:pt x="2447544" y="10668"/>
                </a:lnTo>
                <a:lnTo>
                  <a:pt x="2452116" y="10668"/>
                </a:lnTo>
                <a:close/>
              </a:path>
              <a:path w="2458720" h="3796665">
                <a:moveTo>
                  <a:pt x="2452116" y="3785613"/>
                </a:moveTo>
                <a:lnTo>
                  <a:pt x="2452116" y="10668"/>
                </a:lnTo>
                <a:lnTo>
                  <a:pt x="2447544" y="10668"/>
                </a:lnTo>
                <a:lnTo>
                  <a:pt x="2447544" y="3785613"/>
                </a:lnTo>
                <a:lnTo>
                  <a:pt x="2452116" y="3785613"/>
                </a:lnTo>
                <a:close/>
              </a:path>
              <a:path w="2458720" h="3796665">
                <a:moveTo>
                  <a:pt x="2452116" y="3796281"/>
                </a:moveTo>
                <a:lnTo>
                  <a:pt x="2452116" y="3785613"/>
                </a:lnTo>
                <a:lnTo>
                  <a:pt x="2447544" y="3791709"/>
                </a:lnTo>
                <a:lnTo>
                  <a:pt x="2447544" y="3796281"/>
                </a:lnTo>
                <a:lnTo>
                  <a:pt x="2452116" y="3796281"/>
                </a:lnTo>
                <a:close/>
              </a:path>
            </a:pathLst>
          </a:custGeom>
          <a:solidFill>
            <a:srgbClr val="F691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81441" y="1305546"/>
            <a:ext cx="2188210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239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Unsur </a:t>
            </a:r>
            <a:r>
              <a:rPr sz="2000" spc="-10" dirty="0">
                <a:latin typeface="Calibri"/>
                <a:cs typeface="Calibri"/>
              </a:rPr>
              <a:t>yang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minimal  </a:t>
            </a:r>
            <a:r>
              <a:rPr sz="2000" dirty="0">
                <a:latin typeface="Calibri"/>
                <a:cs typeface="Calibri"/>
              </a:rPr>
              <a:t>harus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ada: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25" dirty="0">
                <a:latin typeface="Calibri"/>
                <a:cs typeface="Calibri"/>
              </a:rPr>
              <a:t>Tanggal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diterima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10" dirty="0">
                <a:latin typeface="Calibri"/>
                <a:cs typeface="Calibri"/>
              </a:rPr>
              <a:t>Pengirim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10" dirty="0">
                <a:latin typeface="Calibri"/>
                <a:cs typeface="Calibri"/>
              </a:rPr>
              <a:t>Pemasok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Calibri"/>
                <a:cs typeface="Calibri"/>
              </a:rPr>
              <a:t>Nomor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pesanan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Calibri"/>
                <a:cs typeface="Calibri"/>
              </a:rPr>
              <a:t>Nomor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barang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Calibri"/>
                <a:cs typeface="Calibri"/>
              </a:rPr>
              <a:t>Deskripsi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Calibri"/>
                <a:cs typeface="Calibri"/>
              </a:rPr>
              <a:t>Unit</a:t>
            </a:r>
            <a:r>
              <a:rPr sz="2000" spc="-10" dirty="0">
                <a:latin typeface="Calibri"/>
                <a:cs typeface="Calibri"/>
              </a:rPr>
              <a:t> ukuran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10" dirty="0">
                <a:latin typeface="Calibri"/>
                <a:cs typeface="Calibri"/>
              </a:rPr>
              <a:t>Kuantitas</a:t>
            </a:r>
            <a:endParaRPr sz="2000">
              <a:latin typeface="Calibri"/>
              <a:cs typeface="Calibri"/>
            </a:endParaRPr>
          </a:p>
          <a:p>
            <a:pPr marL="469265" marR="13208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10" dirty="0">
                <a:latin typeface="Calibri"/>
                <a:cs typeface="Calibri"/>
              </a:rPr>
              <a:t>Kualitas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barang  </a:t>
            </a:r>
            <a:r>
              <a:rPr sz="2000" spc="-10" dirty="0">
                <a:latin typeface="Calibri"/>
                <a:cs typeface="Calibri"/>
              </a:rPr>
              <a:t>saat</a:t>
            </a:r>
            <a:r>
              <a:rPr sz="2000" spc="-5" dirty="0">
                <a:latin typeface="Calibri"/>
                <a:cs typeface="Calibri"/>
              </a:rPr>
              <a:t> diterima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7206" y="395720"/>
            <a:ext cx="28829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Memo</a:t>
            </a:r>
            <a:r>
              <a:rPr sz="4400" spc="-85" dirty="0"/>
              <a:t> </a:t>
            </a:r>
            <a:r>
              <a:rPr sz="4400" dirty="0"/>
              <a:t>Debit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94280" y="1504172"/>
            <a:ext cx="5687567" cy="3672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66962" y="563867"/>
            <a:ext cx="3634739" cy="6701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62391" y="563867"/>
            <a:ext cx="3639820" cy="6705600"/>
          </a:xfrm>
          <a:custGeom>
            <a:avLst/>
            <a:gdLst/>
            <a:ahLst/>
            <a:cxnLst/>
            <a:rect l="l" t="t" r="r" b="b"/>
            <a:pathLst>
              <a:path w="3639820" h="6705600">
                <a:moveTo>
                  <a:pt x="3639311" y="8000"/>
                </a:moveTo>
                <a:lnTo>
                  <a:pt x="3639311" y="0"/>
                </a:lnTo>
                <a:lnTo>
                  <a:pt x="579120" y="0"/>
                </a:lnTo>
                <a:lnTo>
                  <a:pt x="547116" y="3048"/>
                </a:lnTo>
                <a:lnTo>
                  <a:pt x="516636" y="6096"/>
                </a:lnTo>
                <a:lnTo>
                  <a:pt x="487680" y="12192"/>
                </a:lnTo>
                <a:lnTo>
                  <a:pt x="457200" y="18288"/>
                </a:lnTo>
                <a:lnTo>
                  <a:pt x="400812" y="36576"/>
                </a:lnTo>
                <a:lnTo>
                  <a:pt x="345948" y="59436"/>
                </a:lnTo>
                <a:lnTo>
                  <a:pt x="294132" y="88392"/>
                </a:lnTo>
                <a:lnTo>
                  <a:pt x="268224" y="103632"/>
                </a:lnTo>
                <a:lnTo>
                  <a:pt x="245364" y="121920"/>
                </a:lnTo>
                <a:lnTo>
                  <a:pt x="220980" y="138684"/>
                </a:lnTo>
                <a:lnTo>
                  <a:pt x="178308" y="178308"/>
                </a:lnTo>
                <a:lnTo>
                  <a:pt x="138684" y="222504"/>
                </a:lnTo>
                <a:lnTo>
                  <a:pt x="103632" y="269748"/>
                </a:lnTo>
                <a:lnTo>
                  <a:pt x="73152" y="320040"/>
                </a:lnTo>
                <a:lnTo>
                  <a:pt x="47244" y="373380"/>
                </a:lnTo>
                <a:lnTo>
                  <a:pt x="18288" y="458724"/>
                </a:lnTo>
                <a:lnTo>
                  <a:pt x="6096" y="518160"/>
                </a:lnTo>
                <a:lnTo>
                  <a:pt x="0" y="579120"/>
                </a:lnTo>
                <a:lnTo>
                  <a:pt x="0" y="6704073"/>
                </a:lnTo>
                <a:lnTo>
                  <a:pt x="1524" y="6705597"/>
                </a:lnTo>
                <a:lnTo>
                  <a:pt x="4572" y="6705597"/>
                </a:lnTo>
                <a:lnTo>
                  <a:pt x="4572" y="6696453"/>
                </a:lnTo>
                <a:lnTo>
                  <a:pt x="9144" y="6696453"/>
                </a:lnTo>
                <a:lnTo>
                  <a:pt x="9144" y="579120"/>
                </a:lnTo>
                <a:lnTo>
                  <a:pt x="15240" y="519684"/>
                </a:lnTo>
                <a:lnTo>
                  <a:pt x="27432" y="460248"/>
                </a:lnTo>
                <a:lnTo>
                  <a:pt x="45720" y="403860"/>
                </a:lnTo>
                <a:lnTo>
                  <a:pt x="80772" y="324612"/>
                </a:lnTo>
                <a:lnTo>
                  <a:pt x="111252" y="274320"/>
                </a:lnTo>
                <a:lnTo>
                  <a:pt x="164592" y="205740"/>
                </a:lnTo>
                <a:lnTo>
                  <a:pt x="205740" y="166116"/>
                </a:lnTo>
                <a:lnTo>
                  <a:pt x="249936" y="128016"/>
                </a:lnTo>
                <a:lnTo>
                  <a:pt x="298704" y="96012"/>
                </a:lnTo>
                <a:lnTo>
                  <a:pt x="348996" y="68580"/>
                </a:lnTo>
                <a:lnTo>
                  <a:pt x="403860" y="45720"/>
                </a:lnTo>
                <a:lnTo>
                  <a:pt x="489204" y="21336"/>
                </a:lnTo>
                <a:lnTo>
                  <a:pt x="548640" y="12192"/>
                </a:lnTo>
                <a:lnTo>
                  <a:pt x="609600" y="9144"/>
                </a:lnTo>
                <a:lnTo>
                  <a:pt x="3634740" y="9144"/>
                </a:lnTo>
                <a:lnTo>
                  <a:pt x="3634740" y="4572"/>
                </a:lnTo>
                <a:lnTo>
                  <a:pt x="3639311" y="8000"/>
                </a:lnTo>
                <a:close/>
              </a:path>
              <a:path w="3639820" h="6705600">
                <a:moveTo>
                  <a:pt x="3639311" y="6178297"/>
                </a:moveTo>
                <a:lnTo>
                  <a:pt x="3639311" y="9144"/>
                </a:lnTo>
                <a:lnTo>
                  <a:pt x="3634740" y="9144"/>
                </a:lnTo>
                <a:lnTo>
                  <a:pt x="3634740" y="6126477"/>
                </a:lnTo>
                <a:lnTo>
                  <a:pt x="3628644" y="6187437"/>
                </a:lnTo>
                <a:lnTo>
                  <a:pt x="3616452" y="6245349"/>
                </a:lnTo>
                <a:lnTo>
                  <a:pt x="3587496" y="6329169"/>
                </a:lnTo>
                <a:lnTo>
                  <a:pt x="3563112" y="6382509"/>
                </a:lnTo>
                <a:lnTo>
                  <a:pt x="3532632" y="6431277"/>
                </a:lnTo>
                <a:lnTo>
                  <a:pt x="3497580" y="6478521"/>
                </a:lnTo>
                <a:lnTo>
                  <a:pt x="3459480" y="6521193"/>
                </a:lnTo>
                <a:lnTo>
                  <a:pt x="3416808" y="6559293"/>
                </a:lnTo>
                <a:lnTo>
                  <a:pt x="3369564" y="6594345"/>
                </a:lnTo>
                <a:lnTo>
                  <a:pt x="3320796" y="6623301"/>
                </a:lnTo>
                <a:lnTo>
                  <a:pt x="3267456" y="6649209"/>
                </a:lnTo>
                <a:lnTo>
                  <a:pt x="3212592" y="6669021"/>
                </a:lnTo>
                <a:lnTo>
                  <a:pt x="3125724" y="6690357"/>
                </a:lnTo>
                <a:lnTo>
                  <a:pt x="3064764" y="6696453"/>
                </a:lnTo>
                <a:lnTo>
                  <a:pt x="4572" y="6696453"/>
                </a:lnTo>
                <a:lnTo>
                  <a:pt x="9144" y="6701025"/>
                </a:lnTo>
                <a:lnTo>
                  <a:pt x="9144" y="6705597"/>
                </a:lnTo>
                <a:lnTo>
                  <a:pt x="3066288" y="6705597"/>
                </a:lnTo>
                <a:lnTo>
                  <a:pt x="3127248" y="6699501"/>
                </a:lnTo>
                <a:lnTo>
                  <a:pt x="3186684" y="6687309"/>
                </a:lnTo>
                <a:lnTo>
                  <a:pt x="3244596" y="6669021"/>
                </a:lnTo>
                <a:lnTo>
                  <a:pt x="3299460" y="6646161"/>
                </a:lnTo>
                <a:lnTo>
                  <a:pt x="3351276" y="6617205"/>
                </a:lnTo>
                <a:lnTo>
                  <a:pt x="3400044" y="6585201"/>
                </a:lnTo>
                <a:lnTo>
                  <a:pt x="3465576" y="6527289"/>
                </a:lnTo>
                <a:lnTo>
                  <a:pt x="3523488" y="6460233"/>
                </a:lnTo>
                <a:lnTo>
                  <a:pt x="3557016" y="6411465"/>
                </a:lnTo>
                <a:lnTo>
                  <a:pt x="3584448" y="6359649"/>
                </a:lnTo>
                <a:lnTo>
                  <a:pt x="3607308" y="6304785"/>
                </a:lnTo>
                <a:lnTo>
                  <a:pt x="3617976" y="6277353"/>
                </a:lnTo>
                <a:lnTo>
                  <a:pt x="3625596" y="6248397"/>
                </a:lnTo>
                <a:lnTo>
                  <a:pt x="3633216" y="6217917"/>
                </a:lnTo>
                <a:lnTo>
                  <a:pt x="3637788" y="6188961"/>
                </a:lnTo>
                <a:lnTo>
                  <a:pt x="3639311" y="6178297"/>
                </a:lnTo>
                <a:close/>
              </a:path>
              <a:path w="3639820" h="6705600">
                <a:moveTo>
                  <a:pt x="9144" y="6705597"/>
                </a:moveTo>
                <a:lnTo>
                  <a:pt x="9144" y="6701025"/>
                </a:lnTo>
                <a:lnTo>
                  <a:pt x="4572" y="6696453"/>
                </a:lnTo>
                <a:lnTo>
                  <a:pt x="4572" y="6705597"/>
                </a:lnTo>
                <a:lnTo>
                  <a:pt x="9144" y="6705597"/>
                </a:lnTo>
                <a:close/>
              </a:path>
              <a:path w="3639820" h="6705600">
                <a:moveTo>
                  <a:pt x="3639311" y="9144"/>
                </a:moveTo>
                <a:lnTo>
                  <a:pt x="3639311" y="8000"/>
                </a:lnTo>
                <a:lnTo>
                  <a:pt x="3634740" y="4572"/>
                </a:lnTo>
                <a:lnTo>
                  <a:pt x="3634740" y="9144"/>
                </a:lnTo>
                <a:lnTo>
                  <a:pt x="3639311" y="9144"/>
                </a:lnTo>
                <a:close/>
              </a:path>
            </a:pathLst>
          </a:custGeom>
          <a:solidFill>
            <a:srgbClr val="7C5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24013" y="688328"/>
            <a:ext cx="31216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56970" algn="l"/>
                <a:tab pos="1925955" algn="l"/>
                <a:tab pos="2593975" algn="l"/>
              </a:tabLst>
            </a:pPr>
            <a:r>
              <a:rPr sz="2000" dirty="0">
                <a:latin typeface="Calibri"/>
                <a:cs typeface="Calibri"/>
              </a:rPr>
              <a:t>Mana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ah	un</a:t>
            </a:r>
            <a:r>
              <a:rPr sz="2000" spc="-2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ur	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	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dak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24013" y="993128"/>
            <a:ext cx="28435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ada dalam </a:t>
            </a:r>
            <a:r>
              <a:rPr sz="2000" spc="-5" dirty="0">
                <a:latin typeface="Calibri"/>
                <a:cs typeface="Calibri"/>
              </a:rPr>
              <a:t>memo debit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ini?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24013" y="1297927"/>
            <a:ext cx="21469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1571625" algn="l"/>
              </a:tabLst>
            </a:pPr>
            <a:r>
              <a:rPr sz="2000" dirty="0">
                <a:latin typeface="Calibri"/>
                <a:cs typeface="Calibri"/>
              </a:rPr>
              <a:t>1.	Na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	p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80816" y="1297927"/>
            <a:ext cx="6667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494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  (p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hak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81213" y="1602727"/>
            <a:ext cx="15036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dirty="0">
                <a:latin typeface="Calibri"/>
                <a:cs typeface="Calibri"/>
              </a:rPr>
              <a:t>ua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  </a:t>
            </a:r>
            <a:r>
              <a:rPr sz="2000" spc="-5" dirty="0">
                <a:latin typeface="Calibri"/>
                <a:cs typeface="Calibri"/>
              </a:rPr>
              <a:t>pembeli)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24013" y="2212327"/>
            <a:ext cx="312356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Nama pihak </a:t>
            </a:r>
            <a:r>
              <a:rPr sz="2000" spc="-10" dirty="0">
                <a:latin typeface="Calibri"/>
                <a:cs typeface="Calibri"/>
              </a:rPr>
              <a:t>yang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dituju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buAutoNum type="arabicPeriod" startAt="2"/>
              <a:tabLst>
                <a:tab pos="469265" algn="l"/>
                <a:tab pos="469900" algn="l"/>
              </a:tabLst>
            </a:pPr>
            <a:r>
              <a:rPr sz="2000" spc="-5" dirty="0">
                <a:latin typeface="Calibri"/>
                <a:cs typeface="Calibri"/>
              </a:rPr>
              <a:t>Nomor </a:t>
            </a:r>
            <a:r>
              <a:rPr sz="2000" spc="-10" dirty="0">
                <a:latin typeface="Calibri"/>
                <a:cs typeface="Calibri"/>
              </a:rPr>
              <a:t>nota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debet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buAutoNum type="arabicPeriod" startAt="2"/>
              <a:tabLst>
                <a:tab pos="469265" algn="l"/>
                <a:tab pos="469900" algn="l"/>
              </a:tabLst>
            </a:pPr>
            <a:r>
              <a:rPr sz="2000" spc="-5" dirty="0">
                <a:latin typeface="Calibri"/>
                <a:cs typeface="Calibri"/>
              </a:rPr>
              <a:t>Nomor </a:t>
            </a:r>
            <a:r>
              <a:rPr sz="2000" spc="-10" dirty="0">
                <a:latin typeface="Calibri"/>
                <a:cs typeface="Calibri"/>
              </a:rPr>
              <a:t>order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pesanan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buAutoNum type="arabicPeriod" startAt="2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Alasan</a:t>
            </a:r>
            <a:r>
              <a:rPr sz="2000" spc="-5" dirty="0">
                <a:latin typeface="Calibri"/>
                <a:cs typeface="Calibri"/>
              </a:rPr>
              <a:t> pendebetan</a:t>
            </a:r>
            <a:endParaRPr sz="2000">
              <a:latin typeface="Calibri"/>
              <a:cs typeface="Calibri"/>
            </a:endParaRPr>
          </a:p>
          <a:p>
            <a:pPr marL="469265" marR="5080" indent="-457200">
              <a:lnSpc>
                <a:spcPct val="100000"/>
              </a:lnSpc>
              <a:buAutoNum type="arabicPeriod" startAt="2"/>
              <a:tabLst>
                <a:tab pos="469265" algn="l"/>
                <a:tab pos="469900" algn="l"/>
                <a:tab pos="2167255" algn="l"/>
              </a:tabLst>
            </a:pPr>
            <a:r>
              <a:rPr sz="2000" spc="-4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er</a:t>
            </a:r>
            <a:r>
              <a:rPr sz="2000" spc="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uan	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er</a:t>
            </a:r>
            <a:r>
              <a:rPr sz="2000" dirty="0">
                <a:latin typeface="Calibri"/>
                <a:cs typeface="Calibri"/>
              </a:rPr>
              <a:t>hadap  </a:t>
            </a:r>
            <a:r>
              <a:rPr sz="2000" spc="-5" dirty="0">
                <a:latin typeface="Calibri"/>
                <a:cs typeface="Calibri"/>
              </a:rPr>
              <a:t>barang </a:t>
            </a:r>
            <a:r>
              <a:rPr sz="2000" spc="-10" dirty="0">
                <a:latin typeface="Calibri"/>
                <a:cs typeface="Calibri"/>
              </a:rPr>
              <a:t>yang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didebet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buAutoNum type="arabicPeriod" startAt="2"/>
              <a:tabLst>
                <a:tab pos="469265" algn="l"/>
                <a:tab pos="469900" algn="l"/>
              </a:tabLst>
            </a:pPr>
            <a:r>
              <a:rPr sz="2000" spc="-5" dirty="0">
                <a:latin typeface="Calibri"/>
                <a:cs typeface="Calibri"/>
              </a:rPr>
              <a:t>Nomor </a:t>
            </a:r>
            <a:r>
              <a:rPr sz="2000" spc="-10" dirty="0">
                <a:latin typeface="Calibri"/>
                <a:cs typeface="Calibri"/>
              </a:rPr>
              <a:t>item </a:t>
            </a:r>
            <a:r>
              <a:rPr sz="2000" spc="-5" dirty="0">
                <a:latin typeface="Calibri"/>
                <a:cs typeface="Calibri"/>
              </a:rPr>
              <a:t>barang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buAutoNum type="arabicPeriod" startAt="2"/>
              <a:tabLst>
                <a:tab pos="469265" algn="l"/>
                <a:tab pos="469900" algn="l"/>
              </a:tabLst>
            </a:pPr>
            <a:r>
              <a:rPr sz="2000" spc="-5" dirty="0">
                <a:latin typeface="Calibri"/>
                <a:cs typeface="Calibri"/>
              </a:rPr>
              <a:t>Deskripsi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barang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buAutoNum type="arabicPeriod" startAt="2"/>
              <a:tabLst>
                <a:tab pos="469265" algn="l"/>
                <a:tab pos="469900" algn="l"/>
              </a:tabLst>
            </a:pPr>
            <a:r>
              <a:rPr sz="2000" spc="-10" dirty="0">
                <a:latin typeface="Calibri"/>
                <a:cs typeface="Calibri"/>
              </a:rPr>
              <a:t>Kuantitas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barang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24013" y="4955526"/>
            <a:ext cx="183578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100"/>
              </a:spcBef>
              <a:buAutoNum type="arabicPeriod" startAt="10"/>
              <a:tabLst>
                <a:tab pos="469265" algn="l"/>
                <a:tab pos="469900" algn="l"/>
              </a:tabLst>
            </a:pPr>
            <a:r>
              <a:rPr sz="2000" spc="-15" dirty="0">
                <a:latin typeface="Calibri"/>
                <a:cs typeface="Calibri"/>
              </a:rPr>
              <a:t>Harga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satuan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buAutoNum type="arabicPeriod" startAt="10"/>
              <a:tabLst>
                <a:tab pos="469265" algn="l"/>
                <a:tab pos="469900" algn="l"/>
              </a:tabLst>
            </a:pPr>
            <a:r>
              <a:rPr sz="2000" spc="-45" dirty="0">
                <a:latin typeface="Calibri"/>
                <a:cs typeface="Calibri"/>
              </a:rPr>
              <a:t>Total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harga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buAutoNum type="arabicPeriod" startAt="10"/>
              <a:tabLst>
                <a:tab pos="469265" algn="l"/>
                <a:tab pos="469900" algn="l"/>
              </a:tabLst>
            </a:pPr>
            <a:r>
              <a:rPr sz="2000" spc="-45" dirty="0">
                <a:latin typeface="Calibri"/>
                <a:cs typeface="Calibri"/>
              </a:rPr>
              <a:t>Total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jumlah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24013" y="5869926"/>
            <a:ext cx="31242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1603375" algn="l"/>
                <a:tab pos="2355850" algn="l"/>
              </a:tabLst>
            </a:pPr>
            <a:r>
              <a:rPr sz="2000" spc="-5" dirty="0">
                <a:latin typeface="Calibri"/>
                <a:cs typeface="Calibri"/>
              </a:rPr>
              <a:t>13.	</a:t>
            </a:r>
            <a:r>
              <a:rPr sz="2000" spc="-35" dirty="0">
                <a:latin typeface="Calibri"/>
                <a:cs typeface="Calibri"/>
              </a:rPr>
              <a:t>Tempat	</a:t>
            </a:r>
            <a:r>
              <a:rPr sz="2000" dirty="0">
                <a:latin typeface="Calibri"/>
                <a:cs typeface="Calibri"/>
              </a:rPr>
              <a:t>dan	</a:t>
            </a:r>
            <a:r>
              <a:rPr sz="2000" spc="-10" dirty="0">
                <a:latin typeface="Calibri"/>
                <a:cs typeface="Calibri"/>
              </a:rPr>
              <a:t>tanggal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36197" y="6479525"/>
            <a:ext cx="5111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24013" y="6174726"/>
            <a:ext cx="239395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pembuatan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2000" spc="-5" dirty="0">
                <a:latin typeface="Calibri"/>
                <a:cs typeface="Calibri"/>
              </a:rPr>
              <a:t>14.	</a:t>
            </a:r>
            <a:r>
              <a:rPr sz="2000" spc="-10" dirty="0">
                <a:latin typeface="Calibri"/>
                <a:cs typeface="Calibri"/>
              </a:rPr>
              <a:t>Personel</a:t>
            </a:r>
            <a:endParaRPr sz="20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mengotorisasi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7705" y="5532104"/>
            <a:ext cx="5369049" cy="1737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705" y="5532104"/>
            <a:ext cx="5369560" cy="1737360"/>
          </a:xfrm>
          <a:custGeom>
            <a:avLst/>
            <a:gdLst/>
            <a:ahLst/>
            <a:cxnLst/>
            <a:rect l="l" t="t" r="r" b="b"/>
            <a:pathLst>
              <a:path w="5369560" h="1737359">
                <a:moveTo>
                  <a:pt x="5369049" y="1735836"/>
                </a:moveTo>
                <a:lnTo>
                  <a:pt x="5369049" y="291084"/>
                </a:lnTo>
                <a:lnTo>
                  <a:pt x="5079489" y="1524"/>
                </a:lnTo>
                <a:lnTo>
                  <a:pt x="5079489" y="0"/>
                </a:lnTo>
                <a:lnTo>
                  <a:pt x="0" y="0"/>
                </a:lnTo>
                <a:lnTo>
                  <a:pt x="0" y="1450848"/>
                </a:lnTo>
                <a:lnTo>
                  <a:pt x="0" y="9144"/>
                </a:lnTo>
                <a:lnTo>
                  <a:pt x="6096" y="4572"/>
                </a:lnTo>
                <a:lnTo>
                  <a:pt x="6096" y="9144"/>
                </a:lnTo>
                <a:lnTo>
                  <a:pt x="5073393" y="9144"/>
                </a:lnTo>
                <a:lnTo>
                  <a:pt x="5073393" y="7620"/>
                </a:lnTo>
                <a:lnTo>
                  <a:pt x="5076441" y="9144"/>
                </a:lnTo>
                <a:lnTo>
                  <a:pt x="5076441" y="10668"/>
                </a:lnTo>
                <a:lnTo>
                  <a:pt x="5359905" y="294132"/>
                </a:lnTo>
                <a:lnTo>
                  <a:pt x="5359905" y="292608"/>
                </a:lnTo>
                <a:lnTo>
                  <a:pt x="5361429" y="295656"/>
                </a:lnTo>
                <a:lnTo>
                  <a:pt x="5361429" y="1728216"/>
                </a:lnTo>
                <a:lnTo>
                  <a:pt x="5364477" y="1728216"/>
                </a:lnTo>
                <a:lnTo>
                  <a:pt x="5364477" y="1737360"/>
                </a:lnTo>
                <a:lnTo>
                  <a:pt x="5367525" y="1737360"/>
                </a:lnTo>
                <a:lnTo>
                  <a:pt x="5369049" y="1735836"/>
                </a:lnTo>
                <a:close/>
              </a:path>
              <a:path w="5369560" h="1737359">
                <a:moveTo>
                  <a:pt x="6096" y="9144"/>
                </a:moveTo>
                <a:lnTo>
                  <a:pt x="6096" y="4572"/>
                </a:lnTo>
                <a:lnTo>
                  <a:pt x="0" y="9144"/>
                </a:lnTo>
                <a:lnTo>
                  <a:pt x="6096" y="9144"/>
                </a:lnTo>
                <a:close/>
              </a:path>
              <a:path w="5369560" h="1737359">
                <a:moveTo>
                  <a:pt x="6096" y="1443228"/>
                </a:moveTo>
                <a:lnTo>
                  <a:pt x="6096" y="9144"/>
                </a:lnTo>
                <a:lnTo>
                  <a:pt x="0" y="9144"/>
                </a:lnTo>
                <a:lnTo>
                  <a:pt x="0" y="1450848"/>
                </a:lnTo>
                <a:lnTo>
                  <a:pt x="4572" y="1455420"/>
                </a:lnTo>
                <a:lnTo>
                  <a:pt x="4572" y="1441704"/>
                </a:lnTo>
                <a:lnTo>
                  <a:pt x="6096" y="1443228"/>
                </a:lnTo>
                <a:close/>
              </a:path>
              <a:path w="5369560" h="1737359">
                <a:moveTo>
                  <a:pt x="291084" y="1728216"/>
                </a:moveTo>
                <a:lnTo>
                  <a:pt x="4572" y="1441704"/>
                </a:lnTo>
                <a:lnTo>
                  <a:pt x="6096" y="1444752"/>
                </a:lnTo>
                <a:lnTo>
                  <a:pt x="6096" y="1456944"/>
                </a:lnTo>
                <a:lnTo>
                  <a:pt x="286512" y="1737360"/>
                </a:lnTo>
                <a:lnTo>
                  <a:pt x="288036" y="1737360"/>
                </a:lnTo>
                <a:lnTo>
                  <a:pt x="288036" y="1728216"/>
                </a:lnTo>
                <a:lnTo>
                  <a:pt x="291084" y="1728216"/>
                </a:lnTo>
                <a:close/>
              </a:path>
              <a:path w="5369560" h="1737359">
                <a:moveTo>
                  <a:pt x="6096" y="1456944"/>
                </a:moveTo>
                <a:lnTo>
                  <a:pt x="6096" y="1444752"/>
                </a:lnTo>
                <a:lnTo>
                  <a:pt x="4572" y="1441704"/>
                </a:lnTo>
                <a:lnTo>
                  <a:pt x="4572" y="1455420"/>
                </a:lnTo>
                <a:lnTo>
                  <a:pt x="6096" y="1456944"/>
                </a:lnTo>
                <a:close/>
              </a:path>
              <a:path w="5369560" h="1737359">
                <a:moveTo>
                  <a:pt x="292608" y="1729740"/>
                </a:moveTo>
                <a:lnTo>
                  <a:pt x="291084" y="1728216"/>
                </a:lnTo>
                <a:lnTo>
                  <a:pt x="288036" y="1728216"/>
                </a:lnTo>
                <a:lnTo>
                  <a:pt x="292608" y="1729740"/>
                </a:lnTo>
                <a:close/>
              </a:path>
              <a:path w="5369560" h="1737359">
                <a:moveTo>
                  <a:pt x="292608" y="1737360"/>
                </a:moveTo>
                <a:lnTo>
                  <a:pt x="292608" y="1729740"/>
                </a:lnTo>
                <a:lnTo>
                  <a:pt x="288036" y="1728216"/>
                </a:lnTo>
                <a:lnTo>
                  <a:pt x="288036" y="1737360"/>
                </a:lnTo>
                <a:lnTo>
                  <a:pt x="292608" y="1737360"/>
                </a:lnTo>
                <a:close/>
              </a:path>
              <a:path w="5369560" h="1737359">
                <a:moveTo>
                  <a:pt x="5364477" y="1728216"/>
                </a:moveTo>
                <a:lnTo>
                  <a:pt x="291084" y="1728216"/>
                </a:lnTo>
                <a:lnTo>
                  <a:pt x="292608" y="1729740"/>
                </a:lnTo>
                <a:lnTo>
                  <a:pt x="292608" y="1737360"/>
                </a:lnTo>
                <a:lnTo>
                  <a:pt x="5359905" y="1737360"/>
                </a:lnTo>
                <a:lnTo>
                  <a:pt x="5359905" y="1732788"/>
                </a:lnTo>
                <a:lnTo>
                  <a:pt x="5364477" y="1728216"/>
                </a:lnTo>
                <a:close/>
              </a:path>
              <a:path w="5369560" h="1737359">
                <a:moveTo>
                  <a:pt x="5076441" y="9144"/>
                </a:moveTo>
                <a:lnTo>
                  <a:pt x="5073393" y="7620"/>
                </a:lnTo>
                <a:lnTo>
                  <a:pt x="5074917" y="9144"/>
                </a:lnTo>
                <a:lnTo>
                  <a:pt x="5076441" y="9144"/>
                </a:lnTo>
                <a:close/>
              </a:path>
              <a:path w="5369560" h="1737359">
                <a:moveTo>
                  <a:pt x="5074917" y="9144"/>
                </a:moveTo>
                <a:lnTo>
                  <a:pt x="5073393" y="7620"/>
                </a:lnTo>
                <a:lnTo>
                  <a:pt x="5073393" y="9144"/>
                </a:lnTo>
                <a:lnTo>
                  <a:pt x="5074917" y="9144"/>
                </a:lnTo>
                <a:close/>
              </a:path>
              <a:path w="5369560" h="1737359">
                <a:moveTo>
                  <a:pt x="5076441" y="10668"/>
                </a:moveTo>
                <a:lnTo>
                  <a:pt x="5076441" y="9144"/>
                </a:lnTo>
                <a:lnTo>
                  <a:pt x="5074917" y="9144"/>
                </a:lnTo>
                <a:lnTo>
                  <a:pt x="5076441" y="10668"/>
                </a:lnTo>
                <a:close/>
              </a:path>
              <a:path w="5369560" h="1737359">
                <a:moveTo>
                  <a:pt x="5361429" y="295656"/>
                </a:moveTo>
                <a:lnTo>
                  <a:pt x="5359905" y="292608"/>
                </a:lnTo>
                <a:lnTo>
                  <a:pt x="5359905" y="294132"/>
                </a:lnTo>
                <a:lnTo>
                  <a:pt x="5361429" y="295656"/>
                </a:lnTo>
                <a:close/>
              </a:path>
              <a:path w="5369560" h="1737359">
                <a:moveTo>
                  <a:pt x="5361429" y="1728216"/>
                </a:moveTo>
                <a:lnTo>
                  <a:pt x="5361429" y="295656"/>
                </a:lnTo>
                <a:lnTo>
                  <a:pt x="5359905" y="294132"/>
                </a:lnTo>
                <a:lnTo>
                  <a:pt x="5359905" y="1728216"/>
                </a:lnTo>
                <a:lnTo>
                  <a:pt x="5361429" y="1728216"/>
                </a:lnTo>
                <a:close/>
              </a:path>
              <a:path w="5369560" h="1737359">
                <a:moveTo>
                  <a:pt x="5364477" y="1737360"/>
                </a:moveTo>
                <a:lnTo>
                  <a:pt x="5364477" y="1728216"/>
                </a:lnTo>
                <a:lnTo>
                  <a:pt x="5359905" y="1732788"/>
                </a:lnTo>
                <a:lnTo>
                  <a:pt x="5359905" y="1737360"/>
                </a:lnTo>
                <a:lnTo>
                  <a:pt x="5364477" y="1737360"/>
                </a:lnTo>
                <a:close/>
              </a:path>
            </a:pathLst>
          </a:custGeom>
          <a:solidFill>
            <a:srgbClr val="45A9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81225" y="5458445"/>
            <a:ext cx="34175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Alasan </a:t>
            </a:r>
            <a:r>
              <a:rPr sz="2000" spc="-5" dirty="0">
                <a:latin typeface="Calibri"/>
                <a:cs typeface="Calibri"/>
              </a:rPr>
              <a:t>penerbitan memo debet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1225" y="5763245"/>
            <a:ext cx="443230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Jenis barang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5" dirty="0">
                <a:latin typeface="Calibri"/>
                <a:cs typeface="Calibri"/>
              </a:rPr>
              <a:t>dipesan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berbeda</a:t>
            </a:r>
            <a:endParaRPr sz="20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Kuantitas </a:t>
            </a:r>
            <a:r>
              <a:rPr sz="2000" spc="-5" dirty="0">
                <a:latin typeface="Calibri"/>
                <a:cs typeface="Calibri"/>
              </a:rPr>
              <a:t>barang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5" dirty="0">
                <a:latin typeface="Calibri"/>
                <a:cs typeface="Calibri"/>
              </a:rPr>
              <a:t>dipesan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berbeda</a:t>
            </a:r>
            <a:endParaRPr sz="20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Barang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rusak</a:t>
            </a:r>
            <a:endParaRPr sz="20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Barang </a:t>
            </a:r>
            <a:r>
              <a:rPr sz="2000" spc="-15" dirty="0">
                <a:latin typeface="Calibri"/>
                <a:cs typeface="Calibri"/>
              </a:rPr>
              <a:t>gagal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inspeksi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3791" y="324092"/>
            <a:ext cx="72923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Threats </a:t>
            </a:r>
            <a:r>
              <a:rPr sz="4400" dirty="0"/>
              <a:t>and </a:t>
            </a:r>
            <a:r>
              <a:rPr sz="4400" spc="-15" dirty="0"/>
              <a:t>Controls </a:t>
            </a:r>
            <a:r>
              <a:rPr sz="4400" dirty="0"/>
              <a:t>:</a:t>
            </a:r>
            <a:r>
              <a:rPr sz="4400" spc="-20" dirty="0"/>
              <a:t> </a:t>
            </a:r>
            <a:r>
              <a:rPr sz="4400" spc="-10" dirty="0"/>
              <a:t>Receiving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80565" y="1203947"/>
            <a:ext cx="4418330" cy="844550"/>
          </a:xfrm>
          <a:custGeom>
            <a:avLst/>
            <a:gdLst/>
            <a:ahLst/>
            <a:cxnLst/>
            <a:rect l="l" t="t" r="r" b="b"/>
            <a:pathLst>
              <a:path w="4418330" h="844550">
                <a:moveTo>
                  <a:pt x="4418073" y="838196"/>
                </a:moveTo>
                <a:lnTo>
                  <a:pt x="4418073" y="6096"/>
                </a:lnTo>
                <a:lnTo>
                  <a:pt x="4413501" y="0"/>
                </a:lnTo>
                <a:lnTo>
                  <a:pt x="6096" y="0"/>
                </a:lnTo>
                <a:lnTo>
                  <a:pt x="0" y="6096"/>
                </a:lnTo>
                <a:lnTo>
                  <a:pt x="0" y="838196"/>
                </a:lnTo>
                <a:lnTo>
                  <a:pt x="6096" y="844292"/>
                </a:lnTo>
                <a:lnTo>
                  <a:pt x="13716" y="844292"/>
                </a:lnTo>
                <a:lnTo>
                  <a:pt x="13716" y="25908"/>
                </a:lnTo>
                <a:lnTo>
                  <a:pt x="25908" y="12192"/>
                </a:lnTo>
                <a:lnTo>
                  <a:pt x="25908" y="25908"/>
                </a:lnTo>
                <a:lnTo>
                  <a:pt x="4393689" y="25908"/>
                </a:lnTo>
                <a:lnTo>
                  <a:pt x="4393689" y="12192"/>
                </a:lnTo>
                <a:lnTo>
                  <a:pt x="4405881" y="25908"/>
                </a:lnTo>
                <a:lnTo>
                  <a:pt x="4405881" y="844292"/>
                </a:lnTo>
                <a:lnTo>
                  <a:pt x="4413501" y="844292"/>
                </a:lnTo>
                <a:lnTo>
                  <a:pt x="4418073" y="838196"/>
                </a:lnTo>
                <a:close/>
              </a:path>
              <a:path w="4418330" h="844550">
                <a:moveTo>
                  <a:pt x="25908" y="25908"/>
                </a:moveTo>
                <a:lnTo>
                  <a:pt x="25908" y="12192"/>
                </a:lnTo>
                <a:lnTo>
                  <a:pt x="13716" y="25908"/>
                </a:lnTo>
                <a:lnTo>
                  <a:pt x="25908" y="25908"/>
                </a:lnTo>
                <a:close/>
              </a:path>
              <a:path w="4418330" h="844550">
                <a:moveTo>
                  <a:pt x="25908" y="818384"/>
                </a:moveTo>
                <a:lnTo>
                  <a:pt x="25908" y="25908"/>
                </a:lnTo>
                <a:lnTo>
                  <a:pt x="13716" y="25908"/>
                </a:lnTo>
                <a:lnTo>
                  <a:pt x="13716" y="818384"/>
                </a:lnTo>
                <a:lnTo>
                  <a:pt x="25908" y="818384"/>
                </a:lnTo>
                <a:close/>
              </a:path>
              <a:path w="4418330" h="844550">
                <a:moveTo>
                  <a:pt x="4405881" y="818384"/>
                </a:moveTo>
                <a:lnTo>
                  <a:pt x="13716" y="818384"/>
                </a:lnTo>
                <a:lnTo>
                  <a:pt x="25908" y="832100"/>
                </a:lnTo>
                <a:lnTo>
                  <a:pt x="25908" y="844292"/>
                </a:lnTo>
                <a:lnTo>
                  <a:pt x="4393689" y="844292"/>
                </a:lnTo>
                <a:lnTo>
                  <a:pt x="4393689" y="832100"/>
                </a:lnTo>
                <a:lnTo>
                  <a:pt x="4405881" y="818384"/>
                </a:lnTo>
                <a:close/>
              </a:path>
              <a:path w="4418330" h="844550">
                <a:moveTo>
                  <a:pt x="25908" y="844292"/>
                </a:moveTo>
                <a:lnTo>
                  <a:pt x="25908" y="832100"/>
                </a:lnTo>
                <a:lnTo>
                  <a:pt x="13716" y="818384"/>
                </a:lnTo>
                <a:lnTo>
                  <a:pt x="13716" y="844292"/>
                </a:lnTo>
                <a:lnTo>
                  <a:pt x="25908" y="844292"/>
                </a:lnTo>
                <a:close/>
              </a:path>
              <a:path w="4418330" h="844550">
                <a:moveTo>
                  <a:pt x="4405881" y="25908"/>
                </a:moveTo>
                <a:lnTo>
                  <a:pt x="4393689" y="12192"/>
                </a:lnTo>
                <a:lnTo>
                  <a:pt x="4393689" y="25908"/>
                </a:lnTo>
                <a:lnTo>
                  <a:pt x="4405881" y="25908"/>
                </a:lnTo>
                <a:close/>
              </a:path>
              <a:path w="4418330" h="844550">
                <a:moveTo>
                  <a:pt x="4405881" y="818384"/>
                </a:moveTo>
                <a:lnTo>
                  <a:pt x="4405881" y="25908"/>
                </a:lnTo>
                <a:lnTo>
                  <a:pt x="4393689" y="25908"/>
                </a:lnTo>
                <a:lnTo>
                  <a:pt x="4393689" y="818384"/>
                </a:lnTo>
                <a:lnTo>
                  <a:pt x="4405881" y="818384"/>
                </a:lnTo>
                <a:close/>
              </a:path>
              <a:path w="4418330" h="844550">
                <a:moveTo>
                  <a:pt x="4405881" y="844292"/>
                </a:moveTo>
                <a:lnTo>
                  <a:pt x="4405881" y="818384"/>
                </a:lnTo>
                <a:lnTo>
                  <a:pt x="4393689" y="832100"/>
                </a:lnTo>
                <a:lnTo>
                  <a:pt x="4393689" y="844292"/>
                </a:lnTo>
                <a:lnTo>
                  <a:pt x="4405881" y="844292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93711" y="1203947"/>
            <a:ext cx="4418330" cy="1178560"/>
          </a:xfrm>
          <a:custGeom>
            <a:avLst/>
            <a:gdLst/>
            <a:ahLst/>
            <a:cxnLst/>
            <a:rect l="l" t="t" r="r" b="b"/>
            <a:pathLst>
              <a:path w="4418330" h="1178560">
                <a:moveTo>
                  <a:pt x="4418076" y="1171952"/>
                </a:moveTo>
                <a:lnTo>
                  <a:pt x="4418076" y="6096"/>
                </a:lnTo>
                <a:lnTo>
                  <a:pt x="4411980" y="0"/>
                </a:lnTo>
                <a:lnTo>
                  <a:pt x="6096" y="0"/>
                </a:lnTo>
                <a:lnTo>
                  <a:pt x="0" y="6096"/>
                </a:lnTo>
                <a:lnTo>
                  <a:pt x="0" y="1171952"/>
                </a:lnTo>
                <a:lnTo>
                  <a:pt x="6096" y="1178048"/>
                </a:lnTo>
                <a:lnTo>
                  <a:pt x="12192" y="1178048"/>
                </a:lnTo>
                <a:lnTo>
                  <a:pt x="12192" y="25908"/>
                </a:lnTo>
                <a:lnTo>
                  <a:pt x="25908" y="12192"/>
                </a:lnTo>
                <a:lnTo>
                  <a:pt x="25908" y="25908"/>
                </a:lnTo>
                <a:lnTo>
                  <a:pt x="4392168" y="25908"/>
                </a:lnTo>
                <a:lnTo>
                  <a:pt x="4392168" y="12192"/>
                </a:lnTo>
                <a:lnTo>
                  <a:pt x="4405884" y="25908"/>
                </a:lnTo>
                <a:lnTo>
                  <a:pt x="4405884" y="1178048"/>
                </a:lnTo>
                <a:lnTo>
                  <a:pt x="4411980" y="1178048"/>
                </a:lnTo>
                <a:lnTo>
                  <a:pt x="4418076" y="1171952"/>
                </a:lnTo>
                <a:close/>
              </a:path>
              <a:path w="4418330" h="1178560">
                <a:moveTo>
                  <a:pt x="25908" y="25908"/>
                </a:moveTo>
                <a:lnTo>
                  <a:pt x="25908" y="12192"/>
                </a:lnTo>
                <a:lnTo>
                  <a:pt x="12192" y="25908"/>
                </a:lnTo>
                <a:lnTo>
                  <a:pt x="25908" y="25908"/>
                </a:lnTo>
                <a:close/>
              </a:path>
              <a:path w="4418330" h="1178560">
                <a:moveTo>
                  <a:pt x="25908" y="1152140"/>
                </a:moveTo>
                <a:lnTo>
                  <a:pt x="25908" y="25908"/>
                </a:lnTo>
                <a:lnTo>
                  <a:pt x="12192" y="25908"/>
                </a:lnTo>
                <a:lnTo>
                  <a:pt x="12192" y="1152140"/>
                </a:lnTo>
                <a:lnTo>
                  <a:pt x="25908" y="1152140"/>
                </a:lnTo>
                <a:close/>
              </a:path>
              <a:path w="4418330" h="1178560">
                <a:moveTo>
                  <a:pt x="4405884" y="1152140"/>
                </a:moveTo>
                <a:lnTo>
                  <a:pt x="12192" y="1152140"/>
                </a:lnTo>
                <a:lnTo>
                  <a:pt x="25908" y="1164332"/>
                </a:lnTo>
                <a:lnTo>
                  <a:pt x="25908" y="1178048"/>
                </a:lnTo>
                <a:lnTo>
                  <a:pt x="4392168" y="1178048"/>
                </a:lnTo>
                <a:lnTo>
                  <a:pt x="4392168" y="1164332"/>
                </a:lnTo>
                <a:lnTo>
                  <a:pt x="4405884" y="1152140"/>
                </a:lnTo>
                <a:close/>
              </a:path>
              <a:path w="4418330" h="1178560">
                <a:moveTo>
                  <a:pt x="25908" y="1178048"/>
                </a:moveTo>
                <a:lnTo>
                  <a:pt x="25908" y="1164332"/>
                </a:lnTo>
                <a:lnTo>
                  <a:pt x="12192" y="1152140"/>
                </a:lnTo>
                <a:lnTo>
                  <a:pt x="12192" y="1178048"/>
                </a:lnTo>
                <a:lnTo>
                  <a:pt x="25908" y="1178048"/>
                </a:lnTo>
                <a:close/>
              </a:path>
              <a:path w="4418330" h="1178560">
                <a:moveTo>
                  <a:pt x="4405884" y="25908"/>
                </a:moveTo>
                <a:lnTo>
                  <a:pt x="4392168" y="12192"/>
                </a:lnTo>
                <a:lnTo>
                  <a:pt x="4392168" y="25908"/>
                </a:lnTo>
                <a:lnTo>
                  <a:pt x="4405884" y="25908"/>
                </a:lnTo>
                <a:close/>
              </a:path>
              <a:path w="4418330" h="1178560">
                <a:moveTo>
                  <a:pt x="4405884" y="1152140"/>
                </a:moveTo>
                <a:lnTo>
                  <a:pt x="4405884" y="25908"/>
                </a:lnTo>
                <a:lnTo>
                  <a:pt x="4392168" y="25908"/>
                </a:lnTo>
                <a:lnTo>
                  <a:pt x="4392168" y="1152140"/>
                </a:lnTo>
                <a:lnTo>
                  <a:pt x="4405884" y="1152140"/>
                </a:lnTo>
                <a:close/>
              </a:path>
              <a:path w="4418330" h="1178560">
                <a:moveTo>
                  <a:pt x="4405884" y="1178048"/>
                </a:moveTo>
                <a:lnTo>
                  <a:pt x="4405884" y="1152140"/>
                </a:lnTo>
                <a:lnTo>
                  <a:pt x="4392168" y="1164332"/>
                </a:lnTo>
                <a:lnTo>
                  <a:pt x="4392168" y="1178048"/>
                </a:lnTo>
                <a:lnTo>
                  <a:pt x="4405884" y="1178048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565" y="2499344"/>
            <a:ext cx="4418330" cy="601980"/>
          </a:xfrm>
          <a:custGeom>
            <a:avLst/>
            <a:gdLst/>
            <a:ahLst/>
            <a:cxnLst/>
            <a:rect l="l" t="t" r="r" b="b"/>
            <a:pathLst>
              <a:path w="4418330" h="601980">
                <a:moveTo>
                  <a:pt x="4418073" y="595884"/>
                </a:moveTo>
                <a:lnTo>
                  <a:pt x="4418073" y="6096"/>
                </a:lnTo>
                <a:lnTo>
                  <a:pt x="4413501" y="0"/>
                </a:lnTo>
                <a:lnTo>
                  <a:pt x="6096" y="0"/>
                </a:lnTo>
                <a:lnTo>
                  <a:pt x="0" y="6096"/>
                </a:lnTo>
                <a:lnTo>
                  <a:pt x="0" y="595884"/>
                </a:lnTo>
                <a:lnTo>
                  <a:pt x="6096" y="601980"/>
                </a:lnTo>
                <a:lnTo>
                  <a:pt x="13716" y="601980"/>
                </a:lnTo>
                <a:lnTo>
                  <a:pt x="13716" y="25908"/>
                </a:lnTo>
                <a:lnTo>
                  <a:pt x="25908" y="13716"/>
                </a:lnTo>
                <a:lnTo>
                  <a:pt x="25908" y="25908"/>
                </a:lnTo>
                <a:lnTo>
                  <a:pt x="4393689" y="25908"/>
                </a:lnTo>
                <a:lnTo>
                  <a:pt x="4393689" y="13716"/>
                </a:lnTo>
                <a:lnTo>
                  <a:pt x="4405881" y="25908"/>
                </a:lnTo>
                <a:lnTo>
                  <a:pt x="4405881" y="601980"/>
                </a:lnTo>
                <a:lnTo>
                  <a:pt x="4413501" y="601980"/>
                </a:lnTo>
                <a:lnTo>
                  <a:pt x="4418073" y="595884"/>
                </a:lnTo>
                <a:close/>
              </a:path>
              <a:path w="4418330" h="601980">
                <a:moveTo>
                  <a:pt x="25908" y="25908"/>
                </a:moveTo>
                <a:lnTo>
                  <a:pt x="25908" y="13716"/>
                </a:lnTo>
                <a:lnTo>
                  <a:pt x="13716" y="25908"/>
                </a:lnTo>
                <a:lnTo>
                  <a:pt x="25908" y="25908"/>
                </a:lnTo>
                <a:close/>
              </a:path>
              <a:path w="4418330" h="601980">
                <a:moveTo>
                  <a:pt x="25908" y="576072"/>
                </a:moveTo>
                <a:lnTo>
                  <a:pt x="25908" y="25908"/>
                </a:lnTo>
                <a:lnTo>
                  <a:pt x="13716" y="25908"/>
                </a:lnTo>
                <a:lnTo>
                  <a:pt x="13716" y="576072"/>
                </a:lnTo>
                <a:lnTo>
                  <a:pt x="25908" y="576072"/>
                </a:lnTo>
                <a:close/>
              </a:path>
              <a:path w="4418330" h="601980">
                <a:moveTo>
                  <a:pt x="4405881" y="576072"/>
                </a:moveTo>
                <a:lnTo>
                  <a:pt x="13716" y="576072"/>
                </a:lnTo>
                <a:lnTo>
                  <a:pt x="25908" y="589788"/>
                </a:lnTo>
                <a:lnTo>
                  <a:pt x="25908" y="601980"/>
                </a:lnTo>
                <a:lnTo>
                  <a:pt x="4393689" y="601980"/>
                </a:lnTo>
                <a:lnTo>
                  <a:pt x="4393689" y="589788"/>
                </a:lnTo>
                <a:lnTo>
                  <a:pt x="4405881" y="576072"/>
                </a:lnTo>
                <a:close/>
              </a:path>
              <a:path w="4418330" h="601980">
                <a:moveTo>
                  <a:pt x="25908" y="601980"/>
                </a:moveTo>
                <a:lnTo>
                  <a:pt x="25908" y="589788"/>
                </a:lnTo>
                <a:lnTo>
                  <a:pt x="13716" y="576072"/>
                </a:lnTo>
                <a:lnTo>
                  <a:pt x="13716" y="601980"/>
                </a:lnTo>
                <a:lnTo>
                  <a:pt x="25908" y="601980"/>
                </a:lnTo>
                <a:close/>
              </a:path>
              <a:path w="4418330" h="601980">
                <a:moveTo>
                  <a:pt x="4405881" y="25908"/>
                </a:moveTo>
                <a:lnTo>
                  <a:pt x="4393689" y="13716"/>
                </a:lnTo>
                <a:lnTo>
                  <a:pt x="4393689" y="25908"/>
                </a:lnTo>
                <a:lnTo>
                  <a:pt x="4405881" y="25908"/>
                </a:lnTo>
                <a:close/>
              </a:path>
              <a:path w="4418330" h="601980">
                <a:moveTo>
                  <a:pt x="4405881" y="576072"/>
                </a:moveTo>
                <a:lnTo>
                  <a:pt x="4405881" y="25908"/>
                </a:lnTo>
                <a:lnTo>
                  <a:pt x="4393689" y="25908"/>
                </a:lnTo>
                <a:lnTo>
                  <a:pt x="4393689" y="576072"/>
                </a:lnTo>
                <a:lnTo>
                  <a:pt x="4405881" y="576072"/>
                </a:lnTo>
                <a:close/>
              </a:path>
              <a:path w="4418330" h="601980">
                <a:moveTo>
                  <a:pt x="4405881" y="601980"/>
                </a:moveTo>
                <a:lnTo>
                  <a:pt x="4405881" y="576072"/>
                </a:lnTo>
                <a:lnTo>
                  <a:pt x="4393689" y="589788"/>
                </a:lnTo>
                <a:lnTo>
                  <a:pt x="4393689" y="601980"/>
                </a:lnTo>
                <a:lnTo>
                  <a:pt x="4405881" y="6019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89138" y="2499344"/>
            <a:ext cx="4418330" cy="3122930"/>
          </a:xfrm>
          <a:custGeom>
            <a:avLst/>
            <a:gdLst/>
            <a:ahLst/>
            <a:cxnLst/>
            <a:rect l="l" t="t" r="r" b="b"/>
            <a:pathLst>
              <a:path w="4418330" h="3122929">
                <a:moveTo>
                  <a:pt x="4418076" y="3116580"/>
                </a:moveTo>
                <a:lnTo>
                  <a:pt x="4418076" y="6096"/>
                </a:lnTo>
                <a:lnTo>
                  <a:pt x="4413504" y="0"/>
                </a:lnTo>
                <a:lnTo>
                  <a:pt x="6096" y="0"/>
                </a:lnTo>
                <a:lnTo>
                  <a:pt x="0" y="6096"/>
                </a:lnTo>
                <a:lnTo>
                  <a:pt x="0" y="3116580"/>
                </a:lnTo>
                <a:lnTo>
                  <a:pt x="6096" y="3122676"/>
                </a:lnTo>
                <a:lnTo>
                  <a:pt x="13716" y="3122676"/>
                </a:lnTo>
                <a:lnTo>
                  <a:pt x="13716" y="25908"/>
                </a:lnTo>
                <a:lnTo>
                  <a:pt x="25908" y="13716"/>
                </a:lnTo>
                <a:lnTo>
                  <a:pt x="25908" y="25908"/>
                </a:lnTo>
                <a:lnTo>
                  <a:pt x="4393692" y="25908"/>
                </a:lnTo>
                <a:lnTo>
                  <a:pt x="4393692" y="13716"/>
                </a:lnTo>
                <a:lnTo>
                  <a:pt x="4405884" y="25908"/>
                </a:lnTo>
                <a:lnTo>
                  <a:pt x="4405884" y="3122676"/>
                </a:lnTo>
                <a:lnTo>
                  <a:pt x="4413504" y="3122676"/>
                </a:lnTo>
                <a:lnTo>
                  <a:pt x="4418076" y="3116580"/>
                </a:lnTo>
                <a:close/>
              </a:path>
              <a:path w="4418330" h="3122929">
                <a:moveTo>
                  <a:pt x="25908" y="25908"/>
                </a:moveTo>
                <a:lnTo>
                  <a:pt x="25908" y="13716"/>
                </a:lnTo>
                <a:lnTo>
                  <a:pt x="13716" y="25908"/>
                </a:lnTo>
                <a:lnTo>
                  <a:pt x="25908" y="25908"/>
                </a:lnTo>
                <a:close/>
              </a:path>
              <a:path w="4418330" h="3122929">
                <a:moveTo>
                  <a:pt x="25908" y="3096768"/>
                </a:moveTo>
                <a:lnTo>
                  <a:pt x="25908" y="25908"/>
                </a:lnTo>
                <a:lnTo>
                  <a:pt x="13716" y="25908"/>
                </a:lnTo>
                <a:lnTo>
                  <a:pt x="13716" y="3096768"/>
                </a:lnTo>
                <a:lnTo>
                  <a:pt x="25908" y="3096768"/>
                </a:lnTo>
                <a:close/>
              </a:path>
              <a:path w="4418330" h="3122929">
                <a:moveTo>
                  <a:pt x="4405884" y="3096768"/>
                </a:moveTo>
                <a:lnTo>
                  <a:pt x="13716" y="3096768"/>
                </a:lnTo>
                <a:lnTo>
                  <a:pt x="25908" y="3108960"/>
                </a:lnTo>
                <a:lnTo>
                  <a:pt x="25908" y="3122676"/>
                </a:lnTo>
                <a:lnTo>
                  <a:pt x="4393692" y="3122676"/>
                </a:lnTo>
                <a:lnTo>
                  <a:pt x="4393692" y="3108960"/>
                </a:lnTo>
                <a:lnTo>
                  <a:pt x="4405884" y="3096768"/>
                </a:lnTo>
                <a:close/>
              </a:path>
              <a:path w="4418330" h="3122929">
                <a:moveTo>
                  <a:pt x="25908" y="3122676"/>
                </a:moveTo>
                <a:lnTo>
                  <a:pt x="25908" y="3108960"/>
                </a:lnTo>
                <a:lnTo>
                  <a:pt x="13716" y="3096768"/>
                </a:lnTo>
                <a:lnTo>
                  <a:pt x="13716" y="3122676"/>
                </a:lnTo>
                <a:lnTo>
                  <a:pt x="25908" y="3122676"/>
                </a:lnTo>
                <a:close/>
              </a:path>
              <a:path w="4418330" h="3122929">
                <a:moveTo>
                  <a:pt x="4405884" y="25908"/>
                </a:moveTo>
                <a:lnTo>
                  <a:pt x="4393692" y="13716"/>
                </a:lnTo>
                <a:lnTo>
                  <a:pt x="4393692" y="25908"/>
                </a:lnTo>
                <a:lnTo>
                  <a:pt x="4405884" y="25908"/>
                </a:lnTo>
                <a:close/>
              </a:path>
              <a:path w="4418330" h="3122929">
                <a:moveTo>
                  <a:pt x="4405884" y="3096768"/>
                </a:moveTo>
                <a:lnTo>
                  <a:pt x="4405884" y="25908"/>
                </a:lnTo>
                <a:lnTo>
                  <a:pt x="4393692" y="25908"/>
                </a:lnTo>
                <a:lnTo>
                  <a:pt x="4393692" y="3096768"/>
                </a:lnTo>
                <a:lnTo>
                  <a:pt x="4405884" y="3096768"/>
                </a:lnTo>
                <a:close/>
              </a:path>
              <a:path w="4418330" h="3122929">
                <a:moveTo>
                  <a:pt x="4405884" y="3122676"/>
                </a:moveTo>
                <a:lnTo>
                  <a:pt x="4405884" y="3096768"/>
                </a:lnTo>
                <a:lnTo>
                  <a:pt x="4393692" y="3108960"/>
                </a:lnTo>
                <a:lnTo>
                  <a:pt x="4393692" y="3122676"/>
                </a:lnTo>
                <a:lnTo>
                  <a:pt x="4405884" y="3122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3021" y="1233918"/>
            <a:ext cx="8846185" cy="2235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27050" algn="l"/>
                <a:tab pos="528320" algn="l"/>
                <a:tab pos="1905000" algn="l"/>
                <a:tab pos="2921635" algn="l"/>
                <a:tab pos="3706495" algn="l"/>
                <a:tab pos="4625340" algn="l"/>
                <a:tab pos="5140325" algn="l"/>
                <a:tab pos="6562090" algn="l"/>
                <a:tab pos="7770495" algn="l"/>
              </a:tabLst>
            </a:pPr>
            <a:r>
              <a:rPr sz="2000" spc="-5" dirty="0">
                <a:latin typeface="Calibri"/>
                <a:cs typeface="Calibri"/>
              </a:rPr>
              <a:t>Menerima	barang	</a:t>
            </a:r>
            <a:r>
              <a:rPr sz="2000" spc="-15" dirty="0">
                <a:latin typeface="Calibri"/>
                <a:cs typeface="Calibri"/>
              </a:rPr>
              <a:t>yang	</a:t>
            </a:r>
            <a:r>
              <a:rPr sz="2000" dirty="0">
                <a:latin typeface="Calibri"/>
                <a:cs typeface="Calibri"/>
              </a:rPr>
              <a:t>tidak	a.	</a:t>
            </a:r>
            <a:r>
              <a:rPr sz="2000" spc="-15" dirty="0">
                <a:latin typeface="Calibri"/>
                <a:cs typeface="Calibri"/>
              </a:rPr>
              <a:t>Mensyaratkan </a:t>
            </a:r>
            <a:r>
              <a:rPr sz="2000" spc="-5" dirty="0">
                <a:latin typeface="Calibri"/>
                <a:cs typeface="Calibri"/>
              </a:rPr>
              <a:t>persetujuan pesanan 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es</a:t>
            </a:r>
            <a:r>
              <a:rPr sz="2000" dirty="0">
                <a:latin typeface="Calibri"/>
                <a:cs typeface="Calibri"/>
              </a:rPr>
              <a:t>an					p</a:t>
            </a:r>
            <a:r>
              <a:rPr sz="2000" spc="-5" dirty="0">
                <a:latin typeface="Calibri"/>
                <a:cs typeface="Calibri"/>
              </a:rPr>
              <a:t>em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eli</a:t>
            </a:r>
            <a:r>
              <a:rPr sz="2000" dirty="0">
                <a:latin typeface="Calibri"/>
                <a:cs typeface="Calibri"/>
              </a:rPr>
              <a:t>an	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dirty="0">
                <a:latin typeface="Calibri"/>
                <a:cs typeface="Calibri"/>
              </a:rPr>
              <a:t>um	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erim</a:t>
            </a:r>
            <a:r>
              <a:rPr sz="2000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514096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pengiriman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527050" algn="l"/>
                <a:tab pos="528320" algn="l"/>
                <a:tab pos="4620895" algn="l"/>
                <a:tab pos="5135880" algn="l"/>
              </a:tabLst>
            </a:pPr>
            <a:r>
              <a:rPr sz="2000" spc="-5" dirty="0">
                <a:latin typeface="Calibri"/>
                <a:cs typeface="Calibri"/>
              </a:rPr>
              <a:t>Kesalahan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dalam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perhitungan	</a:t>
            </a:r>
            <a:r>
              <a:rPr sz="2000" dirty="0">
                <a:latin typeface="Calibri"/>
                <a:cs typeface="Calibri"/>
              </a:rPr>
              <a:t>a.	</a:t>
            </a:r>
            <a:r>
              <a:rPr sz="2000" spc="-5" dirty="0">
                <a:latin typeface="Calibri"/>
                <a:cs typeface="Calibri"/>
              </a:rPr>
              <a:t>Jangan </a:t>
            </a:r>
            <a:r>
              <a:rPr sz="2000" spc="-10" dirty="0">
                <a:latin typeface="Calibri"/>
                <a:cs typeface="Calibri"/>
              </a:rPr>
              <a:t>menginformasikan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kuantitas</a:t>
            </a:r>
            <a:endParaRPr sz="2000">
              <a:latin typeface="Calibri"/>
              <a:cs typeface="Calibri"/>
            </a:endParaRPr>
          </a:p>
          <a:p>
            <a:pPr marL="5135880" marR="10795">
              <a:lnSpc>
                <a:spcPct val="100000"/>
              </a:lnSpc>
              <a:tabLst>
                <a:tab pos="6035040" algn="l"/>
                <a:tab pos="6963409" algn="l"/>
                <a:tab pos="7836534" algn="l"/>
              </a:tabLst>
            </a:pPr>
            <a:r>
              <a:rPr sz="2000" dirty="0">
                <a:latin typeface="Calibri"/>
                <a:cs typeface="Calibri"/>
              </a:rPr>
              <a:t>ba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	</a:t>
            </a:r>
            <a:r>
              <a:rPr sz="2000" spc="-60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a	ba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an	p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erim</a:t>
            </a:r>
            <a:r>
              <a:rPr sz="2000" dirty="0">
                <a:latin typeface="Calibri"/>
                <a:cs typeface="Calibri"/>
              </a:rPr>
              <a:t>a  </a:t>
            </a:r>
            <a:r>
              <a:rPr sz="2000" spc="-5" dirty="0">
                <a:latin typeface="Calibri"/>
                <a:cs typeface="Calibri"/>
              </a:rPr>
              <a:t>barang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81598" y="3504677"/>
            <a:ext cx="4233545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0"/>
              </a:spcBef>
              <a:buAutoNum type="alphaLcPeriod" startAt="2"/>
              <a:tabLst>
                <a:tab pos="527050" algn="l"/>
                <a:tab pos="527685" algn="l"/>
                <a:tab pos="1287145" algn="l"/>
                <a:tab pos="2139315" algn="l"/>
                <a:tab pos="2972435" algn="l"/>
              </a:tabLst>
            </a:pPr>
            <a:r>
              <a:rPr sz="2000" spc="-16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anda	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an	b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an	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rim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an  pada </a:t>
            </a:r>
            <a:r>
              <a:rPr sz="2000" spc="-10" dirty="0">
                <a:latin typeface="Calibri"/>
                <a:cs typeface="Calibri"/>
              </a:rPr>
              <a:t>laporan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penerimaan</a:t>
            </a:r>
            <a:endParaRPr sz="2000">
              <a:latin typeface="Calibri"/>
              <a:cs typeface="Calibri"/>
            </a:endParaRPr>
          </a:p>
          <a:p>
            <a:pPr marL="12700" marR="543560">
              <a:lnSpc>
                <a:spcPct val="120000"/>
              </a:lnSpc>
              <a:buAutoNum type="alphaLcPeriod" startAt="2"/>
              <a:tabLst>
                <a:tab pos="527050" algn="l"/>
                <a:tab pos="528320" algn="l"/>
              </a:tabLst>
            </a:pPr>
            <a:r>
              <a:rPr sz="2000" dirty="0">
                <a:latin typeface="Calibri"/>
                <a:cs typeface="Calibri"/>
              </a:rPr>
              <a:t>Penggunaan </a:t>
            </a:r>
            <a:r>
              <a:rPr sz="2000" spc="-5" dirty="0">
                <a:latin typeface="Calibri"/>
                <a:cs typeface="Calibri"/>
              </a:rPr>
              <a:t>Barcode </a:t>
            </a:r>
            <a:r>
              <a:rPr sz="2000" dirty="0">
                <a:latin typeface="Calibri"/>
                <a:cs typeface="Calibri"/>
              </a:rPr>
              <a:t>dan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RFID  d.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90037" y="4540997"/>
            <a:ext cx="6254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u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tuk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96496" y="4540997"/>
            <a:ext cx="28454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  <a:tabLst>
                <a:tab pos="1341120" algn="l"/>
                <a:tab pos="1430655" algn="l"/>
                <a:tab pos="2096770" algn="l"/>
              </a:tabLst>
            </a:pP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		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RP	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m  menandai	perbedaan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42605" y="4845797"/>
            <a:ext cx="9721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Calibri"/>
                <a:cs typeface="Calibri"/>
              </a:rPr>
              <a:t>k</a:t>
            </a:r>
            <a:r>
              <a:rPr sz="2000" spc="-10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96709" y="5150597"/>
            <a:ext cx="24231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5" dirty="0">
                <a:latin typeface="Calibri"/>
                <a:cs typeface="Calibri"/>
              </a:rPr>
              <a:t>melebihi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toleransi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4281" y="5753084"/>
            <a:ext cx="4392295" cy="576580"/>
          </a:xfrm>
          <a:custGeom>
            <a:avLst/>
            <a:gdLst/>
            <a:ahLst/>
            <a:cxnLst/>
            <a:rect l="l" t="t" r="r" b="b"/>
            <a:pathLst>
              <a:path w="4392295" h="576579">
                <a:moveTo>
                  <a:pt x="0" y="0"/>
                </a:moveTo>
                <a:lnTo>
                  <a:pt x="0" y="576072"/>
                </a:lnTo>
                <a:lnTo>
                  <a:pt x="4392168" y="576072"/>
                </a:lnTo>
                <a:lnTo>
                  <a:pt x="439216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0565" y="5740892"/>
            <a:ext cx="4418330" cy="600710"/>
          </a:xfrm>
          <a:custGeom>
            <a:avLst/>
            <a:gdLst/>
            <a:ahLst/>
            <a:cxnLst/>
            <a:rect l="l" t="t" r="r" b="b"/>
            <a:pathLst>
              <a:path w="4418330" h="600710">
                <a:moveTo>
                  <a:pt x="4418073" y="595884"/>
                </a:moveTo>
                <a:lnTo>
                  <a:pt x="4418073" y="4572"/>
                </a:lnTo>
                <a:lnTo>
                  <a:pt x="4413501" y="0"/>
                </a:lnTo>
                <a:lnTo>
                  <a:pt x="6096" y="0"/>
                </a:lnTo>
                <a:lnTo>
                  <a:pt x="0" y="4572"/>
                </a:lnTo>
                <a:lnTo>
                  <a:pt x="0" y="595884"/>
                </a:lnTo>
                <a:lnTo>
                  <a:pt x="6096" y="600456"/>
                </a:lnTo>
                <a:lnTo>
                  <a:pt x="13716" y="600456"/>
                </a:lnTo>
                <a:lnTo>
                  <a:pt x="13716" y="24384"/>
                </a:lnTo>
                <a:lnTo>
                  <a:pt x="25908" y="12192"/>
                </a:lnTo>
                <a:lnTo>
                  <a:pt x="25908" y="24384"/>
                </a:lnTo>
                <a:lnTo>
                  <a:pt x="4393689" y="24384"/>
                </a:lnTo>
                <a:lnTo>
                  <a:pt x="4393689" y="12192"/>
                </a:lnTo>
                <a:lnTo>
                  <a:pt x="4405881" y="24384"/>
                </a:lnTo>
                <a:lnTo>
                  <a:pt x="4405881" y="600456"/>
                </a:lnTo>
                <a:lnTo>
                  <a:pt x="4413501" y="600456"/>
                </a:lnTo>
                <a:lnTo>
                  <a:pt x="4418073" y="595884"/>
                </a:lnTo>
                <a:close/>
              </a:path>
              <a:path w="4418330" h="600710">
                <a:moveTo>
                  <a:pt x="25908" y="24384"/>
                </a:moveTo>
                <a:lnTo>
                  <a:pt x="25908" y="12192"/>
                </a:lnTo>
                <a:lnTo>
                  <a:pt x="13716" y="24384"/>
                </a:lnTo>
                <a:lnTo>
                  <a:pt x="25908" y="24384"/>
                </a:lnTo>
                <a:close/>
              </a:path>
              <a:path w="4418330" h="600710">
                <a:moveTo>
                  <a:pt x="25908" y="576072"/>
                </a:moveTo>
                <a:lnTo>
                  <a:pt x="25908" y="24384"/>
                </a:lnTo>
                <a:lnTo>
                  <a:pt x="13716" y="24384"/>
                </a:lnTo>
                <a:lnTo>
                  <a:pt x="13716" y="576072"/>
                </a:lnTo>
                <a:lnTo>
                  <a:pt x="25908" y="576072"/>
                </a:lnTo>
                <a:close/>
              </a:path>
              <a:path w="4418330" h="600710">
                <a:moveTo>
                  <a:pt x="4405881" y="576072"/>
                </a:moveTo>
                <a:lnTo>
                  <a:pt x="13716" y="576072"/>
                </a:lnTo>
                <a:lnTo>
                  <a:pt x="25908" y="588264"/>
                </a:lnTo>
                <a:lnTo>
                  <a:pt x="25908" y="600456"/>
                </a:lnTo>
                <a:lnTo>
                  <a:pt x="4393689" y="600456"/>
                </a:lnTo>
                <a:lnTo>
                  <a:pt x="4393689" y="588264"/>
                </a:lnTo>
                <a:lnTo>
                  <a:pt x="4405881" y="576072"/>
                </a:lnTo>
                <a:close/>
              </a:path>
              <a:path w="4418330" h="600710">
                <a:moveTo>
                  <a:pt x="25908" y="600456"/>
                </a:moveTo>
                <a:lnTo>
                  <a:pt x="25908" y="588264"/>
                </a:lnTo>
                <a:lnTo>
                  <a:pt x="13716" y="576072"/>
                </a:lnTo>
                <a:lnTo>
                  <a:pt x="13716" y="600456"/>
                </a:lnTo>
                <a:lnTo>
                  <a:pt x="25908" y="600456"/>
                </a:lnTo>
                <a:close/>
              </a:path>
              <a:path w="4418330" h="600710">
                <a:moveTo>
                  <a:pt x="4405881" y="24384"/>
                </a:moveTo>
                <a:lnTo>
                  <a:pt x="4393689" y="12192"/>
                </a:lnTo>
                <a:lnTo>
                  <a:pt x="4393689" y="24384"/>
                </a:lnTo>
                <a:lnTo>
                  <a:pt x="4405881" y="24384"/>
                </a:lnTo>
                <a:close/>
              </a:path>
              <a:path w="4418330" h="600710">
                <a:moveTo>
                  <a:pt x="4405881" y="576072"/>
                </a:moveTo>
                <a:lnTo>
                  <a:pt x="4405881" y="24384"/>
                </a:lnTo>
                <a:lnTo>
                  <a:pt x="4393689" y="24384"/>
                </a:lnTo>
                <a:lnTo>
                  <a:pt x="4393689" y="576072"/>
                </a:lnTo>
                <a:lnTo>
                  <a:pt x="4405881" y="576072"/>
                </a:lnTo>
                <a:close/>
              </a:path>
              <a:path w="4418330" h="600710">
                <a:moveTo>
                  <a:pt x="4405881" y="600456"/>
                </a:moveTo>
                <a:lnTo>
                  <a:pt x="4405881" y="576072"/>
                </a:lnTo>
                <a:lnTo>
                  <a:pt x="4393689" y="588264"/>
                </a:lnTo>
                <a:lnTo>
                  <a:pt x="4393689" y="600456"/>
                </a:lnTo>
                <a:lnTo>
                  <a:pt x="4405881" y="600456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4281" y="5769341"/>
            <a:ext cx="43922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0"/>
              </a:spcBef>
              <a:tabLst>
                <a:tab pos="605790" algn="l"/>
              </a:tabLst>
            </a:pPr>
            <a:r>
              <a:rPr sz="2000" dirty="0">
                <a:latin typeface="Calibri"/>
                <a:cs typeface="Calibri"/>
              </a:rPr>
              <a:t>3.	</a:t>
            </a:r>
            <a:r>
              <a:rPr sz="2000" spc="-10" dirty="0">
                <a:latin typeface="Calibri"/>
                <a:cs typeface="Calibri"/>
              </a:rPr>
              <a:t>Memverifikasi </a:t>
            </a:r>
            <a:r>
              <a:rPr sz="2000" spc="-5" dirty="0">
                <a:latin typeface="Calibri"/>
                <a:cs typeface="Calibri"/>
              </a:rPr>
              <a:t>penerimaan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jasa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89138" y="5740892"/>
            <a:ext cx="4418330" cy="600710"/>
          </a:xfrm>
          <a:custGeom>
            <a:avLst/>
            <a:gdLst/>
            <a:ahLst/>
            <a:cxnLst/>
            <a:rect l="l" t="t" r="r" b="b"/>
            <a:pathLst>
              <a:path w="4418330" h="600710">
                <a:moveTo>
                  <a:pt x="4418076" y="595884"/>
                </a:moveTo>
                <a:lnTo>
                  <a:pt x="4418076" y="4572"/>
                </a:lnTo>
                <a:lnTo>
                  <a:pt x="4413504" y="0"/>
                </a:lnTo>
                <a:lnTo>
                  <a:pt x="6096" y="0"/>
                </a:lnTo>
                <a:lnTo>
                  <a:pt x="0" y="4572"/>
                </a:lnTo>
                <a:lnTo>
                  <a:pt x="0" y="595884"/>
                </a:lnTo>
                <a:lnTo>
                  <a:pt x="6096" y="600456"/>
                </a:lnTo>
                <a:lnTo>
                  <a:pt x="13716" y="600456"/>
                </a:lnTo>
                <a:lnTo>
                  <a:pt x="13716" y="24384"/>
                </a:lnTo>
                <a:lnTo>
                  <a:pt x="25908" y="12192"/>
                </a:lnTo>
                <a:lnTo>
                  <a:pt x="25908" y="24384"/>
                </a:lnTo>
                <a:lnTo>
                  <a:pt x="4393692" y="24384"/>
                </a:lnTo>
                <a:lnTo>
                  <a:pt x="4393692" y="12192"/>
                </a:lnTo>
                <a:lnTo>
                  <a:pt x="4405884" y="24384"/>
                </a:lnTo>
                <a:lnTo>
                  <a:pt x="4405884" y="600456"/>
                </a:lnTo>
                <a:lnTo>
                  <a:pt x="4413504" y="600456"/>
                </a:lnTo>
                <a:lnTo>
                  <a:pt x="4418076" y="595884"/>
                </a:lnTo>
                <a:close/>
              </a:path>
              <a:path w="4418330" h="600710">
                <a:moveTo>
                  <a:pt x="25908" y="24384"/>
                </a:moveTo>
                <a:lnTo>
                  <a:pt x="25908" y="12192"/>
                </a:lnTo>
                <a:lnTo>
                  <a:pt x="13716" y="24384"/>
                </a:lnTo>
                <a:lnTo>
                  <a:pt x="25908" y="24384"/>
                </a:lnTo>
                <a:close/>
              </a:path>
              <a:path w="4418330" h="600710">
                <a:moveTo>
                  <a:pt x="25908" y="576072"/>
                </a:moveTo>
                <a:lnTo>
                  <a:pt x="25908" y="24384"/>
                </a:lnTo>
                <a:lnTo>
                  <a:pt x="13716" y="24384"/>
                </a:lnTo>
                <a:lnTo>
                  <a:pt x="13716" y="576072"/>
                </a:lnTo>
                <a:lnTo>
                  <a:pt x="25908" y="576072"/>
                </a:lnTo>
                <a:close/>
              </a:path>
              <a:path w="4418330" h="600710">
                <a:moveTo>
                  <a:pt x="4405884" y="576072"/>
                </a:moveTo>
                <a:lnTo>
                  <a:pt x="13716" y="576072"/>
                </a:lnTo>
                <a:lnTo>
                  <a:pt x="25908" y="588264"/>
                </a:lnTo>
                <a:lnTo>
                  <a:pt x="25908" y="600456"/>
                </a:lnTo>
                <a:lnTo>
                  <a:pt x="4393692" y="600456"/>
                </a:lnTo>
                <a:lnTo>
                  <a:pt x="4393692" y="588264"/>
                </a:lnTo>
                <a:lnTo>
                  <a:pt x="4405884" y="576072"/>
                </a:lnTo>
                <a:close/>
              </a:path>
              <a:path w="4418330" h="600710">
                <a:moveTo>
                  <a:pt x="25908" y="600456"/>
                </a:moveTo>
                <a:lnTo>
                  <a:pt x="25908" y="588264"/>
                </a:lnTo>
                <a:lnTo>
                  <a:pt x="13716" y="576072"/>
                </a:lnTo>
                <a:lnTo>
                  <a:pt x="13716" y="600456"/>
                </a:lnTo>
                <a:lnTo>
                  <a:pt x="25908" y="600456"/>
                </a:lnTo>
                <a:close/>
              </a:path>
              <a:path w="4418330" h="600710">
                <a:moveTo>
                  <a:pt x="4405884" y="24384"/>
                </a:moveTo>
                <a:lnTo>
                  <a:pt x="4393692" y="12192"/>
                </a:lnTo>
                <a:lnTo>
                  <a:pt x="4393692" y="24384"/>
                </a:lnTo>
                <a:lnTo>
                  <a:pt x="4405884" y="24384"/>
                </a:lnTo>
                <a:close/>
              </a:path>
              <a:path w="4418330" h="600710">
                <a:moveTo>
                  <a:pt x="4405884" y="576072"/>
                </a:moveTo>
                <a:lnTo>
                  <a:pt x="4405884" y="24384"/>
                </a:lnTo>
                <a:lnTo>
                  <a:pt x="4393692" y="24384"/>
                </a:lnTo>
                <a:lnTo>
                  <a:pt x="4393692" y="576072"/>
                </a:lnTo>
                <a:lnTo>
                  <a:pt x="4405884" y="576072"/>
                </a:lnTo>
                <a:close/>
              </a:path>
              <a:path w="4418330" h="600710">
                <a:moveTo>
                  <a:pt x="4405884" y="600456"/>
                </a:moveTo>
                <a:lnTo>
                  <a:pt x="4405884" y="576072"/>
                </a:lnTo>
                <a:lnTo>
                  <a:pt x="4393692" y="588264"/>
                </a:lnTo>
                <a:lnTo>
                  <a:pt x="4393692" y="600456"/>
                </a:lnTo>
                <a:lnTo>
                  <a:pt x="4405884" y="600456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181598" y="5769341"/>
            <a:ext cx="400557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050" algn="l"/>
              </a:tabLst>
            </a:pPr>
            <a:r>
              <a:rPr sz="2000" dirty="0">
                <a:latin typeface="Calibri"/>
                <a:cs typeface="Calibri"/>
              </a:rPr>
              <a:t>a.	</a:t>
            </a:r>
            <a:r>
              <a:rPr sz="2000" spc="-5" dirty="0">
                <a:latin typeface="Calibri"/>
                <a:cs typeface="Calibri"/>
              </a:rPr>
              <a:t>Pengendalian anggaran </a:t>
            </a:r>
            <a:r>
              <a:rPr sz="2000" dirty="0">
                <a:latin typeface="Calibri"/>
                <a:cs typeface="Calibri"/>
              </a:rPr>
              <a:t>dan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Audit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94281" y="6400784"/>
            <a:ext cx="4392295" cy="576580"/>
          </a:xfrm>
          <a:custGeom>
            <a:avLst/>
            <a:gdLst/>
            <a:ahLst/>
            <a:cxnLst/>
            <a:rect l="l" t="t" r="r" b="b"/>
            <a:pathLst>
              <a:path w="4392295" h="576579">
                <a:moveTo>
                  <a:pt x="0" y="0"/>
                </a:moveTo>
                <a:lnTo>
                  <a:pt x="0" y="576072"/>
                </a:lnTo>
                <a:lnTo>
                  <a:pt x="4392168" y="576072"/>
                </a:lnTo>
                <a:lnTo>
                  <a:pt x="439216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0565" y="6388592"/>
            <a:ext cx="4418330" cy="601980"/>
          </a:xfrm>
          <a:custGeom>
            <a:avLst/>
            <a:gdLst/>
            <a:ahLst/>
            <a:cxnLst/>
            <a:rect l="l" t="t" r="r" b="b"/>
            <a:pathLst>
              <a:path w="4418330" h="601979">
                <a:moveTo>
                  <a:pt x="4418073" y="595884"/>
                </a:moveTo>
                <a:lnTo>
                  <a:pt x="4418073" y="6096"/>
                </a:lnTo>
                <a:lnTo>
                  <a:pt x="4413501" y="0"/>
                </a:lnTo>
                <a:lnTo>
                  <a:pt x="6096" y="0"/>
                </a:lnTo>
                <a:lnTo>
                  <a:pt x="0" y="6096"/>
                </a:lnTo>
                <a:lnTo>
                  <a:pt x="0" y="595884"/>
                </a:lnTo>
                <a:lnTo>
                  <a:pt x="6096" y="601980"/>
                </a:lnTo>
                <a:lnTo>
                  <a:pt x="13716" y="601980"/>
                </a:lnTo>
                <a:lnTo>
                  <a:pt x="13716" y="25908"/>
                </a:lnTo>
                <a:lnTo>
                  <a:pt x="25908" y="12192"/>
                </a:lnTo>
                <a:lnTo>
                  <a:pt x="25908" y="25908"/>
                </a:lnTo>
                <a:lnTo>
                  <a:pt x="4393689" y="25908"/>
                </a:lnTo>
                <a:lnTo>
                  <a:pt x="4393689" y="12192"/>
                </a:lnTo>
                <a:lnTo>
                  <a:pt x="4405881" y="25908"/>
                </a:lnTo>
                <a:lnTo>
                  <a:pt x="4405881" y="601980"/>
                </a:lnTo>
                <a:lnTo>
                  <a:pt x="4413501" y="601980"/>
                </a:lnTo>
                <a:lnTo>
                  <a:pt x="4418073" y="595884"/>
                </a:lnTo>
                <a:close/>
              </a:path>
              <a:path w="4418330" h="601979">
                <a:moveTo>
                  <a:pt x="25908" y="25908"/>
                </a:moveTo>
                <a:lnTo>
                  <a:pt x="25908" y="12192"/>
                </a:lnTo>
                <a:lnTo>
                  <a:pt x="13716" y="25908"/>
                </a:lnTo>
                <a:lnTo>
                  <a:pt x="25908" y="25908"/>
                </a:lnTo>
                <a:close/>
              </a:path>
              <a:path w="4418330" h="601979">
                <a:moveTo>
                  <a:pt x="25908" y="576072"/>
                </a:moveTo>
                <a:lnTo>
                  <a:pt x="25908" y="25908"/>
                </a:lnTo>
                <a:lnTo>
                  <a:pt x="13716" y="25908"/>
                </a:lnTo>
                <a:lnTo>
                  <a:pt x="13716" y="576072"/>
                </a:lnTo>
                <a:lnTo>
                  <a:pt x="25908" y="576072"/>
                </a:lnTo>
                <a:close/>
              </a:path>
              <a:path w="4418330" h="601979">
                <a:moveTo>
                  <a:pt x="4405881" y="576072"/>
                </a:moveTo>
                <a:lnTo>
                  <a:pt x="13716" y="576072"/>
                </a:lnTo>
                <a:lnTo>
                  <a:pt x="25908" y="588264"/>
                </a:lnTo>
                <a:lnTo>
                  <a:pt x="25908" y="601980"/>
                </a:lnTo>
                <a:lnTo>
                  <a:pt x="4393689" y="601980"/>
                </a:lnTo>
                <a:lnTo>
                  <a:pt x="4393689" y="588264"/>
                </a:lnTo>
                <a:lnTo>
                  <a:pt x="4405881" y="576072"/>
                </a:lnTo>
                <a:close/>
              </a:path>
              <a:path w="4418330" h="601979">
                <a:moveTo>
                  <a:pt x="25908" y="601980"/>
                </a:moveTo>
                <a:lnTo>
                  <a:pt x="25908" y="588264"/>
                </a:lnTo>
                <a:lnTo>
                  <a:pt x="13716" y="576072"/>
                </a:lnTo>
                <a:lnTo>
                  <a:pt x="13716" y="601980"/>
                </a:lnTo>
                <a:lnTo>
                  <a:pt x="25908" y="601980"/>
                </a:lnTo>
                <a:close/>
              </a:path>
              <a:path w="4418330" h="601979">
                <a:moveTo>
                  <a:pt x="4405881" y="25908"/>
                </a:moveTo>
                <a:lnTo>
                  <a:pt x="4393689" y="12192"/>
                </a:lnTo>
                <a:lnTo>
                  <a:pt x="4393689" y="25908"/>
                </a:lnTo>
                <a:lnTo>
                  <a:pt x="4405881" y="25908"/>
                </a:lnTo>
                <a:close/>
              </a:path>
              <a:path w="4418330" h="601979">
                <a:moveTo>
                  <a:pt x="4405881" y="576072"/>
                </a:moveTo>
                <a:lnTo>
                  <a:pt x="4405881" y="25908"/>
                </a:lnTo>
                <a:lnTo>
                  <a:pt x="4393689" y="25908"/>
                </a:lnTo>
                <a:lnTo>
                  <a:pt x="4393689" y="576072"/>
                </a:lnTo>
                <a:lnTo>
                  <a:pt x="4405881" y="576072"/>
                </a:lnTo>
                <a:close/>
              </a:path>
              <a:path w="4418330" h="601979">
                <a:moveTo>
                  <a:pt x="4405881" y="601980"/>
                </a:moveTo>
                <a:lnTo>
                  <a:pt x="4405881" y="576072"/>
                </a:lnTo>
                <a:lnTo>
                  <a:pt x="4393689" y="588264"/>
                </a:lnTo>
                <a:lnTo>
                  <a:pt x="4393689" y="601980"/>
                </a:lnTo>
                <a:lnTo>
                  <a:pt x="4405881" y="60198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94281" y="6418564"/>
            <a:ext cx="43922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0"/>
              </a:spcBef>
              <a:tabLst>
                <a:tab pos="605790" algn="l"/>
              </a:tabLst>
            </a:pPr>
            <a:r>
              <a:rPr sz="2000" dirty="0">
                <a:latin typeface="Calibri"/>
                <a:cs typeface="Calibri"/>
              </a:rPr>
              <a:t>4.	</a:t>
            </a:r>
            <a:r>
              <a:rPr sz="2000" spc="-5" dirty="0">
                <a:latin typeface="Calibri"/>
                <a:cs typeface="Calibri"/>
              </a:rPr>
              <a:t>Pencurian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persediaan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102855" y="6400784"/>
            <a:ext cx="4392295" cy="908685"/>
          </a:xfrm>
          <a:custGeom>
            <a:avLst/>
            <a:gdLst/>
            <a:ahLst/>
            <a:cxnLst/>
            <a:rect l="l" t="t" r="r" b="b"/>
            <a:pathLst>
              <a:path w="4392295" h="908684">
                <a:moveTo>
                  <a:pt x="0" y="0"/>
                </a:moveTo>
                <a:lnTo>
                  <a:pt x="0" y="908304"/>
                </a:lnTo>
                <a:lnTo>
                  <a:pt x="4392168" y="908304"/>
                </a:lnTo>
                <a:lnTo>
                  <a:pt x="439216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89138" y="6388592"/>
            <a:ext cx="4418330" cy="920750"/>
          </a:xfrm>
          <a:custGeom>
            <a:avLst/>
            <a:gdLst/>
            <a:ahLst/>
            <a:cxnLst/>
            <a:rect l="l" t="t" r="r" b="b"/>
            <a:pathLst>
              <a:path w="4418330" h="920750">
                <a:moveTo>
                  <a:pt x="4418076" y="920495"/>
                </a:moveTo>
                <a:lnTo>
                  <a:pt x="4418076" y="6096"/>
                </a:lnTo>
                <a:lnTo>
                  <a:pt x="4413504" y="0"/>
                </a:lnTo>
                <a:lnTo>
                  <a:pt x="6096" y="0"/>
                </a:lnTo>
                <a:lnTo>
                  <a:pt x="0" y="6096"/>
                </a:lnTo>
                <a:lnTo>
                  <a:pt x="0" y="920495"/>
                </a:lnTo>
                <a:lnTo>
                  <a:pt x="13716" y="920495"/>
                </a:lnTo>
                <a:lnTo>
                  <a:pt x="13716" y="25908"/>
                </a:lnTo>
                <a:lnTo>
                  <a:pt x="25908" y="12192"/>
                </a:lnTo>
                <a:lnTo>
                  <a:pt x="25908" y="25908"/>
                </a:lnTo>
                <a:lnTo>
                  <a:pt x="4393692" y="25908"/>
                </a:lnTo>
                <a:lnTo>
                  <a:pt x="4393692" y="12192"/>
                </a:lnTo>
                <a:lnTo>
                  <a:pt x="4405884" y="25908"/>
                </a:lnTo>
                <a:lnTo>
                  <a:pt x="4405884" y="920495"/>
                </a:lnTo>
                <a:lnTo>
                  <a:pt x="4418076" y="920495"/>
                </a:lnTo>
                <a:close/>
              </a:path>
              <a:path w="4418330" h="920750">
                <a:moveTo>
                  <a:pt x="25908" y="25908"/>
                </a:moveTo>
                <a:lnTo>
                  <a:pt x="25908" y="12192"/>
                </a:lnTo>
                <a:lnTo>
                  <a:pt x="13716" y="25908"/>
                </a:lnTo>
                <a:lnTo>
                  <a:pt x="25908" y="25908"/>
                </a:lnTo>
                <a:close/>
              </a:path>
              <a:path w="4418330" h="920750">
                <a:moveTo>
                  <a:pt x="25908" y="908304"/>
                </a:moveTo>
                <a:lnTo>
                  <a:pt x="25908" y="25908"/>
                </a:lnTo>
                <a:lnTo>
                  <a:pt x="13716" y="25908"/>
                </a:lnTo>
                <a:lnTo>
                  <a:pt x="13716" y="908304"/>
                </a:lnTo>
                <a:lnTo>
                  <a:pt x="25908" y="908304"/>
                </a:lnTo>
                <a:close/>
              </a:path>
              <a:path w="4418330" h="920750">
                <a:moveTo>
                  <a:pt x="4405884" y="908304"/>
                </a:moveTo>
                <a:lnTo>
                  <a:pt x="13716" y="908304"/>
                </a:lnTo>
                <a:lnTo>
                  <a:pt x="25908" y="920495"/>
                </a:lnTo>
                <a:lnTo>
                  <a:pt x="4393692" y="920495"/>
                </a:lnTo>
                <a:lnTo>
                  <a:pt x="4405884" y="908304"/>
                </a:lnTo>
                <a:close/>
              </a:path>
              <a:path w="4418330" h="920750">
                <a:moveTo>
                  <a:pt x="25908" y="920495"/>
                </a:moveTo>
                <a:lnTo>
                  <a:pt x="13716" y="908304"/>
                </a:lnTo>
                <a:lnTo>
                  <a:pt x="13716" y="920495"/>
                </a:lnTo>
                <a:lnTo>
                  <a:pt x="25908" y="920495"/>
                </a:lnTo>
                <a:close/>
              </a:path>
              <a:path w="4418330" h="920750">
                <a:moveTo>
                  <a:pt x="4405884" y="25908"/>
                </a:moveTo>
                <a:lnTo>
                  <a:pt x="4393692" y="12192"/>
                </a:lnTo>
                <a:lnTo>
                  <a:pt x="4393692" y="25908"/>
                </a:lnTo>
                <a:lnTo>
                  <a:pt x="4405884" y="25908"/>
                </a:lnTo>
                <a:close/>
              </a:path>
              <a:path w="4418330" h="920750">
                <a:moveTo>
                  <a:pt x="4405884" y="908304"/>
                </a:moveTo>
                <a:lnTo>
                  <a:pt x="4405884" y="25908"/>
                </a:lnTo>
                <a:lnTo>
                  <a:pt x="4393692" y="25908"/>
                </a:lnTo>
                <a:lnTo>
                  <a:pt x="4393692" y="908304"/>
                </a:lnTo>
                <a:lnTo>
                  <a:pt x="4405884" y="908304"/>
                </a:lnTo>
                <a:close/>
              </a:path>
              <a:path w="4418330" h="920750">
                <a:moveTo>
                  <a:pt x="4405884" y="920495"/>
                </a:moveTo>
                <a:lnTo>
                  <a:pt x="4405884" y="908304"/>
                </a:lnTo>
                <a:lnTo>
                  <a:pt x="4393692" y="920495"/>
                </a:lnTo>
                <a:lnTo>
                  <a:pt x="4405884" y="920495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373033" y="6418564"/>
            <a:ext cx="20421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8535" algn="l"/>
                <a:tab pos="1793875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	f</a:t>
            </a:r>
            <a:r>
              <a:rPr sz="2000" spc="5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si</a:t>
            </a:r>
            <a:r>
              <a:rPr sz="2000" dirty="0">
                <a:latin typeface="Calibri"/>
                <a:cs typeface="Calibri"/>
              </a:rPr>
              <a:t>k	</a:t>
            </a:r>
            <a:r>
              <a:rPr sz="2000" spc="-6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72869" y="6723364"/>
            <a:ext cx="23406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7650" algn="l"/>
              </a:tabLst>
            </a:pPr>
            <a:r>
              <a:rPr sz="2000" spc="-1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	t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5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81598" y="6418564"/>
            <a:ext cx="180975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a. </a:t>
            </a:r>
            <a:r>
              <a:rPr sz="2000" spc="-10" dirty="0">
                <a:latin typeface="Calibri"/>
                <a:cs typeface="Calibri"/>
              </a:rPr>
              <a:t>Pembatasan  </a:t>
            </a:r>
            <a:r>
              <a:rPr sz="2000" spc="-5" dirty="0">
                <a:latin typeface="Calibri"/>
                <a:cs typeface="Calibri"/>
              </a:rPr>
              <a:t>persediaan,  persediaan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0354" y="2801096"/>
            <a:ext cx="1152525" cy="1655445"/>
          </a:xfrm>
          <a:custGeom>
            <a:avLst/>
            <a:gdLst/>
            <a:ahLst/>
            <a:cxnLst/>
            <a:rect l="l" t="t" r="r" b="b"/>
            <a:pathLst>
              <a:path w="1152525" h="1655445">
                <a:moveTo>
                  <a:pt x="0" y="0"/>
                </a:moveTo>
                <a:lnTo>
                  <a:pt x="0" y="1655064"/>
                </a:lnTo>
                <a:lnTo>
                  <a:pt x="1152144" y="1655064"/>
                </a:lnTo>
                <a:lnTo>
                  <a:pt x="1152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6638" y="2787380"/>
            <a:ext cx="1178560" cy="1682750"/>
          </a:xfrm>
          <a:custGeom>
            <a:avLst/>
            <a:gdLst/>
            <a:ahLst/>
            <a:cxnLst/>
            <a:rect l="l" t="t" r="r" b="b"/>
            <a:pathLst>
              <a:path w="1178560" h="1682750">
                <a:moveTo>
                  <a:pt x="1178048" y="1676400"/>
                </a:moveTo>
                <a:lnTo>
                  <a:pt x="1178048" y="6096"/>
                </a:lnTo>
                <a:lnTo>
                  <a:pt x="1171952" y="0"/>
                </a:lnTo>
                <a:lnTo>
                  <a:pt x="6096" y="0"/>
                </a:lnTo>
                <a:lnTo>
                  <a:pt x="0" y="6096"/>
                </a:lnTo>
                <a:lnTo>
                  <a:pt x="0" y="1676400"/>
                </a:lnTo>
                <a:lnTo>
                  <a:pt x="6096" y="1682496"/>
                </a:lnTo>
                <a:lnTo>
                  <a:pt x="13716" y="1682496"/>
                </a:lnTo>
                <a:lnTo>
                  <a:pt x="13716" y="25908"/>
                </a:lnTo>
                <a:lnTo>
                  <a:pt x="25908" y="13716"/>
                </a:lnTo>
                <a:lnTo>
                  <a:pt x="25908" y="25908"/>
                </a:lnTo>
                <a:lnTo>
                  <a:pt x="1152140" y="25908"/>
                </a:lnTo>
                <a:lnTo>
                  <a:pt x="1152140" y="13716"/>
                </a:lnTo>
                <a:lnTo>
                  <a:pt x="1165856" y="25908"/>
                </a:lnTo>
                <a:lnTo>
                  <a:pt x="1165856" y="1682496"/>
                </a:lnTo>
                <a:lnTo>
                  <a:pt x="1171952" y="1682496"/>
                </a:lnTo>
                <a:lnTo>
                  <a:pt x="1178048" y="1676400"/>
                </a:lnTo>
                <a:close/>
              </a:path>
              <a:path w="1178560" h="1682750">
                <a:moveTo>
                  <a:pt x="25908" y="25908"/>
                </a:moveTo>
                <a:lnTo>
                  <a:pt x="25908" y="13716"/>
                </a:lnTo>
                <a:lnTo>
                  <a:pt x="13716" y="25908"/>
                </a:lnTo>
                <a:lnTo>
                  <a:pt x="25908" y="25908"/>
                </a:lnTo>
                <a:close/>
              </a:path>
              <a:path w="1178560" h="1682750">
                <a:moveTo>
                  <a:pt x="25908" y="1656588"/>
                </a:moveTo>
                <a:lnTo>
                  <a:pt x="25908" y="25908"/>
                </a:lnTo>
                <a:lnTo>
                  <a:pt x="13716" y="25908"/>
                </a:lnTo>
                <a:lnTo>
                  <a:pt x="13716" y="1656588"/>
                </a:lnTo>
                <a:lnTo>
                  <a:pt x="25908" y="1656588"/>
                </a:lnTo>
                <a:close/>
              </a:path>
              <a:path w="1178560" h="1682750">
                <a:moveTo>
                  <a:pt x="1165856" y="1656588"/>
                </a:moveTo>
                <a:lnTo>
                  <a:pt x="13716" y="1656588"/>
                </a:lnTo>
                <a:lnTo>
                  <a:pt x="25908" y="1668780"/>
                </a:lnTo>
                <a:lnTo>
                  <a:pt x="25908" y="1682496"/>
                </a:lnTo>
                <a:lnTo>
                  <a:pt x="1152140" y="1682496"/>
                </a:lnTo>
                <a:lnTo>
                  <a:pt x="1152140" y="1668780"/>
                </a:lnTo>
                <a:lnTo>
                  <a:pt x="1165856" y="1656588"/>
                </a:lnTo>
                <a:close/>
              </a:path>
              <a:path w="1178560" h="1682750">
                <a:moveTo>
                  <a:pt x="25908" y="1682496"/>
                </a:moveTo>
                <a:lnTo>
                  <a:pt x="25908" y="1668780"/>
                </a:lnTo>
                <a:lnTo>
                  <a:pt x="13716" y="1656588"/>
                </a:lnTo>
                <a:lnTo>
                  <a:pt x="13716" y="1682496"/>
                </a:lnTo>
                <a:lnTo>
                  <a:pt x="25908" y="1682496"/>
                </a:lnTo>
                <a:close/>
              </a:path>
              <a:path w="1178560" h="1682750">
                <a:moveTo>
                  <a:pt x="1165856" y="25908"/>
                </a:moveTo>
                <a:lnTo>
                  <a:pt x="1152140" y="13716"/>
                </a:lnTo>
                <a:lnTo>
                  <a:pt x="1152140" y="25908"/>
                </a:lnTo>
                <a:lnTo>
                  <a:pt x="1165856" y="25908"/>
                </a:lnTo>
                <a:close/>
              </a:path>
              <a:path w="1178560" h="1682750">
                <a:moveTo>
                  <a:pt x="1165856" y="1656588"/>
                </a:moveTo>
                <a:lnTo>
                  <a:pt x="1165856" y="25908"/>
                </a:lnTo>
                <a:lnTo>
                  <a:pt x="1152140" y="25908"/>
                </a:lnTo>
                <a:lnTo>
                  <a:pt x="1152140" y="1656588"/>
                </a:lnTo>
                <a:lnTo>
                  <a:pt x="1165856" y="1656588"/>
                </a:lnTo>
                <a:close/>
              </a:path>
              <a:path w="1178560" h="1682750">
                <a:moveTo>
                  <a:pt x="1165856" y="1682496"/>
                </a:moveTo>
                <a:lnTo>
                  <a:pt x="1165856" y="1656588"/>
                </a:lnTo>
                <a:lnTo>
                  <a:pt x="1152140" y="1668780"/>
                </a:lnTo>
                <a:lnTo>
                  <a:pt x="1152140" y="1682496"/>
                </a:lnTo>
                <a:lnTo>
                  <a:pt x="1165856" y="1682496"/>
                </a:lnTo>
                <a:close/>
              </a:path>
            </a:pathLst>
          </a:custGeom>
          <a:solidFill>
            <a:srgbClr val="7088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70354" y="3143490"/>
            <a:ext cx="11525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216535" indent="-74930">
              <a:lnSpc>
                <a:spcPct val="100000"/>
              </a:lnSpc>
              <a:spcBef>
                <a:spcPts val="100"/>
              </a:spcBef>
            </a:pPr>
            <a:r>
              <a:rPr sz="2000" i="1" spc="-5" dirty="0">
                <a:latin typeface="Calibri"/>
                <a:cs typeface="Calibri"/>
              </a:rPr>
              <a:t>Level</a:t>
            </a:r>
            <a:r>
              <a:rPr sz="2000" i="1" spc="-1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1  DFD</a:t>
            </a:r>
            <a:r>
              <a:rPr sz="2000" i="1" spc="-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260350">
              <a:lnSpc>
                <a:spcPct val="100000"/>
              </a:lnSpc>
            </a:pPr>
            <a:r>
              <a:rPr sz="2000" i="1" spc="-5" dirty="0">
                <a:latin typeface="Calibri"/>
                <a:cs typeface="Calibri"/>
              </a:rPr>
              <a:t>Billing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705" y="627875"/>
            <a:ext cx="7452356" cy="659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5516" y="574028"/>
            <a:ext cx="62318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1" spc="-5" dirty="0">
                <a:latin typeface="Calibri"/>
                <a:cs typeface="Calibri"/>
              </a:rPr>
              <a:t>Approving </a:t>
            </a:r>
            <a:r>
              <a:rPr sz="4400" i="1" dirty="0">
                <a:latin typeface="Calibri"/>
                <a:cs typeface="Calibri"/>
              </a:rPr>
              <a:t>Supplier</a:t>
            </a:r>
            <a:r>
              <a:rPr sz="4400" i="1" spc="-35" dirty="0">
                <a:latin typeface="Calibri"/>
                <a:cs typeface="Calibri"/>
              </a:rPr>
              <a:t> </a:t>
            </a:r>
            <a:r>
              <a:rPr sz="4400" i="1" spc="-20" dirty="0">
                <a:latin typeface="Calibri"/>
                <a:cs typeface="Calibri"/>
              </a:rPr>
              <a:t>Invoices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53786" y="1432544"/>
            <a:ext cx="5786628" cy="5876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705" y="451091"/>
            <a:ext cx="5436104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49010" y="540500"/>
            <a:ext cx="387222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Voucher</a:t>
            </a:r>
            <a:r>
              <a:rPr sz="4400" spc="-75" dirty="0"/>
              <a:t> </a:t>
            </a:r>
            <a:r>
              <a:rPr sz="4400" spc="-30" dirty="0"/>
              <a:t>Package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5872475" y="1432547"/>
            <a:ext cx="3672840" cy="1728470"/>
          </a:xfrm>
          <a:custGeom>
            <a:avLst/>
            <a:gdLst/>
            <a:ahLst/>
            <a:cxnLst/>
            <a:rect l="l" t="t" r="r" b="b"/>
            <a:pathLst>
              <a:path w="3672840" h="1728470">
                <a:moveTo>
                  <a:pt x="3672840" y="1440176"/>
                </a:moveTo>
                <a:lnTo>
                  <a:pt x="3672840" y="288032"/>
                </a:lnTo>
                <a:lnTo>
                  <a:pt x="3669095" y="241453"/>
                </a:lnTo>
                <a:lnTo>
                  <a:pt x="3658246" y="197215"/>
                </a:lnTo>
                <a:lnTo>
                  <a:pt x="3640868" y="155921"/>
                </a:lnTo>
                <a:lnTo>
                  <a:pt x="3617537" y="118175"/>
                </a:lnTo>
                <a:lnTo>
                  <a:pt x="3588829" y="84580"/>
                </a:lnTo>
                <a:lnTo>
                  <a:pt x="3555321" y="55740"/>
                </a:lnTo>
                <a:lnTo>
                  <a:pt x="3517588" y="32259"/>
                </a:lnTo>
                <a:lnTo>
                  <a:pt x="3476207" y="14739"/>
                </a:lnTo>
                <a:lnTo>
                  <a:pt x="3431753" y="3785"/>
                </a:lnTo>
                <a:lnTo>
                  <a:pt x="3384804" y="0"/>
                </a:lnTo>
                <a:lnTo>
                  <a:pt x="288036" y="0"/>
                </a:lnTo>
                <a:lnTo>
                  <a:pt x="241456" y="3785"/>
                </a:lnTo>
                <a:lnTo>
                  <a:pt x="197217" y="14739"/>
                </a:lnTo>
                <a:lnTo>
                  <a:pt x="155923" y="32259"/>
                </a:lnTo>
                <a:lnTo>
                  <a:pt x="118177" y="55740"/>
                </a:lnTo>
                <a:lnTo>
                  <a:pt x="84582" y="84580"/>
                </a:lnTo>
                <a:lnTo>
                  <a:pt x="55741" y="118175"/>
                </a:lnTo>
                <a:lnTo>
                  <a:pt x="32260" y="155921"/>
                </a:lnTo>
                <a:lnTo>
                  <a:pt x="14740" y="197215"/>
                </a:lnTo>
                <a:lnTo>
                  <a:pt x="3785" y="241453"/>
                </a:lnTo>
                <a:lnTo>
                  <a:pt x="0" y="288032"/>
                </a:lnTo>
                <a:lnTo>
                  <a:pt x="0" y="1440176"/>
                </a:lnTo>
                <a:lnTo>
                  <a:pt x="3785" y="1486756"/>
                </a:lnTo>
                <a:lnTo>
                  <a:pt x="14740" y="1530995"/>
                </a:lnTo>
                <a:lnTo>
                  <a:pt x="32260" y="1572289"/>
                </a:lnTo>
                <a:lnTo>
                  <a:pt x="55741" y="1610035"/>
                </a:lnTo>
                <a:lnTo>
                  <a:pt x="84582" y="1643631"/>
                </a:lnTo>
                <a:lnTo>
                  <a:pt x="118177" y="1672471"/>
                </a:lnTo>
                <a:lnTo>
                  <a:pt x="155923" y="1695952"/>
                </a:lnTo>
                <a:lnTo>
                  <a:pt x="197217" y="1713472"/>
                </a:lnTo>
                <a:lnTo>
                  <a:pt x="241456" y="1724427"/>
                </a:lnTo>
                <a:lnTo>
                  <a:pt x="288036" y="1728213"/>
                </a:lnTo>
                <a:lnTo>
                  <a:pt x="3384804" y="1728213"/>
                </a:lnTo>
                <a:lnTo>
                  <a:pt x="3431753" y="1724427"/>
                </a:lnTo>
                <a:lnTo>
                  <a:pt x="3476207" y="1713472"/>
                </a:lnTo>
                <a:lnTo>
                  <a:pt x="3517588" y="1695952"/>
                </a:lnTo>
                <a:lnTo>
                  <a:pt x="3555321" y="1672471"/>
                </a:lnTo>
                <a:lnTo>
                  <a:pt x="3588829" y="1643631"/>
                </a:lnTo>
                <a:lnTo>
                  <a:pt x="3617537" y="1610035"/>
                </a:lnTo>
                <a:lnTo>
                  <a:pt x="3640868" y="1572289"/>
                </a:lnTo>
                <a:lnTo>
                  <a:pt x="3658246" y="1530995"/>
                </a:lnTo>
                <a:lnTo>
                  <a:pt x="3669095" y="1486756"/>
                </a:lnTo>
                <a:lnTo>
                  <a:pt x="3672840" y="1440176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60282" y="1420355"/>
            <a:ext cx="3697604" cy="1752600"/>
          </a:xfrm>
          <a:custGeom>
            <a:avLst/>
            <a:gdLst/>
            <a:ahLst/>
            <a:cxnLst/>
            <a:rect l="l" t="t" r="r" b="b"/>
            <a:pathLst>
              <a:path w="3697604" h="1752600">
                <a:moveTo>
                  <a:pt x="3697224" y="1467608"/>
                </a:moveTo>
                <a:lnTo>
                  <a:pt x="3697224" y="284984"/>
                </a:lnTo>
                <a:lnTo>
                  <a:pt x="3694176" y="254504"/>
                </a:lnTo>
                <a:lnTo>
                  <a:pt x="3688080" y="224024"/>
                </a:lnTo>
                <a:lnTo>
                  <a:pt x="3685032" y="210308"/>
                </a:lnTo>
                <a:lnTo>
                  <a:pt x="3678936" y="196592"/>
                </a:lnTo>
                <a:lnTo>
                  <a:pt x="3674364" y="182876"/>
                </a:lnTo>
                <a:lnTo>
                  <a:pt x="3668268" y="169160"/>
                </a:lnTo>
                <a:lnTo>
                  <a:pt x="3662172" y="156968"/>
                </a:lnTo>
                <a:lnTo>
                  <a:pt x="3654552" y="144776"/>
                </a:lnTo>
                <a:lnTo>
                  <a:pt x="3646932" y="131060"/>
                </a:lnTo>
                <a:lnTo>
                  <a:pt x="3608832" y="86868"/>
                </a:lnTo>
                <a:lnTo>
                  <a:pt x="3564636" y="50292"/>
                </a:lnTo>
                <a:lnTo>
                  <a:pt x="3528060" y="28956"/>
                </a:lnTo>
                <a:lnTo>
                  <a:pt x="3500628" y="18288"/>
                </a:lnTo>
                <a:lnTo>
                  <a:pt x="3486912" y="12192"/>
                </a:lnTo>
                <a:lnTo>
                  <a:pt x="3471672" y="9144"/>
                </a:lnTo>
                <a:lnTo>
                  <a:pt x="3457956" y="6096"/>
                </a:lnTo>
                <a:lnTo>
                  <a:pt x="3442716" y="3048"/>
                </a:lnTo>
                <a:lnTo>
                  <a:pt x="3412236" y="0"/>
                </a:lnTo>
                <a:lnTo>
                  <a:pt x="284988" y="0"/>
                </a:lnTo>
                <a:lnTo>
                  <a:pt x="254508" y="3048"/>
                </a:lnTo>
                <a:lnTo>
                  <a:pt x="239268" y="6096"/>
                </a:lnTo>
                <a:lnTo>
                  <a:pt x="225552" y="9144"/>
                </a:lnTo>
                <a:lnTo>
                  <a:pt x="211836" y="13716"/>
                </a:lnTo>
                <a:lnTo>
                  <a:pt x="196596" y="18288"/>
                </a:lnTo>
                <a:lnTo>
                  <a:pt x="182880" y="22860"/>
                </a:lnTo>
                <a:lnTo>
                  <a:pt x="170688" y="28956"/>
                </a:lnTo>
                <a:lnTo>
                  <a:pt x="156972" y="36576"/>
                </a:lnTo>
                <a:lnTo>
                  <a:pt x="144780" y="42672"/>
                </a:lnTo>
                <a:lnTo>
                  <a:pt x="132588" y="51816"/>
                </a:lnTo>
                <a:lnTo>
                  <a:pt x="109728" y="68580"/>
                </a:lnTo>
                <a:lnTo>
                  <a:pt x="88392" y="88392"/>
                </a:lnTo>
                <a:lnTo>
                  <a:pt x="51816" y="132584"/>
                </a:lnTo>
                <a:lnTo>
                  <a:pt x="28956" y="170684"/>
                </a:lnTo>
                <a:lnTo>
                  <a:pt x="24384" y="182876"/>
                </a:lnTo>
                <a:lnTo>
                  <a:pt x="18288" y="196592"/>
                </a:lnTo>
                <a:lnTo>
                  <a:pt x="13716" y="211832"/>
                </a:lnTo>
                <a:lnTo>
                  <a:pt x="9144" y="225548"/>
                </a:lnTo>
                <a:lnTo>
                  <a:pt x="6096" y="239264"/>
                </a:lnTo>
                <a:lnTo>
                  <a:pt x="3048" y="254504"/>
                </a:lnTo>
                <a:lnTo>
                  <a:pt x="0" y="284984"/>
                </a:lnTo>
                <a:lnTo>
                  <a:pt x="0" y="1467608"/>
                </a:lnTo>
                <a:lnTo>
                  <a:pt x="3048" y="1498088"/>
                </a:lnTo>
                <a:lnTo>
                  <a:pt x="9144" y="1528569"/>
                </a:lnTo>
                <a:lnTo>
                  <a:pt x="18288" y="1556001"/>
                </a:lnTo>
                <a:lnTo>
                  <a:pt x="25908" y="1573146"/>
                </a:lnTo>
                <a:lnTo>
                  <a:pt x="25908" y="284984"/>
                </a:lnTo>
                <a:lnTo>
                  <a:pt x="30480" y="243836"/>
                </a:lnTo>
                <a:lnTo>
                  <a:pt x="33528" y="231644"/>
                </a:lnTo>
                <a:lnTo>
                  <a:pt x="38100" y="217928"/>
                </a:lnTo>
                <a:lnTo>
                  <a:pt x="42672" y="205736"/>
                </a:lnTo>
                <a:lnTo>
                  <a:pt x="47244" y="192020"/>
                </a:lnTo>
                <a:lnTo>
                  <a:pt x="53340" y="179828"/>
                </a:lnTo>
                <a:lnTo>
                  <a:pt x="59436" y="169160"/>
                </a:lnTo>
                <a:lnTo>
                  <a:pt x="65532" y="156968"/>
                </a:lnTo>
                <a:lnTo>
                  <a:pt x="88392" y="124964"/>
                </a:lnTo>
                <a:lnTo>
                  <a:pt x="126492" y="86868"/>
                </a:lnTo>
                <a:lnTo>
                  <a:pt x="158496" y="64008"/>
                </a:lnTo>
                <a:lnTo>
                  <a:pt x="170688" y="57912"/>
                </a:lnTo>
                <a:lnTo>
                  <a:pt x="181356" y="51816"/>
                </a:lnTo>
                <a:lnTo>
                  <a:pt x="193548" y="45720"/>
                </a:lnTo>
                <a:lnTo>
                  <a:pt x="207264" y="41148"/>
                </a:lnTo>
                <a:lnTo>
                  <a:pt x="219456" y="36576"/>
                </a:lnTo>
                <a:lnTo>
                  <a:pt x="231648" y="33528"/>
                </a:lnTo>
                <a:lnTo>
                  <a:pt x="259080" y="27432"/>
                </a:lnTo>
                <a:lnTo>
                  <a:pt x="272796" y="25908"/>
                </a:lnTo>
                <a:lnTo>
                  <a:pt x="286512" y="25908"/>
                </a:lnTo>
                <a:lnTo>
                  <a:pt x="301752" y="24384"/>
                </a:lnTo>
                <a:lnTo>
                  <a:pt x="3396996" y="24384"/>
                </a:lnTo>
                <a:lnTo>
                  <a:pt x="3412236" y="25908"/>
                </a:lnTo>
                <a:lnTo>
                  <a:pt x="3425952" y="25908"/>
                </a:lnTo>
                <a:lnTo>
                  <a:pt x="3439668" y="27432"/>
                </a:lnTo>
                <a:lnTo>
                  <a:pt x="3467100" y="33528"/>
                </a:lnTo>
                <a:lnTo>
                  <a:pt x="3479292" y="38100"/>
                </a:lnTo>
                <a:lnTo>
                  <a:pt x="3491484" y="41148"/>
                </a:lnTo>
                <a:lnTo>
                  <a:pt x="3505200" y="47244"/>
                </a:lnTo>
                <a:lnTo>
                  <a:pt x="3517392" y="51816"/>
                </a:lnTo>
                <a:lnTo>
                  <a:pt x="3528060" y="57912"/>
                </a:lnTo>
                <a:lnTo>
                  <a:pt x="3540252" y="65532"/>
                </a:lnTo>
                <a:lnTo>
                  <a:pt x="3550920" y="71628"/>
                </a:lnTo>
                <a:lnTo>
                  <a:pt x="3572256" y="88392"/>
                </a:lnTo>
                <a:lnTo>
                  <a:pt x="3610356" y="124964"/>
                </a:lnTo>
                <a:lnTo>
                  <a:pt x="3633216" y="156968"/>
                </a:lnTo>
                <a:lnTo>
                  <a:pt x="3651504" y="193544"/>
                </a:lnTo>
                <a:lnTo>
                  <a:pt x="3669792" y="259076"/>
                </a:lnTo>
                <a:lnTo>
                  <a:pt x="3672840" y="286508"/>
                </a:lnTo>
                <a:lnTo>
                  <a:pt x="3672840" y="1572765"/>
                </a:lnTo>
                <a:lnTo>
                  <a:pt x="3674364" y="1569717"/>
                </a:lnTo>
                <a:lnTo>
                  <a:pt x="3680460" y="1556001"/>
                </a:lnTo>
                <a:lnTo>
                  <a:pt x="3685032" y="1540761"/>
                </a:lnTo>
                <a:lnTo>
                  <a:pt x="3688080" y="1527045"/>
                </a:lnTo>
                <a:lnTo>
                  <a:pt x="3692652" y="1511804"/>
                </a:lnTo>
                <a:lnTo>
                  <a:pt x="3694176" y="1498088"/>
                </a:lnTo>
                <a:lnTo>
                  <a:pt x="3697224" y="1467608"/>
                </a:lnTo>
                <a:close/>
              </a:path>
              <a:path w="3697604" h="1752600">
                <a:moveTo>
                  <a:pt x="3672840" y="1572765"/>
                </a:moveTo>
                <a:lnTo>
                  <a:pt x="3672840" y="1467608"/>
                </a:lnTo>
                <a:lnTo>
                  <a:pt x="3669792" y="1495040"/>
                </a:lnTo>
                <a:lnTo>
                  <a:pt x="3666744" y="1508756"/>
                </a:lnTo>
                <a:lnTo>
                  <a:pt x="3663696" y="1520949"/>
                </a:lnTo>
                <a:lnTo>
                  <a:pt x="3660648" y="1534665"/>
                </a:lnTo>
                <a:lnTo>
                  <a:pt x="3651504" y="1559049"/>
                </a:lnTo>
                <a:lnTo>
                  <a:pt x="3645408" y="1572765"/>
                </a:lnTo>
                <a:lnTo>
                  <a:pt x="3639312" y="1583433"/>
                </a:lnTo>
                <a:lnTo>
                  <a:pt x="3633216" y="1595625"/>
                </a:lnTo>
                <a:lnTo>
                  <a:pt x="3608832" y="1627629"/>
                </a:lnTo>
                <a:lnTo>
                  <a:pt x="3572256" y="1665729"/>
                </a:lnTo>
                <a:lnTo>
                  <a:pt x="3540252" y="1688589"/>
                </a:lnTo>
                <a:lnTo>
                  <a:pt x="3503676" y="1706877"/>
                </a:lnTo>
                <a:lnTo>
                  <a:pt x="3438144" y="1725165"/>
                </a:lnTo>
                <a:lnTo>
                  <a:pt x="3424428" y="1726689"/>
                </a:lnTo>
                <a:lnTo>
                  <a:pt x="3410712" y="1726689"/>
                </a:lnTo>
                <a:lnTo>
                  <a:pt x="3396996" y="1728213"/>
                </a:lnTo>
                <a:lnTo>
                  <a:pt x="300228" y="1728213"/>
                </a:lnTo>
                <a:lnTo>
                  <a:pt x="286512" y="1726689"/>
                </a:lnTo>
                <a:lnTo>
                  <a:pt x="272796" y="1726689"/>
                </a:lnTo>
                <a:lnTo>
                  <a:pt x="259080" y="1725165"/>
                </a:lnTo>
                <a:lnTo>
                  <a:pt x="231648" y="1719069"/>
                </a:lnTo>
                <a:lnTo>
                  <a:pt x="219456" y="1714497"/>
                </a:lnTo>
                <a:lnTo>
                  <a:pt x="205740" y="1711449"/>
                </a:lnTo>
                <a:lnTo>
                  <a:pt x="193548" y="1705353"/>
                </a:lnTo>
                <a:lnTo>
                  <a:pt x="181356" y="1700781"/>
                </a:lnTo>
                <a:lnTo>
                  <a:pt x="169164" y="1694685"/>
                </a:lnTo>
                <a:lnTo>
                  <a:pt x="158496" y="1687065"/>
                </a:lnTo>
                <a:lnTo>
                  <a:pt x="146304" y="1680969"/>
                </a:lnTo>
                <a:lnTo>
                  <a:pt x="124968" y="1664205"/>
                </a:lnTo>
                <a:lnTo>
                  <a:pt x="105156" y="1645917"/>
                </a:lnTo>
                <a:lnTo>
                  <a:pt x="88392" y="1627629"/>
                </a:lnTo>
                <a:lnTo>
                  <a:pt x="71628" y="1606293"/>
                </a:lnTo>
                <a:lnTo>
                  <a:pt x="65532" y="1595625"/>
                </a:lnTo>
                <a:lnTo>
                  <a:pt x="57912" y="1583433"/>
                </a:lnTo>
                <a:lnTo>
                  <a:pt x="38100" y="1534665"/>
                </a:lnTo>
                <a:lnTo>
                  <a:pt x="25908" y="1466084"/>
                </a:lnTo>
                <a:lnTo>
                  <a:pt x="25908" y="1573146"/>
                </a:lnTo>
                <a:lnTo>
                  <a:pt x="30480" y="1583433"/>
                </a:lnTo>
                <a:lnTo>
                  <a:pt x="36576" y="1595625"/>
                </a:lnTo>
                <a:lnTo>
                  <a:pt x="44196" y="1607817"/>
                </a:lnTo>
                <a:lnTo>
                  <a:pt x="51816" y="1621533"/>
                </a:lnTo>
                <a:lnTo>
                  <a:pt x="88392" y="1665729"/>
                </a:lnTo>
                <a:lnTo>
                  <a:pt x="132588" y="1702305"/>
                </a:lnTo>
                <a:lnTo>
                  <a:pt x="170688" y="1723641"/>
                </a:lnTo>
                <a:lnTo>
                  <a:pt x="198120" y="1734309"/>
                </a:lnTo>
                <a:lnTo>
                  <a:pt x="211836" y="1740405"/>
                </a:lnTo>
                <a:lnTo>
                  <a:pt x="225552" y="1743453"/>
                </a:lnTo>
                <a:lnTo>
                  <a:pt x="256032" y="1749549"/>
                </a:lnTo>
                <a:lnTo>
                  <a:pt x="269748" y="1751073"/>
                </a:lnTo>
                <a:lnTo>
                  <a:pt x="284988" y="1752597"/>
                </a:lnTo>
                <a:lnTo>
                  <a:pt x="3413760" y="1752597"/>
                </a:lnTo>
                <a:lnTo>
                  <a:pt x="3473196" y="1743453"/>
                </a:lnTo>
                <a:lnTo>
                  <a:pt x="3514344" y="1729737"/>
                </a:lnTo>
                <a:lnTo>
                  <a:pt x="3540252" y="1716021"/>
                </a:lnTo>
                <a:lnTo>
                  <a:pt x="3553968" y="1709925"/>
                </a:lnTo>
                <a:lnTo>
                  <a:pt x="3566160" y="1700781"/>
                </a:lnTo>
                <a:lnTo>
                  <a:pt x="3589020" y="1684017"/>
                </a:lnTo>
                <a:lnTo>
                  <a:pt x="3610356" y="1664205"/>
                </a:lnTo>
                <a:lnTo>
                  <a:pt x="3630168" y="1642869"/>
                </a:lnTo>
                <a:lnTo>
                  <a:pt x="3646932" y="1620009"/>
                </a:lnTo>
                <a:lnTo>
                  <a:pt x="3662172" y="1595625"/>
                </a:lnTo>
                <a:lnTo>
                  <a:pt x="3668268" y="1581909"/>
                </a:lnTo>
                <a:lnTo>
                  <a:pt x="3672840" y="1572765"/>
                </a:lnTo>
                <a:close/>
              </a:path>
            </a:pathLst>
          </a:custGeom>
          <a:solidFill>
            <a:srgbClr val="7088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36561" y="1809990"/>
            <a:ext cx="33458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07795" algn="l"/>
                <a:tab pos="2733675" algn="l"/>
              </a:tabLst>
            </a:pP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pu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an	</a:t>
            </a:r>
            <a:r>
              <a:rPr sz="2000" spc="-1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dirty="0">
                <a:latin typeface="Calibri"/>
                <a:cs typeface="Calibri"/>
              </a:rPr>
              <a:t>n	u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uk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70853" y="2114790"/>
            <a:ext cx="13119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Calibri"/>
                <a:cs typeface="Calibri"/>
              </a:rPr>
              <a:t>pembayaran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36561" y="2114790"/>
            <a:ext cx="17627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mengotorisasi  </a:t>
            </a:r>
            <a:r>
              <a:rPr sz="2000" spc="-10" dirty="0">
                <a:latin typeface="Calibri"/>
                <a:cs typeface="Calibri"/>
              </a:rPr>
              <a:t>kepada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pemasok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1388" y="913879"/>
            <a:ext cx="75990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/>
              <a:t>Cara </a:t>
            </a:r>
            <a:r>
              <a:rPr sz="4400" spc="-5" dirty="0"/>
              <a:t>Memproses </a:t>
            </a:r>
            <a:r>
              <a:rPr sz="4400" spc="-25" dirty="0"/>
              <a:t>Faktur</a:t>
            </a:r>
            <a:r>
              <a:rPr sz="4400" spc="-70" dirty="0"/>
              <a:t> </a:t>
            </a:r>
            <a:r>
              <a:rPr sz="4400" spc="-10" dirty="0"/>
              <a:t>Pemasok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910333" y="2046716"/>
            <a:ext cx="4049265" cy="4530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0333" y="2046716"/>
            <a:ext cx="4049395" cy="4535805"/>
          </a:xfrm>
          <a:custGeom>
            <a:avLst/>
            <a:gdLst/>
            <a:ahLst/>
            <a:cxnLst/>
            <a:rect l="l" t="t" r="r" b="b"/>
            <a:pathLst>
              <a:path w="4049395" h="4535805">
                <a:moveTo>
                  <a:pt x="4049265" y="4533900"/>
                </a:moveTo>
                <a:lnTo>
                  <a:pt x="4049265" y="3048"/>
                </a:lnTo>
                <a:lnTo>
                  <a:pt x="4046217" y="0"/>
                </a:lnTo>
                <a:lnTo>
                  <a:pt x="3048" y="0"/>
                </a:lnTo>
                <a:lnTo>
                  <a:pt x="0" y="3048"/>
                </a:lnTo>
                <a:lnTo>
                  <a:pt x="0" y="4533900"/>
                </a:lnTo>
                <a:lnTo>
                  <a:pt x="3048" y="4535424"/>
                </a:lnTo>
                <a:lnTo>
                  <a:pt x="4572" y="4535424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4038597" y="10668"/>
                </a:lnTo>
                <a:lnTo>
                  <a:pt x="4038597" y="4572"/>
                </a:lnTo>
                <a:lnTo>
                  <a:pt x="4043169" y="10668"/>
                </a:lnTo>
                <a:lnTo>
                  <a:pt x="4043169" y="4535424"/>
                </a:lnTo>
                <a:lnTo>
                  <a:pt x="4046217" y="4535424"/>
                </a:lnTo>
                <a:lnTo>
                  <a:pt x="4049265" y="4533900"/>
                </a:lnTo>
                <a:close/>
              </a:path>
              <a:path w="4049395" h="453580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4049395" h="4535805">
                <a:moveTo>
                  <a:pt x="10668" y="452628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4526280"/>
                </a:lnTo>
                <a:lnTo>
                  <a:pt x="10668" y="4526280"/>
                </a:lnTo>
                <a:close/>
              </a:path>
              <a:path w="4049395" h="4535805">
                <a:moveTo>
                  <a:pt x="4043169" y="4526280"/>
                </a:moveTo>
                <a:lnTo>
                  <a:pt x="4572" y="4526280"/>
                </a:lnTo>
                <a:lnTo>
                  <a:pt x="10668" y="4530852"/>
                </a:lnTo>
                <a:lnTo>
                  <a:pt x="10668" y="4535424"/>
                </a:lnTo>
                <a:lnTo>
                  <a:pt x="4038597" y="4535424"/>
                </a:lnTo>
                <a:lnTo>
                  <a:pt x="4038597" y="4530852"/>
                </a:lnTo>
                <a:lnTo>
                  <a:pt x="4043169" y="4526280"/>
                </a:lnTo>
                <a:close/>
              </a:path>
              <a:path w="4049395" h="4535805">
                <a:moveTo>
                  <a:pt x="10668" y="4535424"/>
                </a:moveTo>
                <a:lnTo>
                  <a:pt x="10668" y="4530852"/>
                </a:lnTo>
                <a:lnTo>
                  <a:pt x="4572" y="4526280"/>
                </a:lnTo>
                <a:lnTo>
                  <a:pt x="4572" y="4535424"/>
                </a:lnTo>
                <a:lnTo>
                  <a:pt x="10668" y="4535424"/>
                </a:lnTo>
                <a:close/>
              </a:path>
              <a:path w="4049395" h="4535805">
                <a:moveTo>
                  <a:pt x="4043169" y="10668"/>
                </a:moveTo>
                <a:lnTo>
                  <a:pt x="4038597" y="4572"/>
                </a:lnTo>
                <a:lnTo>
                  <a:pt x="4038597" y="10668"/>
                </a:lnTo>
                <a:lnTo>
                  <a:pt x="4043169" y="10668"/>
                </a:lnTo>
                <a:close/>
              </a:path>
              <a:path w="4049395" h="4535805">
                <a:moveTo>
                  <a:pt x="4043169" y="4526280"/>
                </a:moveTo>
                <a:lnTo>
                  <a:pt x="4043169" y="10668"/>
                </a:lnTo>
                <a:lnTo>
                  <a:pt x="4038597" y="10668"/>
                </a:lnTo>
                <a:lnTo>
                  <a:pt x="4038597" y="4526280"/>
                </a:lnTo>
                <a:lnTo>
                  <a:pt x="4043169" y="4526280"/>
                </a:lnTo>
                <a:close/>
              </a:path>
              <a:path w="4049395" h="4535805">
                <a:moveTo>
                  <a:pt x="4043169" y="4535424"/>
                </a:moveTo>
                <a:lnTo>
                  <a:pt x="4043169" y="4526280"/>
                </a:lnTo>
                <a:lnTo>
                  <a:pt x="4038597" y="4530852"/>
                </a:lnTo>
                <a:lnTo>
                  <a:pt x="4038597" y="4535424"/>
                </a:lnTo>
                <a:lnTo>
                  <a:pt x="4043169" y="4535424"/>
                </a:lnTo>
                <a:close/>
              </a:path>
            </a:pathLst>
          </a:custGeom>
          <a:solidFill>
            <a:srgbClr val="97B8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5169" y="2562846"/>
            <a:ext cx="3881120" cy="18548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4965" marR="5080" algn="just">
              <a:lnSpc>
                <a:spcPct val="80000"/>
              </a:lnSpc>
              <a:spcBef>
                <a:spcPts val="580"/>
              </a:spcBef>
            </a:pPr>
            <a:r>
              <a:rPr sz="2000" spc="-5" dirty="0">
                <a:latin typeface="Calibri"/>
                <a:cs typeface="Calibri"/>
              </a:rPr>
              <a:t>vendor </a:t>
            </a:r>
            <a:r>
              <a:rPr sz="2000" spc="-10" dirty="0">
                <a:latin typeface="Calibri"/>
                <a:cs typeface="Calibri"/>
              </a:rPr>
              <a:t>invoices) yang </a:t>
            </a:r>
            <a:r>
              <a:rPr sz="2000" spc="-5" dirty="0">
                <a:latin typeface="Calibri"/>
                <a:cs typeface="Calibri"/>
              </a:rPr>
              <a:t>disetujui  diposting </a:t>
            </a:r>
            <a:r>
              <a:rPr sz="2000" spc="-30" dirty="0">
                <a:latin typeface="Calibri"/>
                <a:cs typeface="Calibri"/>
              </a:rPr>
              <a:t>ke </a:t>
            </a:r>
            <a:r>
              <a:rPr sz="2000" spc="-15" dirty="0">
                <a:latin typeface="Calibri"/>
                <a:cs typeface="Calibri"/>
              </a:rPr>
              <a:t>catatan </a:t>
            </a:r>
            <a:r>
              <a:rPr sz="2000" spc="-5" dirty="0">
                <a:latin typeface="Calibri"/>
                <a:cs typeface="Calibri"/>
              </a:rPr>
              <a:t>individu  hutang </a:t>
            </a:r>
            <a:r>
              <a:rPr sz="2000" spc="-30" dirty="0">
                <a:latin typeface="Calibri"/>
                <a:cs typeface="Calibri"/>
              </a:rPr>
              <a:t>ke </a:t>
            </a:r>
            <a:r>
              <a:rPr sz="2000" spc="-5" dirty="0">
                <a:latin typeface="Calibri"/>
                <a:cs typeface="Calibri"/>
              </a:rPr>
              <a:t>pemasok </a:t>
            </a:r>
            <a:r>
              <a:rPr sz="2000" dirty="0">
                <a:latin typeface="Calibri"/>
                <a:cs typeface="Calibri"/>
              </a:rPr>
              <a:t>dan disimpan  dalam file </a:t>
            </a:r>
            <a:r>
              <a:rPr sz="2000" spc="-10" dirty="0">
                <a:latin typeface="Calibri"/>
                <a:cs typeface="Calibri"/>
              </a:rPr>
              <a:t>faktur terbuka </a:t>
            </a:r>
            <a:r>
              <a:rPr sz="2000" spc="-5" dirty="0">
                <a:latin typeface="Calibri"/>
                <a:cs typeface="Calibri"/>
              </a:rPr>
              <a:t>(belum  </a:t>
            </a:r>
            <a:r>
              <a:rPr sz="2000" spc="-10" dirty="0">
                <a:latin typeface="Calibri"/>
                <a:cs typeface="Calibri"/>
              </a:rPr>
              <a:t>dibayar)</a:t>
            </a:r>
            <a:endParaRPr sz="2000">
              <a:latin typeface="Calibri"/>
              <a:cs typeface="Calibri"/>
            </a:endParaRPr>
          </a:p>
          <a:p>
            <a:pPr marL="354965" marR="6350" indent="-342900" algn="just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Ketika pembayaran </a:t>
            </a:r>
            <a:r>
              <a:rPr sz="2000" spc="-5" dirty="0">
                <a:latin typeface="Calibri"/>
                <a:cs typeface="Calibri"/>
              </a:rPr>
              <a:t>hutang </a:t>
            </a:r>
            <a:r>
              <a:rPr sz="2000" spc="-10" dirty="0">
                <a:latin typeface="Calibri"/>
                <a:cs typeface="Calibri"/>
              </a:rPr>
              <a:t>akan  dilakukan </a:t>
            </a:r>
            <a:r>
              <a:rPr sz="2000" dirty="0">
                <a:latin typeface="Calibri"/>
                <a:cs typeface="Calibri"/>
              </a:rPr>
              <a:t>(melalui cek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atau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38068" y="4330685"/>
            <a:ext cx="35369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85925" algn="l"/>
                <a:tab pos="2686685" algn="l"/>
              </a:tabLst>
            </a:pP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sm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n),	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uch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8068" y="4574525"/>
            <a:ext cx="35350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3615" algn="l"/>
                <a:tab pos="1924685" algn="l"/>
                <a:tab pos="2456180" algn="l"/>
                <a:tab pos="2905760" algn="l"/>
              </a:tabLst>
            </a:pPr>
            <a:r>
              <a:rPr sz="2000" dirty="0">
                <a:latin typeface="Calibri"/>
                <a:cs typeface="Calibri"/>
              </a:rPr>
              <a:t>pac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	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us	da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i	f</a:t>
            </a:r>
            <a:r>
              <a:rPr sz="2000" spc="-5" dirty="0">
                <a:latin typeface="Calibri"/>
                <a:cs typeface="Calibri"/>
              </a:rPr>
              <a:t>il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15" dirty="0">
                <a:latin typeface="Calibri"/>
                <a:cs typeface="Calibri"/>
              </a:rPr>
              <a:t>ak</a:t>
            </a:r>
            <a:r>
              <a:rPr sz="2000" dirty="0">
                <a:latin typeface="Calibri"/>
                <a:cs typeface="Calibri"/>
              </a:rPr>
              <a:t>tur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8068" y="4818365"/>
            <a:ext cx="3538220" cy="5746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80"/>
              </a:spcBef>
              <a:tabLst>
                <a:tab pos="1004569" algn="l"/>
                <a:tab pos="1064260" algn="l"/>
                <a:tab pos="1619885" algn="l"/>
                <a:tab pos="1870075" algn="l"/>
                <a:tab pos="2683510" algn="l"/>
                <a:tab pos="2903220" algn="l"/>
              </a:tabLst>
            </a:pP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er</a:t>
            </a:r>
            <a:r>
              <a:rPr sz="2000" dirty="0">
                <a:latin typeface="Calibri"/>
                <a:cs typeface="Calibri"/>
              </a:rPr>
              <a:t>bu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a,		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tur	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andai	</a:t>
            </a:r>
            <a:r>
              <a:rPr sz="2000" spc="-2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udah  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ar	dan	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uch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r	p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38068" y="5306045"/>
            <a:ext cx="3536315" cy="5746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80"/>
              </a:spcBef>
              <a:tabLst>
                <a:tab pos="1285875" algn="l"/>
                <a:tab pos="2253615" algn="l"/>
                <a:tab pos="2905760" algn="l"/>
              </a:tabLst>
            </a:pP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5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pan	d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am	f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tur  </a:t>
            </a:r>
            <a:r>
              <a:rPr sz="2000" spc="-35" dirty="0">
                <a:latin typeface="Calibri"/>
                <a:cs typeface="Calibri"/>
              </a:rPr>
              <a:t>dibayar.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01331" y="2046716"/>
            <a:ext cx="4049268" cy="4530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01331" y="2046716"/>
            <a:ext cx="4049395" cy="4535805"/>
          </a:xfrm>
          <a:custGeom>
            <a:avLst/>
            <a:gdLst/>
            <a:ahLst/>
            <a:cxnLst/>
            <a:rect l="l" t="t" r="r" b="b"/>
            <a:pathLst>
              <a:path w="4049395" h="4535805">
                <a:moveTo>
                  <a:pt x="4049268" y="4533900"/>
                </a:moveTo>
                <a:lnTo>
                  <a:pt x="4049268" y="3048"/>
                </a:lnTo>
                <a:lnTo>
                  <a:pt x="4046220" y="0"/>
                </a:lnTo>
                <a:lnTo>
                  <a:pt x="3048" y="0"/>
                </a:lnTo>
                <a:lnTo>
                  <a:pt x="0" y="3048"/>
                </a:lnTo>
                <a:lnTo>
                  <a:pt x="0" y="4533900"/>
                </a:lnTo>
                <a:lnTo>
                  <a:pt x="3048" y="4535424"/>
                </a:lnTo>
                <a:lnTo>
                  <a:pt x="4572" y="4535424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4038600" y="10668"/>
                </a:lnTo>
                <a:lnTo>
                  <a:pt x="4038600" y="4572"/>
                </a:lnTo>
                <a:lnTo>
                  <a:pt x="4043172" y="10668"/>
                </a:lnTo>
                <a:lnTo>
                  <a:pt x="4043172" y="4535424"/>
                </a:lnTo>
                <a:lnTo>
                  <a:pt x="4046220" y="4535424"/>
                </a:lnTo>
                <a:lnTo>
                  <a:pt x="4049268" y="4533900"/>
                </a:lnTo>
                <a:close/>
              </a:path>
              <a:path w="4049395" h="453580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4049395" h="4535805">
                <a:moveTo>
                  <a:pt x="10668" y="452628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4526280"/>
                </a:lnTo>
                <a:lnTo>
                  <a:pt x="10668" y="4526280"/>
                </a:lnTo>
                <a:close/>
              </a:path>
              <a:path w="4049395" h="4535805">
                <a:moveTo>
                  <a:pt x="4043172" y="4526280"/>
                </a:moveTo>
                <a:lnTo>
                  <a:pt x="4572" y="4526280"/>
                </a:lnTo>
                <a:lnTo>
                  <a:pt x="10668" y="4530852"/>
                </a:lnTo>
                <a:lnTo>
                  <a:pt x="10668" y="4535424"/>
                </a:lnTo>
                <a:lnTo>
                  <a:pt x="4038600" y="4535424"/>
                </a:lnTo>
                <a:lnTo>
                  <a:pt x="4038600" y="4530852"/>
                </a:lnTo>
                <a:lnTo>
                  <a:pt x="4043172" y="4526280"/>
                </a:lnTo>
                <a:close/>
              </a:path>
              <a:path w="4049395" h="4535805">
                <a:moveTo>
                  <a:pt x="10668" y="4535424"/>
                </a:moveTo>
                <a:lnTo>
                  <a:pt x="10668" y="4530852"/>
                </a:lnTo>
                <a:lnTo>
                  <a:pt x="4572" y="4526280"/>
                </a:lnTo>
                <a:lnTo>
                  <a:pt x="4572" y="4535424"/>
                </a:lnTo>
                <a:lnTo>
                  <a:pt x="10668" y="4535424"/>
                </a:lnTo>
                <a:close/>
              </a:path>
              <a:path w="4049395" h="4535805">
                <a:moveTo>
                  <a:pt x="4043172" y="10668"/>
                </a:moveTo>
                <a:lnTo>
                  <a:pt x="4038600" y="4572"/>
                </a:lnTo>
                <a:lnTo>
                  <a:pt x="4038600" y="10668"/>
                </a:lnTo>
                <a:lnTo>
                  <a:pt x="4043172" y="10668"/>
                </a:lnTo>
                <a:close/>
              </a:path>
              <a:path w="4049395" h="4535805">
                <a:moveTo>
                  <a:pt x="4043172" y="4526280"/>
                </a:moveTo>
                <a:lnTo>
                  <a:pt x="4043172" y="10668"/>
                </a:lnTo>
                <a:lnTo>
                  <a:pt x="4038600" y="10668"/>
                </a:lnTo>
                <a:lnTo>
                  <a:pt x="4038600" y="4526280"/>
                </a:lnTo>
                <a:lnTo>
                  <a:pt x="4043172" y="4526280"/>
                </a:lnTo>
                <a:close/>
              </a:path>
              <a:path w="4049395" h="4535805">
                <a:moveTo>
                  <a:pt x="4043172" y="4535424"/>
                </a:moveTo>
                <a:lnTo>
                  <a:pt x="4043172" y="4526280"/>
                </a:lnTo>
                <a:lnTo>
                  <a:pt x="4038600" y="4530852"/>
                </a:lnTo>
                <a:lnTo>
                  <a:pt x="4038600" y="4535424"/>
                </a:lnTo>
                <a:lnTo>
                  <a:pt x="4043172" y="4535424"/>
                </a:lnTo>
                <a:close/>
              </a:path>
            </a:pathLst>
          </a:custGeom>
          <a:solidFill>
            <a:srgbClr val="7C5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95169" y="2014206"/>
            <a:ext cx="59035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03065" algn="l"/>
              </a:tabLst>
            </a:pPr>
            <a:r>
              <a:rPr sz="2000" b="1" spc="-10" dirty="0">
                <a:latin typeface="Calibri"/>
                <a:cs typeface="Calibri"/>
              </a:rPr>
              <a:t>Non-Voucher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System	Voucher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System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5169" y="2319006"/>
            <a:ext cx="682370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593850" algn="l"/>
                <a:tab pos="2816860" algn="l"/>
                <a:tab pos="4203065" algn="l"/>
                <a:tab pos="4545965" algn="l"/>
                <a:tab pos="5599430" algn="l"/>
              </a:tabLst>
            </a:pPr>
            <a:r>
              <a:rPr sz="2000" spc="-85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r	p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	(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er</a:t>
            </a:r>
            <a:r>
              <a:rPr sz="2000" spc="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uk	</a:t>
            </a:r>
            <a:r>
              <a:rPr sz="2000" dirty="0">
                <a:latin typeface="Arial"/>
                <a:cs typeface="Arial"/>
              </a:rPr>
              <a:t>•	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de	</a:t>
            </a:r>
            <a:r>
              <a:rPr sz="2000" spc="-5" dirty="0">
                <a:latin typeface="Calibri"/>
                <a:cs typeface="Calibri"/>
              </a:rPr>
              <a:t>mem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os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25594" y="2319006"/>
            <a:ext cx="10407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5025" algn="l"/>
              </a:tabLst>
            </a:pPr>
            <a:r>
              <a:rPr sz="2000" dirty="0">
                <a:latin typeface="Calibri"/>
                <a:cs typeface="Calibri"/>
              </a:rPr>
              <a:t>u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ang	di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29069" y="2562846"/>
            <a:ext cx="35369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2815" algn="l"/>
                <a:tab pos="2686685" algn="l"/>
              </a:tabLst>
            </a:pP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ana	d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10" dirty="0">
                <a:latin typeface="Calibri"/>
                <a:cs typeface="Calibri"/>
              </a:rPr>
              <a:t>u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	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uch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29069" y="2806686"/>
            <a:ext cx="353567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2705" algn="l"/>
                <a:tab pos="2230755" algn="l"/>
              </a:tabLst>
            </a:pP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isi</a:t>
            </a:r>
            <a:r>
              <a:rPr sz="2000" dirty="0">
                <a:latin typeface="Calibri"/>
                <a:cs typeface="Calibri"/>
              </a:rPr>
              <a:t>ap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an,	</a:t>
            </a:r>
            <a:r>
              <a:rPr sz="2000" spc="-10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	</a:t>
            </a:r>
            <a:r>
              <a:rPr sz="2000" spc="-5" dirty="0">
                <a:latin typeface="Calibri"/>
                <a:cs typeface="Calibri"/>
              </a:rPr>
              <a:t>mem</a:t>
            </a:r>
            <a:r>
              <a:rPr sz="2000" spc="-1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29069" y="3050526"/>
            <a:ext cx="3536950" cy="5746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80"/>
              </a:spcBef>
            </a:pPr>
            <a:r>
              <a:rPr sz="2000" spc="-10" dirty="0">
                <a:latin typeface="Calibri"/>
                <a:cs typeface="Calibri"/>
              </a:rPr>
              <a:t>faktur </a:t>
            </a:r>
            <a:r>
              <a:rPr sz="2000" spc="-30" dirty="0">
                <a:latin typeface="Calibri"/>
                <a:cs typeface="Calibri"/>
              </a:rPr>
              <a:t>ke </a:t>
            </a:r>
            <a:r>
              <a:rPr sz="2000" spc="-15" dirty="0">
                <a:latin typeface="Calibri"/>
                <a:cs typeface="Calibri"/>
              </a:rPr>
              <a:t>catatan </a:t>
            </a:r>
            <a:r>
              <a:rPr sz="2000" spc="-5" dirty="0">
                <a:latin typeface="Calibri"/>
                <a:cs typeface="Calibri"/>
              </a:rPr>
              <a:t>individu </a:t>
            </a:r>
            <a:r>
              <a:rPr sz="2000" spc="-10" dirty="0">
                <a:latin typeface="Calibri"/>
                <a:cs typeface="Calibri"/>
              </a:rPr>
              <a:t>hutang  </a:t>
            </a:r>
            <a:r>
              <a:rPr sz="2000" spc="-30" dirty="0">
                <a:latin typeface="Calibri"/>
                <a:cs typeface="Calibri"/>
              </a:rPr>
              <a:t>ke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pemasok.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86169" y="3599165"/>
            <a:ext cx="2072639" cy="57467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4965" marR="5080" indent="-342900">
              <a:lnSpc>
                <a:spcPts val="1920"/>
              </a:lnSpc>
              <a:spcBef>
                <a:spcPts val="5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Disbursement  me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40206" y="3599165"/>
            <a:ext cx="1027430" cy="57467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5080" indent="165735">
              <a:lnSpc>
                <a:spcPts val="1920"/>
              </a:lnSpc>
              <a:spcBef>
                <a:spcPts val="565"/>
              </a:spcBef>
            </a:pP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uch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r  p</a:t>
            </a:r>
            <a:r>
              <a:rPr sz="2000" spc="-5" dirty="0">
                <a:latin typeface="Calibri"/>
                <a:cs typeface="Calibri"/>
              </a:rPr>
              <a:t>em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dirty="0">
                <a:latin typeface="Calibri"/>
                <a:cs typeface="Calibri"/>
              </a:rPr>
              <a:t>k,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29069" y="4086845"/>
            <a:ext cx="26549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3745" algn="l"/>
              </a:tabLst>
            </a:pP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tu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	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tur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55749" y="4086845"/>
            <a:ext cx="5111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29069" y="4330685"/>
            <a:ext cx="35363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4575" algn="l"/>
                <a:tab pos="1605280" algn="l"/>
              </a:tabLst>
            </a:pPr>
            <a:r>
              <a:rPr sz="2000" spc="-25" dirty="0">
                <a:latin typeface="Calibri"/>
                <a:cs typeface="Calibri"/>
              </a:rPr>
              <a:t>beredar,	</a:t>
            </a:r>
            <a:r>
              <a:rPr sz="2000" dirty="0">
                <a:latin typeface="Calibri"/>
                <a:cs typeface="Calibri"/>
              </a:rPr>
              <a:t>dan	</a:t>
            </a:r>
            <a:r>
              <a:rPr sz="2000" spc="-10" dirty="0">
                <a:latin typeface="Calibri"/>
                <a:cs typeface="Calibri"/>
              </a:rPr>
              <a:t>menginformasikan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28945" y="4574525"/>
            <a:ext cx="173926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0930" algn="l"/>
              </a:tabLst>
            </a:pPr>
            <a:r>
              <a:rPr sz="2000" dirty="0">
                <a:latin typeface="Calibri"/>
                <a:cs typeface="Calibri"/>
              </a:rPr>
              <a:t>ju</a:t>
            </a:r>
            <a:r>
              <a:rPr sz="2000" spc="-5" dirty="0">
                <a:latin typeface="Calibri"/>
                <a:cs typeface="Calibri"/>
              </a:rPr>
              <a:t>ml</a:t>
            </a:r>
            <a:r>
              <a:rPr sz="2000" dirty="0">
                <a:latin typeface="Calibri"/>
                <a:cs typeface="Calibri"/>
              </a:rPr>
              <a:t>ah	b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si</a:t>
            </a:r>
            <a:r>
              <a:rPr sz="2000" dirty="0">
                <a:latin typeface="Calibri"/>
                <a:cs typeface="Calibri"/>
              </a:rPr>
              <a:t>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10359" y="4574525"/>
            <a:ext cx="5111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62343" y="4574525"/>
            <a:ext cx="6019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us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29069" y="4818365"/>
            <a:ext cx="12223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86169" y="5123165"/>
            <a:ext cx="38804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787525" algn="l"/>
                <a:tab pos="2045335" algn="l"/>
                <a:tab pos="2613660" algn="l"/>
                <a:tab pos="3289300" algn="l"/>
              </a:tabLst>
            </a:pP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n	:	</a:t>
            </a:r>
            <a:r>
              <a:rPr sz="2000" spc="-5" dirty="0">
                <a:latin typeface="Calibri"/>
                <a:cs typeface="Calibri"/>
              </a:rPr>
              <a:t>Ce</a:t>
            </a:r>
            <a:r>
              <a:rPr sz="2000" dirty="0">
                <a:latin typeface="Calibri"/>
                <a:cs typeface="Calibri"/>
              </a:rPr>
              <a:t>k	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	ha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us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270070" y="5367005"/>
            <a:ext cx="17957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4735" algn="l"/>
              </a:tabLst>
            </a:pP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t,	</a:t>
            </a:r>
            <a:r>
              <a:rPr sz="2000" spc="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udah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969420" y="5610845"/>
            <a:ext cx="7499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hu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301551" y="5854684"/>
            <a:ext cx="9048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uch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7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278321" y="5610845"/>
            <a:ext cx="7886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16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  <a:p>
            <a:pPr marR="6350" algn="r">
              <a:lnSpc>
                <a:spcPts val="2160"/>
              </a:lnSpc>
            </a:pPr>
            <a:r>
              <a:rPr sz="2000" spc="-5" dirty="0">
                <a:latin typeface="Calibri"/>
                <a:cs typeface="Calibri"/>
              </a:rPr>
              <a:t>le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529069" y="5367005"/>
            <a:ext cx="1464945" cy="10623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80"/>
              </a:spcBef>
              <a:tabLst>
                <a:tab pos="941069" algn="l"/>
              </a:tabLst>
            </a:pP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tu</a:t>
            </a:r>
            <a:r>
              <a:rPr sz="2000" spc="-5" dirty="0">
                <a:latin typeface="Calibri"/>
                <a:cs typeface="Calibri"/>
              </a:rPr>
              <a:t>li</a:t>
            </a:r>
            <a:r>
              <a:rPr sz="2000" dirty="0">
                <a:latin typeface="Calibri"/>
                <a:cs typeface="Calibri"/>
              </a:rPr>
              <a:t>s	</a:t>
            </a:r>
            <a:r>
              <a:rPr sz="2000" spc="-5" dirty="0">
                <a:latin typeface="Calibri"/>
                <a:cs typeface="Calibri"/>
              </a:rPr>
              <a:t>le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h  </a:t>
            </a:r>
            <a:r>
              <a:rPr sz="2000" spc="-5" dirty="0">
                <a:latin typeface="Calibri"/>
                <a:cs typeface="Calibri"/>
              </a:rPr>
              <a:t>melacak  </a:t>
            </a:r>
            <a:r>
              <a:rPr sz="2000" spc="-10" dirty="0">
                <a:latin typeface="Calibri"/>
                <a:cs typeface="Calibri"/>
              </a:rPr>
              <a:t>prenumbered  </a:t>
            </a:r>
            <a:r>
              <a:rPr sz="2000" spc="-5" dirty="0">
                <a:latin typeface="Calibri"/>
                <a:cs typeface="Calibri"/>
              </a:rPr>
              <a:t>efisien.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4102" y="458708"/>
            <a:ext cx="7144511" cy="6850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0565" y="1965944"/>
            <a:ext cx="4130040" cy="487680"/>
          </a:xfrm>
          <a:custGeom>
            <a:avLst/>
            <a:gdLst/>
            <a:ahLst/>
            <a:cxnLst/>
            <a:rect l="l" t="t" r="r" b="b"/>
            <a:pathLst>
              <a:path w="4130040" h="487680">
                <a:moveTo>
                  <a:pt x="4130037" y="481584"/>
                </a:moveTo>
                <a:lnTo>
                  <a:pt x="4130037" y="6096"/>
                </a:lnTo>
                <a:lnTo>
                  <a:pt x="4125465" y="0"/>
                </a:lnTo>
                <a:lnTo>
                  <a:pt x="6096" y="0"/>
                </a:lnTo>
                <a:lnTo>
                  <a:pt x="0" y="6096"/>
                </a:lnTo>
                <a:lnTo>
                  <a:pt x="0" y="481584"/>
                </a:lnTo>
                <a:lnTo>
                  <a:pt x="6096" y="487680"/>
                </a:lnTo>
                <a:lnTo>
                  <a:pt x="13716" y="487680"/>
                </a:lnTo>
                <a:lnTo>
                  <a:pt x="13716" y="25908"/>
                </a:lnTo>
                <a:lnTo>
                  <a:pt x="25908" y="13716"/>
                </a:lnTo>
                <a:lnTo>
                  <a:pt x="25908" y="25908"/>
                </a:lnTo>
                <a:lnTo>
                  <a:pt x="4105653" y="25908"/>
                </a:lnTo>
                <a:lnTo>
                  <a:pt x="4105653" y="13716"/>
                </a:lnTo>
                <a:lnTo>
                  <a:pt x="4117845" y="25908"/>
                </a:lnTo>
                <a:lnTo>
                  <a:pt x="4117845" y="487680"/>
                </a:lnTo>
                <a:lnTo>
                  <a:pt x="4125465" y="487680"/>
                </a:lnTo>
                <a:lnTo>
                  <a:pt x="4130037" y="481584"/>
                </a:lnTo>
                <a:close/>
              </a:path>
              <a:path w="4130040" h="487680">
                <a:moveTo>
                  <a:pt x="25908" y="25908"/>
                </a:moveTo>
                <a:lnTo>
                  <a:pt x="25908" y="13716"/>
                </a:lnTo>
                <a:lnTo>
                  <a:pt x="13716" y="25908"/>
                </a:lnTo>
                <a:lnTo>
                  <a:pt x="25908" y="25908"/>
                </a:lnTo>
                <a:close/>
              </a:path>
              <a:path w="4130040" h="487680">
                <a:moveTo>
                  <a:pt x="25908" y="461772"/>
                </a:moveTo>
                <a:lnTo>
                  <a:pt x="25908" y="25908"/>
                </a:lnTo>
                <a:lnTo>
                  <a:pt x="13716" y="25908"/>
                </a:lnTo>
                <a:lnTo>
                  <a:pt x="13716" y="461772"/>
                </a:lnTo>
                <a:lnTo>
                  <a:pt x="25908" y="461772"/>
                </a:lnTo>
                <a:close/>
              </a:path>
              <a:path w="4130040" h="487680">
                <a:moveTo>
                  <a:pt x="4117845" y="461772"/>
                </a:moveTo>
                <a:lnTo>
                  <a:pt x="13716" y="461772"/>
                </a:lnTo>
                <a:lnTo>
                  <a:pt x="25908" y="473964"/>
                </a:lnTo>
                <a:lnTo>
                  <a:pt x="25908" y="487680"/>
                </a:lnTo>
                <a:lnTo>
                  <a:pt x="4105653" y="487680"/>
                </a:lnTo>
                <a:lnTo>
                  <a:pt x="4105653" y="473964"/>
                </a:lnTo>
                <a:lnTo>
                  <a:pt x="4117845" y="461772"/>
                </a:lnTo>
                <a:close/>
              </a:path>
              <a:path w="4130040" h="487680">
                <a:moveTo>
                  <a:pt x="25908" y="487680"/>
                </a:moveTo>
                <a:lnTo>
                  <a:pt x="25908" y="473964"/>
                </a:lnTo>
                <a:lnTo>
                  <a:pt x="13716" y="461772"/>
                </a:lnTo>
                <a:lnTo>
                  <a:pt x="13716" y="487680"/>
                </a:lnTo>
                <a:lnTo>
                  <a:pt x="25908" y="487680"/>
                </a:lnTo>
                <a:close/>
              </a:path>
              <a:path w="4130040" h="487680">
                <a:moveTo>
                  <a:pt x="4117845" y="25908"/>
                </a:moveTo>
                <a:lnTo>
                  <a:pt x="4105653" y="13716"/>
                </a:lnTo>
                <a:lnTo>
                  <a:pt x="4105653" y="25908"/>
                </a:lnTo>
                <a:lnTo>
                  <a:pt x="4117845" y="25908"/>
                </a:lnTo>
                <a:close/>
              </a:path>
              <a:path w="4130040" h="487680">
                <a:moveTo>
                  <a:pt x="4117845" y="461772"/>
                </a:moveTo>
                <a:lnTo>
                  <a:pt x="4117845" y="25908"/>
                </a:lnTo>
                <a:lnTo>
                  <a:pt x="4105653" y="25908"/>
                </a:lnTo>
                <a:lnTo>
                  <a:pt x="4105653" y="461772"/>
                </a:lnTo>
                <a:lnTo>
                  <a:pt x="4117845" y="461772"/>
                </a:lnTo>
                <a:close/>
              </a:path>
              <a:path w="4130040" h="487680">
                <a:moveTo>
                  <a:pt x="4117845" y="487680"/>
                </a:moveTo>
                <a:lnTo>
                  <a:pt x="4117845" y="461772"/>
                </a:lnTo>
                <a:lnTo>
                  <a:pt x="4105653" y="473964"/>
                </a:lnTo>
                <a:lnTo>
                  <a:pt x="4105653" y="487680"/>
                </a:lnTo>
                <a:lnTo>
                  <a:pt x="4117845" y="48768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3021" y="1992870"/>
            <a:ext cx="3867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DFD </a:t>
            </a:r>
            <a:r>
              <a:rPr sz="2400" spc="-10" dirty="0"/>
              <a:t>Level </a:t>
            </a:r>
            <a:r>
              <a:rPr sz="2400" dirty="0"/>
              <a:t>0 : </a:t>
            </a:r>
            <a:r>
              <a:rPr sz="2400" i="1" dirty="0">
                <a:latin typeface="Calibri"/>
                <a:cs typeface="Calibri"/>
              </a:rPr>
              <a:t>Expenditure</a:t>
            </a:r>
            <a:r>
              <a:rPr sz="2400" i="1" spc="-9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Cycle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65909" y="1283195"/>
            <a:ext cx="4613145" cy="2670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1337" y="1283195"/>
            <a:ext cx="4617720" cy="2674620"/>
          </a:xfrm>
          <a:custGeom>
            <a:avLst/>
            <a:gdLst/>
            <a:ahLst/>
            <a:cxnLst/>
            <a:rect l="l" t="t" r="r" b="b"/>
            <a:pathLst>
              <a:path w="4617720" h="2674620">
                <a:moveTo>
                  <a:pt x="4617717" y="2247897"/>
                </a:moveTo>
                <a:lnTo>
                  <a:pt x="4617717" y="3048"/>
                </a:lnTo>
                <a:lnTo>
                  <a:pt x="4616193" y="0"/>
                </a:lnTo>
                <a:lnTo>
                  <a:pt x="448056" y="0"/>
                </a:lnTo>
                <a:lnTo>
                  <a:pt x="402336" y="3048"/>
                </a:lnTo>
                <a:lnTo>
                  <a:pt x="358140" y="9144"/>
                </a:lnTo>
                <a:lnTo>
                  <a:pt x="294132" y="27432"/>
                </a:lnTo>
                <a:lnTo>
                  <a:pt x="274320" y="36576"/>
                </a:lnTo>
                <a:lnTo>
                  <a:pt x="254508" y="44196"/>
                </a:lnTo>
                <a:lnTo>
                  <a:pt x="216408" y="65532"/>
                </a:lnTo>
                <a:lnTo>
                  <a:pt x="179832" y="89916"/>
                </a:lnTo>
                <a:lnTo>
                  <a:pt x="146304" y="117348"/>
                </a:lnTo>
                <a:lnTo>
                  <a:pt x="115824" y="147828"/>
                </a:lnTo>
                <a:lnTo>
                  <a:pt x="88392" y="181356"/>
                </a:lnTo>
                <a:lnTo>
                  <a:pt x="64008" y="216408"/>
                </a:lnTo>
                <a:lnTo>
                  <a:pt x="44196" y="254504"/>
                </a:lnTo>
                <a:lnTo>
                  <a:pt x="27432" y="295652"/>
                </a:lnTo>
                <a:lnTo>
                  <a:pt x="19812" y="315464"/>
                </a:lnTo>
                <a:lnTo>
                  <a:pt x="13716" y="336800"/>
                </a:lnTo>
                <a:lnTo>
                  <a:pt x="9144" y="359660"/>
                </a:lnTo>
                <a:lnTo>
                  <a:pt x="4572" y="380996"/>
                </a:lnTo>
                <a:lnTo>
                  <a:pt x="1524" y="403856"/>
                </a:lnTo>
                <a:lnTo>
                  <a:pt x="0" y="426716"/>
                </a:lnTo>
                <a:lnTo>
                  <a:pt x="0" y="2671569"/>
                </a:lnTo>
                <a:lnTo>
                  <a:pt x="1524" y="2674617"/>
                </a:lnTo>
                <a:lnTo>
                  <a:pt x="4572" y="2674617"/>
                </a:lnTo>
                <a:lnTo>
                  <a:pt x="4572" y="2665473"/>
                </a:lnTo>
                <a:lnTo>
                  <a:pt x="9144" y="2665473"/>
                </a:lnTo>
                <a:lnTo>
                  <a:pt x="9144" y="449576"/>
                </a:lnTo>
                <a:lnTo>
                  <a:pt x="13716" y="382520"/>
                </a:lnTo>
                <a:lnTo>
                  <a:pt x="22860" y="339848"/>
                </a:lnTo>
                <a:lnTo>
                  <a:pt x="44196" y="278888"/>
                </a:lnTo>
                <a:lnTo>
                  <a:pt x="62484" y="239268"/>
                </a:lnTo>
                <a:lnTo>
                  <a:pt x="83820" y="204216"/>
                </a:lnTo>
                <a:lnTo>
                  <a:pt x="109728" y="169164"/>
                </a:lnTo>
                <a:lnTo>
                  <a:pt x="153924" y="123444"/>
                </a:lnTo>
                <a:lnTo>
                  <a:pt x="202692" y="85344"/>
                </a:lnTo>
                <a:lnTo>
                  <a:pt x="239268" y="62484"/>
                </a:lnTo>
                <a:lnTo>
                  <a:pt x="277368" y="44196"/>
                </a:lnTo>
                <a:lnTo>
                  <a:pt x="318516" y="30480"/>
                </a:lnTo>
                <a:lnTo>
                  <a:pt x="338328" y="24384"/>
                </a:lnTo>
                <a:lnTo>
                  <a:pt x="359664" y="18288"/>
                </a:lnTo>
                <a:lnTo>
                  <a:pt x="382524" y="15240"/>
                </a:lnTo>
                <a:lnTo>
                  <a:pt x="403860" y="12192"/>
                </a:lnTo>
                <a:lnTo>
                  <a:pt x="426720" y="10668"/>
                </a:lnTo>
                <a:lnTo>
                  <a:pt x="4608573" y="10668"/>
                </a:lnTo>
                <a:lnTo>
                  <a:pt x="4608573" y="4572"/>
                </a:lnTo>
                <a:lnTo>
                  <a:pt x="4613145" y="10668"/>
                </a:lnTo>
                <a:lnTo>
                  <a:pt x="4613145" y="2293617"/>
                </a:lnTo>
                <a:lnTo>
                  <a:pt x="4616193" y="2270757"/>
                </a:lnTo>
                <a:lnTo>
                  <a:pt x="4617717" y="2247897"/>
                </a:lnTo>
                <a:close/>
              </a:path>
              <a:path w="4617720" h="2674620">
                <a:moveTo>
                  <a:pt x="4613145" y="2293617"/>
                </a:moveTo>
                <a:lnTo>
                  <a:pt x="4613145" y="10668"/>
                </a:lnTo>
                <a:lnTo>
                  <a:pt x="4608573" y="10668"/>
                </a:lnTo>
                <a:lnTo>
                  <a:pt x="4608573" y="2247897"/>
                </a:lnTo>
                <a:lnTo>
                  <a:pt x="4605525" y="2270757"/>
                </a:lnTo>
                <a:lnTo>
                  <a:pt x="4599429" y="2314953"/>
                </a:lnTo>
                <a:lnTo>
                  <a:pt x="4588761" y="2356101"/>
                </a:lnTo>
                <a:lnTo>
                  <a:pt x="4573521" y="2397249"/>
                </a:lnTo>
                <a:lnTo>
                  <a:pt x="4564377" y="2415537"/>
                </a:lnTo>
                <a:lnTo>
                  <a:pt x="4555233" y="2435349"/>
                </a:lnTo>
                <a:lnTo>
                  <a:pt x="4533897" y="2471925"/>
                </a:lnTo>
                <a:lnTo>
                  <a:pt x="4507989" y="2505453"/>
                </a:lnTo>
                <a:lnTo>
                  <a:pt x="4463793" y="2551173"/>
                </a:lnTo>
                <a:lnTo>
                  <a:pt x="4415025" y="2589273"/>
                </a:lnTo>
                <a:lnTo>
                  <a:pt x="4378449" y="2612133"/>
                </a:lnTo>
                <a:lnTo>
                  <a:pt x="4340349" y="2630421"/>
                </a:lnTo>
                <a:lnTo>
                  <a:pt x="4299201" y="2645661"/>
                </a:lnTo>
                <a:lnTo>
                  <a:pt x="4258053" y="2656329"/>
                </a:lnTo>
                <a:lnTo>
                  <a:pt x="4235193" y="2659377"/>
                </a:lnTo>
                <a:lnTo>
                  <a:pt x="4213857" y="2662425"/>
                </a:lnTo>
                <a:lnTo>
                  <a:pt x="4190997" y="2663949"/>
                </a:lnTo>
                <a:lnTo>
                  <a:pt x="4169661" y="2665473"/>
                </a:lnTo>
                <a:lnTo>
                  <a:pt x="4572" y="2665473"/>
                </a:lnTo>
                <a:lnTo>
                  <a:pt x="9144" y="2670045"/>
                </a:lnTo>
                <a:lnTo>
                  <a:pt x="9144" y="2674617"/>
                </a:lnTo>
                <a:lnTo>
                  <a:pt x="4169661" y="2674617"/>
                </a:lnTo>
                <a:lnTo>
                  <a:pt x="4215381" y="2671569"/>
                </a:lnTo>
                <a:lnTo>
                  <a:pt x="4259577" y="2665473"/>
                </a:lnTo>
                <a:lnTo>
                  <a:pt x="4302249" y="2654805"/>
                </a:lnTo>
                <a:lnTo>
                  <a:pt x="4343397" y="2639565"/>
                </a:lnTo>
                <a:lnTo>
                  <a:pt x="4383021" y="2619753"/>
                </a:lnTo>
                <a:lnTo>
                  <a:pt x="4419597" y="2598417"/>
                </a:lnTo>
                <a:lnTo>
                  <a:pt x="4437885" y="2584701"/>
                </a:lnTo>
                <a:lnTo>
                  <a:pt x="4454649" y="2572509"/>
                </a:lnTo>
                <a:lnTo>
                  <a:pt x="4471413" y="2557269"/>
                </a:lnTo>
                <a:lnTo>
                  <a:pt x="4486653" y="2543553"/>
                </a:lnTo>
                <a:lnTo>
                  <a:pt x="4515609" y="2511549"/>
                </a:lnTo>
                <a:lnTo>
                  <a:pt x="4541517" y="2476497"/>
                </a:lnTo>
                <a:lnTo>
                  <a:pt x="4564377" y="2439921"/>
                </a:lnTo>
                <a:lnTo>
                  <a:pt x="4582665" y="2400297"/>
                </a:lnTo>
                <a:lnTo>
                  <a:pt x="4597905" y="2359149"/>
                </a:lnTo>
                <a:lnTo>
                  <a:pt x="4608573" y="2316477"/>
                </a:lnTo>
                <a:lnTo>
                  <a:pt x="4613145" y="2293617"/>
                </a:lnTo>
                <a:close/>
              </a:path>
              <a:path w="4617720" h="2674620">
                <a:moveTo>
                  <a:pt x="9144" y="2674617"/>
                </a:moveTo>
                <a:lnTo>
                  <a:pt x="9144" y="2670045"/>
                </a:lnTo>
                <a:lnTo>
                  <a:pt x="4572" y="2665473"/>
                </a:lnTo>
                <a:lnTo>
                  <a:pt x="4572" y="2674617"/>
                </a:lnTo>
                <a:lnTo>
                  <a:pt x="9144" y="2674617"/>
                </a:lnTo>
                <a:close/>
              </a:path>
              <a:path w="4617720" h="2674620">
                <a:moveTo>
                  <a:pt x="4613145" y="10668"/>
                </a:moveTo>
                <a:lnTo>
                  <a:pt x="4608573" y="4572"/>
                </a:lnTo>
                <a:lnTo>
                  <a:pt x="4608573" y="10668"/>
                </a:lnTo>
                <a:lnTo>
                  <a:pt x="4613145" y="10668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57180" y="1829802"/>
            <a:ext cx="15024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1855" algn="l"/>
              </a:tabLst>
            </a:pP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anpa	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tur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5713" y="1829802"/>
            <a:ext cx="126555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Calibri"/>
                <a:cs typeface="Calibri"/>
              </a:rPr>
              <a:t>Pendekatan  </a:t>
            </a:r>
            <a:r>
              <a:rPr sz="2000" dirty="0">
                <a:latin typeface="Calibri"/>
                <a:cs typeface="Calibri"/>
              </a:rPr>
              <a:t>utang,  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16842" y="2134602"/>
            <a:ext cx="15113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0209" marR="5080" indent="-398145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menggantikan 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ad</a:t>
            </a:r>
            <a:r>
              <a:rPr sz="2000" spc="-5" dirty="0">
                <a:latin typeface="Calibri"/>
                <a:cs typeface="Calibri"/>
              </a:rPr>
              <a:t>isio</a:t>
            </a:r>
            <a:r>
              <a:rPr sz="2000" dirty="0">
                <a:latin typeface="Calibri"/>
                <a:cs typeface="Calibri"/>
              </a:rPr>
              <a:t>nal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97458" y="1829802"/>
            <a:ext cx="96837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839" marR="5080" indent="-104775" algn="r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er</a:t>
            </a:r>
            <a:r>
              <a:rPr sz="2000" dirty="0">
                <a:latin typeface="Calibri"/>
                <a:cs typeface="Calibri"/>
              </a:rPr>
              <a:t>hadap  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ose</a:t>
            </a:r>
            <a:r>
              <a:rPr sz="2000" dirty="0">
                <a:latin typeface="Calibri"/>
                <a:cs typeface="Calibri"/>
              </a:rPr>
              <a:t>s  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uch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5713" y="2744202"/>
            <a:ext cx="41903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68705" algn="l"/>
                <a:tab pos="1981835" algn="l"/>
                <a:tab pos="2752725" algn="l"/>
              </a:tabLst>
            </a:pPr>
            <a:r>
              <a:rPr sz="2000" dirty="0">
                <a:latin typeface="Calibri"/>
                <a:cs typeface="Calibri"/>
              </a:rPr>
              <a:t>pac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,	d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an	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25" dirty="0">
                <a:latin typeface="Calibri"/>
                <a:cs typeface="Calibri"/>
              </a:rPr>
              <a:t>k</a:t>
            </a:r>
            <a:r>
              <a:rPr sz="2000" spc="-10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p	</a:t>
            </a:r>
            <a:r>
              <a:rPr sz="2000" spc="-2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k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  </a:t>
            </a:r>
            <a:r>
              <a:rPr sz="2000" spc="-5" dirty="0">
                <a:latin typeface="Calibri"/>
                <a:cs typeface="Calibri"/>
              </a:rPr>
              <a:t>purchase </a:t>
            </a:r>
            <a:r>
              <a:rPr sz="2000" spc="-10" dirty="0">
                <a:latin typeface="Calibri"/>
                <a:cs typeface="Calibri"/>
              </a:rPr>
              <a:t>order </a:t>
            </a:r>
            <a:r>
              <a:rPr sz="2000" dirty="0">
                <a:latin typeface="Calibri"/>
                <a:cs typeface="Calibri"/>
              </a:rPr>
              <a:t>dan </a:t>
            </a:r>
            <a:r>
              <a:rPr sz="2000" spc="-5" dirty="0">
                <a:latin typeface="Calibri"/>
                <a:cs typeface="Calibri"/>
              </a:rPr>
              <a:t>receiving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report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64982" y="928100"/>
            <a:ext cx="4201667" cy="6380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44065" y="395720"/>
            <a:ext cx="65468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0" dirty="0"/>
              <a:t>Evaluated </a:t>
            </a:r>
            <a:r>
              <a:rPr sz="4400" spc="-15" dirty="0"/>
              <a:t>Receipt</a:t>
            </a:r>
            <a:r>
              <a:rPr sz="4400" spc="-40" dirty="0"/>
              <a:t> </a:t>
            </a:r>
            <a:r>
              <a:rPr sz="4400" spc="-20" dirty="0"/>
              <a:t>Statement</a:t>
            </a:r>
            <a:endParaRPr sz="4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276" y="640065"/>
            <a:ext cx="6512052" cy="6655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19085" y="348476"/>
            <a:ext cx="2996565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4400" spc="5" dirty="0"/>
              <a:t>P</a:t>
            </a:r>
            <a:r>
              <a:rPr sz="4400" spc="-70" dirty="0"/>
              <a:t>r</a:t>
            </a:r>
            <a:r>
              <a:rPr sz="4400" dirty="0"/>
              <a:t>o</a:t>
            </a:r>
            <a:r>
              <a:rPr sz="4400" spc="-5" dirty="0"/>
              <a:t>c</a:t>
            </a:r>
            <a:r>
              <a:rPr sz="4400" dirty="0"/>
              <a:t>u</a:t>
            </a:r>
            <a:r>
              <a:rPr sz="4400" spc="-60" dirty="0"/>
              <a:t>r</a:t>
            </a:r>
            <a:r>
              <a:rPr sz="4400" spc="5" dirty="0"/>
              <a:t>e</a:t>
            </a:r>
            <a:r>
              <a:rPr sz="4400" spc="-5" dirty="0"/>
              <a:t>m</a:t>
            </a:r>
            <a:r>
              <a:rPr sz="4400" spc="5" dirty="0"/>
              <a:t>e</a:t>
            </a:r>
            <a:r>
              <a:rPr sz="4400" spc="-40" dirty="0"/>
              <a:t>n</a:t>
            </a:r>
            <a:r>
              <a:rPr sz="4400" dirty="0"/>
              <a:t>t</a:t>
            </a:r>
            <a:endParaRPr sz="4400"/>
          </a:p>
          <a:p>
            <a:pPr marR="5715" algn="r">
              <a:lnSpc>
                <a:spcPct val="100000"/>
              </a:lnSpc>
            </a:pPr>
            <a:r>
              <a:rPr sz="4400" dirty="0"/>
              <a:t>Ca</a:t>
            </a:r>
            <a:r>
              <a:rPr sz="4400" spc="-60" dirty="0"/>
              <a:t>r</a:t>
            </a:r>
            <a:r>
              <a:rPr sz="4400" dirty="0"/>
              <a:t>d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6831070" y="2004044"/>
            <a:ext cx="2770631" cy="4541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26498" y="2004044"/>
            <a:ext cx="2775585" cy="4546600"/>
          </a:xfrm>
          <a:custGeom>
            <a:avLst/>
            <a:gdLst/>
            <a:ahLst/>
            <a:cxnLst/>
            <a:rect l="l" t="t" r="r" b="b"/>
            <a:pathLst>
              <a:path w="2775584" h="4546600">
                <a:moveTo>
                  <a:pt x="2775203" y="8000"/>
                </a:moveTo>
                <a:lnTo>
                  <a:pt x="2775203" y="0"/>
                </a:lnTo>
                <a:lnTo>
                  <a:pt x="441960" y="0"/>
                </a:lnTo>
                <a:lnTo>
                  <a:pt x="394716" y="4572"/>
                </a:lnTo>
                <a:lnTo>
                  <a:pt x="348996" y="15240"/>
                </a:lnTo>
                <a:lnTo>
                  <a:pt x="327660" y="21336"/>
                </a:lnTo>
                <a:lnTo>
                  <a:pt x="304800" y="27432"/>
                </a:lnTo>
                <a:lnTo>
                  <a:pt x="284988" y="36576"/>
                </a:lnTo>
                <a:lnTo>
                  <a:pt x="263652" y="45720"/>
                </a:lnTo>
                <a:lnTo>
                  <a:pt x="224028" y="67056"/>
                </a:lnTo>
                <a:lnTo>
                  <a:pt x="169164" y="106680"/>
                </a:lnTo>
                <a:lnTo>
                  <a:pt x="120396" y="152400"/>
                </a:lnTo>
                <a:lnTo>
                  <a:pt x="91440" y="187452"/>
                </a:lnTo>
                <a:lnTo>
                  <a:pt x="67056" y="224028"/>
                </a:lnTo>
                <a:lnTo>
                  <a:pt x="45720" y="263652"/>
                </a:lnTo>
                <a:lnTo>
                  <a:pt x="27432" y="306324"/>
                </a:lnTo>
                <a:lnTo>
                  <a:pt x="13716" y="350520"/>
                </a:lnTo>
                <a:lnTo>
                  <a:pt x="4572" y="396240"/>
                </a:lnTo>
                <a:lnTo>
                  <a:pt x="0" y="441960"/>
                </a:lnTo>
                <a:lnTo>
                  <a:pt x="0" y="4543044"/>
                </a:lnTo>
                <a:lnTo>
                  <a:pt x="1524" y="4546092"/>
                </a:lnTo>
                <a:lnTo>
                  <a:pt x="4572" y="4546092"/>
                </a:lnTo>
                <a:lnTo>
                  <a:pt x="4572" y="4536948"/>
                </a:lnTo>
                <a:lnTo>
                  <a:pt x="9144" y="4536948"/>
                </a:lnTo>
                <a:lnTo>
                  <a:pt x="9144" y="443484"/>
                </a:lnTo>
                <a:lnTo>
                  <a:pt x="10668" y="419100"/>
                </a:lnTo>
                <a:lnTo>
                  <a:pt x="13716" y="396240"/>
                </a:lnTo>
                <a:lnTo>
                  <a:pt x="18288" y="374904"/>
                </a:lnTo>
                <a:lnTo>
                  <a:pt x="22860" y="352044"/>
                </a:lnTo>
                <a:lnTo>
                  <a:pt x="44196" y="288036"/>
                </a:lnTo>
                <a:lnTo>
                  <a:pt x="64008" y="248412"/>
                </a:lnTo>
                <a:lnTo>
                  <a:pt x="86868" y="210312"/>
                </a:lnTo>
                <a:lnTo>
                  <a:pt x="112776" y="175260"/>
                </a:lnTo>
                <a:lnTo>
                  <a:pt x="158496" y="128016"/>
                </a:lnTo>
                <a:lnTo>
                  <a:pt x="192024" y="100584"/>
                </a:lnTo>
                <a:lnTo>
                  <a:pt x="228600" y="74676"/>
                </a:lnTo>
                <a:lnTo>
                  <a:pt x="288036" y="45720"/>
                </a:lnTo>
                <a:lnTo>
                  <a:pt x="373380" y="18288"/>
                </a:lnTo>
                <a:lnTo>
                  <a:pt x="419100" y="12192"/>
                </a:lnTo>
                <a:lnTo>
                  <a:pt x="2770632" y="9144"/>
                </a:lnTo>
                <a:lnTo>
                  <a:pt x="2770632" y="4572"/>
                </a:lnTo>
                <a:lnTo>
                  <a:pt x="2775203" y="8000"/>
                </a:lnTo>
                <a:close/>
              </a:path>
              <a:path w="2775584" h="4546600">
                <a:moveTo>
                  <a:pt x="2775203" y="4149855"/>
                </a:moveTo>
                <a:lnTo>
                  <a:pt x="2775203" y="9144"/>
                </a:lnTo>
                <a:lnTo>
                  <a:pt x="2770632" y="9144"/>
                </a:lnTo>
                <a:lnTo>
                  <a:pt x="2770632" y="4102608"/>
                </a:lnTo>
                <a:lnTo>
                  <a:pt x="2769108" y="4125468"/>
                </a:lnTo>
                <a:lnTo>
                  <a:pt x="2756916" y="4194048"/>
                </a:lnTo>
                <a:lnTo>
                  <a:pt x="2743200" y="4236720"/>
                </a:lnTo>
                <a:lnTo>
                  <a:pt x="2726436" y="4277868"/>
                </a:lnTo>
                <a:lnTo>
                  <a:pt x="2705100" y="4315968"/>
                </a:lnTo>
                <a:lnTo>
                  <a:pt x="2680716" y="4352544"/>
                </a:lnTo>
                <a:lnTo>
                  <a:pt x="2636520" y="4402836"/>
                </a:lnTo>
                <a:lnTo>
                  <a:pt x="2587752" y="4445508"/>
                </a:lnTo>
                <a:lnTo>
                  <a:pt x="2551176" y="4469892"/>
                </a:lnTo>
                <a:lnTo>
                  <a:pt x="2511552" y="4491228"/>
                </a:lnTo>
                <a:lnTo>
                  <a:pt x="2470404" y="4507992"/>
                </a:lnTo>
                <a:lnTo>
                  <a:pt x="2450592" y="4515612"/>
                </a:lnTo>
                <a:lnTo>
                  <a:pt x="2427732" y="4521708"/>
                </a:lnTo>
                <a:lnTo>
                  <a:pt x="2406396" y="4527804"/>
                </a:lnTo>
                <a:lnTo>
                  <a:pt x="2360676" y="4533900"/>
                </a:lnTo>
                <a:lnTo>
                  <a:pt x="2337816" y="4535424"/>
                </a:lnTo>
                <a:lnTo>
                  <a:pt x="2313432" y="4536948"/>
                </a:lnTo>
                <a:lnTo>
                  <a:pt x="4572" y="4536948"/>
                </a:lnTo>
                <a:lnTo>
                  <a:pt x="9144" y="4541520"/>
                </a:lnTo>
                <a:lnTo>
                  <a:pt x="9144" y="4546092"/>
                </a:lnTo>
                <a:lnTo>
                  <a:pt x="2313432" y="4546092"/>
                </a:lnTo>
                <a:lnTo>
                  <a:pt x="2362200" y="4543044"/>
                </a:lnTo>
                <a:lnTo>
                  <a:pt x="2407920" y="4536948"/>
                </a:lnTo>
                <a:lnTo>
                  <a:pt x="2453640" y="4524756"/>
                </a:lnTo>
                <a:lnTo>
                  <a:pt x="2496312" y="4509516"/>
                </a:lnTo>
                <a:lnTo>
                  <a:pt x="2535936" y="4489704"/>
                </a:lnTo>
                <a:lnTo>
                  <a:pt x="2555748" y="4477512"/>
                </a:lnTo>
                <a:lnTo>
                  <a:pt x="2575560" y="4466844"/>
                </a:lnTo>
                <a:lnTo>
                  <a:pt x="2610612" y="4439412"/>
                </a:lnTo>
                <a:lnTo>
                  <a:pt x="2644140" y="4408932"/>
                </a:lnTo>
                <a:lnTo>
                  <a:pt x="2674620" y="4375404"/>
                </a:lnTo>
                <a:lnTo>
                  <a:pt x="2700528" y="4340352"/>
                </a:lnTo>
                <a:lnTo>
                  <a:pt x="2712720" y="4320540"/>
                </a:lnTo>
                <a:lnTo>
                  <a:pt x="2724912" y="4302252"/>
                </a:lnTo>
                <a:lnTo>
                  <a:pt x="2734056" y="4280916"/>
                </a:lnTo>
                <a:lnTo>
                  <a:pt x="2744724" y="4261104"/>
                </a:lnTo>
                <a:lnTo>
                  <a:pt x="2759964" y="4218432"/>
                </a:lnTo>
                <a:lnTo>
                  <a:pt x="2766060" y="4195572"/>
                </a:lnTo>
                <a:lnTo>
                  <a:pt x="2775203" y="4149855"/>
                </a:lnTo>
                <a:close/>
              </a:path>
              <a:path w="2775584" h="4546600">
                <a:moveTo>
                  <a:pt x="9144" y="4546092"/>
                </a:moveTo>
                <a:lnTo>
                  <a:pt x="9144" y="4541520"/>
                </a:lnTo>
                <a:lnTo>
                  <a:pt x="4572" y="4536948"/>
                </a:lnTo>
                <a:lnTo>
                  <a:pt x="4572" y="4546092"/>
                </a:lnTo>
                <a:lnTo>
                  <a:pt x="9144" y="4546092"/>
                </a:lnTo>
                <a:close/>
              </a:path>
              <a:path w="2775584" h="4546600">
                <a:moveTo>
                  <a:pt x="2775203" y="9144"/>
                </a:moveTo>
                <a:lnTo>
                  <a:pt x="2775203" y="8000"/>
                </a:lnTo>
                <a:lnTo>
                  <a:pt x="2770632" y="4572"/>
                </a:lnTo>
                <a:lnTo>
                  <a:pt x="2770632" y="9144"/>
                </a:lnTo>
                <a:lnTo>
                  <a:pt x="2775203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69115" y="2571990"/>
            <a:ext cx="14192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2980" algn="l"/>
              </a:tabLst>
            </a:pPr>
            <a:r>
              <a:rPr sz="2000" dirty="0">
                <a:latin typeface="Calibri"/>
                <a:cs typeface="Calibri"/>
              </a:rPr>
              <a:t>k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	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45449" y="2571990"/>
            <a:ext cx="6064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Kartu  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47242" y="2876790"/>
            <a:ext cx="12414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er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ahaan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45325" y="3181590"/>
            <a:ext cx="234505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91210" algn="l"/>
                <a:tab pos="1142365" algn="l"/>
                <a:tab pos="1261745" algn="l"/>
                <a:tab pos="1731645" algn="l"/>
                <a:tab pos="1929764" algn="l"/>
              </a:tabLst>
            </a:pP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5" dirty="0">
                <a:latin typeface="Calibri"/>
                <a:cs typeface="Calibri"/>
              </a:rPr>
              <a:t>dapat digunakan 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ai			u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tuk  </a:t>
            </a:r>
            <a:r>
              <a:rPr sz="2000" spc="-5" dirty="0">
                <a:latin typeface="Calibri"/>
                <a:cs typeface="Calibri"/>
              </a:rPr>
              <a:t>pemasok </a:t>
            </a:r>
            <a:r>
              <a:rPr sz="2000" spc="-10" dirty="0">
                <a:latin typeface="Calibri"/>
                <a:cs typeface="Calibri"/>
              </a:rPr>
              <a:t>tertentu </a:t>
            </a:r>
            <a:r>
              <a:rPr sz="2000" dirty="0">
                <a:latin typeface="Calibri"/>
                <a:cs typeface="Calibri"/>
              </a:rPr>
              <a:t>dan  </a:t>
            </a:r>
            <a:r>
              <a:rPr sz="2000" spc="-5" dirty="0">
                <a:latin typeface="Calibri"/>
                <a:cs typeface="Calibri"/>
              </a:rPr>
              <a:t>jenis barang </a:t>
            </a:r>
            <a:r>
              <a:rPr sz="2000" spc="-10" dirty="0">
                <a:latin typeface="Calibri"/>
                <a:cs typeface="Calibri"/>
              </a:rPr>
              <a:t>tertentu.  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tu	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ni		d</a:t>
            </a:r>
            <a:r>
              <a:rPr sz="2000" spc="5" dirty="0">
                <a:latin typeface="Calibri"/>
                <a:cs typeface="Calibri"/>
              </a:rPr>
              <a:t>ig</a:t>
            </a:r>
            <a:r>
              <a:rPr sz="2000" spc="-10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  </a:t>
            </a:r>
            <a:r>
              <a:rPr sz="2000" spc="-5" dirty="0">
                <a:latin typeface="Calibri"/>
                <a:cs typeface="Calibri"/>
              </a:rPr>
              <a:t>untuk </a:t>
            </a:r>
            <a:r>
              <a:rPr sz="2000" dirty="0">
                <a:latin typeface="Calibri"/>
                <a:cs typeface="Calibri"/>
              </a:rPr>
              <a:t>pembelian </a:t>
            </a:r>
            <a:r>
              <a:rPr sz="2000" spc="-10" dirty="0">
                <a:latin typeface="Calibri"/>
                <a:cs typeface="Calibri"/>
              </a:rPr>
              <a:t>yang  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il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ny</a:t>
            </a:r>
            <a:r>
              <a:rPr sz="2000" dirty="0">
                <a:latin typeface="Calibri"/>
                <a:cs typeface="Calibri"/>
              </a:rPr>
              <a:t>a	</a:t>
            </a:r>
            <a:r>
              <a:rPr sz="2000" spc="-60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l		</a:t>
            </a:r>
            <a:r>
              <a:rPr sz="2000" spc="-3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  ba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					n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persediaan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1347" y="270752"/>
            <a:ext cx="677481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3539" marR="5080" indent="-1641475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Threats </a:t>
            </a:r>
            <a:r>
              <a:rPr spc="-5" dirty="0"/>
              <a:t>and </a:t>
            </a:r>
            <a:r>
              <a:rPr spc="-15" dirty="0"/>
              <a:t>Controls </a:t>
            </a:r>
            <a:r>
              <a:rPr spc="-5" dirty="0"/>
              <a:t>: </a:t>
            </a:r>
            <a:r>
              <a:rPr spc="-15" dirty="0"/>
              <a:t>Approving  </a:t>
            </a:r>
            <a:r>
              <a:rPr spc="-10" dirty="0"/>
              <a:t>Supplier</a:t>
            </a:r>
            <a:r>
              <a:rPr dirty="0"/>
              <a:t> </a:t>
            </a:r>
            <a:r>
              <a:rPr spc="-20" dirty="0"/>
              <a:t>Invoices</a:t>
            </a:r>
          </a:p>
        </p:txBody>
      </p:sp>
      <p:sp>
        <p:nvSpPr>
          <p:cNvPr id="3" name="object 3"/>
          <p:cNvSpPr/>
          <p:nvPr/>
        </p:nvSpPr>
        <p:spPr>
          <a:xfrm>
            <a:off x="910333" y="2046716"/>
            <a:ext cx="4049265" cy="1545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0333" y="2046716"/>
            <a:ext cx="4049395" cy="1551940"/>
          </a:xfrm>
          <a:custGeom>
            <a:avLst/>
            <a:gdLst/>
            <a:ahLst/>
            <a:cxnLst/>
            <a:rect l="l" t="t" r="r" b="b"/>
            <a:pathLst>
              <a:path w="4049395" h="1551939">
                <a:moveTo>
                  <a:pt x="4049265" y="1548384"/>
                </a:moveTo>
                <a:lnTo>
                  <a:pt x="4049265" y="3048"/>
                </a:lnTo>
                <a:lnTo>
                  <a:pt x="4046217" y="0"/>
                </a:lnTo>
                <a:lnTo>
                  <a:pt x="3048" y="0"/>
                </a:lnTo>
                <a:lnTo>
                  <a:pt x="0" y="3048"/>
                </a:lnTo>
                <a:lnTo>
                  <a:pt x="0" y="1548384"/>
                </a:lnTo>
                <a:lnTo>
                  <a:pt x="3048" y="1551432"/>
                </a:lnTo>
                <a:lnTo>
                  <a:pt x="4572" y="1551432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4038597" y="10668"/>
                </a:lnTo>
                <a:lnTo>
                  <a:pt x="4038597" y="4572"/>
                </a:lnTo>
                <a:lnTo>
                  <a:pt x="4043169" y="10668"/>
                </a:lnTo>
                <a:lnTo>
                  <a:pt x="4043169" y="1551432"/>
                </a:lnTo>
                <a:lnTo>
                  <a:pt x="4046217" y="1551432"/>
                </a:lnTo>
                <a:lnTo>
                  <a:pt x="4049265" y="1548384"/>
                </a:lnTo>
                <a:close/>
              </a:path>
              <a:path w="4049395" h="1551939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4049395" h="1551939">
                <a:moveTo>
                  <a:pt x="10668" y="1540764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1540764"/>
                </a:lnTo>
                <a:lnTo>
                  <a:pt x="10668" y="1540764"/>
                </a:lnTo>
                <a:close/>
              </a:path>
              <a:path w="4049395" h="1551939">
                <a:moveTo>
                  <a:pt x="4043169" y="1540764"/>
                </a:moveTo>
                <a:lnTo>
                  <a:pt x="4572" y="1540764"/>
                </a:lnTo>
                <a:lnTo>
                  <a:pt x="10668" y="1545336"/>
                </a:lnTo>
                <a:lnTo>
                  <a:pt x="10668" y="1551432"/>
                </a:lnTo>
                <a:lnTo>
                  <a:pt x="4038597" y="1551432"/>
                </a:lnTo>
                <a:lnTo>
                  <a:pt x="4038597" y="1545336"/>
                </a:lnTo>
                <a:lnTo>
                  <a:pt x="4043169" y="1540764"/>
                </a:lnTo>
                <a:close/>
              </a:path>
              <a:path w="4049395" h="1551939">
                <a:moveTo>
                  <a:pt x="10668" y="1551432"/>
                </a:moveTo>
                <a:lnTo>
                  <a:pt x="10668" y="1545336"/>
                </a:lnTo>
                <a:lnTo>
                  <a:pt x="4572" y="1540764"/>
                </a:lnTo>
                <a:lnTo>
                  <a:pt x="4572" y="1551432"/>
                </a:lnTo>
                <a:lnTo>
                  <a:pt x="10668" y="1551432"/>
                </a:lnTo>
                <a:close/>
              </a:path>
              <a:path w="4049395" h="1551939">
                <a:moveTo>
                  <a:pt x="4043169" y="10668"/>
                </a:moveTo>
                <a:lnTo>
                  <a:pt x="4038597" y="4572"/>
                </a:lnTo>
                <a:lnTo>
                  <a:pt x="4038597" y="10668"/>
                </a:lnTo>
                <a:lnTo>
                  <a:pt x="4043169" y="10668"/>
                </a:lnTo>
                <a:close/>
              </a:path>
              <a:path w="4049395" h="1551939">
                <a:moveTo>
                  <a:pt x="4043169" y="1540764"/>
                </a:moveTo>
                <a:lnTo>
                  <a:pt x="4043169" y="10668"/>
                </a:lnTo>
                <a:lnTo>
                  <a:pt x="4038597" y="10668"/>
                </a:lnTo>
                <a:lnTo>
                  <a:pt x="4038597" y="1540764"/>
                </a:lnTo>
                <a:lnTo>
                  <a:pt x="4043169" y="1540764"/>
                </a:lnTo>
                <a:close/>
              </a:path>
              <a:path w="4049395" h="1551939">
                <a:moveTo>
                  <a:pt x="4043169" y="1551432"/>
                </a:moveTo>
                <a:lnTo>
                  <a:pt x="4043169" y="1540764"/>
                </a:lnTo>
                <a:lnTo>
                  <a:pt x="4038597" y="1545336"/>
                </a:lnTo>
                <a:lnTo>
                  <a:pt x="4038597" y="1551432"/>
                </a:lnTo>
                <a:lnTo>
                  <a:pt x="4043169" y="1551432"/>
                </a:lnTo>
                <a:close/>
              </a:path>
            </a:pathLst>
          </a:custGeom>
          <a:solidFill>
            <a:srgbClr val="97B8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5169" y="2069070"/>
            <a:ext cx="29578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0"/>
              </a:spcBef>
              <a:tabLst>
                <a:tab pos="527050" algn="l"/>
              </a:tabLst>
            </a:pPr>
            <a:r>
              <a:rPr sz="2000" dirty="0">
                <a:latin typeface="Calibri"/>
                <a:cs typeface="Calibri"/>
              </a:rPr>
              <a:t>1.	</a:t>
            </a:r>
            <a:r>
              <a:rPr sz="2000" spc="-5" dirty="0">
                <a:latin typeface="Calibri"/>
                <a:cs typeface="Calibri"/>
              </a:rPr>
              <a:t>Kesalahan </a:t>
            </a:r>
            <a:r>
              <a:rPr sz="2000" dirty="0">
                <a:latin typeface="Calibri"/>
                <a:cs typeface="Calibri"/>
              </a:rPr>
              <a:t>dalam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faktur  </a:t>
            </a:r>
            <a:r>
              <a:rPr sz="2000" spc="-5" dirty="0">
                <a:latin typeface="Calibri"/>
                <a:cs typeface="Calibri"/>
              </a:rPr>
              <a:t>pemasok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01331" y="2046716"/>
            <a:ext cx="4049268" cy="1545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1331" y="2046716"/>
            <a:ext cx="4049395" cy="1551940"/>
          </a:xfrm>
          <a:custGeom>
            <a:avLst/>
            <a:gdLst/>
            <a:ahLst/>
            <a:cxnLst/>
            <a:rect l="l" t="t" r="r" b="b"/>
            <a:pathLst>
              <a:path w="4049395" h="1551939">
                <a:moveTo>
                  <a:pt x="4049268" y="1548384"/>
                </a:moveTo>
                <a:lnTo>
                  <a:pt x="4049268" y="3048"/>
                </a:lnTo>
                <a:lnTo>
                  <a:pt x="4046220" y="0"/>
                </a:lnTo>
                <a:lnTo>
                  <a:pt x="3048" y="0"/>
                </a:lnTo>
                <a:lnTo>
                  <a:pt x="0" y="3048"/>
                </a:lnTo>
                <a:lnTo>
                  <a:pt x="0" y="1548384"/>
                </a:lnTo>
                <a:lnTo>
                  <a:pt x="3048" y="1551432"/>
                </a:lnTo>
                <a:lnTo>
                  <a:pt x="4572" y="1551432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4038600" y="10668"/>
                </a:lnTo>
                <a:lnTo>
                  <a:pt x="4038600" y="4572"/>
                </a:lnTo>
                <a:lnTo>
                  <a:pt x="4043172" y="10668"/>
                </a:lnTo>
                <a:lnTo>
                  <a:pt x="4043172" y="1551432"/>
                </a:lnTo>
                <a:lnTo>
                  <a:pt x="4046220" y="1551432"/>
                </a:lnTo>
                <a:lnTo>
                  <a:pt x="4049268" y="1548384"/>
                </a:lnTo>
                <a:close/>
              </a:path>
              <a:path w="4049395" h="1551939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4049395" h="1551939">
                <a:moveTo>
                  <a:pt x="10668" y="1540764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1540764"/>
                </a:lnTo>
                <a:lnTo>
                  <a:pt x="10668" y="1540764"/>
                </a:lnTo>
                <a:close/>
              </a:path>
              <a:path w="4049395" h="1551939">
                <a:moveTo>
                  <a:pt x="4043172" y="1540764"/>
                </a:moveTo>
                <a:lnTo>
                  <a:pt x="4572" y="1540764"/>
                </a:lnTo>
                <a:lnTo>
                  <a:pt x="10668" y="1545336"/>
                </a:lnTo>
                <a:lnTo>
                  <a:pt x="10668" y="1551432"/>
                </a:lnTo>
                <a:lnTo>
                  <a:pt x="4038600" y="1551432"/>
                </a:lnTo>
                <a:lnTo>
                  <a:pt x="4038600" y="1545336"/>
                </a:lnTo>
                <a:lnTo>
                  <a:pt x="4043172" y="1540764"/>
                </a:lnTo>
                <a:close/>
              </a:path>
              <a:path w="4049395" h="1551939">
                <a:moveTo>
                  <a:pt x="10668" y="1551432"/>
                </a:moveTo>
                <a:lnTo>
                  <a:pt x="10668" y="1545336"/>
                </a:lnTo>
                <a:lnTo>
                  <a:pt x="4572" y="1540764"/>
                </a:lnTo>
                <a:lnTo>
                  <a:pt x="4572" y="1551432"/>
                </a:lnTo>
                <a:lnTo>
                  <a:pt x="10668" y="1551432"/>
                </a:lnTo>
                <a:close/>
              </a:path>
              <a:path w="4049395" h="1551939">
                <a:moveTo>
                  <a:pt x="4043172" y="10668"/>
                </a:moveTo>
                <a:lnTo>
                  <a:pt x="4038600" y="4572"/>
                </a:lnTo>
                <a:lnTo>
                  <a:pt x="4038600" y="10668"/>
                </a:lnTo>
                <a:lnTo>
                  <a:pt x="4043172" y="10668"/>
                </a:lnTo>
                <a:close/>
              </a:path>
              <a:path w="4049395" h="1551939">
                <a:moveTo>
                  <a:pt x="4043172" y="1540764"/>
                </a:moveTo>
                <a:lnTo>
                  <a:pt x="4043172" y="10668"/>
                </a:lnTo>
                <a:lnTo>
                  <a:pt x="4038600" y="10668"/>
                </a:lnTo>
                <a:lnTo>
                  <a:pt x="4038600" y="1540764"/>
                </a:lnTo>
                <a:lnTo>
                  <a:pt x="4043172" y="1540764"/>
                </a:lnTo>
                <a:close/>
              </a:path>
              <a:path w="4049395" h="1551939">
                <a:moveTo>
                  <a:pt x="4043172" y="1551432"/>
                </a:moveTo>
                <a:lnTo>
                  <a:pt x="4043172" y="1540764"/>
                </a:lnTo>
                <a:lnTo>
                  <a:pt x="4038600" y="1545336"/>
                </a:lnTo>
                <a:lnTo>
                  <a:pt x="4038600" y="1551432"/>
                </a:lnTo>
                <a:lnTo>
                  <a:pt x="4043172" y="1551432"/>
                </a:lnTo>
                <a:close/>
              </a:path>
            </a:pathLst>
          </a:custGeom>
          <a:solidFill>
            <a:srgbClr val="97B8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1002" y="3703304"/>
            <a:ext cx="4047741" cy="1545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1002" y="3703304"/>
            <a:ext cx="4048125" cy="1550035"/>
          </a:xfrm>
          <a:custGeom>
            <a:avLst/>
            <a:gdLst/>
            <a:ahLst/>
            <a:cxnLst/>
            <a:rect l="l" t="t" r="r" b="b"/>
            <a:pathLst>
              <a:path w="4048125" h="1550035">
                <a:moveTo>
                  <a:pt x="4047741" y="1548384"/>
                </a:moveTo>
                <a:lnTo>
                  <a:pt x="4047741" y="1524"/>
                </a:lnTo>
                <a:lnTo>
                  <a:pt x="4046217" y="0"/>
                </a:lnTo>
                <a:lnTo>
                  <a:pt x="3048" y="0"/>
                </a:lnTo>
                <a:lnTo>
                  <a:pt x="0" y="1524"/>
                </a:lnTo>
                <a:lnTo>
                  <a:pt x="0" y="1548384"/>
                </a:lnTo>
                <a:lnTo>
                  <a:pt x="3048" y="1549908"/>
                </a:lnTo>
                <a:lnTo>
                  <a:pt x="4572" y="1549908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4038597" y="9144"/>
                </a:lnTo>
                <a:lnTo>
                  <a:pt x="4038597" y="4572"/>
                </a:lnTo>
                <a:lnTo>
                  <a:pt x="4043169" y="9144"/>
                </a:lnTo>
                <a:lnTo>
                  <a:pt x="4043169" y="1549908"/>
                </a:lnTo>
                <a:lnTo>
                  <a:pt x="4046217" y="1549908"/>
                </a:lnTo>
                <a:lnTo>
                  <a:pt x="4047741" y="1548384"/>
                </a:lnTo>
                <a:close/>
              </a:path>
              <a:path w="4048125" h="1550035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4048125" h="1550035">
                <a:moveTo>
                  <a:pt x="9144" y="1540764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1540764"/>
                </a:lnTo>
                <a:lnTo>
                  <a:pt x="9144" y="1540764"/>
                </a:lnTo>
                <a:close/>
              </a:path>
              <a:path w="4048125" h="1550035">
                <a:moveTo>
                  <a:pt x="4043169" y="1540764"/>
                </a:moveTo>
                <a:lnTo>
                  <a:pt x="4572" y="1540764"/>
                </a:lnTo>
                <a:lnTo>
                  <a:pt x="9144" y="1545336"/>
                </a:lnTo>
                <a:lnTo>
                  <a:pt x="9144" y="1549908"/>
                </a:lnTo>
                <a:lnTo>
                  <a:pt x="4038597" y="1549908"/>
                </a:lnTo>
                <a:lnTo>
                  <a:pt x="4038597" y="1545336"/>
                </a:lnTo>
                <a:lnTo>
                  <a:pt x="4043169" y="1540764"/>
                </a:lnTo>
                <a:close/>
              </a:path>
              <a:path w="4048125" h="1550035">
                <a:moveTo>
                  <a:pt x="9144" y="1549908"/>
                </a:moveTo>
                <a:lnTo>
                  <a:pt x="9144" y="1545336"/>
                </a:lnTo>
                <a:lnTo>
                  <a:pt x="4572" y="1540764"/>
                </a:lnTo>
                <a:lnTo>
                  <a:pt x="4572" y="1549908"/>
                </a:lnTo>
                <a:lnTo>
                  <a:pt x="9144" y="1549908"/>
                </a:lnTo>
                <a:close/>
              </a:path>
              <a:path w="4048125" h="1550035">
                <a:moveTo>
                  <a:pt x="4043169" y="9144"/>
                </a:moveTo>
                <a:lnTo>
                  <a:pt x="4038597" y="4572"/>
                </a:lnTo>
                <a:lnTo>
                  <a:pt x="4038597" y="9144"/>
                </a:lnTo>
                <a:lnTo>
                  <a:pt x="4043169" y="9144"/>
                </a:lnTo>
                <a:close/>
              </a:path>
              <a:path w="4048125" h="1550035">
                <a:moveTo>
                  <a:pt x="4043169" y="1540764"/>
                </a:moveTo>
                <a:lnTo>
                  <a:pt x="4043169" y="9144"/>
                </a:lnTo>
                <a:lnTo>
                  <a:pt x="4038597" y="9144"/>
                </a:lnTo>
                <a:lnTo>
                  <a:pt x="4038597" y="1540764"/>
                </a:lnTo>
                <a:lnTo>
                  <a:pt x="4043169" y="1540764"/>
                </a:lnTo>
                <a:close/>
              </a:path>
              <a:path w="4048125" h="1550035">
                <a:moveTo>
                  <a:pt x="4043169" y="1549908"/>
                </a:moveTo>
                <a:lnTo>
                  <a:pt x="4043169" y="1540764"/>
                </a:lnTo>
                <a:lnTo>
                  <a:pt x="4038597" y="1545336"/>
                </a:lnTo>
                <a:lnTo>
                  <a:pt x="4038597" y="1549908"/>
                </a:lnTo>
                <a:lnTo>
                  <a:pt x="4043169" y="1549908"/>
                </a:lnTo>
                <a:close/>
              </a:path>
            </a:pathLst>
          </a:custGeom>
          <a:solidFill>
            <a:srgbClr val="7C5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05837" y="3725657"/>
            <a:ext cx="36334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0"/>
              </a:spcBef>
              <a:tabLst>
                <a:tab pos="527050" algn="l"/>
              </a:tabLst>
            </a:pPr>
            <a:r>
              <a:rPr sz="2000" dirty="0">
                <a:latin typeface="Calibri"/>
                <a:cs typeface="Calibri"/>
              </a:rPr>
              <a:t>2.	</a:t>
            </a:r>
            <a:r>
              <a:rPr sz="2000" spc="-5" dirty="0">
                <a:latin typeface="Calibri"/>
                <a:cs typeface="Calibri"/>
              </a:rPr>
              <a:t>Kesalahan </a:t>
            </a:r>
            <a:r>
              <a:rPr sz="2000" dirty="0">
                <a:latin typeface="Calibri"/>
                <a:cs typeface="Calibri"/>
              </a:rPr>
              <a:t>dalam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memposting  hutang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11999" y="3703304"/>
            <a:ext cx="4047744" cy="1545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11999" y="3703304"/>
            <a:ext cx="4048125" cy="1550035"/>
          </a:xfrm>
          <a:custGeom>
            <a:avLst/>
            <a:gdLst/>
            <a:ahLst/>
            <a:cxnLst/>
            <a:rect l="l" t="t" r="r" b="b"/>
            <a:pathLst>
              <a:path w="4048125" h="1550035">
                <a:moveTo>
                  <a:pt x="4047744" y="1548384"/>
                </a:moveTo>
                <a:lnTo>
                  <a:pt x="4047744" y="1524"/>
                </a:lnTo>
                <a:lnTo>
                  <a:pt x="4046220" y="0"/>
                </a:lnTo>
                <a:lnTo>
                  <a:pt x="3048" y="0"/>
                </a:lnTo>
                <a:lnTo>
                  <a:pt x="0" y="1524"/>
                </a:lnTo>
                <a:lnTo>
                  <a:pt x="0" y="1548384"/>
                </a:lnTo>
                <a:lnTo>
                  <a:pt x="3048" y="1549908"/>
                </a:lnTo>
                <a:lnTo>
                  <a:pt x="4572" y="1549908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4038600" y="9144"/>
                </a:lnTo>
                <a:lnTo>
                  <a:pt x="4038600" y="4572"/>
                </a:lnTo>
                <a:lnTo>
                  <a:pt x="4043172" y="9144"/>
                </a:lnTo>
                <a:lnTo>
                  <a:pt x="4043172" y="1549908"/>
                </a:lnTo>
                <a:lnTo>
                  <a:pt x="4046220" y="1549908"/>
                </a:lnTo>
                <a:lnTo>
                  <a:pt x="4047744" y="1548384"/>
                </a:lnTo>
                <a:close/>
              </a:path>
              <a:path w="4048125" h="1550035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4048125" h="1550035">
                <a:moveTo>
                  <a:pt x="9144" y="1540764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1540764"/>
                </a:lnTo>
                <a:lnTo>
                  <a:pt x="9144" y="1540764"/>
                </a:lnTo>
                <a:close/>
              </a:path>
              <a:path w="4048125" h="1550035">
                <a:moveTo>
                  <a:pt x="4043172" y="1540764"/>
                </a:moveTo>
                <a:lnTo>
                  <a:pt x="4572" y="1540764"/>
                </a:lnTo>
                <a:lnTo>
                  <a:pt x="9144" y="1545336"/>
                </a:lnTo>
                <a:lnTo>
                  <a:pt x="9144" y="1549908"/>
                </a:lnTo>
                <a:lnTo>
                  <a:pt x="4038600" y="1549908"/>
                </a:lnTo>
                <a:lnTo>
                  <a:pt x="4038600" y="1545336"/>
                </a:lnTo>
                <a:lnTo>
                  <a:pt x="4043172" y="1540764"/>
                </a:lnTo>
                <a:close/>
              </a:path>
              <a:path w="4048125" h="1550035">
                <a:moveTo>
                  <a:pt x="9144" y="1549908"/>
                </a:moveTo>
                <a:lnTo>
                  <a:pt x="9144" y="1545336"/>
                </a:lnTo>
                <a:lnTo>
                  <a:pt x="4572" y="1540764"/>
                </a:lnTo>
                <a:lnTo>
                  <a:pt x="4572" y="1549908"/>
                </a:lnTo>
                <a:lnTo>
                  <a:pt x="9144" y="1549908"/>
                </a:lnTo>
                <a:close/>
              </a:path>
              <a:path w="4048125" h="1550035">
                <a:moveTo>
                  <a:pt x="4043172" y="9144"/>
                </a:moveTo>
                <a:lnTo>
                  <a:pt x="4038600" y="4572"/>
                </a:lnTo>
                <a:lnTo>
                  <a:pt x="4038600" y="9144"/>
                </a:lnTo>
                <a:lnTo>
                  <a:pt x="4043172" y="9144"/>
                </a:lnTo>
                <a:close/>
              </a:path>
              <a:path w="4048125" h="1550035">
                <a:moveTo>
                  <a:pt x="4043172" y="1540764"/>
                </a:moveTo>
                <a:lnTo>
                  <a:pt x="4043172" y="9144"/>
                </a:lnTo>
                <a:lnTo>
                  <a:pt x="4038600" y="9144"/>
                </a:lnTo>
                <a:lnTo>
                  <a:pt x="4038600" y="1540764"/>
                </a:lnTo>
                <a:lnTo>
                  <a:pt x="4043172" y="1540764"/>
                </a:lnTo>
                <a:close/>
              </a:path>
              <a:path w="4048125" h="1550035">
                <a:moveTo>
                  <a:pt x="4043172" y="1549908"/>
                </a:moveTo>
                <a:lnTo>
                  <a:pt x="4043172" y="1540764"/>
                </a:lnTo>
                <a:lnTo>
                  <a:pt x="4038600" y="1545336"/>
                </a:lnTo>
                <a:lnTo>
                  <a:pt x="4038600" y="1549908"/>
                </a:lnTo>
                <a:lnTo>
                  <a:pt x="4043172" y="1549908"/>
                </a:lnTo>
                <a:close/>
              </a:path>
            </a:pathLst>
          </a:custGeom>
          <a:solidFill>
            <a:srgbClr val="7C5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86169" y="2008720"/>
            <a:ext cx="3875404" cy="30232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580"/>
              </a:spcBef>
              <a:buAutoNum type="alphaLcPeriod"/>
              <a:tabLst>
                <a:tab pos="527050" algn="l"/>
                <a:tab pos="528320" algn="l"/>
              </a:tabLst>
            </a:pPr>
            <a:r>
              <a:rPr sz="2000" spc="-15" dirty="0">
                <a:latin typeface="Calibri"/>
                <a:cs typeface="Calibri"/>
              </a:rPr>
              <a:t>Verifikasi atas </a:t>
            </a:r>
            <a:r>
              <a:rPr sz="2000" spc="-20" dirty="0">
                <a:latin typeface="Calibri"/>
                <a:cs typeface="Calibri"/>
              </a:rPr>
              <a:t>keakuratan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faktur</a:t>
            </a:r>
            <a:endParaRPr sz="2000">
              <a:latin typeface="Calibri"/>
              <a:cs typeface="Calibri"/>
            </a:endParaRPr>
          </a:p>
          <a:p>
            <a:pPr marL="527050" indent="-514984">
              <a:lnSpc>
                <a:spcPct val="100000"/>
              </a:lnSpc>
              <a:spcBef>
                <a:spcPts val="480"/>
              </a:spcBef>
              <a:buAutoNum type="alphaLcPeriod"/>
              <a:tabLst>
                <a:tab pos="527050" algn="l"/>
                <a:tab pos="527685" algn="l"/>
              </a:tabLst>
            </a:pPr>
            <a:r>
              <a:rPr sz="2000" spc="-5" dirty="0">
                <a:latin typeface="Calibri"/>
                <a:cs typeface="Calibri"/>
              </a:rPr>
              <a:t>ERS</a:t>
            </a:r>
            <a:endParaRPr sz="2000">
              <a:latin typeface="Calibri"/>
              <a:cs typeface="Calibri"/>
            </a:endParaRPr>
          </a:p>
          <a:p>
            <a:pPr marL="527685" marR="8255" indent="-515620">
              <a:lnSpc>
                <a:spcPct val="100000"/>
              </a:lnSpc>
              <a:spcBef>
                <a:spcPts val="480"/>
              </a:spcBef>
              <a:buAutoNum type="alphaLcPeriod"/>
              <a:tabLst>
                <a:tab pos="527050" algn="l"/>
                <a:tab pos="528320" algn="l"/>
              </a:tabLst>
            </a:pPr>
            <a:r>
              <a:rPr sz="2000" spc="-10" dirty="0">
                <a:latin typeface="Calibri"/>
                <a:cs typeface="Calibri"/>
              </a:rPr>
              <a:t>Pembatasan akses </a:t>
            </a:r>
            <a:r>
              <a:rPr sz="2000" spc="-30" dirty="0">
                <a:latin typeface="Calibri"/>
                <a:cs typeface="Calibri"/>
              </a:rPr>
              <a:t>ke </a:t>
            </a:r>
            <a:r>
              <a:rPr sz="2000" spc="-15" dirty="0">
                <a:latin typeface="Calibri"/>
                <a:cs typeface="Calibri"/>
              </a:rPr>
              <a:t>data </a:t>
            </a:r>
            <a:r>
              <a:rPr sz="2000" dirty="0">
                <a:latin typeface="Calibri"/>
                <a:cs typeface="Calibri"/>
              </a:rPr>
              <a:t>induk  </a:t>
            </a:r>
            <a:r>
              <a:rPr sz="2000" spc="-5" dirty="0">
                <a:latin typeface="Calibri"/>
                <a:cs typeface="Calibri"/>
              </a:rPr>
              <a:t>pemasok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Times New Roman"/>
              <a:cs typeface="Times New Roman"/>
            </a:endParaRPr>
          </a:p>
          <a:p>
            <a:pPr marL="537845" indent="-515620">
              <a:lnSpc>
                <a:spcPct val="100000"/>
              </a:lnSpc>
              <a:buAutoNum type="alphaLcPeriod"/>
              <a:tabLst>
                <a:tab pos="537845" algn="l"/>
                <a:tab pos="538480" algn="l"/>
              </a:tabLst>
            </a:pPr>
            <a:r>
              <a:rPr sz="2000" spc="-5" dirty="0">
                <a:latin typeface="Calibri"/>
                <a:cs typeface="Calibri"/>
              </a:rPr>
              <a:t>Pengendalian edit </a:t>
            </a:r>
            <a:r>
              <a:rPr sz="2000" spc="-10" dirty="0">
                <a:latin typeface="Calibri"/>
                <a:cs typeface="Calibri"/>
              </a:rPr>
              <a:t>entri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data</a:t>
            </a:r>
            <a:endParaRPr sz="2000">
              <a:latin typeface="Calibri"/>
              <a:cs typeface="Calibri"/>
            </a:endParaRPr>
          </a:p>
          <a:p>
            <a:pPr marL="537845" marR="5080" indent="-515620">
              <a:lnSpc>
                <a:spcPct val="100000"/>
              </a:lnSpc>
              <a:spcBef>
                <a:spcPts val="480"/>
              </a:spcBef>
              <a:buAutoNum type="alphaLcPeriod"/>
              <a:tabLst>
                <a:tab pos="537845" algn="l"/>
                <a:tab pos="538480" algn="l"/>
              </a:tabLst>
            </a:pPr>
            <a:r>
              <a:rPr sz="2000" spc="-15" dirty="0">
                <a:latin typeface="Calibri"/>
                <a:cs typeface="Calibri"/>
              </a:rPr>
              <a:t>Rekonsiliasi catatan </a:t>
            </a:r>
            <a:r>
              <a:rPr sz="2000" spc="-5" dirty="0">
                <a:latin typeface="Calibri"/>
                <a:cs typeface="Calibri"/>
              </a:rPr>
              <a:t>utang </a:t>
            </a:r>
            <a:r>
              <a:rPr sz="2000" spc="-10" dirty="0">
                <a:latin typeface="Calibri"/>
                <a:cs typeface="Calibri"/>
              </a:rPr>
              <a:t>yang  detail </a:t>
            </a:r>
            <a:r>
              <a:rPr sz="2000" spc="-5" dirty="0">
                <a:latin typeface="Calibri"/>
                <a:cs typeface="Calibri"/>
              </a:rPr>
              <a:t>dengan akun </a:t>
            </a:r>
            <a:r>
              <a:rPr sz="2000" spc="-20" dirty="0">
                <a:latin typeface="Calibri"/>
                <a:cs typeface="Calibri"/>
              </a:rPr>
              <a:t>kontrol </a:t>
            </a:r>
            <a:r>
              <a:rPr sz="2000" spc="-5" dirty="0">
                <a:latin typeface="Calibri"/>
                <a:cs typeface="Calibri"/>
              </a:rPr>
              <a:t>buku  besar </a:t>
            </a:r>
            <a:r>
              <a:rPr sz="2000" dirty="0">
                <a:latin typeface="Calibri"/>
                <a:cs typeface="Calibri"/>
              </a:rPr>
              <a:t>umum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9047" y="707123"/>
            <a:ext cx="4402836" cy="1147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29047" y="707123"/>
            <a:ext cx="4403090" cy="1153795"/>
          </a:xfrm>
          <a:custGeom>
            <a:avLst/>
            <a:gdLst/>
            <a:ahLst/>
            <a:cxnLst/>
            <a:rect l="l" t="t" r="r" b="b"/>
            <a:pathLst>
              <a:path w="4403090" h="1153795">
                <a:moveTo>
                  <a:pt x="4402836" y="1150616"/>
                </a:moveTo>
                <a:lnTo>
                  <a:pt x="4402836" y="3048"/>
                </a:lnTo>
                <a:lnTo>
                  <a:pt x="4399788" y="0"/>
                </a:lnTo>
                <a:lnTo>
                  <a:pt x="3048" y="0"/>
                </a:lnTo>
                <a:lnTo>
                  <a:pt x="0" y="3048"/>
                </a:lnTo>
                <a:lnTo>
                  <a:pt x="0" y="1150616"/>
                </a:lnTo>
                <a:lnTo>
                  <a:pt x="3048" y="1153664"/>
                </a:lnTo>
                <a:lnTo>
                  <a:pt x="4572" y="1153664"/>
                </a:lnTo>
                <a:lnTo>
                  <a:pt x="4572" y="10668"/>
                </a:lnTo>
                <a:lnTo>
                  <a:pt x="9144" y="4572"/>
                </a:lnTo>
                <a:lnTo>
                  <a:pt x="9144" y="10668"/>
                </a:lnTo>
                <a:lnTo>
                  <a:pt x="4392168" y="10668"/>
                </a:lnTo>
                <a:lnTo>
                  <a:pt x="4392168" y="4572"/>
                </a:lnTo>
                <a:lnTo>
                  <a:pt x="4398264" y="10668"/>
                </a:lnTo>
                <a:lnTo>
                  <a:pt x="4398264" y="1153664"/>
                </a:lnTo>
                <a:lnTo>
                  <a:pt x="4399788" y="1153664"/>
                </a:lnTo>
                <a:lnTo>
                  <a:pt x="4402836" y="1150616"/>
                </a:lnTo>
                <a:close/>
              </a:path>
              <a:path w="4403090" h="1153795">
                <a:moveTo>
                  <a:pt x="9144" y="10668"/>
                </a:moveTo>
                <a:lnTo>
                  <a:pt x="9144" y="4572"/>
                </a:lnTo>
                <a:lnTo>
                  <a:pt x="4572" y="10668"/>
                </a:lnTo>
                <a:lnTo>
                  <a:pt x="9144" y="10668"/>
                </a:lnTo>
                <a:close/>
              </a:path>
              <a:path w="4403090" h="1153795">
                <a:moveTo>
                  <a:pt x="9144" y="1142996"/>
                </a:moveTo>
                <a:lnTo>
                  <a:pt x="9144" y="10668"/>
                </a:lnTo>
                <a:lnTo>
                  <a:pt x="4572" y="10668"/>
                </a:lnTo>
                <a:lnTo>
                  <a:pt x="4572" y="1142996"/>
                </a:lnTo>
                <a:lnTo>
                  <a:pt x="9144" y="1142996"/>
                </a:lnTo>
                <a:close/>
              </a:path>
              <a:path w="4403090" h="1153795">
                <a:moveTo>
                  <a:pt x="4398264" y="1142996"/>
                </a:moveTo>
                <a:lnTo>
                  <a:pt x="4572" y="1142996"/>
                </a:lnTo>
                <a:lnTo>
                  <a:pt x="9144" y="1147568"/>
                </a:lnTo>
                <a:lnTo>
                  <a:pt x="9144" y="1153664"/>
                </a:lnTo>
                <a:lnTo>
                  <a:pt x="4392168" y="1153664"/>
                </a:lnTo>
                <a:lnTo>
                  <a:pt x="4392168" y="1147568"/>
                </a:lnTo>
                <a:lnTo>
                  <a:pt x="4398264" y="1142996"/>
                </a:lnTo>
                <a:close/>
              </a:path>
              <a:path w="4403090" h="1153795">
                <a:moveTo>
                  <a:pt x="9144" y="1153664"/>
                </a:moveTo>
                <a:lnTo>
                  <a:pt x="9144" y="1147568"/>
                </a:lnTo>
                <a:lnTo>
                  <a:pt x="4572" y="1142996"/>
                </a:lnTo>
                <a:lnTo>
                  <a:pt x="4572" y="1153664"/>
                </a:lnTo>
                <a:lnTo>
                  <a:pt x="9144" y="1153664"/>
                </a:lnTo>
                <a:close/>
              </a:path>
              <a:path w="4403090" h="1153795">
                <a:moveTo>
                  <a:pt x="4398264" y="10668"/>
                </a:moveTo>
                <a:lnTo>
                  <a:pt x="4392168" y="4572"/>
                </a:lnTo>
                <a:lnTo>
                  <a:pt x="4392168" y="10668"/>
                </a:lnTo>
                <a:lnTo>
                  <a:pt x="4398264" y="10668"/>
                </a:lnTo>
                <a:close/>
              </a:path>
              <a:path w="4403090" h="1153795">
                <a:moveTo>
                  <a:pt x="4398264" y="1142996"/>
                </a:moveTo>
                <a:lnTo>
                  <a:pt x="4398264" y="10668"/>
                </a:lnTo>
                <a:lnTo>
                  <a:pt x="4392168" y="10668"/>
                </a:lnTo>
                <a:lnTo>
                  <a:pt x="4392168" y="1142996"/>
                </a:lnTo>
                <a:lnTo>
                  <a:pt x="4398264" y="1142996"/>
                </a:lnTo>
                <a:close/>
              </a:path>
              <a:path w="4403090" h="1153795">
                <a:moveTo>
                  <a:pt x="4398264" y="1153664"/>
                </a:moveTo>
                <a:lnTo>
                  <a:pt x="4398264" y="1142996"/>
                </a:lnTo>
                <a:lnTo>
                  <a:pt x="4392168" y="1147568"/>
                </a:lnTo>
                <a:lnTo>
                  <a:pt x="4392168" y="1153664"/>
                </a:lnTo>
                <a:lnTo>
                  <a:pt x="4398264" y="1153664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09770" y="900162"/>
            <a:ext cx="30397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Imprest</a:t>
            </a:r>
            <a:r>
              <a:rPr sz="4400" spc="-80" dirty="0"/>
              <a:t> </a:t>
            </a:r>
            <a:r>
              <a:rPr sz="4400" dirty="0"/>
              <a:t>Fund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565909" y="3015980"/>
            <a:ext cx="4044692" cy="1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337" y="3011408"/>
            <a:ext cx="4401309" cy="2093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1337" y="3011408"/>
            <a:ext cx="4401820" cy="2098675"/>
          </a:xfrm>
          <a:custGeom>
            <a:avLst/>
            <a:gdLst/>
            <a:ahLst/>
            <a:cxnLst/>
            <a:rect l="l" t="t" r="r" b="b"/>
            <a:pathLst>
              <a:path w="4401820" h="2098675">
                <a:moveTo>
                  <a:pt x="4401309" y="2095500"/>
                </a:moveTo>
                <a:lnTo>
                  <a:pt x="4401309" y="335280"/>
                </a:lnTo>
                <a:lnTo>
                  <a:pt x="4398261" y="300228"/>
                </a:lnTo>
                <a:lnTo>
                  <a:pt x="4395213" y="281940"/>
                </a:lnTo>
                <a:lnTo>
                  <a:pt x="4386069" y="248412"/>
                </a:lnTo>
                <a:lnTo>
                  <a:pt x="4379973" y="231648"/>
                </a:lnTo>
                <a:lnTo>
                  <a:pt x="4373877" y="216408"/>
                </a:lnTo>
                <a:lnTo>
                  <a:pt x="4367781" y="199644"/>
                </a:lnTo>
                <a:lnTo>
                  <a:pt x="4358637" y="184404"/>
                </a:lnTo>
                <a:lnTo>
                  <a:pt x="4351017" y="170688"/>
                </a:lnTo>
                <a:lnTo>
                  <a:pt x="4341873" y="155448"/>
                </a:lnTo>
                <a:lnTo>
                  <a:pt x="4331205" y="141732"/>
                </a:lnTo>
                <a:lnTo>
                  <a:pt x="4320537" y="129540"/>
                </a:lnTo>
                <a:lnTo>
                  <a:pt x="4309869" y="115824"/>
                </a:lnTo>
                <a:lnTo>
                  <a:pt x="4273293" y="80772"/>
                </a:lnTo>
                <a:lnTo>
                  <a:pt x="4232145" y="51816"/>
                </a:lnTo>
                <a:lnTo>
                  <a:pt x="4186425" y="28956"/>
                </a:lnTo>
                <a:lnTo>
                  <a:pt x="4169661" y="21336"/>
                </a:lnTo>
                <a:lnTo>
                  <a:pt x="4119369" y="7620"/>
                </a:lnTo>
                <a:lnTo>
                  <a:pt x="4084317" y="3048"/>
                </a:lnTo>
                <a:lnTo>
                  <a:pt x="4067553" y="1524"/>
                </a:lnTo>
                <a:lnTo>
                  <a:pt x="4049265" y="0"/>
                </a:lnTo>
                <a:lnTo>
                  <a:pt x="1524" y="0"/>
                </a:lnTo>
                <a:lnTo>
                  <a:pt x="0" y="3048"/>
                </a:lnTo>
                <a:lnTo>
                  <a:pt x="0" y="2095500"/>
                </a:lnTo>
                <a:lnTo>
                  <a:pt x="1524" y="2098548"/>
                </a:lnTo>
                <a:lnTo>
                  <a:pt x="4572" y="2098548"/>
                </a:lnTo>
                <a:lnTo>
                  <a:pt x="4572" y="10668"/>
                </a:lnTo>
                <a:lnTo>
                  <a:pt x="9144" y="4572"/>
                </a:lnTo>
                <a:lnTo>
                  <a:pt x="9144" y="10668"/>
                </a:lnTo>
                <a:lnTo>
                  <a:pt x="4067553" y="10668"/>
                </a:lnTo>
                <a:lnTo>
                  <a:pt x="4101081" y="13716"/>
                </a:lnTo>
                <a:lnTo>
                  <a:pt x="4151373" y="25908"/>
                </a:lnTo>
                <a:lnTo>
                  <a:pt x="4198617" y="44196"/>
                </a:lnTo>
                <a:lnTo>
                  <a:pt x="4212333" y="51816"/>
                </a:lnTo>
                <a:lnTo>
                  <a:pt x="4227573" y="59436"/>
                </a:lnTo>
                <a:lnTo>
                  <a:pt x="4255005" y="77724"/>
                </a:lnTo>
                <a:lnTo>
                  <a:pt x="4279389" y="99060"/>
                </a:lnTo>
                <a:lnTo>
                  <a:pt x="4291581" y="111252"/>
                </a:lnTo>
                <a:lnTo>
                  <a:pt x="4303773" y="121920"/>
                </a:lnTo>
                <a:lnTo>
                  <a:pt x="4314441" y="135636"/>
                </a:lnTo>
                <a:lnTo>
                  <a:pt x="4323585" y="147828"/>
                </a:lnTo>
                <a:lnTo>
                  <a:pt x="4334253" y="161544"/>
                </a:lnTo>
                <a:lnTo>
                  <a:pt x="4343397" y="175260"/>
                </a:lnTo>
                <a:lnTo>
                  <a:pt x="4351017" y="190500"/>
                </a:lnTo>
                <a:lnTo>
                  <a:pt x="4358637" y="204216"/>
                </a:lnTo>
                <a:lnTo>
                  <a:pt x="4376925" y="251460"/>
                </a:lnTo>
                <a:lnTo>
                  <a:pt x="4389117" y="301752"/>
                </a:lnTo>
                <a:lnTo>
                  <a:pt x="4392165" y="335280"/>
                </a:lnTo>
                <a:lnTo>
                  <a:pt x="4392165" y="2089404"/>
                </a:lnTo>
                <a:lnTo>
                  <a:pt x="4396737" y="2089404"/>
                </a:lnTo>
                <a:lnTo>
                  <a:pt x="4396737" y="2098548"/>
                </a:lnTo>
                <a:lnTo>
                  <a:pt x="4399785" y="2098548"/>
                </a:lnTo>
                <a:lnTo>
                  <a:pt x="4401309" y="2095500"/>
                </a:lnTo>
                <a:close/>
              </a:path>
              <a:path w="4401820" h="2098675">
                <a:moveTo>
                  <a:pt x="9144" y="10668"/>
                </a:moveTo>
                <a:lnTo>
                  <a:pt x="9144" y="4572"/>
                </a:lnTo>
                <a:lnTo>
                  <a:pt x="4572" y="10668"/>
                </a:lnTo>
                <a:lnTo>
                  <a:pt x="9144" y="10668"/>
                </a:lnTo>
                <a:close/>
              </a:path>
              <a:path w="4401820" h="2098675">
                <a:moveTo>
                  <a:pt x="9144" y="2089404"/>
                </a:moveTo>
                <a:lnTo>
                  <a:pt x="9144" y="10668"/>
                </a:lnTo>
                <a:lnTo>
                  <a:pt x="4572" y="10668"/>
                </a:lnTo>
                <a:lnTo>
                  <a:pt x="4572" y="2089404"/>
                </a:lnTo>
                <a:lnTo>
                  <a:pt x="9144" y="2089404"/>
                </a:lnTo>
                <a:close/>
              </a:path>
              <a:path w="4401820" h="2098675">
                <a:moveTo>
                  <a:pt x="4396737" y="2089404"/>
                </a:moveTo>
                <a:lnTo>
                  <a:pt x="4572" y="2089404"/>
                </a:lnTo>
                <a:lnTo>
                  <a:pt x="9144" y="2093976"/>
                </a:lnTo>
                <a:lnTo>
                  <a:pt x="9144" y="2098548"/>
                </a:lnTo>
                <a:lnTo>
                  <a:pt x="4392165" y="2098548"/>
                </a:lnTo>
                <a:lnTo>
                  <a:pt x="4392165" y="2093976"/>
                </a:lnTo>
                <a:lnTo>
                  <a:pt x="4396737" y="2089404"/>
                </a:lnTo>
                <a:close/>
              </a:path>
              <a:path w="4401820" h="2098675">
                <a:moveTo>
                  <a:pt x="9144" y="2098548"/>
                </a:moveTo>
                <a:lnTo>
                  <a:pt x="9144" y="2093976"/>
                </a:lnTo>
                <a:lnTo>
                  <a:pt x="4572" y="2089404"/>
                </a:lnTo>
                <a:lnTo>
                  <a:pt x="4572" y="2098548"/>
                </a:lnTo>
                <a:lnTo>
                  <a:pt x="9144" y="2098548"/>
                </a:lnTo>
                <a:close/>
              </a:path>
              <a:path w="4401820" h="2098675">
                <a:moveTo>
                  <a:pt x="4396737" y="2098548"/>
                </a:moveTo>
                <a:lnTo>
                  <a:pt x="4396737" y="2089404"/>
                </a:lnTo>
                <a:lnTo>
                  <a:pt x="4392165" y="2093976"/>
                </a:lnTo>
                <a:lnTo>
                  <a:pt x="4392165" y="2098548"/>
                </a:lnTo>
                <a:lnTo>
                  <a:pt x="4396737" y="2098548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83912" y="3422382"/>
            <a:ext cx="12922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k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4649" y="3727181"/>
            <a:ext cx="16783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0430" algn="l"/>
              </a:tabLst>
            </a:pP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tur	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4649" y="3422382"/>
            <a:ext cx="26581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4769" algn="r">
              <a:lnSpc>
                <a:spcPct val="100000"/>
              </a:lnSpc>
              <a:spcBef>
                <a:spcPts val="100"/>
              </a:spcBef>
              <a:tabLst>
                <a:tab pos="1208405" algn="l"/>
                <a:tab pos="1807210" algn="l"/>
              </a:tabLst>
            </a:pP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60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ng	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as	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an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j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ml</a:t>
            </a:r>
            <a:r>
              <a:rPr sz="2000" dirty="0">
                <a:latin typeface="Calibri"/>
                <a:cs typeface="Calibri"/>
              </a:rPr>
              <a:t>ah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47189" y="3727181"/>
            <a:ext cx="5708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26508" y="3727181"/>
            <a:ext cx="6515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558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dan 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4649" y="4031981"/>
            <a:ext cx="31921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64590" algn="l"/>
                <a:tab pos="2578735" algn="l"/>
              </a:tabLst>
            </a:pP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uch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r	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erl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	u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tuk  </a:t>
            </a:r>
            <a:r>
              <a:rPr sz="2000" spc="-5" dirty="0">
                <a:latin typeface="Calibri"/>
                <a:cs typeface="Calibri"/>
              </a:rPr>
              <a:t>pencairan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29702" y="3015980"/>
            <a:ext cx="4044695" cy="1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5131" y="3011408"/>
            <a:ext cx="4402836" cy="2093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25131" y="3011408"/>
            <a:ext cx="4403090" cy="2098675"/>
          </a:xfrm>
          <a:custGeom>
            <a:avLst/>
            <a:gdLst/>
            <a:ahLst/>
            <a:cxnLst/>
            <a:rect l="l" t="t" r="r" b="b"/>
            <a:pathLst>
              <a:path w="4403090" h="2098675">
                <a:moveTo>
                  <a:pt x="4402836" y="2095500"/>
                </a:moveTo>
                <a:lnTo>
                  <a:pt x="4402836" y="335280"/>
                </a:lnTo>
                <a:lnTo>
                  <a:pt x="4401312" y="316992"/>
                </a:lnTo>
                <a:lnTo>
                  <a:pt x="4398264" y="300228"/>
                </a:lnTo>
                <a:lnTo>
                  <a:pt x="4395216" y="281940"/>
                </a:lnTo>
                <a:lnTo>
                  <a:pt x="4392168" y="265176"/>
                </a:lnTo>
                <a:lnTo>
                  <a:pt x="4386072" y="248412"/>
                </a:lnTo>
                <a:lnTo>
                  <a:pt x="4381500" y="231648"/>
                </a:lnTo>
                <a:lnTo>
                  <a:pt x="4375404" y="216408"/>
                </a:lnTo>
                <a:lnTo>
                  <a:pt x="4367784" y="199644"/>
                </a:lnTo>
                <a:lnTo>
                  <a:pt x="4360164" y="184404"/>
                </a:lnTo>
                <a:lnTo>
                  <a:pt x="4351020" y="170688"/>
                </a:lnTo>
                <a:lnTo>
                  <a:pt x="4341876" y="155448"/>
                </a:lnTo>
                <a:lnTo>
                  <a:pt x="4332732" y="141732"/>
                </a:lnTo>
                <a:lnTo>
                  <a:pt x="4322064" y="129540"/>
                </a:lnTo>
                <a:lnTo>
                  <a:pt x="4311396" y="115824"/>
                </a:lnTo>
                <a:lnTo>
                  <a:pt x="4274820" y="80772"/>
                </a:lnTo>
                <a:lnTo>
                  <a:pt x="4232148" y="51816"/>
                </a:lnTo>
                <a:lnTo>
                  <a:pt x="4218432" y="42672"/>
                </a:lnTo>
                <a:lnTo>
                  <a:pt x="4203192" y="35052"/>
                </a:lnTo>
                <a:lnTo>
                  <a:pt x="4186428" y="28956"/>
                </a:lnTo>
                <a:lnTo>
                  <a:pt x="4171188" y="21336"/>
                </a:lnTo>
                <a:lnTo>
                  <a:pt x="4120896" y="7620"/>
                </a:lnTo>
                <a:lnTo>
                  <a:pt x="4102608" y="4572"/>
                </a:lnTo>
                <a:lnTo>
                  <a:pt x="4084320" y="2921"/>
                </a:lnTo>
                <a:lnTo>
                  <a:pt x="4049268" y="0"/>
                </a:lnTo>
                <a:lnTo>
                  <a:pt x="3048" y="0"/>
                </a:lnTo>
                <a:lnTo>
                  <a:pt x="0" y="3048"/>
                </a:lnTo>
                <a:lnTo>
                  <a:pt x="0" y="2095500"/>
                </a:lnTo>
                <a:lnTo>
                  <a:pt x="3048" y="2098548"/>
                </a:lnTo>
                <a:lnTo>
                  <a:pt x="4572" y="209854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4067556" y="10668"/>
                </a:lnTo>
                <a:lnTo>
                  <a:pt x="4085844" y="12319"/>
                </a:lnTo>
                <a:lnTo>
                  <a:pt x="4102608" y="13716"/>
                </a:lnTo>
                <a:lnTo>
                  <a:pt x="4119372" y="16764"/>
                </a:lnTo>
                <a:lnTo>
                  <a:pt x="4136136" y="21336"/>
                </a:lnTo>
                <a:lnTo>
                  <a:pt x="4151376" y="25908"/>
                </a:lnTo>
                <a:lnTo>
                  <a:pt x="4168140" y="30480"/>
                </a:lnTo>
                <a:lnTo>
                  <a:pt x="4213860" y="51816"/>
                </a:lnTo>
                <a:lnTo>
                  <a:pt x="4255008" y="77724"/>
                </a:lnTo>
                <a:lnTo>
                  <a:pt x="4303776" y="121920"/>
                </a:lnTo>
                <a:lnTo>
                  <a:pt x="4314444" y="135636"/>
                </a:lnTo>
                <a:lnTo>
                  <a:pt x="4325112" y="147828"/>
                </a:lnTo>
                <a:lnTo>
                  <a:pt x="4343400" y="175260"/>
                </a:lnTo>
                <a:lnTo>
                  <a:pt x="4351020" y="190500"/>
                </a:lnTo>
                <a:lnTo>
                  <a:pt x="4358640" y="204216"/>
                </a:lnTo>
                <a:lnTo>
                  <a:pt x="4378452" y="251460"/>
                </a:lnTo>
                <a:lnTo>
                  <a:pt x="4389120" y="301752"/>
                </a:lnTo>
                <a:lnTo>
                  <a:pt x="4393692" y="353568"/>
                </a:lnTo>
                <a:lnTo>
                  <a:pt x="4393692" y="2089404"/>
                </a:lnTo>
                <a:lnTo>
                  <a:pt x="4398264" y="2089404"/>
                </a:lnTo>
                <a:lnTo>
                  <a:pt x="4398264" y="2098548"/>
                </a:lnTo>
                <a:lnTo>
                  <a:pt x="4399788" y="2098548"/>
                </a:lnTo>
                <a:lnTo>
                  <a:pt x="4402836" y="2095500"/>
                </a:lnTo>
                <a:close/>
              </a:path>
              <a:path w="4403090" h="209867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4403090" h="2098675">
                <a:moveTo>
                  <a:pt x="10668" y="2089404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2089404"/>
                </a:lnTo>
                <a:lnTo>
                  <a:pt x="10668" y="2089404"/>
                </a:lnTo>
                <a:close/>
              </a:path>
              <a:path w="4403090" h="2098675">
                <a:moveTo>
                  <a:pt x="4398264" y="2089404"/>
                </a:moveTo>
                <a:lnTo>
                  <a:pt x="4572" y="2089404"/>
                </a:lnTo>
                <a:lnTo>
                  <a:pt x="10668" y="2093976"/>
                </a:lnTo>
                <a:lnTo>
                  <a:pt x="10668" y="2098548"/>
                </a:lnTo>
                <a:lnTo>
                  <a:pt x="4393692" y="2098548"/>
                </a:lnTo>
                <a:lnTo>
                  <a:pt x="4393692" y="2093976"/>
                </a:lnTo>
                <a:lnTo>
                  <a:pt x="4398264" y="2089404"/>
                </a:lnTo>
                <a:close/>
              </a:path>
              <a:path w="4403090" h="2098675">
                <a:moveTo>
                  <a:pt x="10668" y="2098548"/>
                </a:moveTo>
                <a:lnTo>
                  <a:pt x="10668" y="2093976"/>
                </a:lnTo>
                <a:lnTo>
                  <a:pt x="4572" y="2089404"/>
                </a:lnTo>
                <a:lnTo>
                  <a:pt x="4572" y="2098548"/>
                </a:lnTo>
                <a:lnTo>
                  <a:pt x="10668" y="2098548"/>
                </a:lnTo>
                <a:close/>
              </a:path>
              <a:path w="4403090" h="2098675">
                <a:moveTo>
                  <a:pt x="4398264" y="2098548"/>
                </a:moveTo>
                <a:lnTo>
                  <a:pt x="4398264" y="2089404"/>
                </a:lnTo>
                <a:lnTo>
                  <a:pt x="4393692" y="2093976"/>
                </a:lnTo>
                <a:lnTo>
                  <a:pt x="4393692" y="2098548"/>
                </a:lnTo>
                <a:lnTo>
                  <a:pt x="4398264" y="2098548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109969" y="3117581"/>
            <a:ext cx="413067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Memudahkan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kontrol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Laporan kas </a:t>
            </a:r>
            <a:r>
              <a:rPr sz="2000" spc="-5" dirty="0">
                <a:latin typeface="Calibri"/>
                <a:cs typeface="Calibri"/>
              </a:rPr>
              <a:t>rutin setiap isi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967740" algn="l"/>
                <a:tab pos="2094230" algn="l"/>
                <a:tab pos="2828290" algn="l"/>
              </a:tabLst>
            </a:pPr>
            <a:r>
              <a:rPr sz="2000" spc="-15" dirty="0">
                <a:latin typeface="Calibri"/>
                <a:cs typeface="Calibri"/>
              </a:rPr>
              <a:t>Data	keuangan	</a:t>
            </a:r>
            <a:r>
              <a:rPr sz="2000" spc="-5" dirty="0">
                <a:latin typeface="Calibri"/>
                <a:cs typeface="Calibri"/>
              </a:rPr>
              <a:t>(bukti	</a:t>
            </a:r>
            <a:r>
              <a:rPr sz="2000" spc="-10" dirty="0">
                <a:latin typeface="Calibri"/>
                <a:cs typeface="Calibri"/>
              </a:rPr>
              <a:t>pengeluaran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52869" y="4031981"/>
            <a:ext cx="37903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2300" algn="l"/>
                <a:tab pos="1287780" algn="l"/>
                <a:tab pos="2540635" algn="l"/>
              </a:tabLst>
            </a:pP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as	dan	d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dirty="0">
                <a:latin typeface="Calibri"/>
                <a:cs typeface="Calibri"/>
              </a:rPr>
              <a:t>n	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25" dirty="0">
                <a:latin typeface="Calibri"/>
                <a:cs typeface="Calibri"/>
              </a:rPr>
              <a:t>k</a:t>
            </a:r>
            <a:r>
              <a:rPr sz="2000" spc="-10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52869" y="4336781"/>
            <a:ext cx="37884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langsung </a:t>
            </a:r>
            <a:r>
              <a:rPr sz="2000" dirty="0">
                <a:latin typeface="Calibri"/>
                <a:cs typeface="Calibri"/>
              </a:rPr>
              <a:t>disimpan </a:t>
            </a:r>
            <a:r>
              <a:rPr sz="2000" spc="-20" dirty="0">
                <a:latin typeface="Calibri"/>
                <a:cs typeface="Calibri"/>
              </a:rPr>
              <a:t>ketika </a:t>
            </a:r>
            <a:r>
              <a:rPr sz="2000" dirty="0">
                <a:latin typeface="Calibri"/>
                <a:cs typeface="Calibri"/>
              </a:rPr>
              <a:t>pengisian  </a:t>
            </a:r>
            <a:r>
              <a:rPr sz="2000" spc="-10" dirty="0">
                <a:latin typeface="Calibri"/>
                <a:cs typeface="Calibri"/>
              </a:rPr>
              <a:t>kas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705" y="568439"/>
            <a:ext cx="5952740" cy="6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2223" y="514592"/>
            <a:ext cx="5604510" cy="1308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38885" algn="ctr">
              <a:lnSpc>
                <a:spcPts val="5045"/>
              </a:lnSpc>
              <a:spcBef>
                <a:spcPts val="100"/>
              </a:spcBef>
            </a:pPr>
            <a:r>
              <a:rPr sz="4400" i="1" dirty="0">
                <a:latin typeface="Calibri"/>
                <a:cs typeface="Calibri"/>
              </a:rPr>
              <a:t>Cash</a:t>
            </a:r>
            <a:r>
              <a:rPr sz="4400" i="1" spc="-85" dirty="0">
                <a:latin typeface="Calibri"/>
                <a:cs typeface="Calibri"/>
              </a:rPr>
              <a:t> </a:t>
            </a:r>
            <a:r>
              <a:rPr sz="4400" i="1" spc="-5" dirty="0">
                <a:latin typeface="Calibri"/>
                <a:cs typeface="Calibri"/>
              </a:rPr>
              <a:t>Disbursement</a:t>
            </a:r>
            <a:endParaRPr sz="4400">
              <a:latin typeface="Calibri"/>
              <a:cs typeface="Calibri"/>
            </a:endParaRPr>
          </a:p>
          <a:p>
            <a:pPr marL="868044" algn="ctr">
              <a:lnSpc>
                <a:spcPts val="5045"/>
              </a:lnSpc>
            </a:pPr>
            <a:r>
              <a:rPr sz="4400" spc="-15" dirty="0"/>
              <a:t>Threats </a:t>
            </a:r>
            <a:r>
              <a:rPr sz="4400" dirty="0"/>
              <a:t>and</a:t>
            </a:r>
            <a:r>
              <a:rPr sz="4400" spc="-45" dirty="0"/>
              <a:t> </a:t>
            </a:r>
            <a:r>
              <a:rPr sz="4400" spc="-15" dirty="0"/>
              <a:t>Controls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910333" y="2046716"/>
            <a:ext cx="4049265" cy="1114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0333" y="2046716"/>
            <a:ext cx="4049395" cy="1118870"/>
          </a:xfrm>
          <a:custGeom>
            <a:avLst/>
            <a:gdLst/>
            <a:ahLst/>
            <a:cxnLst/>
            <a:rect l="l" t="t" r="r" b="b"/>
            <a:pathLst>
              <a:path w="4049395" h="1118870">
                <a:moveTo>
                  <a:pt x="4049265" y="1117092"/>
                </a:moveTo>
                <a:lnTo>
                  <a:pt x="4049265" y="3048"/>
                </a:lnTo>
                <a:lnTo>
                  <a:pt x="4046217" y="0"/>
                </a:lnTo>
                <a:lnTo>
                  <a:pt x="3048" y="0"/>
                </a:lnTo>
                <a:lnTo>
                  <a:pt x="0" y="3048"/>
                </a:lnTo>
                <a:lnTo>
                  <a:pt x="0" y="1117092"/>
                </a:lnTo>
                <a:lnTo>
                  <a:pt x="3048" y="1118616"/>
                </a:lnTo>
                <a:lnTo>
                  <a:pt x="4572" y="1118616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4038597" y="10668"/>
                </a:lnTo>
                <a:lnTo>
                  <a:pt x="4038597" y="4572"/>
                </a:lnTo>
                <a:lnTo>
                  <a:pt x="4043169" y="10668"/>
                </a:lnTo>
                <a:lnTo>
                  <a:pt x="4043169" y="1118616"/>
                </a:lnTo>
                <a:lnTo>
                  <a:pt x="4046217" y="1118616"/>
                </a:lnTo>
                <a:lnTo>
                  <a:pt x="4049265" y="1117092"/>
                </a:lnTo>
                <a:close/>
              </a:path>
              <a:path w="4049395" h="1118870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4049395" h="1118870">
                <a:moveTo>
                  <a:pt x="10668" y="1109472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1109472"/>
                </a:lnTo>
                <a:lnTo>
                  <a:pt x="10668" y="1109472"/>
                </a:lnTo>
                <a:close/>
              </a:path>
              <a:path w="4049395" h="1118870">
                <a:moveTo>
                  <a:pt x="4043169" y="1109472"/>
                </a:moveTo>
                <a:lnTo>
                  <a:pt x="4572" y="1109472"/>
                </a:lnTo>
                <a:lnTo>
                  <a:pt x="10668" y="1114044"/>
                </a:lnTo>
                <a:lnTo>
                  <a:pt x="10668" y="1118616"/>
                </a:lnTo>
                <a:lnTo>
                  <a:pt x="4038597" y="1118616"/>
                </a:lnTo>
                <a:lnTo>
                  <a:pt x="4038597" y="1114044"/>
                </a:lnTo>
                <a:lnTo>
                  <a:pt x="4043169" y="1109472"/>
                </a:lnTo>
                <a:close/>
              </a:path>
              <a:path w="4049395" h="1118870">
                <a:moveTo>
                  <a:pt x="10668" y="1118616"/>
                </a:moveTo>
                <a:lnTo>
                  <a:pt x="10668" y="1114044"/>
                </a:lnTo>
                <a:lnTo>
                  <a:pt x="4572" y="1109472"/>
                </a:lnTo>
                <a:lnTo>
                  <a:pt x="4572" y="1118616"/>
                </a:lnTo>
                <a:lnTo>
                  <a:pt x="10668" y="1118616"/>
                </a:lnTo>
                <a:close/>
              </a:path>
              <a:path w="4049395" h="1118870">
                <a:moveTo>
                  <a:pt x="4043169" y="10668"/>
                </a:moveTo>
                <a:lnTo>
                  <a:pt x="4038597" y="4572"/>
                </a:lnTo>
                <a:lnTo>
                  <a:pt x="4038597" y="10668"/>
                </a:lnTo>
                <a:lnTo>
                  <a:pt x="4043169" y="10668"/>
                </a:lnTo>
                <a:close/>
              </a:path>
              <a:path w="4049395" h="1118870">
                <a:moveTo>
                  <a:pt x="4043169" y="1109472"/>
                </a:moveTo>
                <a:lnTo>
                  <a:pt x="4043169" y="10668"/>
                </a:lnTo>
                <a:lnTo>
                  <a:pt x="4038597" y="10668"/>
                </a:lnTo>
                <a:lnTo>
                  <a:pt x="4038597" y="1109472"/>
                </a:lnTo>
                <a:lnTo>
                  <a:pt x="4043169" y="1109472"/>
                </a:lnTo>
                <a:close/>
              </a:path>
              <a:path w="4049395" h="1118870">
                <a:moveTo>
                  <a:pt x="4043169" y="1118616"/>
                </a:moveTo>
                <a:lnTo>
                  <a:pt x="4043169" y="1109472"/>
                </a:lnTo>
                <a:lnTo>
                  <a:pt x="4038597" y="1114044"/>
                </a:lnTo>
                <a:lnTo>
                  <a:pt x="4038597" y="1118616"/>
                </a:lnTo>
                <a:lnTo>
                  <a:pt x="4043169" y="1118616"/>
                </a:lnTo>
                <a:close/>
              </a:path>
            </a:pathLst>
          </a:custGeom>
          <a:solidFill>
            <a:srgbClr val="97B8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1331" y="2046716"/>
            <a:ext cx="4049268" cy="1114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1331" y="2046716"/>
            <a:ext cx="4049395" cy="1118870"/>
          </a:xfrm>
          <a:custGeom>
            <a:avLst/>
            <a:gdLst/>
            <a:ahLst/>
            <a:cxnLst/>
            <a:rect l="l" t="t" r="r" b="b"/>
            <a:pathLst>
              <a:path w="4049395" h="1118870">
                <a:moveTo>
                  <a:pt x="4049268" y="1117092"/>
                </a:moveTo>
                <a:lnTo>
                  <a:pt x="4049268" y="3048"/>
                </a:lnTo>
                <a:lnTo>
                  <a:pt x="4046220" y="0"/>
                </a:lnTo>
                <a:lnTo>
                  <a:pt x="3048" y="0"/>
                </a:lnTo>
                <a:lnTo>
                  <a:pt x="0" y="3048"/>
                </a:lnTo>
                <a:lnTo>
                  <a:pt x="0" y="1117092"/>
                </a:lnTo>
                <a:lnTo>
                  <a:pt x="3048" y="1118616"/>
                </a:lnTo>
                <a:lnTo>
                  <a:pt x="4572" y="1118616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4038600" y="10668"/>
                </a:lnTo>
                <a:lnTo>
                  <a:pt x="4038600" y="4572"/>
                </a:lnTo>
                <a:lnTo>
                  <a:pt x="4043172" y="10668"/>
                </a:lnTo>
                <a:lnTo>
                  <a:pt x="4043172" y="1118616"/>
                </a:lnTo>
                <a:lnTo>
                  <a:pt x="4046220" y="1118616"/>
                </a:lnTo>
                <a:lnTo>
                  <a:pt x="4049268" y="1117092"/>
                </a:lnTo>
                <a:close/>
              </a:path>
              <a:path w="4049395" h="1118870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4049395" h="1118870">
                <a:moveTo>
                  <a:pt x="10668" y="1109472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1109472"/>
                </a:lnTo>
                <a:lnTo>
                  <a:pt x="10668" y="1109472"/>
                </a:lnTo>
                <a:close/>
              </a:path>
              <a:path w="4049395" h="1118870">
                <a:moveTo>
                  <a:pt x="4043172" y="1109472"/>
                </a:moveTo>
                <a:lnTo>
                  <a:pt x="4572" y="1109472"/>
                </a:lnTo>
                <a:lnTo>
                  <a:pt x="10668" y="1114044"/>
                </a:lnTo>
                <a:lnTo>
                  <a:pt x="10668" y="1118616"/>
                </a:lnTo>
                <a:lnTo>
                  <a:pt x="4038600" y="1118616"/>
                </a:lnTo>
                <a:lnTo>
                  <a:pt x="4038600" y="1114044"/>
                </a:lnTo>
                <a:lnTo>
                  <a:pt x="4043172" y="1109472"/>
                </a:lnTo>
                <a:close/>
              </a:path>
              <a:path w="4049395" h="1118870">
                <a:moveTo>
                  <a:pt x="10668" y="1118616"/>
                </a:moveTo>
                <a:lnTo>
                  <a:pt x="10668" y="1114044"/>
                </a:lnTo>
                <a:lnTo>
                  <a:pt x="4572" y="1109472"/>
                </a:lnTo>
                <a:lnTo>
                  <a:pt x="4572" y="1118616"/>
                </a:lnTo>
                <a:lnTo>
                  <a:pt x="10668" y="1118616"/>
                </a:lnTo>
                <a:close/>
              </a:path>
              <a:path w="4049395" h="1118870">
                <a:moveTo>
                  <a:pt x="4043172" y="10668"/>
                </a:moveTo>
                <a:lnTo>
                  <a:pt x="4038600" y="4572"/>
                </a:lnTo>
                <a:lnTo>
                  <a:pt x="4038600" y="10668"/>
                </a:lnTo>
                <a:lnTo>
                  <a:pt x="4043172" y="10668"/>
                </a:lnTo>
                <a:close/>
              </a:path>
              <a:path w="4049395" h="1118870">
                <a:moveTo>
                  <a:pt x="4043172" y="1109472"/>
                </a:moveTo>
                <a:lnTo>
                  <a:pt x="4043172" y="10668"/>
                </a:lnTo>
                <a:lnTo>
                  <a:pt x="4038600" y="10668"/>
                </a:lnTo>
                <a:lnTo>
                  <a:pt x="4038600" y="1109472"/>
                </a:lnTo>
                <a:lnTo>
                  <a:pt x="4043172" y="1109472"/>
                </a:lnTo>
                <a:close/>
              </a:path>
              <a:path w="4049395" h="1118870">
                <a:moveTo>
                  <a:pt x="4043172" y="1118616"/>
                </a:moveTo>
                <a:lnTo>
                  <a:pt x="4043172" y="1109472"/>
                </a:lnTo>
                <a:lnTo>
                  <a:pt x="4038600" y="1114044"/>
                </a:lnTo>
                <a:lnTo>
                  <a:pt x="4038600" y="1118616"/>
                </a:lnTo>
                <a:lnTo>
                  <a:pt x="4043172" y="1118616"/>
                </a:lnTo>
                <a:close/>
              </a:path>
            </a:pathLst>
          </a:custGeom>
          <a:solidFill>
            <a:srgbClr val="97B8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01068" y="2069070"/>
            <a:ext cx="264858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Pengisian </a:t>
            </a:r>
            <a:r>
              <a:rPr sz="2000" spc="-10" dirty="0">
                <a:latin typeface="Calibri"/>
                <a:cs typeface="Calibri"/>
              </a:rPr>
              <a:t>faktur </a:t>
            </a:r>
            <a:r>
              <a:rPr sz="2000" spc="-5" dirty="0">
                <a:latin typeface="Calibri"/>
                <a:cs typeface="Calibri"/>
              </a:rPr>
              <a:t>berdasar  tanggal jatuh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tempo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Calibri"/>
                <a:cs typeface="Calibri"/>
              </a:rPr>
              <a:t>Anggaran </a:t>
            </a:r>
            <a:r>
              <a:rPr sz="2000" dirty="0">
                <a:latin typeface="Calibri"/>
                <a:cs typeface="Calibri"/>
              </a:rPr>
              <a:t>arus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21002" y="3299444"/>
            <a:ext cx="4047741" cy="11567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1002" y="3299444"/>
            <a:ext cx="4048125" cy="1163320"/>
          </a:xfrm>
          <a:custGeom>
            <a:avLst/>
            <a:gdLst/>
            <a:ahLst/>
            <a:cxnLst/>
            <a:rect l="l" t="t" r="r" b="b"/>
            <a:pathLst>
              <a:path w="4048125" h="1163320">
                <a:moveTo>
                  <a:pt x="4047741" y="1159764"/>
                </a:moveTo>
                <a:lnTo>
                  <a:pt x="4047741" y="3048"/>
                </a:lnTo>
                <a:lnTo>
                  <a:pt x="4046217" y="0"/>
                </a:lnTo>
                <a:lnTo>
                  <a:pt x="3048" y="0"/>
                </a:lnTo>
                <a:lnTo>
                  <a:pt x="0" y="3048"/>
                </a:lnTo>
                <a:lnTo>
                  <a:pt x="0" y="1159764"/>
                </a:lnTo>
                <a:lnTo>
                  <a:pt x="3048" y="1162812"/>
                </a:lnTo>
                <a:lnTo>
                  <a:pt x="4572" y="1162812"/>
                </a:lnTo>
                <a:lnTo>
                  <a:pt x="4572" y="10668"/>
                </a:lnTo>
                <a:lnTo>
                  <a:pt x="9144" y="4572"/>
                </a:lnTo>
                <a:lnTo>
                  <a:pt x="9144" y="10668"/>
                </a:lnTo>
                <a:lnTo>
                  <a:pt x="4038597" y="10668"/>
                </a:lnTo>
                <a:lnTo>
                  <a:pt x="4038597" y="4572"/>
                </a:lnTo>
                <a:lnTo>
                  <a:pt x="4043169" y="10668"/>
                </a:lnTo>
                <a:lnTo>
                  <a:pt x="4043169" y="1162812"/>
                </a:lnTo>
                <a:lnTo>
                  <a:pt x="4046217" y="1162812"/>
                </a:lnTo>
                <a:lnTo>
                  <a:pt x="4047741" y="1159764"/>
                </a:lnTo>
                <a:close/>
              </a:path>
              <a:path w="4048125" h="1163320">
                <a:moveTo>
                  <a:pt x="9144" y="10668"/>
                </a:moveTo>
                <a:lnTo>
                  <a:pt x="9144" y="4572"/>
                </a:lnTo>
                <a:lnTo>
                  <a:pt x="4572" y="10668"/>
                </a:lnTo>
                <a:lnTo>
                  <a:pt x="9144" y="10668"/>
                </a:lnTo>
                <a:close/>
              </a:path>
              <a:path w="4048125" h="1163320">
                <a:moveTo>
                  <a:pt x="9144" y="1152144"/>
                </a:moveTo>
                <a:lnTo>
                  <a:pt x="9144" y="10668"/>
                </a:lnTo>
                <a:lnTo>
                  <a:pt x="4572" y="10668"/>
                </a:lnTo>
                <a:lnTo>
                  <a:pt x="4572" y="1152144"/>
                </a:lnTo>
                <a:lnTo>
                  <a:pt x="9144" y="1152144"/>
                </a:lnTo>
                <a:close/>
              </a:path>
              <a:path w="4048125" h="1163320">
                <a:moveTo>
                  <a:pt x="4043169" y="1152144"/>
                </a:moveTo>
                <a:lnTo>
                  <a:pt x="4572" y="1152144"/>
                </a:lnTo>
                <a:lnTo>
                  <a:pt x="9144" y="1156716"/>
                </a:lnTo>
                <a:lnTo>
                  <a:pt x="9144" y="1162812"/>
                </a:lnTo>
                <a:lnTo>
                  <a:pt x="4038597" y="1162812"/>
                </a:lnTo>
                <a:lnTo>
                  <a:pt x="4038597" y="1156716"/>
                </a:lnTo>
                <a:lnTo>
                  <a:pt x="4043169" y="1152144"/>
                </a:lnTo>
                <a:close/>
              </a:path>
              <a:path w="4048125" h="1163320">
                <a:moveTo>
                  <a:pt x="9144" y="1162812"/>
                </a:moveTo>
                <a:lnTo>
                  <a:pt x="9144" y="1156716"/>
                </a:lnTo>
                <a:lnTo>
                  <a:pt x="4572" y="1152144"/>
                </a:lnTo>
                <a:lnTo>
                  <a:pt x="4572" y="1162812"/>
                </a:lnTo>
                <a:lnTo>
                  <a:pt x="9144" y="1162812"/>
                </a:lnTo>
                <a:close/>
              </a:path>
              <a:path w="4048125" h="1163320">
                <a:moveTo>
                  <a:pt x="4043169" y="10668"/>
                </a:moveTo>
                <a:lnTo>
                  <a:pt x="4038597" y="4572"/>
                </a:lnTo>
                <a:lnTo>
                  <a:pt x="4038597" y="10668"/>
                </a:lnTo>
                <a:lnTo>
                  <a:pt x="4043169" y="10668"/>
                </a:lnTo>
                <a:close/>
              </a:path>
              <a:path w="4048125" h="1163320">
                <a:moveTo>
                  <a:pt x="4043169" y="1152144"/>
                </a:moveTo>
                <a:lnTo>
                  <a:pt x="4043169" y="10668"/>
                </a:lnTo>
                <a:lnTo>
                  <a:pt x="4038597" y="10668"/>
                </a:lnTo>
                <a:lnTo>
                  <a:pt x="4038597" y="1152144"/>
                </a:lnTo>
                <a:lnTo>
                  <a:pt x="4043169" y="1152144"/>
                </a:lnTo>
                <a:close/>
              </a:path>
              <a:path w="4048125" h="1163320">
                <a:moveTo>
                  <a:pt x="4043169" y="1162812"/>
                </a:moveTo>
                <a:lnTo>
                  <a:pt x="4043169" y="1152144"/>
                </a:lnTo>
                <a:lnTo>
                  <a:pt x="4038597" y="1156716"/>
                </a:lnTo>
                <a:lnTo>
                  <a:pt x="4038597" y="1162812"/>
                </a:lnTo>
                <a:lnTo>
                  <a:pt x="4043169" y="1162812"/>
                </a:lnTo>
                <a:close/>
              </a:path>
            </a:pathLst>
          </a:custGeom>
          <a:solidFill>
            <a:srgbClr val="7C5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11999" y="3299444"/>
            <a:ext cx="4047744" cy="11567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11999" y="3299444"/>
            <a:ext cx="4048125" cy="1163320"/>
          </a:xfrm>
          <a:custGeom>
            <a:avLst/>
            <a:gdLst/>
            <a:ahLst/>
            <a:cxnLst/>
            <a:rect l="l" t="t" r="r" b="b"/>
            <a:pathLst>
              <a:path w="4048125" h="1163320">
                <a:moveTo>
                  <a:pt x="4047744" y="1159764"/>
                </a:moveTo>
                <a:lnTo>
                  <a:pt x="4047744" y="3048"/>
                </a:lnTo>
                <a:lnTo>
                  <a:pt x="4046220" y="0"/>
                </a:lnTo>
                <a:lnTo>
                  <a:pt x="3048" y="0"/>
                </a:lnTo>
                <a:lnTo>
                  <a:pt x="0" y="3048"/>
                </a:lnTo>
                <a:lnTo>
                  <a:pt x="0" y="1159764"/>
                </a:lnTo>
                <a:lnTo>
                  <a:pt x="3048" y="1162812"/>
                </a:lnTo>
                <a:lnTo>
                  <a:pt x="4572" y="1162812"/>
                </a:lnTo>
                <a:lnTo>
                  <a:pt x="4572" y="10668"/>
                </a:lnTo>
                <a:lnTo>
                  <a:pt x="9144" y="4572"/>
                </a:lnTo>
                <a:lnTo>
                  <a:pt x="9144" y="10668"/>
                </a:lnTo>
                <a:lnTo>
                  <a:pt x="4038600" y="10668"/>
                </a:lnTo>
                <a:lnTo>
                  <a:pt x="4038600" y="4572"/>
                </a:lnTo>
                <a:lnTo>
                  <a:pt x="4043172" y="10668"/>
                </a:lnTo>
                <a:lnTo>
                  <a:pt x="4043172" y="1162812"/>
                </a:lnTo>
                <a:lnTo>
                  <a:pt x="4046220" y="1162812"/>
                </a:lnTo>
                <a:lnTo>
                  <a:pt x="4047744" y="1159764"/>
                </a:lnTo>
                <a:close/>
              </a:path>
              <a:path w="4048125" h="1163320">
                <a:moveTo>
                  <a:pt x="9144" y="10668"/>
                </a:moveTo>
                <a:lnTo>
                  <a:pt x="9144" y="4572"/>
                </a:lnTo>
                <a:lnTo>
                  <a:pt x="4572" y="10668"/>
                </a:lnTo>
                <a:lnTo>
                  <a:pt x="9144" y="10668"/>
                </a:lnTo>
                <a:close/>
              </a:path>
              <a:path w="4048125" h="1163320">
                <a:moveTo>
                  <a:pt x="9144" y="1152144"/>
                </a:moveTo>
                <a:lnTo>
                  <a:pt x="9144" y="10668"/>
                </a:lnTo>
                <a:lnTo>
                  <a:pt x="4572" y="10668"/>
                </a:lnTo>
                <a:lnTo>
                  <a:pt x="4572" y="1152144"/>
                </a:lnTo>
                <a:lnTo>
                  <a:pt x="9144" y="1152144"/>
                </a:lnTo>
                <a:close/>
              </a:path>
              <a:path w="4048125" h="1163320">
                <a:moveTo>
                  <a:pt x="4043172" y="1152144"/>
                </a:moveTo>
                <a:lnTo>
                  <a:pt x="4572" y="1152144"/>
                </a:lnTo>
                <a:lnTo>
                  <a:pt x="9144" y="1156716"/>
                </a:lnTo>
                <a:lnTo>
                  <a:pt x="9144" y="1162812"/>
                </a:lnTo>
                <a:lnTo>
                  <a:pt x="4038600" y="1162812"/>
                </a:lnTo>
                <a:lnTo>
                  <a:pt x="4038600" y="1156716"/>
                </a:lnTo>
                <a:lnTo>
                  <a:pt x="4043172" y="1152144"/>
                </a:lnTo>
                <a:close/>
              </a:path>
              <a:path w="4048125" h="1163320">
                <a:moveTo>
                  <a:pt x="9144" y="1162812"/>
                </a:moveTo>
                <a:lnTo>
                  <a:pt x="9144" y="1156716"/>
                </a:lnTo>
                <a:lnTo>
                  <a:pt x="4572" y="1152144"/>
                </a:lnTo>
                <a:lnTo>
                  <a:pt x="4572" y="1162812"/>
                </a:lnTo>
                <a:lnTo>
                  <a:pt x="9144" y="1162812"/>
                </a:lnTo>
                <a:close/>
              </a:path>
              <a:path w="4048125" h="1163320">
                <a:moveTo>
                  <a:pt x="4043172" y="10668"/>
                </a:moveTo>
                <a:lnTo>
                  <a:pt x="4038600" y="4572"/>
                </a:lnTo>
                <a:lnTo>
                  <a:pt x="4038600" y="10668"/>
                </a:lnTo>
                <a:lnTo>
                  <a:pt x="4043172" y="10668"/>
                </a:lnTo>
                <a:close/>
              </a:path>
              <a:path w="4048125" h="1163320">
                <a:moveTo>
                  <a:pt x="4043172" y="1152144"/>
                </a:moveTo>
                <a:lnTo>
                  <a:pt x="4043172" y="10668"/>
                </a:lnTo>
                <a:lnTo>
                  <a:pt x="4038600" y="10668"/>
                </a:lnTo>
                <a:lnTo>
                  <a:pt x="4038600" y="1152144"/>
                </a:lnTo>
                <a:lnTo>
                  <a:pt x="4043172" y="1152144"/>
                </a:lnTo>
                <a:close/>
              </a:path>
              <a:path w="4048125" h="1163320">
                <a:moveTo>
                  <a:pt x="4043172" y="1162812"/>
                </a:moveTo>
                <a:lnTo>
                  <a:pt x="4043172" y="1152144"/>
                </a:lnTo>
                <a:lnTo>
                  <a:pt x="4038600" y="1156716"/>
                </a:lnTo>
                <a:lnTo>
                  <a:pt x="4038600" y="1162812"/>
                </a:lnTo>
                <a:lnTo>
                  <a:pt x="4043172" y="1162812"/>
                </a:lnTo>
                <a:close/>
              </a:path>
            </a:pathLst>
          </a:custGeom>
          <a:solidFill>
            <a:srgbClr val="7C5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95169" y="2069070"/>
            <a:ext cx="4425950" cy="225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27305" indent="-51562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27050" algn="l"/>
                <a:tab pos="528320" algn="l"/>
                <a:tab pos="4203065" algn="l"/>
              </a:tabLst>
            </a:pP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	a.  </a:t>
            </a:r>
            <a:r>
              <a:rPr sz="2000" spc="-15" dirty="0">
                <a:latin typeface="Calibri"/>
                <a:cs typeface="Calibri"/>
              </a:rPr>
              <a:t>diskon</a:t>
            </a:r>
            <a:endParaRPr sz="2000">
              <a:latin typeface="Calibri"/>
              <a:cs typeface="Calibri"/>
            </a:endParaRPr>
          </a:p>
          <a:p>
            <a:pPr marL="4203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b.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537845" marR="17145" indent="-515620">
              <a:lnSpc>
                <a:spcPct val="100000"/>
              </a:lnSpc>
              <a:buAutoNum type="arabicPeriod" startAt="2"/>
              <a:tabLst>
                <a:tab pos="537845" algn="l"/>
                <a:tab pos="538480" algn="l"/>
                <a:tab pos="4213860" algn="l"/>
              </a:tabLst>
            </a:pPr>
            <a:r>
              <a:rPr sz="200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em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dak	a.  </a:t>
            </a:r>
            <a:r>
              <a:rPr sz="2000" spc="-5" dirty="0">
                <a:latin typeface="Calibri"/>
                <a:cs typeface="Calibri"/>
              </a:rPr>
              <a:t>diterima</a:t>
            </a:r>
            <a:endParaRPr sz="2000">
              <a:latin typeface="Calibri"/>
              <a:cs typeface="Calibri"/>
            </a:endParaRPr>
          </a:p>
          <a:p>
            <a:pPr marL="421386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b.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11736" y="3321798"/>
            <a:ext cx="293751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Pencocokan </a:t>
            </a:r>
            <a:r>
              <a:rPr sz="2000" spc="-5" dirty="0">
                <a:latin typeface="Calibri"/>
                <a:cs typeface="Calibri"/>
              </a:rPr>
              <a:t>vendor </a:t>
            </a:r>
            <a:r>
              <a:rPr sz="2000" spc="-10" dirty="0">
                <a:latin typeface="Calibri"/>
                <a:cs typeface="Calibri"/>
              </a:rPr>
              <a:t>invoice  </a:t>
            </a:r>
            <a:r>
              <a:rPr sz="2000" spc="-5" dirty="0">
                <a:latin typeface="Calibri"/>
                <a:cs typeface="Calibri"/>
              </a:rPr>
              <a:t>dengan </a:t>
            </a:r>
            <a:r>
              <a:rPr sz="2000" spc="-10" dirty="0">
                <a:latin typeface="Calibri"/>
                <a:cs typeface="Calibri"/>
              </a:rPr>
              <a:t>laporan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penerimaan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35" dirty="0">
                <a:latin typeface="Calibri"/>
                <a:cs typeface="Calibri"/>
              </a:rPr>
              <a:t>Tanda </a:t>
            </a:r>
            <a:r>
              <a:rPr sz="2000" spc="-10" dirty="0">
                <a:latin typeface="Calibri"/>
                <a:cs typeface="Calibri"/>
              </a:rPr>
              <a:t>terima </a:t>
            </a:r>
            <a:r>
              <a:rPr sz="2000" spc="-5" dirty="0">
                <a:latin typeface="Calibri"/>
                <a:cs typeface="Calibri"/>
              </a:rPr>
              <a:t>untuk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jasa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21002" y="4524740"/>
            <a:ext cx="4047741" cy="11567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1002" y="4524740"/>
            <a:ext cx="4048125" cy="1161415"/>
          </a:xfrm>
          <a:custGeom>
            <a:avLst/>
            <a:gdLst/>
            <a:ahLst/>
            <a:cxnLst/>
            <a:rect l="l" t="t" r="r" b="b"/>
            <a:pathLst>
              <a:path w="4048125" h="1161414">
                <a:moveTo>
                  <a:pt x="4047741" y="1158240"/>
                </a:moveTo>
                <a:lnTo>
                  <a:pt x="4047741" y="1524"/>
                </a:lnTo>
                <a:lnTo>
                  <a:pt x="4046217" y="0"/>
                </a:lnTo>
                <a:lnTo>
                  <a:pt x="3048" y="0"/>
                </a:lnTo>
                <a:lnTo>
                  <a:pt x="0" y="1524"/>
                </a:lnTo>
                <a:lnTo>
                  <a:pt x="0" y="1158240"/>
                </a:lnTo>
                <a:lnTo>
                  <a:pt x="3048" y="1161288"/>
                </a:lnTo>
                <a:lnTo>
                  <a:pt x="4572" y="1161288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4038597" y="9144"/>
                </a:lnTo>
                <a:lnTo>
                  <a:pt x="4038597" y="4572"/>
                </a:lnTo>
                <a:lnTo>
                  <a:pt x="4043169" y="9144"/>
                </a:lnTo>
                <a:lnTo>
                  <a:pt x="4043169" y="1161288"/>
                </a:lnTo>
                <a:lnTo>
                  <a:pt x="4046217" y="1161288"/>
                </a:lnTo>
                <a:lnTo>
                  <a:pt x="4047741" y="1158240"/>
                </a:lnTo>
                <a:close/>
              </a:path>
              <a:path w="4048125" h="1161414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4048125" h="1161414">
                <a:moveTo>
                  <a:pt x="9144" y="1152144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1152144"/>
                </a:lnTo>
                <a:lnTo>
                  <a:pt x="9144" y="1152144"/>
                </a:lnTo>
                <a:close/>
              </a:path>
              <a:path w="4048125" h="1161414">
                <a:moveTo>
                  <a:pt x="4043169" y="1152144"/>
                </a:moveTo>
                <a:lnTo>
                  <a:pt x="4572" y="1152144"/>
                </a:lnTo>
                <a:lnTo>
                  <a:pt x="9144" y="1156716"/>
                </a:lnTo>
                <a:lnTo>
                  <a:pt x="9144" y="1161288"/>
                </a:lnTo>
                <a:lnTo>
                  <a:pt x="4038597" y="1161288"/>
                </a:lnTo>
                <a:lnTo>
                  <a:pt x="4038597" y="1156716"/>
                </a:lnTo>
                <a:lnTo>
                  <a:pt x="4043169" y="1152144"/>
                </a:lnTo>
                <a:close/>
              </a:path>
              <a:path w="4048125" h="1161414">
                <a:moveTo>
                  <a:pt x="9144" y="1161288"/>
                </a:moveTo>
                <a:lnTo>
                  <a:pt x="9144" y="1156716"/>
                </a:lnTo>
                <a:lnTo>
                  <a:pt x="4572" y="1152144"/>
                </a:lnTo>
                <a:lnTo>
                  <a:pt x="4572" y="1161288"/>
                </a:lnTo>
                <a:lnTo>
                  <a:pt x="9144" y="1161288"/>
                </a:lnTo>
                <a:close/>
              </a:path>
              <a:path w="4048125" h="1161414">
                <a:moveTo>
                  <a:pt x="4043169" y="9144"/>
                </a:moveTo>
                <a:lnTo>
                  <a:pt x="4038597" y="4572"/>
                </a:lnTo>
                <a:lnTo>
                  <a:pt x="4038597" y="9144"/>
                </a:lnTo>
                <a:lnTo>
                  <a:pt x="4043169" y="9144"/>
                </a:lnTo>
                <a:close/>
              </a:path>
              <a:path w="4048125" h="1161414">
                <a:moveTo>
                  <a:pt x="4043169" y="1152144"/>
                </a:moveTo>
                <a:lnTo>
                  <a:pt x="4043169" y="9144"/>
                </a:lnTo>
                <a:lnTo>
                  <a:pt x="4038597" y="9144"/>
                </a:lnTo>
                <a:lnTo>
                  <a:pt x="4038597" y="1152144"/>
                </a:lnTo>
                <a:lnTo>
                  <a:pt x="4043169" y="1152144"/>
                </a:lnTo>
                <a:close/>
              </a:path>
              <a:path w="4048125" h="1161414">
                <a:moveTo>
                  <a:pt x="4043169" y="1161288"/>
                </a:moveTo>
                <a:lnTo>
                  <a:pt x="4043169" y="1152144"/>
                </a:lnTo>
                <a:lnTo>
                  <a:pt x="4038597" y="1156716"/>
                </a:lnTo>
                <a:lnTo>
                  <a:pt x="4038597" y="1161288"/>
                </a:lnTo>
                <a:lnTo>
                  <a:pt x="4043169" y="1161288"/>
                </a:lnTo>
                <a:close/>
              </a:path>
            </a:pathLst>
          </a:custGeom>
          <a:solidFill>
            <a:srgbClr val="45A9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05837" y="4545569"/>
            <a:ext cx="27108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050" algn="l"/>
              </a:tabLst>
            </a:pPr>
            <a:r>
              <a:rPr sz="2000" dirty="0">
                <a:latin typeface="Calibri"/>
                <a:cs typeface="Calibri"/>
              </a:rPr>
              <a:t>3.	</a:t>
            </a:r>
            <a:r>
              <a:rPr sz="2000" spc="-15" dirty="0">
                <a:latin typeface="Calibri"/>
                <a:cs typeface="Calibri"/>
              </a:rPr>
              <a:t>Pembayaran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duplikat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11999" y="4524740"/>
            <a:ext cx="4047744" cy="11567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11999" y="4524740"/>
            <a:ext cx="4048125" cy="1161415"/>
          </a:xfrm>
          <a:custGeom>
            <a:avLst/>
            <a:gdLst/>
            <a:ahLst/>
            <a:cxnLst/>
            <a:rect l="l" t="t" r="r" b="b"/>
            <a:pathLst>
              <a:path w="4048125" h="1161414">
                <a:moveTo>
                  <a:pt x="4047744" y="1158240"/>
                </a:moveTo>
                <a:lnTo>
                  <a:pt x="4047744" y="1524"/>
                </a:lnTo>
                <a:lnTo>
                  <a:pt x="4046220" y="0"/>
                </a:lnTo>
                <a:lnTo>
                  <a:pt x="3048" y="0"/>
                </a:lnTo>
                <a:lnTo>
                  <a:pt x="0" y="1524"/>
                </a:lnTo>
                <a:lnTo>
                  <a:pt x="0" y="1158240"/>
                </a:lnTo>
                <a:lnTo>
                  <a:pt x="3048" y="1161288"/>
                </a:lnTo>
                <a:lnTo>
                  <a:pt x="4572" y="1161288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4038600" y="9144"/>
                </a:lnTo>
                <a:lnTo>
                  <a:pt x="4038600" y="4572"/>
                </a:lnTo>
                <a:lnTo>
                  <a:pt x="4043172" y="9144"/>
                </a:lnTo>
                <a:lnTo>
                  <a:pt x="4043172" y="1161288"/>
                </a:lnTo>
                <a:lnTo>
                  <a:pt x="4046220" y="1161288"/>
                </a:lnTo>
                <a:lnTo>
                  <a:pt x="4047744" y="1158240"/>
                </a:lnTo>
                <a:close/>
              </a:path>
              <a:path w="4048125" h="1161414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4048125" h="1161414">
                <a:moveTo>
                  <a:pt x="9144" y="1152144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1152144"/>
                </a:lnTo>
                <a:lnTo>
                  <a:pt x="9144" y="1152144"/>
                </a:lnTo>
                <a:close/>
              </a:path>
              <a:path w="4048125" h="1161414">
                <a:moveTo>
                  <a:pt x="4043172" y="1152144"/>
                </a:moveTo>
                <a:lnTo>
                  <a:pt x="4572" y="1152144"/>
                </a:lnTo>
                <a:lnTo>
                  <a:pt x="9144" y="1156716"/>
                </a:lnTo>
                <a:lnTo>
                  <a:pt x="9144" y="1161288"/>
                </a:lnTo>
                <a:lnTo>
                  <a:pt x="4038600" y="1161288"/>
                </a:lnTo>
                <a:lnTo>
                  <a:pt x="4038600" y="1156716"/>
                </a:lnTo>
                <a:lnTo>
                  <a:pt x="4043172" y="1152144"/>
                </a:lnTo>
                <a:close/>
              </a:path>
              <a:path w="4048125" h="1161414">
                <a:moveTo>
                  <a:pt x="9144" y="1161288"/>
                </a:moveTo>
                <a:lnTo>
                  <a:pt x="9144" y="1156716"/>
                </a:lnTo>
                <a:lnTo>
                  <a:pt x="4572" y="1152144"/>
                </a:lnTo>
                <a:lnTo>
                  <a:pt x="4572" y="1161288"/>
                </a:lnTo>
                <a:lnTo>
                  <a:pt x="9144" y="1161288"/>
                </a:lnTo>
                <a:close/>
              </a:path>
              <a:path w="4048125" h="1161414">
                <a:moveTo>
                  <a:pt x="4043172" y="9144"/>
                </a:moveTo>
                <a:lnTo>
                  <a:pt x="4038600" y="4572"/>
                </a:lnTo>
                <a:lnTo>
                  <a:pt x="4038600" y="9144"/>
                </a:lnTo>
                <a:lnTo>
                  <a:pt x="4043172" y="9144"/>
                </a:lnTo>
                <a:close/>
              </a:path>
              <a:path w="4048125" h="1161414">
                <a:moveTo>
                  <a:pt x="4043172" y="1152144"/>
                </a:moveTo>
                <a:lnTo>
                  <a:pt x="4043172" y="9144"/>
                </a:lnTo>
                <a:lnTo>
                  <a:pt x="4038600" y="9144"/>
                </a:lnTo>
                <a:lnTo>
                  <a:pt x="4038600" y="1152144"/>
                </a:lnTo>
                <a:lnTo>
                  <a:pt x="4043172" y="1152144"/>
                </a:lnTo>
                <a:close/>
              </a:path>
              <a:path w="4048125" h="1161414">
                <a:moveTo>
                  <a:pt x="4043172" y="1161288"/>
                </a:moveTo>
                <a:lnTo>
                  <a:pt x="4043172" y="1152144"/>
                </a:lnTo>
                <a:lnTo>
                  <a:pt x="4038600" y="1156716"/>
                </a:lnTo>
                <a:lnTo>
                  <a:pt x="4038600" y="1161288"/>
                </a:lnTo>
                <a:lnTo>
                  <a:pt x="4043172" y="1161288"/>
                </a:lnTo>
                <a:close/>
              </a:path>
            </a:pathLst>
          </a:custGeom>
          <a:solidFill>
            <a:srgbClr val="45A9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196837" y="4485219"/>
            <a:ext cx="3849370" cy="10617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580"/>
              </a:spcBef>
              <a:buAutoNum type="alphaLcPeriod"/>
              <a:tabLst>
                <a:tab pos="527050" algn="l"/>
                <a:tab pos="528320" algn="l"/>
              </a:tabLst>
            </a:pPr>
            <a:r>
              <a:rPr sz="2000" spc="-20" dirty="0">
                <a:latin typeface="Calibri"/>
                <a:cs typeface="Calibri"/>
              </a:rPr>
              <a:t>Syarat </a:t>
            </a:r>
            <a:r>
              <a:rPr sz="2000" spc="-5" dirty="0">
                <a:latin typeface="Calibri"/>
                <a:cs typeface="Calibri"/>
              </a:rPr>
              <a:t>voucher package</a:t>
            </a:r>
            <a:endParaRPr sz="2000">
              <a:latin typeface="Calibri"/>
              <a:cs typeface="Calibri"/>
            </a:endParaRPr>
          </a:p>
          <a:p>
            <a:pPr marL="527685" marR="5080" indent="-515620">
              <a:lnSpc>
                <a:spcPct val="100000"/>
              </a:lnSpc>
              <a:spcBef>
                <a:spcPts val="480"/>
              </a:spcBef>
              <a:buAutoNum type="alphaLcPeriod"/>
              <a:tabLst>
                <a:tab pos="527050" algn="l"/>
                <a:tab pos="527685" algn="l"/>
              </a:tabLst>
            </a:pPr>
            <a:r>
              <a:rPr sz="2000" spc="-15" dirty="0">
                <a:latin typeface="Calibri"/>
                <a:cs typeface="Calibri"/>
              </a:rPr>
              <a:t>Pembayaran hanya </a:t>
            </a:r>
            <a:r>
              <a:rPr sz="2000" dirty="0">
                <a:latin typeface="Calibri"/>
                <a:cs typeface="Calibri"/>
              </a:rPr>
              <a:t>dari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voucher  package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asli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21002" y="5820140"/>
            <a:ext cx="4047741" cy="11567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1002" y="5820140"/>
            <a:ext cx="4048125" cy="1161415"/>
          </a:xfrm>
          <a:custGeom>
            <a:avLst/>
            <a:gdLst/>
            <a:ahLst/>
            <a:cxnLst/>
            <a:rect l="l" t="t" r="r" b="b"/>
            <a:pathLst>
              <a:path w="4048125" h="1161415">
                <a:moveTo>
                  <a:pt x="4047741" y="1159764"/>
                </a:moveTo>
                <a:lnTo>
                  <a:pt x="4047741" y="1524"/>
                </a:lnTo>
                <a:lnTo>
                  <a:pt x="4046217" y="0"/>
                </a:lnTo>
                <a:lnTo>
                  <a:pt x="3048" y="0"/>
                </a:lnTo>
                <a:lnTo>
                  <a:pt x="0" y="1524"/>
                </a:lnTo>
                <a:lnTo>
                  <a:pt x="0" y="1159764"/>
                </a:lnTo>
                <a:lnTo>
                  <a:pt x="3048" y="1161288"/>
                </a:lnTo>
                <a:lnTo>
                  <a:pt x="4572" y="1161288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4038597" y="9144"/>
                </a:lnTo>
                <a:lnTo>
                  <a:pt x="4038597" y="4572"/>
                </a:lnTo>
                <a:lnTo>
                  <a:pt x="4043169" y="9144"/>
                </a:lnTo>
                <a:lnTo>
                  <a:pt x="4043169" y="1161288"/>
                </a:lnTo>
                <a:lnTo>
                  <a:pt x="4046217" y="1161288"/>
                </a:lnTo>
                <a:lnTo>
                  <a:pt x="4047741" y="1159764"/>
                </a:lnTo>
                <a:close/>
              </a:path>
              <a:path w="4048125" h="1161415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4048125" h="1161415">
                <a:moveTo>
                  <a:pt x="9144" y="1152144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1152144"/>
                </a:lnTo>
                <a:lnTo>
                  <a:pt x="9144" y="1152144"/>
                </a:lnTo>
                <a:close/>
              </a:path>
              <a:path w="4048125" h="1161415">
                <a:moveTo>
                  <a:pt x="4043169" y="1152144"/>
                </a:moveTo>
                <a:lnTo>
                  <a:pt x="4572" y="1152144"/>
                </a:lnTo>
                <a:lnTo>
                  <a:pt x="9144" y="1156716"/>
                </a:lnTo>
                <a:lnTo>
                  <a:pt x="9144" y="1161288"/>
                </a:lnTo>
                <a:lnTo>
                  <a:pt x="4038597" y="1161288"/>
                </a:lnTo>
                <a:lnTo>
                  <a:pt x="4038597" y="1156716"/>
                </a:lnTo>
                <a:lnTo>
                  <a:pt x="4043169" y="1152144"/>
                </a:lnTo>
                <a:close/>
              </a:path>
              <a:path w="4048125" h="1161415">
                <a:moveTo>
                  <a:pt x="9144" y="1161288"/>
                </a:moveTo>
                <a:lnTo>
                  <a:pt x="9144" y="1156716"/>
                </a:lnTo>
                <a:lnTo>
                  <a:pt x="4572" y="1152144"/>
                </a:lnTo>
                <a:lnTo>
                  <a:pt x="4572" y="1161288"/>
                </a:lnTo>
                <a:lnTo>
                  <a:pt x="9144" y="1161288"/>
                </a:lnTo>
                <a:close/>
              </a:path>
              <a:path w="4048125" h="1161415">
                <a:moveTo>
                  <a:pt x="4043169" y="9144"/>
                </a:moveTo>
                <a:lnTo>
                  <a:pt x="4038597" y="4572"/>
                </a:lnTo>
                <a:lnTo>
                  <a:pt x="4038597" y="9144"/>
                </a:lnTo>
                <a:lnTo>
                  <a:pt x="4043169" y="9144"/>
                </a:lnTo>
                <a:close/>
              </a:path>
              <a:path w="4048125" h="1161415">
                <a:moveTo>
                  <a:pt x="4043169" y="1152144"/>
                </a:moveTo>
                <a:lnTo>
                  <a:pt x="4043169" y="9144"/>
                </a:lnTo>
                <a:lnTo>
                  <a:pt x="4038597" y="9144"/>
                </a:lnTo>
                <a:lnTo>
                  <a:pt x="4038597" y="1152144"/>
                </a:lnTo>
                <a:lnTo>
                  <a:pt x="4043169" y="1152144"/>
                </a:lnTo>
                <a:close/>
              </a:path>
              <a:path w="4048125" h="1161415">
                <a:moveTo>
                  <a:pt x="4043169" y="1161288"/>
                </a:moveTo>
                <a:lnTo>
                  <a:pt x="4043169" y="1152144"/>
                </a:lnTo>
                <a:lnTo>
                  <a:pt x="4038597" y="1156716"/>
                </a:lnTo>
                <a:lnTo>
                  <a:pt x="4038597" y="1161288"/>
                </a:lnTo>
                <a:lnTo>
                  <a:pt x="4043169" y="1161288"/>
                </a:lnTo>
                <a:close/>
              </a:path>
            </a:pathLst>
          </a:custGeom>
          <a:solidFill>
            <a:srgbClr val="F691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05837" y="5842492"/>
            <a:ext cx="196151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050" algn="l"/>
              </a:tabLst>
            </a:pPr>
            <a:r>
              <a:rPr sz="2000" dirty="0">
                <a:latin typeface="Calibri"/>
                <a:cs typeface="Calibri"/>
              </a:rPr>
              <a:t>4.	</a:t>
            </a:r>
            <a:r>
              <a:rPr sz="2000" spc="-5" dirty="0">
                <a:latin typeface="Calibri"/>
                <a:cs typeface="Calibri"/>
              </a:rPr>
              <a:t>Pencurian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111999" y="5820140"/>
            <a:ext cx="4047744" cy="11567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11999" y="5820140"/>
            <a:ext cx="4048125" cy="1161415"/>
          </a:xfrm>
          <a:custGeom>
            <a:avLst/>
            <a:gdLst/>
            <a:ahLst/>
            <a:cxnLst/>
            <a:rect l="l" t="t" r="r" b="b"/>
            <a:pathLst>
              <a:path w="4048125" h="1161415">
                <a:moveTo>
                  <a:pt x="4047744" y="1159764"/>
                </a:moveTo>
                <a:lnTo>
                  <a:pt x="4047744" y="1524"/>
                </a:lnTo>
                <a:lnTo>
                  <a:pt x="4046220" y="0"/>
                </a:lnTo>
                <a:lnTo>
                  <a:pt x="3048" y="0"/>
                </a:lnTo>
                <a:lnTo>
                  <a:pt x="0" y="1524"/>
                </a:lnTo>
                <a:lnTo>
                  <a:pt x="0" y="1159764"/>
                </a:lnTo>
                <a:lnTo>
                  <a:pt x="3048" y="1161288"/>
                </a:lnTo>
                <a:lnTo>
                  <a:pt x="4572" y="1161288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4038600" y="9144"/>
                </a:lnTo>
                <a:lnTo>
                  <a:pt x="4038600" y="4572"/>
                </a:lnTo>
                <a:lnTo>
                  <a:pt x="4043172" y="9144"/>
                </a:lnTo>
                <a:lnTo>
                  <a:pt x="4043172" y="1161288"/>
                </a:lnTo>
                <a:lnTo>
                  <a:pt x="4046220" y="1161288"/>
                </a:lnTo>
                <a:lnTo>
                  <a:pt x="4047744" y="1159764"/>
                </a:lnTo>
                <a:close/>
              </a:path>
              <a:path w="4048125" h="1161415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4048125" h="1161415">
                <a:moveTo>
                  <a:pt x="9144" y="1152144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1152144"/>
                </a:lnTo>
                <a:lnTo>
                  <a:pt x="9144" y="1152144"/>
                </a:lnTo>
                <a:close/>
              </a:path>
              <a:path w="4048125" h="1161415">
                <a:moveTo>
                  <a:pt x="4043172" y="1152144"/>
                </a:moveTo>
                <a:lnTo>
                  <a:pt x="4572" y="1152144"/>
                </a:lnTo>
                <a:lnTo>
                  <a:pt x="9144" y="1156716"/>
                </a:lnTo>
                <a:lnTo>
                  <a:pt x="9144" y="1161288"/>
                </a:lnTo>
                <a:lnTo>
                  <a:pt x="4038600" y="1161288"/>
                </a:lnTo>
                <a:lnTo>
                  <a:pt x="4038600" y="1156716"/>
                </a:lnTo>
                <a:lnTo>
                  <a:pt x="4043172" y="1152144"/>
                </a:lnTo>
                <a:close/>
              </a:path>
              <a:path w="4048125" h="1161415">
                <a:moveTo>
                  <a:pt x="9144" y="1161288"/>
                </a:moveTo>
                <a:lnTo>
                  <a:pt x="9144" y="1156716"/>
                </a:lnTo>
                <a:lnTo>
                  <a:pt x="4572" y="1152144"/>
                </a:lnTo>
                <a:lnTo>
                  <a:pt x="4572" y="1161288"/>
                </a:lnTo>
                <a:lnTo>
                  <a:pt x="9144" y="1161288"/>
                </a:lnTo>
                <a:close/>
              </a:path>
              <a:path w="4048125" h="1161415">
                <a:moveTo>
                  <a:pt x="4043172" y="9144"/>
                </a:moveTo>
                <a:lnTo>
                  <a:pt x="4038600" y="4572"/>
                </a:lnTo>
                <a:lnTo>
                  <a:pt x="4038600" y="9144"/>
                </a:lnTo>
                <a:lnTo>
                  <a:pt x="4043172" y="9144"/>
                </a:lnTo>
                <a:close/>
              </a:path>
              <a:path w="4048125" h="1161415">
                <a:moveTo>
                  <a:pt x="4043172" y="1152144"/>
                </a:moveTo>
                <a:lnTo>
                  <a:pt x="4043172" y="9144"/>
                </a:lnTo>
                <a:lnTo>
                  <a:pt x="4038600" y="9144"/>
                </a:lnTo>
                <a:lnTo>
                  <a:pt x="4038600" y="1152144"/>
                </a:lnTo>
                <a:lnTo>
                  <a:pt x="4043172" y="1152144"/>
                </a:lnTo>
                <a:close/>
              </a:path>
              <a:path w="4048125" h="1161415">
                <a:moveTo>
                  <a:pt x="4043172" y="1161288"/>
                </a:moveTo>
                <a:lnTo>
                  <a:pt x="4043172" y="1152144"/>
                </a:lnTo>
                <a:lnTo>
                  <a:pt x="4038600" y="1156716"/>
                </a:lnTo>
                <a:lnTo>
                  <a:pt x="4038600" y="1161288"/>
                </a:lnTo>
                <a:lnTo>
                  <a:pt x="4043172" y="1161288"/>
                </a:lnTo>
                <a:close/>
              </a:path>
            </a:pathLst>
          </a:custGeom>
          <a:solidFill>
            <a:srgbClr val="F691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196837" y="5792200"/>
            <a:ext cx="3827779" cy="1125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95"/>
              </a:spcBef>
              <a:buAutoNum type="alphaLcPeriod"/>
              <a:tabLst>
                <a:tab pos="527050" algn="l"/>
                <a:tab pos="528320" algn="l"/>
              </a:tabLst>
            </a:pPr>
            <a:r>
              <a:rPr sz="1900" spc="-10" dirty="0">
                <a:latin typeface="Calibri"/>
                <a:cs typeface="Calibri"/>
              </a:rPr>
              <a:t>Audit </a:t>
            </a:r>
            <a:r>
              <a:rPr sz="1900" spc="-5" dirty="0">
                <a:latin typeface="Calibri"/>
                <a:cs typeface="Calibri"/>
              </a:rPr>
              <a:t>insidentil </a:t>
            </a:r>
            <a:r>
              <a:rPr sz="1900" spc="-10" dirty="0">
                <a:latin typeface="Calibri"/>
                <a:cs typeface="Calibri"/>
              </a:rPr>
              <a:t>terhadap </a:t>
            </a:r>
            <a:r>
              <a:rPr sz="1900" spc="-15" dirty="0">
                <a:latin typeface="Calibri"/>
                <a:cs typeface="Calibri"/>
              </a:rPr>
              <a:t>kas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kecil</a:t>
            </a:r>
            <a:endParaRPr sz="1900">
              <a:latin typeface="Calibri"/>
              <a:cs typeface="Calibri"/>
            </a:endParaRPr>
          </a:p>
          <a:p>
            <a:pPr marL="527050" indent="-514984">
              <a:lnSpc>
                <a:spcPct val="100000"/>
              </a:lnSpc>
              <a:buAutoNum type="alphaLcPeriod"/>
              <a:tabLst>
                <a:tab pos="527050" algn="l"/>
                <a:tab pos="527685" algn="l"/>
              </a:tabLst>
            </a:pPr>
            <a:r>
              <a:rPr sz="1900" spc="-10" dirty="0">
                <a:latin typeface="Calibri"/>
                <a:cs typeface="Calibri"/>
              </a:rPr>
              <a:t>Keamanan </a:t>
            </a:r>
            <a:r>
              <a:rPr sz="1900" spc="-5" dirty="0">
                <a:latin typeface="Calibri"/>
                <a:cs typeface="Calibri"/>
              </a:rPr>
              <a:t>fisik cek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kosong</a:t>
            </a:r>
            <a:endParaRPr sz="1900">
              <a:latin typeface="Calibri"/>
              <a:cs typeface="Calibri"/>
            </a:endParaRPr>
          </a:p>
          <a:p>
            <a:pPr marL="527685" marR="274955" indent="-515620">
              <a:lnSpc>
                <a:spcPct val="80000"/>
              </a:lnSpc>
              <a:spcBef>
                <a:spcPts val="455"/>
              </a:spcBef>
              <a:buAutoNum type="alphaLcPeriod"/>
              <a:tabLst>
                <a:tab pos="527050" algn="l"/>
                <a:tab pos="528320" algn="l"/>
              </a:tabLst>
            </a:pPr>
            <a:r>
              <a:rPr sz="1900" spc="-10" dirty="0">
                <a:latin typeface="Calibri"/>
                <a:cs typeface="Calibri"/>
              </a:rPr>
              <a:t>Pemeriksaan </a:t>
            </a:r>
            <a:r>
              <a:rPr sz="1900" spc="-5" dirty="0">
                <a:latin typeface="Calibri"/>
                <a:cs typeface="Calibri"/>
              </a:rPr>
              <a:t>periodik cek </a:t>
            </a:r>
            <a:r>
              <a:rPr sz="1900" spc="-10" dirty="0">
                <a:latin typeface="Calibri"/>
                <a:cs typeface="Calibri"/>
              </a:rPr>
              <a:t>yang  telah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keluar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3550" y="1428990"/>
            <a:ext cx="29762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latin typeface="Arial"/>
                <a:cs typeface="Arial"/>
              </a:rPr>
              <a:t>Referensi</a:t>
            </a:r>
            <a:r>
              <a:rPr sz="4800" spc="-40" dirty="0">
                <a:latin typeface="Arial"/>
                <a:cs typeface="Arial"/>
              </a:rPr>
              <a:t> </a:t>
            </a:r>
            <a:r>
              <a:rPr sz="4800" dirty="0">
                <a:latin typeface="Arial"/>
                <a:cs typeface="Arial"/>
              </a:rPr>
              <a:t>: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77470" algn="ctr">
              <a:lnSpc>
                <a:spcPct val="100000"/>
              </a:lnSpc>
              <a:spcBef>
                <a:spcPts val="770"/>
              </a:spcBef>
            </a:pPr>
            <a:r>
              <a:rPr dirty="0"/>
              <a:t>Accounting </a:t>
            </a:r>
            <a:r>
              <a:rPr spc="-5" dirty="0"/>
              <a:t>Information Systems </a:t>
            </a:r>
            <a:r>
              <a:rPr sz="2400" spc="-5" dirty="0"/>
              <a:t>12</a:t>
            </a:r>
            <a:r>
              <a:rPr sz="2400" spc="-7" baseline="24305" dirty="0"/>
              <a:t>th</a:t>
            </a:r>
            <a:r>
              <a:rPr sz="2400" spc="359" baseline="24305" dirty="0"/>
              <a:t> </a:t>
            </a:r>
            <a:r>
              <a:rPr sz="2400" spc="-5" dirty="0"/>
              <a:t>Edition</a:t>
            </a:r>
            <a:endParaRPr sz="2400"/>
          </a:p>
          <a:p>
            <a:pPr marL="1877060" marR="1793239" algn="ctr">
              <a:lnSpc>
                <a:spcPct val="120000"/>
              </a:lnSpc>
            </a:pPr>
            <a:r>
              <a:rPr spc="-5" dirty="0"/>
              <a:t>Marshall B.</a:t>
            </a:r>
            <a:r>
              <a:rPr spc="-35" dirty="0"/>
              <a:t> </a:t>
            </a:r>
            <a:r>
              <a:rPr spc="-5" dirty="0"/>
              <a:t>Romney  Paul </a:t>
            </a:r>
            <a:r>
              <a:rPr dirty="0"/>
              <a:t>John</a:t>
            </a:r>
            <a:r>
              <a:rPr spc="-15" dirty="0"/>
              <a:t> </a:t>
            </a:r>
            <a:r>
              <a:rPr spc="-5" dirty="0"/>
              <a:t>Steinbart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705" y="568439"/>
            <a:ext cx="8855960" cy="6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3395" y="549644"/>
            <a:ext cx="77895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1" spc="-5" dirty="0">
                <a:latin typeface="Calibri"/>
                <a:cs typeface="Calibri"/>
              </a:rPr>
              <a:t>Expenditure Cycle </a:t>
            </a:r>
            <a:r>
              <a:rPr i="1" spc="-10" dirty="0">
                <a:latin typeface="Calibri"/>
                <a:cs typeface="Calibri"/>
              </a:rPr>
              <a:t>Information</a:t>
            </a:r>
            <a:r>
              <a:rPr i="1" spc="30" dirty="0">
                <a:latin typeface="Calibri"/>
                <a:cs typeface="Calibri"/>
              </a:rPr>
              <a:t> </a:t>
            </a:r>
            <a:r>
              <a:rPr i="1" spc="-30" dirty="0">
                <a:latin typeface="Calibri"/>
                <a:cs typeface="Calibri"/>
              </a:rPr>
              <a:t>System</a:t>
            </a:r>
          </a:p>
        </p:txBody>
      </p:sp>
      <p:sp>
        <p:nvSpPr>
          <p:cNvPr id="4" name="object 4"/>
          <p:cNvSpPr/>
          <p:nvPr/>
        </p:nvSpPr>
        <p:spPr>
          <a:xfrm>
            <a:off x="457705" y="1229855"/>
            <a:ext cx="9143996" cy="6079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865" rIns="0" bIns="0" rtlCol="0">
            <a:spAutoFit/>
          </a:bodyPr>
          <a:lstStyle/>
          <a:p>
            <a:pPr marL="122555" marR="5080" indent="1524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Latihan </a:t>
            </a:r>
            <a:r>
              <a:rPr spc="-15" dirty="0"/>
              <a:t>Perbedaan Aktivitas </a:t>
            </a:r>
            <a:r>
              <a:rPr spc="-10" dirty="0"/>
              <a:t>Siklus  </a:t>
            </a:r>
            <a:r>
              <a:rPr spc="-20" dirty="0"/>
              <a:t>Pendapatan </a:t>
            </a:r>
            <a:r>
              <a:rPr spc="-5" dirty="0"/>
              <a:t>dan </a:t>
            </a:r>
            <a:r>
              <a:rPr spc="-10" dirty="0"/>
              <a:t>Siklus</a:t>
            </a:r>
            <a:r>
              <a:rPr spc="-50" dirty="0"/>
              <a:t> </a:t>
            </a:r>
            <a:r>
              <a:rPr spc="-25" dirty="0"/>
              <a:t>Pengeluaran</a:t>
            </a:r>
          </a:p>
        </p:txBody>
      </p:sp>
      <p:sp>
        <p:nvSpPr>
          <p:cNvPr id="3" name="object 3"/>
          <p:cNvSpPr/>
          <p:nvPr/>
        </p:nvSpPr>
        <p:spPr>
          <a:xfrm>
            <a:off x="902713" y="1973564"/>
            <a:ext cx="4066540" cy="666115"/>
          </a:xfrm>
          <a:custGeom>
            <a:avLst/>
            <a:gdLst/>
            <a:ahLst/>
            <a:cxnLst/>
            <a:rect l="l" t="t" r="r" b="b"/>
            <a:pathLst>
              <a:path w="4066540" h="666114">
                <a:moveTo>
                  <a:pt x="4066029" y="659892"/>
                </a:moveTo>
                <a:lnTo>
                  <a:pt x="4066029" y="6096"/>
                </a:lnTo>
                <a:lnTo>
                  <a:pt x="4059933" y="0"/>
                </a:lnTo>
                <a:lnTo>
                  <a:pt x="6096" y="0"/>
                </a:lnTo>
                <a:lnTo>
                  <a:pt x="0" y="6096"/>
                </a:lnTo>
                <a:lnTo>
                  <a:pt x="0" y="659892"/>
                </a:lnTo>
                <a:lnTo>
                  <a:pt x="6096" y="665988"/>
                </a:lnTo>
                <a:lnTo>
                  <a:pt x="12192" y="665988"/>
                </a:lnTo>
                <a:lnTo>
                  <a:pt x="12192" y="25908"/>
                </a:lnTo>
                <a:lnTo>
                  <a:pt x="25908" y="13716"/>
                </a:lnTo>
                <a:lnTo>
                  <a:pt x="25908" y="25908"/>
                </a:lnTo>
                <a:lnTo>
                  <a:pt x="4040121" y="25908"/>
                </a:lnTo>
                <a:lnTo>
                  <a:pt x="4040121" y="13716"/>
                </a:lnTo>
                <a:lnTo>
                  <a:pt x="4053837" y="25908"/>
                </a:lnTo>
                <a:lnTo>
                  <a:pt x="4053837" y="665988"/>
                </a:lnTo>
                <a:lnTo>
                  <a:pt x="4059933" y="665988"/>
                </a:lnTo>
                <a:lnTo>
                  <a:pt x="4066029" y="659892"/>
                </a:lnTo>
                <a:close/>
              </a:path>
              <a:path w="4066540" h="666114">
                <a:moveTo>
                  <a:pt x="25908" y="25908"/>
                </a:moveTo>
                <a:lnTo>
                  <a:pt x="25908" y="13716"/>
                </a:lnTo>
                <a:lnTo>
                  <a:pt x="12192" y="25908"/>
                </a:lnTo>
                <a:lnTo>
                  <a:pt x="25908" y="25908"/>
                </a:lnTo>
                <a:close/>
              </a:path>
              <a:path w="4066540" h="666114">
                <a:moveTo>
                  <a:pt x="25908" y="640080"/>
                </a:moveTo>
                <a:lnTo>
                  <a:pt x="25908" y="25908"/>
                </a:lnTo>
                <a:lnTo>
                  <a:pt x="12192" y="25908"/>
                </a:lnTo>
                <a:lnTo>
                  <a:pt x="12192" y="640080"/>
                </a:lnTo>
                <a:lnTo>
                  <a:pt x="25908" y="640080"/>
                </a:lnTo>
                <a:close/>
              </a:path>
              <a:path w="4066540" h="666114">
                <a:moveTo>
                  <a:pt x="4053837" y="640080"/>
                </a:moveTo>
                <a:lnTo>
                  <a:pt x="12192" y="640080"/>
                </a:lnTo>
                <a:lnTo>
                  <a:pt x="25908" y="653796"/>
                </a:lnTo>
                <a:lnTo>
                  <a:pt x="25908" y="665988"/>
                </a:lnTo>
                <a:lnTo>
                  <a:pt x="4040121" y="665988"/>
                </a:lnTo>
                <a:lnTo>
                  <a:pt x="4040121" y="653796"/>
                </a:lnTo>
                <a:lnTo>
                  <a:pt x="4053837" y="640080"/>
                </a:lnTo>
                <a:close/>
              </a:path>
              <a:path w="4066540" h="666114">
                <a:moveTo>
                  <a:pt x="25908" y="665988"/>
                </a:moveTo>
                <a:lnTo>
                  <a:pt x="25908" y="653796"/>
                </a:lnTo>
                <a:lnTo>
                  <a:pt x="12192" y="640080"/>
                </a:lnTo>
                <a:lnTo>
                  <a:pt x="12192" y="665988"/>
                </a:lnTo>
                <a:lnTo>
                  <a:pt x="25908" y="665988"/>
                </a:lnTo>
                <a:close/>
              </a:path>
              <a:path w="4066540" h="666114">
                <a:moveTo>
                  <a:pt x="4053837" y="25908"/>
                </a:moveTo>
                <a:lnTo>
                  <a:pt x="4040121" y="13716"/>
                </a:lnTo>
                <a:lnTo>
                  <a:pt x="4040121" y="25908"/>
                </a:lnTo>
                <a:lnTo>
                  <a:pt x="4053837" y="25908"/>
                </a:lnTo>
                <a:close/>
              </a:path>
              <a:path w="4066540" h="666114">
                <a:moveTo>
                  <a:pt x="4053837" y="640080"/>
                </a:moveTo>
                <a:lnTo>
                  <a:pt x="4053837" y="25908"/>
                </a:lnTo>
                <a:lnTo>
                  <a:pt x="4040121" y="25908"/>
                </a:lnTo>
                <a:lnTo>
                  <a:pt x="4040121" y="640080"/>
                </a:lnTo>
                <a:lnTo>
                  <a:pt x="4053837" y="640080"/>
                </a:lnTo>
                <a:close/>
              </a:path>
              <a:path w="4066540" h="666114">
                <a:moveTo>
                  <a:pt x="4053837" y="665988"/>
                </a:moveTo>
                <a:lnTo>
                  <a:pt x="4053837" y="640080"/>
                </a:lnTo>
                <a:lnTo>
                  <a:pt x="4040121" y="653796"/>
                </a:lnTo>
                <a:lnTo>
                  <a:pt x="4040121" y="665988"/>
                </a:lnTo>
                <a:lnTo>
                  <a:pt x="4053837" y="665988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713" y="2613644"/>
            <a:ext cx="4066540" cy="2720340"/>
          </a:xfrm>
          <a:custGeom>
            <a:avLst/>
            <a:gdLst/>
            <a:ahLst/>
            <a:cxnLst/>
            <a:rect l="l" t="t" r="r" b="b"/>
            <a:pathLst>
              <a:path w="4066540" h="2720340">
                <a:moveTo>
                  <a:pt x="4066029" y="2714244"/>
                </a:moveTo>
                <a:lnTo>
                  <a:pt x="4066029" y="6096"/>
                </a:lnTo>
                <a:lnTo>
                  <a:pt x="4059933" y="0"/>
                </a:lnTo>
                <a:lnTo>
                  <a:pt x="6096" y="0"/>
                </a:lnTo>
                <a:lnTo>
                  <a:pt x="0" y="6096"/>
                </a:lnTo>
                <a:lnTo>
                  <a:pt x="0" y="2714244"/>
                </a:lnTo>
                <a:lnTo>
                  <a:pt x="6096" y="2720340"/>
                </a:lnTo>
                <a:lnTo>
                  <a:pt x="12192" y="2720340"/>
                </a:lnTo>
                <a:lnTo>
                  <a:pt x="12192" y="25908"/>
                </a:lnTo>
                <a:lnTo>
                  <a:pt x="25908" y="13716"/>
                </a:lnTo>
                <a:lnTo>
                  <a:pt x="25908" y="25908"/>
                </a:lnTo>
                <a:lnTo>
                  <a:pt x="4040121" y="25908"/>
                </a:lnTo>
                <a:lnTo>
                  <a:pt x="4040121" y="13716"/>
                </a:lnTo>
                <a:lnTo>
                  <a:pt x="4053837" y="25908"/>
                </a:lnTo>
                <a:lnTo>
                  <a:pt x="4053837" y="2720340"/>
                </a:lnTo>
                <a:lnTo>
                  <a:pt x="4059933" y="2720340"/>
                </a:lnTo>
                <a:lnTo>
                  <a:pt x="4066029" y="2714244"/>
                </a:lnTo>
                <a:close/>
              </a:path>
              <a:path w="4066540" h="2720340">
                <a:moveTo>
                  <a:pt x="25908" y="25908"/>
                </a:moveTo>
                <a:lnTo>
                  <a:pt x="25908" y="13716"/>
                </a:lnTo>
                <a:lnTo>
                  <a:pt x="12192" y="25908"/>
                </a:lnTo>
                <a:lnTo>
                  <a:pt x="25908" y="25908"/>
                </a:lnTo>
                <a:close/>
              </a:path>
              <a:path w="4066540" h="2720340">
                <a:moveTo>
                  <a:pt x="25908" y="2694432"/>
                </a:moveTo>
                <a:lnTo>
                  <a:pt x="25908" y="25908"/>
                </a:lnTo>
                <a:lnTo>
                  <a:pt x="12192" y="25908"/>
                </a:lnTo>
                <a:lnTo>
                  <a:pt x="12192" y="2694432"/>
                </a:lnTo>
                <a:lnTo>
                  <a:pt x="25908" y="2694432"/>
                </a:lnTo>
                <a:close/>
              </a:path>
              <a:path w="4066540" h="2720340">
                <a:moveTo>
                  <a:pt x="4053837" y="2694432"/>
                </a:moveTo>
                <a:lnTo>
                  <a:pt x="12192" y="2694432"/>
                </a:lnTo>
                <a:lnTo>
                  <a:pt x="25908" y="2706624"/>
                </a:lnTo>
                <a:lnTo>
                  <a:pt x="25908" y="2720340"/>
                </a:lnTo>
                <a:lnTo>
                  <a:pt x="4040121" y="2720340"/>
                </a:lnTo>
                <a:lnTo>
                  <a:pt x="4040121" y="2706624"/>
                </a:lnTo>
                <a:lnTo>
                  <a:pt x="4053837" y="2694432"/>
                </a:lnTo>
                <a:close/>
              </a:path>
              <a:path w="4066540" h="2720340">
                <a:moveTo>
                  <a:pt x="25908" y="2720340"/>
                </a:moveTo>
                <a:lnTo>
                  <a:pt x="25908" y="2706624"/>
                </a:lnTo>
                <a:lnTo>
                  <a:pt x="12192" y="2694432"/>
                </a:lnTo>
                <a:lnTo>
                  <a:pt x="12192" y="2720340"/>
                </a:lnTo>
                <a:lnTo>
                  <a:pt x="25908" y="2720340"/>
                </a:lnTo>
                <a:close/>
              </a:path>
              <a:path w="4066540" h="2720340">
                <a:moveTo>
                  <a:pt x="4053837" y="25908"/>
                </a:moveTo>
                <a:lnTo>
                  <a:pt x="4040121" y="13716"/>
                </a:lnTo>
                <a:lnTo>
                  <a:pt x="4040121" y="25908"/>
                </a:lnTo>
                <a:lnTo>
                  <a:pt x="4053837" y="25908"/>
                </a:lnTo>
                <a:close/>
              </a:path>
              <a:path w="4066540" h="2720340">
                <a:moveTo>
                  <a:pt x="4053837" y="2694432"/>
                </a:moveTo>
                <a:lnTo>
                  <a:pt x="4053837" y="25908"/>
                </a:lnTo>
                <a:lnTo>
                  <a:pt x="4040121" y="25908"/>
                </a:lnTo>
                <a:lnTo>
                  <a:pt x="4040121" y="2694432"/>
                </a:lnTo>
                <a:lnTo>
                  <a:pt x="4053837" y="2694432"/>
                </a:lnTo>
                <a:close/>
              </a:path>
              <a:path w="4066540" h="2720340">
                <a:moveTo>
                  <a:pt x="4053837" y="2720340"/>
                </a:moveTo>
                <a:lnTo>
                  <a:pt x="4053837" y="2694432"/>
                </a:lnTo>
                <a:lnTo>
                  <a:pt x="4040121" y="2706624"/>
                </a:lnTo>
                <a:lnTo>
                  <a:pt x="4040121" y="2720340"/>
                </a:lnTo>
                <a:lnTo>
                  <a:pt x="4053837" y="2720340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5169" y="2567418"/>
            <a:ext cx="2623185" cy="17811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Sales </a:t>
            </a:r>
            <a:r>
              <a:rPr sz="2400" spc="-10" dirty="0">
                <a:latin typeface="Calibri"/>
                <a:cs typeface="Calibri"/>
              </a:rPr>
              <a:t>Order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Entry</a:t>
            </a:r>
            <a:endParaRPr sz="24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Shipping</a:t>
            </a:r>
            <a:endParaRPr sz="24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Billing</a:t>
            </a:r>
            <a:endParaRPr sz="24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Cash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Collection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90662" y="1973564"/>
            <a:ext cx="4067810" cy="666115"/>
          </a:xfrm>
          <a:custGeom>
            <a:avLst/>
            <a:gdLst/>
            <a:ahLst/>
            <a:cxnLst/>
            <a:rect l="l" t="t" r="r" b="b"/>
            <a:pathLst>
              <a:path w="4067809" h="666114">
                <a:moveTo>
                  <a:pt x="4067556" y="659892"/>
                </a:moveTo>
                <a:lnTo>
                  <a:pt x="4067556" y="6096"/>
                </a:lnTo>
                <a:lnTo>
                  <a:pt x="4061460" y="0"/>
                </a:lnTo>
                <a:lnTo>
                  <a:pt x="6096" y="0"/>
                </a:lnTo>
                <a:lnTo>
                  <a:pt x="0" y="6096"/>
                </a:lnTo>
                <a:lnTo>
                  <a:pt x="0" y="659892"/>
                </a:lnTo>
                <a:lnTo>
                  <a:pt x="6096" y="665988"/>
                </a:lnTo>
                <a:lnTo>
                  <a:pt x="12192" y="665988"/>
                </a:lnTo>
                <a:lnTo>
                  <a:pt x="12192" y="25908"/>
                </a:lnTo>
                <a:lnTo>
                  <a:pt x="25908" y="13716"/>
                </a:lnTo>
                <a:lnTo>
                  <a:pt x="25908" y="25908"/>
                </a:lnTo>
                <a:lnTo>
                  <a:pt x="4041648" y="25908"/>
                </a:lnTo>
                <a:lnTo>
                  <a:pt x="4041648" y="13716"/>
                </a:lnTo>
                <a:lnTo>
                  <a:pt x="4053840" y="25908"/>
                </a:lnTo>
                <a:lnTo>
                  <a:pt x="4053840" y="665988"/>
                </a:lnTo>
                <a:lnTo>
                  <a:pt x="4061460" y="665988"/>
                </a:lnTo>
                <a:lnTo>
                  <a:pt x="4067556" y="659892"/>
                </a:lnTo>
                <a:close/>
              </a:path>
              <a:path w="4067809" h="666114">
                <a:moveTo>
                  <a:pt x="25908" y="25908"/>
                </a:moveTo>
                <a:lnTo>
                  <a:pt x="25908" y="13716"/>
                </a:lnTo>
                <a:lnTo>
                  <a:pt x="12192" y="25908"/>
                </a:lnTo>
                <a:lnTo>
                  <a:pt x="25908" y="25908"/>
                </a:lnTo>
                <a:close/>
              </a:path>
              <a:path w="4067809" h="666114">
                <a:moveTo>
                  <a:pt x="25908" y="640080"/>
                </a:moveTo>
                <a:lnTo>
                  <a:pt x="25908" y="25908"/>
                </a:lnTo>
                <a:lnTo>
                  <a:pt x="12192" y="25908"/>
                </a:lnTo>
                <a:lnTo>
                  <a:pt x="12192" y="640080"/>
                </a:lnTo>
                <a:lnTo>
                  <a:pt x="25908" y="640080"/>
                </a:lnTo>
                <a:close/>
              </a:path>
              <a:path w="4067809" h="666114">
                <a:moveTo>
                  <a:pt x="4053840" y="640080"/>
                </a:moveTo>
                <a:lnTo>
                  <a:pt x="12192" y="640080"/>
                </a:lnTo>
                <a:lnTo>
                  <a:pt x="25908" y="653796"/>
                </a:lnTo>
                <a:lnTo>
                  <a:pt x="25908" y="665988"/>
                </a:lnTo>
                <a:lnTo>
                  <a:pt x="4041648" y="665988"/>
                </a:lnTo>
                <a:lnTo>
                  <a:pt x="4041648" y="653796"/>
                </a:lnTo>
                <a:lnTo>
                  <a:pt x="4053840" y="640080"/>
                </a:lnTo>
                <a:close/>
              </a:path>
              <a:path w="4067809" h="666114">
                <a:moveTo>
                  <a:pt x="25908" y="665988"/>
                </a:moveTo>
                <a:lnTo>
                  <a:pt x="25908" y="653796"/>
                </a:lnTo>
                <a:lnTo>
                  <a:pt x="12192" y="640080"/>
                </a:lnTo>
                <a:lnTo>
                  <a:pt x="12192" y="665988"/>
                </a:lnTo>
                <a:lnTo>
                  <a:pt x="25908" y="665988"/>
                </a:lnTo>
                <a:close/>
              </a:path>
              <a:path w="4067809" h="666114">
                <a:moveTo>
                  <a:pt x="4053840" y="25908"/>
                </a:moveTo>
                <a:lnTo>
                  <a:pt x="4041648" y="13716"/>
                </a:lnTo>
                <a:lnTo>
                  <a:pt x="4041648" y="25908"/>
                </a:lnTo>
                <a:lnTo>
                  <a:pt x="4053840" y="25908"/>
                </a:lnTo>
                <a:close/>
              </a:path>
              <a:path w="4067809" h="666114">
                <a:moveTo>
                  <a:pt x="4053840" y="640080"/>
                </a:moveTo>
                <a:lnTo>
                  <a:pt x="4053840" y="25908"/>
                </a:lnTo>
                <a:lnTo>
                  <a:pt x="4041648" y="25908"/>
                </a:lnTo>
                <a:lnTo>
                  <a:pt x="4041648" y="640080"/>
                </a:lnTo>
                <a:lnTo>
                  <a:pt x="4053840" y="640080"/>
                </a:lnTo>
                <a:close/>
              </a:path>
              <a:path w="4067809" h="666114">
                <a:moveTo>
                  <a:pt x="4053840" y="665988"/>
                </a:moveTo>
                <a:lnTo>
                  <a:pt x="4053840" y="640080"/>
                </a:lnTo>
                <a:lnTo>
                  <a:pt x="4041648" y="653796"/>
                </a:lnTo>
                <a:lnTo>
                  <a:pt x="4041648" y="665988"/>
                </a:lnTo>
                <a:lnTo>
                  <a:pt x="4053840" y="665988"/>
                </a:lnTo>
                <a:close/>
              </a:path>
            </a:pathLst>
          </a:custGeom>
          <a:solidFill>
            <a:srgbClr val="7F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5169" y="2183370"/>
            <a:ext cx="6583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00525" algn="l"/>
              </a:tabLst>
            </a:pPr>
            <a:r>
              <a:rPr sz="2400" b="1" spc="-5" dirty="0">
                <a:latin typeface="Calibri"/>
                <a:cs typeface="Calibri"/>
              </a:rPr>
              <a:t>Siklus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Pendapatan	</a:t>
            </a:r>
            <a:r>
              <a:rPr sz="2400" b="1" spc="-5" dirty="0">
                <a:latin typeface="Calibri"/>
                <a:cs typeface="Calibri"/>
              </a:rPr>
              <a:t>Siklus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Pengeluaran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90662" y="2613644"/>
            <a:ext cx="4067810" cy="2720340"/>
          </a:xfrm>
          <a:custGeom>
            <a:avLst/>
            <a:gdLst/>
            <a:ahLst/>
            <a:cxnLst/>
            <a:rect l="l" t="t" r="r" b="b"/>
            <a:pathLst>
              <a:path w="4067809" h="2720340">
                <a:moveTo>
                  <a:pt x="4067556" y="2714244"/>
                </a:moveTo>
                <a:lnTo>
                  <a:pt x="4067556" y="6096"/>
                </a:lnTo>
                <a:lnTo>
                  <a:pt x="4061460" y="0"/>
                </a:lnTo>
                <a:lnTo>
                  <a:pt x="6096" y="0"/>
                </a:lnTo>
                <a:lnTo>
                  <a:pt x="0" y="6096"/>
                </a:lnTo>
                <a:lnTo>
                  <a:pt x="0" y="2714244"/>
                </a:lnTo>
                <a:lnTo>
                  <a:pt x="6096" y="2720340"/>
                </a:lnTo>
                <a:lnTo>
                  <a:pt x="12192" y="2720340"/>
                </a:lnTo>
                <a:lnTo>
                  <a:pt x="12192" y="25908"/>
                </a:lnTo>
                <a:lnTo>
                  <a:pt x="25908" y="13716"/>
                </a:lnTo>
                <a:lnTo>
                  <a:pt x="25908" y="25908"/>
                </a:lnTo>
                <a:lnTo>
                  <a:pt x="4041648" y="25908"/>
                </a:lnTo>
                <a:lnTo>
                  <a:pt x="4041648" y="13716"/>
                </a:lnTo>
                <a:lnTo>
                  <a:pt x="4053840" y="25908"/>
                </a:lnTo>
                <a:lnTo>
                  <a:pt x="4053840" y="2720340"/>
                </a:lnTo>
                <a:lnTo>
                  <a:pt x="4061460" y="2720340"/>
                </a:lnTo>
                <a:lnTo>
                  <a:pt x="4067556" y="2714244"/>
                </a:lnTo>
                <a:close/>
              </a:path>
              <a:path w="4067809" h="2720340">
                <a:moveTo>
                  <a:pt x="25908" y="25908"/>
                </a:moveTo>
                <a:lnTo>
                  <a:pt x="25908" y="13716"/>
                </a:lnTo>
                <a:lnTo>
                  <a:pt x="12192" y="25908"/>
                </a:lnTo>
                <a:lnTo>
                  <a:pt x="25908" y="25908"/>
                </a:lnTo>
                <a:close/>
              </a:path>
              <a:path w="4067809" h="2720340">
                <a:moveTo>
                  <a:pt x="25908" y="2694432"/>
                </a:moveTo>
                <a:lnTo>
                  <a:pt x="25908" y="25908"/>
                </a:lnTo>
                <a:lnTo>
                  <a:pt x="12192" y="25908"/>
                </a:lnTo>
                <a:lnTo>
                  <a:pt x="12192" y="2694432"/>
                </a:lnTo>
                <a:lnTo>
                  <a:pt x="25908" y="2694432"/>
                </a:lnTo>
                <a:close/>
              </a:path>
              <a:path w="4067809" h="2720340">
                <a:moveTo>
                  <a:pt x="4053840" y="2694432"/>
                </a:moveTo>
                <a:lnTo>
                  <a:pt x="12192" y="2694432"/>
                </a:lnTo>
                <a:lnTo>
                  <a:pt x="25908" y="2706624"/>
                </a:lnTo>
                <a:lnTo>
                  <a:pt x="25908" y="2720340"/>
                </a:lnTo>
                <a:lnTo>
                  <a:pt x="4041648" y="2720340"/>
                </a:lnTo>
                <a:lnTo>
                  <a:pt x="4041648" y="2706624"/>
                </a:lnTo>
                <a:lnTo>
                  <a:pt x="4053840" y="2694432"/>
                </a:lnTo>
                <a:close/>
              </a:path>
              <a:path w="4067809" h="2720340">
                <a:moveTo>
                  <a:pt x="25908" y="2720340"/>
                </a:moveTo>
                <a:lnTo>
                  <a:pt x="25908" y="2706624"/>
                </a:lnTo>
                <a:lnTo>
                  <a:pt x="12192" y="2694432"/>
                </a:lnTo>
                <a:lnTo>
                  <a:pt x="12192" y="2720340"/>
                </a:lnTo>
                <a:lnTo>
                  <a:pt x="25908" y="2720340"/>
                </a:lnTo>
                <a:close/>
              </a:path>
              <a:path w="4067809" h="2720340">
                <a:moveTo>
                  <a:pt x="4053840" y="25908"/>
                </a:moveTo>
                <a:lnTo>
                  <a:pt x="4041648" y="13716"/>
                </a:lnTo>
                <a:lnTo>
                  <a:pt x="4041648" y="25908"/>
                </a:lnTo>
                <a:lnTo>
                  <a:pt x="4053840" y="25908"/>
                </a:lnTo>
                <a:close/>
              </a:path>
              <a:path w="4067809" h="2720340">
                <a:moveTo>
                  <a:pt x="4053840" y="2694432"/>
                </a:moveTo>
                <a:lnTo>
                  <a:pt x="4053840" y="25908"/>
                </a:lnTo>
                <a:lnTo>
                  <a:pt x="4041648" y="25908"/>
                </a:lnTo>
                <a:lnTo>
                  <a:pt x="4041648" y="2694432"/>
                </a:lnTo>
                <a:lnTo>
                  <a:pt x="4053840" y="2694432"/>
                </a:lnTo>
                <a:close/>
              </a:path>
              <a:path w="4067809" h="2720340">
                <a:moveTo>
                  <a:pt x="4053840" y="2720340"/>
                </a:moveTo>
                <a:lnTo>
                  <a:pt x="4053840" y="2694432"/>
                </a:lnTo>
                <a:lnTo>
                  <a:pt x="4041648" y="2706624"/>
                </a:lnTo>
                <a:lnTo>
                  <a:pt x="4041648" y="2720340"/>
                </a:lnTo>
                <a:lnTo>
                  <a:pt x="4053840" y="2720340"/>
                </a:lnTo>
                <a:close/>
              </a:path>
            </a:pathLst>
          </a:custGeom>
          <a:solidFill>
            <a:srgbClr val="7F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83122" y="2640570"/>
            <a:ext cx="3128010" cy="2439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Calibri"/>
                <a:cs typeface="Calibri"/>
              </a:rPr>
              <a:t>Ordering </a:t>
            </a:r>
            <a:r>
              <a:rPr sz="2400" spc="-5" dirty="0">
                <a:latin typeface="Calibri"/>
                <a:cs typeface="Calibri"/>
              </a:rPr>
              <a:t>Materials,  Supplies and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Services</a:t>
            </a:r>
            <a:endParaRPr sz="24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Receiving</a:t>
            </a:r>
            <a:endParaRPr sz="2400">
              <a:latin typeface="Calibri"/>
              <a:cs typeface="Calibri"/>
            </a:endParaRPr>
          </a:p>
          <a:p>
            <a:pPr marL="469265" marR="295275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Calibri"/>
                <a:cs typeface="Calibri"/>
              </a:rPr>
              <a:t>Approving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Supplier  </a:t>
            </a:r>
            <a:r>
              <a:rPr sz="2400" spc="-10" dirty="0">
                <a:latin typeface="Calibri"/>
                <a:cs typeface="Calibri"/>
              </a:rPr>
              <a:t>Invoices</a:t>
            </a:r>
            <a:endParaRPr sz="24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Cash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Disbursement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796" y="287516"/>
            <a:ext cx="7926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Threats </a:t>
            </a:r>
            <a:r>
              <a:rPr spc="-5" dirty="0"/>
              <a:t>and </a:t>
            </a:r>
            <a:r>
              <a:rPr spc="-15" dirty="0"/>
              <a:t>Controls </a:t>
            </a:r>
            <a:r>
              <a:rPr spc="-5" dirty="0"/>
              <a:t>: Masalah</a:t>
            </a:r>
            <a:r>
              <a:rPr spc="-65" dirty="0"/>
              <a:t> </a:t>
            </a:r>
            <a:r>
              <a:rPr spc="-5" dirty="0"/>
              <a:t>Umum</a:t>
            </a:r>
          </a:p>
        </p:txBody>
      </p:sp>
      <p:sp>
        <p:nvSpPr>
          <p:cNvPr id="3" name="object 3"/>
          <p:cNvSpPr/>
          <p:nvPr/>
        </p:nvSpPr>
        <p:spPr>
          <a:xfrm>
            <a:off x="910333" y="1726676"/>
            <a:ext cx="4049265" cy="4530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0333" y="1726676"/>
            <a:ext cx="4049395" cy="4535805"/>
          </a:xfrm>
          <a:custGeom>
            <a:avLst/>
            <a:gdLst/>
            <a:ahLst/>
            <a:cxnLst/>
            <a:rect l="l" t="t" r="r" b="b"/>
            <a:pathLst>
              <a:path w="4049395" h="4535805">
                <a:moveTo>
                  <a:pt x="4049265" y="4532376"/>
                </a:moveTo>
                <a:lnTo>
                  <a:pt x="4049265" y="1524"/>
                </a:lnTo>
                <a:lnTo>
                  <a:pt x="4046217" y="0"/>
                </a:lnTo>
                <a:lnTo>
                  <a:pt x="3048" y="0"/>
                </a:lnTo>
                <a:lnTo>
                  <a:pt x="0" y="1524"/>
                </a:lnTo>
                <a:lnTo>
                  <a:pt x="0" y="4532376"/>
                </a:lnTo>
                <a:lnTo>
                  <a:pt x="3048" y="4535424"/>
                </a:lnTo>
                <a:lnTo>
                  <a:pt x="4572" y="4535424"/>
                </a:lnTo>
                <a:lnTo>
                  <a:pt x="4572" y="9144"/>
                </a:lnTo>
                <a:lnTo>
                  <a:pt x="10668" y="4572"/>
                </a:lnTo>
                <a:lnTo>
                  <a:pt x="10668" y="9144"/>
                </a:lnTo>
                <a:lnTo>
                  <a:pt x="4038597" y="9144"/>
                </a:lnTo>
                <a:lnTo>
                  <a:pt x="4038597" y="4572"/>
                </a:lnTo>
                <a:lnTo>
                  <a:pt x="4043169" y="9144"/>
                </a:lnTo>
                <a:lnTo>
                  <a:pt x="4043169" y="4535424"/>
                </a:lnTo>
                <a:lnTo>
                  <a:pt x="4046217" y="4535424"/>
                </a:lnTo>
                <a:lnTo>
                  <a:pt x="4049265" y="4532376"/>
                </a:lnTo>
                <a:close/>
              </a:path>
              <a:path w="4049395" h="4535805">
                <a:moveTo>
                  <a:pt x="10668" y="9144"/>
                </a:moveTo>
                <a:lnTo>
                  <a:pt x="10668" y="4572"/>
                </a:lnTo>
                <a:lnTo>
                  <a:pt x="4572" y="9144"/>
                </a:lnTo>
                <a:lnTo>
                  <a:pt x="10668" y="9144"/>
                </a:lnTo>
                <a:close/>
              </a:path>
              <a:path w="4049395" h="4535805">
                <a:moveTo>
                  <a:pt x="10668" y="4526280"/>
                </a:moveTo>
                <a:lnTo>
                  <a:pt x="10668" y="9144"/>
                </a:lnTo>
                <a:lnTo>
                  <a:pt x="4572" y="9144"/>
                </a:lnTo>
                <a:lnTo>
                  <a:pt x="4572" y="4526280"/>
                </a:lnTo>
                <a:lnTo>
                  <a:pt x="10668" y="4526280"/>
                </a:lnTo>
                <a:close/>
              </a:path>
              <a:path w="4049395" h="4535805">
                <a:moveTo>
                  <a:pt x="4043169" y="4526280"/>
                </a:moveTo>
                <a:lnTo>
                  <a:pt x="4572" y="4526280"/>
                </a:lnTo>
                <a:lnTo>
                  <a:pt x="10668" y="4530852"/>
                </a:lnTo>
                <a:lnTo>
                  <a:pt x="10668" y="4535424"/>
                </a:lnTo>
                <a:lnTo>
                  <a:pt x="4038597" y="4535424"/>
                </a:lnTo>
                <a:lnTo>
                  <a:pt x="4038597" y="4530852"/>
                </a:lnTo>
                <a:lnTo>
                  <a:pt x="4043169" y="4526280"/>
                </a:lnTo>
                <a:close/>
              </a:path>
              <a:path w="4049395" h="4535805">
                <a:moveTo>
                  <a:pt x="10668" y="4535424"/>
                </a:moveTo>
                <a:lnTo>
                  <a:pt x="10668" y="4530852"/>
                </a:lnTo>
                <a:lnTo>
                  <a:pt x="4572" y="4526280"/>
                </a:lnTo>
                <a:lnTo>
                  <a:pt x="4572" y="4535424"/>
                </a:lnTo>
                <a:lnTo>
                  <a:pt x="10668" y="4535424"/>
                </a:lnTo>
                <a:close/>
              </a:path>
              <a:path w="4049395" h="4535805">
                <a:moveTo>
                  <a:pt x="4043169" y="9144"/>
                </a:moveTo>
                <a:lnTo>
                  <a:pt x="4038597" y="4572"/>
                </a:lnTo>
                <a:lnTo>
                  <a:pt x="4038597" y="9144"/>
                </a:lnTo>
                <a:lnTo>
                  <a:pt x="4043169" y="9144"/>
                </a:lnTo>
                <a:close/>
              </a:path>
              <a:path w="4049395" h="4535805">
                <a:moveTo>
                  <a:pt x="4043169" y="4526280"/>
                </a:moveTo>
                <a:lnTo>
                  <a:pt x="4043169" y="9144"/>
                </a:lnTo>
                <a:lnTo>
                  <a:pt x="4038597" y="9144"/>
                </a:lnTo>
                <a:lnTo>
                  <a:pt x="4038597" y="4526280"/>
                </a:lnTo>
                <a:lnTo>
                  <a:pt x="4043169" y="4526280"/>
                </a:lnTo>
                <a:close/>
              </a:path>
              <a:path w="4049395" h="4535805">
                <a:moveTo>
                  <a:pt x="4043169" y="4535424"/>
                </a:moveTo>
                <a:lnTo>
                  <a:pt x="4043169" y="4526280"/>
                </a:lnTo>
                <a:lnTo>
                  <a:pt x="4038597" y="4530852"/>
                </a:lnTo>
                <a:lnTo>
                  <a:pt x="4038597" y="4535424"/>
                </a:lnTo>
                <a:lnTo>
                  <a:pt x="4043169" y="4535424"/>
                </a:lnTo>
                <a:close/>
              </a:path>
            </a:pathLst>
          </a:custGeom>
          <a:solidFill>
            <a:srgbClr val="BD4B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5169" y="1741410"/>
            <a:ext cx="3850640" cy="3695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786130" indent="-515620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28320" algn="l"/>
              </a:tabLst>
            </a:pPr>
            <a:r>
              <a:rPr sz="2800" spc="-20" dirty="0">
                <a:latin typeface="Calibri"/>
                <a:cs typeface="Calibri"/>
              </a:rPr>
              <a:t>Data </a:t>
            </a:r>
            <a:r>
              <a:rPr sz="2800" spc="-10" dirty="0">
                <a:latin typeface="Calibri"/>
                <a:cs typeface="Calibri"/>
              </a:rPr>
              <a:t>induk tidak  </a:t>
            </a:r>
            <a:r>
              <a:rPr sz="2800" spc="-20" dirty="0">
                <a:latin typeface="Calibri"/>
                <a:cs typeface="Calibri"/>
              </a:rPr>
              <a:t>akurat/tidak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valid</a:t>
            </a:r>
            <a:endParaRPr sz="2800">
              <a:latin typeface="Calibri"/>
              <a:cs typeface="Calibri"/>
            </a:endParaRPr>
          </a:p>
          <a:p>
            <a:pPr marL="527685" marR="349885" indent="-515620" algn="just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8320" algn="l"/>
              </a:tabLst>
            </a:pPr>
            <a:r>
              <a:rPr sz="2800" spc="-15" dirty="0">
                <a:latin typeface="Calibri"/>
                <a:cs typeface="Calibri"/>
              </a:rPr>
              <a:t>Pengungkapan </a:t>
            </a:r>
            <a:r>
              <a:rPr sz="2800" spc="-20" dirty="0">
                <a:latin typeface="Calibri"/>
                <a:cs typeface="Calibri"/>
              </a:rPr>
              <a:t>yang  </a:t>
            </a:r>
            <a:r>
              <a:rPr sz="2800" spc="-10" dirty="0">
                <a:latin typeface="Calibri"/>
                <a:cs typeface="Calibri"/>
              </a:rPr>
              <a:t>tidak diotorisasi </a:t>
            </a:r>
            <a:r>
              <a:rPr sz="2800" spc="-20" dirty="0">
                <a:latin typeface="Calibri"/>
                <a:cs typeface="Calibri"/>
              </a:rPr>
              <a:t>atas  </a:t>
            </a:r>
            <a:r>
              <a:rPr sz="2800" spc="-15" dirty="0">
                <a:latin typeface="Calibri"/>
                <a:cs typeface="Calibri"/>
              </a:rPr>
              <a:t>informasi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sensitif</a:t>
            </a:r>
            <a:endParaRPr sz="2800">
              <a:latin typeface="Calibri"/>
              <a:cs typeface="Calibri"/>
            </a:endParaRPr>
          </a:p>
          <a:p>
            <a:pPr marL="527685" marR="5080" indent="-515620" algn="just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8320" algn="l"/>
              </a:tabLst>
            </a:pPr>
            <a:r>
              <a:rPr sz="2800" spc="-15" dirty="0">
                <a:latin typeface="Calibri"/>
                <a:cs typeface="Calibri"/>
              </a:rPr>
              <a:t>Kehilangan/penghancu  </a:t>
            </a:r>
            <a:r>
              <a:rPr sz="2800" spc="-25" dirty="0">
                <a:latin typeface="Calibri"/>
                <a:cs typeface="Calibri"/>
              </a:rPr>
              <a:t>ran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data</a:t>
            </a:r>
            <a:endParaRPr sz="2800">
              <a:latin typeface="Calibri"/>
              <a:cs typeface="Calibri"/>
            </a:endParaRPr>
          </a:p>
          <a:p>
            <a:pPr marL="527685" indent="-515620" algn="just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Kinerja </a:t>
            </a:r>
            <a:r>
              <a:rPr sz="2800" spc="-20" dirty="0">
                <a:latin typeface="Calibri"/>
                <a:cs typeface="Calibri"/>
              </a:rPr>
              <a:t>yang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buruk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01331" y="1726676"/>
            <a:ext cx="4049268" cy="4530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1331" y="1726676"/>
            <a:ext cx="4049395" cy="4535805"/>
          </a:xfrm>
          <a:custGeom>
            <a:avLst/>
            <a:gdLst/>
            <a:ahLst/>
            <a:cxnLst/>
            <a:rect l="l" t="t" r="r" b="b"/>
            <a:pathLst>
              <a:path w="4049395" h="4535805">
                <a:moveTo>
                  <a:pt x="4049268" y="4532376"/>
                </a:moveTo>
                <a:lnTo>
                  <a:pt x="4049268" y="1524"/>
                </a:lnTo>
                <a:lnTo>
                  <a:pt x="4046220" y="0"/>
                </a:lnTo>
                <a:lnTo>
                  <a:pt x="3048" y="0"/>
                </a:lnTo>
                <a:lnTo>
                  <a:pt x="0" y="1524"/>
                </a:lnTo>
                <a:lnTo>
                  <a:pt x="0" y="4532376"/>
                </a:lnTo>
                <a:lnTo>
                  <a:pt x="3048" y="4535424"/>
                </a:lnTo>
                <a:lnTo>
                  <a:pt x="4572" y="4535424"/>
                </a:lnTo>
                <a:lnTo>
                  <a:pt x="4572" y="9144"/>
                </a:lnTo>
                <a:lnTo>
                  <a:pt x="10668" y="4572"/>
                </a:lnTo>
                <a:lnTo>
                  <a:pt x="10668" y="9144"/>
                </a:lnTo>
                <a:lnTo>
                  <a:pt x="4038600" y="9144"/>
                </a:lnTo>
                <a:lnTo>
                  <a:pt x="4038600" y="4572"/>
                </a:lnTo>
                <a:lnTo>
                  <a:pt x="4043172" y="9144"/>
                </a:lnTo>
                <a:lnTo>
                  <a:pt x="4043172" y="4535424"/>
                </a:lnTo>
                <a:lnTo>
                  <a:pt x="4046220" y="4535424"/>
                </a:lnTo>
                <a:lnTo>
                  <a:pt x="4049268" y="4532376"/>
                </a:lnTo>
                <a:close/>
              </a:path>
              <a:path w="4049395" h="4535805">
                <a:moveTo>
                  <a:pt x="10668" y="9144"/>
                </a:moveTo>
                <a:lnTo>
                  <a:pt x="10668" y="4572"/>
                </a:lnTo>
                <a:lnTo>
                  <a:pt x="4572" y="9144"/>
                </a:lnTo>
                <a:lnTo>
                  <a:pt x="10668" y="9144"/>
                </a:lnTo>
                <a:close/>
              </a:path>
              <a:path w="4049395" h="4535805">
                <a:moveTo>
                  <a:pt x="10668" y="4526280"/>
                </a:moveTo>
                <a:lnTo>
                  <a:pt x="10668" y="9144"/>
                </a:lnTo>
                <a:lnTo>
                  <a:pt x="4572" y="9144"/>
                </a:lnTo>
                <a:lnTo>
                  <a:pt x="4572" y="4526280"/>
                </a:lnTo>
                <a:lnTo>
                  <a:pt x="10668" y="4526280"/>
                </a:lnTo>
                <a:close/>
              </a:path>
              <a:path w="4049395" h="4535805">
                <a:moveTo>
                  <a:pt x="4043172" y="4526280"/>
                </a:moveTo>
                <a:lnTo>
                  <a:pt x="4572" y="4526280"/>
                </a:lnTo>
                <a:lnTo>
                  <a:pt x="10668" y="4530852"/>
                </a:lnTo>
                <a:lnTo>
                  <a:pt x="10668" y="4535424"/>
                </a:lnTo>
                <a:lnTo>
                  <a:pt x="4038600" y="4535424"/>
                </a:lnTo>
                <a:lnTo>
                  <a:pt x="4038600" y="4530852"/>
                </a:lnTo>
                <a:lnTo>
                  <a:pt x="4043172" y="4526280"/>
                </a:lnTo>
                <a:close/>
              </a:path>
              <a:path w="4049395" h="4535805">
                <a:moveTo>
                  <a:pt x="10668" y="4535424"/>
                </a:moveTo>
                <a:lnTo>
                  <a:pt x="10668" y="4530852"/>
                </a:lnTo>
                <a:lnTo>
                  <a:pt x="4572" y="4526280"/>
                </a:lnTo>
                <a:lnTo>
                  <a:pt x="4572" y="4535424"/>
                </a:lnTo>
                <a:lnTo>
                  <a:pt x="10668" y="4535424"/>
                </a:lnTo>
                <a:close/>
              </a:path>
              <a:path w="4049395" h="4535805">
                <a:moveTo>
                  <a:pt x="4043172" y="9144"/>
                </a:moveTo>
                <a:lnTo>
                  <a:pt x="4038600" y="4572"/>
                </a:lnTo>
                <a:lnTo>
                  <a:pt x="4038600" y="9144"/>
                </a:lnTo>
                <a:lnTo>
                  <a:pt x="4043172" y="9144"/>
                </a:lnTo>
                <a:close/>
              </a:path>
              <a:path w="4049395" h="4535805">
                <a:moveTo>
                  <a:pt x="4043172" y="4526280"/>
                </a:moveTo>
                <a:lnTo>
                  <a:pt x="4043172" y="9144"/>
                </a:lnTo>
                <a:lnTo>
                  <a:pt x="4038600" y="9144"/>
                </a:lnTo>
                <a:lnTo>
                  <a:pt x="4038600" y="4526280"/>
                </a:lnTo>
                <a:lnTo>
                  <a:pt x="4043172" y="4526280"/>
                </a:lnTo>
                <a:close/>
              </a:path>
              <a:path w="4049395" h="4535805">
                <a:moveTo>
                  <a:pt x="4043172" y="4535424"/>
                </a:moveTo>
                <a:lnTo>
                  <a:pt x="4043172" y="4526280"/>
                </a:lnTo>
                <a:lnTo>
                  <a:pt x="4038600" y="4530852"/>
                </a:lnTo>
                <a:lnTo>
                  <a:pt x="4038600" y="4535424"/>
                </a:lnTo>
                <a:lnTo>
                  <a:pt x="4043172" y="4535424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86169" y="1741410"/>
            <a:ext cx="3735704" cy="3695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27050" algn="l"/>
                <a:tab pos="528320" algn="l"/>
              </a:tabLst>
            </a:pPr>
            <a:r>
              <a:rPr sz="2800" spc="-15" dirty="0">
                <a:latin typeface="Calibri"/>
                <a:cs typeface="Calibri"/>
              </a:rPr>
              <a:t>Pengendalian  integritas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pemrosesan  </a:t>
            </a:r>
            <a:r>
              <a:rPr sz="2800" spc="-20" dirty="0">
                <a:latin typeface="Calibri"/>
                <a:cs typeface="Calibri"/>
              </a:rPr>
              <a:t>data</a:t>
            </a:r>
            <a:endParaRPr sz="2800">
              <a:latin typeface="Calibri"/>
              <a:cs typeface="Calibri"/>
            </a:endParaRPr>
          </a:p>
          <a:p>
            <a:pPr marL="527685" marR="380365" indent="-51562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7050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Enkripsi dan  pengendalian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akses</a:t>
            </a:r>
            <a:endParaRPr sz="2800">
              <a:latin typeface="Calibri"/>
              <a:cs typeface="Calibri"/>
            </a:endParaRPr>
          </a:p>
          <a:p>
            <a:pPr marL="527685" marR="60960" indent="-51562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7050" algn="l"/>
                <a:tab pos="528320" algn="l"/>
              </a:tabLst>
            </a:pPr>
            <a:r>
              <a:rPr sz="2800" spc="-5" dirty="0">
                <a:latin typeface="Calibri"/>
                <a:cs typeface="Calibri"/>
              </a:rPr>
              <a:t>Back </a:t>
            </a:r>
            <a:r>
              <a:rPr sz="2800" spc="-10" dirty="0">
                <a:latin typeface="Calibri"/>
                <a:cs typeface="Calibri"/>
              </a:rPr>
              <a:t>up dan </a:t>
            </a:r>
            <a:r>
              <a:rPr sz="2800" spc="-15" dirty="0">
                <a:latin typeface="Calibri"/>
                <a:cs typeface="Calibri"/>
              </a:rPr>
              <a:t>prosedur  </a:t>
            </a:r>
            <a:r>
              <a:rPr sz="2800" spc="-10" dirty="0">
                <a:latin typeface="Calibri"/>
                <a:cs typeface="Calibri"/>
              </a:rPr>
              <a:t>pemulihan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bencana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7050" algn="l"/>
                <a:tab pos="528320" algn="l"/>
              </a:tabLst>
            </a:pPr>
            <a:r>
              <a:rPr sz="2800" spc="-15" dirty="0">
                <a:latin typeface="Calibri"/>
                <a:cs typeface="Calibri"/>
              </a:rPr>
              <a:t>Laporan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manajerial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10062" y="3953240"/>
            <a:ext cx="1548765" cy="1800225"/>
          </a:xfrm>
          <a:custGeom>
            <a:avLst/>
            <a:gdLst/>
            <a:ahLst/>
            <a:cxnLst/>
            <a:rect l="l" t="t" r="r" b="b"/>
            <a:pathLst>
              <a:path w="1548765" h="1800225">
                <a:moveTo>
                  <a:pt x="0" y="0"/>
                </a:moveTo>
                <a:lnTo>
                  <a:pt x="0" y="1799844"/>
                </a:lnTo>
                <a:lnTo>
                  <a:pt x="1548384" y="1799844"/>
                </a:lnTo>
                <a:lnTo>
                  <a:pt x="1548384" y="0"/>
                </a:lnTo>
                <a:lnTo>
                  <a:pt x="0" y="0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97871" y="3939525"/>
            <a:ext cx="1572895" cy="1826260"/>
          </a:xfrm>
          <a:custGeom>
            <a:avLst/>
            <a:gdLst/>
            <a:ahLst/>
            <a:cxnLst/>
            <a:rect l="l" t="t" r="r" b="b"/>
            <a:pathLst>
              <a:path w="1572895" h="1826260">
                <a:moveTo>
                  <a:pt x="1572768" y="1821180"/>
                </a:moveTo>
                <a:lnTo>
                  <a:pt x="1572768" y="6096"/>
                </a:lnTo>
                <a:lnTo>
                  <a:pt x="1568196" y="0"/>
                </a:lnTo>
                <a:lnTo>
                  <a:pt x="6096" y="0"/>
                </a:lnTo>
                <a:lnTo>
                  <a:pt x="0" y="6096"/>
                </a:lnTo>
                <a:lnTo>
                  <a:pt x="0" y="1821180"/>
                </a:lnTo>
                <a:lnTo>
                  <a:pt x="6096" y="1825752"/>
                </a:lnTo>
                <a:lnTo>
                  <a:pt x="12192" y="1825752"/>
                </a:lnTo>
                <a:lnTo>
                  <a:pt x="12192" y="25908"/>
                </a:lnTo>
                <a:lnTo>
                  <a:pt x="25908" y="13716"/>
                </a:lnTo>
                <a:lnTo>
                  <a:pt x="25908" y="25908"/>
                </a:lnTo>
                <a:lnTo>
                  <a:pt x="1548384" y="25908"/>
                </a:lnTo>
                <a:lnTo>
                  <a:pt x="1548384" y="13716"/>
                </a:lnTo>
                <a:lnTo>
                  <a:pt x="1560576" y="25908"/>
                </a:lnTo>
                <a:lnTo>
                  <a:pt x="1560576" y="1825752"/>
                </a:lnTo>
                <a:lnTo>
                  <a:pt x="1568196" y="1825752"/>
                </a:lnTo>
                <a:lnTo>
                  <a:pt x="1572768" y="1821180"/>
                </a:lnTo>
                <a:close/>
              </a:path>
              <a:path w="1572895" h="1826260">
                <a:moveTo>
                  <a:pt x="25908" y="25908"/>
                </a:moveTo>
                <a:lnTo>
                  <a:pt x="25908" y="13716"/>
                </a:lnTo>
                <a:lnTo>
                  <a:pt x="12192" y="25908"/>
                </a:lnTo>
                <a:lnTo>
                  <a:pt x="25908" y="25908"/>
                </a:lnTo>
                <a:close/>
              </a:path>
              <a:path w="1572895" h="1826260">
                <a:moveTo>
                  <a:pt x="25908" y="1801368"/>
                </a:moveTo>
                <a:lnTo>
                  <a:pt x="25908" y="25908"/>
                </a:lnTo>
                <a:lnTo>
                  <a:pt x="12192" y="25908"/>
                </a:lnTo>
                <a:lnTo>
                  <a:pt x="12192" y="1801368"/>
                </a:lnTo>
                <a:lnTo>
                  <a:pt x="25908" y="1801368"/>
                </a:lnTo>
                <a:close/>
              </a:path>
              <a:path w="1572895" h="1826260">
                <a:moveTo>
                  <a:pt x="1560576" y="1801368"/>
                </a:moveTo>
                <a:lnTo>
                  <a:pt x="12192" y="1801368"/>
                </a:lnTo>
                <a:lnTo>
                  <a:pt x="25908" y="1813560"/>
                </a:lnTo>
                <a:lnTo>
                  <a:pt x="25908" y="1825752"/>
                </a:lnTo>
                <a:lnTo>
                  <a:pt x="1548384" y="1825752"/>
                </a:lnTo>
                <a:lnTo>
                  <a:pt x="1548384" y="1813560"/>
                </a:lnTo>
                <a:lnTo>
                  <a:pt x="1560576" y="1801368"/>
                </a:lnTo>
                <a:close/>
              </a:path>
              <a:path w="1572895" h="1826260">
                <a:moveTo>
                  <a:pt x="25908" y="1825752"/>
                </a:moveTo>
                <a:lnTo>
                  <a:pt x="25908" y="1813560"/>
                </a:lnTo>
                <a:lnTo>
                  <a:pt x="12192" y="1801368"/>
                </a:lnTo>
                <a:lnTo>
                  <a:pt x="12192" y="1825752"/>
                </a:lnTo>
                <a:lnTo>
                  <a:pt x="25908" y="1825752"/>
                </a:lnTo>
                <a:close/>
              </a:path>
              <a:path w="1572895" h="1826260">
                <a:moveTo>
                  <a:pt x="1560576" y="25908"/>
                </a:moveTo>
                <a:lnTo>
                  <a:pt x="1548384" y="13716"/>
                </a:lnTo>
                <a:lnTo>
                  <a:pt x="1548384" y="25908"/>
                </a:lnTo>
                <a:lnTo>
                  <a:pt x="1560576" y="25908"/>
                </a:lnTo>
                <a:close/>
              </a:path>
              <a:path w="1572895" h="1826260">
                <a:moveTo>
                  <a:pt x="1560576" y="1801368"/>
                </a:moveTo>
                <a:lnTo>
                  <a:pt x="1560576" y="25908"/>
                </a:lnTo>
                <a:lnTo>
                  <a:pt x="1548384" y="25908"/>
                </a:lnTo>
                <a:lnTo>
                  <a:pt x="1548384" y="1801368"/>
                </a:lnTo>
                <a:lnTo>
                  <a:pt x="1560576" y="1801368"/>
                </a:lnTo>
                <a:close/>
              </a:path>
              <a:path w="1572895" h="1826260">
                <a:moveTo>
                  <a:pt x="1560576" y="1825752"/>
                </a:moveTo>
                <a:lnTo>
                  <a:pt x="1560576" y="1801368"/>
                </a:lnTo>
                <a:lnTo>
                  <a:pt x="1548384" y="1813560"/>
                </a:lnTo>
                <a:lnTo>
                  <a:pt x="1548384" y="1825752"/>
                </a:lnTo>
                <a:lnTo>
                  <a:pt x="1560576" y="1825752"/>
                </a:lnTo>
                <a:close/>
              </a:path>
            </a:pathLst>
          </a:custGeom>
          <a:solidFill>
            <a:srgbClr val="7088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10062" y="4062461"/>
            <a:ext cx="1548765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" marR="155575">
              <a:lnSpc>
                <a:spcPct val="100000"/>
              </a:lnSpc>
              <a:spcBef>
                <a:spcPts val="100"/>
              </a:spcBef>
            </a:pPr>
            <a:r>
              <a:rPr sz="2000" i="1" spc="-5" dirty="0">
                <a:latin typeface="Calibri"/>
                <a:cs typeface="Calibri"/>
              </a:rPr>
              <a:t>Level </a:t>
            </a:r>
            <a:r>
              <a:rPr sz="2000" i="1" dirty="0">
                <a:latin typeface="Calibri"/>
                <a:cs typeface="Calibri"/>
              </a:rPr>
              <a:t>1 DFD:  </a:t>
            </a:r>
            <a:r>
              <a:rPr sz="2000" i="1" spc="-5" dirty="0">
                <a:latin typeface="Calibri"/>
                <a:cs typeface="Calibri"/>
              </a:rPr>
              <a:t>Ordering  Materials,  </a:t>
            </a:r>
            <a:r>
              <a:rPr sz="2000" i="1" dirty="0">
                <a:latin typeface="Calibri"/>
                <a:cs typeface="Calibri"/>
              </a:rPr>
              <a:t>Supplies</a:t>
            </a:r>
            <a:r>
              <a:rPr sz="2000" i="1" spc="-114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and  Services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4281" y="699503"/>
            <a:ext cx="8496296" cy="6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0701" y="714236"/>
            <a:ext cx="7666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spc="-5" dirty="0">
                <a:latin typeface="Calibri"/>
                <a:cs typeface="Calibri"/>
              </a:rPr>
              <a:t>Ordering </a:t>
            </a:r>
            <a:r>
              <a:rPr sz="3600" i="1" spc="-10" dirty="0">
                <a:latin typeface="Calibri"/>
                <a:cs typeface="Calibri"/>
              </a:rPr>
              <a:t>Materials, </a:t>
            </a:r>
            <a:r>
              <a:rPr sz="3600" i="1" spc="-5" dirty="0">
                <a:latin typeface="Calibri"/>
                <a:cs typeface="Calibri"/>
              </a:rPr>
              <a:t>Supplies and</a:t>
            </a:r>
            <a:r>
              <a:rPr sz="3600" i="1" spc="10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Services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7517" y="1574276"/>
            <a:ext cx="6496808" cy="5734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5772" y="948930"/>
            <a:ext cx="7548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Menentukan </a:t>
            </a:r>
            <a:r>
              <a:rPr spc="-5" dirty="0"/>
              <a:t>Apa, </a:t>
            </a:r>
            <a:r>
              <a:rPr spc="-20" dirty="0"/>
              <a:t>Kapan </a:t>
            </a:r>
            <a:r>
              <a:rPr spc="-5" dirty="0"/>
              <a:t>dan</a:t>
            </a:r>
            <a:r>
              <a:rPr spc="-40" dirty="0"/>
              <a:t> </a:t>
            </a:r>
            <a:r>
              <a:rPr spc="-20" dirty="0"/>
              <a:t>Berapa</a:t>
            </a:r>
          </a:p>
        </p:txBody>
      </p:sp>
      <p:sp>
        <p:nvSpPr>
          <p:cNvPr id="3" name="object 3"/>
          <p:cNvSpPr/>
          <p:nvPr/>
        </p:nvSpPr>
        <p:spPr>
          <a:xfrm>
            <a:off x="971294" y="2147300"/>
            <a:ext cx="933450" cy="4334510"/>
          </a:xfrm>
          <a:custGeom>
            <a:avLst/>
            <a:gdLst/>
            <a:ahLst/>
            <a:cxnLst/>
            <a:rect l="l" t="t" r="r" b="b"/>
            <a:pathLst>
              <a:path w="933450" h="4334510">
                <a:moveTo>
                  <a:pt x="933450" y="2167128"/>
                </a:moveTo>
                <a:lnTo>
                  <a:pt x="932180" y="2093976"/>
                </a:lnTo>
                <a:lnTo>
                  <a:pt x="925830" y="1947672"/>
                </a:lnTo>
                <a:lnTo>
                  <a:pt x="919480" y="1874520"/>
                </a:lnTo>
                <a:lnTo>
                  <a:pt x="901700" y="1728216"/>
                </a:lnTo>
                <a:lnTo>
                  <a:pt x="890270" y="1655064"/>
                </a:lnTo>
                <a:lnTo>
                  <a:pt x="877570" y="1583436"/>
                </a:lnTo>
                <a:lnTo>
                  <a:pt x="862330" y="1511808"/>
                </a:lnTo>
                <a:lnTo>
                  <a:pt x="826770" y="1367028"/>
                </a:lnTo>
                <a:lnTo>
                  <a:pt x="786130" y="1225296"/>
                </a:lnTo>
                <a:lnTo>
                  <a:pt x="709930" y="1016508"/>
                </a:lnTo>
                <a:lnTo>
                  <a:pt x="680720" y="947928"/>
                </a:lnTo>
                <a:lnTo>
                  <a:pt x="650240" y="879348"/>
                </a:lnTo>
                <a:lnTo>
                  <a:pt x="582930" y="745236"/>
                </a:lnTo>
                <a:lnTo>
                  <a:pt x="546100" y="678180"/>
                </a:lnTo>
                <a:lnTo>
                  <a:pt x="509270" y="612648"/>
                </a:lnTo>
                <a:lnTo>
                  <a:pt x="469900" y="548640"/>
                </a:lnTo>
                <a:lnTo>
                  <a:pt x="429260" y="484632"/>
                </a:lnTo>
                <a:lnTo>
                  <a:pt x="386080" y="420624"/>
                </a:lnTo>
                <a:lnTo>
                  <a:pt x="340360" y="358140"/>
                </a:lnTo>
                <a:lnTo>
                  <a:pt x="294640" y="297180"/>
                </a:lnTo>
                <a:lnTo>
                  <a:pt x="246380" y="236220"/>
                </a:lnTo>
                <a:lnTo>
                  <a:pt x="196850" y="176784"/>
                </a:lnTo>
                <a:lnTo>
                  <a:pt x="146050" y="118872"/>
                </a:lnTo>
                <a:lnTo>
                  <a:pt x="92710" y="60960"/>
                </a:lnTo>
                <a:lnTo>
                  <a:pt x="36830" y="4572"/>
                </a:lnTo>
                <a:lnTo>
                  <a:pt x="34290" y="1524"/>
                </a:lnTo>
                <a:lnTo>
                  <a:pt x="31750" y="0"/>
                </a:lnTo>
                <a:lnTo>
                  <a:pt x="25400" y="0"/>
                </a:lnTo>
                <a:lnTo>
                  <a:pt x="20320" y="1524"/>
                </a:lnTo>
                <a:lnTo>
                  <a:pt x="19050" y="4572"/>
                </a:lnTo>
                <a:lnTo>
                  <a:pt x="0" y="24384"/>
                </a:lnTo>
                <a:lnTo>
                  <a:pt x="0" y="32004"/>
                </a:lnTo>
                <a:lnTo>
                  <a:pt x="3810" y="38100"/>
                </a:lnTo>
                <a:lnTo>
                  <a:pt x="19050" y="53775"/>
                </a:lnTo>
                <a:lnTo>
                  <a:pt x="19050" y="22860"/>
                </a:lnTo>
                <a:lnTo>
                  <a:pt x="21590" y="22860"/>
                </a:lnTo>
                <a:lnTo>
                  <a:pt x="21590" y="19812"/>
                </a:lnTo>
                <a:lnTo>
                  <a:pt x="24610" y="22860"/>
                </a:lnTo>
                <a:lnTo>
                  <a:pt x="36830" y="22860"/>
                </a:lnTo>
                <a:lnTo>
                  <a:pt x="36830" y="35190"/>
                </a:lnTo>
                <a:lnTo>
                  <a:pt x="77470" y="76200"/>
                </a:lnTo>
                <a:lnTo>
                  <a:pt x="180340" y="190500"/>
                </a:lnTo>
                <a:lnTo>
                  <a:pt x="231140" y="249936"/>
                </a:lnTo>
                <a:lnTo>
                  <a:pt x="278130" y="310896"/>
                </a:lnTo>
                <a:lnTo>
                  <a:pt x="323850" y="371856"/>
                </a:lnTo>
                <a:lnTo>
                  <a:pt x="368300" y="432816"/>
                </a:lnTo>
                <a:lnTo>
                  <a:pt x="410210" y="496824"/>
                </a:lnTo>
                <a:lnTo>
                  <a:pt x="452120" y="559308"/>
                </a:lnTo>
                <a:lnTo>
                  <a:pt x="491490" y="624840"/>
                </a:lnTo>
                <a:lnTo>
                  <a:pt x="528320" y="688848"/>
                </a:lnTo>
                <a:lnTo>
                  <a:pt x="565150" y="754380"/>
                </a:lnTo>
                <a:lnTo>
                  <a:pt x="598170" y="821436"/>
                </a:lnTo>
                <a:lnTo>
                  <a:pt x="629920" y="888492"/>
                </a:lnTo>
                <a:lnTo>
                  <a:pt x="689610" y="1024128"/>
                </a:lnTo>
                <a:lnTo>
                  <a:pt x="715010" y="1094232"/>
                </a:lnTo>
                <a:lnTo>
                  <a:pt x="741680" y="1162812"/>
                </a:lnTo>
                <a:lnTo>
                  <a:pt x="787400" y="1303020"/>
                </a:lnTo>
                <a:lnTo>
                  <a:pt x="825500" y="1444752"/>
                </a:lnTo>
                <a:lnTo>
                  <a:pt x="855980" y="1588008"/>
                </a:lnTo>
                <a:lnTo>
                  <a:pt x="869950" y="1659636"/>
                </a:lnTo>
                <a:lnTo>
                  <a:pt x="880110" y="1731264"/>
                </a:lnTo>
                <a:lnTo>
                  <a:pt x="889000" y="1804416"/>
                </a:lnTo>
                <a:lnTo>
                  <a:pt x="896620" y="1876044"/>
                </a:lnTo>
                <a:lnTo>
                  <a:pt x="902970" y="1949196"/>
                </a:lnTo>
                <a:lnTo>
                  <a:pt x="908050" y="2022348"/>
                </a:lnTo>
                <a:lnTo>
                  <a:pt x="910590" y="2095500"/>
                </a:lnTo>
                <a:lnTo>
                  <a:pt x="911860" y="2167128"/>
                </a:lnTo>
                <a:lnTo>
                  <a:pt x="911860" y="2523961"/>
                </a:lnTo>
                <a:lnTo>
                  <a:pt x="919480" y="2461260"/>
                </a:lnTo>
                <a:lnTo>
                  <a:pt x="925830" y="2388108"/>
                </a:lnTo>
                <a:lnTo>
                  <a:pt x="928370" y="2314956"/>
                </a:lnTo>
                <a:lnTo>
                  <a:pt x="932180" y="2240280"/>
                </a:lnTo>
                <a:lnTo>
                  <a:pt x="933450" y="2167128"/>
                </a:lnTo>
                <a:close/>
              </a:path>
              <a:path w="933450" h="4334510">
                <a:moveTo>
                  <a:pt x="886460" y="2531364"/>
                </a:moveTo>
                <a:lnTo>
                  <a:pt x="886460" y="2167128"/>
                </a:lnTo>
                <a:lnTo>
                  <a:pt x="885190" y="2240280"/>
                </a:lnTo>
                <a:lnTo>
                  <a:pt x="882650" y="2311908"/>
                </a:lnTo>
                <a:lnTo>
                  <a:pt x="878840" y="2383536"/>
                </a:lnTo>
                <a:lnTo>
                  <a:pt x="872490" y="2456688"/>
                </a:lnTo>
                <a:lnTo>
                  <a:pt x="864870" y="2528316"/>
                </a:lnTo>
                <a:lnTo>
                  <a:pt x="855980" y="2599944"/>
                </a:lnTo>
                <a:lnTo>
                  <a:pt x="831850" y="2743200"/>
                </a:lnTo>
                <a:lnTo>
                  <a:pt x="816610" y="2813304"/>
                </a:lnTo>
                <a:lnTo>
                  <a:pt x="798830" y="2884932"/>
                </a:lnTo>
                <a:lnTo>
                  <a:pt x="782320" y="2955036"/>
                </a:lnTo>
                <a:lnTo>
                  <a:pt x="763270" y="3025140"/>
                </a:lnTo>
                <a:lnTo>
                  <a:pt x="717550" y="3163824"/>
                </a:lnTo>
                <a:lnTo>
                  <a:pt x="692150" y="3232404"/>
                </a:lnTo>
                <a:lnTo>
                  <a:pt x="637540" y="3369564"/>
                </a:lnTo>
                <a:lnTo>
                  <a:pt x="607060" y="3436620"/>
                </a:lnTo>
                <a:lnTo>
                  <a:pt x="542290" y="3569208"/>
                </a:lnTo>
                <a:lnTo>
                  <a:pt x="506730" y="3633216"/>
                </a:lnTo>
                <a:lnTo>
                  <a:pt x="468630" y="3698748"/>
                </a:lnTo>
                <a:lnTo>
                  <a:pt x="430530" y="3762756"/>
                </a:lnTo>
                <a:lnTo>
                  <a:pt x="347980" y="3887724"/>
                </a:lnTo>
                <a:lnTo>
                  <a:pt x="303530" y="3948684"/>
                </a:lnTo>
                <a:lnTo>
                  <a:pt x="257810" y="4009644"/>
                </a:lnTo>
                <a:lnTo>
                  <a:pt x="210820" y="4069080"/>
                </a:lnTo>
                <a:lnTo>
                  <a:pt x="110490" y="4184904"/>
                </a:lnTo>
                <a:lnTo>
                  <a:pt x="58420" y="4242816"/>
                </a:lnTo>
                <a:lnTo>
                  <a:pt x="3810" y="4297680"/>
                </a:lnTo>
                <a:lnTo>
                  <a:pt x="0" y="4303776"/>
                </a:lnTo>
                <a:lnTo>
                  <a:pt x="0" y="4311396"/>
                </a:lnTo>
                <a:lnTo>
                  <a:pt x="19050" y="4331208"/>
                </a:lnTo>
                <a:lnTo>
                  <a:pt x="19050" y="4312920"/>
                </a:lnTo>
                <a:lnTo>
                  <a:pt x="21590" y="4310297"/>
                </a:lnTo>
                <a:lnTo>
                  <a:pt x="21590" y="4297680"/>
                </a:lnTo>
                <a:lnTo>
                  <a:pt x="27797" y="4303887"/>
                </a:lnTo>
                <a:lnTo>
                  <a:pt x="73660" y="4256532"/>
                </a:lnTo>
                <a:lnTo>
                  <a:pt x="125730" y="4200144"/>
                </a:lnTo>
                <a:lnTo>
                  <a:pt x="177800" y="4142232"/>
                </a:lnTo>
                <a:lnTo>
                  <a:pt x="227330" y="4082796"/>
                </a:lnTo>
                <a:lnTo>
                  <a:pt x="275590" y="4023360"/>
                </a:lnTo>
                <a:lnTo>
                  <a:pt x="321310" y="3962400"/>
                </a:lnTo>
                <a:lnTo>
                  <a:pt x="407670" y="3837432"/>
                </a:lnTo>
                <a:lnTo>
                  <a:pt x="448310" y="3773424"/>
                </a:lnTo>
                <a:lnTo>
                  <a:pt x="486410" y="3709416"/>
                </a:lnTo>
                <a:lnTo>
                  <a:pt x="524510" y="3643884"/>
                </a:lnTo>
                <a:lnTo>
                  <a:pt x="560070" y="3578352"/>
                </a:lnTo>
                <a:lnTo>
                  <a:pt x="627380" y="3445764"/>
                </a:lnTo>
                <a:lnTo>
                  <a:pt x="684530" y="3310128"/>
                </a:lnTo>
                <a:lnTo>
                  <a:pt x="712470" y="3241548"/>
                </a:lnTo>
                <a:lnTo>
                  <a:pt x="760730" y="3101340"/>
                </a:lnTo>
                <a:lnTo>
                  <a:pt x="782320" y="3031236"/>
                </a:lnTo>
                <a:lnTo>
                  <a:pt x="802640" y="2961132"/>
                </a:lnTo>
                <a:lnTo>
                  <a:pt x="820420" y="2889504"/>
                </a:lnTo>
                <a:lnTo>
                  <a:pt x="836930" y="2819400"/>
                </a:lnTo>
                <a:lnTo>
                  <a:pt x="852170" y="2747772"/>
                </a:lnTo>
                <a:lnTo>
                  <a:pt x="877570" y="2602992"/>
                </a:lnTo>
                <a:lnTo>
                  <a:pt x="886460" y="2531364"/>
                </a:lnTo>
                <a:close/>
              </a:path>
              <a:path w="933450" h="4334510">
                <a:moveTo>
                  <a:pt x="30692" y="28997"/>
                </a:moveTo>
                <a:lnTo>
                  <a:pt x="24610" y="22860"/>
                </a:lnTo>
                <a:lnTo>
                  <a:pt x="19050" y="22860"/>
                </a:lnTo>
                <a:lnTo>
                  <a:pt x="27797" y="31892"/>
                </a:lnTo>
                <a:lnTo>
                  <a:pt x="30692" y="28997"/>
                </a:lnTo>
                <a:close/>
              </a:path>
              <a:path w="933450" h="4334510">
                <a:moveTo>
                  <a:pt x="27797" y="31892"/>
                </a:moveTo>
                <a:lnTo>
                  <a:pt x="19050" y="22860"/>
                </a:lnTo>
                <a:lnTo>
                  <a:pt x="19050" y="53775"/>
                </a:lnTo>
                <a:lnTo>
                  <a:pt x="21590" y="56388"/>
                </a:lnTo>
                <a:lnTo>
                  <a:pt x="21590" y="38100"/>
                </a:lnTo>
                <a:lnTo>
                  <a:pt x="27797" y="31892"/>
                </a:lnTo>
                <a:close/>
              </a:path>
              <a:path w="933450" h="4334510">
                <a:moveTo>
                  <a:pt x="30692" y="4306782"/>
                </a:moveTo>
                <a:lnTo>
                  <a:pt x="27797" y="4303887"/>
                </a:lnTo>
                <a:lnTo>
                  <a:pt x="19050" y="4312920"/>
                </a:lnTo>
                <a:lnTo>
                  <a:pt x="24610" y="4312920"/>
                </a:lnTo>
                <a:lnTo>
                  <a:pt x="30692" y="4306782"/>
                </a:lnTo>
                <a:close/>
              </a:path>
              <a:path w="933450" h="4334510">
                <a:moveTo>
                  <a:pt x="24610" y="4312920"/>
                </a:moveTo>
                <a:lnTo>
                  <a:pt x="19050" y="4312920"/>
                </a:lnTo>
                <a:lnTo>
                  <a:pt x="19050" y="4331208"/>
                </a:lnTo>
                <a:lnTo>
                  <a:pt x="20320" y="4334256"/>
                </a:lnTo>
                <a:lnTo>
                  <a:pt x="21590" y="4334256"/>
                </a:lnTo>
                <a:lnTo>
                  <a:pt x="21590" y="4315968"/>
                </a:lnTo>
                <a:lnTo>
                  <a:pt x="24610" y="4312920"/>
                </a:lnTo>
                <a:close/>
              </a:path>
              <a:path w="933450" h="4334510">
                <a:moveTo>
                  <a:pt x="24610" y="22860"/>
                </a:moveTo>
                <a:lnTo>
                  <a:pt x="21590" y="19812"/>
                </a:lnTo>
                <a:lnTo>
                  <a:pt x="21590" y="22860"/>
                </a:lnTo>
                <a:lnTo>
                  <a:pt x="24610" y="22860"/>
                </a:lnTo>
                <a:close/>
              </a:path>
              <a:path w="933450" h="4334510">
                <a:moveTo>
                  <a:pt x="908050" y="2168652"/>
                </a:moveTo>
                <a:lnTo>
                  <a:pt x="904240" y="2022348"/>
                </a:lnTo>
                <a:lnTo>
                  <a:pt x="900430" y="1949196"/>
                </a:lnTo>
                <a:lnTo>
                  <a:pt x="894080" y="1877568"/>
                </a:lnTo>
                <a:lnTo>
                  <a:pt x="886460" y="1804416"/>
                </a:lnTo>
                <a:lnTo>
                  <a:pt x="877570" y="1732788"/>
                </a:lnTo>
                <a:lnTo>
                  <a:pt x="852170" y="1588008"/>
                </a:lnTo>
                <a:lnTo>
                  <a:pt x="836930" y="1516380"/>
                </a:lnTo>
                <a:lnTo>
                  <a:pt x="820420" y="1446276"/>
                </a:lnTo>
                <a:lnTo>
                  <a:pt x="802640" y="1374648"/>
                </a:lnTo>
                <a:lnTo>
                  <a:pt x="782320" y="1304544"/>
                </a:lnTo>
                <a:lnTo>
                  <a:pt x="760730" y="1234440"/>
                </a:lnTo>
                <a:lnTo>
                  <a:pt x="712470" y="1094232"/>
                </a:lnTo>
                <a:lnTo>
                  <a:pt x="657860" y="958596"/>
                </a:lnTo>
                <a:lnTo>
                  <a:pt x="627380" y="890016"/>
                </a:lnTo>
                <a:lnTo>
                  <a:pt x="595630" y="822960"/>
                </a:lnTo>
                <a:lnTo>
                  <a:pt x="524510" y="691896"/>
                </a:lnTo>
                <a:lnTo>
                  <a:pt x="486410" y="626364"/>
                </a:lnTo>
                <a:lnTo>
                  <a:pt x="448310" y="562356"/>
                </a:lnTo>
                <a:lnTo>
                  <a:pt x="407670" y="498348"/>
                </a:lnTo>
                <a:lnTo>
                  <a:pt x="321310" y="373380"/>
                </a:lnTo>
                <a:lnTo>
                  <a:pt x="275590" y="312420"/>
                </a:lnTo>
                <a:lnTo>
                  <a:pt x="227330" y="252984"/>
                </a:lnTo>
                <a:lnTo>
                  <a:pt x="177800" y="193548"/>
                </a:lnTo>
                <a:lnTo>
                  <a:pt x="127000" y="135636"/>
                </a:lnTo>
                <a:lnTo>
                  <a:pt x="73660" y="79248"/>
                </a:lnTo>
                <a:lnTo>
                  <a:pt x="27797" y="31892"/>
                </a:lnTo>
                <a:lnTo>
                  <a:pt x="21590" y="38100"/>
                </a:lnTo>
                <a:lnTo>
                  <a:pt x="21590" y="56388"/>
                </a:lnTo>
                <a:lnTo>
                  <a:pt x="57150" y="92964"/>
                </a:lnTo>
                <a:lnTo>
                  <a:pt x="110490" y="149352"/>
                </a:lnTo>
                <a:lnTo>
                  <a:pt x="161290" y="207264"/>
                </a:lnTo>
                <a:lnTo>
                  <a:pt x="210820" y="266700"/>
                </a:lnTo>
                <a:lnTo>
                  <a:pt x="257810" y="326136"/>
                </a:lnTo>
                <a:lnTo>
                  <a:pt x="303530" y="387096"/>
                </a:lnTo>
                <a:lnTo>
                  <a:pt x="346710" y="448056"/>
                </a:lnTo>
                <a:lnTo>
                  <a:pt x="389890" y="510540"/>
                </a:lnTo>
                <a:lnTo>
                  <a:pt x="430530" y="573024"/>
                </a:lnTo>
                <a:lnTo>
                  <a:pt x="506730" y="701040"/>
                </a:lnTo>
                <a:lnTo>
                  <a:pt x="542290" y="766572"/>
                </a:lnTo>
                <a:lnTo>
                  <a:pt x="575310" y="832104"/>
                </a:lnTo>
                <a:lnTo>
                  <a:pt x="607060" y="899160"/>
                </a:lnTo>
                <a:lnTo>
                  <a:pt x="665480" y="1033272"/>
                </a:lnTo>
                <a:lnTo>
                  <a:pt x="692150" y="1101852"/>
                </a:lnTo>
                <a:lnTo>
                  <a:pt x="717550" y="1170432"/>
                </a:lnTo>
                <a:lnTo>
                  <a:pt x="740410" y="1240536"/>
                </a:lnTo>
                <a:lnTo>
                  <a:pt x="781050" y="1379220"/>
                </a:lnTo>
                <a:lnTo>
                  <a:pt x="816610" y="1520952"/>
                </a:lnTo>
                <a:lnTo>
                  <a:pt x="831850" y="1592580"/>
                </a:lnTo>
                <a:lnTo>
                  <a:pt x="855980" y="1735836"/>
                </a:lnTo>
                <a:lnTo>
                  <a:pt x="864870" y="1807464"/>
                </a:lnTo>
                <a:lnTo>
                  <a:pt x="872490" y="1879092"/>
                </a:lnTo>
                <a:lnTo>
                  <a:pt x="878840" y="1950720"/>
                </a:lnTo>
                <a:lnTo>
                  <a:pt x="882650" y="2022348"/>
                </a:lnTo>
                <a:lnTo>
                  <a:pt x="885190" y="2095500"/>
                </a:lnTo>
                <a:lnTo>
                  <a:pt x="886460" y="2167128"/>
                </a:lnTo>
                <a:lnTo>
                  <a:pt x="886460" y="2531364"/>
                </a:lnTo>
                <a:lnTo>
                  <a:pt x="894080" y="2458212"/>
                </a:lnTo>
                <a:lnTo>
                  <a:pt x="900430" y="2386584"/>
                </a:lnTo>
                <a:lnTo>
                  <a:pt x="904240" y="2313432"/>
                </a:lnTo>
                <a:lnTo>
                  <a:pt x="905510" y="2240280"/>
                </a:lnTo>
                <a:lnTo>
                  <a:pt x="908050" y="2168652"/>
                </a:lnTo>
                <a:close/>
              </a:path>
              <a:path w="933450" h="4334510">
                <a:moveTo>
                  <a:pt x="27797" y="4303887"/>
                </a:moveTo>
                <a:lnTo>
                  <a:pt x="21590" y="4297680"/>
                </a:lnTo>
                <a:lnTo>
                  <a:pt x="21590" y="4310297"/>
                </a:lnTo>
                <a:lnTo>
                  <a:pt x="27797" y="4303887"/>
                </a:lnTo>
                <a:close/>
              </a:path>
              <a:path w="933450" h="4334510">
                <a:moveTo>
                  <a:pt x="36830" y="4331208"/>
                </a:moveTo>
                <a:lnTo>
                  <a:pt x="36830" y="4312920"/>
                </a:lnTo>
                <a:lnTo>
                  <a:pt x="24610" y="4312920"/>
                </a:lnTo>
                <a:lnTo>
                  <a:pt x="21590" y="4315968"/>
                </a:lnTo>
                <a:lnTo>
                  <a:pt x="21590" y="4334256"/>
                </a:lnTo>
                <a:lnTo>
                  <a:pt x="31750" y="4334256"/>
                </a:lnTo>
                <a:lnTo>
                  <a:pt x="36830" y="4331208"/>
                </a:lnTo>
                <a:close/>
              </a:path>
              <a:path w="933450" h="4334510">
                <a:moveTo>
                  <a:pt x="36830" y="22860"/>
                </a:moveTo>
                <a:lnTo>
                  <a:pt x="24610" y="22860"/>
                </a:lnTo>
                <a:lnTo>
                  <a:pt x="30692" y="28997"/>
                </a:lnTo>
                <a:lnTo>
                  <a:pt x="36830" y="22860"/>
                </a:lnTo>
                <a:close/>
              </a:path>
              <a:path w="933450" h="4334510">
                <a:moveTo>
                  <a:pt x="36830" y="4312920"/>
                </a:moveTo>
                <a:lnTo>
                  <a:pt x="30692" y="4306782"/>
                </a:lnTo>
                <a:lnTo>
                  <a:pt x="24610" y="4312920"/>
                </a:lnTo>
                <a:lnTo>
                  <a:pt x="36830" y="4312920"/>
                </a:lnTo>
                <a:close/>
              </a:path>
              <a:path w="933450" h="4334510">
                <a:moveTo>
                  <a:pt x="911860" y="2167128"/>
                </a:moveTo>
                <a:lnTo>
                  <a:pt x="910590" y="2095500"/>
                </a:lnTo>
                <a:lnTo>
                  <a:pt x="908050" y="2022348"/>
                </a:lnTo>
                <a:lnTo>
                  <a:pt x="902970" y="1949196"/>
                </a:lnTo>
                <a:lnTo>
                  <a:pt x="896620" y="1876044"/>
                </a:lnTo>
                <a:lnTo>
                  <a:pt x="889000" y="1804416"/>
                </a:lnTo>
                <a:lnTo>
                  <a:pt x="880110" y="1731264"/>
                </a:lnTo>
                <a:lnTo>
                  <a:pt x="869950" y="1659636"/>
                </a:lnTo>
                <a:lnTo>
                  <a:pt x="855980" y="1588008"/>
                </a:lnTo>
                <a:lnTo>
                  <a:pt x="825500" y="1444752"/>
                </a:lnTo>
                <a:lnTo>
                  <a:pt x="787400" y="1303020"/>
                </a:lnTo>
                <a:lnTo>
                  <a:pt x="741680" y="1162812"/>
                </a:lnTo>
                <a:lnTo>
                  <a:pt x="715010" y="1094232"/>
                </a:lnTo>
                <a:lnTo>
                  <a:pt x="689610" y="1024128"/>
                </a:lnTo>
                <a:lnTo>
                  <a:pt x="629920" y="888492"/>
                </a:lnTo>
                <a:lnTo>
                  <a:pt x="598170" y="821436"/>
                </a:lnTo>
                <a:lnTo>
                  <a:pt x="565150" y="754380"/>
                </a:lnTo>
                <a:lnTo>
                  <a:pt x="528320" y="688848"/>
                </a:lnTo>
                <a:lnTo>
                  <a:pt x="491490" y="624840"/>
                </a:lnTo>
                <a:lnTo>
                  <a:pt x="452120" y="559308"/>
                </a:lnTo>
                <a:lnTo>
                  <a:pt x="410210" y="496824"/>
                </a:lnTo>
                <a:lnTo>
                  <a:pt x="368300" y="432816"/>
                </a:lnTo>
                <a:lnTo>
                  <a:pt x="323850" y="371856"/>
                </a:lnTo>
                <a:lnTo>
                  <a:pt x="278130" y="310896"/>
                </a:lnTo>
                <a:lnTo>
                  <a:pt x="231140" y="249936"/>
                </a:lnTo>
                <a:lnTo>
                  <a:pt x="180340" y="190500"/>
                </a:lnTo>
                <a:lnTo>
                  <a:pt x="77470" y="76200"/>
                </a:lnTo>
                <a:lnTo>
                  <a:pt x="30692" y="28997"/>
                </a:lnTo>
                <a:lnTo>
                  <a:pt x="27797" y="31892"/>
                </a:lnTo>
                <a:lnTo>
                  <a:pt x="73660" y="79248"/>
                </a:lnTo>
                <a:lnTo>
                  <a:pt x="127000" y="135636"/>
                </a:lnTo>
                <a:lnTo>
                  <a:pt x="177800" y="193548"/>
                </a:lnTo>
                <a:lnTo>
                  <a:pt x="227330" y="252984"/>
                </a:lnTo>
                <a:lnTo>
                  <a:pt x="275590" y="312420"/>
                </a:lnTo>
                <a:lnTo>
                  <a:pt x="321310" y="373380"/>
                </a:lnTo>
                <a:lnTo>
                  <a:pt x="407670" y="498348"/>
                </a:lnTo>
                <a:lnTo>
                  <a:pt x="448310" y="562356"/>
                </a:lnTo>
                <a:lnTo>
                  <a:pt x="486410" y="626364"/>
                </a:lnTo>
                <a:lnTo>
                  <a:pt x="524510" y="691896"/>
                </a:lnTo>
                <a:lnTo>
                  <a:pt x="595630" y="822960"/>
                </a:lnTo>
                <a:lnTo>
                  <a:pt x="627380" y="890016"/>
                </a:lnTo>
                <a:lnTo>
                  <a:pt x="657860" y="958596"/>
                </a:lnTo>
                <a:lnTo>
                  <a:pt x="712470" y="1094232"/>
                </a:lnTo>
                <a:lnTo>
                  <a:pt x="760730" y="1234440"/>
                </a:lnTo>
                <a:lnTo>
                  <a:pt x="782320" y="1304544"/>
                </a:lnTo>
                <a:lnTo>
                  <a:pt x="802640" y="1374648"/>
                </a:lnTo>
                <a:lnTo>
                  <a:pt x="820420" y="1446276"/>
                </a:lnTo>
                <a:lnTo>
                  <a:pt x="836930" y="1516380"/>
                </a:lnTo>
                <a:lnTo>
                  <a:pt x="852170" y="1588008"/>
                </a:lnTo>
                <a:lnTo>
                  <a:pt x="877570" y="1732788"/>
                </a:lnTo>
                <a:lnTo>
                  <a:pt x="886460" y="1804416"/>
                </a:lnTo>
                <a:lnTo>
                  <a:pt x="894080" y="1877568"/>
                </a:lnTo>
                <a:lnTo>
                  <a:pt x="900430" y="1949196"/>
                </a:lnTo>
                <a:lnTo>
                  <a:pt x="904240" y="2022348"/>
                </a:lnTo>
                <a:lnTo>
                  <a:pt x="908050" y="2168652"/>
                </a:lnTo>
                <a:lnTo>
                  <a:pt x="908050" y="2313432"/>
                </a:lnTo>
                <a:lnTo>
                  <a:pt x="910590" y="2240280"/>
                </a:lnTo>
                <a:lnTo>
                  <a:pt x="911860" y="2167128"/>
                </a:lnTo>
                <a:close/>
              </a:path>
              <a:path w="933450" h="4334510">
                <a:moveTo>
                  <a:pt x="908050" y="2313432"/>
                </a:moveTo>
                <a:lnTo>
                  <a:pt x="908050" y="2168652"/>
                </a:lnTo>
                <a:lnTo>
                  <a:pt x="905510" y="2240280"/>
                </a:lnTo>
                <a:lnTo>
                  <a:pt x="904240" y="2313432"/>
                </a:lnTo>
                <a:lnTo>
                  <a:pt x="900430" y="2386584"/>
                </a:lnTo>
                <a:lnTo>
                  <a:pt x="894080" y="2458212"/>
                </a:lnTo>
                <a:lnTo>
                  <a:pt x="886460" y="2531364"/>
                </a:lnTo>
                <a:lnTo>
                  <a:pt x="877570" y="2602992"/>
                </a:lnTo>
                <a:lnTo>
                  <a:pt x="852170" y="2747772"/>
                </a:lnTo>
                <a:lnTo>
                  <a:pt x="836930" y="2819400"/>
                </a:lnTo>
                <a:lnTo>
                  <a:pt x="820420" y="2889504"/>
                </a:lnTo>
                <a:lnTo>
                  <a:pt x="802640" y="2961132"/>
                </a:lnTo>
                <a:lnTo>
                  <a:pt x="782320" y="3031236"/>
                </a:lnTo>
                <a:lnTo>
                  <a:pt x="760730" y="3101340"/>
                </a:lnTo>
                <a:lnTo>
                  <a:pt x="712470" y="3241548"/>
                </a:lnTo>
                <a:lnTo>
                  <a:pt x="684530" y="3310128"/>
                </a:lnTo>
                <a:lnTo>
                  <a:pt x="627380" y="3445764"/>
                </a:lnTo>
                <a:lnTo>
                  <a:pt x="560070" y="3578352"/>
                </a:lnTo>
                <a:lnTo>
                  <a:pt x="524510" y="3643884"/>
                </a:lnTo>
                <a:lnTo>
                  <a:pt x="486410" y="3709416"/>
                </a:lnTo>
                <a:lnTo>
                  <a:pt x="448310" y="3773424"/>
                </a:lnTo>
                <a:lnTo>
                  <a:pt x="407670" y="3837432"/>
                </a:lnTo>
                <a:lnTo>
                  <a:pt x="321310" y="3962400"/>
                </a:lnTo>
                <a:lnTo>
                  <a:pt x="275590" y="4023360"/>
                </a:lnTo>
                <a:lnTo>
                  <a:pt x="227330" y="4082796"/>
                </a:lnTo>
                <a:lnTo>
                  <a:pt x="177800" y="4142232"/>
                </a:lnTo>
                <a:lnTo>
                  <a:pt x="125730" y="4200144"/>
                </a:lnTo>
                <a:lnTo>
                  <a:pt x="73660" y="4256532"/>
                </a:lnTo>
                <a:lnTo>
                  <a:pt x="27797" y="4303887"/>
                </a:lnTo>
                <a:lnTo>
                  <a:pt x="30692" y="4306782"/>
                </a:lnTo>
                <a:lnTo>
                  <a:pt x="77470" y="4259580"/>
                </a:lnTo>
                <a:lnTo>
                  <a:pt x="128270" y="4203192"/>
                </a:lnTo>
                <a:lnTo>
                  <a:pt x="180340" y="4143756"/>
                </a:lnTo>
                <a:lnTo>
                  <a:pt x="229870" y="4085844"/>
                </a:lnTo>
                <a:lnTo>
                  <a:pt x="278130" y="4024884"/>
                </a:lnTo>
                <a:lnTo>
                  <a:pt x="323850" y="3963924"/>
                </a:lnTo>
                <a:lnTo>
                  <a:pt x="368300" y="3902964"/>
                </a:lnTo>
                <a:lnTo>
                  <a:pt x="410210" y="3838956"/>
                </a:lnTo>
                <a:lnTo>
                  <a:pt x="452120" y="3776472"/>
                </a:lnTo>
                <a:lnTo>
                  <a:pt x="491490" y="3710940"/>
                </a:lnTo>
                <a:lnTo>
                  <a:pt x="528320" y="3646932"/>
                </a:lnTo>
                <a:lnTo>
                  <a:pt x="598170" y="3514344"/>
                </a:lnTo>
                <a:lnTo>
                  <a:pt x="629920" y="3447288"/>
                </a:lnTo>
                <a:lnTo>
                  <a:pt x="689610" y="3311652"/>
                </a:lnTo>
                <a:lnTo>
                  <a:pt x="715010" y="3241548"/>
                </a:lnTo>
                <a:lnTo>
                  <a:pt x="741680" y="3172968"/>
                </a:lnTo>
                <a:lnTo>
                  <a:pt x="764540" y="3102864"/>
                </a:lnTo>
                <a:lnTo>
                  <a:pt x="806450" y="2962656"/>
                </a:lnTo>
                <a:lnTo>
                  <a:pt x="825500" y="2891028"/>
                </a:lnTo>
                <a:lnTo>
                  <a:pt x="855980" y="2747772"/>
                </a:lnTo>
                <a:lnTo>
                  <a:pt x="869950" y="2676144"/>
                </a:lnTo>
                <a:lnTo>
                  <a:pt x="880110" y="2604516"/>
                </a:lnTo>
                <a:lnTo>
                  <a:pt x="889000" y="2531364"/>
                </a:lnTo>
                <a:lnTo>
                  <a:pt x="896620" y="2459736"/>
                </a:lnTo>
                <a:lnTo>
                  <a:pt x="902970" y="2386584"/>
                </a:lnTo>
                <a:lnTo>
                  <a:pt x="908050" y="2313432"/>
                </a:lnTo>
                <a:close/>
              </a:path>
              <a:path w="933450" h="4334510">
                <a:moveTo>
                  <a:pt x="36830" y="35190"/>
                </a:moveTo>
                <a:lnTo>
                  <a:pt x="36830" y="22860"/>
                </a:lnTo>
                <a:lnTo>
                  <a:pt x="30692" y="28997"/>
                </a:lnTo>
                <a:lnTo>
                  <a:pt x="36830" y="35190"/>
                </a:lnTo>
                <a:close/>
              </a:path>
              <a:path w="933450" h="4334510">
                <a:moveTo>
                  <a:pt x="911860" y="2523961"/>
                </a:moveTo>
                <a:lnTo>
                  <a:pt x="911860" y="2167128"/>
                </a:lnTo>
                <a:lnTo>
                  <a:pt x="910590" y="2240280"/>
                </a:lnTo>
                <a:lnTo>
                  <a:pt x="908050" y="2313432"/>
                </a:lnTo>
                <a:lnTo>
                  <a:pt x="902970" y="2386584"/>
                </a:lnTo>
                <a:lnTo>
                  <a:pt x="896620" y="2459736"/>
                </a:lnTo>
                <a:lnTo>
                  <a:pt x="889000" y="2531364"/>
                </a:lnTo>
                <a:lnTo>
                  <a:pt x="880110" y="2604516"/>
                </a:lnTo>
                <a:lnTo>
                  <a:pt x="869950" y="2676144"/>
                </a:lnTo>
                <a:lnTo>
                  <a:pt x="855980" y="2747772"/>
                </a:lnTo>
                <a:lnTo>
                  <a:pt x="825500" y="2891028"/>
                </a:lnTo>
                <a:lnTo>
                  <a:pt x="806450" y="2962656"/>
                </a:lnTo>
                <a:lnTo>
                  <a:pt x="764540" y="3102864"/>
                </a:lnTo>
                <a:lnTo>
                  <a:pt x="741680" y="3172968"/>
                </a:lnTo>
                <a:lnTo>
                  <a:pt x="715010" y="3241548"/>
                </a:lnTo>
                <a:lnTo>
                  <a:pt x="689610" y="3311652"/>
                </a:lnTo>
                <a:lnTo>
                  <a:pt x="629920" y="3447288"/>
                </a:lnTo>
                <a:lnTo>
                  <a:pt x="598170" y="3514344"/>
                </a:lnTo>
                <a:lnTo>
                  <a:pt x="528320" y="3646932"/>
                </a:lnTo>
                <a:lnTo>
                  <a:pt x="491490" y="3710940"/>
                </a:lnTo>
                <a:lnTo>
                  <a:pt x="452120" y="3776472"/>
                </a:lnTo>
                <a:lnTo>
                  <a:pt x="410210" y="3838956"/>
                </a:lnTo>
                <a:lnTo>
                  <a:pt x="368300" y="3902964"/>
                </a:lnTo>
                <a:lnTo>
                  <a:pt x="323850" y="3963924"/>
                </a:lnTo>
                <a:lnTo>
                  <a:pt x="278130" y="4024884"/>
                </a:lnTo>
                <a:lnTo>
                  <a:pt x="229870" y="4085844"/>
                </a:lnTo>
                <a:lnTo>
                  <a:pt x="180340" y="4143756"/>
                </a:lnTo>
                <a:lnTo>
                  <a:pt x="128270" y="4203192"/>
                </a:lnTo>
                <a:lnTo>
                  <a:pt x="77470" y="4259580"/>
                </a:lnTo>
                <a:lnTo>
                  <a:pt x="30692" y="4306782"/>
                </a:lnTo>
                <a:lnTo>
                  <a:pt x="36830" y="4312920"/>
                </a:lnTo>
                <a:lnTo>
                  <a:pt x="36830" y="4331208"/>
                </a:lnTo>
                <a:lnTo>
                  <a:pt x="92710" y="4274820"/>
                </a:lnTo>
                <a:lnTo>
                  <a:pt x="146050" y="4216908"/>
                </a:lnTo>
                <a:lnTo>
                  <a:pt x="196850" y="4158996"/>
                </a:lnTo>
                <a:lnTo>
                  <a:pt x="247650" y="4098036"/>
                </a:lnTo>
                <a:lnTo>
                  <a:pt x="294640" y="4038600"/>
                </a:lnTo>
                <a:lnTo>
                  <a:pt x="341630" y="3976116"/>
                </a:lnTo>
                <a:lnTo>
                  <a:pt x="386080" y="3913632"/>
                </a:lnTo>
                <a:lnTo>
                  <a:pt x="429260" y="3851148"/>
                </a:lnTo>
                <a:lnTo>
                  <a:pt x="469900" y="3787140"/>
                </a:lnTo>
                <a:lnTo>
                  <a:pt x="509270" y="3721608"/>
                </a:lnTo>
                <a:lnTo>
                  <a:pt x="547370" y="3656076"/>
                </a:lnTo>
                <a:lnTo>
                  <a:pt x="582930" y="3590544"/>
                </a:lnTo>
                <a:lnTo>
                  <a:pt x="650240" y="3456432"/>
                </a:lnTo>
                <a:lnTo>
                  <a:pt x="680720" y="3387852"/>
                </a:lnTo>
                <a:lnTo>
                  <a:pt x="709930" y="3319272"/>
                </a:lnTo>
                <a:lnTo>
                  <a:pt x="736600" y="3249168"/>
                </a:lnTo>
                <a:lnTo>
                  <a:pt x="786130" y="3108960"/>
                </a:lnTo>
                <a:lnTo>
                  <a:pt x="826770" y="2967228"/>
                </a:lnTo>
                <a:lnTo>
                  <a:pt x="862330" y="2823972"/>
                </a:lnTo>
                <a:lnTo>
                  <a:pt x="877570" y="2752344"/>
                </a:lnTo>
                <a:lnTo>
                  <a:pt x="890270" y="2679192"/>
                </a:lnTo>
                <a:lnTo>
                  <a:pt x="901700" y="2606040"/>
                </a:lnTo>
                <a:lnTo>
                  <a:pt x="911860" y="2523961"/>
                </a:lnTo>
                <a:close/>
              </a:path>
            </a:pathLst>
          </a:custGeom>
          <a:solidFill>
            <a:srgbClr val="F79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3149" y="2334752"/>
            <a:ext cx="7739380" cy="565785"/>
          </a:xfrm>
          <a:custGeom>
            <a:avLst/>
            <a:gdLst/>
            <a:ahLst/>
            <a:cxnLst/>
            <a:rect l="l" t="t" r="r" b="b"/>
            <a:pathLst>
              <a:path w="7739380" h="565785">
                <a:moveTo>
                  <a:pt x="0" y="0"/>
                </a:moveTo>
                <a:lnTo>
                  <a:pt x="0" y="565404"/>
                </a:lnTo>
                <a:lnTo>
                  <a:pt x="7738872" y="565404"/>
                </a:lnTo>
                <a:lnTo>
                  <a:pt x="7738872" y="0"/>
                </a:lnTo>
                <a:lnTo>
                  <a:pt x="0" y="0"/>
                </a:lnTo>
                <a:close/>
              </a:path>
            </a:pathLst>
          </a:custGeom>
          <a:solidFill>
            <a:srgbClr val="4BA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29433" y="2322560"/>
            <a:ext cx="7766684" cy="591820"/>
          </a:xfrm>
          <a:custGeom>
            <a:avLst/>
            <a:gdLst/>
            <a:ahLst/>
            <a:cxnLst/>
            <a:rect l="l" t="t" r="r" b="b"/>
            <a:pathLst>
              <a:path w="7766684" h="591819">
                <a:moveTo>
                  <a:pt x="7766301" y="585216"/>
                </a:moveTo>
                <a:lnTo>
                  <a:pt x="7766301" y="4572"/>
                </a:lnTo>
                <a:lnTo>
                  <a:pt x="7760205" y="0"/>
                </a:lnTo>
                <a:lnTo>
                  <a:pt x="6096" y="0"/>
                </a:lnTo>
                <a:lnTo>
                  <a:pt x="0" y="4572"/>
                </a:lnTo>
                <a:lnTo>
                  <a:pt x="0" y="585216"/>
                </a:lnTo>
                <a:lnTo>
                  <a:pt x="6096" y="591312"/>
                </a:lnTo>
                <a:lnTo>
                  <a:pt x="13716" y="591312"/>
                </a:lnTo>
                <a:lnTo>
                  <a:pt x="13716" y="24384"/>
                </a:lnTo>
                <a:lnTo>
                  <a:pt x="25908" y="12192"/>
                </a:lnTo>
                <a:lnTo>
                  <a:pt x="25908" y="24384"/>
                </a:lnTo>
                <a:lnTo>
                  <a:pt x="7740393" y="24384"/>
                </a:lnTo>
                <a:lnTo>
                  <a:pt x="7740393" y="12192"/>
                </a:lnTo>
                <a:lnTo>
                  <a:pt x="7752585" y="24384"/>
                </a:lnTo>
                <a:lnTo>
                  <a:pt x="7752585" y="591312"/>
                </a:lnTo>
                <a:lnTo>
                  <a:pt x="7760205" y="591312"/>
                </a:lnTo>
                <a:lnTo>
                  <a:pt x="7766301" y="585216"/>
                </a:lnTo>
                <a:close/>
              </a:path>
              <a:path w="7766684" h="591819">
                <a:moveTo>
                  <a:pt x="25908" y="24384"/>
                </a:moveTo>
                <a:lnTo>
                  <a:pt x="25908" y="12192"/>
                </a:lnTo>
                <a:lnTo>
                  <a:pt x="13716" y="24384"/>
                </a:lnTo>
                <a:lnTo>
                  <a:pt x="25908" y="24384"/>
                </a:lnTo>
                <a:close/>
              </a:path>
              <a:path w="7766684" h="591819">
                <a:moveTo>
                  <a:pt x="25908" y="565404"/>
                </a:moveTo>
                <a:lnTo>
                  <a:pt x="25908" y="24384"/>
                </a:lnTo>
                <a:lnTo>
                  <a:pt x="13716" y="24384"/>
                </a:lnTo>
                <a:lnTo>
                  <a:pt x="13716" y="565404"/>
                </a:lnTo>
                <a:lnTo>
                  <a:pt x="25908" y="565404"/>
                </a:lnTo>
                <a:close/>
              </a:path>
              <a:path w="7766684" h="591819">
                <a:moveTo>
                  <a:pt x="7752585" y="565404"/>
                </a:moveTo>
                <a:lnTo>
                  <a:pt x="13716" y="565404"/>
                </a:lnTo>
                <a:lnTo>
                  <a:pt x="25908" y="577596"/>
                </a:lnTo>
                <a:lnTo>
                  <a:pt x="25908" y="591312"/>
                </a:lnTo>
                <a:lnTo>
                  <a:pt x="7740393" y="591312"/>
                </a:lnTo>
                <a:lnTo>
                  <a:pt x="7740393" y="577596"/>
                </a:lnTo>
                <a:lnTo>
                  <a:pt x="7752585" y="565404"/>
                </a:lnTo>
                <a:close/>
              </a:path>
              <a:path w="7766684" h="591819">
                <a:moveTo>
                  <a:pt x="25908" y="591312"/>
                </a:moveTo>
                <a:lnTo>
                  <a:pt x="25908" y="577596"/>
                </a:lnTo>
                <a:lnTo>
                  <a:pt x="13716" y="565404"/>
                </a:lnTo>
                <a:lnTo>
                  <a:pt x="13716" y="591312"/>
                </a:lnTo>
                <a:lnTo>
                  <a:pt x="25908" y="591312"/>
                </a:lnTo>
                <a:close/>
              </a:path>
              <a:path w="7766684" h="591819">
                <a:moveTo>
                  <a:pt x="7752585" y="24384"/>
                </a:moveTo>
                <a:lnTo>
                  <a:pt x="7740393" y="12192"/>
                </a:lnTo>
                <a:lnTo>
                  <a:pt x="7740393" y="24384"/>
                </a:lnTo>
                <a:lnTo>
                  <a:pt x="7752585" y="24384"/>
                </a:lnTo>
                <a:close/>
              </a:path>
              <a:path w="7766684" h="591819">
                <a:moveTo>
                  <a:pt x="7752585" y="565404"/>
                </a:moveTo>
                <a:lnTo>
                  <a:pt x="7752585" y="24384"/>
                </a:lnTo>
                <a:lnTo>
                  <a:pt x="7740393" y="24384"/>
                </a:lnTo>
                <a:lnTo>
                  <a:pt x="7740393" y="565404"/>
                </a:lnTo>
                <a:lnTo>
                  <a:pt x="7752585" y="565404"/>
                </a:lnTo>
                <a:close/>
              </a:path>
              <a:path w="7766684" h="591819">
                <a:moveTo>
                  <a:pt x="7752585" y="591312"/>
                </a:moveTo>
                <a:lnTo>
                  <a:pt x="7752585" y="565404"/>
                </a:lnTo>
                <a:lnTo>
                  <a:pt x="7740393" y="577596"/>
                </a:lnTo>
                <a:lnTo>
                  <a:pt x="7740393" y="591312"/>
                </a:lnTo>
                <a:lnTo>
                  <a:pt x="7752585" y="5913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9582" y="2264648"/>
            <a:ext cx="707390" cy="707390"/>
          </a:xfrm>
          <a:custGeom>
            <a:avLst/>
            <a:gdLst/>
            <a:ahLst/>
            <a:cxnLst/>
            <a:rect l="l" t="t" r="r" b="b"/>
            <a:pathLst>
              <a:path w="707389" h="707389">
                <a:moveTo>
                  <a:pt x="707132" y="353568"/>
                </a:moveTo>
                <a:lnTo>
                  <a:pt x="703901" y="305632"/>
                </a:lnTo>
                <a:lnTo>
                  <a:pt x="694489" y="259644"/>
                </a:lnTo>
                <a:lnTo>
                  <a:pt x="679320" y="216027"/>
                </a:lnTo>
                <a:lnTo>
                  <a:pt x="658816" y="175203"/>
                </a:lnTo>
                <a:lnTo>
                  <a:pt x="633402" y="137597"/>
                </a:lnTo>
                <a:lnTo>
                  <a:pt x="603501" y="103632"/>
                </a:lnTo>
                <a:lnTo>
                  <a:pt x="569536" y="73730"/>
                </a:lnTo>
                <a:lnTo>
                  <a:pt x="531930" y="48316"/>
                </a:lnTo>
                <a:lnTo>
                  <a:pt x="491107" y="27813"/>
                </a:lnTo>
                <a:lnTo>
                  <a:pt x="447490" y="12643"/>
                </a:lnTo>
                <a:lnTo>
                  <a:pt x="401502" y="3231"/>
                </a:lnTo>
                <a:lnTo>
                  <a:pt x="353568" y="0"/>
                </a:lnTo>
                <a:lnTo>
                  <a:pt x="305632" y="3231"/>
                </a:lnTo>
                <a:lnTo>
                  <a:pt x="259644" y="12643"/>
                </a:lnTo>
                <a:lnTo>
                  <a:pt x="216027" y="27813"/>
                </a:lnTo>
                <a:lnTo>
                  <a:pt x="175203" y="48316"/>
                </a:lnTo>
                <a:lnTo>
                  <a:pt x="137597" y="73730"/>
                </a:lnTo>
                <a:lnTo>
                  <a:pt x="103632" y="103632"/>
                </a:lnTo>
                <a:lnTo>
                  <a:pt x="73730" y="137597"/>
                </a:lnTo>
                <a:lnTo>
                  <a:pt x="48316" y="175203"/>
                </a:lnTo>
                <a:lnTo>
                  <a:pt x="27813" y="216027"/>
                </a:lnTo>
                <a:lnTo>
                  <a:pt x="12643" y="259644"/>
                </a:lnTo>
                <a:lnTo>
                  <a:pt x="3231" y="305632"/>
                </a:lnTo>
                <a:lnTo>
                  <a:pt x="0" y="353568"/>
                </a:lnTo>
                <a:lnTo>
                  <a:pt x="3231" y="401503"/>
                </a:lnTo>
                <a:lnTo>
                  <a:pt x="12643" y="447491"/>
                </a:lnTo>
                <a:lnTo>
                  <a:pt x="27813" y="491109"/>
                </a:lnTo>
                <a:lnTo>
                  <a:pt x="48316" y="531932"/>
                </a:lnTo>
                <a:lnTo>
                  <a:pt x="73730" y="569538"/>
                </a:lnTo>
                <a:lnTo>
                  <a:pt x="103632" y="603504"/>
                </a:lnTo>
                <a:lnTo>
                  <a:pt x="137597" y="633405"/>
                </a:lnTo>
                <a:lnTo>
                  <a:pt x="175203" y="658819"/>
                </a:lnTo>
                <a:lnTo>
                  <a:pt x="216027" y="679323"/>
                </a:lnTo>
                <a:lnTo>
                  <a:pt x="259644" y="694492"/>
                </a:lnTo>
                <a:lnTo>
                  <a:pt x="305632" y="703904"/>
                </a:lnTo>
                <a:lnTo>
                  <a:pt x="353568" y="707136"/>
                </a:lnTo>
                <a:lnTo>
                  <a:pt x="401502" y="703904"/>
                </a:lnTo>
                <a:lnTo>
                  <a:pt x="447490" y="694492"/>
                </a:lnTo>
                <a:lnTo>
                  <a:pt x="491107" y="679323"/>
                </a:lnTo>
                <a:lnTo>
                  <a:pt x="531930" y="658819"/>
                </a:lnTo>
                <a:lnTo>
                  <a:pt x="569536" y="633405"/>
                </a:lnTo>
                <a:lnTo>
                  <a:pt x="603501" y="603504"/>
                </a:lnTo>
                <a:lnTo>
                  <a:pt x="633402" y="569538"/>
                </a:lnTo>
                <a:lnTo>
                  <a:pt x="658816" y="531932"/>
                </a:lnTo>
                <a:lnTo>
                  <a:pt x="679320" y="491109"/>
                </a:lnTo>
                <a:lnTo>
                  <a:pt x="694489" y="447491"/>
                </a:lnTo>
                <a:lnTo>
                  <a:pt x="703901" y="401503"/>
                </a:lnTo>
                <a:lnTo>
                  <a:pt x="707132" y="3535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5866" y="2250932"/>
            <a:ext cx="733425" cy="733425"/>
          </a:xfrm>
          <a:custGeom>
            <a:avLst/>
            <a:gdLst/>
            <a:ahLst/>
            <a:cxnLst/>
            <a:rect l="l" t="t" r="r" b="b"/>
            <a:pathLst>
              <a:path w="733425" h="733425">
                <a:moveTo>
                  <a:pt x="733040" y="385572"/>
                </a:moveTo>
                <a:lnTo>
                  <a:pt x="733040" y="347472"/>
                </a:lnTo>
                <a:lnTo>
                  <a:pt x="731516" y="329184"/>
                </a:lnTo>
                <a:lnTo>
                  <a:pt x="722372" y="274320"/>
                </a:lnTo>
                <a:lnTo>
                  <a:pt x="716276" y="257556"/>
                </a:lnTo>
                <a:lnTo>
                  <a:pt x="711704" y="240792"/>
                </a:lnTo>
                <a:lnTo>
                  <a:pt x="688844" y="192024"/>
                </a:lnTo>
                <a:lnTo>
                  <a:pt x="638552" y="120396"/>
                </a:lnTo>
                <a:lnTo>
                  <a:pt x="612644" y="96012"/>
                </a:lnTo>
                <a:lnTo>
                  <a:pt x="600452" y="83820"/>
                </a:lnTo>
                <a:lnTo>
                  <a:pt x="541020" y="44196"/>
                </a:lnTo>
                <a:lnTo>
                  <a:pt x="475488" y="16764"/>
                </a:lnTo>
                <a:lnTo>
                  <a:pt x="403860" y="1524"/>
                </a:lnTo>
                <a:lnTo>
                  <a:pt x="384048" y="1397"/>
                </a:lnTo>
                <a:lnTo>
                  <a:pt x="367284" y="0"/>
                </a:lnTo>
                <a:lnTo>
                  <a:pt x="347472" y="1524"/>
                </a:lnTo>
                <a:lnTo>
                  <a:pt x="310896" y="4572"/>
                </a:lnTo>
                <a:lnTo>
                  <a:pt x="292608" y="7620"/>
                </a:lnTo>
                <a:lnTo>
                  <a:pt x="275844" y="12192"/>
                </a:lnTo>
                <a:lnTo>
                  <a:pt x="257556" y="16764"/>
                </a:lnTo>
                <a:lnTo>
                  <a:pt x="207264" y="36576"/>
                </a:lnTo>
                <a:lnTo>
                  <a:pt x="161544" y="62484"/>
                </a:lnTo>
                <a:lnTo>
                  <a:pt x="120396" y="96012"/>
                </a:lnTo>
                <a:lnTo>
                  <a:pt x="83820" y="134112"/>
                </a:lnTo>
                <a:lnTo>
                  <a:pt x="44196" y="192024"/>
                </a:lnTo>
                <a:lnTo>
                  <a:pt x="36576" y="208788"/>
                </a:lnTo>
                <a:lnTo>
                  <a:pt x="28956" y="224028"/>
                </a:lnTo>
                <a:lnTo>
                  <a:pt x="16764" y="257556"/>
                </a:lnTo>
                <a:lnTo>
                  <a:pt x="7620" y="294132"/>
                </a:lnTo>
                <a:lnTo>
                  <a:pt x="4572" y="310896"/>
                </a:lnTo>
                <a:lnTo>
                  <a:pt x="0" y="367284"/>
                </a:lnTo>
                <a:lnTo>
                  <a:pt x="4572" y="422148"/>
                </a:lnTo>
                <a:lnTo>
                  <a:pt x="16764" y="475488"/>
                </a:lnTo>
                <a:lnTo>
                  <a:pt x="25908" y="501396"/>
                </a:lnTo>
                <a:lnTo>
                  <a:pt x="25908" y="348996"/>
                </a:lnTo>
                <a:lnTo>
                  <a:pt x="27432" y="332232"/>
                </a:lnTo>
                <a:lnTo>
                  <a:pt x="36576" y="281940"/>
                </a:lnTo>
                <a:lnTo>
                  <a:pt x="47244" y="249936"/>
                </a:lnTo>
                <a:lnTo>
                  <a:pt x="53340" y="233172"/>
                </a:lnTo>
                <a:lnTo>
                  <a:pt x="59436" y="219456"/>
                </a:lnTo>
                <a:lnTo>
                  <a:pt x="67056" y="204216"/>
                </a:lnTo>
                <a:lnTo>
                  <a:pt x="76200" y="190500"/>
                </a:lnTo>
                <a:lnTo>
                  <a:pt x="83820" y="175260"/>
                </a:lnTo>
                <a:lnTo>
                  <a:pt x="94488" y="163068"/>
                </a:lnTo>
                <a:lnTo>
                  <a:pt x="103632" y="149352"/>
                </a:lnTo>
                <a:lnTo>
                  <a:pt x="114300" y="137160"/>
                </a:lnTo>
                <a:lnTo>
                  <a:pt x="163068" y="92964"/>
                </a:lnTo>
                <a:lnTo>
                  <a:pt x="204216" y="67056"/>
                </a:lnTo>
                <a:lnTo>
                  <a:pt x="249936" y="45720"/>
                </a:lnTo>
                <a:lnTo>
                  <a:pt x="298704" y="32004"/>
                </a:lnTo>
                <a:lnTo>
                  <a:pt x="348996" y="26035"/>
                </a:lnTo>
                <a:lnTo>
                  <a:pt x="385572" y="25908"/>
                </a:lnTo>
                <a:lnTo>
                  <a:pt x="402336" y="27432"/>
                </a:lnTo>
                <a:lnTo>
                  <a:pt x="419100" y="30480"/>
                </a:lnTo>
                <a:lnTo>
                  <a:pt x="435864" y="32004"/>
                </a:lnTo>
                <a:lnTo>
                  <a:pt x="515112" y="59436"/>
                </a:lnTo>
                <a:lnTo>
                  <a:pt x="557780" y="83820"/>
                </a:lnTo>
                <a:lnTo>
                  <a:pt x="571496" y="94488"/>
                </a:lnTo>
                <a:lnTo>
                  <a:pt x="583688" y="103632"/>
                </a:lnTo>
                <a:lnTo>
                  <a:pt x="595880" y="114300"/>
                </a:lnTo>
                <a:lnTo>
                  <a:pt x="608072" y="126492"/>
                </a:lnTo>
                <a:lnTo>
                  <a:pt x="620264" y="137160"/>
                </a:lnTo>
                <a:lnTo>
                  <a:pt x="630932" y="150876"/>
                </a:lnTo>
                <a:lnTo>
                  <a:pt x="640076" y="163068"/>
                </a:lnTo>
                <a:lnTo>
                  <a:pt x="650744" y="176784"/>
                </a:lnTo>
                <a:lnTo>
                  <a:pt x="658364" y="190500"/>
                </a:lnTo>
                <a:lnTo>
                  <a:pt x="667508" y="204216"/>
                </a:lnTo>
                <a:lnTo>
                  <a:pt x="675128" y="219456"/>
                </a:lnTo>
                <a:lnTo>
                  <a:pt x="693416" y="265176"/>
                </a:lnTo>
                <a:lnTo>
                  <a:pt x="697988" y="281940"/>
                </a:lnTo>
                <a:lnTo>
                  <a:pt x="704084" y="315468"/>
                </a:lnTo>
                <a:lnTo>
                  <a:pt x="708656" y="367284"/>
                </a:lnTo>
                <a:lnTo>
                  <a:pt x="708656" y="498957"/>
                </a:lnTo>
                <a:lnTo>
                  <a:pt x="711704" y="492252"/>
                </a:lnTo>
                <a:lnTo>
                  <a:pt x="716276" y="475488"/>
                </a:lnTo>
                <a:lnTo>
                  <a:pt x="722372" y="458724"/>
                </a:lnTo>
                <a:lnTo>
                  <a:pt x="731516" y="403860"/>
                </a:lnTo>
                <a:lnTo>
                  <a:pt x="733040" y="385572"/>
                </a:lnTo>
                <a:close/>
              </a:path>
              <a:path w="733425" h="733425">
                <a:moveTo>
                  <a:pt x="708656" y="498957"/>
                </a:moveTo>
                <a:lnTo>
                  <a:pt x="708656" y="367284"/>
                </a:lnTo>
                <a:lnTo>
                  <a:pt x="704084" y="419100"/>
                </a:lnTo>
                <a:lnTo>
                  <a:pt x="701036" y="435864"/>
                </a:lnTo>
                <a:lnTo>
                  <a:pt x="696464" y="452628"/>
                </a:lnTo>
                <a:lnTo>
                  <a:pt x="691892" y="467868"/>
                </a:lnTo>
                <a:lnTo>
                  <a:pt x="687320" y="484632"/>
                </a:lnTo>
                <a:lnTo>
                  <a:pt x="665984" y="530352"/>
                </a:lnTo>
                <a:lnTo>
                  <a:pt x="640076" y="571500"/>
                </a:lnTo>
                <a:lnTo>
                  <a:pt x="608072" y="608076"/>
                </a:lnTo>
                <a:lnTo>
                  <a:pt x="583688" y="629412"/>
                </a:lnTo>
                <a:lnTo>
                  <a:pt x="571496" y="640080"/>
                </a:lnTo>
                <a:lnTo>
                  <a:pt x="544068" y="658368"/>
                </a:lnTo>
                <a:lnTo>
                  <a:pt x="528828" y="667512"/>
                </a:lnTo>
                <a:lnTo>
                  <a:pt x="515112" y="673608"/>
                </a:lnTo>
                <a:lnTo>
                  <a:pt x="499872" y="681228"/>
                </a:lnTo>
                <a:lnTo>
                  <a:pt x="484632" y="687324"/>
                </a:lnTo>
                <a:lnTo>
                  <a:pt x="467868" y="691896"/>
                </a:lnTo>
                <a:lnTo>
                  <a:pt x="452628" y="696468"/>
                </a:lnTo>
                <a:lnTo>
                  <a:pt x="435864" y="701040"/>
                </a:lnTo>
                <a:lnTo>
                  <a:pt x="419100" y="704088"/>
                </a:lnTo>
                <a:lnTo>
                  <a:pt x="400812" y="705612"/>
                </a:lnTo>
                <a:lnTo>
                  <a:pt x="384048" y="707136"/>
                </a:lnTo>
                <a:lnTo>
                  <a:pt x="348996" y="707136"/>
                </a:lnTo>
                <a:lnTo>
                  <a:pt x="315468" y="704088"/>
                </a:lnTo>
                <a:lnTo>
                  <a:pt x="265176" y="691896"/>
                </a:lnTo>
                <a:lnTo>
                  <a:pt x="204216" y="665988"/>
                </a:lnTo>
                <a:lnTo>
                  <a:pt x="163068" y="640080"/>
                </a:lnTo>
                <a:lnTo>
                  <a:pt x="124968" y="608076"/>
                </a:lnTo>
                <a:lnTo>
                  <a:pt x="92964" y="569976"/>
                </a:lnTo>
                <a:lnTo>
                  <a:pt x="67056" y="528828"/>
                </a:lnTo>
                <a:lnTo>
                  <a:pt x="59436" y="515112"/>
                </a:lnTo>
                <a:lnTo>
                  <a:pt x="53340" y="499872"/>
                </a:lnTo>
                <a:lnTo>
                  <a:pt x="47244" y="483108"/>
                </a:lnTo>
                <a:lnTo>
                  <a:pt x="41148" y="467868"/>
                </a:lnTo>
                <a:lnTo>
                  <a:pt x="30480" y="419100"/>
                </a:lnTo>
                <a:lnTo>
                  <a:pt x="25908" y="384048"/>
                </a:lnTo>
                <a:lnTo>
                  <a:pt x="25908" y="501396"/>
                </a:lnTo>
                <a:lnTo>
                  <a:pt x="28956" y="509016"/>
                </a:lnTo>
                <a:lnTo>
                  <a:pt x="36576" y="525780"/>
                </a:lnTo>
                <a:lnTo>
                  <a:pt x="45720" y="542544"/>
                </a:lnTo>
                <a:lnTo>
                  <a:pt x="53340" y="557784"/>
                </a:lnTo>
                <a:lnTo>
                  <a:pt x="64008" y="571500"/>
                </a:lnTo>
                <a:lnTo>
                  <a:pt x="73152" y="586740"/>
                </a:lnTo>
                <a:lnTo>
                  <a:pt x="83820" y="600456"/>
                </a:lnTo>
                <a:lnTo>
                  <a:pt x="120396" y="638556"/>
                </a:lnTo>
                <a:lnTo>
                  <a:pt x="163068" y="670560"/>
                </a:lnTo>
                <a:lnTo>
                  <a:pt x="208788" y="697992"/>
                </a:lnTo>
                <a:lnTo>
                  <a:pt x="224028" y="704088"/>
                </a:lnTo>
                <a:lnTo>
                  <a:pt x="240792" y="711708"/>
                </a:lnTo>
                <a:lnTo>
                  <a:pt x="259080" y="716280"/>
                </a:lnTo>
                <a:lnTo>
                  <a:pt x="275844" y="722376"/>
                </a:lnTo>
                <a:lnTo>
                  <a:pt x="294132" y="725424"/>
                </a:lnTo>
                <a:lnTo>
                  <a:pt x="310896" y="728472"/>
                </a:lnTo>
                <a:lnTo>
                  <a:pt x="329184" y="731520"/>
                </a:lnTo>
                <a:lnTo>
                  <a:pt x="347472" y="732926"/>
                </a:lnTo>
                <a:lnTo>
                  <a:pt x="385572" y="733044"/>
                </a:lnTo>
                <a:lnTo>
                  <a:pt x="405384" y="731520"/>
                </a:lnTo>
                <a:lnTo>
                  <a:pt x="458724" y="720852"/>
                </a:lnTo>
                <a:lnTo>
                  <a:pt x="510540" y="704088"/>
                </a:lnTo>
                <a:lnTo>
                  <a:pt x="525780" y="696468"/>
                </a:lnTo>
                <a:lnTo>
                  <a:pt x="542544" y="688848"/>
                </a:lnTo>
                <a:lnTo>
                  <a:pt x="586736" y="659892"/>
                </a:lnTo>
                <a:lnTo>
                  <a:pt x="626360" y="626364"/>
                </a:lnTo>
                <a:lnTo>
                  <a:pt x="661412" y="585216"/>
                </a:lnTo>
                <a:lnTo>
                  <a:pt x="670556" y="571500"/>
                </a:lnTo>
                <a:lnTo>
                  <a:pt x="681224" y="556260"/>
                </a:lnTo>
                <a:lnTo>
                  <a:pt x="688844" y="541020"/>
                </a:lnTo>
                <a:lnTo>
                  <a:pt x="697988" y="525780"/>
                </a:lnTo>
                <a:lnTo>
                  <a:pt x="704084" y="509016"/>
                </a:lnTo>
                <a:lnTo>
                  <a:pt x="708656" y="498957"/>
                </a:lnTo>
                <a:close/>
              </a:path>
            </a:pathLst>
          </a:custGeom>
          <a:solidFill>
            <a:srgbClr val="4BA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48531" y="3183620"/>
            <a:ext cx="7333615" cy="565785"/>
          </a:xfrm>
          <a:custGeom>
            <a:avLst/>
            <a:gdLst/>
            <a:ahLst/>
            <a:cxnLst/>
            <a:rect l="l" t="t" r="r" b="b"/>
            <a:pathLst>
              <a:path w="7333615" h="565785">
                <a:moveTo>
                  <a:pt x="0" y="0"/>
                </a:moveTo>
                <a:lnTo>
                  <a:pt x="0" y="565404"/>
                </a:lnTo>
                <a:lnTo>
                  <a:pt x="7333488" y="565404"/>
                </a:lnTo>
                <a:lnTo>
                  <a:pt x="7333488" y="0"/>
                </a:lnTo>
                <a:lnTo>
                  <a:pt x="0" y="0"/>
                </a:lnTo>
                <a:close/>
              </a:path>
            </a:pathLst>
          </a:custGeom>
          <a:solidFill>
            <a:srgbClr val="47D4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36338" y="3171428"/>
            <a:ext cx="7359650" cy="591820"/>
          </a:xfrm>
          <a:custGeom>
            <a:avLst/>
            <a:gdLst/>
            <a:ahLst/>
            <a:cxnLst/>
            <a:rect l="l" t="t" r="r" b="b"/>
            <a:pathLst>
              <a:path w="7359650" h="591820">
                <a:moveTo>
                  <a:pt x="7359396" y="585216"/>
                </a:moveTo>
                <a:lnTo>
                  <a:pt x="7359396" y="4572"/>
                </a:lnTo>
                <a:lnTo>
                  <a:pt x="7353300" y="0"/>
                </a:lnTo>
                <a:lnTo>
                  <a:pt x="4572" y="0"/>
                </a:lnTo>
                <a:lnTo>
                  <a:pt x="0" y="4572"/>
                </a:lnTo>
                <a:lnTo>
                  <a:pt x="0" y="585216"/>
                </a:lnTo>
                <a:lnTo>
                  <a:pt x="4572" y="591312"/>
                </a:lnTo>
                <a:lnTo>
                  <a:pt x="12192" y="591312"/>
                </a:lnTo>
                <a:lnTo>
                  <a:pt x="12192" y="24384"/>
                </a:lnTo>
                <a:lnTo>
                  <a:pt x="24384" y="12192"/>
                </a:lnTo>
                <a:lnTo>
                  <a:pt x="24384" y="24384"/>
                </a:lnTo>
                <a:lnTo>
                  <a:pt x="7333488" y="24384"/>
                </a:lnTo>
                <a:lnTo>
                  <a:pt x="7333488" y="12192"/>
                </a:lnTo>
                <a:lnTo>
                  <a:pt x="7345680" y="24384"/>
                </a:lnTo>
                <a:lnTo>
                  <a:pt x="7345680" y="591312"/>
                </a:lnTo>
                <a:lnTo>
                  <a:pt x="7353300" y="591312"/>
                </a:lnTo>
                <a:lnTo>
                  <a:pt x="7359396" y="585216"/>
                </a:lnTo>
                <a:close/>
              </a:path>
              <a:path w="7359650" h="591820">
                <a:moveTo>
                  <a:pt x="24384" y="24384"/>
                </a:moveTo>
                <a:lnTo>
                  <a:pt x="24384" y="12192"/>
                </a:lnTo>
                <a:lnTo>
                  <a:pt x="12192" y="24384"/>
                </a:lnTo>
                <a:lnTo>
                  <a:pt x="24384" y="24384"/>
                </a:lnTo>
                <a:close/>
              </a:path>
              <a:path w="7359650" h="591820">
                <a:moveTo>
                  <a:pt x="24384" y="565404"/>
                </a:moveTo>
                <a:lnTo>
                  <a:pt x="24384" y="24384"/>
                </a:lnTo>
                <a:lnTo>
                  <a:pt x="12192" y="24384"/>
                </a:lnTo>
                <a:lnTo>
                  <a:pt x="12192" y="565404"/>
                </a:lnTo>
                <a:lnTo>
                  <a:pt x="24384" y="565404"/>
                </a:lnTo>
                <a:close/>
              </a:path>
              <a:path w="7359650" h="591820">
                <a:moveTo>
                  <a:pt x="7345680" y="565404"/>
                </a:moveTo>
                <a:lnTo>
                  <a:pt x="12192" y="565404"/>
                </a:lnTo>
                <a:lnTo>
                  <a:pt x="24384" y="577596"/>
                </a:lnTo>
                <a:lnTo>
                  <a:pt x="24384" y="591312"/>
                </a:lnTo>
                <a:lnTo>
                  <a:pt x="7333488" y="591312"/>
                </a:lnTo>
                <a:lnTo>
                  <a:pt x="7333488" y="577596"/>
                </a:lnTo>
                <a:lnTo>
                  <a:pt x="7345680" y="565404"/>
                </a:lnTo>
                <a:close/>
              </a:path>
              <a:path w="7359650" h="591820">
                <a:moveTo>
                  <a:pt x="24384" y="591312"/>
                </a:moveTo>
                <a:lnTo>
                  <a:pt x="24384" y="577596"/>
                </a:lnTo>
                <a:lnTo>
                  <a:pt x="12192" y="565404"/>
                </a:lnTo>
                <a:lnTo>
                  <a:pt x="12192" y="591312"/>
                </a:lnTo>
                <a:lnTo>
                  <a:pt x="24384" y="591312"/>
                </a:lnTo>
                <a:close/>
              </a:path>
              <a:path w="7359650" h="591820">
                <a:moveTo>
                  <a:pt x="7345680" y="24384"/>
                </a:moveTo>
                <a:lnTo>
                  <a:pt x="7333488" y="12192"/>
                </a:lnTo>
                <a:lnTo>
                  <a:pt x="7333488" y="24384"/>
                </a:lnTo>
                <a:lnTo>
                  <a:pt x="7345680" y="24384"/>
                </a:lnTo>
                <a:close/>
              </a:path>
              <a:path w="7359650" h="591820">
                <a:moveTo>
                  <a:pt x="7345680" y="565404"/>
                </a:moveTo>
                <a:lnTo>
                  <a:pt x="7345680" y="24384"/>
                </a:lnTo>
                <a:lnTo>
                  <a:pt x="7333488" y="24384"/>
                </a:lnTo>
                <a:lnTo>
                  <a:pt x="7333488" y="565404"/>
                </a:lnTo>
                <a:lnTo>
                  <a:pt x="7345680" y="565404"/>
                </a:lnTo>
                <a:close/>
              </a:path>
              <a:path w="7359650" h="591820">
                <a:moveTo>
                  <a:pt x="7345680" y="591312"/>
                </a:moveTo>
                <a:lnTo>
                  <a:pt x="7345680" y="565404"/>
                </a:lnTo>
                <a:lnTo>
                  <a:pt x="7333488" y="577596"/>
                </a:lnTo>
                <a:lnTo>
                  <a:pt x="7333488" y="591312"/>
                </a:lnTo>
                <a:lnTo>
                  <a:pt x="7345680" y="5913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94966" y="3111992"/>
            <a:ext cx="707390" cy="708660"/>
          </a:xfrm>
          <a:custGeom>
            <a:avLst/>
            <a:gdLst/>
            <a:ahLst/>
            <a:cxnLst/>
            <a:rect l="l" t="t" r="r" b="b"/>
            <a:pathLst>
              <a:path w="707389" h="708660">
                <a:moveTo>
                  <a:pt x="707132" y="355092"/>
                </a:moveTo>
                <a:lnTo>
                  <a:pt x="703901" y="306806"/>
                </a:lnTo>
                <a:lnTo>
                  <a:pt x="694489" y="260526"/>
                </a:lnTo>
                <a:lnTo>
                  <a:pt x="679319" y="216669"/>
                </a:lnTo>
                <a:lnTo>
                  <a:pt x="658816" y="175655"/>
                </a:lnTo>
                <a:lnTo>
                  <a:pt x="633402" y="137899"/>
                </a:lnTo>
                <a:lnTo>
                  <a:pt x="603500" y="103822"/>
                </a:lnTo>
                <a:lnTo>
                  <a:pt x="569535" y="73840"/>
                </a:lnTo>
                <a:lnTo>
                  <a:pt x="531929" y="48372"/>
                </a:lnTo>
                <a:lnTo>
                  <a:pt x="491105" y="27836"/>
                </a:lnTo>
                <a:lnTo>
                  <a:pt x="447488" y="12650"/>
                </a:lnTo>
                <a:lnTo>
                  <a:pt x="401500" y="3232"/>
                </a:lnTo>
                <a:lnTo>
                  <a:pt x="353564" y="0"/>
                </a:lnTo>
                <a:lnTo>
                  <a:pt x="305629" y="3232"/>
                </a:lnTo>
                <a:lnTo>
                  <a:pt x="259641" y="12650"/>
                </a:lnTo>
                <a:lnTo>
                  <a:pt x="216024" y="27836"/>
                </a:lnTo>
                <a:lnTo>
                  <a:pt x="175201" y="48372"/>
                </a:lnTo>
                <a:lnTo>
                  <a:pt x="137595" y="73840"/>
                </a:lnTo>
                <a:lnTo>
                  <a:pt x="103630" y="103822"/>
                </a:lnTo>
                <a:lnTo>
                  <a:pt x="73729" y="137899"/>
                </a:lnTo>
                <a:lnTo>
                  <a:pt x="48315" y="175655"/>
                </a:lnTo>
                <a:lnTo>
                  <a:pt x="27812" y="216669"/>
                </a:lnTo>
                <a:lnTo>
                  <a:pt x="12643" y="260526"/>
                </a:lnTo>
                <a:lnTo>
                  <a:pt x="3231" y="306806"/>
                </a:lnTo>
                <a:lnTo>
                  <a:pt x="0" y="355092"/>
                </a:lnTo>
                <a:lnTo>
                  <a:pt x="3231" y="403027"/>
                </a:lnTo>
                <a:lnTo>
                  <a:pt x="12643" y="449015"/>
                </a:lnTo>
                <a:lnTo>
                  <a:pt x="27812" y="492633"/>
                </a:lnTo>
                <a:lnTo>
                  <a:pt x="48315" y="533456"/>
                </a:lnTo>
                <a:lnTo>
                  <a:pt x="73729" y="571062"/>
                </a:lnTo>
                <a:lnTo>
                  <a:pt x="103630" y="605028"/>
                </a:lnTo>
                <a:lnTo>
                  <a:pt x="137595" y="634929"/>
                </a:lnTo>
                <a:lnTo>
                  <a:pt x="175201" y="660343"/>
                </a:lnTo>
                <a:lnTo>
                  <a:pt x="216024" y="680847"/>
                </a:lnTo>
                <a:lnTo>
                  <a:pt x="259641" y="696016"/>
                </a:lnTo>
                <a:lnTo>
                  <a:pt x="305629" y="705428"/>
                </a:lnTo>
                <a:lnTo>
                  <a:pt x="353564" y="708660"/>
                </a:lnTo>
                <a:lnTo>
                  <a:pt x="401500" y="705428"/>
                </a:lnTo>
                <a:lnTo>
                  <a:pt x="447488" y="696016"/>
                </a:lnTo>
                <a:lnTo>
                  <a:pt x="491105" y="680847"/>
                </a:lnTo>
                <a:lnTo>
                  <a:pt x="531929" y="660343"/>
                </a:lnTo>
                <a:lnTo>
                  <a:pt x="569535" y="634929"/>
                </a:lnTo>
                <a:lnTo>
                  <a:pt x="603500" y="605028"/>
                </a:lnTo>
                <a:lnTo>
                  <a:pt x="633402" y="571062"/>
                </a:lnTo>
                <a:lnTo>
                  <a:pt x="658816" y="533456"/>
                </a:lnTo>
                <a:lnTo>
                  <a:pt x="679319" y="492633"/>
                </a:lnTo>
                <a:lnTo>
                  <a:pt x="694489" y="449015"/>
                </a:lnTo>
                <a:lnTo>
                  <a:pt x="703901" y="403027"/>
                </a:lnTo>
                <a:lnTo>
                  <a:pt x="707132" y="3550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81249" y="3099800"/>
            <a:ext cx="733425" cy="733425"/>
          </a:xfrm>
          <a:custGeom>
            <a:avLst/>
            <a:gdLst/>
            <a:ahLst/>
            <a:cxnLst/>
            <a:rect l="l" t="t" r="r" b="b"/>
            <a:pathLst>
              <a:path w="733425" h="733425">
                <a:moveTo>
                  <a:pt x="733040" y="385572"/>
                </a:moveTo>
                <a:lnTo>
                  <a:pt x="733040" y="347472"/>
                </a:lnTo>
                <a:lnTo>
                  <a:pt x="729992" y="310896"/>
                </a:lnTo>
                <a:lnTo>
                  <a:pt x="725420" y="292608"/>
                </a:lnTo>
                <a:lnTo>
                  <a:pt x="722372" y="274320"/>
                </a:lnTo>
                <a:lnTo>
                  <a:pt x="716276" y="257556"/>
                </a:lnTo>
                <a:lnTo>
                  <a:pt x="711704" y="240792"/>
                </a:lnTo>
                <a:lnTo>
                  <a:pt x="704084" y="224028"/>
                </a:lnTo>
                <a:lnTo>
                  <a:pt x="670556" y="161544"/>
                </a:lnTo>
                <a:lnTo>
                  <a:pt x="638552" y="120396"/>
                </a:lnTo>
                <a:lnTo>
                  <a:pt x="600452" y="83820"/>
                </a:lnTo>
                <a:lnTo>
                  <a:pt x="541016" y="44196"/>
                </a:lnTo>
                <a:lnTo>
                  <a:pt x="475484" y="16764"/>
                </a:lnTo>
                <a:lnTo>
                  <a:pt x="403856" y="1524"/>
                </a:lnTo>
                <a:lnTo>
                  <a:pt x="385568" y="0"/>
                </a:lnTo>
                <a:lnTo>
                  <a:pt x="347468" y="0"/>
                </a:lnTo>
                <a:lnTo>
                  <a:pt x="329180" y="1524"/>
                </a:lnTo>
                <a:lnTo>
                  <a:pt x="292604" y="7620"/>
                </a:lnTo>
                <a:lnTo>
                  <a:pt x="275840" y="12192"/>
                </a:lnTo>
                <a:lnTo>
                  <a:pt x="257552" y="16764"/>
                </a:lnTo>
                <a:lnTo>
                  <a:pt x="224024" y="28956"/>
                </a:lnTo>
                <a:lnTo>
                  <a:pt x="208784" y="36576"/>
                </a:lnTo>
                <a:lnTo>
                  <a:pt x="192020" y="44196"/>
                </a:lnTo>
                <a:lnTo>
                  <a:pt x="134112" y="83820"/>
                </a:lnTo>
                <a:lnTo>
                  <a:pt x="96012" y="120396"/>
                </a:lnTo>
                <a:lnTo>
                  <a:pt x="62484" y="161544"/>
                </a:lnTo>
                <a:lnTo>
                  <a:pt x="36576" y="208788"/>
                </a:lnTo>
                <a:lnTo>
                  <a:pt x="28956" y="224028"/>
                </a:lnTo>
                <a:lnTo>
                  <a:pt x="16764" y="257556"/>
                </a:lnTo>
                <a:lnTo>
                  <a:pt x="12192" y="275844"/>
                </a:lnTo>
                <a:lnTo>
                  <a:pt x="7620" y="292608"/>
                </a:lnTo>
                <a:lnTo>
                  <a:pt x="4572" y="310896"/>
                </a:lnTo>
                <a:lnTo>
                  <a:pt x="0" y="367284"/>
                </a:lnTo>
                <a:lnTo>
                  <a:pt x="4572" y="422148"/>
                </a:lnTo>
                <a:lnTo>
                  <a:pt x="7620" y="440436"/>
                </a:lnTo>
                <a:lnTo>
                  <a:pt x="12192" y="458724"/>
                </a:lnTo>
                <a:lnTo>
                  <a:pt x="16764" y="475488"/>
                </a:lnTo>
                <a:lnTo>
                  <a:pt x="25908" y="500634"/>
                </a:lnTo>
                <a:lnTo>
                  <a:pt x="25908" y="348996"/>
                </a:lnTo>
                <a:lnTo>
                  <a:pt x="27432" y="330708"/>
                </a:lnTo>
                <a:lnTo>
                  <a:pt x="36576" y="280416"/>
                </a:lnTo>
                <a:lnTo>
                  <a:pt x="59436" y="217932"/>
                </a:lnTo>
                <a:lnTo>
                  <a:pt x="76200" y="188976"/>
                </a:lnTo>
                <a:lnTo>
                  <a:pt x="83820" y="175260"/>
                </a:lnTo>
                <a:lnTo>
                  <a:pt x="94488" y="163068"/>
                </a:lnTo>
                <a:lnTo>
                  <a:pt x="103632" y="149352"/>
                </a:lnTo>
                <a:lnTo>
                  <a:pt x="114300" y="137160"/>
                </a:lnTo>
                <a:lnTo>
                  <a:pt x="163064" y="92964"/>
                </a:lnTo>
                <a:lnTo>
                  <a:pt x="204212" y="67056"/>
                </a:lnTo>
                <a:lnTo>
                  <a:pt x="249932" y="45720"/>
                </a:lnTo>
                <a:lnTo>
                  <a:pt x="266696" y="41148"/>
                </a:lnTo>
                <a:lnTo>
                  <a:pt x="281936" y="36576"/>
                </a:lnTo>
                <a:lnTo>
                  <a:pt x="332228" y="27432"/>
                </a:lnTo>
                <a:lnTo>
                  <a:pt x="385568" y="25908"/>
                </a:lnTo>
                <a:lnTo>
                  <a:pt x="419096" y="28956"/>
                </a:lnTo>
                <a:lnTo>
                  <a:pt x="469388" y="41148"/>
                </a:lnTo>
                <a:lnTo>
                  <a:pt x="530348" y="67056"/>
                </a:lnTo>
                <a:lnTo>
                  <a:pt x="571496" y="92964"/>
                </a:lnTo>
                <a:lnTo>
                  <a:pt x="583688" y="103632"/>
                </a:lnTo>
                <a:lnTo>
                  <a:pt x="597404" y="114300"/>
                </a:lnTo>
                <a:lnTo>
                  <a:pt x="620264" y="137160"/>
                </a:lnTo>
                <a:lnTo>
                  <a:pt x="630932" y="149352"/>
                </a:lnTo>
                <a:lnTo>
                  <a:pt x="640076" y="163068"/>
                </a:lnTo>
                <a:lnTo>
                  <a:pt x="650744" y="176784"/>
                </a:lnTo>
                <a:lnTo>
                  <a:pt x="658364" y="190500"/>
                </a:lnTo>
                <a:lnTo>
                  <a:pt x="667508" y="204216"/>
                </a:lnTo>
                <a:lnTo>
                  <a:pt x="675128" y="219456"/>
                </a:lnTo>
                <a:lnTo>
                  <a:pt x="693416" y="265176"/>
                </a:lnTo>
                <a:lnTo>
                  <a:pt x="697988" y="281940"/>
                </a:lnTo>
                <a:lnTo>
                  <a:pt x="707132" y="332232"/>
                </a:lnTo>
                <a:lnTo>
                  <a:pt x="707132" y="348996"/>
                </a:lnTo>
                <a:lnTo>
                  <a:pt x="708656" y="367284"/>
                </a:lnTo>
                <a:lnTo>
                  <a:pt x="708656" y="498957"/>
                </a:lnTo>
                <a:lnTo>
                  <a:pt x="711704" y="492252"/>
                </a:lnTo>
                <a:lnTo>
                  <a:pt x="717800" y="475488"/>
                </a:lnTo>
                <a:lnTo>
                  <a:pt x="722372" y="457200"/>
                </a:lnTo>
                <a:lnTo>
                  <a:pt x="726944" y="440436"/>
                </a:lnTo>
                <a:lnTo>
                  <a:pt x="729992" y="422148"/>
                </a:lnTo>
                <a:lnTo>
                  <a:pt x="733040" y="385572"/>
                </a:lnTo>
                <a:close/>
              </a:path>
              <a:path w="733425" h="733425">
                <a:moveTo>
                  <a:pt x="708656" y="498957"/>
                </a:moveTo>
                <a:lnTo>
                  <a:pt x="708656" y="367284"/>
                </a:lnTo>
                <a:lnTo>
                  <a:pt x="704084" y="419100"/>
                </a:lnTo>
                <a:lnTo>
                  <a:pt x="697988" y="452628"/>
                </a:lnTo>
                <a:lnTo>
                  <a:pt x="675128" y="515112"/>
                </a:lnTo>
                <a:lnTo>
                  <a:pt x="640076" y="571500"/>
                </a:lnTo>
                <a:lnTo>
                  <a:pt x="608072" y="608076"/>
                </a:lnTo>
                <a:lnTo>
                  <a:pt x="571496" y="640080"/>
                </a:lnTo>
                <a:lnTo>
                  <a:pt x="528824" y="665988"/>
                </a:lnTo>
                <a:lnTo>
                  <a:pt x="515108" y="673608"/>
                </a:lnTo>
                <a:lnTo>
                  <a:pt x="499868" y="681228"/>
                </a:lnTo>
                <a:lnTo>
                  <a:pt x="484628" y="687324"/>
                </a:lnTo>
                <a:lnTo>
                  <a:pt x="467864" y="691896"/>
                </a:lnTo>
                <a:lnTo>
                  <a:pt x="452624" y="696468"/>
                </a:lnTo>
                <a:lnTo>
                  <a:pt x="402332" y="705612"/>
                </a:lnTo>
                <a:lnTo>
                  <a:pt x="348992" y="707136"/>
                </a:lnTo>
                <a:lnTo>
                  <a:pt x="315464" y="704088"/>
                </a:lnTo>
                <a:lnTo>
                  <a:pt x="265172" y="691896"/>
                </a:lnTo>
                <a:lnTo>
                  <a:pt x="204212" y="665988"/>
                </a:lnTo>
                <a:lnTo>
                  <a:pt x="163064" y="640080"/>
                </a:lnTo>
                <a:lnTo>
                  <a:pt x="114300" y="595884"/>
                </a:lnTo>
                <a:lnTo>
                  <a:pt x="74676" y="542544"/>
                </a:lnTo>
                <a:lnTo>
                  <a:pt x="41148" y="467868"/>
                </a:lnTo>
                <a:lnTo>
                  <a:pt x="27432" y="400812"/>
                </a:lnTo>
                <a:lnTo>
                  <a:pt x="25908" y="384048"/>
                </a:lnTo>
                <a:lnTo>
                  <a:pt x="25908" y="500634"/>
                </a:lnTo>
                <a:lnTo>
                  <a:pt x="28956" y="509016"/>
                </a:lnTo>
                <a:lnTo>
                  <a:pt x="36576" y="525780"/>
                </a:lnTo>
                <a:lnTo>
                  <a:pt x="45720" y="541020"/>
                </a:lnTo>
                <a:lnTo>
                  <a:pt x="53340" y="556260"/>
                </a:lnTo>
                <a:lnTo>
                  <a:pt x="64008" y="571500"/>
                </a:lnTo>
                <a:lnTo>
                  <a:pt x="73152" y="586740"/>
                </a:lnTo>
                <a:lnTo>
                  <a:pt x="85344" y="600456"/>
                </a:lnTo>
                <a:lnTo>
                  <a:pt x="120396" y="638556"/>
                </a:lnTo>
                <a:lnTo>
                  <a:pt x="163064" y="670560"/>
                </a:lnTo>
                <a:lnTo>
                  <a:pt x="224024" y="704088"/>
                </a:lnTo>
                <a:lnTo>
                  <a:pt x="275840" y="720852"/>
                </a:lnTo>
                <a:lnTo>
                  <a:pt x="330704" y="731520"/>
                </a:lnTo>
                <a:lnTo>
                  <a:pt x="385568" y="733044"/>
                </a:lnTo>
                <a:lnTo>
                  <a:pt x="405380" y="731520"/>
                </a:lnTo>
                <a:lnTo>
                  <a:pt x="441956" y="725424"/>
                </a:lnTo>
                <a:lnTo>
                  <a:pt x="458720" y="720852"/>
                </a:lnTo>
                <a:lnTo>
                  <a:pt x="477008" y="716280"/>
                </a:lnTo>
                <a:lnTo>
                  <a:pt x="510536" y="704088"/>
                </a:lnTo>
                <a:lnTo>
                  <a:pt x="525776" y="696468"/>
                </a:lnTo>
                <a:lnTo>
                  <a:pt x="542540" y="688848"/>
                </a:lnTo>
                <a:lnTo>
                  <a:pt x="600452" y="649224"/>
                </a:lnTo>
                <a:lnTo>
                  <a:pt x="638552" y="612648"/>
                </a:lnTo>
                <a:lnTo>
                  <a:pt x="670556" y="571500"/>
                </a:lnTo>
                <a:lnTo>
                  <a:pt x="681224" y="556260"/>
                </a:lnTo>
                <a:lnTo>
                  <a:pt x="688844" y="541020"/>
                </a:lnTo>
                <a:lnTo>
                  <a:pt x="697988" y="525780"/>
                </a:lnTo>
                <a:lnTo>
                  <a:pt x="704084" y="509016"/>
                </a:lnTo>
                <a:lnTo>
                  <a:pt x="708656" y="498957"/>
                </a:lnTo>
                <a:close/>
              </a:path>
            </a:pathLst>
          </a:custGeom>
          <a:solidFill>
            <a:srgbClr val="47D4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73499" y="4032488"/>
            <a:ext cx="7208520" cy="565785"/>
          </a:xfrm>
          <a:custGeom>
            <a:avLst/>
            <a:gdLst/>
            <a:ahLst/>
            <a:cxnLst/>
            <a:rect l="l" t="t" r="r" b="b"/>
            <a:pathLst>
              <a:path w="7208520" h="565785">
                <a:moveTo>
                  <a:pt x="0" y="0"/>
                </a:moveTo>
                <a:lnTo>
                  <a:pt x="0" y="565404"/>
                </a:lnTo>
                <a:lnTo>
                  <a:pt x="7208520" y="565404"/>
                </a:lnTo>
                <a:lnTo>
                  <a:pt x="7208520" y="0"/>
                </a:lnTo>
                <a:lnTo>
                  <a:pt x="0" y="0"/>
                </a:lnTo>
                <a:close/>
              </a:path>
            </a:pathLst>
          </a:custGeom>
          <a:solidFill>
            <a:srgbClr val="5FE1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59782" y="4018772"/>
            <a:ext cx="7236459" cy="591820"/>
          </a:xfrm>
          <a:custGeom>
            <a:avLst/>
            <a:gdLst/>
            <a:ahLst/>
            <a:cxnLst/>
            <a:rect l="l" t="t" r="r" b="b"/>
            <a:pathLst>
              <a:path w="7236459" h="591820">
                <a:moveTo>
                  <a:pt x="7235952" y="586740"/>
                </a:moveTo>
                <a:lnTo>
                  <a:pt x="7235952" y="6096"/>
                </a:lnTo>
                <a:lnTo>
                  <a:pt x="7229856" y="0"/>
                </a:lnTo>
                <a:lnTo>
                  <a:pt x="6096" y="0"/>
                </a:lnTo>
                <a:lnTo>
                  <a:pt x="0" y="6096"/>
                </a:lnTo>
                <a:lnTo>
                  <a:pt x="0" y="586740"/>
                </a:lnTo>
                <a:lnTo>
                  <a:pt x="6096" y="591312"/>
                </a:lnTo>
                <a:lnTo>
                  <a:pt x="13716" y="591312"/>
                </a:lnTo>
                <a:lnTo>
                  <a:pt x="13716" y="25908"/>
                </a:lnTo>
                <a:lnTo>
                  <a:pt x="25908" y="13716"/>
                </a:lnTo>
                <a:lnTo>
                  <a:pt x="25908" y="25908"/>
                </a:lnTo>
                <a:lnTo>
                  <a:pt x="7210044" y="25908"/>
                </a:lnTo>
                <a:lnTo>
                  <a:pt x="7210044" y="13716"/>
                </a:lnTo>
                <a:lnTo>
                  <a:pt x="7222236" y="25908"/>
                </a:lnTo>
                <a:lnTo>
                  <a:pt x="7222236" y="591312"/>
                </a:lnTo>
                <a:lnTo>
                  <a:pt x="7229856" y="591312"/>
                </a:lnTo>
                <a:lnTo>
                  <a:pt x="7235952" y="586740"/>
                </a:lnTo>
                <a:close/>
              </a:path>
              <a:path w="7236459" h="591820">
                <a:moveTo>
                  <a:pt x="25908" y="25908"/>
                </a:moveTo>
                <a:lnTo>
                  <a:pt x="25908" y="13716"/>
                </a:lnTo>
                <a:lnTo>
                  <a:pt x="13716" y="25908"/>
                </a:lnTo>
                <a:lnTo>
                  <a:pt x="25908" y="25908"/>
                </a:lnTo>
                <a:close/>
              </a:path>
              <a:path w="7236459" h="591820">
                <a:moveTo>
                  <a:pt x="25908" y="566928"/>
                </a:moveTo>
                <a:lnTo>
                  <a:pt x="25908" y="25908"/>
                </a:lnTo>
                <a:lnTo>
                  <a:pt x="13716" y="25908"/>
                </a:lnTo>
                <a:lnTo>
                  <a:pt x="13716" y="566928"/>
                </a:lnTo>
                <a:lnTo>
                  <a:pt x="25908" y="566928"/>
                </a:lnTo>
                <a:close/>
              </a:path>
              <a:path w="7236459" h="591820">
                <a:moveTo>
                  <a:pt x="7222236" y="566928"/>
                </a:moveTo>
                <a:lnTo>
                  <a:pt x="13716" y="566928"/>
                </a:lnTo>
                <a:lnTo>
                  <a:pt x="25908" y="579120"/>
                </a:lnTo>
                <a:lnTo>
                  <a:pt x="25908" y="591312"/>
                </a:lnTo>
                <a:lnTo>
                  <a:pt x="7210044" y="591312"/>
                </a:lnTo>
                <a:lnTo>
                  <a:pt x="7210044" y="579120"/>
                </a:lnTo>
                <a:lnTo>
                  <a:pt x="7222236" y="566928"/>
                </a:lnTo>
                <a:close/>
              </a:path>
              <a:path w="7236459" h="591820">
                <a:moveTo>
                  <a:pt x="25908" y="591312"/>
                </a:moveTo>
                <a:lnTo>
                  <a:pt x="25908" y="579120"/>
                </a:lnTo>
                <a:lnTo>
                  <a:pt x="13716" y="566928"/>
                </a:lnTo>
                <a:lnTo>
                  <a:pt x="13716" y="591312"/>
                </a:lnTo>
                <a:lnTo>
                  <a:pt x="25908" y="591312"/>
                </a:lnTo>
                <a:close/>
              </a:path>
              <a:path w="7236459" h="591820">
                <a:moveTo>
                  <a:pt x="7222236" y="25908"/>
                </a:moveTo>
                <a:lnTo>
                  <a:pt x="7210044" y="13716"/>
                </a:lnTo>
                <a:lnTo>
                  <a:pt x="7210044" y="25908"/>
                </a:lnTo>
                <a:lnTo>
                  <a:pt x="7222236" y="25908"/>
                </a:lnTo>
                <a:close/>
              </a:path>
              <a:path w="7236459" h="591820">
                <a:moveTo>
                  <a:pt x="7222236" y="566928"/>
                </a:moveTo>
                <a:lnTo>
                  <a:pt x="7222236" y="25908"/>
                </a:lnTo>
                <a:lnTo>
                  <a:pt x="7210044" y="25908"/>
                </a:lnTo>
                <a:lnTo>
                  <a:pt x="7210044" y="566928"/>
                </a:lnTo>
                <a:lnTo>
                  <a:pt x="7222236" y="566928"/>
                </a:lnTo>
                <a:close/>
              </a:path>
              <a:path w="7236459" h="591820">
                <a:moveTo>
                  <a:pt x="7222236" y="591312"/>
                </a:moveTo>
                <a:lnTo>
                  <a:pt x="7222236" y="566928"/>
                </a:lnTo>
                <a:lnTo>
                  <a:pt x="7210044" y="579120"/>
                </a:lnTo>
                <a:lnTo>
                  <a:pt x="7210044" y="591312"/>
                </a:lnTo>
                <a:lnTo>
                  <a:pt x="7222236" y="5913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18410" y="3960860"/>
            <a:ext cx="708660" cy="707390"/>
          </a:xfrm>
          <a:custGeom>
            <a:avLst/>
            <a:gdLst/>
            <a:ahLst/>
            <a:cxnLst/>
            <a:rect l="l" t="t" r="r" b="b"/>
            <a:pathLst>
              <a:path w="708660" h="707389">
                <a:moveTo>
                  <a:pt x="708656" y="353568"/>
                </a:moveTo>
                <a:lnTo>
                  <a:pt x="705425" y="305632"/>
                </a:lnTo>
                <a:lnTo>
                  <a:pt x="696013" y="259644"/>
                </a:lnTo>
                <a:lnTo>
                  <a:pt x="680843" y="216027"/>
                </a:lnTo>
                <a:lnTo>
                  <a:pt x="660340" y="175203"/>
                </a:lnTo>
                <a:lnTo>
                  <a:pt x="634926" y="137597"/>
                </a:lnTo>
                <a:lnTo>
                  <a:pt x="605024" y="103632"/>
                </a:lnTo>
                <a:lnTo>
                  <a:pt x="571059" y="73730"/>
                </a:lnTo>
                <a:lnTo>
                  <a:pt x="533453" y="48316"/>
                </a:lnTo>
                <a:lnTo>
                  <a:pt x="492629" y="27813"/>
                </a:lnTo>
                <a:lnTo>
                  <a:pt x="449012" y="12643"/>
                </a:lnTo>
                <a:lnTo>
                  <a:pt x="403024" y="3231"/>
                </a:lnTo>
                <a:lnTo>
                  <a:pt x="355088" y="0"/>
                </a:lnTo>
                <a:lnTo>
                  <a:pt x="306803" y="3231"/>
                </a:lnTo>
                <a:lnTo>
                  <a:pt x="260523" y="12643"/>
                </a:lnTo>
                <a:lnTo>
                  <a:pt x="216667" y="27813"/>
                </a:lnTo>
                <a:lnTo>
                  <a:pt x="175652" y="48316"/>
                </a:lnTo>
                <a:lnTo>
                  <a:pt x="137898" y="73730"/>
                </a:lnTo>
                <a:lnTo>
                  <a:pt x="103820" y="103632"/>
                </a:lnTo>
                <a:lnTo>
                  <a:pt x="73839" y="137597"/>
                </a:lnTo>
                <a:lnTo>
                  <a:pt x="48372" y="175203"/>
                </a:lnTo>
                <a:lnTo>
                  <a:pt x="27836" y="216027"/>
                </a:lnTo>
                <a:lnTo>
                  <a:pt x="12650" y="259644"/>
                </a:lnTo>
                <a:lnTo>
                  <a:pt x="3232" y="305632"/>
                </a:lnTo>
                <a:lnTo>
                  <a:pt x="0" y="353568"/>
                </a:lnTo>
                <a:lnTo>
                  <a:pt x="3232" y="401823"/>
                </a:lnTo>
                <a:lnTo>
                  <a:pt x="12650" y="448020"/>
                </a:lnTo>
                <a:lnTo>
                  <a:pt x="27836" y="491751"/>
                </a:lnTo>
                <a:lnTo>
                  <a:pt x="48372" y="532609"/>
                </a:lnTo>
                <a:lnTo>
                  <a:pt x="73839" y="570186"/>
                </a:lnTo>
                <a:lnTo>
                  <a:pt x="103820" y="604075"/>
                </a:lnTo>
                <a:lnTo>
                  <a:pt x="137898" y="633868"/>
                </a:lnTo>
                <a:lnTo>
                  <a:pt x="175652" y="659158"/>
                </a:lnTo>
                <a:lnTo>
                  <a:pt x="216667" y="679537"/>
                </a:lnTo>
                <a:lnTo>
                  <a:pt x="260523" y="694598"/>
                </a:lnTo>
                <a:lnTo>
                  <a:pt x="306803" y="703933"/>
                </a:lnTo>
                <a:lnTo>
                  <a:pt x="355088" y="707136"/>
                </a:lnTo>
                <a:lnTo>
                  <a:pt x="403024" y="703933"/>
                </a:lnTo>
                <a:lnTo>
                  <a:pt x="449012" y="694598"/>
                </a:lnTo>
                <a:lnTo>
                  <a:pt x="492629" y="679537"/>
                </a:lnTo>
                <a:lnTo>
                  <a:pt x="533453" y="659158"/>
                </a:lnTo>
                <a:lnTo>
                  <a:pt x="571059" y="633868"/>
                </a:lnTo>
                <a:lnTo>
                  <a:pt x="605024" y="604075"/>
                </a:lnTo>
                <a:lnTo>
                  <a:pt x="634926" y="570186"/>
                </a:lnTo>
                <a:lnTo>
                  <a:pt x="660340" y="532609"/>
                </a:lnTo>
                <a:lnTo>
                  <a:pt x="680843" y="491751"/>
                </a:lnTo>
                <a:lnTo>
                  <a:pt x="696013" y="448020"/>
                </a:lnTo>
                <a:lnTo>
                  <a:pt x="705425" y="401823"/>
                </a:lnTo>
                <a:lnTo>
                  <a:pt x="708656" y="3535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06218" y="3948669"/>
            <a:ext cx="733425" cy="733425"/>
          </a:xfrm>
          <a:custGeom>
            <a:avLst/>
            <a:gdLst/>
            <a:ahLst/>
            <a:cxnLst/>
            <a:rect l="l" t="t" r="r" b="b"/>
            <a:pathLst>
              <a:path w="733425" h="733425">
                <a:moveTo>
                  <a:pt x="733040" y="385572"/>
                </a:moveTo>
                <a:lnTo>
                  <a:pt x="733040" y="347472"/>
                </a:lnTo>
                <a:lnTo>
                  <a:pt x="731516" y="329184"/>
                </a:lnTo>
                <a:lnTo>
                  <a:pt x="720848" y="274320"/>
                </a:lnTo>
                <a:lnTo>
                  <a:pt x="704084" y="224028"/>
                </a:lnTo>
                <a:lnTo>
                  <a:pt x="670556" y="161544"/>
                </a:lnTo>
                <a:lnTo>
                  <a:pt x="637028" y="120396"/>
                </a:lnTo>
                <a:lnTo>
                  <a:pt x="624836" y="106680"/>
                </a:lnTo>
                <a:lnTo>
                  <a:pt x="571496" y="62484"/>
                </a:lnTo>
                <a:lnTo>
                  <a:pt x="525776" y="36576"/>
                </a:lnTo>
                <a:lnTo>
                  <a:pt x="475484" y="16764"/>
                </a:lnTo>
                <a:lnTo>
                  <a:pt x="457196" y="10668"/>
                </a:lnTo>
                <a:lnTo>
                  <a:pt x="440432" y="7620"/>
                </a:lnTo>
                <a:lnTo>
                  <a:pt x="403856" y="1524"/>
                </a:lnTo>
                <a:lnTo>
                  <a:pt x="385568" y="0"/>
                </a:lnTo>
                <a:lnTo>
                  <a:pt x="347468" y="0"/>
                </a:lnTo>
                <a:lnTo>
                  <a:pt x="292604" y="7620"/>
                </a:lnTo>
                <a:lnTo>
                  <a:pt x="224024" y="28956"/>
                </a:lnTo>
                <a:lnTo>
                  <a:pt x="161540" y="62484"/>
                </a:lnTo>
                <a:lnTo>
                  <a:pt x="106676" y="108204"/>
                </a:lnTo>
                <a:lnTo>
                  <a:pt x="62480" y="161544"/>
                </a:lnTo>
                <a:lnTo>
                  <a:pt x="36572" y="207264"/>
                </a:lnTo>
                <a:lnTo>
                  <a:pt x="16764" y="257556"/>
                </a:lnTo>
                <a:lnTo>
                  <a:pt x="12192" y="275844"/>
                </a:lnTo>
                <a:lnTo>
                  <a:pt x="7620" y="292608"/>
                </a:lnTo>
                <a:lnTo>
                  <a:pt x="1524" y="329184"/>
                </a:lnTo>
                <a:lnTo>
                  <a:pt x="0" y="347472"/>
                </a:lnTo>
                <a:lnTo>
                  <a:pt x="0" y="385572"/>
                </a:lnTo>
                <a:lnTo>
                  <a:pt x="7620" y="440436"/>
                </a:lnTo>
                <a:lnTo>
                  <a:pt x="25904" y="500631"/>
                </a:lnTo>
                <a:lnTo>
                  <a:pt x="25904" y="348996"/>
                </a:lnTo>
                <a:lnTo>
                  <a:pt x="28952" y="313944"/>
                </a:lnTo>
                <a:lnTo>
                  <a:pt x="32000" y="297180"/>
                </a:lnTo>
                <a:lnTo>
                  <a:pt x="36572" y="280416"/>
                </a:lnTo>
                <a:lnTo>
                  <a:pt x="41144" y="265176"/>
                </a:lnTo>
                <a:lnTo>
                  <a:pt x="45716" y="248412"/>
                </a:lnTo>
                <a:lnTo>
                  <a:pt x="51812" y="233172"/>
                </a:lnTo>
                <a:lnTo>
                  <a:pt x="59432" y="217932"/>
                </a:lnTo>
                <a:lnTo>
                  <a:pt x="67052" y="204216"/>
                </a:lnTo>
                <a:lnTo>
                  <a:pt x="74672" y="188976"/>
                </a:lnTo>
                <a:lnTo>
                  <a:pt x="114296" y="137160"/>
                </a:lnTo>
                <a:lnTo>
                  <a:pt x="149348" y="103632"/>
                </a:lnTo>
                <a:lnTo>
                  <a:pt x="204212" y="65532"/>
                </a:lnTo>
                <a:lnTo>
                  <a:pt x="219452" y="59436"/>
                </a:lnTo>
                <a:lnTo>
                  <a:pt x="234692" y="51816"/>
                </a:lnTo>
                <a:lnTo>
                  <a:pt x="298700" y="32004"/>
                </a:lnTo>
                <a:lnTo>
                  <a:pt x="348992" y="25908"/>
                </a:lnTo>
                <a:lnTo>
                  <a:pt x="385568" y="26035"/>
                </a:lnTo>
                <a:lnTo>
                  <a:pt x="435860" y="32004"/>
                </a:lnTo>
                <a:lnTo>
                  <a:pt x="467864" y="41148"/>
                </a:lnTo>
                <a:lnTo>
                  <a:pt x="484628" y="45720"/>
                </a:lnTo>
                <a:lnTo>
                  <a:pt x="499868" y="51816"/>
                </a:lnTo>
                <a:lnTo>
                  <a:pt x="515108" y="59436"/>
                </a:lnTo>
                <a:lnTo>
                  <a:pt x="528824" y="67056"/>
                </a:lnTo>
                <a:lnTo>
                  <a:pt x="544064" y="74676"/>
                </a:lnTo>
                <a:lnTo>
                  <a:pt x="608072" y="124968"/>
                </a:lnTo>
                <a:lnTo>
                  <a:pt x="640076" y="163068"/>
                </a:lnTo>
                <a:lnTo>
                  <a:pt x="673604" y="219456"/>
                </a:lnTo>
                <a:lnTo>
                  <a:pt x="681224" y="233172"/>
                </a:lnTo>
                <a:lnTo>
                  <a:pt x="687320" y="249936"/>
                </a:lnTo>
                <a:lnTo>
                  <a:pt x="691892" y="265176"/>
                </a:lnTo>
                <a:lnTo>
                  <a:pt x="696464" y="281940"/>
                </a:lnTo>
                <a:lnTo>
                  <a:pt x="701036" y="297180"/>
                </a:lnTo>
                <a:lnTo>
                  <a:pt x="704084" y="315468"/>
                </a:lnTo>
                <a:lnTo>
                  <a:pt x="707132" y="348996"/>
                </a:lnTo>
                <a:lnTo>
                  <a:pt x="707132" y="500634"/>
                </a:lnTo>
                <a:lnTo>
                  <a:pt x="716276" y="475488"/>
                </a:lnTo>
                <a:lnTo>
                  <a:pt x="720848" y="457200"/>
                </a:lnTo>
                <a:lnTo>
                  <a:pt x="725420" y="440436"/>
                </a:lnTo>
                <a:lnTo>
                  <a:pt x="731516" y="403860"/>
                </a:lnTo>
                <a:lnTo>
                  <a:pt x="733040" y="385572"/>
                </a:lnTo>
                <a:close/>
              </a:path>
              <a:path w="733425" h="733425">
                <a:moveTo>
                  <a:pt x="707132" y="500634"/>
                </a:moveTo>
                <a:lnTo>
                  <a:pt x="707132" y="384048"/>
                </a:lnTo>
                <a:lnTo>
                  <a:pt x="704084" y="419100"/>
                </a:lnTo>
                <a:lnTo>
                  <a:pt x="701036" y="435864"/>
                </a:lnTo>
                <a:lnTo>
                  <a:pt x="696464" y="452628"/>
                </a:lnTo>
                <a:lnTo>
                  <a:pt x="691892" y="467868"/>
                </a:lnTo>
                <a:lnTo>
                  <a:pt x="687320" y="484632"/>
                </a:lnTo>
                <a:lnTo>
                  <a:pt x="681224" y="499872"/>
                </a:lnTo>
                <a:lnTo>
                  <a:pt x="673604" y="515112"/>
                </a:lnTo>
                <a:lnTo>
                  <a:pt x="665984" y="528828"/>
                </a:lnTo>
                <a:lnTo>
                  <a:pt x="658364" y="544068"/>
                </a:lnTo>
                <a:lnTo>
                  <a:pt x="629408" y="583692"/>
                </a:lnTo>
                <a:lnTo>
                  <a:pt x="583688" y="629412"/>
                </a:lnTo>
                <a:lnTo>
                  <a:pt x="542540" y="658368"/>
                </a:lnTo>
                <a:lnTo>
                  <a:pt x="513584" y="673608"/>
                </a:lnTo>
                <a:lnTo>
                  <a:pt x="499868" y="681228"/>
                </a:lnTo>
                <a:lnTo>
                  <a:pt x="434336" y="701040"/>
                </a:lnTo>
                <a:lnTo>
                  <a:pt x="385568" y="706997"/>
                </a:lnTo>
                <a:lnTo>
                  <a:pt x="347468" y="707009"/>
                </a:lnTo>
                <a:lnTo>
                  <a:pt x="330704" y="705612"/>
                </a:lnTo>
                <a:lnTo>
                  <a:pt x="280412" y="696468"/>
                </a:lnTo>
                <a:lnTo>
                  <a:pt x="217928" y="673608"/>
                </a:lnTo>
                <a:lnTo>
                  <a:pt x="204212" y="665988"/>
                </a:lnTo>
                <a:lnTo>
                  <a:pt x="188972" y="658368"/>
                </a:lnTo>
                <a:lnTo>
                  <a:pt x="149348" y="629412"/>
                </a:lnTo>
                <a:lnTo>
                  <a:pt x="114296" y="595884"/>
                </a:lnTo>
                <a:lnTo>
                  <a:pt x="74672" y="542544"/>
                </a:lnTo>
                <a:lnTo>
                  <a:pt x="51812" y="498348"/>
                </a:lnTo>
                <a:lnTo>
                  <a:pt x="32000" y="434340"/>
                </a:lnTo>
                <a:lnTo>
                  <a:pt x="25904" y="384048"/>
                </a:lnTo>
                <a:lnTo>
                  <a:pt x="25904" y="500631"/>
                </a:lnTo>
                <a:lnTo>
                  <a:pt x="44192" y="541020"/>
                </a:lnTo>
                <a:lnTo>
                  <a:pt x="83816" y="598932"/>
                </a:lnTo>
                <a:lnTo>
                  <a:pt x="120392" y="638556"/>
                </a:lnTo>
                <a:lnTo>
                  <a:pt x="161540" y="670560"/>
                </a:lnTo>
                <a:lnTo>
                  <a:pt x="208784" y="696468"/>
                </a:lnTo>
                <a:lnTo>
                  <a:pt x="224024" y="704088"/>
                </a:lnTo>
                <a:lnTo>
                  <a:pt x="257552" y="716280"/>
                </a:lnTo>
                <a:lnTo>
                  <a:pt x="275840" y="720852"/>
                </a:lnTo>
                <a:lnTo>
                  <a:pt x="292604" y="725424"/>
                </a:lnTo>
                <a:lnTo>
                  <a:pt x="329180" y="731520"/>
                </a:lnTo>
                <a:lnTo>
                  <a:pt x="348992" y="731637"/>
                </a:lnTo>
                <a:lnTo>
                  <a:pt x="367280" y="733044"/>
                </a:lnTo>
                <a:lnTo>
                  <a:pt x="384044" y="731647"/>
                </a:lnTo>
                <a:lnTo>
                  <a:pt x="403856" y="731520"/>
                </a:lnTo>
                <a:lnTo>
                  <a:pt x="440432" y="725424"/>
                </a:lnTo>
                <a:lnTo>
                  <a:pt x="509012" y="704088"/>
                </a:lnTo>
                <a:lnTo>
                  <a:pt x="571496" y="670560"/>
                </a:lnTo>
                <a:lnTo>
                  <a:pt x="612644" y="637032"/>
                </a:lnTo>
                <a:lnTo>
                  <a:pt x="626360" y="624840"/>
                </a:lnTo>
                <a:lnTo>
                  <a:pt x="638552" y="612648"/>
                </a:lnTo>
                <a:lnTo>
                  <a:pt x="670556" y="571500"/>
                </a:lnTo>
                <a:lnTo>
                  <a:pt x="688844" y="541020"/>
                </a:lnTo>
                <a:lnTo>
                  <a:pt x="696464" y="524256"/>
                </a:lnTo>
                <a:lnTo>
                  <a:pt x="704084" y="509016"/>
                </a:lnTo>
                <a:lnTo>
                  <a:pt x="707132" y="500634"/>
                </a:lnTo>
                <a:close/>
              </a:path>
            </a:pathLst>
          </a:custGeom>
          <a:solidFill>
            <a:srgbClr val="5FE1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48531" y="4881357"/>
            <a:ext cx="7333615" cy="565785"/>
          </a:xfrm>
          <a:custGeom>
            <a:avLst/>
            <a:gdLst/>
            <a:ahLst/>
            <a:cxnLst/>
            <a:rect l="l" t="t" r="r" b="b"/>
            <a:pathLst>
              <a:path w="7333615" h="565785">
                <a:moveTo>
                  <a:pt x="0" y="0"/>
                </a:moveTo>
                <a:lnTo>
                  <a:pt x="0" y="565404"/>
                </a:lnTo>
                <a:lnTo>
                  <a:pt x="7333488" y="565404"/>
                </a:lnTo>
                <a:lnTo>
                  <a:pt x="7333488" y="0"/>
                </a:lnTo>
                <a:lnTo>
                  <a:pt x="0" y="0"/>
                </a:lnTo>
                <a:close/>
              </a:path>
            </a:pathLst>
          </a:custGeom>
          <a:solidFill>
            <a:srgbClr val="D5EC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36338" y="4867640"/>
            <a:ext cx="7359650" cy="591820"/>
          </a:xfrm>
          <a:custGeom>
            <a:avLst/>
            <a:gdLst/>
            <a:ahLst/>
            <a:cxnLst/>
            <a:rect l="l" t="t" r="r" b="b"/>
            <a:pathLst>
              <a:path w="7359650" h="591820">
                <a:moveTo>
                  <a:pt x="7359396" y="585216"/>
                </a:moveTo>
                <a:lnTo>
                  <a:pt x="7359396" y="6096"/>
                </a:lnTo>
                <a:lnTo>
                  <a:pt x="7353300" y="0"/>
                </a:lnTo>
                <a:lnTo>
                  <a:pt x="4572" y="0"/>
                </a:lnTo>
                <a:lnTo>
                  <a:pt x="0" y="6096"/>
                </a:lnTo>
                <a:lnTo>
                  <a:pt x="0" y="585216"/>
                </a:lnTo>
                <a:lnTo>
                  <a:pt x="4572" y="591312"/>
                </a:lnTo>
                <a:lnTo>
                  <a:pt x="12192" y="591312"/>
                </a:lnTo>
                <a:lnTo>
                  <a:pt x="12192" y="25908"/>
                </a:lnTo>
                <a:lnTo>
                  <a:pt x="24384" y="13716"/>
                </a:lnTo>
                <a:lnTo>
                  <a:pt x="24384" y="25908"/>
                </a:lnTo>
                <a:lnTo>
                  <a:pt x="7333488" y="25908"/>
                </a:lnTo>
                <a:lnTo>
                  <a:pt x="7333488" y="13716"/>
                </a:lnTo>
                <a:lnTo>
                  <a:pt x="7345680" y="25908"/>
                </a:lnTo>
                <a:lnTo>
                  <a:pt x="7345680" y="591312"/>
                </a:lnTo>
                <a:lnTo>
                  <a:pt x="7353300" y="591312"/>
                </a:lnTo>
                <a:lnTo>
                  <a:pt x="7359396" y="585216"/>
                </a:lnTo>
                <a:close/>
              </a:path>
              <a:path w="7359650" h="591820">
                <a:moveTo>
                  <a:pt x="24384" y="25908"/>
                </a:moveTo>
                <a:lnTo>
                  <a:pt x="24384" y="13716"/>
                </a:lnTo>
                <a:lnTo>
                  <a:pt x="12192" y="25908"/>
                </a:lnTo>
                <a:lnTo>
                  <a:pt x="24384" y="25908"/>
                </a:lnTo>
                <a:close/>
              </a:path>
              <a:path w="7359650" h="591820">
                <a:moveTo>
                  <a:pt x="24384" y="566928"/>
                </a:moveTo>
                <a:lnTo>
                  <a:pt x="24384" y="25908"/>
                </a:lnTo>
                <a:lnTo>
                  <a:pt x="12192" y="25908"/>
                </a:lnTo>
                <a:lnTo>
                  <a:pt x="12192" y="566928"/>
                </a:lnTo>
                <a:lnTo>
                  <a:pt x="24384" y="566928"/>
                </a:lnTo>
                <a:close/>
              </a:path>
              <a:path w="7359650" h="591820">
                <a:moveTo>
                  <a:pt x="7345680" y="566928"/>
                </a:moveTo>
                <a:lnTo>
                  <a:pt x="12192" y="566928"/>
                </a:lnTo>
                <a:lnTo>
                  <a:pt x="24384" y="579120"/>
                </a:lnTo>
                <a:lnTo>
                  <a:pt x="24384" y="591312"/>
                </a:lnTo>
                <a:lnTo>
                  <a:pt x="7333488" y="591312"/>
                </a:lnTo>
                <a:lnTo>
                  <a:pt x="7333488" y="579120"/>
                </a:lnTo>
                <a:lnTo>
                  <a:pt x="7345680" y="566928"/>
                </a:lnTo>
                <a:close/>
              </a:path>
              <a:path w="7359650" h="591820">
                <a:moveTo>
                  <a:pt x="24384" y="591312"/>
                </a:moveTo>
                <a:lnTo>
                  <a:pt x="24384" y="579120"/>
                </a:lnTo>
                <a:lnTo>
                  <a:pt x="12192" y="566928"/>
                </a:lnTo>
                <a:lnTo>
                  <a:pt x="12192" y="591312"/>
                </a:lnTo>
                <a:lnTo>
                  <a:pt x="24384" y="591312"/>
                </a:lnTo>
                <a:close/>
              </a:path>
              <a:path w="7359650" h="591820">
                <a:moveTo>
                  <a:pt x="7345680" y="25908"/>
                </a:moveTo>
                <a:lnTo>
                  <a:pt x="7333488" y="13716"/>
                </a:lnTo>
                <a:lnTo>
                  <a:pt x="7333488" y="25908"/>
                </a:lnTo>
                <a:lnTo>
                  <a:pt x="7345680" y="25908"/>
                </a:lnTo>
                <a:close/>
              </a:path>
              <a:path w="7359650" h="591820">
                <a:moveTo>
                  <a:pt x="7345680" y="566928"/>
                </a:moveTo>
                <a:lnTo>
                  <a:pt x="7345680" y="25908"/>
                </a:lnTo>
                <a:lnTo>
                  <a:pt x="7333488" y="25908"/>
                </a:lnTo>
                <a:lnTo>
                  <a:pt x="7333488" y="566928"/>
                </a:lnTo>
                <a:lnTo>
                  <a:pt x="7345680" y="566928"/>
                </a:lnTo>
                <a:close/>
              </a:path>
              <a:path w="7359650" h="591820">
                <a:moveTo>
                  <a:pt x="7345680" y="591312"/>
                </a:moveTo>
                <a:lnTo>
                  <a:pt x="7345680" y="566928"/>
                </a:lnTo>
                <a:lnTo>
                  <a:pt x="7333488" y="579120"/>
                </a:lnTo>
                <a:lnTo>
                  <a:pt x="7333488" y="591312"/>
                </a:lnTo>
                <a:lnTo>
                  <a:pt x="7345680" y="5913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94966" y="4809728"/>
            <a:ext cx="707390" cy="707390"/>
          </a:xfrm>
          <a:custGeom>
            <a:avLst/>
            <a:gdLst/>
            <a:ahLst/>
            <a:cxnLst/>
            <a:rect l="l" t="t" r="r" b="b"/>
            <a:pathLst>
              <a:path w="707389" h="707389">
                <a:moveTo>
                  <a:pt x="707132" y="353568"/>
                </a:moveTo>
                <a:lnTo>
                  <a:pt x="703901" y="305632"/>
                </a:lnTo>
                <a:lnTo>
                  <a:pt x="694489" y="259644"/>
                </a:lnTo>
                <a:lnTo>
                  <a:pt x="679319" y="216027"/>
                </a:lnTo>
                <a:lnTo>
                  <a:pt x="658816" y="175203"/>
                </a:lnTo>
                <a:lnTo>
                  <a:pt x="633402" y="137597"/>
                </a:lnTo>
                <a:lnTo>
                  <a:pt x="603500" y="103632"/>
                </a:lnTo>
                <a:lnTo>
                  <a:pt x="569535" y="73730"/>
                </a:lnTo>
                <a:lnTo>
                  <a:pt x="531929" y="48316"/>
                </a:lnTo>
                <a:lnTo>
                  <a:pt x="491105" y="27813"/>
                </a:lnTo>
                <a:lnTo>
                  <a:pt x="447488" y="12643"/>
                </a:lnTo>
                <a:lnTo>
                  <a:pt x="401500" y="3231"/>
                </a:lnTo>
                <a:lnTo>
                  <a:pt x="353564" y="0"/>
                </a:lnTo>
                <a:lnTo>
                  <a:pt x="305629" y="3231"/>
                </a:lnTo>
                <a:lnTo>
                  <a:pt x="259641" y="12643"/>
                </a:lnTo>
                <a:lnTo>
                  <a:pt x="216024" y="27813"/>
                </a:lnTo>
                <a:lnTo>
                  <a:pt x="175201" y="48316"/>
                </a:lnTo>
                <a:lnTo>
                  <a:pt x="137595" y="73730"/>
                </a:lnTo>
                <a:lnTo>
                  <a:pt x="103630" y="103632"/>
                </a:lnTo>
                <a:lnTo>
                  <a:pt x="73729" y="137597"/>
                </a:lnTo>
                <a:lnTo>
                  <a:pt x="48315" y="175203"/>
                </a:lnTo>
                <a:lnTo>
                  <a:pt x="27812" y="216027"/>
                </a:lnTo>
                <a:lnTo>
                  <a:pt x="12643" y="259644"/>
                </a:lnTo>
                <a:lnTo>
                  <a:pt x="3231" y="305632"/>
                </a:lnTo>
                <a:lnTo>
                  <a:pt x="0" y="353568"/>
                </a:lnTo>
                <a:lnTo>
                  <a:pt x="3231" y="401503"/>
                </a:lnTo>
                <a:lnTo>
                  <a:pt x="12643" y="447491"/>
                </a:lnTo>
                <a:lnTo>
                  <a:pt x="27812" y="491109"/>
                </a:lnTo>
                <a:lnTo>
                  <a:pt x="48315" y="531932"/>
                </a:lnTo>
                <a:lnTo>
                  <a:pt x="73729" y="569538"/>
                </a:lnTo>
                <a:lnTo>
                  <a:pt x="103630" y="603504"/>
                </a:lnTo>
                <a:lnTo>
                  <a:pt x="137595" y="633405"/>
                </a:lnTo>
                <a:lnTo>
                  <a:pt x="175201" y="658819"/>
                </a:lnTo>
                <a:lnTo>
                  <a:pt x="216024" y="679323"/>
                </a:lnTo>
                <a:lnTo>
                  <a:pt x="259641" y="694492"/>
                </a:lnTo>
                <a:lnTo>
                  <a:pt x="305629" y="703904"/>
                </a:lnTo>
                <a:lnTo>
                  <a:pt x="353564" y="707136"/>
                </a:lnTo>
                <a:lnTo>
                  <a:pt x="401500" y="703904"/>
                </a:lnTo>
                <a:lnTo>
                  <a:pt x="447488" y="694492"/>
                </a:lnTo>
                <a:lnTo>
                  <a:pt x="491105" y="679323"/>
                </a:lnTo>
                <a:lnTo>
                  <a:pt x="531929" y="658819"/>
                </a:lnTo>
                <a:lnTo>
                  <a:pt x="569535" y="633405"/>
                </a:lnTo>
                <a:lnTo>
                  <a:pt x="603500" y="603504"/>
                </a:lnTo>
                <a:lnTo>
                  <a:pt x="633402" y="569538"/>
                </a:lnTo>
                <a:lnTo>
                  <a:pt x="658816" y="531932"/>
                </a:lnTo>
                <a:lnTo>
                  <a:pt x="679319" y="491109"/>
                </a:lnTo>
                <a:lnTo>
                  <a:pt x="694489" y="447491"/>
                </a:lnTo>
                <a:lnTo>
                  <a:pt x="703901" y="401503"/>
                </a:lnTo>
                <a:lnTo>
                  <a:pt x="707132" y="3535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81249" y="4797537"/>
            <a:ext cx="733425" cy="733425"/>
          </a:xfrm>
          <a:custGeom>
            <a:avLst/>
            <a:gdLst/>
            <a:ahLst/>
            <a:cxnLst/>
            <a:rect l="l" t="t" r="r" b="b"/>
            <a:pathLst>
              <a:path w="733425" h="733425">
                <a:moveTo>
                  <a:pt x="733040" y="384048"/>
                </a:moveTo>
                <a:lnTo>
                  <a:pt x="733040" y="347472"/>
                </a:lnTo>
                <a:lnTo>
                  <a:pt x="729992" y="309372"/>
                </a:lnTo>
                <a:lnTo>
                  <a:pt x="725420" y="292608"/>
                </a:lnTo>
                <a:lnTo>
                  <a:pt x="722372" y="274320"/>
                </a:lnTo>
                <a:lnTo>
                  <a:pt x="716276" y="257556"/>
                </a:lnTo>
                <a:lnTo>
                  <a:pt x="711704" y="239268"/>
                </a:lnTo>
                <a:lnTo>
                  <a:pt x="704084" y="222504"/>
                </a:lnTo>
                <a:lnTo>
                  <a:pt x="679700" y="175260"/>
                </a:lnTo>
                <a:lnTo>
                  <a:pt x="638552" y="118872"/>
                </a:lnTo>
                <a:lnTo>
                  <a:pt x="600452" y="83820"/>
                </a:lnTo>
                <a:lnTo>
                  <a:pt x="586736" y="71628"/>
                </a:lnTo>
                <a:lnTo>
                  <a:pt x="525776" y="35052"/>
                </a:lnTo>
                <a:lnTo>
                  <a:pt x="509012" y="28956"/>
                </a:lnTo>
                <a:lnTo>
                  <a:pt x="492248" y="21336"/>
                </a:lnTo>
                <a:lnTo>
                  <a:pt x="475484" y="16764"/>
                </a:lnTo>
                <a:lnTo>
                  <a:pt x="458720" y="10668"/>
                </a:lnTo>
                <a:lnTo>
                  <a:pt x="403856" y="1524"/>
                </a:lnTo>
                <a:lnTo>
                  <a:pt x="385568" y="0"/>
                </a:lnTo>
                <a:lnTo>
                  <a:pt x="347468" y="0"/>
                </a:lnTo>
                <a:lnTo>
                  <a:pt x="329180" y="1524"/>
                </a:lnTo>
                <a:lnTo>
                  <a:pt x="292604" y="7620"/>
                </a:lnTo>
                <a:lnTo>
                  <a:pt x="275840" y="10668"/>
                </a:lnTo>
                <a:lnTo>
                  <a:pt x="257552" y="16764"/>
                </a:lnTo>
                <a:lnTo>
                  <a:pt x="240788" y="21336"/>
                </a:lnTo>
                <a:lnTo>
                  <a:pt x="224024" y="28956"/>
                </a:lnTo>
                <a:lnTo>
                  <a:pt x="208784" y="36576"/>
                </a:lnTo>
                <a:lnTo>
                  <a:pt x="192020" y="44196"/>
                </a:lnTo>
                <a:lnTo>
                  <a:pt x="161540" y="62484"/>
                </a:lnTo>
                <a:lnTo>
                  <a:pt x="120396" y="94488"/>
                </a:lnTo>
                <a:lnTo>
                  <a:pt x="108204" y="106680"/>
                </a:lnTo>
                <a:lnTo>
                  <a:pt x="96012" y="120396"/>
                </a:lnTo>
                <a:lnTo>
                  <a:pt x="83820" y="132588"/>
                </a:lnTo>
                <a:lnTo>
                  <a:pt x="73152" y="147828"/>
                </a:lnTo>
                <a:lnTo>
                  <a:pt x="62484" y="161544"/>
                </a:lnTo>
                <a:lnTo>
                  <a:pt x="44196" y="192024"/>
                </a:lnTo>
                <a:lnTo>
                  <a:pt x="16764" y="257556"/>
                </a:lnTo>
                <a:lnTo>
                  <a:pt x="4572" y="310896"/>
                </a:lnTo>
                <a:lnTo>
                  <a:pt x="0" y="365760"/>
                </a:lnTo>
                <a:lnTo>
                  <a:pt x="4572" y="422148"/>
                </a:lnTo>
                <a:lnTo>
                  <a:pt x="7620" y="440436"/>
                </a:lnTo>
                <a:lnTo>
                  <a:pt x="12192" y="458724"/>
                </a:lnTo>
                <a:lnTo>
                  <a:pt x="16764" y="475488"/>
                </a:lnTo>
                <a:lnTo>
                  <a:pt x="25908" y="500634"/>
                </a:lnTo>
                <a:lnTo>
                  <a:pt x="25908" y="348996"/>
                </a:lnTo>
                <a:lnTo>
                  <a:pt x="27432" y="330708"/>
                </a:lnTo>
                <a:lnTo>
                  <a:pt x="36576" y="280416"/>
                </a:lnTo>
                <a:lnTo>
                  <a:pt x="59436" y="217932"/>
                </a:lnTo>
                <a:lnTo>
                  <a:pt x="76200" y="188976"/>
                </a:lnTo>
                <a:lnTo>
                  <a:pt x="83820" y="175260"/>
                </a:lnTo>
                <a:lnTo>
                  <a:pt x="94488" y="161544"/>
                </a:lnTo>
                <a:lnTo>
                  <a:pt x="103632" y="149352"/>
                </a:lnTo>
                <a:lnTo>
                  <a:pt x="114300" y="137160"/>
                </a:lnTo>
                <a:lnTo>
                  <a:pt x="150872" y="102108"/>
                </a:lnTo>
                <a:lnTo>
                  <a:pt x="204212" y="65532"/>
                </a:lnTo>
                <a:lnTo>
                  <a:pt x="249932" y="45720"/>
                </a:lnTo>
                <a:lnTo>
                  <a:pt x="315464" y="28956"/>
                </a:lnTo>
                <a:lnTo>
                  <a:pt x="350516" y="25908"/>
                </a:lnTo>
                <a:lnTo>
                  <a:pt x="367280" y="24384"/>
                </a:lnTo>
                <a:lnTo>
                  <a:pt x="419096" y="28956"/>
                </a:lnTo>
                <a:lnTo>
                  <a:pt x="469388" y="41148"/>
                </a:lnTo>
                <a:lnTo>
                  <a:pt x="530348" y="67056"/>
                </a:lnTo>
                <a:lnTo>
                  <a:pt x="571496" y="92964"/>
                </a:lnTo>
                <a:lnTo>
                  <a:pt x="583688" y="103632"/>
                </a:lnTo>
                <a:lnTo>
                  <a:pt x="597404" y="114300"/>
                </a:lnTo>
                <a:lnTo>
                  <a:pt x="620264" y="137160"/>
                </a:lnTo>
                <a:lnTo>
                  <a:pt x="630932" y="149352"/>
                </a:lnTo>
                <a:lnTo>
                  <a:pt x="640076" y="163068"/>
                </a:lnTo>
                <a:lnTo>
                  <a:pt x="650744" y="175260"/>
                </a:lnTo>
                <a:lnTo>
                  <a:pt x="658364" y="188976"/>
                </a:lnTo>
                <a:lnTo>
                  <a:pt x="667508" y="204216"/>
                </a:lnTo>
                <a:lnTo>
                  <a:pt x="675128" y="217932"/>
                </a:lnTo>
                <a:lnTo>
                  <a:pt x="693416" y="265176"/>
                </a:lnTo>
                <a:lnTo>
                  <a:pt x="704084" y="313944"/>
                </a:lnTo>
                <a:lnTo>
                  <a:pt x="707132" y="332232"/>
                </a:lnTo>
                <a:lnTo>
                  <a:pt x="707132" y="348996"/>
                </a:lnTo>
                <a:lnTo>
                  <a:pt x="708656" y="365760"/>
                </a:lnTo>
                <a:lnTo>
                  <a:pt x="708656" y="498957"/>
                </a:lnTo>
                <a:lnTo>
                  <a:pt x="711704" y="492252"/>
                </a:lnTo>
                <a:lnTo>
                  <a:pt x="717800" y="475488"/>
                </a:lnTo>
                <a:lnTo>
                  <a:pt x="726944" y="438912"/>
                </a:lnTo>
                <a:lnTo>
                  <a:pt x="729992" y="422148"/>
                </a:lnTo>
                <a:lnTo>
                  <a:pt x="733040" y="384048"/>
                </a:lnTo>
                <a:close/>
              </a:path>
              <a:path w="733425" h="733425">
                <a:moveTo>
                  <a:pt x="708656" y="498957"/>
                </a:moveTo>
                <a:lnTo>
                  <a:pt x="708656" y="365760"/>
                </a:lnTo>
                <a:lnTo>
                  <a:pt x="704084" y="419100"/>
                </a:lnTo>
                <a:lnTo>
                  <a:pt x="701036" y="435864"/>
                </a:lnTo>
                <a:lnTo>
                  <a:pt x="675128" y="513588"/>
                </a:lnTo>
                <a:lnTo>
                  <a:pt x="640076" y="569976"/>
                </a:lnTo>
                <a:lnTo>
                  <a:pt x="608072" y="608076"/>
                </a:lnTo>
                <a:lnTo>
                  <a:pt x="571496" y="640080"/>
                </a:lnTo>
                <a:lnTo>
                  <a:pt x="528824" y="665988"/>
                </a:lnTo>
                <a:lnTo>
                  <a:pt x="515108" y="673608"/>
                </a:lnTo>
                <a:lnTo>
                  <a:pt x="467864" y="691896"/>
                </a:lnTo>
                <a:lnTo>
                  <a:pt x="402332" y="705612"/>
                </a:lnTo>
                <a:lnTo>
                  <a:pt x="348992" y="707136"/>
                </a:lnTo>
                <a:lnTo>
                  <a:pt x="332228" y="705612"/>
                </a:lnTo>
                <a:lnTo>
                  <a:pt x="281936" y="696468"/>
                </a:lnTo>
                <a:lnTo>
                  <a:pt x="219452" y="673608"/>
                </a:lnTo>
                <a:lnTo>
                  <a:pt x="190496" y="656844"/>
                </a:lnTo>
                <a:lnTo>
                  <a:pt x="176780" y="649224"/>
                </a:lnTo>
                <a:lnTo>
                  <a:pt x="163064" y="638556"/>
                </a:lnTo>
                <a:lnTo>
                  <a:pt x="149348" y="629412"/>
                </a:lnTo>
                <a:lnTo>
                  <a:pt x="137160" y="618744"/>
                </a:lnTo>
                <a:lnTo>
                  <a:pt x="126492" y="606552"/>
                </a:lnTo>
                <a:lnTo>
                  <a:pt x="114300" y="595884"/>
                </a:lnTo>
                <a:lnTo>
                  <a:pt x="103632" y="582168"/>
                </a:lnTo>
                <a:lnTo>
                  <a:pt x="74676" y="542544"/>
                </a:lnTo>
                <a:lnTo>
                  <a:pt x="41148" y="467868"/>
                </a:lnTo>
                <a:lnTo>
                  <a:pt x="27432" y="400812"/>
                </a:lnTo>
                <a:lnTo>
                  <a:pt x="25908" y="384048"/>
                </a:lnTo>
                <a:lnTo>
                  <a:pt x="25908" y="500634"/>
                </a:lnTo>
                <a:lnTo>
                  <a:pt x="28956" y="509016"/>
                </a:lnTo>
                <a:lnTo>
                  <a:pt x="36576" y="525780"/>
                </a:lnTo>
                <a:lnTo>
                  <a:pt x="45720" y="541020"/>
                </a:lnTo>
                <a:lnTo>
                  <a:pt x="53340" y="556260"/>
                </a:lnTo>
                <a:lnTo>
                  <a:pt x="64008" y="571500"/>
                </a:lnTo>
                <a:lnTo>
                  <a:pt x="73152" y="585216"/>
                </a:lnTo>
                <a:lnTo>
                  <a:pt x="85344" y="598932"/>
                </a:lnTo>
                <a:lnTo>
                  <a:pt x="120396" y="637032"/>
                </a:lnTo>
                <a:lnTo>
                  <a:pt x="163064" y="670560"/>
                </a:lnTo>
                <a:lnTo>
                  <a:pt x="224024" y="704088"/>
                </a:lnTo>
                <a:lnTo>
                  <a:pt x="275840" y="720852"/>
                </a:lnTo>
                <a:lnTo>
                  <a:pt x="332228" y="730123"/>
                </a:lnTo>
                <a:lnTo>
                  <a:pt x="367280" y="733044"/>
                </a:lnTo>
                <a:lnTo>
                  <a:pt x="385568" y="731520"/>
                </a:lnTo>
                <a:lnTo>
                  <a:pt x="405380" y="729996"/>
                </a:lnTo>
                <a:lnTo>
                  <a:pt x="423668" y="728472"/>
                </a:lnTo>
                <a:lnTo>
                  <a:pt x="441956" y="725424"/>
                </a:lnTo>
                <a:lnTo>
                  <a:pt x="458720" y="720852"/>
                </a:lnTo>
                <a:lnTo>
                  <a:pt x="477008" y="716280"/>
                </a:lnTo>
                <a:lnTo>
                  <a:pt x="510536" y="704088"/>
                </a:lnTo>
                <a:lnTo>
                  <a:pt x="525776" y="696468"/>
                </a:lnTo>
                <a:lnTo>
                  <a:pt x="542540" y="688848"/>
                </a:lnTo>
                <a:lnTo>
                  <a:pt x="557780" y="679704"/>
                </a:lnTo>
                <a:lnTo>
                  <a:pt x="573020" y="669036"/>
                </a:lnTo>
                <a:lnTo>
                  <a:pt x="586736" y="659892"/>
                </a:lnTo>
                <a:lnTo>
                  <a:pt x="638552" y="612648"/>
                </a:lnTo>
                <a:lnTo>
                  <a:pt x="670556" y="569976"/>
                </a:lnTo>
                <a:lnTo>
                  <a:pt x="681224" y="556260"/>
                </a:lnTo>
                <a:lnTo>
                  <a:pt x="688844" y="541020"/>
                </a:lnTo>
                <a:lnTo>
                  <a:pt x="697988" y="524256"/>
                </a:lnTo>
                <a:lnTo>
                  <a:pt x="704084" y="509016"/>
                </a:lnTo>
                <a:lnTo>
                  <a:pt x="708656" y="498957"/>
                </a:lnTo>
                <a:close/>
              </a:path>
            </a:pathLst>
          </a:custGeom>
          <a:solidFill>
            <a:srgbClr val="D5EC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43149" y="5728701"/>
            <a:ext cx="7739380" cy="567055"/>
          </a:xfrm>
          <a:custGeom>
            <a:avLst/>
            <a:gdLst/>
            <a:ahLst/>
            <a:cxnLst/>
            <a:rect l="l" t="t" r="r" b="b"/>
            <a:pathLst>
              <a:path w="7739380" h="567054">
                <a:moveTo>
                  <a:pt x="0" y="0"/>
                </a:moveTo>
                <a:lnTo>
                  <a:pt x="0" y="566928"/>
                </a:lnTo>
                <a:lnTo>
                  <a:pt x="7738872" y="566928"/>
                </a:lnTo>
                <a:lnTo>
                  <a:pt x="77388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79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29433" y="5716508"/>
            <a:ext cx="7766684" cy="591820"/>
          </a:xfrm>
          <a:custGeom>
            <a:avLst/>
            <a:gdLst/>
            <a:ahLst/>
            <a:cxnLst/>
            <a:rect l="l" t="t" r="r" b="b"/>
            <a:pathLst>
              <a:path w="7766684" h="591820">
                <a:moveTo>
                  <a:pt x="7766301" y="585216"/>
                </a:moveTo>
                <a:lnTo>
                  <a:pt x="7766301" y="6096"/>
                </a:lnTo>
                <a:lnTo>
                  <a:pt x="7760205" y="0"/>
                </a:lnTo>
                <a:lnTo>
                  <a:pt x="6096" y="0"/>
                </a:lnTo>
                <a:lnTo>
                  <a:pt x="0" y="6096"/>
                </a:lnTo>
                <a:lnTo>
                  <a:pt x="0" y="585216"/>
                </a:lnTo>
                <a:lnTo>
                  <a:pt x="6096" y="591312"/>
                </a:lnTo>
                <a:lnTo>
                  <a:pt x="13716" y="591312"/>
                </a:lnTo>
                <a:lnTo>
                  <a:pt x="13716" y="25908"/>
                </a:lnTo>
                <a:lnTo>
                  <a:pt x="25908" y="12192"/>
                </a:lnTo>
                <a:lnTo>
                  <a:pt x="25908" y="25908"/>
                </a:lnTo>
                <a:lnTo>
                  <a:pt x="7740393" y="25908"/>
                </a:lnTo>
                <a:lnTo>
                  <a:pt x="7740393" y="12192"/>
                </a:lnTo>
                <a:lnTo>
                  <a:pt x="7752585" y="25908"/>
                </a:lnTo>
                <a:lnTo>
                  <a:pt x="7752585" y="591312"/>
                </a:lnTo>
                <a:lnTo>
                  <a:pt x="7760205" y="591312"/>
                </a:lnTo>
                <a:lnTo>
                  <a:pt x="7766301" y="585216"/>
                </a:lnTo>
                <a:close/>
              </a:path>
              <a:path w="7766684" h="591820">
                <a:moveTo>
                  <a:pt x="25908" y="25908"/>
                </a:moveTo>
                <a:lnTo>
                  <a:pt x="25908" y="12192"/>
                </a:lnTo>
                <a:lnTo>
                  <a:pt x="13716" y="25908"/>
                </a:lnTo>
                <a:lnTo>
                  <a:pt x="25908" y="25908"/>
                </a:lnTo>
                <a:close/>
              </a:path>
              <a:path w="7766684" h="591820">
                <a:moveTo>
                  <a:pt x="25908" y="565404"/>
                </a:moveTo>
                <a:lnTo>
                  <a:pt x="25908" y="25908"/>
                </a:lnTo>
                <a:lnTo>
                  <a:pt x="13716" y="25908"/>
                </a:lnTo>
                <a:lnTo>
                  <a:pt x="13716" y="565404"/>
                </a:lnTo>
                <a:lnTo>
                  <a:pt x="25908" y="565404"/>
                </a:lnTo>
                <a:close/>
              </a:path>
              <a:path w="7766684" h="591820">
                <a:moveTo>
                  <a:pt x="7752585" y="565404"/>
                </a:moveTo>
                <a:lnTo>
                  <a:pt x="13716" y="565404"/>
                </a:lnTo>
                <a:lnTo>
                  <a:pt x="25908" y="579120"/>
                </a:lnTo>
                <a:lnTo>
                  <a:pt x="25908" y="591312"/>
                </a:lnTo>
                <a:lnTo>
                  <a:pt x="7740393" y="591312"/>
                </a:lnTo>
                <a:lnTo>
                  <a:pt x="7740393" y="579120"/>
                </a:lnTo>
                <a:lnTo>
                  <a:pt x="7752585" y="565404"/>
                </a:lnTo>
                <a:close/>
              </a:path>
              <a:path w="7766684" h="591820">
                <a:moveTo>
                  <a:pt x="25908" y="591312"/>
                </a:moveTo>
                <a:lnTo>
                  <a:pt x="25908" y="579120"/>
                </a:lnTo>
                <a:lnTo>
                  <a:pt x="13716" y="565404"/>
                </a:lnTo>
                <a:lnTo>
                  <a:pt x="13716" y="591312"/>
                </a:lnTo>
                <a:lnTo>
                  <a:pt x="25908" y="591312"/>
                </a:lnTo>
                <a:close/>
              </a:path>
              <a:path w="7766684" h="591820">
                <a:moveTo>
                  <a:pt x="7752585" y="25908"/>
                </a:moveTo>
                <a:lnTo>
                  <a:pt x="7740393" y="12192"/>
                </a:lnTo>
                <a:lnTo>
                  <a:pt x="7740393" y="25908"/>
                </a:lnTo>
                <a:lnTo>
                  <a:pt x="7752585" y="25908"/>
                </a:lnTo>
                <a:close/>
              </a:path>
              <a:path w="7766684" h="591820">
                <a:moveTo>
                  <a:pt x="7752585" y="565404"/>
                </a:moveTo>
                <a:lnTo>
                  <a:pt x="7752585" y="25908"/>
                </a:lnTo>
                <a:lnTo>
                  <a:pt x="7740393" y="25908"/>
                </a:lnTo>
                <a:lnTo>
                  <a:pt x="7740393" y="565404"/>
                </a:lnTo>
                <a:lnTo>
                  <a:pt x="7752585" y="565404"/>
                </a:lnTo>
                <a:close/>
              </a:path>
              <a:path w="7766684" h="591820">
                <a:moveTo>
                  <a:pt x="7752585" y="591312"/>
                </a:moveTo>
                <a:lnTo>
                  <a:pt x="7752585" y="565404"/>
                </a:lnTo>
                <a:lnTo>
                  <a:pt x="7740393" y="579120"/>
                </a:lnTo>
                <a:lnTo>
                  <a:pt x="7740393" y="591312"/>
                </a:lnTo>
                <a:lnTo>
                  <a:pt x="7752585" y="5913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80031" y="2340342"/>
            <a:ext cx="6234430" cy="3863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latin typeface="Calibri"/>
                <a:cs typeface="Calibri"/>
              </a:rPr>
              <a:t>Economic Order </a:t>
            </a:r>
            <a:r>
              <a:rPr sz="2900" spc="-5" dirty="0">
                <a:latin typeface="Calibri"/>
                <a:cs typeface="Calibri"/>
              </a:rPr>
              <a:t>Quantity</a:t>
            </a:r>
            <a:r>
              <a:rPr sz="2900" spc="-3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(EOQ)</a:t>
            </a:r>
            <a:endParaRPr sz="2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50">
              <a:latin typeface="Times New Roman"/>
              <a:cs typeface="Times New Roman"/>
            </a:endParaRPr>
          </a:p>
          <a:p>
            <a:pPr marL="417830">
              <a:lnSpc>
                <a:spcPct val="100000"/>
              </a:lnSpc>
            </a:pPr>
            <a:r>
              <a:rPr sz="2900" spc="-15" dirty="0">
                <a:latin typeface="Calibri"/>
                <a:cs typeface="Calibri"/>
              </a:rPr>
              <a:t>Reorder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20" dirty="0">
                <a:latin typeface="Calibri"/>
                <a:cs typeface="Calibri"/>
              </a:rPr>
              <a:t>Point</a:t>
            </a:r>
            <a:endParaRPr sz="2900">
              <a:latin typeface="Calibri"/>
              <a:cs typeface="Calibri"/>
            </a:endParaRPr>
          </a:p>
          <a:p>
            <a:pPr marL="417830" marR="5080" indent="124460">
              <a:lnSpc>
                <a:spcPts val="6680"/>
              </a:lnSpc>
              <a:spcBef>
                <a:spcPts val="760"/>
              </a:spcBef>
            </a:pPr>
            <a:r>
              <a:rPr sz="2900" spc="-10" dirty="0">
                <a:latin typeface="Calibri"/>
                <a:cs typeface="Calibri"/>
              </a:rPr>
              <a:t>Material </a:t>
            </a:r>
            <a:r>
              <a:rPr sz="2900" spc="-15" dirty="0">
                <a:latin typeface="Calibri"/>
                <a:cs typeface="Calibri"/>
              </a:rPr>
              <a:t>Requirement </a:t>
            </a:r>
            <a:r>
              <a:rPr sz="2900" spc="-5" dirty="0">
                <a:latin typeface="Calibri"/>
                <a:cs typeface="Calibri"/>
              </a:rPr>
              <a:t>Planning (MRP)  Just-in-time (JIT) </a:t>
            </a:r>
            <a:r>
              <a:rPr sz="2900" spc="-15" dirty="0">
                <a:latin typeface="Calibri"/>
                <a:cs typeface="Calibri"/>
              </a:rPr>
              <a:t>Inventory</a:t>
            </a:r>
            <a:r>
              <a:rPr sz="2900" spc="-50" dirty="0">
                <a:latin typeface="Calibri"/>
                <a:cs typeface="Calibri"/>
              </a:rPr>
              <a:t> </a:t>
            </a:r>
            <a:r>
              <a:rPr sz="2900" spc="-25" dirty="0">
                <a:latin typeface="Calibri"/>
                <a:cs typeface="Calibri"/>
              </a:rPr>
              <a:t>System</a:t>
            </a:r>
            <a:endParaRPr sz="2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50"/>
              </a:spcBef>
            </a:pPr>
            <a:r>
              <a:rPr sz="2900" spc="-10" dirty="0">
                <a:latin typeface="Calibri"/>
                <a:cs typeface="Calibri"/>
              </a:rPr>
              <a:t>Purchase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Requisition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89582" y="5658596"/>
            <a:ext cx="707390" cy="707390"/>
          </a:xfrm>
          <a:custGeom>
            <a:avLst/>
            <a:gdLst/>
            <a:ahLst/>
            <a:cxnLst/>
            <a:rect l="l" t="t" r="r" b="b"/>
            <a:pathLst>
              <a:path w="707389" h="707389">
                <a:moveTo>
                  <a:pt x="707132" y="353568"/>
                </a:moveTo>
                <a:lnTo>
                  <a:pt x="703901" y="305632"/>
                </a:lnTo>
                <a:lnTo>
                  <a:pt x="694489" y="259644"/>
                </a:lnTo>
                <a:lnTo>
                  <a:pt x="679320" y="216027"/>
                </a:lnTo>
                <a:lnTo>
                  <a:pt x="658816" y="175203"/>
                </a:lnTo>
                <a:lnTo>
                  <a:pt x="633402" y="137597"/>
                </a:lnTo>
                <a:lnTo>
                  <a:pt x="603501" y="103632"/>
                </a:lnTo>
                <a:lnTo>
                  <a:pt x="569536" y="73730"/>
                </a:lnTo>
                <a:lnTo>
                  <a:pt x="531930" y="48316"/>
                </a:lnTo>
                <a:lnTo>
                  <a:pt x="491107" y="27813"/>
                </a:lnTo>
                <a:lnTo>
                  <a:pt x="447490" y="12643"/>
                </a:lnTo>
                <a:lnTo>
                  <a:pt x="401502" y="3231"/>
                </a:lnTo>
                <a:lnTo>
                  <a:pt x="353568" y="0"/>
                </a:lnTo>
                <a:lnTo>
                  <a:pt x="305632" y="3231"/>
                </a:lnTo>
                <a:lnTo>
                  <a:pt x="259644" y="12643"/>
                </a:lnTo>
                <a:lnTo>
                  <a:pt x="216027" y="27813"/>
                </a:lnTo>
                <a:lnTo>
                  <a:pt x="175203" y="48316"/>
                </a:lnTo>
                <a:lnTo>
                  <a:pt x="137597" y="73730"/>
                </a:lnTo>
                <a:lnTo>
                  <a:pt x="103632" y="103632"/>
                </a:lnTo>
                <a:lnTo>
                  <a:pt x="73730" y="137597"/>
                </a:lnTo>
                <a:lnTo>
                  <a:pt x="48316" y="175203"/>
                </a:lnTo>
                <a:lnTo>
                  <a:pt x="27813" y="216027"/>
                </a:lnTo>
                <a:lnTo>
                  <a:pt x="12643" y="259644"/>
                </a:lnTo>
                <a:lnTo>
                  <a:pt x="3231" y="305632"/>
                </a:lnTo>
                <a:lnTo>
                  <a:pt x="0" y="353568"/>
                </a:lnTo>
                <a:lnTo>
                  <a:pt x="3231" y="401503"/>
                </a:lnTo>
                <a:lnTo>
                  <a:pt x="12643" y="447491"/>
                </a:lnTo>
                <a:lnTo>
                  <a:pt x="27813" y="491109"/>
                </a:lnTo>
                <a:lnTo>
                  <a:pt x="48316" y="531932"/>
                </a:lnTo>
                <a:lnTo>
                  <a:pt x="73730" y="569538"/>
                </a:lnTo>
                <a:lnTo>
                  <a:pt x="103632" y="603504"/>
                </a:lnTo>
                <a:lnTo>
                  <a:pt x="137597" y="633405"/>
                </a:lnTo>
                <a:lnTo>
                  <a:pt x="175203" y="658819"/>
                </a:lnTo>
                <a:lnTo>
                  <a:pt x="216027" y="679323"/>
                </a:lnTo>
                <a:lnTo>
                  <a:pt x="259644" y="694492"/>
                </a:lnTo>
                <a:lnTo>
                  <a:pt x="305632" y="703904"/>
                </a:lnTo>
                <a:lnTo>
                  <a:pt x="353568" y="707136"/>
                </a:lnTo>
                <a:lnTo>
                  <a:pt x="401502" y="703904"/>
                </a:lnTo>
                <a:lnTo>
                  <a:pt x="447490" y="694492"/>
                </a:lnTo>
                <a:lnTo>
                  <a:pt x="491107" y="679323"/>
                </a:lnTo>
                <a:lnTo>
                  <a:pt x="531930" y="658819"/>
                </a:lnTo>
                <a:lnTo>
                  <a:pt x="569536" y="633405"/>
                </a:lnTo>
                <a:lnTo>
                  <a:pt x="603501" y="603504"/>
                </a:lnTo>
                <a:lnTo>
                  <a:pt x="633402" y="569538"/>
                </a:lnTo>
                <a:lnTo>
                  <a:pt x="658816" y="531932"/>
                </a:lnTo>
                <a:lnTo>
                  <a:pt x="679320" y="491109"/>
                </a:lnTo>
                <a:lnTo>
                  <a:pt x="694489" y="447491"/>
                </a:lnTo>
                <a:lnTo>
                  <a:pt x="703901" y="401503"/>
                </a:lnTo>
                <a:lnTo>
                  <a:pt x="707132" y="3535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75866" y="5646404"/>
            <a:ext cx="733425" cy="731520"/>
          </a:xfrm>
          <a:custGeom>
            <a:avLst/>
            <a:gdLst/>
            <a:ahLst/>
            <a:cxnLst/>
            <a:rect l="l" t="t" r="r" b="b"/>
            <a:pathLst>
              <a:path w="733425" h="731520">
                <a:moveTo>
                  <a:pt x="733040" y="384048"/>
                </a:moveTo>
                <a:lnTo>
                  <a:pt x="733040" y="347472"/>
                </a:lnTo>
                <a:lnTo>
                  <a:pt x="731516" y="327660"/>
                </a:lnTo>
                <a:lnTo>
                  <a:pt x="725420" y="291084"/>
                </a:lnTo>
                <a:lnTo>
                  <a:pt x="722372" y="274320"/>
                </a:lnTo>
                <a:lnTo>
                  <a:pt x="716276" y="256032"/>
                </a:lnTo>
                <a:lnTo>
                  <a:pt x="711704" y="239268"/>
                </a:lnTo>
                <a:lnTo>
                  <a:pt x="704084" y="222504"/>
                </a:lnTo>
                <a:lnTo>
                  <a:pt x="696464" y="207264"/>
                </a:lnTo>
                <a:lnTo>
                  <a:pt x="688844" y="190500"/>
                </a:lnTo>
                <a:lnTo>
                  <a:pt x="670556" y="160020"/>
                </a:lnTo>
                <a:lnTo>
                  <a:pt x="638552" y="118872"/>
                </a:lnTo>
                <a:lnTo>
                  <a:pt x="626360" y="106680"/>
                </a:lnTo>
                <a:lnTo>
                  <a:pt x="612644" y="94488"/>
                </a:lnTo>
                <a:lnTo>
                  <a:pt x="600452" y="82296"/>
                </a:lnTo>
                <a:lnTo>
                  <a:pt x="586736" y="71628"/>
                </a:lnTo>
                <a:lnTo>
                  <a:pt x="571496" y="62484"/>
                </a:lnTo>
                <a:lnTo>
                  <a:pt x="556256" y="51816"/>
                </a:lnTo>
                <a:lnTo>
                  <a:pt x="541020" y="44196"/>
                </a:lnTo>
                <a:lnTo>
                  <a:pt x="525780" y="35052"/>
                </a:lnTo>
                <a:lnTo>
                  <a:pt x="509016" y="27432"/>
                </a:lnTo>
                <a:lnTo>
                  <a:pt x="458724" y="10668"/>
                </a:lnTo>
                <a:lnTo>
                  <a:pt x="385572" y="0"/>
                </a:lnTo>
                <a:lnTo>
                  <a:pt x="347472" y="0"/>
                </a:lnTo>
                <a:lnTo>
                  <a:pt x="310896" y="3048"/>
                </a:lnTo>
                <a:lnTo>
                  <a:pt x="292608" y="7620"/>
                </a:lnTo>
                <a:lnTo>
                  <a:pt x="275844" y="10668"/>
                </a:lnTo>
                <a:lnTo>
                  <a:pt x="257556" y="15240"/>
                </a:lnTo>
                <a:lnTo>
                  <a:pt x="240792" y="21336"/>
                </a:lnTo>
                <a:lnTo>
                  <a:pt x="224028" y="28956"/>
                </a:lnTo>
                <a:lnTo>
                  <a:pt x="207264" y="35052"/>
                </a:lnTo>
                <a:lnTo>
                  <a:pt x="161544" y="62484"/>
                </a:lnTo>
                <a:lnTo>
                  <a:pt x="120396" y="94488"/>
                </a:lnTo>
                <a:lnTo>
                  <a:pt x="108204" y="106680"/>
                </a:lnTo>
                <a:lnTo>
                  <a:pt x="96012" y="120396"/>
                </a:lnTo>
                <a:lnTo>
                  <a:pt x="83820" y="132588"/>
                </a:lnTo>
                <a:lnTo>
                  <a:pt x="44196" y="192024"/>
                </a:lnTo>
                <a:lnTo>
                  <a:pt x="16764" y="257556"/>
                </a:lnTo>
                <a:lnTo>
                  <a:pt x="4572" y="310896"/>
                </a:lnTo>
                <a:lnTo>
                  <a:pt x="0" y="365760"/>
                </a:lnTo>
                <a:lnTo>
                  <a:pt x="4572" y="422148"/>
                </a:lnTo>
                <a:lnTo>
                  <a:pt x="7620" y="440436"/>
                </a:lnTo>
                <a:lnTo>
                  <a:pt x="12192" y="457200"/>
                </a:lnTo>
                <a:lnTo>
                  <a:pt x="16764" y="475488"/>
                </a:lnTo>
                <a:lnTo>
                  <a:pt x="25908" y="500634"/>
                </a:lnTo>
                <a:lnTo>
                  <a:pt x="25908" y="347472"/>
                </a:lnTo>
                <a:lnTo>
                  <a:pt x="27432" y="330708"/>
                </a:lnTo>
                <a:lnTo>
                  <a:pt x="36576" y="280416"/>
                </a:lnTo>
                <a:lnTo>
                  <a:pt x="59436" y="217932"/>
                </a:lnTo>
                <a:lnTo>
                  <a:pt x="76200" y="188976"/>
                </a:lnTo>
                <a:lnTo>
                  <a:pt x="83820" y="175260"/>
                </a:lnTo>
                <a:lnTo>
                  <a:pt x="94488" y="161544"/>
                </a:lnTo>
                <a:lnTo>
                  <a:pt x="103632" y="149352"/>
                </a:lnTo>
                <a:lnTo>
                  <a:pt x="114300" y="135636"/>
                </a:lnTo>
                <a:lnTo>
                  <a:pt x="126492" y="124968"/>
                </a:lnTo>
                <a:lnTo>
                  <a:pt x="138684" y="112776"/>
                </a:lnTo>
                <a:lnTo>
                  <a:pt x="150876" y="102108"/>
                </a:lnTo>
                <a:lnTo>
                  <a:pt x="163068" y="92964"/>
                </a:lnTo>
                <a:lnTo>
                  <a:pt x="176784" y="82296"/>
                </a:lnTo>
                <a:lnTo>
                  <a:pt x="190500" y="74676"/>
                </a:lnTo>
                <a:lnTo>
                  <a:pt x="265176" y="39624"/>
                </a:lnTo>
                <a:lnTo>
                  <a:pt x="332232" y="25908"/>
                </a:lnTo>
                <a:lnTo>
                  <a:pt x="350520" y="25908"/>
                </a:lnTo>
                <a:lnTo>
                  <a:pt x="367284" y="24384"/>
                </a:lnTo>
                <a:lnTo>
                  <a:pt x="384048" y="25781"/>
                </a:lnTo>
                <a:lnTo>
                  <a:pt x="402336" y="25908"/>
                </a:lnTo>
                <a:lnTo>
                  <a:pt x="452628" y="35052"/>
                </a:lnTo>
                <a:lnTo>
                  <a:pt x="515112" y="57912"/>
                </a:lnTo>
                <a:lnTo>
                  <a:pt x="571496" y="92964"/>
                </a:lnTo>
                <a:lnTo>
                  <a:pt x="595880" y="114300"/>
                </a:lnTo>
                <a:lnTo>
                  <a:pt x="608072" y="124968"/>
                </a:lnTo>
                <a:lnTo>
                  <a:pt x="620264" y="137160"/>
                </a:lnTo>
                <a:lnTo>
                  <a:pt x="630932" y="149352"/>
                </a:lnTo>
                <a:lnTo>
                  <a:pt x="640076" y="161544"/>
                </a:lnTo>
                <a:lnTo>
                  <a:pt x="650744" y="175260"/>
                </a:lnTo>
                <a:lnTo>
                  <a:pt x="658364" y="188976"/>
                </a:lnTo>
                <a:lnTo>
                  <a:pt x="667508" y="204216"/>
                </a:lnTo>
                <a:lnTo>
                  <a:pt x="675128" y="217932"/>
                </a:lnTo>
                <a:lnTo>
                  <a:pt x="693416" y="265176"/>
                </a:lnTo>
                <a:lnTo>
                  <a:pt x="704084" y="313944"/>
                </a:lnTo>
                <a:lnTo>
                  <a:pt x="708656" y="365760"/>
                </a:lnTo>
                <a:lnTo>
                  <a:pt x="708656" y="498348"/>
                </a:lnTo>
                <a:lnTo>
                  <a:pt x="711704" y="492252"/>
                </a:lnTo>
                <a:lnTo>
                  <a:pt x="716276" y="473964"/>
                </a:lnTo>
                <a:lnTo>
                  <a:pt x="722372" y="457200"/>
                </a:lnTo>
                <a:lnTo>
                  <a:pt x="725420" y="438912"/>
                </a:lnTo>
                <a:lnTo>
                  <a:pt x="728468" y="422148"/>
                </a:lnTo>
                <a:lnTo>
                  <a:pt x="731516" y="402336"/>
                </a:lnTo>
                <a:lnTo>
                  <a:pt x="733040" y="384048"/>
                </a:lnTo>
                <a:close/>
              </a:path>
              <a:path w="733425" h="731520">
                <a:moveTo>
                  <a:pt x="708656" y="498348"/>
                </a:moveTo>
                <a:lnTo>
                  <a:pt x="708656" y="365760"/>
                </a:lnTo>
                <a:lnTo>
                  <a:pt x="704084" y="417576"/>
                </a:lnTo>
                <a:lnTo>
                  <a:pt x="701036" y="434340"/>
                </a:lnTo>
                <a:lnTo>
                  <a:pt x="687320" y="483108"/>
                </a:lnTo>
                <a:lnTo>
                  <a:pt x="665984" y="528828"/>
                </a:lnTo>
                <a:lnTo>
                  <a:pt x="640076" y="569976"/>
                </a:lnTo>
                <a:lnTo>
                  <a:pt x="595880" y="618744"/>
                </a:lnTo>
                <a:lnTo>
                  <a:pt x="571496" y="638556"/>
                </a:lnTo>
                <a:lnTo>
                  <a:pt x="557780" y="649224"/>
                </a:lnTo>
                <a:lnTo>
                  <a:pt x="544068" y="656844"/>
                </a:lnTo>
                <a:lnTo>
                  <a:pt x="528828" y="665988"/>
                </a:lnTo>
                <a:lnTo>
                  <a:pt x="515112" y="673608"/>
                </a:lnTo>
                <a:lnTo>
                  <a:pt x="467868" y="691896"/>
                </a:lnTo>
                <a:lnTo>
                  <a:pt x="419100" y="702564"/>
                </a:lnTo>
                <a:lnTo>
                  <a:pt x="384048" y="707136"/>
                </a:lnTo>
                <a:lnTo>
                  <a:pt x="367284" y="707136"/>
                </a:lnTo>
                <a:lnTo>
                  <a:pt x="350520" y="705739"/>
                </a:lnTo>
                <a:lnTo>
                  <a:pt x="332232" y="705612"/>
                </a:lnTo>
                <a:lnTo>
                  <a:pt x="281940" y="696468"/>
                </a:lnTo>
                <a:lnTo>
                  <a:pt x="219456" y="673608"/>
                </a:lnTo>
                <a:lnTo>
                  <a:pt x="190500" y="656844"/>
                </a:lnTo>
                <a:lnTo>
                  <a:pt x="176784" y="649224"/>
                </a:lnTo>
                <a:lnTo>
                  <a:pt x="163068" y="638556"/>
                </a:lnTo>
                <a:lnTo>
                  <a:pt x="149352" y="629412"/>
                </a:lnTo>
                <a:lnTo>
                  <a:pt x="137160" y="618744"/>
                </a:lnTo>
                <a:lnTo>
                  <a:pt x="92964" y="569976"/>
                </a:lnTo>
                <a:lnTo>
                  <a:pt x="67056" y="528828"/>
                </a:lnTo>
                <a:lnTo>
                  <a:pt x="47244" y="483108"/>
                </a:lnTo>
                <a:lnTo>
                  <a:pt x="27432" y="400812"/>
                </a:lnTo>
                <a:lnTo>
                  <a:pt x="25908" y="382524"/>
                </a:lnTo>
                <a:lnTo>
                  <a:pt x="25908" y="500634"/>
                </a:lnTo>
                <a:lnTo>
                  <a:pt x="28956" y="509016"/>
                </a:lnTo>
                <a:lnTo>
                  <a:pt x="36576" y="524256"/>
                </a:lnTo>
                <a:lnTo>
                  <a:pt x="45720" y="541020"/>
                </a:lnTo>
                <a:lnTo>
                  <a:pt x="53340" y="556260"/>
                </a:lnTo>
                <a:lnTo>
                  <a:pt x="64008" y="571500"/>
                </a:lnTo>
                <a:lnTo>
                  <a:pt x="73152" y="585216"/>
                </a:lnTo>
                <a:lnTo>
                  <a:pt x="83820" y="598932"/>
                </a:lnTo>
                <a:lnTo>
                  <a:pt x="120396" y="637032"/>
                </a:lnTo>
                <a:lnTo>
                  <a:pt x="163068" y="670560"/>
                </a:lnTo>
                <a:lnTo>
                  <a:pt x="208788" y="696468"/>
                </a:lnTo>
                <a:lnTo>
                  <a:pt x="224028" y="704088"/>
                </a:lnTo>
                <a:lnTo>
                  <a:pt x="275844" y="720852"/>
                </a:lnTo>
                <a:lnTo>
                  <a:pt x="329184" y="729996"/>
                </a:lnTo>
                <a:lnTo>
                  <a:pt x="385572" y="731520"/>
                </a:lnTo>
                <a:lnTo>
                  <a:pt x="405384" y="729996"/>
                </a:lnTo>
                <a:lnTo>
                  <a:pt x="458724" y="720852"/>
                </a:lnTo>
                <a:lnTo>
                  <a:pt x="510540" y="702564"/>
                </a:lnTo>
                <a:lnTo>
                  <a:pt x="525780" y="696468"/>
                </a:lnTo>
                <a:lnTo>
                  <a:pt x="542544" y="687324"/>
                </a:lnTo>
                <a:lnTo>
                  <a:pt x="557780" y="679704"/>
                </a:lnTo>
                <a:lnTo>
                  <a:pt x="571496" y="669036"/>
                </a:lnTo>
                <a:lnTo>
                  <a:pt x="586736" y="659892"/>
                </a:lnTo>
                <a:lnTo>
                  <a:pt x="600452" y="647700"/>
                </a:lnTo>
                <a:lnTo>
                  <a:pt x="614168" y="637032"/>
                </a:lnTo>
                <a:lnTo>
                  <a:pt x="638552" y="612648"/>
                </a:lnTo>
                <a:lnTo>
                  <a:pt x="649220" y="598932"/>
                </a:lnTo>
                <a:lnTo>
                  <a:pt x="661412" y="585216"/>
                </a:lnTo>
                <a:lnTo>
                  <a:pt x="670556" y="569976"/>
                </a:lnTo>
                <a:lnTo>
                  <a:pt x="681224" y="556260"/>
                </a:lnTo>
                <a:lnTo>
                  <a:pt x="688844" y="539496"/>
                </a:lnTo>
                <a:lnTo>
                  <a:pt x="697988" y="524256"/>
                </a:lnTo>
                <a:lnTo>
                  <a:pt x="704084" y="507492"/>
                </a:lnTo>
                <a:lnTo>
                  <a:pt x="708656" y="498348"/>
                </a:lnTo>
                <a:close/>
              </a:path>
            </a:pathLst>
          </a:custGeom>
          <a:solidFill>
            <a:srgbClr val="F7954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1120</Words>
  <Application>Microsoft Office PowerPoint</Application>
  <PresentationFormat>Custom</PresentationFormat>
  <Paragraphs>455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Chapter 13</vt:lpstr>
      <vt:lpstr>Introduction</vt:lpstr>
      <vt:lpstr>DFD Level 0 : Expenditure Cycle</vt:lpstr>
      <vt:lpstr>Expenditure Cycle Information System</vt:lpstr>
      <vt:lpstr>Latihan Perbedaan Aktivitas Siklus  Pendapatan dan Siklus Pengeluaran</vt:lpstr>
      <vt:lpstr>Threats and Controls : Masalah Umum</vt:lpstr>
      <vt:lpstr>Ordering Materials, Supplies and Services</vt:lpstr>
      <vt:lpstr>Menentukan Apa, Kapan dan Berapa</vt:lpstr>
      <vt:lpstr>Economic Order Quantity (EOQ)</vt:lpstr>
      <vt:lpstr>Reorder Point</vt:lpstr>
      <vt:lpstr>Material Requirement Planning (MRP)</vt:lpstr>
      <vt:lpstr>Latihan</vt:lpstr>
      <vt:lpstr>Jawaban</vt:lpstr>
      <vt:lpstr>Just-in-time (JIT) Inventory System</vt:lpstr>
      <vt:lpstr>Purchase Requisition</vt:lpstr>
      <vt:lpstr>Latihan</vt:lpstr>
      <vt:lpstr>Jawaban</vt:lpstr>
      <vt:lpstr>Jawaban</vt:lpstr>
      <vt:lpstr>Threats and Controls : Apa, Kapan dan  Berapa?</vt:lpstr>
      <vt:lpstr>Memilih Pemasok</vt:lpstr>
      <vt:lpstr>Purchase Order</vt:lpstr>
      <vt:lpstr>Jawaban</vt:lpstr>
      <vt:lpstr>Jawaban</vt:lpstr>
      <vt:lpstr>Latihan Perbedaan Purchase Requisition dan  Purchase Order</vt:lpstr>
      <vt:lpstr>Teknik Pengurangan Biaya Terkait  Pembelian</vt:lpstr>
      <vt:lpstr>Blanket Purchase Order</vt:lpstr>
      <vt:lpstr>Vendor-Managed Inventory</vt:lpstr>
      <vt:lpstr>Kenapa  dinamakan  Pelelangan  Terbalik?</vt:lpstr>
      <vt:lpstr>Pre-Award Audit</vt:lpstr>
      <vt:lpstr>Threats and Controls : Memilih Pemasok</vt:lpstr>
      <vt:lpstr>RECEIVING</vt:lpstr>
      <vt:lpstr>Dokumen Terkait Penerimaan</vt:lpstr>
      <vt:lpstr>Receiving Report</vt:lpstr>
      <vt:lpstr>Memo Debit</vt:lpstr>
      <vt:lpstr>Threats and Controls : Receiving</vt:lpstr>
      <vt:lpstr>Approving Supplier Invoices</vt:lpstr>
      <vt:lpstr>Voucher Package</vt:lpstr>
      <vt:lpstr>Cara Memproses Faktur Pemasok</vt:lpstr>
      <vt:lpstr>Evaluated Receipt Statement</vt:lpstr>
      <vt:lpstr>Procurement Card</vt:lpstr>
      <vt:lpstr>Threats and Controls : Approving  Supplier Invoices</vt:lpstr>
      <vt:lpstr>Imprest Fund</vt:lpstr>
      <vt:lpstr>Cash Disbursement Threats and Controls</vt:lpstr>
      <vt:lpstr>Referensi 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Siklus Pengeluaran.pptx</dc:title>
  <dc:creator>adis</dc:creator>
  <cp:lastModifiedBy>user</cp:lastModifiedBy>
  <cp:revision>2</cp:revision>
  <dcterms:created xsi:type="dcterms:W3CDTF">2020-12-28T00:57:39Z</dcterms:created>
  <dcterms:modified xsi:type="dcterms:W3CDTF">2020-12-28T02:01:49Z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2016-02-24T00:00:00Z</vt:filetime>
  </property>
  <property fmtid="{D5CDD505-2E9C-101B-9397-08002B2CF9AE}" pid="3" name="Creator">
    <vt:lpwstr>qvPDF v2.80</vt:lpwstr>
  </property>
  <property fmtid="{D5CDD505-2E9C-101B-9397-08002B2CF9AE}" pid="4" name="LastSaved">
    <vt:filetime>2020-12-28T00:00:00Z</vt:filetime>
  </property>
</Properties>
</file>