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12192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5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64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71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94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365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52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04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909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06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51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429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749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04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2093976" y="2455164"/>
            <a:ext cx="8045958" cy="18310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96134" y="2840904"/>
            <a:ext cx="3722074" cy="11815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865"/>
              </a:lnSpc>
              <a:spcBef>
                <a:spcPts val="343"/>
              </a:spcBef>
            </a:pPr>
            <a:r>
              <a:rPr sz="6600" spc="0" dirty="0">
                <a:solidFill>
                  <a:srgbClr val="FFC000"/>
                </a:solidFill>
                <a:latin typeface="Rockwell"/>
                <a:cs typeface="Rockwell"/>
              </a:rPr>
              <a:t>GAMBAR</a:t>
            </a:r>
            <a:endParaRPr sz="6600" dirty="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376416" y="2840904"/>
            <a:ext cx="3338172" cy="863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800"/>
              </a:lnSpc>
              <a:spcBef>
                <a:spcPts val="340"/>
              </a:spcBef>
            </a:pPr>
            <a:r>
              <a:rPr sz="6600" spc="0" dirty="0">
                <a:solidFill>
                  <a:srgbClr val="FFC000"/>
                </a:solidFill>
                <a:latin typeface="Rockwell"/>
                <a:cs typeface="Rockwell"/>
              </a:rPr>
              <a:t>BENTUK</a:t>
            </a:r>
            <a:endParaRPr sz="66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70192" y="3561588"/>
            <a:ext cx="3535679" cy="21762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185416" y="3339083"/>
            <a:ext cx="4087367" cy="26228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405630" y="1114105"/>
            <a:ext cx="344433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TEKNIK</a:t>
            </a:r>
            <a:r>
              <a:rPr sz="3200" spc="-14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3200" spc="-139" dirty="0">
                <a:solidFill>
                  <a:srgbClr val="FFC000"/>
                </a:solidFill>
                <a:latin typeface="Rockwell"/>
                <a:cs typeface="Rockwell"/>
              </a:rPr>
              <a:t>A</a:t>
            </a:r>
            <a:r>
              <a:rPr sz="3200" spc="-94" dirty="0">
                <a:solidFill>
                  <a:srgbClr val="FFC000"/>
                </a:solidFill>
                <a:latin typeface="Rockwell"/>
                <a:cs typeface="Rockwell"/>
              </a:rPr>
              <a:t>Q</a:t>
            </a:r>
            <a:r>
              <a:rPr sz="3200" spc="-79" dirty="0">
                <a:solidFill>
                  <a:srgbClr val="FFC000"/>
                </a:solidFill>
                <a:latin typeface="Rockwell"/>
                <a:cs typeface="Rockwell"/>
              </a:rPr>
              <a:t>U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AREL</a:t>
            </a:r>
            <a:endParaRPr sz="32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0477" y="2117360"/>
            <a:ext cx="9121320" cy="10126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80"/>
              </a:lnSpc>
              <a:spcBef>
                <a:spcPts val="109"/>
              </a:spcBef>
            </a:pPr>
            <a:r>
              <a:rPr sz="2000" spc="0" dirty="0">
                <a:solidFill>
                  <a:srgbClr val="FA8B29"/>
                </a:solidFill>
                <a:latin typeface="Arial"/>
                <a:cs typeface="Arial"/>
              </a:rPr>
              <a:t>•</a:t>
            </a:r>
            <a:r>
              <a:rPr sz="2000" spc="543" dirty="0">
                <a:solidFill>
                  <a:srgbClr val="FA8B29"/>
                </a:solidFill>
                <a:latin typeface="Arial"/>
                <a:cs typeface="Arial"/>
              </a:rPr>
              <a:t> </a:t>
            </a:r>
            <a:r>
              <a:rPr sz="2000" spc="-94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q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ua</a:t>
            </a:r>
            <a:r>
              <a:rPr sz="2000" spc="-8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el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</a:t>
            </a:r>
            <a:r>
              <a:rPr sz="2000" spc="3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upak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ca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ambar de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guna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cat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endParaRPr sz="2000">
              <a:latin typeface="Rockwell"/>
              <a:cs typeface="Rockwell"/>
            </a:endParaRPr>
          </a:p>
          <a:p>
            <a:pPr marL="241299" marR="48626">
              <a:lnSpc>
                <a:spcPct val="118750"/>
              </a:lnSpc>
              <a:spcBef>
                <a:spcPts val="462"/>
              </a:spcBef>
            </a:pP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den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an sa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p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uan 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w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6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na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ti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p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is,</a:t>
            </a:r>
            <a:r>
              <a:rPr sz="2000" spc="-15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sehi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2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h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sil</a:t>
            </a:r>
            <a:r>
              <a:rPr sz="2000" spc="-5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ta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m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pak</a:t>
            </a:r>
            <a:r>
              <a:rPr sz="2000" spc="-1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000" spc="-50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p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atau te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m</a:t>
            </a:r>
            <a:r>
              <a:rPr sz="2000" spc="-1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us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panda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8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endParaRPr sz="20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492246" y="2698818"/>
            <a:ext cx="5240680" cy="9763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42010" marR="874004" algn="ctr">
              <a:lnSpc>
                <a:spcPts val="3820"/>
              </a:lnSpc>
              <a:spcBef>
                <a:spcPts val="191"/>
              </a:spcBef>
            </a:pPr>
            <a:r>
              <a:rPr sz="3600" spc="0" dirty="0">
                <a:solidFill>
                  <a:srgbClr val="FFC000"/>
                </a:solidFill>
                <a:latin typeface="Rockwell"/>
                <a:cs typeface="Rockwell"/>
              </a:rPr>
              <a:t>PRINSIP PRINSIP</a:t>
            </a:r>
            <a:endParaRPr sz="3600">
              <a:latin typeface="Rockwell"/>
              <a:cs typeface="Rockwell"/>
            </a:endParaRPr>
          </a:p>
          <a:p>
            <a:pPr algn="ctr">
              <a:lnSpc>
                <a:spcPts val="3865"/>
              </a:lnSpc>
              <a:spcBef>
                <a:spcPts val="2"/>
              </a:spcBef>
            </a:pPr>
            <a:r>
              <a:rPr sz="3600" spc="0" dirty="0">
                <a:solidFill>
                  <a:srgbClr val="FFC000"/>
                </a:solidFill>
                <a:latin typeface="Rockwell"/>
                <a:cs typeface="Rockwell"/>
              </a:rPr>
              <a:t>M</a:t>
            </a:r>
            <a:r>
              <a:rPr sz="3600" spc="4" dirty="0">
                <a:solidFill>
                  <a:srgbClr val="FFC000"/>
                </a:solidFill>
                <a:latin typeface="Rockwell"/>
                <a:cs typeface="Rockwell"/>
              </a:rPr>
              <a:t>E</a:t>
            </a:r>
            <a:r>
              <a:rPr sz="3600" spc="0" dirty="0">
                <a:solidFill>
                  <a:srgbClr val="FFC000"/>
                </a:solidFill>
                <a:latin typeface="Rockwell"/>
                <a:cs typeface="Rockwell"/>
              </a:rPr>
              <a:t>NG</a:t>
            </a:r>
            <a:r>
              <a:rPr sz="3600" spc="9" dirty="0">
                <a:solidFill>
                  <a:srgbClr val="FFC000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C000"/>
                </a:solidFill>
                <a:latin typeface="Rockwell"/>
                <a:cs typeface="Rockwell"/>
              </a:rPr>
              <a:t>AMBAR</a:t>
            </a:r>
            <a:r>
              <a:rPr sz="3600" spc="-29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C000"/>
                </a:solidFill>
                <a:latin typeface="Rockwell"/>
                <a:cs typeface="Rockwell"/>
              </a:rPr>
              <a:t>BE</a:t>
            </a:r>
            <a:r>
              <a:rPr sz="3600" spc="4" dirty="0">
                <a:solidFill>
                  <a:srgbClr val="FFC000"/>
                </a:solidFill>
                <a:latin typeface="Rockwell"/>
                <a:cs typeface="Rockwell"/>
              </a:rPr>
              <a:t>N</a:t>
            </a:r>
            <a:r>
              <a:rPr sz="3600" spc="0" dirty="0">
                <a:solidFill>
                  <a:srgbClr val="FFC000"/>
                </a:solidFill>
                <a:latin typeface="Rockwell"/>
                <a:cs typeface="Rockwell"/>
              </a:rPr>
              <a:t>TUK</a:t>
            </a:r>
            <a:endParaRPr sz="36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905762" y="1335158"/>
            <a:ext cx="7977179" cy="32351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25090" marR="27567">
              <a:lnSpc>
                <a:spcPts val="4655"/>
              </a:lnSpc>
              <a:spcBef>
                <a:spcPts val="232"/>
              </a:spcBef>
            </a:pP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PERSP</a:t>
            </a:r>
            <a:r>
              <a:rPr sz="4400" spc="-19" dirty="0">
                <a:solidFill>
                  <a:srgbClr val="FFC000"/>
                </a:solidFill>
                <a:latin typeface="Rockwell"/>
                <a:cs typeface="Rockwell"/>
              </a:rPr>
              <a:t>E</a:t>
            </a: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KTIF</a:t>
            </a:r>
            <a:endParaRPr sz="4400">
              <a:latin typeface="Rockwell"/>
              <a:cs typeface="Rockwell"/>
            </a:endParaRPr>
          </a:p>
          <a:p>
            <a:pPr indent="0" algn="ctr">
              <a:lnSpc>
                <a:spcPct val="100012"/>
              </a:lnSpc>
              <a:spcBef>
                <a:spcPts val="3418"/>
              </a:spcBef>
            </a:pP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Gambar </a:t>
            </a:r>
            <a:r>
              <a:rPr sz="3600" spc="-6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ang sesu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3600" spc="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den</a:t>
            </a:r>
            <a:r>
              <a:rPr sz="3600" spc="-5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-10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eadaan 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ang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3600" spc="-6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bena</a:t>
            </a:r>
            <a:r>
              <a:rPr sz="3600" spc="9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-10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3600" spc="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aitu </a:t>
            </a:r>
            <a:r>
              <a:rPr sz="3600" spc="-5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ambar 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ang dekat te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lihat l</a:t>
            </a:r>
            <a:r>
              <a:rPr sz="3600" spc="-5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bih besar dan s</a:t>
            </a:r>
            <a:r>
              <a:rPr sz="3600" spc="-59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bal</a:t>
            </a:r>
            <a:r>
              <a:rPr sz="3600" spc="9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600" spc="-10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endParaRPr sz="36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871974" y="864565"/>
            <a:ext cx="2527595" cy="53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95"/>
              </a:lnSpc>
              <a:spcBef>
                <a:spcPts val="209"/>
              </a:spcBef>
            </a:pPr>
            <a:r>
              <a:rPr sz="4000" spc="0" dirty="0">
                <a:solidFill>
                  <a:srgbClr val="FFC000"/>
                </a:solidFill>
                <a:latin typeface="Rockwell"/>
                <a:cs typeface="Rockwell"/>
              </a:rPr>
              <a:t>P</a:t>
            </a:r>
            <a:r>
              <a:rPr sz="4000" spc="-84" dirty="0">
                <a:solidFill>
                  <a:srgbClr val="FFC000"/>
                </a:solidFill>
                <a:latin typeface="Rockwell"/>
                <a:cs typeface="Rockwell"/>
              </a:rPr>
              <a:t>R</a:t>
            </a:r>
            <a:r>
              <a:rPr sz="4000" spc="0" dirty="0">
                <a:solidFill>
                  <a:srgbClr val="FFC000"/>
                </a:solidFill>
                <a:latin typeface="Rockwell"/>
                <a:cs typeface="Rockwell"/>
              </a:rPr>
              <a:t>OPORSI</a:t>
            </a:r>
            <a:endParaRPr sz="40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52194" y="2174816"/>
            <a:ext cx="9131510" cy="24580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74495" marR="1217568" algn="ctr">
              <a:lnSpc>
                <a:spcPts val="3820"/>
              </a:lnSpc>
              <a:spcBef>
                <a:spcPts val="191"/>
              </a:spcBef>
            </a:pP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P</a:t>
            </a:r>
            <a:r>
              <a:rPr sz="3600" spc="-1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oporsi 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ang di maks</a:t>
            </a:r>
            <a:r>
              <a:rPr sz="3600" spc="4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d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dalam</a:t>
            </a:r>
            <a:endParaRPr sz="3600">
              <a:latin typeface="Rockwell"/>
              <a:cs typeface="Rockwell"/>
            </a:endParaRPr>
          </a:p>
          <a:p>
            <a:pPr algn="ctr">
              <a:lnSpc>
                <a:spcPct val="97859"/>
              </a:lnSpc>
              <a:spcBef>
                <a:spcPts val="765"/>
              </a:spcBef>
            </a:pP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3600" spc="-1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-5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ambar</a:t>
            </a:r>
            <a:r>
              <a:rPr sz="36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adalah perbandin</a:t>
            </a:r>
            <a:r>
              <a:rPr sz="3600" spc="-5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36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bagian</a:t>
            </a:r>
            <a:endParaRPr sz="3600">
              <a:latin typeface="Rockwell"/>
              <a:cs typeface="Rockwell"/>
            </a:endParaRPr>
          </a:p>
          <a:p>
            <a:pPr marL="1194426" marR="1236011" algn="ctr">
              <a:lnSpc>
                <a:spcPct val="97859"/>
              </a:lnSpc>
              <a:spcBef>
                <a:spcPts val="958"/>
              </a:spcBef>
            </a:pP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per bagian</a:t>
            </a:r>
            <a:r>
              <a:rPr sz="3600" spc="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atau ba</a:t>
            </a:r>
            <a:r>
              <a:rPr sz="3600" spc="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ian den</a:t>
            </a:r>
            <a:r>
              <a:rPr sz="3600" spc="-5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endParaRPr sz="3600">
              <a:latin typeface="Rockwell"/>
              <a:cs typeface="Rockwell"/>
            </a:endParaRPr>
          </a:p>
          <a:p>
            <a:pPr marL="3151355" marR="3156788" algn="ctr">
              <a:lnSpc>
                <a:spcPts val="4205"/>
              </a:lnSpc>
              <a:spcBef>
                <a:spcPts val="1166"/>
              </a:spcBef>
            </a:pPr>
            <a:r>
              <a:rPr sz="3600" spc="-10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eselu</a:t>
            </a:r>
            <a:r>
              <a:rPr sz="3600" spc="50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uhan.</a:t>
            </a:r>
            <a:endParaRPr sz="36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16633" y="1055623"/>
            <a:ext cx="8215347" cy="19465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83967" marR="56649">
              <a:lnSpc>
                <a:spcPts val="4650"/>
              </a:lnSpc>
              <a:spcBef>
                <a:spcPts val="232"/>
              </a:spcBef>
            </a:pPr>
            <a:r>
              <a:rPr sz="6600" spc="-184" baseline="1290" dirty="0">
                <a:solidFill>
                  <a:srgbClr val="FFC000"/>
                </a:solidFill>
                <a:latin typeface="Rockwell"/>
                <a:cs typeface="Rockwell"/>
              </a:rPr>
              <a:t>K</a:t>
            </a:r>
            <a:r>
              <a:rPr sz="6600" spc="0" baseline="1290" dirty="0">
                <a:solidFill>
                  <a:srgbClr val="FFC000"/>
                </a:solidFill>
                <a:latin typeface="Rockwell"/>
                <a:cs typeface="Rockwell"/>
              </a:rPr>
              <a:t>OMPOSISI</a:t>
            </a:r>
            <a:endParaRPr sz="4400">
              <a:latin typeface="Rockwell"/>
              <a:cs typeface="Rockwell"/>
            </a:endParaRPr>
          </a:p>
          <a:p>
            <a:pPr marL="12700">
              <a:lnSpc>
                <a:spcPct val="110215"/>
              </a:lnSpc>
              <a:spcBef>
                <a:spcPts val="3095"/>
              </a:spcBef>
            </a:pPr>
            <a:r>
              <a:rPr sz="3100" spc="-5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omposisi</a:t>
            </a:r>
            <a:r>
              <a:rPr sz="3100" spc="-117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dalam</a:t>
            </a:r>
            <a:r>
              <a:rPr sz="3100" spc="-62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31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100" spc="-5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ambar</a:t>
            </a:r>
            <a:r>
              <a:rPr sz="3100" spc="-158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bentuk</a:t>
            </a:r>
            <a:r>
              <a:rPr sz="3100" spc="-90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dapat di</a:t>
            </a:r>
            <a:r>
              <a:rPr sz="3100" spc="-28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3100" spc="5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tikan s</a:t>
            </a:r>
            <a:r>
              <a:rPr sz="3100" spc="-4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ba</a:t>
            </a:r>
            <a:r>
              <a:rPr sz="3100" spc="-4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ai</a:t>
            </a:r>
            <a:r>
              <a:rPr sz="3100" spc="-72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sesuatu</a:t>
            </a:r>
            <a:r>
              <a:rPr sz="3100" spc="-61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sus</a:t>
            </a:r>
            <a:r>
              <a:rPr sz="3100" spc="-9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nan</a:t>
            </a:r>
            <a:r>
              <a:rPr sz="3100" spc="-70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atau</a:t>
            </a:r>
            <a:r>
              <a:rPr sz="3100" spc="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letak</a:t>
            </a:r>
            <a:endParaRPr sz="3100">
              <a:latin typeface="Rockwell"/>
              <a:cs typeface="Rockwel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05609" y="3103304"/>
            <a:ext cx="2735504" cy="4185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95"/>
              </a:lnSpc>
              <a:spcBef>
                <a:spcPts val="164"/>
              </a:spcBef>
            </a:pP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objek</a:t>
            </a:r>
            <a:r>
              <a:rPr sz="3100" spc="-82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-5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amba</a:t>
            </a:r>
            <a:r>
              <a:rPr sz="3100" spc="-175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endParaRPr sz="3100">
              <a:latin typeface="Rockwell"/>
              <a:cs typeface="Rockwel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22596" y="3103304"/>
            <a:ext cx="5021921" cy="4185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295"/>
              </a:lnSpc>
              <a:spcBef>
                <a:spcPts val="164"/>
              </a:spcBef>
            </a:pPr>
            <a:r>
              <a:rPr sz="3100" spc="-94" dirty="0">
                <a:solidFill>
                  <a:srgbClr val="FFFFFF"/>
                </a:solidFill>
                <a:latin typeface="Rockwell"/>
                <a:cs typeface="Rockwell"/>
              </a:rPr>
              <a:t>P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3100" spc="-9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3100" spc="-5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atuan</a:t>
            </a:r>
            <a:r>
              <a:rPr sz="3100" spc="-13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-9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omposisi</a:t>
            </a:r>
            <a:r>
              <a:rPr sz="3100" spc="-130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objek</a:t>
            </a:r>
            <a:endParaRPr sz="31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138553" y="3623242"/>
            <a:ext cx="7943910" cy="93827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300"/>
              </a:lnSpc>
              <a:spcBef>
                <a:spcPts val="165"/>
              </a:spcBef>
            </a:pPr>
            <a:r>
              <a:rPr sz="3100" spc="-5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ambar</a:t>
            </a:r>
            <a:r>
              <a:rPr sz="3100" spc="-86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akan</a:t>
            </a:r>
            <a:r>
              <a:rPr sz="3100" spc="-58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3100" spc="-5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bih mempe</a:t>
            </a:r>
            <a:r>
              <a:rPr sz="3100" spc="5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indah</a:t>
            </a:r>
            <a:r>
              <a:rPr sz="3100" spc="-171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dan</a:t>
            </a:r>
            <a:r>
              <a:rPr sz="3100" spc="-53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3100" spc="-5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bih</a:t>
            </a:r>
            <a:endParaRPr sz="3100">
              <a:latin typeface="Rockwell"/>
              <a:cs typeface="Rockwell"/>
            </a:endParaRPr>
          </a:p>
          <a:p>
            <a:pPr marL="142722" marR="171229" algn="ctr">
              <a:lnSpc>
                <a:spcPts val="3635"/>
              </a:lnSpc>
              <a:spcBef>
                <a:spcPts val="466"/>
              </a:spcBef>
            </a:pP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mena</a:t>
            </a:r>
            <a:r>
              <a:rPr sz="3100" spc="4" dirty="0">
                <a:solidFill>
                  <a:srgbClr val="FFFFFF"/>
                </a:solidFill>
                <a:latin typeface="Rockwell"/>
                <a:cs typeface="Rockwell"/>
              </a:rPr>
              <a:t>m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pakan</a:t>
            </a:r>
            <a:r>
              <a:rPr sz="3100" spc="-153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maksud</a:t>
            </a:r>
            <a:r>
              <a:rPr sz="3100" spc="-76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-5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ambar</a:t>
            </a:r>
            <a:r>
              <a:rPr sz="3100" spc="-86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itu</a:t>
            </a:r>
            <a:r>
              <a:rPr sz="3100" spc="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sendi</a:t>
            </a:r>
            <a:r>
              <a:rPr sz="3100" spc="5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1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31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endParaRPr sz="31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173605" y="1165351"/>
            <a:ext cx="7928697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05"/>
              </a:lnSpc>
              <a:spcBef>
                <a:spcPts val="230"/>
              </a:spcBef>
            </a:pP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GELAP</a:t>
            </a:r>
            <a:r>
              <a:rPr sz="4400" spc="-189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TERANG (HAL</a:t>
            </a:r>
            <a:r>
              <a:rPr sz="4400" spc="-4" dirty="0">
                <a:solidFill>
                  <a:srgbClr val="FFC000"/>
                </a:solidFill>
                <a:latin typeface="Rockwell"/>
                <a:cs typeface="Rockwell"/>
              </a:rPr>
              <a:t>F</a:t>
            </a: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-</a:t>
            </a:r>
            <a:r>
              <a:rPr sz="4400" spc="-75" dirty="0">
                <a:solidFill>
                  <a:srgbClr val="FFC000"/>
                </a:solidFill>
                <a:latin typeface="Rockwell"/>
                <a:cs typeface="Rockwell"/>
              </a:rPr>
              <a:t>T</a:t>
            </a: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ONE)</a:t>
            </a:r>
            <a:endParaRPr sz="44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377821" y="2503120"/>
            <a:ext cx="7477465" cy="24585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9" marR="41664" algn="ctr">
              <a:lnSpc>
                <a:spcPts val="3825"/>
              </a:lnSpc>
              <a:spcBef>
                <a:spcPts val="191"/>
              </a:spcBef>
            </a:pP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Bag</a:t>
            </a:r>
            <a:r>
              <a:rPr sz="3600" spc="9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benda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ang te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-10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ena</a:t>
            </a:r>
            <a:r>
              <a:rPr sz="36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cah</a:t>
            </a:r>
            <a:r>
              <a:rPr sz="3600" spc="-8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endParaRPr sz="3600">
              <a:latin typeface="Rockwell"/>
              <a:cs typeface="Rockwell"/>
            </a:endParaRPr>
          </a:p>
          <a:p>
            <a:pPr algn="ctr">
              <a:lnSpc>
                <a:spcPct val="97859"/>
              </a:lnSpc>
              <a:spcBef>
                <a:spcPts val="768"/>
              </a:spcBef>
            </a:pP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akan tam</a:t>
            </a:r>
            <a:r>
              <a:rPr sz="3600" spc="9" dirty="0">
                <a:solidFill>
                  <a:srgbClr val="FFFFFF"/>
                </a:solidFill>
                <a:latin typeface="Rockwell"/>
                <a:cs typeface="Rockwell"/>
              </a:rPr>
              <a:t>p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ak te</a:t>
            </a:r>
            <a:r>
              <a:rPr sz="3600" spc="-7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ang</a:t>
            </a:r>
            <a:r>
              <a:rPr sz="3600" spc="-1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dan 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ang ti</a:t>
            </a:r>
            <a:r>
              <a:rPr sz="3600" spc="9" dirty="0">
                <a:solidFill>
                  <a:srgbClr val="FFFFFF"/>
                </a:solidFill>
                <a:latin typeface="Rockwell"/>
                <a:cs typeface="Rockwell"/>
              </a:rPr>
              <a:t>d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ak</a:t>
            </a:r>
            <a:endParaRPr sz="3600">
              <a:latin typeface="Rockwell"/>
              <a:cs typeface="Rockwell"/>
            </a:endParaRPr>
          </a:p>
          <a:p>
            <a:pPr marL="75556" marR="117744" algn="ctr">
              <a:lnSpc>
                <a:spcPct val="97859"/>
              </a:lnSpc>
              <a:spcBef>
                <a:spcPts val="956"/>
              </a:spcBef>
            </a:pP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te</a:t>
            </a:r>
            <a:r>
              <a:rPr sz="3600" spc="-6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-10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ena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cah</a:t>
            </a:r>
            <a:r>
              <a:rPr sz="3600" spc="-8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3600" spc="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akan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tampak l</a:t>
            </a:r>
            <a:r>
              <a:rPr sz="3600" spc="-59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bih</a:t>
            </a:r>
            <a:endParaRPr sz="3600">
              <a:latin typeface="Rockwell"/>
              <a:cs typeface="Rockwell"/>
            </a:endParaRPr>
          </a:p>
          <a:p>
            <a:pPr marL="3012821" marR="3053017" algn="ctr">
              <a:lnSpc>
                <a:spcPts val="4205"/>
              </a:lnSpc>
              <a:spcBef>
                <a:spcPts val="1168"/>
              </a:spcBef>
            </a:pPr>
            <a:r>
              <a:rPr sz="3600" spc="-6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ela</a:t>
            </a:r>
            <a:r>
              <a:rPr sz="3600" spc="-134" dirty="0">
                <a:solidFill>
                  <a:srgbClr val="FFFFFF"/>
                </a:solidFill>
                <a:latin typeface="Rockwell"/>
                <a:cs typeface="Rockwell"/>
              </a:rPr>
              <a:t>p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endParaRPr sz="36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57450" y="899929"/>
            <a:ext cx="7848689" cy="585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05"/>
              </a:lnSpc>
              <a:spcBef>
                <a:spcPts val="230"/>
              </a:spcBef>
            </a:pP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B</a:t>
            </a:r>
            <a:r>
              <a:rPr sz="4400" spc="-219" dirty="0">
                <a:solidFill>
                  <a:srgbClr val="FFC000"/>
                </a:solidFill>
                <a:latin typeface="Rockwell"/>
                <a:cs typeface="Rockwell"/>
              </a:rPr>
              <a:t>AY</a:t>
            </a: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AN</a:t>
            </a:r>
            <a:r>
              <a:rPr sz="4400" spc="-4" dirty="0">
                <a:solidFill>
                  <a:srgbClr val="FFC000"/>
                </a:solidFill>
                <a:latin typeface="Rockwell"/>
                <a:cs typeface="Rockwell"/>
              </a:rPr>
              <a:t>G</a:t>
            </a: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-B</a:t>
            </a:r>
            <a:r>
              <a:rPr sz="4400" spc="-219" dirty="0">
                <a:solidFill>
                  <a:srgbClr val="FFC000"/>
                </a:solidFill>
                <a:latin typeface="Rockwell"/>
                <a:cs typeface="Rockwell"/>
              </a:rPr>
              <a:t>AY</a:t>
            </a: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ANG</a:t>
            </a:r>
            <a:r>
              <a:rPr sz="4400" spc="-50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(SHAD</a:t>
            </a:r>
            <a:r>
              <a:rPr sz="4400" spc="-314" dirty="0">
                <a:solidFill>
                  <a:srgbClr val="FFC000"/>
                </a:solidFill>
                <a:latin typeface="Rockwell"/>
                <a:cs typeface="Rockwell"/>
              </a:rPr>
              <a:t>O</a:t>
            </a:r>
            <a:r>
              <a:rPr sz="4400" spc="0" dirty="0">
                <a:solidFill>
                  <a:srgbClr val="FFC000"/>
                </a:solidFill>
                <a:latin typeface="Rockwell"/>
                <a:cs typeface="Rockwell"/>
              </a:rPr>
              <a:t>W)</a:t>
            </a:r>
            <a:endParaRPr sz="44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095627" y="2454343"/>
            <a:ext cx="8529719" cy="17995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7734" marR="198238" algn="ctr">
              <a:lnSpc>
                <a:spcPts val="3820"/>
              </a:lnSpc>
              <a:spcBef>
                <a:spcPts val="191"/>
              </a:spcBef>
            </a:pP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Da</a:t>
            </a:r>
            <a:r>
              <a:rPr sz="3600" spc="9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am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3600" spc="-25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-5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ambar bentuk b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ay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3600" spc="-5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endParaRPr sz="3600">
              <a:latin typeface="Rockwell"/>
              <a:cs typeface="Rockwell"/>
            </a:endParaRPr>
          </a:p>
          <a:p>
            <a:pPr algn="ctr">
              <a:lnSpc>
                <a:spcPct val="97859"/>
              </a:lnSpc>
              <a:spcBef>
                <a:spcPts val="765"/>
              </a:spcBef>
            </a:pP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be</a:t>
            </a:r>
            <a:r>
              <a:rPr sz="3600" spc="5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pe</a:t>
            </a:r>
            <a:r>
              <a:rPr sz="3600" spc="-75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3600" spc="-3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untuk menentukan</a:t>
            </a:r>
            <a:r>
              <a:rPr sz="3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te</a:t>
            </a:r>
            <a:r>
              <a:rPr sz="3600" spc="-1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cipta</a:t>
            </a:r>
            <a:r>
              <a:rPr sz="3600" spc="-10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3600" spc="-69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endParaRPr sz="3600">
              <a:latin typeface="Rockwell"/>
              <a:cs typeface="Rockwell"/>
            </a:endParaRPr>
          </a:p>
          <a:p>
            <a:pPr marL="2504947" marR="2545994" algn="ctr">
              <a:lnSpc>
                <a:spcPts val="4205"/>
              </a:lnSpc>
              <a:spcBef>
                <a:spcPts val="1168"/>
              </a:spcBef>
            </a:pPr>
            <a:r>
              <a:rPr sz="3600" spc="-10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esan 3 di</a:t>
            </a:r>
            <a:r>
              <a:rPr sz="3600" spc="14" dirty="0">
                <a:solidFill>
                  <a:srgbClr val="FFFFFF"/>
                </a:solidFill>
                <a:latin typeface="Rockwell"/>
                <a:cs typeface="Rockwell"/>
              </a:rPr>
              <a:t>m</a:t>
            </a:r>
            <a:r>
              <a:rPr sz="3600" spc="0" dirty="0">
                <a:solidFill>
                  <a:srgbClr val="FFFFFF"/>
                </a:solidFill>
                <a:latin typeface="Rockwell"/>
                <a:cs typeface="Rockwell"/>
              </a:rPr>
              <a:t>ensi</a:t>
            </a:r>
            <a:endParaRPr sz="36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4114800" y="2788284"/>
            <a:ext cx="6241836" cy="6286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5400" spc="0" dirty="0">
                <a:solidFill>
                  <a:srgbClr val="FFC000"/>
                </a:solidFill>
                <a:latin typeface="Rockwell"/>
                <a:cs typeface="Rockwell"/>
              </a:rPr>
              <a:t>TERIMA</a:t>
            </a:r>
            <a:r>
              <a:rPr lang="en-US" sz="5400" spc="0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5400" spc="0" dirty="0">
                <a:solidFill>
                  <a:srgbClr val="FFC000"/>
                </a:solidFill>
                <a:latin typeface="Rockwell"/>
                <a:cs typeface="Rockwell"/>
              </a:rPr>
              <a:t>KASIH</a:t>
            </a:r>
            <a:endParaRPr sz="5400" dirty="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35964" y="382524"/>
            <a:ext cx="9798558" cy="1504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47570" y="697468"/>
            <a:ext cx="1427278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5400" spc="0" dirty="0">
                <a:solidFill>
                  <a:srgbClr val="FFC000"/>
                </a:solidFill>
                <a:latin typeface="Rockwell"/>
                <a:cs typeface="Rockwell"/>
              </a:rPr>
              <a:t>A</a:t>
            </a:r>
            <a:r>
              <a:rPr sz="5400" spc="-409" dirty="0">
                <a:solidFill>
                  <a:srgbClr val="FFC000"/>
                </a:solidFill>
                <a:latin typeface="Rockwell"/>
                <a:cs typeface="Rockwell"/>
              </a:rPr>
              <a:t>P</a:t>
            </a:r>
            <a:r>
              <a:rPr sz="5400" spc="0" dirty="0">
                <a:solidFill>
                  <a:srgbClr val="FFC000"/>
                </a:solidFill>
                <a:latin typeface="Rockwell"/>
                <a:cs typeface="Rockwell"/>
              </a:rPr>
              <a:t>A</a:t>
            </a:r>
            <a:endParaRPr sz="5400">
              <a:latin typeface="Rockwell"/>
              <a:cs typeface="Rockwel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17893" y="697468"/>
            <a:ext cx="1200689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5400" spc="0" dirty="0">
                <a:solidFill>
                  <a:srgbClr val="FFC000"/>
                </a:solidFill>
                <a:latin typeface="Rockwell"/>
                <a:cs typeface="Rockwell"/>
              </a:rPr>
              <a:t>ITU</a:t>
            </a:r>
            <a:endParaRPr sz="5400">
              <a:latin typeface="Rockwell"/>
              <a:cs typeface="Rockwel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63173" y="697468"/>
            <a:ext cx="3049066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5400" spc="0" dirty="0">
                <a:solidFill>
                  <a:srgbClr val="FFC000"/>
                </a:solidFill>
                <a:latin typeface="Rockwell"/>
                <a:cs typeface="Rockwell"/>
              </a:rPr>
              <a:t>GAMB</a:t>
            </a:r>
            <a:r>
              <a:rPr sz="5400" spc="-19" dirty="0">
                <a:solidFill>
                  <a:srgbClr val="FFC000"/>
                </a:solidFill>
                <a:latin typeface="Rockwell"/>
                <a:cs typeface="Rockwell"/>
              </a:rPr>
              <a:t>A</a:t>
            </a:r>
            <a:r>
              <a:rPr sz="5400" spc="0" dirty="0">
                <a:solidFill>
                  <a:srgbClr val="FFC000"/>
                </a:solidFill>
                <a:latin typeface="Rockwell"/>
                <a:cs typeface="Rockwell"/>
              </a:rPr>
              <a:t>R</a:t>
            </a:r>
            <a:endParaRPr sz="5400">
              <a:latin typeface="Rockwell"/>
              <a:cs typeface="Rockwel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55448" y="697468"/>
            <a:ext cx="2737055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5400" spc="0" dirty="0">
                <a:solidFill>
                  <a:srgbClr val="FFC000"/>
                </a:solidFill>
                <a:latin typeface="Rockwell"/>
                <a:cs typeface="Rockwell"/>
              </a:rPr>
              <a:t>BENTUK</a:t>
            </a:r>
            <a:endParaRPr sz="5400">
              <a:latin typeface="Rockwell"/>
              <a:cs typeface="Rockwel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35544" y="697468"/>
            <a:ext cx="450262" cy="711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600"/>
              </a:lnSpc>
              <a:spcBef>
                <a:spcPts val="280"/>
              </a:spcBef>
            </a:pPr>
            <a:r>
              <a:rPr sz="5400" spc="0" dirty="0">
                <a:solidFill>
                  <a:srgbClr val="FFC000"/>
                </a:solidFill>
                <a:latin typeface="Rockwell"/>
                <a:cs typeface="Rockwell"/>
              </a:rPr>
              <a:t>?</a:t>
            </a:r>
            <a:endParaRPr sz="54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09040" y="1706022"/>
            <a:ext cx="10723929" cy="26545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17474" marR="14144">
              <a:lnSpc>
                <a:spcPts val="2595"/>
              </a:lnSpc>
              <a:spcBef>
                <a:spcPts val="129"/>
              </a:spcBef>
            </a:pPr>
            <a:r>
              <a:rPr sz="3600" spc="0" baseline="1207" dirty="0">
                <a:solidFill>
                  <a:srgbClr val="FA8B29"/>
                </a:solidFill>
                <a:latin typeface="Arial"/>
                <a:cs typeface="Arial"/>
              </a:rPr>
              <a:t>•</a:t>
            </a:r>
            <a:r>
              <a:rPr sz="3600" spc="294" baseline="1207" dirty="0">
                <a:solidFill>
                  <a:srgbClr val="FA8B29"/>
                </a:solidFill>
                <a:latin typeface="Arial"/>
                <a:cs typeface="Arial"/>
              </a:rPr>
              <a:t> 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Me</a:t>
            </a:r>
            <a:r>
              <a:rPr sz="3600" spc="4" baseline="1182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3600" spc="-25" baseline="1182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-34" baseline="1182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amb</a:t>
            </a:r>
            <a:r>
              <a:rPr sz="3600" spc="-4" baseline="1182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r be</a:t>
            </a:r>
            <a:r>
              <a:rPr sz="3600" spc="9" baseline="1182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tuk</a:t>
            </a:r>
            <a:r>
              <a:rPr sz="3600" spc="-9" baseline="1182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ada</a:t>
            </a:r>
            <a:r>
              <a:rPr sz="3600" spc="-9" baseline="1182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ah</a:t>
            </a:r>
            <a:r>
              <a:rPr sz="3600" spc="14" baseline="1182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3600" spc="4" baseline="1182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3600" spc="-4" baseline="1182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u </a:t>
            </a:r>
            <a:r>
              <a:rPr sz="3600" spc="-69" baseline="1182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egia</a:t>
            </a:r>
            <a:r>
              <a:rPr sz="3600" spc="-4" baseline="1182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an me</a:t>
            </a:r>
            <a:r>
              <a:rPr sz="3600" spc="-119" baseline="1182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3600" spc="4" baseline="1182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am</a:t>
            </a:r>
            <a:r>
              <a:rPr sz="3600" spc="-9" baseline="1182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objek</a:t>
            </a:r>
            <a:r>
              <a:rPr sz="3600" spc="-4" baseline="1182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di</a:t>
            </a:r>
            <a:r>
              <a:rPr sz="3600" spc="4" baseline="1182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3600" spc="-4" baseline="1182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3600" spc="0" baseline="1182" dirty="0">
                <a:solidFill>
                  <a:srgbClr val="FFFFFF"/>
                </a:solidFill>
                <a:latin typeface="Rockwell"/>
                <a:cs typeface="Rockwell"/>
              </a:rPr>
              <a:t>as</a:t>
            </a:r>
            <a:endParaRPr sz="2400">
              <a:latin typeface="Rockwell"/>
              <a:cs typeface="Rockwell"/>
            </a:endParaRPr>
          </a:p>
          <a:p>
            <a:pPr marL="118443" algn="ctr">
              <a:lnSpc>
                <a:spcPts val="2818"/>
              </a:lnSpc>
              <a:spcBef>
                <a:spcPts val="507"/>
              </a:spcBef>
            </a:pP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400" spc="-25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bid</a:t>
            </a:r>
            <a:r>
              <a:rPr sz="2400" spc="-9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ng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da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ar ( dua dimen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4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) mela</a:t>
            </a:r>
            <a:r>
              <a:rPr sz="2400" spc="-9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ui media s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ca</a:t>
            </a:r>
            <a:r>
              <a:rPr sz="2400" spc="-6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tepat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dan mi</a:t>
            </a:r>
            <a:r>
              <a:rPr sz="2400" spc="3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ip</a:t>
            </a:r>
            <a:r>
              <a:rPr sz="2400" spc="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400" spc="9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400" spc="9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ai </a:t>
            </a:r>
            <a:endParaRPr sz="2400">
              <a:latin typeface="Rockwell"/>
              <a:cs typeface="Rockwell"/>
            </a:endParaRPr>
          </a:p>
          <a:p>
            <a:pPr marL="118443" algn="ctr">
              <a:lnSpc>
                <a:spcPts val="2818"/>
              </a:lnSpc>
              <a:spcBef>
                <a:spcPts val="639"/>
              </a:spcBef>
            </a:pP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objek</a:t>
            </a:r>
            <a:r>
              <a:rPr sz="2400" spc="-6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400" spc="-4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den</a:t>
            </a:r>
            <a:r>
              <a:rPr sz="2400" spc="-2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4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memperha</a:t>
            </a:r>
            <a:r>
              <a:rPr sz="2400" spc="-9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ikan</a:t>
            </a:r>
            <a:r>
              <a:rPr sz="24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bentu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400" spc="-20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-39" dirty="0">
                <a:solidFill>
                  <a:srgbClr val="FFFFFF"/>
                </a:solidFill>
                <a:latin typeface="Rockwell"/>
                <a:cs typeface="Rockwell"/>
              </a:rPr>
              <a:t>w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5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400" spc="-18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per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pe</a:t>
            </a:r>
            <a:r>
              <a:rPr sz="2400" spc="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ti</a:t>
            </a:r>
            <a:r>
              <a:rPr sz="2400" spc="69" dirty="0">
                <a:solidFill>
                  <a:srgbClr val="FFFFFF"/>
                </a:solidFill>
                <a:latin typeface="Rockwell"/>
                <a:cs typeface="Rockwell"/>
              </a:rPr>
              <a:t>f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400" spc="-19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p</a:t>
            </a:r>
            <a:r>
              <a:rPr sz="2400" spc="-10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oporsi, </a:t>
            </a:r>
            <a:endParaRPr sz="2400">
              <a:latin typeface="Rockwell"/>
              <a:cs typeface="Rockwell"/>
            </a:endParaRPr>
          </a:p>
          <a:p>
            <a:pPr marL="118443" algn="ctr">
              <a:lnSpc>
                <a:spcPts val="2818"/>
              </a:lnSpc>
              <a:spcBef>
                <a:spcPts val="639"/>
              </a:spcBef>
            </a:pPr>
            <a:r>
              <a:rPr sz="2400" spc="-6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omp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o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sisi</a:t>
            </a:r>
            <a:r>
              <a:rPr sz="24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dan b</a:t>
            </a:r>
            <a:r>
              <a:rPr sz="2400" spc="-5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-4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400" spc="-3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an.</a:t>
            </a:r>
            <a:endParaRPr sz="2400">
              <a:latin typeface="Rockwell"/>
              <a:cs typeface="Rockwell"/>
            </a:endParaRPr>
          </a:p>
          <a:p>
            <a:pPr marL="2030806" marR="43846" indent="-2018106">
              <a:lnSpc>
                <a:spcPct val="119791"/>
              </a:lnSpc>
              <a:spcBef>
                <a:spcPts val="1670"/>
              </a:spcBef>
            </a:pPr>
            <a:r>
              <a:rPr sz="2400" spc="0" dirty="0">
                <a:solidFill>
                  <a:srgbClr val="FA8B29"/>
                </a:solidFill>
                <a:latin typeface="Arial"/>
                <a:cs typeface="Arial"/>
              </a:rPr>
              <a:t>•</a:t>
            </a:r>
            <a:r>
              <a:rPr sz="2400" spc="294" dirty="0">
                <a:solidFill>
                  <a:srgbClr val="FA8B29"/>
                </a:solidFill>
                <a:latin typeface="Arial"/>
                <a:cs typeface="Aria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Ob</a:t>
            </a:r>
            <a:r>
              <a:rPr sz="2400" spc="-9" dirty="0">
                <a:solidFill>
                  <a:srgbClr val="FFFFFF"/>
                </a:solidFill>
                <a:latin typeface="Rockwell"/>
                <a:cs typeface="Rockwell"/>
              </a:rPr>
              <a:t>j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400" spc="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-objek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-4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ang di</a:t>
            </a:r>
            <a:r>
              <a:rPr sz="24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amb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um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m</a:t>
            </a:r>
            <a:r>
              <a:rPr sz="2400" spc="-6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400" spc="-4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-1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h</a:t>
            </a:r>
            <a:r>
              <a:rPr sz="2400" spc="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be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da-be</a:t>
            </a:r>
            <a:r>
              <a:rPr sz="2400" spc="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da</a:t>
            </a:r>
            <a:r>
              <a:rPr sz="24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di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m </a:t>
            </a:r>
            <a:r>
              <a:rPr sz="2400" i="1" spc="0" dirty="0">
                <a:solidFill>
                  <a:srgbClr val="FFFFFF"/>
                </a:solidFill>
                <a:latin typeface="Rockwell"/>
                <a:cs typeface="Rockwell"/>
              </a:rPr>
              <a:t>(s</a:t>
            </a:r>
            <a:r>
              <a:rPr sz="2400" i="1" spc="-9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400" i="1" spc="0" dirty="0">
                <a:solidFill>
                  <a:srgbClr val="FFFFFF"/>
                </a:solidFill>
                <a:latin typeface="Rockwell"/>
                <a:cs typeface="Rockwell"/>
              </a:rPr>
              <a:t>il</a:t>
            </a:r>
            <a:r>
              <a:rPr sz="2400" i="1" spc="-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400" i="1" spc="4" dirty="0">
                <a:solidFill>
                  <a:srgbClr val="FFFFFF"/>
                </a:solidFill>
                <a:latin typeface="Rockwell"/>
                <a:cs typeface="Rockwell"/>
              </a:rPr>
              <a:t>-</a:t>
            </a:r>
            <a:r>
              <a:rPr sz="2400" i="1" spc="0" dirty="0">
                <a:solidFill>
                  <a:srgbClr val="FFFFFF"/>
                </a:solidFill>
                <a:latin typeface="Rockwell"/>
                <a:cs typeface="Rockwell"/>
              </a:rPr>
              <a:t>li</a:t>
            </a:r>
            <a:r>
              <a:rPr sz="2400" i="1" spc="14" dirty="0">
                <a:solidFill>
                  <a:srgbClr val="FFFFFF"/>
                </a:solidFill>
                <a:latin typeface="Rockwell"/>
                <a:cs typeface="Rockwell"/>
              </a:rPr>
              <a:t>f</a:t>
            </a:r>
            <a:r>
              <a:rPr sz="2400" i="1" spc="0" dirty="0">
                <a:solidFill>
                  <a:srgbClr val="FFFFFF"/>
                </a:solidFill>
                <a:latin typeface="Rockwell"/>
                <a:cs typeface="Rockwell"/>
              </a:rPr>
              <a:t>e)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, a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-a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at</a:t>
            </a:r>
            <a:r>
              <a:rPr sz="2400" spc="1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2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umah</a:t>
            </a:r>
            <a:r>
              <a:rPr sz="2400" spc="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400" spc="-1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400" spc="-3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a,</a:t>
            </a:r>
            <a:r>
              <a:rPr sz="2400" spc="-17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au an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ka</a:t>
            </a:r>
            <a:r>
              <a:rPr sz="24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400" spc="-25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ua</a:t>
            </a:r>
            <a:r>
              <a:rPr sz="2400" spc="9" dirty="0">
                <a:solidFill>
                  <a:srgbClr val="FFFFFF"/>
                </a:solidFill>
                <a:latin typeface="Rockwell"/>
                <a:cs typeface="Rockwell"/>
              </a:rPr>
              <a:t>h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-</a:t>
            </a:r>
            <a:r>
              <a:rPr sz="2400" spc="-25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ua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h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4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4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endParaRPr sz="24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38756" y="254495"/>
            <a:ext cx="8679942" cy="10965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91384" y="3691128"/>
            <a:ext cx="6633972" cy="24947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402842" y="1502928"/>
            <a:ext cx="10120291" cy="19382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16559" marR="45463">
              <a:lnSpc>
                <a:spcPts val="2990"/>
              </a:lnSpc>
              <a:spcBef>
                <a:spcPts val="149"/>
              </a:spcBef>
            </a:pPr>
            <a:r>
              <a:rPr sz="4200" spc="0" baseline="1013" dirty="0">
                <a:solidFill>
                  <a:srgbClr val="FFC000"/>
                </a:solidFill>
                <a:latin typeface="Rockwell"/>
                <a:cs typeface="Rockwell"/>
              </a:rPr>
              <a:t>Be</a:t>
            </a:r>
            <a:r>
              <a:rPr sz="4200" spc="9" baseline="1013" dirty="0">
                <a:solidFill>
                  <a:srgbClr val="FFC000"/>
                </a:solidFill>
                <a:latin typeface="Rockwell"/>
                <a:cs typeface="Rockwell"/>
              </a:rPr>
              <a:t>n</a:t>
            </a:r>
            <a:r>
              <a:rPr sz="4200" spc="0" baseline="1013" dirty="0">
                <a:solidFill>
                  <a:srgbClr val="FFC000"/>
                </a:solidFill>
                <a:latin typeface="Rockwell"/>
                <a:cs typeface="Rockwell"/>
              </a:rPr>
              <a:t>tuk</a:t>
            </a:r>
            <a:r>
              <a:rPr sz="4200" spc="-88" baseline="1013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4200" spc="-54" baseline="1013" dirty="0">
                <a:solidFill>
                  <a:srgbClr val="FFC000"/>
                </a:solidFill>
                <a:latin typeface="Rockwell"/>
                <a:cs typeface="Rockwell"/>
              </a:rPr>
              <a:t>K</a:t>
            </a:r>
            <a:r>
              <a:rPr sz="4200" spc="0" baseline="1013" dirty="0">
                <a:solidFill>
                  <a:srgbClr val="FFC000"/>
                </a:solidFill>
                <a:latin typeface="Rockwell"/>
                <a:cs typeface="Rockwell"/>
              </a:rPr>
              <a:t>ubistis</a:t>
            </a:r>
            <a:endParaRPr sz="2800">
              <a:latin typeface="Rockwell"/>
              <a:cs typeface="Rockwell"/>
            </a:endParaRPr>
          </a:p>
          <a:p>
            <a:pPr marL="12700" indent="126492">
              <a:lnSpc>
                <a:spcPts val="3060"/>
              </a:lnSpc>
              <a:spcBef>
                <a:spcPts val="1566"/>
              </a:spcBef>
            </a:pPr>
            <a:r>
              <a:rPr sz="2600" spc="0" dirty="0">
                <a:solidFill>
                  <a:srgbClr val="FA8B29"/>
                </a:solidFill>
                <a:latin typeface="Arial"/>
                <a:cs typeface="Arial"/>
              </a:rPr>
              <a:t>•</a:t>
            </a:r>
            <a:r>
              <a:rPr sz="2600" spc="169" dirty="0">
                <a:solidFill>
                  <a:srgbClr val="FA8B29"/>
                </a:solidFill>
                <a:latin typeface="Arial"/>
                <a:cs typeface="Aria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O</a:t>
            </a:r>
            <a:r>
              <a:rPr sz="2600" spc="-10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600" spc="-1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ek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-50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ang</a:t>
            </a:r>
            <a:r>
              <a:rPr sz="26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mempu</a:t>
            </a:r>
            <a:r>
              <a:rPr sz="2600" spc="-75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600" spc="-50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ai</a:t>
            </a:r>
            <a:r>
              <a:rPr sz="2600" spc="-4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be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600" spc="-4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6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-50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ang</a:t>
            </a:r>
            <a:r>
              <a:rPr sz="26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me</a:t>
            </a:r>
            <a:r>
              <a:rPr sz="2600" spc="-75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600" spc="-1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600" spc="25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upai ku</a:t>
            </a:r>
            <a:r>
              <a:rPr sz="2600" spc="-2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us</a:t>
            </a:r>
            <a:r>
              <a:rPr sz="2600" spc="-1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au </a:t>
            </a:r>
            <a:endParaRPr sz="2600">
              <a:latin typeface="Rockwell"/>
              <a:cs typeface="Rockwell"/>
            </a:endParaRPr>
          </a:p>
          <a:p>
            <a:pPr marL="12700">
              <a:lnSpc>
                <a:spcPts val="3053"/>
              </a:lnSpc>
              <a:spcBef>
                <a:spcPts val="691"/>
              </a:spcBef>
            </a:pP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be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da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-50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ang</a:t>
            </a:r>
            <a:r>
              <a:rPr sz="26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be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600" spc="-4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6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dasa</a:t>
            </a:r>
            <a:r>
              <a:rPr sz="2600" spc="5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600" spc="-75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600" spc="-50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ku</a:t>
            </a:r>
            <a:r>
              <a:rPr sz="2600" spc="-2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600" spc="-2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dan ba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o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600" spc="-20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Con</a:t>
            </a:r>
            <a:r>
              <a:rPr sz="2600" spc="-14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o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h</a:t>
            </a:r>
            <a:r>
              <a:rPr sz="2600" spc="-75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600" spc="-50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600" spc="-2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ma</a:t>
            </a:r>
            <a:r>
              <a:rPr sz="2600" spc="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i,</a:t>
            </a:r>
            <a:endParaRPr sz="2600">
              <a:latin typeface="Rockwell"/>
              <a:cs typeface="Rockwell"/>
            </a:endParaRPr>
          </a:p>
          <a:p>
            <a:pPr marL="782320" marR="45463">
              <a:lnSpc>
                <a:spcPct val="97859"/>
              </a:lnSpc>
              <a:spcBef>
                <a:spcPts val="690"/>
              </a:spcBef>
            </a:pP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ku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ka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600" spc="-20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mej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600" spc="-20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ku</a:t>
            </a:r>
            <a:r>
              <a:rPr sz="2600" spc="-1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600" spc="-18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-25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uk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600" spc="-21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600" spc="-10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vis</a:t>
            </a:r>
            <a:r>
              <a:rPr sz="2600" spc="-9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600" spc="-17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-75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oper</a:t>
            </a:r>
            <a:r>
              <a:rPr sz="26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dan</a:t>
            </a:r>
            <a:r>
              <a:rPr sz="26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600" spc="-4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ba</a:t>
            </a:r>
            <a:r>
              <a:rPr sz="2600" spc="-3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ai</a:t>
            </a:r>
            <a:r>
              <a:rPr sz="2600" spc="-8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600" spc="-50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6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endParaRPr sz="26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04588" y="2938272"/>
            <a:ext cx="2782823" cy="33817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329430" y="1114105"/>
            <a:ext cx="359711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BENTUK</a:t>
            </a:r>
            <a:r>
              <a:rPr sz="3200" spc="-19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S</a:t>
            </a:r>
            <a:r>
              <a:rPr sz="3200" spc="9" dirty="0">
                <a:solidFill>
                  <a:srgbClr val="FFC000"/>
                </a:solidFill>
                <a:latin typeface="Rockwell"/>
                <a:cs typeface="Rockwell"/>
              </a:rPr>
              <a:t>I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LI</a:t>
            </a:r>
            <a:r>
              <a:rPr sz="3200" spc="9" dirty="0">
                <a:solidFill>
                  <a:srgbClr val="FFC000"/>
                </a:solidFill>
                <a:latin typeface="Rockwell"/>
                <a:cs typeface="Rockwell"/>
              </a:rPr>
              <a:t>N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DR</a:t>
            </a:r>
            <a:r>
              <a:rPr sz="3200" spc="9" dirty="0">
                <a:solidFill>
                  <a:srgbClr val="FFC000"/>
                </a:solidFill>
                <a:latin typeface="Rockwell"/>
                <a:cs typeface="Rockwell"/>
              </a:rPr>
              <a:t>I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S</a:t>
            </a:r>
            <a:endParaRPr sz="32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0477" y="2117360"/>
            <a:ext cx="8769734" cy="646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80"/>
              </a:lnSpc>
              <a:spcBef>
                <a:spcPts val="109"/>
              </a:spcBef>
            </a:pPr>
            <a:r>
              <a:rPr sz="2000" spc="0" dirty="0">
                <a:solidFill>
                  <a:srgbClr val="FA8B29"/>
                </a:solidFill>
                <a:latin typeface="Arial"/>
                <a:cs typeface="Arial"/>
              </a:rPr>
              <a:t>•</a:t>
            </a:r>
            <a:r>
              <a:rPr sz="2000" spc="543" dirty="0">
                <a:solidFill>
                  <a:srgbClr val="FA8B29"/>
                </a:solidFill>
                <a:latin typeface="Arial"/>
                <a:cs typeface="Aria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O</a:t>
            </a:r>
            <a:r>
              <a:rPr sz="2000" spc="-7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000" spc="-9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ek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m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pu</a:t>
            </a:r>
            <a:r>
              <a:rPr sz="2000" spc="-5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ai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be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tuk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da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ar ta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un</a:t>
            </a:r>
            <a:r>
              <a:rPr sz="2000" spc="-8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000" spc="-15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5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uc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u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r>
              <a:rPr sz="2000" spc="320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Co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toh</a:t>
            </a:r>
            <a:r>
              <a:rPr sz="2000" spc="-5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ip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endParaRPr sz="2000">
              <a:latin typeface="Rockwell"/>
              <a:cs typeface="Rockwell"/>
            </a:endParaRPr>
          </a:p>
          <a:p>
            <a:pPr marL="241299" marR="38363">
              <a:lnSpc>
                <a:spcPct val="97859"/>
              </a:lnSpc>
              <a:spcBef>
                <a:spcPts val="422"/>
              </a:spcBef>
            </a:pP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list</a:t>
            </a:r>
            <a:r>
              <a:rPr sz="2000" spc="3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000" spc="-15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as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boto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000" spc="-17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5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di,</a:t>
            </a:r>
            <a:r>
              <a:rPr sz="2000" spc="-15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topi,</a:t>
            </a:r>
            <a:r>
              <a:rPr sz="2000" spc="-15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pensil,</a:t>
            </a:r>
            <a:r>
              <a:rPr sz="2000" spc="-150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panc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000" spc="-16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ember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dan s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ba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-5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endParaRPr sz="20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646422" y="1114105"/>
            <a:ext cx="296164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BENTUK</a:t>
            </a:r>
            <a:r>
              <a:rPr sz="3200" spc="-25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BE</a:t>
            </a:r>
            <a:r>
              <a:rPr sz="3200" spc="4" dirty="0">
                <a:solidFill>
                  <a:srgbClr val="FFC000"/>
                </a:solidFill>
                <a:latin typeface="Rockwell"/>
                <a:cs typeface="Rockwell"/>
              </a:rPr>
              <a:t>B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AS</a:t>
            </a:r>
            <a:endParaRPr sz="32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0477" y="2117360"/>
            <a:ext cx="8876252" cy="646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80"/>
              </a:lnSpc>
              <a:spcBef>
                <a:spcPts val="109"/>
              </a:spcBef>
            </a:pPr>
            <a:r>
              <a:rPr sz="2000" spc="0" dirty="0">
                <a:solidFill>
                  <a:srgbClr val="FA8B29"/>
                </a:solidFill>
                <a:latin typeface="Arial"/>
                <a:cs typeface="Arial"/>
              </a:rPr>
              <a:t>•</a:t>
            </a:r>
            <a:r>
              <a:rPr sz="2000" spc="543" dirty="0">
                <a:solidFill>
                  <a:srgbClr val="FA8B29"/>
                </a:solidFill>
                <a:latin typeface="Arial"/>
                <a:cs typeface="Arial"/>
              </a:rPr>
              <a:t> 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tu</a:t>
            </a:r>
            <a:r>
              <a:rPr sz="2000" spc="-1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o</a:t>
            </a:r>
            <a:r>
              <a:rPr sz="2000" spc="-7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000" spc="-9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k-o</a:t>
            </a:r>
            <a:r>
              <a:rPr sz="2000" spc="-7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000" spc="-9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ek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be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tuk</a:t>
            </a:r>
            <a:r>
              <a:rPr sz="2000" spc="-5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ti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d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ak be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atu</a:t>
            </a:r>
            <a:r>
              <a:rPr sz="2000" spc="-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000" spc="-1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(</a:t>
            </a:r>
            <a:r>
              <a:rPr sz="2000" spc="-1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uk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kub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endParaRPr sz="2000">
              <a:latin typeface="Rockwell"/>
              <a:cs typeface="Rockwell"/>
            </a:endParaRPr>
          </a:p>
          <a:p>
            <a:pPr marL="241299">
              <a:lnSpc>
                <a:spcPct val="97859"/>
              </a:lnSpc>
              <a:spcBef>
                <a:spcPts val="422"/>
              </a:spcBef>
            </a:pP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sili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</a:t>
            </a:r>
            <a:r>
              <a:rPr sz="2000" spc="3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).</a:t>
            </a:r>
            <a:r>
              <a:rPr sz="2000" spc="34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Co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toh</a:t>
            </a:r>
            <a:r>
              <a:rPr sz="2000" spc="-5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kain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000" spc="-15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1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h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-</a:t>
            </a:r>
            <a:r>
              <a:rPr sz="2000" spc="-19" dirty="0">
                <a:solidFill>
                  <a:srgbClr val="FFFFFF"/>
                </a:solidFill>
                <a:latin typeface="Rockwell"/>
                <a:cs typeface="Rockwell"/>
              </a:rPr>
              <a:t>b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h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,</a:t>
            </a:r>
            <a:r>
              <a:rPr sz="2000" spc="-19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yu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-s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yu</a:t>
            </a:r>
            <a:r>
              <a:rPr sz="2000" spc="-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dan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ba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-5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endParaRPr sz="20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2724150" y="2419991"/>
            <a:ext cx="6783832" cy="12933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5065"/>
              </a:lnSpc>
              <a:spcBef>
                <a:spcPts val="253"/>
              </a:spcBef>
            </a:pPr>
            <a:r>
              <a:rPr sz="7200" spc="0" baseline="1182" dirty="0">
                <a:solidFill>
                  <a:srgbClr val="FFC000"/>
                </a:solidFill>
                <a:latin typeface="Rockwell"/>
                <a:cs typeface="Rockwell"/>
              </a:rPr>
              <a:t>TEKNIK MENGGAMBAR</a:t>
            </a:r>
            <a:endParaRPr sz="4800">
              <a:latin typeface="Rockwell"/>
              <a:cs typeface="Rockwell"/>
            </a:endParaRPr>
          </a:p>
          <a:p>
            <a:pPr marL="2152141" marR="2197000" algn="ctr">
              <a:lnSpc>
                <a:spcPts val="5120"/>
              </a:lnSpc>
              <a:spcBef>
                <a:spcPts val="2"/>
              </a:spcBef>
            </a:pPr>
            <a:r>
              <a:rPr sz="4800" spc="0" dirty="0">
                <a:solidFill>
                  <a:srgbClr val="FFC000"/>
                </a:solidFill>
                <a:latin typeface="Rockwell"/>
                <a:cs typeface="Rockwell"/>
              </a:rPr>
              <a:t>BENTUK</a:t>
            </a:r>
            <a:endParaRPr sz="48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76428" y="2950464"/>
            <a:ext cx="2577084" cy="15483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90672" y="2967228"/>
            <a:ext cx="2667000" cy="15483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940552" y="2967228"/>
            <a:ext cx="2776728" cy="163525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916924" y="2904744"/>
            <a:ext cx="2592324" cy="1674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66716" y="5000244"/>
            <a:ext cx="2322576" cy="13914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766818" y="1114105"/>
            <a:ext cx="272219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TEKNIK</a:t>
            </a:r>
            <a:r>
              <a:rPr sz="3200" spc="-9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ARSIR</a:t>
            </a:r>
            <a:endParaRPr sz="3200">
              <a:latin typeface="Rockwell"/>
              <a:cs typeface="Rockwel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0477" y="2117360"/>
            <a:ext cx="8861172" cy="2811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80"/>
              </a:lnSpc>
              <a:spcBef>
                <a:spcPts val="109"/>
              </a:spcBef>
            </a:pPr>
            <a:r>
              <a:rPr sz="2000" spc="0" dirty="0">
                <a:solidFill>
                  <a:srgbClr val="FA8B29"/>
                </a:solidFill>
                <a:latin typeface="Arial"/>
                <a:cs typeface="Arial"/>
              </a:rPr>
              <a:t>•</a:t>
            </a:r>
            <a:r>
              <a:rPr sz="2000" spc="543" dirty="0">
                <a:solidFill>
                  <a:srgbClr val="FA8B29"/>
                </a:solidFill>
                <a:latin typeface="Arial"/>
                <a:cs typeface="Arial"/>
              </a:rPr>
              <a:t> </a:t>
            </a:r>
            <a:r>
              <a:rPr sz="2000" spc="-94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sir me</a:t>
            </a:r>
            <a:r>
              <a:rPr sz="2000" spc="3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upak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ca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ambar den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an 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is 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is me</a:t>
            </a:r>
            <a:r>
              <a:rPr sz="2000" spc="-59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yil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ng</a:t>
            </a:r>
            <a:endParaRPr sz="2000">
              <a:latin typeface="Rockwell"/>
              <a:cs typeface="Rockwel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59077" y="2484369"/>
            <a:ext cx="140341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atau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seja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j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ar</a:t>
            </a:r>
            <a:endParaRPr sz="2000">
              <a:latin typeface="Rockwell"/>
              <a:cs typeface="Rockwel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163062" y="2484369"/>
            <a:ext cx="525446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70"/>
              </a:lnSpc>
              <a:spcBef>
                <a:spcPts val="108"/>
              </a:spcBef>
            </a:pP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untuk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mene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tukan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ap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te</a:t>
            </a:r>
            <a:r>
              <a:rPr sz="2000" spc="-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pada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ob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j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endParaRPr sz="2000">
              <a:latin typeface="Rockwell"/>
              <a:cs typeface="Rockwel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4961" y="4565938"/>
            <a:ext cx="193387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1800" spc="-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18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ho</a:t>
            </a:r>
            <a:r>
              <a:rPr sz="1800" spc="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1800" spc="-25" dirty="0">
                <a:solidFill>
                  <a:srgbClr val="FFFFFF"/>
                </a:solidFill>
                <a:latin typeface="Rockwell"/>
                <a:cs typeface="Rockwell"/>
              </a:rPr>
              <a:t>z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ontal</a:t>
            </a:r>
            <a:endParaRPr sz="1800">
              <a:latin typeface="Rockwell"/>
              <a:cs typeface="Rockwel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73907" y="4585504"/>
            <a:ext cx="1594028" cy="254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si</a:t>
            </a:r>
            <a:r>
              <a:rPr sz="18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18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Mi</a:t>
            </a:r>
            <a:r>
              <a:rPr sz="1800" spc="3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ing</a:t>
            </a:r>
            <a:endParaRPr sz="1800">
              <a:latin typeface="Rockwell"/>
              <a:cs typeface="Rockwel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79870" y="4650528"/>
            <a:ext cx="1537436" cy="254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4"/>
              </a:lnSpc>
              <a:spcBef>
                <a:spcPts val="98"/>
              </a:spcBef>
            </a:pP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si</a:t>
            </a:r>
            <a:r>
              <a:rPr sz="18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18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Si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ang</a:t>
            </a:r>
            <a:endParaRPr sz="1800">
              <a:latin typeface="Rockwell"/>
              <a:cs typeface="Rockwel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23198" y="4661950"/>
            <a:ext cx="297851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1800" spc="-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18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len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kung-len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kung</a:t>
            </a:r>
            <a:endParaRPr sz="18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07584" y="6384121"/>
            <a:ext cx="168939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18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1800" spc="-4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1800" spc="-150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1800" spc="-194" dirty="0">
                <a:solidFill>
                  <a:srgbClr val="FFFFFF"/>
                </a:solidFill>
                <a:latin typeface="Rockwell"/>
                <a:cs typeface="Rockwell"/>
              </a:rPr>
              <a:t>V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1800" spc="2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1800" spc="0" dirty="0">
                <a:solidFill>
                  <a:srgbClr val="FFFFFF"/>
                </a:solidFill>
                <a:latin typeface="Rockwell"/>
                <a:cs typeface="Rockwell"/>
              </a:rPr>
              <a:t>tikal</a:t>
            </a:r>
            <a:endParaRPr sz="18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280916" y="3119628"/>
            <a:ext cx="3345180" cy="32842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90034" y="1114105"/>
            <a:ext cx="3073449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TEKNIK</a:t>
            </a:r>
            <a:r>
              <a:rPr sz="3200" spc="-14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DU</a:t>
            </a:r>
            <a:r>
              <a:rPr sz="3200" spc="9" dirty="0">
                <a:solidFill>
                  <a:srgbClr val="FFC000"/>
                </a:solidFill>
                <a:latin typeface="Rockwell"/>
                <a:cs typeface="Rockwell"/>
              </a:rPr>
              <a:t>S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SEL</a:t>
            </a:r>
            <a:endParaRPr sz="32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0477" y="2117360"/>
            <a:ext cx="8994020" cy="10126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2041">
              <a:lnSpc>
                <a:spcPts val="2180"/>
              </a:lnSpc>
              <a:spcBef>
                <a:spcPts val="109"/>
              </a:spcBef>
            </a:pPr>
            <a:r>
              <a:rPr sz="2000" spc="0" dirty="0">
                <a:solidFill>
                  <a:srgbClr val="FA8B29"/>
                </a:solidFill>
                <a:latin typeface="Arial"/>
                <a:cs typeface="Arial"/>
              </a:rPr>
              <a:t>•</a:t>
            </a:r>
            <a:r>
              <a:rPr sz="2000" spc="543" dirty="0">
                <a:solidFill>
                  <a:srgbClr val="FA8B29"/>
                </a:solidFill>
                <a:latin typeface="Arial"/>
                <a:cs typeface="Arial"/>
              </a:rPr>
              <a:t> </a:t>
            </a:r>
            <a:r>
              <a:rPr sz="2000" spc="-94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du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el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</a:t>
            </a:r>
            <a:r>
              <a:rPr sz="2000" spc="3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upak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ca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ambar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pen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ntuan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ap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te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endParaRPr sz="2000">
              <a:latin typeface="Rockwell"/>
              <a:cs typeface="Rockwell"/>
            </a:endParaRPr>
          </a:p>
          <a:p>
            <a:pPr marL="241299">
              <a:lnSpc>
                <a:spcPct val="118750"/>
              </a:lnSpc>
              <a:spcBef>
                <a:spcPts val="462"/>
              </a:spcBef>
            </a:pP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ob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j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ek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mb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guna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pensil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ambar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di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o</a:t>
            </a:r>
            <a:r>
              <a:rPr sz="2000" spc="-8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eskan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dal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po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s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isi mi</a:t>
            </a:r>
            <a:r>
              <a:rPr sz="2000" spc="3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endParaRPr sz="20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6138672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23588" y="3429000"/>
            <a:ext cx="3736848" cy="26959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378198" y="1114105"/>
            <a:ext cx="3499317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TEKNIK</a:t>
            </a:r>
            <a:r>
              <a:rPr sz="3200" spc="-9" dirty="0">
                <a:solidFill>
                  <a:srgbClr val="FFC000"/>
                </a:solidFill>
                <a:latin typeface="Rockwell"/>
                <a:cs typeface="Rockwell"/>
              </a:rPr>
              <a:t> 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POINTIL</a:t>
            </a:r>
            <a:r>
              <a:rPr sz="3200" spc="9" dirty="0">
                <a:solidFill>
                  <a:srgbClr val="FFC000"/>
                </a:solidFill>
                <a:latin typeface="Rockwell"/>
                <a:cs typeface="Rockwell"/>
              </a:rPr>
              <a:t>I</a:t>
            </a:r>
            <a:r>
              <a:rPr sz="3200" spc="0" dirty="0">
                <a:solidFill>
                  <a:srgbClr val="FFC000"/>
                </a:solidFill>
                <a:latin typeface="Rockwell"/>
                <a:cs typeface="Rockwell"/>
              </a:rPr>
              <a:t>S</a:t>
            </a:r>
            <a:endParaRPr sz="3200">
              <a:latin typeface="Rockwell"/>
              <a:cs typeface="Rockwel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30477" y="2117360"/>
            <a:ext cx="9146822" cy="10126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2041">
              <a:lnSpc>
                <a:spcPts val="2180"/>
              </a:lnSpc>
              <a:spcBef>
                <a:spcPts val="109"/>
              </a:spcBef>
            </a:pPr>
            <a:r>
              <a:rPr sz="2000" spc="0" dirty="0">
                <a:solidFill>
                  <a:srgbClr val="FA8B29"/>
                </a:solidFill>
                <a:latin typeface="Arial"/>
                <a:cs typeface="Arial"/>
              </a:rPr>
              <a:t>•</a:t>
            </a:r>
            <a:r>
              <a:rPr sz="2000" spc="543" dirty="0">
                <a:solidFill>
                  <a:srgbClr val="FA8B29"/>
                </a:solidFill>
                <a:latin typeface="Arial"/>
                <a:cs typeface="Arial"/>
              </a:rPr>
              <a:t> </a:t>
            </a:r>
            <a:r>
              <a:rPr sz="2000" spc="-94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i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pointi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is me</a:t>
            </a:r>
            <a:r>
              <a:rPr sz="2000" spc="34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upak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-1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ca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ambar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4" dirty="0">
                <a:solidFill>
                  <a:srgbClr val="FFFFFF"/>
                </a:solidFill>
                <a:latin typeface="Rockwell"/>
                <a:cs typeface="Rockwell"/>
              </a:rPr>
              <a:t>y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dal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mene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tuka</a:t>
            </a:r>
            <a:endParaRPr sz="2000">
              <a:latin typeface="Rockwell"/>
              <a:cs typeface="Rockwell"/>
            </a:endParaRPr>
          </a:p>
          <a:p>
            <a:pPr marL="241299">
              <a:lnSpc>
                <a:spcPct val="118750"/>
              </a:lnSpc>
              <a:spcBef>
                <a:spcPts val="462"/>
              </a:spcBef>
            </a:pP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l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ap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te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r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ob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j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ek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ambar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men</a:t>
            </a:r>
            <a:r>
              <a:rPr sz="2000" spc="-25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guna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an</a:t>
            </a:r>
            <a:r>
              <a:rPr sz="2000" spc="-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pensil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atau</a:t>
            </a:r>
            <a:r>
              <a:rPr sz="2000" spc="-1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pena 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ambar den</a:t>
            </a:r>
            <a:r>
              <a:rPr sz="2000" spc="-39" dirty="0">
                <a:solidFill>
                  <a:srgbClr val="FFFFFF"/>
                </a:solidFill>
                <a:latin typeface="Rockwell"/>
                <a:cs typeface="Rockwell"/>
              </a:rPr>
              <a:t>g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an di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t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itik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 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titi</a:t>
            </a:r>
            <a:r>
              <a:rPr sz="2000" spc="9" dirty="0">
                <a:solidFill>
                  <a:srgbClr val="FFFFFF"/>
                </a:solidFill>
                <a:latin typeface="Rockwell"/>
                <a:cs typeface="Rockwell"/>
              </a:rPr>
              <a:t>k</a:t>
            </a:r>
            <a:r>
              <a:rPr sz="2000" spc="4" dirty="0">
                <a:solidFill>
                  <a:srgbClr val="FFFFFF"/>
                </a:solidFill>
                <a:latin typeface="Rockwell"/>
                <a:cs typeface="Rockwell"/>
              </a:rPr>
              <a:t>ka</a:t>
            </a:r>
            <a:r>
              <a:rPr sz="2000" spc="-4" dirty="0">
                <a:solidFill>
                  <a:srgbClr val="FFFFFF"/>
                </a:solidFill>
                <a:latin typeface="Rockwell"/>
                <a:cs typeface="Rockwell"/>
              </a:rPr>
              <a:t>n</a:t>
            </a:r>
            <a:r>
              <a:rPr sz="2000" spc="0" dirty="0">
                <a:solidFill>
                  <a:srgbClr val="FFFFFF"/>
                </a:solidFill>
                <a:latin typeface="Rockwell"/>
                <a:cs typeface="Rockwell"/>
              </a:rPr>
              <a:t>.</a:t>
            </a:r>
            <a:endParaRPr sz="2000">
              <a:latin typeface="Rockwell"/>
              <a:cs typeface="Rockwel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</TotalTime>
  <Words>370</Words>
  <Application>Microsoft Office PowerPoint</Application>
  <PresentationFormat>Widescreen</PresentationFormat>
  <Paragraphs>67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 Light</vt:lpstr>
      <vt:lpstr>Rockwell</vt:lpstr>
      <vt:lpstr>Wingdings</vt:lpstr>
      <vt:lpstr>Atlas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modified xsi:type="dcterms:W3CDTF">2024-10-03T23:01:04Z</dcterms:modified>
</cp:coreProperties>
</file>