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/Relationships>
</file>

<file path=ppt/slideLayouts/_rels/slideLayout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0.png"/><Relationship Id="rId21" Type="http://schemas.openxmlformats.org/officeDocument/2006/relationships/image" Target="../media/image105.png"/><Relationship Id="rId42" Type="http://schemas.openxmlformats.org/officeDocument/2006/relationships/image" Target="../media/image126.png"/><Relationship Id="rId47" Type="http://schemas.openxmlformats.org/officeDocument/2006/relationships/image" Target="../media/image131.png"/><Relationship Id="rId63" Type="http://schemas.openxmlformats.org/officeDocument/2006/relationships/image" Target="../media/image147.png"/><Relationship Id="rId68" Type="http://schemas.openxmlformats.org/officeDocument/2006/relationships/image" Target="../media/image152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29" Type="http://schemas.openxmlformats.org/officeDocument/2006/relationships/image" Target="../media/image113.png"/><Relationship Id="rId11" Type="http://schemas.openxmlformats.org/officeDocument/2006/relationships/image" Target="../media/image95.png"/><Relationship Id="rId24" Type="http://schemas.openxmlformats.org/officeDocument/2006/relationships/image" Target="../media/image108.png"/><Relationship Id="rId32" Type="http://schemas.openxmlformats.org/officeDocument/2006/relationships/image" Target="../media/image116.png"/><Relationship Id="rId37" Type="http://schemas.openxmlformats.org/officeDocument/2006/relationships/image" Target="../media/image121.png"/><Relationship Id="rId40" Type="http://schemas.openxmlformats.org/officeDocument/2006/relationships/image" Target="../media/image124.png"/><Relationship Id="rId45" Type="http://schemas.openxmlformats.org/officeDocument/2006/relationships/image" Target="../media/image129.png"/><Relationship Id="rId53" Type="http://schemas.openxmlformats.org/officeDocument/2006/relationships/image" Target="../media/image137.png"/><Relationship Id="rId58" Type="http://schemas.openxmlformats.org/officeDocument/2006/relationships/image" Target="../media/image142.png"/><Relationship Id="rId66" Type="http://schemas.openxmlformats.org/officeDocument/2006/relationships/image" Target="../media/image150.png"/><Relationship Id="rId74" Type="http://schemas.openxmlformats.org/officeDocument/2006/relationships/image" Target="../media/image158.png"/><Relationship Id="rId5" Type="http://schemas.openxmlformats.org/officeDocument/2006/relationships/image" Target="../media/image89.png"/><Relationship Id="rId61" Type="http://schemas.openxmlformats.org/officeDocument/2006/relationships/image" Target="../media/image145.png"/><Relationship Id="rId19" Type="http://schemas.openxmlformats.org/officeDocument/2006/relationships/image" Target="../media/image10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19.png"/><Relationship Id="rId43" Type="http://schemas.openxmlformats.org/officeDocument/2006/relationships/image" Target="../media/image127.png"/><Relationship Id="rId48" Type="http://schemas.openxmlformats.org/officeDocument/2006/relationships/image" Target="../media/image132.png"/><Relationship Id="rId56" Type="http://schemas.openxmlformats.org/officeDocument/2006/relationships/image" Target="../media/image140.png"/><Relationship Id="rId64" Type="http://schemas.openxmlformats.org/officeDocument/2006/relationships/image" Target="../media/image148.png"/><Relationship Id="rId69" Type="http://schemas.openxmlformats.org/officeDocument/2006/relationships/image" Target="../media/image153.png"/><Relationship Id="rId8" Type="http://schemas.openxmlformats.org/officeDocument/2006/relationships/image" Target="../media/image92.png"/><Relationship Id="rId51" Type="http://schemas.openxmlformats.org/officeDocument/2006/relationships/image" Target="../media/image135.png"/><Relationship Id="rId72" Type="http://schemas.openxmlformats.org/officeDocument/2006/relationships/image" Target="../media/image156.png"/><Relationship Id="rId3" Type="http://schemas.openxmlformats.org/officeDocument/2006/relationships/image" Target="../media/image87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33" Type="http://schemas.openxmlformats.org/officeDocument/2006/relationships/image" Target="../media/image117.png"/><Relationship Id="rId38" Type="http://schemas.openxmlformats.org/officeDocument/2006/relationships/image" Target="../media/image122.png"/><Relationship Id="rId46" Type="http://schemas.openxmlformats.org/officeDocument/2006/relationships/image" Target="../media/image130.png"/><Relationship Id="rId59" Type="http://schemas.openxmlformats.org/officeDocument/2006/relationships/image" Target="../media/image143.png"/><Relationship Id="rId67" Type="http://schemas.openxmlformats.org/officeDocument/2006/relationships/image" Target="../media/image151.png"/><Relationship Id="rId20" Type="http://schemas.openxmlformats.org/officeDocument/2006/relationships/image" Target="../media/image104.png"/><Relationship Id="rId41" Type="http://schemas.openxmlformats.org/officeDocument/2006/relationships/image" Target="../media/image125.png"/><Relationship Id="rId54" Type="http://schemas.openxmlformats.org/officeDocument/2006/relationships/image" Target="../media/image138.png"/><Relationship Id="rId62" Type="http://schemas.openxmlformats.org/officeDocument/2006/relationships/image" Target="../media/image146.png"/><Relationship Id="rId70" Type="http://schemas.openxmlformats.org/officeDocument/2006/relationships/image" Target="../media/image154.png"/><Relationship Id="rId75" Type="http://schemas.openxmlformats.org/officeDocument/2006/relationships/image" Target="../media/image15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28" Type="http://schemas.openxmlformats.org/officeDocument/2006/relationships/image" Target="../media/image112.png"/><Relationship Id="rId36" Type="http://schemas.openxmlformats.org/officeDocument/2006/relationships/image" Target="../media/image120.png"/><Relationship Id="rId49" Type="http://schemas.openxmlformats.org/officeDocument/2006/relationships/image" Target="../media/image133.png"/><Relationship Id="rId57" Type="http://schemas.openxmlformats.org/officeDocument/2006/relationships/image" Target="../media/image141.png"/><Relationship Id="rId10" Type="http://schemas.openxmlformats.org/officeDocument/2006/relationships/image" Target="../media/image94.png"/><Relationship Id="rId31" Type="http://schemas.openxmlformats.org/officeDocument/2006/relationships/image" Target="../media/image115.png"/><Relationship Id="rId44" Type="http://schemas.openxmlformats.org/officeDocument/2006/relationships/image" Target="../media/image128.png"/><Relationship Id="rId52" Type="http://schemas.openxmlformats.org/officeDocument/2006/relationships/image" Target="../media/image136.png"/><Relationship Id="rId60" Type="http://schemas.openxmlformats.org/officeDocument/2006/relationships/image" Target="../media/image144.png"/><Relationship Id="rId65" Type="http://schemas.openxmlformats.org/officeDocument/2006/relationships/image" Target="../media/image149.png"/><Relationship Id="rId73" Type="http://schemas.openxmlformats.org/officeDocument/2006/relationships/image" Target="../media/image157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9" Type="http://schemas.openxmlformats.org/officeDocument/2006/relationships/image" Target="../media/image123.png"/><Relationship Id="rId34" Type="http://schemas.openxmlformats.org/officeDocument/2006/relationships/image" Target="../media/image118.png"/><Relationship Id="rId50" Type="http://schemas.openxmlformats.org/officeDocument/2006/relationships/image" Target="../media/image134.png"/><Relationship Id="rId55" Type="http://schemas.openxmlformats.org/officeDocument/2006/relationships/image" Target="../media/image139.png"/><Relationship Id="rId76" Type="http://schemas.openxmlformats.org/officeDocument/2006/relationships/image" Target="../media/image160.png"/><Relationship Id="rId7" Type="http://schemas.openxmlformats.org/officeDocument/2006/relationships/image" Target="../media/image91.png"/><Relationship Id="rId71" Type="http://schemas.openxmlformats.org/officeDocument/2006/relationships/image" Target="../media/image15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664416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73"/>
                </a:lnTo>
                <a:lnTo>
                  <a:pt x="24545" y="9975"/>
                </a:lnTo>
                <a:lnTo>
                  <a:pt x="31871" y="20830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800753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937292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73"/>
                </a:lnTo>
                <a:lnTo>
                  <a:pt x="24545" y="9975"/>
                </a:lnTo>
                <a:lnTo>
                  <a:pt x="31871" y="20830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073731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73"/>
                </a:lnTo>
                <a:lnTo>
                  <a:pt x="24545" y="9975"/>
                </a:lnTo>
                <a:lnTo>
                  <a:pt x="31871" y="20830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210169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331794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7468232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0" y="68319"/>
                </a:moveTo>
                <a:lnTo>
                  <a:pt x="0" y="0"/>
                </a:lnTo>
                <a:lnTo>
                  <a:pt x="4928" y="0"/>
                </a:lnTo>
                <a:lnTo>
                  <a:pt x="33692" y="25272"/>
                </a:lnTo>
                <a:lnTo>
                  <a:pt x="34559" y="29629"/>
                </a:lnTo>
                <a:lnTo>
                  <a:pt x="34559" y="38689"/>
                </a:lnTo>
                <a:lnTo>
                  <a:pt x="9286" y="67453"/>
                </a:lnTo>
                <a:lnTo>
                  <a:pt x="0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7604670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7741108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7877647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0" y="68319"/>
                </a:moveTo>
                <a:lnTo>
                  <a:pt x="0" y="0"/>
                </a:lnTo>
                <a:lnTo>
                  <a:pt x="4928" y="0"/>
                </a:lnTo>
                <a:lnTo>
                  <a:pt x="33692" y="25272"/>
                </a:lnTo>
                <a:lnTo>
                  <a:pt x="34559" y="29629"/>
                </a:lnTo>
                <a:lnTo>
                  <a:pt x="34559" y="38689"/>
                </a:lnTo>
                <a:lnTo>
                  <a:pt x="9286" y="67452"/>
                </a:lnTo>
                <a:lnTo>
                  <a:pt x="0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8005924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0" y="68319"/>
                </a:moveTo>
                <a:lnTo>
                  <a:pt x="0" y="0"/>
                </a:lnTo>
                <a:lnTo>
                  <a:pt x="4928" y="0"/>
                </a:lnTo>
                <a:lnTo>
                  <a:pt x="33692" y="25272"/>
                </a:lnTo>
                <a:lnTo>
                  <a:pt x="34559" y="29630"/>
                </a:lnTo>
                <a:lnTo>
                  <a:pt x="34559" y="38689"/>
                </a:lnTo>
                <a:lnTo>
                  <a:pt x="9286" y="67452"/>
                </a:lnTo>
                <a:lnTo>
                  <a:pt x="0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8142362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73"/>
                </a:lnTo>
                <a:lnTo>
                  <a:pt x="24545" y="9975"/>
                </a:lnTo>
                <a:lnTo>
                  <a:pt x="31871" y="20830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0" y="8278800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0" y="8415238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0" y="8551778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73"/>
                </a:lnTo>
                <a:lnTo>
                  <a:pt x="24545" y="9975"/>
                </a:lnTo>
                <a:lnTo>
                  <a:pt x="31871" y="20830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1972" y="6803172"/>
            <a:ext cx="57785" cy="66040"/>
          </a:xfrm>
          <a:custGeom>
            <a:avLst/>
            <a:gdLst/>
            <a:ahLst/>
            <a:cxnLst/>
            <a:rect l="l" t="t" r="r" b="b"/>
            <a:pathLst>
              <a:path w="57785" h="66040">
                <a:moveTo>
                  <a:pt x="43128" y="65901"/>
                </a:moveTo>
                <a:lnTo>
                  <a:pt x="34059" y="65901"/>
                </a:lnTo>
                <a:lnTo>
                  <a:pt x="20773" y="63213"/>
                </a:lnTo>
                <a:lnTo>
                  <a:pt x="9925" y="55887"/>
                </a:lnTo>
                <a:lnTo>
                  <a:pt x="2629" y="45028"/>
                </a:lnTo>
                <a:lnTo>
                  <a:pt x="0" y="31741"/>
                </a:lnTo>
                <a:lnTo>
                  <a:pt x="1617" y="21354"/>
                </a:lnTo>
                <a:lnTo>
                  <a:pt x="6134" y="12280"/>
                </a:lnTo>
                <a:lnTo>
                  <a:pt x="13050" y="5002"/>
                </a:lnTo>
                <a:lnTo>
                  <a:pt x="21866" y="0"/>
                </a:lnTo>
                <a:lnTo>
                  <a:pt x="57336" y="56630"/>
                </a:lnTo>
                <a:lnTo>
                  <a:pt x="51189" y="62374"/>
                </a:lnTo>
                <a:lnTo>
                  <a:pt x="43128" y="65901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71" y="6937292"/>
            <a:ext cx="68320" cy="6831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71" y="7073731"/>
            <a:ext cx="68320" cy="6831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7210169"/>
            <a:ext cx="68320" cy="6831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309" y="7073731"/>
            <a:ext cx="68320" cy="6831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7210169"/>
            <a:ext cx="68320" cy="68319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374848" y="7219843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38190" y="58646"/>
                </a:moveTo>
                <a:lnTo>
                  <a:pt x="34059" y="58646"/>
                </a:lnTo>
                <a:lnTo>
                  <a:pt x="20787" y="55958"/>
                </a:lnTo>
                <a:lnTo>
                  <a:pt x="9963" y="48632"/>
                </a:lnTo>
                <a:lnTo>
                  <a:pt x="2672" y="37773"/>
                </a:lnTo>
                <a:lnTo>
                  <a:pt x="0" y="24486"/>
                </a:lnTo>
                <a:lnTo>
                  <a:pt x="730" y="17500"/>
                </a:lnTo>
                <a:lnTo>
                  <a:pt x="2821" y="10996"/>
                </a:lnTo>
                <a:lnTo>
                  <a:pt x="6121" y="5115"/>
                </a:lnTo>
                <a:lnTo>
                  <a:pt x="10479" y="0"/>
                </a:lnTo>
                <a:lnTo>
                  <a:pt x="45849" y="56429"/>
                </a:lnTo>
                <a:lnTo>
                  <a:pt x="42120" y="57840"/>
                </a:lnTo>
                <a:lnTo>
                  <a:pt x="38190" y="58646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71" y="7331895"/>
            <a:ext cx="68320" cy="6831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7468232"/>
            <a:ext cx="68320" cy="68319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71" y="7604771"/>
            <a:ext cx="68320" cy="6831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71" y="7741209"/>
            <a:ext cx="68320" cy="6831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7877647"/>
            <a:ext cx="68320" cy="6831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309" y="7331895"/>
            <a:ext cx="68320" cy="6831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7468232"/>
            <a:ext cx="68320" cy="6831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7604670"/>
            <a:ext cx="68320" cy="6831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309" y="7741108"/>
            <a:ext cx="68320" cy="6831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309" y="7877647"/>
            <a:ext cx="68320" cy="6831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747" y="7331895"/>
            <a:ext cx="68320" cy="68319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747" y="7468333"/>
            <a:ext cx="68320" cy="6831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7604771"/>
            <a:ext cx="68320" cy="68319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747" y="7741209"/>
            <a:ext cx="68320" cy="6831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7877647"/>
            <a:ext cx="68320" cy="68319"/>
          </a:xfrm>
          <a:prstGeom prst="rect">
            <a:avLst/>
          </a:prstGeom>
        </p:spPr>
      </p:pic>
      <p:sp>
        <p:nvSpPr>
          <p:cNvPr id="53" name="bg object 53"/>
          <p:cNvSpPr/>
          <p:nvPr/>
        </p:nvSpPr>
        <p:spPr>
          <a:xfrm>
            <a:off x="511387" y="7468635"/>
            <a:ext cx="62865" cy="67945"/>
          </a:xfrm>
          <a:custGeom>
            <a:avLst/>
            <a:gdLst/>
            <a:ahLst/>
            <a:cxnLst/>
            <a:rect l="l" t="t" r="r" b="b"/>
            <a:pathLst>
              <a:path w="62865" h="67945">
                <a:moveTo>
                  <a:pt x="34058" y="67815"/>
                </a:moveTo>
                <a:lnTo>
                  <a:pt x="20773" y="65144"/>
                </a:lnTo>
                <a:lnTo>
                  <a:pt x="9925" y="57852"/>
                </a:lnTo>
                <a:lnTo>
                  <a:pt x="2629" y="47028"/>
                </a:lnTo>
                <a:lnTo>
                  <a:pt x="0" y="33756"/>
                </a:lnTo>
                <a:lnTo>
                  <a:pt x="2327" y="21368"/>
                </a:lnTo>
                <a:lnTo>
                  <a:pt x="8716" y="11059"/>
                </a:lnTo>
                <a:lnTo>
                  <a:pt x="18279" y="3659"/>
                </a:lnTo>
                <a:lnTo>
                  <a:pt x="30129" y="0"/>
                </a:lnTo>
                <a:lnTo>
                  <a:pt x="62777" y="51995"/>
                </a:lnTo>
                <a:lnTo>
                  <a:pt x="57439" y="58463"/>
                </a:lnTo>
                <a:lnTo>
                  <a:pt x="50685" y="63457"/>
                </a:lnTo>
                <a:lnTo>
                  <a:pt x="42797" y="66676"/>
                </a:lnTo>
                <a:lnTo>
                  <a:pt x="34058" y="6781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286" y="7741108"/>
            <a:ext cx="68320" cy="68319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1286" y="7604771"/>
            <a:ext cx="68320" cy="68319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86" y="7877647"/>
            <a:ext cx="68320" cy="68319"/>
          </a:xfrm>
          <a:prstGeom prst="rect">
            <a:avLst/>
          </a:prstGeom>
        </p:spPr>
      </p:pic>
      <p:sp>
        <p:nvSpPr>
          <p:cNvPr id="57" name="bg object 57"/>
          <p:cNvSpPr/>
          <p:nvPr/>
        </p:nvSpPr>
        <p:spPr>
          <a:xfrm>
            <a:off x="647724" y="7638125"/>
            <a:ext cx="20320" cy="31750"/>
          </a:xfrm>
          <a:custGeom>
            <a:avLst/>
            <a:gdLst/>
            <a:ahLst/>
            <a:cxnLst/>
            <a:rect l="l" t="t" r="r" b="b"/>
            <a:pathLst>
              <a:path w="20320" h="31750">
                <a:moveTo>
                  <a:pt x="19951" y="31640"/>
                </a:moveTo>
                <a:lnTo>
                  <a:pt x="11917" y="26495"/>
                </a:lnTo>
                <a:lnTo>
                  <a:pt x="5630" y="19347"/>
                </a:lnTo>
                <a:lnTo>
                  <a:pt x="1516" y="10612"/>
                </a:lnTo>
                <a:lnTo>
                  <a:pt x="0" y="705"/>
                </a:lnTo>
                <a:lnTo>
                  <a:pt x="0" y="403"/>
                </a:lnTo>
                <a:lnTo>
                  <a:pt x="100" y="201"/>
                </a:lnTo>
                <a:lnTo>
                  <a:pt x="100" y="0"/>
                </a:lnTo>
                <a:lnTo>
                  <a:pt x="19951" y="3164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bg object 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724" y="7741209"/>
            <a:ext cx="68320" cy="68319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7877647"/>
            <a:ext cx="68320" cy="68319"/>
          </a:xfrm>
          <a:prstGeom prst="rect">
            <a:avLst/>
          </a:prstGeom>
        </p:spPr>
      </p:pic>
      <p:sp>
        <p:nvSpPr>
          <p:cNvPr id="60" name="bg object 60"/>
          <p:cNvSpPr/>
          <p:nvPr/>
        </p:nvSpPr>
        <p:spPr>
          <a:xfrm>
            <a:off x="769451" y="7878151"/>
            <a:ext cx="62230" cy="67945"/>
          </a:xfrm>
          <a:custGeom>
            <a:avLst/>
            <a:gdLst/>
            <a:ahLst/>
            <a:cxnLst/>
            <a:rect l="l" t="t" r="r" b="b"/>
            <a:pathLst>
              <a:path w="62230" h="67945">
                <a:moveTo>
                  <a:pt x="34059" y="67715"/>
                </a:moveTo>
                <a:lnTo>
                  <a:pt x="20787" y="65027"/>
                </a:lnTo>
                <a:lnTo>
                  <a:pt x="9963" y="57701"/>
                </a:lnTo>
                <a:lnTo>
                  <a:pt x="2671" y="46842"/>
                </a:lnTo>
                <a:lnTo>
                  <a:pt x="0" y="33555"/>
                </a:lnTo>
                <a:lnTo>
                  <a:pt x="2224" y="21468"/>
                </a:lnTo>
                <a:lnTo>
                  <a:pt x="8351" y="11298"/>
                </a:lnTo>
                <a:lnTo>
                  <a:pt x="17557" y="3868"/>
                </a:lnTo>
                <a:lnTo>
                  <a:pt x="29020" y="0"/>
                </a:lnTo>
                <a:lnTo>
                  <a:pt x="62173" y="52902"/>
                </a:lnTo>
                <a:lnTo>
                  <a:pt x="56830" y="59000"/>
                </a:lnTo>
                <a:lnTo>
                  <a:pt x="50194" y="63671"/>
                </a:lnTo>
                <a:lnTo>
                  <a:pt x="42518" y="66661"/>
                </a:lnTo>
                <a:lnTo>
                  <a:pt x="34059" y="6771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bg 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8005923"/>
            <a:ext cx="68320" cy="6831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71" y="8142361"/>
            <a:ext cx="68320" cy="6831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71" y="8278800"/>
            <a:ext cx="68320" cy="68319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8415238"/>
            <a:ext cx="68320" cy="6831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71" y="8551778"/>
            <a:ext cx="68320" cy="68319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8005923"/>
            <a:ext cx="68320" cy="68319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309" y="8142361"/>
            <a:ext cx="68320" cy="68319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309" y="8278800"/>
            <a:ext cx="68320" cy="68319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309" y="8551778"/>
            <a:ext cx="68320" cy="6831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8415238"/>
            <a:ext cx="68320" cy="68319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8005923"/>
            <a:ext cx="68320" cy="68319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8142361"/>
            <a:ext cx="68320" cy="68319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747" y="8278800"/>
            <a:ext cx="68320" cy="68319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8415238"/>
            <a:ext cx="68320" cy="68319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747" y="8551778"/>
            <a:ext cx="68320" cy="68319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86" y="8005923"/>
            <a:ext cx="68320" cy="68319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1286" y="8142361"/>
            <a:ext cx="68320" cy="68319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1286" y="8278800"/>
            <a:ext cx="68320" cy="68319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1286" y="8415238"/>
            <a:ext cx="68320" cy="68319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1286" y="8551778"/>
            <a:ext cx="68320" cy="68319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8005923"/>
            <a:ext cx="68320" cy="6831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724" y="8142361"/>
            <a:ext cx="68320" cy="68319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724" y="8278800"/>
            <a:ext cx="68320" cy="68319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8415238"/>
            <a:ext cx="68320" cy="68319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724" y="8551778"/>
            <a:ext cx="68320" cy="68319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50" y="8005923"/>
            <a:ext cx="68320" cy="68319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350" y="8142361"/>
            <a:ext cx="68320" cy="68319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350" y="8278800"/>
            <a:ext cx="68320" cy="68319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50" y="8415238"/>
            <a:ext cx="68320" cy="683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350" y="8551778"/>
            <a:ext cx="68320" cy="68319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889" y="8142361"/>
            <a:ext cx="68320" cy="68319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5889" y="8278800"/>
            <a:ext cx="68320" cy="68319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5889" y="8415238"/>
            <a:ext cx="68320" cy="68319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5889" y="8551676"/>
            <a:ext cx="68320" cy="68319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1042327" y="8286660"/>
            <a:ext cx="48895" cy="60960"/>
          </a:xfrm>
          <a:custGeom>
            <a:avLst/>
            <a:gdLst/>
            <a:ahLst/>
            <a:cxnLst/>
            <a:rect l="l" t="t" r="r" b="b"/>
            <a:pathLst>
              <a:path w="48894" h="60959">
                <a:moveTo>
                  <a:pt x="39299" y="60359"/>
                </a:moveTo>
                <a:lnTo>
                  <a:pt x="34159" y="60359"/>
                </a:lnTo>
                <a:lnTo>
                  <a:pt x="20872" y="57685"/>
                </a:lnTo>
                <a:lnTo>
                  <a:pt x="10013" y="50383"/>
                </a:lnTo>
                <a:lnTo>
                  <a:pt x="2687" y="39528"/>
                </a:lnTo>
                <a:lnTo>
                  <a:pt x="0" y="26199"/>
                </a:lnTo>
                <a:lnTo>
                  <a:pt x="905" y="18520"/>
                </a:lnTo>
                <a:lnTo>
                  <a:pt x="3463" y="11474"/>
                </a:lnTo>
                <a:lnTo>
                  <a:pt x="7439" y="5241"/>
                </a:lnTo>
                <a:lnTo>
                  <a:pt x="12595" y="0"/>
                </a:lnTo>
                <a:lnTo>
                  <a:pt x="48468" y="57134"/>
                </a:lnTo>
                <a:lnTo>
                  <a:pt x="44135" y="59150"/>
                </a:lnTo>
                <a:lnTo>
                  <a:pt x="39299" y="6035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2327" y="8415238"/>
            <a:ext cx="68320" cy="68319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2327" y="8551778"/>
            <a:ext cx="68320" cy="68319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78866" y="8551778"/>
            <a:ext cx="67614" cy="68218"/>
          </a:xfrm>
          <a:prstGeom prst="rect">
            <a:avLst/>
          </a:prstGeom>
        </p:spPr>
      </p:pic>
      <p:sp>
        <p:nvSpPr>
          <p:cNvPr id="99" name="bg object 99"/>
          <p:cNvSpPr/>
          <p:nvPr/>
        </p:nvSpPr>
        <p:spPr>
          <a:xfrm>
            <a:off x="0" y="8688114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0" y="8824552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73"/>
                </a:lnTo>
                <a:lnTo>
                  <a:pt x="24545" y="9975"/>
                </a:lnTo>
                <a:lnTo>
                  <a:pt x="31871" y="20830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0" y="8960991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0" y="9097429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19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59"/>
                </a:lnTo>
                <a:lnTo>
                  <a:pt x="31871" y="47446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0" y="9233867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0" y="68319"/>
                </a:moveTo>
                <a:lnTo>
                  <a:pt x="0" y="0"/>
                </a:lnTo>
                <a:lnTo>
                  <a:pt x="4928" y="0"/>
                </a:lnTo>
                <a:lnTo>
                  <a:pt x="33692" y="25272"/>
                </a:lnTo>
                <a:lnTo>
                  <a:pt x="34559" y="29630"/>
                </a:lnTo>
                <a:lnTo>
                  <a:pt x="34559" y="38689"/>
                </a:lnTo>
                <a:lnTo>
                  <a:pt x="9286" y="67452"/>
                </a:lnTo>
                <a:lnTo>
                  <a:pt x="0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0" y="9362244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20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73"/>
                </a:lnTo>
                <a:lnTo>
                  <a:pt x="24545" y="9975"/>
                </a:lnTo>
                <a:lnTo>
                  <a:pt x="31871" y="20830"/>
                </a:lnTo>
                <a:lnTo>
                  <a:pt x="34559" y="34160"/>
                </a:lnTo>
                <a:lnTo>
                  <a:pt x="31871" y="47447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2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0" y="9498582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20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60"/>
                </a:lnTo>
                <a:lnTo>
                  <a:pt x="31871" y="47447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2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0" y="9635121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20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60"/>
                </a:lnTo>
                <a:lnTo>
                  <a:pt x="31871" y="47447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2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0" y="9771559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20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60"/>
                </a:lnTo>
                <a:lnTo>
                  <a:pt x="31871" y="47447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2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0" y="9907996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0" y="68319"/>
                </a:moveTo>
                <a:lnTo>
                  <a:pt x="0" y="0"/>
                </a:lnTo>
                <a:lnTo>
                  <a:pt x="4928" y="0"/>
                </a:lnTo>
                <a:lnTo>
                  <a:pt x="33692" y="25272"/>
                </a:lnTo>
                <a:lnTo>
                  <a:pt x="34559" y="29629"/>
                </a:lnTo>
                <a:lnTo>
                  <a:pt x="34559" y="38689"/>
                </a:lnTo>
                <a:lnTo>
                  <a:pt x="9286" y="67452"/>
                </a:lnTo>
                <a:lnTo>
                  <a:pt x="0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0" y="10029622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399" y="68320"/>
                </a:moveTo>
                <a:lnTo>
                  <a:pt x="0" y="68239"/>
                </a:lnTo>
                <a:lnTo>
                  <a:pt x="0" y="80"/>
                </a:lnTo>
                <a:lnTo>
                  <a:pt x="399" y="0"/>
                </a:lnTo>
                <a:lnTo>
                  <a:pt x="13686" y="2687"/>
                </a:lnTo>
                <a:lnTo>
                  <a:pt x="24545" y="10013"/>
                </a:lnTo>
                <a:lnTo>
                  <a:pt x="31871" y="20872"/>
                </a:lnTo>
                <a:lnTo>
                  <a:pt x="34559" y="34160"/>
                </a:lnTo>
                <a:lnTo>
                  <a:pt x="31871" y="47447"/>
                </a:lnTo>
                <a:lnTo>
                  <a:pt x="24545" y="58306"/>
                </a:lnTo>
                <a:lnTo>
                  <a:pt x="13686" y="65632"/>
                </a:lnTo>
                <a:lnTo>
                  <a:pt x="399" y="6832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0" y="10166060"/>
            <a:ext cx="34925" cy="68580"/>
          </a:xfrm>
          <a:custGeom>
            <a:avLst/>
            <a:gdLst/>
            <a:ahLst/>
            <a:cxnLst/>
            <a:rect l="l" t="t" r="r" b="b"/>
            <a:pathLst>
              <a:path w="34925" h="68579">
                <a:moveTo>
                  <a:pt x="0" y="68319"/>
                </a:moveTo>
                <a:lnTo>
                  <a:pt x="0" y="0"/>
                </a:lnTo>
                <a:lnTo>
                  <a:pt x="4928" y="0"/>
                </a:lnTo>
                <a:lnTo>
                  <a:pt x="33692" y="25272"/>
                </a:lnTo>
                <a:lnTo>
                  <a:pt x="34559" y="29630"/>
                </a:lnTo>
                <a:lnTo>
                  <a:pt x="34559" y="38689"/>
                </a:lnTo>
                <a:lnTo>
                  <a:pt x="9286" y="67452"/>
                </a:lnTo>
                <a:lnTo>
                  <a:pt x="0" y="6831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bg object 1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71" y="8688114"/>
            <a:ext cx="68320" cy="68319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8824552"/>
            <a:ext cx="68320" cy="68319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71" y="8960991"/>
            <a:ext cx="68320" cy="68319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9097429"/>
            <a:ext cx="68320" cy="68319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71" y="9233968"/>
            <a:ext cx="68320" cy="68320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309" y="8688114"/>
            <a:ext cx="68320" cy="68319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8824552"/>
            <a:ext cx="68320" cy="6831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309" y="8960991"/>
            <a:ext cx="68320" cy="68319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309" y="9097429"/>
            <a:ext cx="68320" cy="68319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9233868"/>
            <a:ext cx="68320" cy="68320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747" y="8688114"/>
            <a:ext cx="68320" cy="68319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747" y="8960991"/>
            <a:ext cx="68320" cy="68319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8824552"/>
            <a:ext cx="68320" cy="68319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9097429"/>
            <a:ext cx="68320" cy="68319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747" y="9233968"/>
            <a:ext cx="68320" cy="68320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1286" y="8688114"/>
            <a:ext cx="68320" cy="68319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86" y="8824552"/>
            <a:ext cx="68320" cy="68319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1286" y="8960991"/>
            <a:ext cx="68320" cy="68319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1286" y="9097429"/>
            <a:ext cx="68320" cy="6831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1286" y="9233867"/>
            <a:ext cx="68320" cy="6831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724" y="8688114"/>
            <a:ext cx="68320" cy="68319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8824552"/>
            <a:ext cx="68320" cy="68319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724" y="8960991"/>
            <a:ext cx="68320" cy="68319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9097429"/>
            <a:ext cx="68320" cy="68319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724" y="9233968"/>
            <a:ext cx="68320" cy="68320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350" y="8688114"/>
            <a:ext cx="68320" cy="6831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350" y="8824552"/>
            <a:ext cx="68320" cy="68319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350" y="8960991"/>
            <a:ext cx="68320" cy="68319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50" y="9097429"/>
            <a:ext cx="68320" cy="68319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350" y="9233968"/>
            <a:ext cx="68320" cy="68320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5889" y="8688114"/>
            <a:ext cx="68320" cy="68319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5889" y="8824552"/>
            <a:ext cx="68320" cy="68319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5889" y="8960991"/>
            <a:ext cx="68320" cy="68319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5889" y="9097429"/>
            <a:ext cx="68320" cy="68319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5889" y="9233868"/>
            <a:ext cx="68320" cy="68320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2327" y="8688114"/>
            <a:ext cx="68320" cy="6831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327" y="8824552"/>
            <a:ext cx="68320" cy="68319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2327" y="8960991"/>
            <a:ext cx="68320" cy="68319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2327" y="9097429"/>
            <a:ext cx="68320" cy="68319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327" y="9233968"/>
            <a:ext cx="68320" cy="68320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8765" y="8688114"/>
            <a:ext cx="68320" cy="68319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765" y="8824552"/>
            <a:ext cx="68320" cy="68319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8765" y="8960991"/>
            <a:ext cx="68320" cy="68319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765" y="9097429"/>
            <a:ext cx="68320" cy="68319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765" y="9233968"/>
            <a:ext cx="68320" cy="68320"/>
          </a:xfrm>
          <a:prstGeom prst="rect">
            <a:avLst/>
          </a:prstGeom>
        </p:spPr>
      </p:pic>
      <p:sp>
        <p:nvSpPr>
          <p:cNvPr id="156" name="bg object 156"/>
          <p:cNvSpPr/>
          <p:nvPr/>
        </p:nvSpPr>
        <p:spPr>
          <a:xfrm>
            <a:off x="1315304" y="8707260"/>
            <a:ext cx="34925" cy="49530"/>
          </a:xfrm>
          <a:custGeom>
            <a:avLst/>
            <a:gdLst/>
            <a:ahLst/>
            <a:cxnLst/>
            <a:rect l="l" t="t" r="r" b="b"/>
            <a:pathLst>
              <a:path w="34925" h="49529">
                <a:moveTo>
                  <a:pt x="34361" y="49073"/>
                </a:moveTo>
                <a:lnTo>
                  <a:pt x="34159" y="49073"/>
                </a:lnTo>
                <a:lnTo>
                  <a:pt x="20872" y="46399"/>
                </a:lnTo>
                <a:lnTo>
                  <a:pt x="10013" y="39097"/>
                </a:lnTo>
                <a:lnTo>
                  <a:pt x="2687" y="28242"/>
                </a:lnTo>
                <a:lnTo>
                  <a:pt x="0" y="14913"/>
                </a:lnTo>
                <a:lnTo>
                  <a:pt x="0" y="9572"/>
                </a:lnTo>
                <a:lnTo>
                  <a:pt x="1410" y="4534"/>
                </a:lnTo>
                <a:lnTo>
                  <a:pt x="3627" y="0"/>
                </a:lnTo>
                <a:lnTo>
                  <a:pt x="34361" y="49073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7" name="bg object 15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5304" y="8824552"/>
            <a:ext cx="68320" cy="68319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5304" y="8960991"/>
            <a:ext cx="68320" cy="68319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15304" y="9097429"/>
            <a:ext cx="68320" cy="68319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5304" y="9233968"/>
            <a:ext cx="68320" cy="68320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71" y="9362244"/>
            <a:ext cx="68320" cy="68320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71" y="9498582"/>
            <a:ext cx="68320" cy="68320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9635121"/>
            <a:ext cx="68320" cy="68320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9771559"/>
            <a:ext cx="68320" cy="68320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71" y="9907997"/>
            <a:ext cx="68320" cy="68320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8309" y="9362244"/>
            <a:ext cx="68320" cy="68320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309" y="9498582"/>
            <a:ext cx="68320" cy="68320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9635121"/>
            <a:ext cx="68320" cy="68320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9771559"/>
            <a:ext cx="68320" cy="68320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309" y="9907997"/>
            <a:ext cx="68320" cy="68320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747" y="9362244"/>
            <a:ext cx="68320" cy="68320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4747" y="9498683"/>
            <a:ext cx="68320" cy="68320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9635121"/>
            <a:ext cx="68320" cy="68320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4747" y="9771559"/>
            <a:ext cx="68320" cy="68320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747" y="9907997"/>
            <a:ext cx="68320" cy="68320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1286" y="9362144"/>
            <a:ext cx="68320" cy="6831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1286" y="9635019"/>
            <a:ext cx="68320" cy="68319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1286" y="9498582"/>
            <a:ext cx="68320" cy="68319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286" y="9771559"/>
            <a:ext cx="68320" cy="68320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1286" y="9907997"/>
            <a:ext cx="68320" cy="68320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724" y="9362244"/>
            <a:ext cx="68320" cy="68320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724" y="9498582"/>
            <a:ext cx="68320" cy="68320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9635121"/>
            <a:ext cx="68320" cy="68320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9771559"/>
            <a:ext cx="68320" cy="68320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724" y="9907997"/>
            <a:ext cx="68320" cy="68320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9350" y="9362244"/>
            <a:ext cx="68320" cy="68320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350" y="9498582"/>
            <a:ext cx="68320" cy="68320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50" y="9635121"/>
            <a:ext cx="68320" cy="68320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50" y="9771559"/>
            <a:ext cx="68320" cy="68320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350" y="9907997"/>
            <a:ext cx="68320" cy="68320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05889" y="9362244"/>
            <a:ext cx="68320" cy="68320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5889" y="9498582"/>
            <a:ext cx="68320" cy="68320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889" y="9635020"/>
            <a:ext cx="68320" cy="68320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889" y="9771458"/>
            <a:ext cx="68320" cy="68320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5889" y="9907997"/>
            <a:ext cx="68320" cy="68320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2327" y="9362244"/>
            <a:ext cx="68320" cy="68320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42327" y="9498683"/>
            <a:ext cx="68320" cy="68320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2327" y="9635121"/>
            <a:ext cx="68320" cy="68320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42327" y="9771559"/>
            <a:ext cx="68320" cy="68320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2327" y="9907997"/>
            <a:ext cx="68320" cy="68320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8765" y="9362244"/>
            <a:ext cx="68320" cy="68320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8765" y="9498582"/>
            <a:ext cx="68320" cy="68320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765" y="9635121"/>
            <a:ext cx="68320" cy="68320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765" y="9771559"/>
            <a:ext cx="68320" cy="68320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8765" y="9907997"/>
            <a:ext cx="68320" cy="68320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15304" y="9362244"/>
            <a:ext cx="68320" cy="68320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5304" y="9498582"/>
            <a:ext cx="68320" cy="68320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5304" y="9635121"/>
            <a:ext cx="68320" cy="68320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5304" y="9771559"/>
            <a:ext cx="68320" cy="68320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5304" y="9907997"/>
            <a:ext cx="68320" cy="68320"/>
          </a:xfrm>
          <a:prstGeom prst="rect">
            <a:avLst/>
          </a:prstGeom>
        </p:spPr>
      </p:pic>
      <p:sp>
        <p:nvSpPr>
          <p:cNvPr id="211" name="bg object 211"/>
          <p:cNvSpPr/>
          <p:nvPr/>
        </p:nvSpPr>
        <p:spPr>
          <a:xfrm>
            <a:off x="1451742" y="8961797"/>
            <a:ext cx="60960" cy="67945"/>
          </a:xfrm>
          <a:custGeom>
            <a:avLst/>
            <a:gdLst/>
            <a:ahLst/>
            <a:cxnLst/>
            <a:rect l="l" t="t" r="r" b="b"/>
            <a:pathLst>
              <a:path w="60959" h="67945">
                <a:moveTo>
                  <a:pt x="34160" y="67413"/>
                </a:moveTo>
                <a:lnTo>
                  <a:pt x="20873" y="64741"/>
                </a:lnTo>
                <a:lnTo>
                  <a:pt x="10013" y="57449"/>
                </a:lnTo>
                <a:lnTo>
                  <a:pt x="2687" y="46625"/>
                </a:lnTo>
                <a:lnTo>
                  <a:pt x="0" y="33353"/>
                </a:lnTo>
                <a:lnTo>
                  <a:pt x="2050" y="21680"/>
                </a:lnTo>
                <a:lnTo>
                  <a:pt x="7708" y="11764"/>
                </a:lnTo>
                <a:lnTo>
                  <a:pt x="16239" y="4304"/>
                </a:lnTo>
                <a:lnTo>
                  <a:pt x="26904" y="0"/>
                </a:lnTo>
                <a:lnTo>
                  <a:pt x="60964" y="54212"/>
                </a:lnTo>
                <a:lnTo>
                  <a:pt x="55670" y="59633"/>
                </a:lnTo>
                <a:lnTo>
                  <a:pt x="49300" y="63798"/>
                </a:lnTo>
                <a:lnTo>
                  <a:pt x="42060" y="66469"/>
                </a:lnTo>
                <a:lnTo>
                  <a:pt x="34160" y="67413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2" name="bg object 21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51742" y="9097429"/>
            <a:ext cx="68320" cy="68319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51742" y="9233968"/>
            <a:ext cx="68320" cy="68320"/>
          </a:xfrm>
          <a:prstGeom prst="rect">
            <a:avLst/>
          </a:prstGeom>
        </p:spPr>
      </p:pic>
      <p:sp>
        <p:nvSpPr>
          <p:cNvPr id="214" name="bg object 214"/>
          <p:cNvSpPr/>
          <p:nvPr/>
        </p:nvSpPr>
        <p:spPr>
          <a:xfrm>
            <a:off x="1588785" y="9137332"/>
            <a:ext cx="13970" cy="22225"/>
          </a:xfrm>
          <a:custGeom>
            <a:avLst/>
            <a:gdLst/>
            <a:ahLst/>
            <a:cxnLst/>
            <a:rect l="l" t="t" r="r" b="b"/>
            <a:pathLst>
              <a:path w="13969" h="22225">
                <a:moveTo>
                  <a:pt x="13704" y="21866"/>
                </a:moveTo>
                <a:lnTo>
                  <a:pt x="8813" y="17556"/>
                </a:lnTo>
                <a:lnTo>
                  <a:pt x="4811" y="12406"/>
                </a:lnTo>
                <a:lnTo>
                  <a:pt x="1829" y="6519"/>
                </a:lnTo>
                <a:lnTo>
                  <a:pt x="0" y="0"/>
                </a:lnTo>
                <a:lnTo>
                  <a:pt x="13704" y="21866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5" name="bg object 2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8180" y="9233868"/>
            <a:ext cx="68320" cy="68320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51742" y="9362244"/>
            <a:ext cx="68320" cy="68320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51742" y="9498582"/>
            <a:ext cx="68320" cy="68320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1742" y="9635121"/>
            <a:ext cx="68320" cy="68320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1742" y="9771559"/>
            <a:ext cx="68320" cy="68320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51742" y="9907997"/>
            <a:ext cx="68320" cy="68320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88180" y="9362144"/>
            <a:ext cx="68320" cy="68319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8180" y="9498582"/>
            <a:ext cx="68320" cy="68320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8180" y="9635121"/>
            <a:ext cx="68320" cy="68320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88180" y="9771457"/>
            <a:ext cx="68320" cy="68319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88180" y="9907997"/>
            <a:ext cx="68320" cy="68320"/>
          </a:xfrm>
          <a:prstGeom prst="rect">
            <a:avLst/>
          </a:prstGeom>
        </p:spPr>
      </p:pic>
      <p:sp>
        <p:nvSpPr>
          <p:cNvPr id="226" name="bg object 226"/>
          <p:cNvSpPr/>
          <p:nvPr/>
        </p:nvSpPr>
        <p:spPr>
          <a:xfrm>
            <a:off x="1724719" y="9371414"/>
            <a:ext cx="46990" cy="59055"/>
          </a:xfrm>
          <a:custGeom>
            <a:avLst/>
            <a:gdLst/>
            <a:ahLst/>
            <a:cxnLst/>
            <a:rect l="l" t="t" r="r" b="b"/>
            <a:pathLst>
              <a:path w="46989" h="59054">
                <a:moveTo>
                  <a:pt x="38492" y="59049"/>
                </a:moveTo>
                <a:lnTo>
                  <a:pt x="34059" y="59049"/>
                </a:lnTo>
                <a:lnTo>
                  <a:pt x="20787" y="56363"/>
                </a:lnTo>
                <a:lnTo>
                  <a:pt x="9963" y="49048"/>
                </a:lnTo>
                <a:lnTo>
                  <a:pt x="2671" y="38218"/>
                </a:lnTo>
                <a:lnTo>
                  <a:pt x="0" y="24990"/>
                </a:lnTo>
                <a:lnTo>
                  <a:pt x="766" y="17797"/>
                </a:lnTo>
                <a:lnTo>
                  <a:pt x="2959" y="11134"/>
                </a:lnTo>
                <a:lnTo>
                  <a:pt x="6419" y="5151"/>
                </a:lnTo>
                <a:lnTo>
                  <a:pt x="10983" y="0"/>
                </a:lnTo>
                <a:lnTo>
                  <a:pt x="46554" y="56630"/>
                </a:lnTo>
                <a:lnTo>
                  <a:pt x="42624" y="58142"/>
                </a:lnTo>
                <a:lnTo>
                  <a:pt x="38492" y="59049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7" name="bg object 2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4619" y="9498683"/>
            <a:ext cx="68320" cy="68320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4619" y="9635121"/>
            <a:ext cx="68320" cy="68320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4619" y="9771559"/>
            <a:ext cx="68320" cy="68320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4619" y="9907997"/>
            <a:ext cx="68320" cy="68320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61157" y="9635121"/>
            <a:ext cx="67010" cy="68218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61157" y="9771559"/>
            <a:ext cx="68320" cy="68320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61157" y="9907997"/>
            <a:ext cx="68320" cy="68320"/>
          </a:xfrm>
          <a:prstGeom prst="rect">
            <a:avLst/>
          </a:prstGeom>
        </p:spPr>
      </p:pic>
      <p:sp>
        <p:nvSpPr>
          <p:cNvPr id="234" name="bg object 234"/>
          <p:cNvSpPr/>
          <p:nvPr/>
        </p:nvSpPr>
        <p:spPr>
          <a:xfrm>
            <a:off x="1997697" y="9792820"/>
            <a:ext cx="32384" cy="46990"/>
          </a:xfrm>
          <a:custGeom>
            <a:avLst/>
            <a:gdLst/>
            <a:ahLst/>
            <a:cxnLst/>
            <a:rect l="l" t="t" r="r" b="b"/>
            <a:pathLst>
              <a:path w="32385" h="46990">
                <a:moveTo>
                  <a:pt x="31842" y="46755"/>
                </a:moveTo>
                <a:lnTo>
                  <a:pt x="19370" y="43492"/>
                </a:lnTo>
                <a:lnTo>
                  <a:pt x="9232" y="36137"/>
                </a:lnTo>
                <a:lnTo>
                  <a:pt x="2438" y="25627"/>
                </a:lnTo>
                <a:lnTo>
                  <a:pt x="0" y="12898"/>
                </a:lnTo>
                <a:lnTo>
                  <a:pt x="0" y="8262"/>
                </a:lnTo>
                <a:lnTo>
                  <a:pt x="906" y="3930"/>
                </a:lnTo>
                <a:lnTo>
                  <a:pt x="2519" y="0"/>
                </a:lnTo>
                <a:lnTo>
                  <a:pt x="31842" y="46755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5" name="bg object 2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7596" y="9907997"/>
            <a:ext cx="68320" cy="68320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871" y="10029622"/>
            <a:ext cx="68320" cy="68320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871" y="10166060"/>
            <a:ext cx="68320" cy="68320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309" y="10029622"/>
            <a:ext cx="68320" cy="68320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309" y="10166060"/>
            <a:ext cx="68320" cy="68320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4747" y="10029622"/>
            <a:ext cx="68320" cy="6832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747" y="10166060"/>
            <a:ext cx="68320" cy="68320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1286" y="10029622"/>
            <a:ext cx="68320" cy="68319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1286" y="10166060"/>
            <a:ext cx="68320" cy="68320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24" y="10029622"/>
            <a:ext cx="68320" cy="68320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350" y="10029622"/>
            <a:ext cx="68320" cy="68320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724" y="10166060"/>
            <a:ext cx="68320" cy="68320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350" y="10166060"/>
            <a:ext cx="68320" cy="68320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5889" y="10029622"/>
            <a:ext cx="68320" cy="68320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05889" y="10166060"/>
            <a:ext cx="68320" cy="68320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42327" y="10166060"/>
            <a:ext cx="68320" cy="68320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2327" y="10029622"/>
            <a:ext cx="68320" cy="68320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8765" y="10029622"/>
            <a:ext cx="68320" cy="68320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8765" y="10166060"/>
            <a:ext cx="68320" cy="6832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5304" y="10029622"/>
            <a:ext cx="68320" cy="68320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15304" y="10166060"/>
            <a:ext cx="68320" cy="68320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51742" y="10029622"/>
            <a:ext cx="68320" cy="68320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51742" y="10166060"/>
            <a:ext cx="68320" cy="68320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88180" y="10029622"/>
            <a:ext cx="68320" cy="68319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180" y="10166060"/>
            <a:ext cx="68320" cy="68319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4619" y="10029622"/>
            <a:ext cx="68320" cy="68320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4619" y="10166060"/>
            <a:ext cx="68320" cy="68320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861157" y="10029622"/>
            <a:ext cx="68320" cy="68320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61157" y="10166060"/>
            <a:ext cx="68320" cy="68320"/>
          </a:xfrm>
          <a:prstGeom prst="rect">
            <a:avLst/>
          </a:prstGeom>
        </p:spPr>
      </p:pic>
      <p:pic>
        <p:nvPicPr>
          <p:cNvPr id="264" name="bg object 2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7596" y="10029622"/>
            <a:ext cx="68320" cy="68320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97596" y="10166060"/>
            <a:ext cx="68320" cy="68320"/>
          </a:xfrm>
          <a:prstGeom prst="rect">
            <a:avLst/>
          </a:prstGeom>
        </p:spPr>
      </p:pic>
      <p:sp>
        <p:nvSpPr>
          <p:cNvPr id="266" name="bg object 266"/>
          <p:cNvSpPr/>
          <p:nvPr/>
        </p:nvSpPr>
        <p:spPr>
          <a:xfrm>
            <a:off x="2119221" y="10030025"/>
            <a:ext cx="62865" cy="67945"/>
          </a:xfrm>
          <a:custGeom>
            <a:avLst/>
            <a:gdLst/>
            <a:ahLst/>
            <a:cxnLst/>
            <a:rect l="l" t="t" r="r" b="b"/>
            <a:pathLst>
              <a:path w="62864" h="67945">
                <a:moveTo>
                  <a:pt x="34160" y="67816"/>
                </a:moveTo>
                <a:lnTo>
                  <a:pt x="20887" y="65142"/>
                </a:lnTo>
                <a:lnTo>
                  <a:pt x="10051" y="57840"/>
                </a:lnTo>
                <a:lnTo>
                  <a:pt x="2730" y="46985"/>
                </a:lnTo>
                <a:lnTo>
                  <a:pt x="0" y="33655"/>
                </a:lnTo>
                <a:lnTo>
                  <a:pt x="2293" y="21382"/>
                </a:lnTo>
                <a:lnTo>
                  <a:pt x="8602" y="11122"/>
                </a:lnTo>
                <a:lnTo>
                  <a:pt x="18067" y="3714"/>
                </a:lnTo>
                <a:lnTo>
                  <a:pt x="29826" y="0"/>
                </a:lnTo>
                <a:lnTo>
                  <a:pt x="62676" y="52297"/>
                </a:lnTo>
                <a:lnTo>
                  <a:pt x="57356" y="58676"/>
                </a:lnTo>
                <a:lnTo>
                  <a:pt x="50648" y="63571"/>
                </a:lnTo>
                <a:lnTo>
                  <a:pt x="42824" y="66709"/>
                </a:lnTo>
                <a:lnTo>
                  <a:pt x="34160" y="67816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0" y="10073435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14409562" y="24749"/>
            <a:ext cx="33020" cy="69850"/>
          </a:xfrm>
          <a:custGeom>
            <a:avLst/>
            <a:gdLst/>
            <a:ahLst/>
            <a:cxnLst/>
            <a:rect l="l" t="t" r="r" b="b"/>
            <a:pathLst>
              <a:path w="33019" h="69850">
                <a:moveTo>
                  <a:pt x="0" y="69489"/>
                </a:moveTo>
                <a:lnTo>
                  <a:pt x="8327" y="34699"/>
                </a:lnTo>
                <a:lnTo>
                  <a:pt x="17103" y="0"/>
                </a:lnTo>
                <a:lnTo>
                  <a:pt x="23537" y="6036"/>
                </a:lnTo>
                <a:lnTo>
                  <a:pt x="28480" y="13395"/>
                </a:lnTo>
                <a:lnTo>
                  <a:pt x="31651" y="21831"/>
                </a:lnTo>
                <a:lnTo>
                  <a:pt x="32771" y="31097"/>
                </a:lnTo>
                <a:lnTo>
                  <a:pt x="30274" y="44849"/>
                </a:lnTo>
                <a:lnTo>
                  <a:pt x="23382" y="56438"/>
                </a:lnTo>
                <a:lnTo>
                  <a:pt x="12991" y="64954"/>
                </a:lnTo>
                <a:lnTo>
                  <a:pt x="0" y="694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14379063" y="172937"/>
            <a:ext cx="63500" cy="78740"/>
          </a:xfrm>
          <a:custGeom>
            <a:avLst/>
            <a:gdLst/>
            <a:ahLst/>
            <a:cxnLst/>
            <a:rect l="l" t="t" r="r" b="b"/>
            <a:pathLst>
              <a:path w="63500" h="78739">
                <a:moveTo>
                  <a:pt x="24159" y="78220"/>
                </a:moveTo>
                <a:lnTo>
                  <a:pt x="17441" y="77615"/>
                </a:lnTo>
                <a:lnTo>
                  <a:pt x="11138" y="75888"/>
                </a:lnTo>
                <a:lnTo>
                  <a:pt x="5305" y="73175"/>
                </a:lnTo>
                <a:lnTo>
                  <a:pt x="0" y="69609"/>
                </a:lnTo>
                <a:lnTo>
                  <a:pt x="6174" y="35716"/>
                </a:lnTo>
                <a:lnTo>
                  <a:pt x="12797" y="1913"/>
                </a:lnTo>
                <a:lnTo>
                  <a:pt x="16385" y="717"/>
                </a:lnTo>
                <a:lnTo>
                  <a:pt x="20212" y="0"/>
                </a:lnTo>
                <a:lnTo>
                  <a:pt x="24159" y="0"/>
                </a:lnTo>
                <a:lnTo>
                  <a:pt x="39403" y="3083"/>
                </a:lnTo>
                <a:lnTo>
                  <a:pt x="51833" y="11481"/>
                </a:lnTo>
                <a:lnTo>
                  <a:pt x="60203" y="23916"/>
                </a:lnTo>
                <a:lnTo>
                  <a:pt x="63270" y="39110"/>
                </a:lnTo>
                <a:lnTo>
                  <a:pt x="60203" y="54287"/>
                </a:lnTo>
                <a:lnTo>
                  <a:pt x="51833" y="66694"/>
                </a:lnTo>
                <a:lnTo>
                  <a:pt x="39403" y="75086"/>
                </a:lnTo>
                <a:lnTo>
                  <a:pt x="24159" y="782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0" name="bg object 2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364233" y="329140"/>
            <a:ext cx="78220" cy="78220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364233" y="485342"/>
            <a:ext cx="78220" cy="78220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364233" y="641664"/>
            <a:ext cx="78220" cy="78220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520434" y="16735"/>
            <a:ext cx="78220" cy="78220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520434" y="172937"/>
            <a:ext cx="78220" cy="78220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20434" y="329140"/>
            <a:ext cx="78220" cy="78220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20434" y="485342"/>
            <a:ext cx="78220" cy="78220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20434" y="641664"/>
            <a:ext cx="78220" cy="78220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76637" y="16735"/>
            <a:ext cx="78220" cy="78220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76637" y="172937"/>
            <a:ext cx="78220" cy="78220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76637" y="329140"/>
            <a:ext cx="78220" cy="78220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76637" y="485342"/>
            <a:ext cx="78220" cy="78220"/>
          </a:xfrm>
          <a:prstGeom prst="rect">
            <a:avLst/>
          </a:prstGeom>
        </p:spPr>
      </p:pic>
      <p:pic>
        <p:nvPicPr>
          <p:cNvPr id="282" name="bg object 28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676637" y="641664"/>
            <a:ext cx="78220" cy="78220"/>
          </a:xfrm>
          <a:prstGeom prst="rect">
            <a:avLst/>
          </a:prstGeom>
        </p:spPr>
      </p:pic>
      <p:pic>
        <p:nvPicPr>
          <p:cNvPr id="283" name="bg object 28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832959" y="16855"/>
            <a:ext cx="78220" cy="78220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832959" y="172938"/>
            <a:ext cx="78220" cy="78220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32959" y="329259"/>
            <a:ext cx="78220" cy="78220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32959" y="485462"/>
            <a:ext cx="78220" cy="78220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32959" y="641664"/>
            <a:ext cx="78220" cy="78220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972177" y="16735"/>
            <a:ext cx="78220" cy="78220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972177" y="172938"/>
            <a:ext cx="78220" cy="78220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972177" y="329140"/>
            <a:ext cx="78220" cy="78220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972177" y="485342"/>
            <a:ext cx="78220" cy="78220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972177" y="641664"/>
            <a:ext cx="78220" cy="78220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128380" y="16735"/>
            <a:ext cx="78220" cy="78220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128380" y="172938"/>
            <a:ext cx="78220" cy="78220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128380" y="329140"/>
            <a:ext cx="78220" cy="78220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128380" y="485342"/>
            <a:ext cx="78220" cy="78220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128380" y="641664"/>
            <a:ext cx="78220" cy="78220"/>
          </a:xfrm>
          <a:prstGeom prst="rect">
            <a:avLst/>
          </a:prstGeom>
        </p:spPr>
      </p:pic>
      <p:pic>
        <p:nvPicPr>
          <p:cNvPr id="298" name="bg object 29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84702" y="16735"/>
            <a:ext cx="78220" cy="78220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84702" y="172937"/>
            <a:ext cx="78220" cy="78220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4702" y="329140"/>
            <a:ext cx="78220" cy="78220"/>
          </a:xfrm>
          <a:prstGeom prst="rect">
            <a:avLst/>
          </a:prstGeom>
        </p:spPr>
      </p:pic>
      <p:pic>
        <p:nvPicPr>
          <p:cNvPr id="301" name="bg object 30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4702" y="485342"/>
            <a:ext cx="78220" cy="78220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284702" y="641664"/>
            <a:ext cx="78220" cy="78220"/>
          </a:xfrm>
          <a:prstGeom prst="rect">
            <a:avLst/>
          </a:prstGeom>
        </p:spPr>
      </p:pic>
      <p:pic>
        <p:nvPicPr>
          <p:cNvPr id="303" name="bg object 30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440904" y="16735"/>
            <a:ext cx="78220" cy="78220"/>
          </a:xfrm>
          <a:prstGeom prst="rect">
            <a:avLst/>
          </a:prstGeom>
        </p:spPr>
      </p:pic>
      <p:pic>
        <p:nvPicPr>
          <p:cNvPr id="304" name="bg object 30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440904" y="172937"/>
            <a:ext cx="78220" cy="78220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440904" y="329140"/>
            <a:ext cx="78220" cy="78220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440904" y="485342"/>
            <a:ext cx="78220" cy="78220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440904" y="641664"/>
            <a:ext cx="78220" cy="78220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597106" y="16735"/>
            <a:ext cx="78220" cy="78220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597106" y="172937"/>
            <a:ext cx="78220" cy="78220"/>
          </a:xfrm>
          <a:prstGeom prst="rect">
            <a:avLst/>
          </a:prstGeom>
        </p:spPr>
      </p:pic>
      <p:pic>
        <p:nvPicPr>
          <p:cNvPr id="310" name="bg object 31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97106" y="329140"/>
            <a:ext cx="78220" cy="78220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97106" y="485342"/>
            <a:ext cx="78220" cy="78220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97106" y="641664"/>
            <a:ext cx="78220" cy="78220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753429" y="16855"/>
            <a:ext cx="78220" cy="78220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753429" y="172938"/>
            <a:ext cx="78220" cy="78220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329259"/>
            <a:ext cx="78220" cy="78220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485462"/>
            <a:ext cx="78220" cy="78220"/>
          </a:xfrm>
          <a:prstGeom prst="rect">
            <a:avLst/>
          </a:prstGeom>
        </p:spPr>
      </p:pic>
      <p:pic>
        <p:nvPicPr>
          <p:cNvPr id="317" name="bg object 31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641664"/>
            <a:ext cx="78220" cy="78220"/>
          </a:xfrm>
          <a:prstGeom prst="rect">
            <a:avLst/>
          </a:prstGeom>
        </p:spPr>
      </p:pic>
      <p:pic>
        <p:nvPicPr>
          <p:cNvPr id="318" name="bg object 3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09630" y="16855"/>
            <a:ext cx="78220" cy="78220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09630" y="172938"/>
            <a:ext cx="78220" cy="78220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329140"/>
            <a:ext cx="78220" cy="78220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485342"/>
            <a:ext cx="78220" cy="78220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641664"/>
            <a:ext cx="78220" cy="78220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065833" y="16735"/>
            <a:ext cx="78220" cy="78220"/>
          </a:xfrm>
          <a:prstGeom prst="rect">
            <a:avLst/>
          </a:prstGeom>
        </p:spPr>
      </p:pic>
      <p:pic>
        <p:nvPicPr>
          <p:cNvPr id="324" name="bg object 32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065833" y="172937"/>
            <a:ext cx="78220" cy="78220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065833" y="329140"/>
            <a:ext cx="78220" cy="78220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065833" y="485462"/>
            <a:ext cx="77862" cy="78101"/>
          </a:xfrm>
          <a:prstGeom prst="rect">
            <a:avLst/>
          </a:prstGeom>
        </p:spPr>
      </p:pic>
      <p:sp>
        <p:nvSpPr>
          <p:cNvPr id="327" name="bg object 327"/>
          <p:cNvSpPr/>
          <p:nvPr/>
        </p:nvSpPr>
        <p:spPr>
          <a:xfrm>
            <a:off x="16065833" y="641664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5" h="78740">
                <a:moveTo>
                  <a:pt x="44372" y="78220"/>
                </a:moveTo>
                <a:lnTo>
                  <a:pt x="39110" y="78220"/>
                </a:lnTo>
                <a:lnTo>
                  <a:pt x="23916" y="75153"/>
                </a:lnTo>
                <a:lnTo>
                  <a:pt x="11481" y="66783"/>
                </a:lnTo>
                <a:lnTo>
                  <a:pt x="3083" y="54354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7" y="3066"/>
                </a:lnTo>
                <a:lnTo>
                  <a:pt x="39110" y="0"/>
                </a:lnTo>
                <a:lnTo>
                  <a:pt x="46166" y="0"/>
                </a:lnTo>
                <a:lnTo>
                  <a:pt x="52745" y="2033"/>
                </a:lnTo>
                <a:lnTo>
                  <a:pt x="58486" y="5382"/>
                </a:lnTo>
                <a:lnTo>
                  <a:pt x="56935" y="22788"/>
                </a:lnTo>
                <a:lnTo>
                  <a:pt x="55675" y="40216"/>
                </a:lnTo>
                <a:lnTo>
                  <a:pt x="54684" y="57689"/>
                </a:lnTo>
                <a:lnTo>
                  <a:pt x="53941" y="75230"/>
                </a:lnTo>
                <a:lnTo>
                  <a:pt x="49396" y="77144"/>
                </a:lnTo>
                <a:lnTo>
                  <a:pt x="44372" y="782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8" name="bg object 32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222034" y="16735"/>
            <a:ext cx="78220" cy="78220"/>
          </a:xfrm>
          <a:prstGeom prst="rect">
            <a:avLst/>
          </a:prstGeom>
        </p:spPr>
      </p:pic>
      <p:sp>
        <p:nvSpPr>
          <p:cNvPr id="329" name="bg object 329"/>
          <p:cNvSpPr/>
          <p:nvPr/>
        </p:nvSpPr>
        <p:spPr>
          <a:xfrm>
            <a:off x="16222034" y="172938"/>
            <a:ext cx="56515" cy="72390"/>
          </a:xfrm>
          <a:custGeom>
            <a:avLst/>
            <a:gdLst/>
            <a:ahLst/>
            <a:cxnLst/>
            <a:rect l="l" t="t" r="r" b="b"/>
            <a:pathLst>
              <a:path w="56515" h="72389">
                <a:moveTo>
                  <a:pt x="18538" y="72240"/>
                </a:moveTo>
                <a:lnTo>
                  <a:pt x="10949" y="66105"/>
                </a:lnTo>
                <a:lnTo>
                  <a:pt x="5098" y="58321"/>
                </a:lnTo>
                <a:lnTo>
                  <a:pt x="1332" y="49215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6" y="3066"/>
                </a:lnTo>
                <a:lnTo>
                  <a:pt x="39110" y="0"/>
                </a:lnTo>
                <a:lnTo>
                  <a:pt x="45210" y="0"/>
                </a:lnTo>
                <a:lnTo>
                  <a:pt x="50951" y="1554"/>
                </a:lnTo>
                <a:lnTo>
                  <a:pt x="55974" y="4066"/>
                </a:lnTo>
                <a:lnTo>
                  <a:pt x="46172" y="20908"/>
                </a:lnTo>
                <a:lnTo>
                  <a:pt x="36673" y="37884"/>
                </a:lnTo>
                <a:lnTo>
                  <a:pt x="27465" y="54995"/>
                </a:lnTo>
                <a:lnTo>
                  <a:pt x="18538" y="7224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0" name="bg object 33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8218339" y="16735"/>
            <a:ext cx="69661" cy="78220"/>
          </a:xfrm>
          <a:prstGeom prst="rect">
            <a:avLst/>
          </a:prstGeom>
        </p:spPr>
      </p:pic>
      <p:sp>
        <p:nvSpPr>
          <p:cNvPr id="331" name="bg object 331"/>
          <p:cNvSpPr/>
          <p:nvPr/>
        </p:nvSpPr>
        <p:spPr>
          <a:xfrm>
            <a:off x="18240345" y="172937"/>
            <a:ext cx="48260" cy="72390"/>
          </a:xfrm>
          <a:custGeom>
            <a:avLst/>
            <a:gdLst/>
            <a:ahLst/>
            <a:cxnLst/>
            <a:rect l="l" t="t" r="r" b="b"/>
            <a:pathLst>
              <a:path w="48259" h="72389">
                <a:moveTo>
                  <a:pt x="37436" y="72120"/>
                </a:moveTo>
                <a:lnTo>
                  <a:pt x="28559" y="54875"/>
                </a:lnTo>
                <a:lnTo>
                  <a:pt x="19345" y="37764"/>
                </a:lnTo>
                <a:lnTo>
                  <a:pt x="9818" y="20788"/>
                </a:lnTo>
                <a:lnTo>
                  <a:pt x="0" y="3946"/>
                </a:lnTo>
                <a:lnTo>
                  <a:pt x="5143" y="1554"/>
                </a:lnTo>
                <a:lnTo>
                  <a:pt x="10884" y="0"/>
                </a:lnTo>
                <a:lnTo>
                  <a:pt x="16983" y="0"/>
                </a:lnTo>
                <a:lnTo>
                  <a:pt x="32227" y="3083"/>
                </a:lnTo>
                <a:lnTo>
                  <a:pt x="44657" y="11481"/>
                </a:lnTo>
                <a:lnTo>
                  <a:pt x="47654" y="15935"/>
                </a:lnTo>
                <a:lnTo>
                  <a:pt x="47654" y="62685"/>
                </a:lnTo>
                <a:lnTo>
                  <a:pt x="45094" y="66054"/>
                </a:lnTo>
                <a:lnTo>
                  <a:pt x="37436" y="721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2" name="bg object 33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364233" y="797866"/>
            <a:ext cx="78220" cy="78220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364233" y="953949"/>
            <a:ext cx="78220" cy="78220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4364233" y="1110151"/>
            <a:ext cx="78220" cy="78220"/>
          </a:xfrm>
          <a:prstGeom prst="rect">
            <a:avLst/>
          </a:prstGeom>
        </p:spPr>
      </p:pic>
      <p:sp>
        <p:nvSpPr>
          <p:cNvPr id="335" name="bg object 335"/>
          <p:cNvSpPr/>
          <p:nvPr/>
        </p:nvSpPr>
        <p:spPr>
          <a:xfrm>
            <a:off x="14379182" y="1266354"/>
            <a:ext cx="63500" cy="78740"/>
          </a:xfrm>
          <a:custGeom>
            <a:avLst/>
            <a:gdLst/>
            <a:ahLst/>
            <a:cxnLst/>
            <a:rect l="l" t="t" r="r" b="b"/>
            <a:pathLst>
              <a:path w="63500" h="78740">
                <a:moveTo>
                  <a:pt x="24159" y="78220"/>
                </a:moveTo>
                <a:lnTo>
                  <a:pt x="20093" y="78220"/>
                </a:lnTo>
                <a:lnTo>
                  <a:pt x="16385" y="77383"/>
                </a:lnTo>
                <a:lnTo>
                  <a:pt x="12797" y="76187"/>
                </a:lnTo>
                <a:lnTo>
                  <a:pt x="6219" y="42444"/>
                </a:lnTo>
                <a:lnTo>
                  <a:pt x="0" y="8611"/>
                </a:lnTo>
                <a:lnTo>
                  <a:pt x="5255" y="5045"/>
                </a:lnTo>
                <a:lnTo>
                  <a:pt x="11093" y="2332"/>
                </a:lnTo>
                <a:lnTo>
                  <a:pt x="17424" y="605"/>
                </a:lnTo>
                <a:lnTo>
                  <a:pt x="24159" y="0"/>
                </a:lnTo>
                <a:lnTo>
                  <a:pt x="39403" y="3066"/>
                </a:lnTo>
                <a:lnTo>
                  <a:pt x="51833" y="11437"/>
                </a:lnTo>
                <a:lnTo>
                  <a:pt x="60203" y="23866"/>
                </a:lnTo>
                <a:lnTo>
                  <a:pt x="63270" y="39110"/>
                </a:lnTo>
                <a:lnTo>
                  <a:pt x="60186" y="54354"/>
                </a:lnTo>
                <a:lnTo>
                  <a:pt x="51788" y="66783"/>
                </a:lnTo>
                <a:lnTo>
                  <a:pt x="39353" y="75153"/>
                </a:lnTo>
                <a:lnTo>
                  <a:pt x="24159" y="782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bg object 336"/>
          <p:cNvSpPr/>
          <p:nvPr/>
        </p:nvSpPr>
        <p:spPr>
          <a:xfrm>
            <a:off x="14409562" y="1423393"/>
            <a:ext cx="33020" cy="69850"/>
          </a:xfrm>
          <a:custGeom>
            <a:avLst/>
            <a:gdLst/>
            <a:ahLst/>
            <a:cxnLst/>
            <a:rect l="l" t="t" r="r" b="b"/>
            <a:pathLst>
              <a:path w="33019" h="69850">
                <a:moveTo>
                  <a:pt x="17103" y="69489"/>
                </a:moveTo>
                <a:lnTo>
                  <a:pt x="8327" y="34789"/>
                </a:lnTo>
                <a:lnTo>
                  <a:pt x="0" y="0"/>
                </a:lnTo>
                <a:lnTo>
                  <a:pt x="12941" y="4535"/>
                </a:lnTo>
                <a:lnTo>
                  <a:pt x="23337" y="13051"/>
                </a:lnTo>
                <a:lnTo>
                  <a:pt x="30257" y="24640"/>
                </a:lnTo>
                <a:lnTo>
                  <a:pt x="32771" y="38392"/>
                </a:lnTo>
                <a:lnTo>
                  <a:pt x="31651" y="47590"/>
                </a:lnTo>
                <a:lnTo>
                  <a:pt x="28480" y="56004"/>
                </a:lnTo>
                <a:lnTo>
                  <a:pt x="23537" y="63386"/>
                </a:lnTo>
                <a:lnTo>
                  <a:pt x="17103" y="6948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7" name="bg object 3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520434" y="797747"/>
            <a:ext cx="78220" cy="78220"/>
          </a:xfrm>
          <a:prstGeom prst="rect">
            <a:avLst/>
          </a:prstGeom>
        </p:spPr>
      </p:pic>
      <p:pic>
        <p:nvPicPr>
          <p:cNvPr id="338" name="bg object 33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520434" y="954068"/>
            <a:ext cx="78220" cy="78220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20434" y="1110151"/>
            <a:ext cx="78220" cy="78220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520434" y="1266473"/>
            <a:ext cx="78220" cy="78220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520434" y="1422676"/>
            <a:ext cx="78220" cy="78220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76637" y="797747"/>
            <a:ext cx="78220" cy="78220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76637" y="953949"/>
            <a:ext cx="78220" cy="78220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76637" y="1110151"/>
            <a:ext cx="78220" cy="78220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76637" y="1266354"/>
            <a:ext cx="78220" cy="78220"/>
          </a:xfrm>
          <a:prstGeom prst="rect">
            <a:avLst/>
          </a:prstGeom>
        </p:spPr>
      </p:pic>
      <p:pic>
        <p:nvPicPr>
          <p:cNvPr id="346" name="bg object 34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676637" y="1422675"/>
            <a:ext cx="78220" cy="78220"/>
          </a:xfrm>
          <a:prstGeom prst="rect">
            <a:avLst/>
          </a:prstGeom>
        </p:spPr>
      </p:pic>
      <p:pic>
        <p:nvPicPr>
          <p:cNvPr id="347" name="bg object 3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832959" y="797866"/>
            <a:ext cx="78220" cy="78220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832959" y="953949"/>
            <a:ext cx="78220" cy="78220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32959" y="1110271"/>
            <a:ext cx="78220" cy="78220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32959" y="1266473"/>
            <a:ext cx="78220" cy="78220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32959" y="1422675"/>
            <a:ext cx="78220" cy="78220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972177" y="797747"/>
            <a:ext cx="78220" cy="78220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4972177" y="953949"/>
            <a:ext cx="78220" cy="78220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72177" y="1110271"/>
            <a:ext cx="78220" cy="78220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972177" y="1266473"/>
            <a:ext cx="78220" cy="78220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72177" y="1422675"/>
            <a:ext cx="78220" cy="78220"/>
          </a:xfrm>
          <a:prstGeom prst="rect">
            <a:avLst/>
          </a:prstGeom>
        </p:spPr>
      </p:pic>
      <p:pic>
        <p:nvPicPr>
          <p:cNvPr id="357" name="bg object 35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128380" y="797747"/>
            <a:ext cx="78220" cy="78220"/>
          </a:xfrm>
          <a:prstGeom prst="rect">
            <a:avLst/>
          </a:prstGeom>
        </p:spPr>
      </p:pic>
      <p:pic>
        <p:nvPicPr>
          <p:cNvPr id="358" name="bg object 35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128380" y="953949"/>
            <a:ext cx="78220" cy="78220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128380" y="1110151"/>
            <a:ext cx="78220" cy="78220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128380" y="1266353"/>
            <a:ext cx="78220" cy="78220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128380" y="1422675"/>
            <a:ext cx="78220" cy="78220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84702" y="797747"/>
            <a:ext cx="78220" cy="78220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84702" y="953949"/>
            <a:ext cx="78220" cy="78220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284702" y="1110271"/>
            <a:ext cx="78220" cy="78220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4702" y="1266354"/>
            <a:ext cx="78220" cy="78220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284702" y="1422675"/>
            <a:ext cx="78220" cy="78220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440904" y="797747"/>
            <a:ext cx="78220" cy="78220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440904" y="953949"/>
            <a:ext cx="78220" cy="78220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440904" y="1110271"/>
            <a:ext cx="78220" cy="78220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440904" y="1266473"/>
            <a:ext cx="78220" cy="78220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440904" y="1422675"/>
            <a:ext cx="78220" cy="78220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597106" y="797747"/>
            <a:ext cx="78220" cy="78220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5597106" y="953949"/>
            <a:ext cx="78220" cy="78220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597106" y="1110271"/>
            <a:ext cx="78220" cy="78220"/>
          </a:xfrm>
          <a:prstGeom prst="rect">
            <a:avLst/>
          </a:prstGeom>
        </p:spPr>
      </p:pic>
      <p:pic>
        <p:nvPicPr>
          <p:cNvPr id="375" name="bg object 37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597106" y="1266473"/>
            <a:ext cx="78220" cy="78220"/>
          </a:xfrm>
          <a:prstGeom prst="rect">
            <a:avLst/>
          </a:prstGeom>
        </p:spPr>
      </p:pic>
      <p:pic>
        <p:nvPicPr>
          <p:cNvPr id="376" name="bg object 37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597106" y="1422675"/>
            <a:ext cx="78220" cy="78220"/>
          </a:xfrm>
          <a:prstGeom prst="rect">
            <a:avLst/>
          </a:prstGeom>
        </p:spPr>
      </p:pic>
      <p:pic>
        <p:nvPicPr>
          <p:cNvPr id="377" name="bg object 37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520434" y="1569548"/>
            <a:ext cx="78220" cy="78220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520434" y="1725751"/>
            <a:ext cx="78220" cy="78220"/>
          </a:xfrm>
          <a:prstGeom prst="rect">
            <a:avLst/>
          </a:prstGeom>
        </p:spPr>
      </p:pic>
      <p:sp>
        <p:nvSpPr>
          <p:cNvPr id="379" name="bg object 379"/>
          <p:cNvSpPr/>
          <p:nvPr/>
        </p:nvSpPr>
        <p:spPr>
          <a:xfrm>
            <a:off x="14557632" y="1881953"/>
            <a:ext cx="41275" cy="67945"/>
          </a:xfrm>
          <a:custGeom>
            <a:avLst/>
            <a:gdLst/>
            <a:ahLst/>
            <a:cxnLst/>
            <a:rect l="l" t="t" r="r" b="b"/>
            <a:pathLst>
              <a:path w="41275" h="67944">
                <a:moveTo>
                  <a:pt x="28824" y="67336"/>
                </a:moveTo>
                <a:lnTo>
                  <a:pt x="17447" y="41666"/>
                </a:lnTo>
                <a:lnTo>
                  <a:pt x="6339" y="15907"/>
                </a:lnTo>
                <a:lnTo>
                  <a:pt x="0" y="239"/>
                </a:lnTo>
                <a:lnTo>
                  <a:pt x="1913" y="0"/>
                </a:lnTo>
                <a:lnTo>
                  <a:pt x="17157" y="3083"/>
                </a:lnTo>
                <a:lnTo>
                  <a:pt x="29586" y="11481"/>
                </a:lnTo>
                <a:lnTo>
                  <a:pt x="37957" y="23916"/>
                </a:lnTo>
                <a:lnTo>
                  <a:pt x="41024" y="39110"/>
                </a:lnTo>
                <a:lnTo>
                  <a:pt x="40160" y="47203"/>
                </a:lnTo>
                <a:lnTo>
                  <a:pt x="37705" y="54703"/>
                </a:lnTo>
                <a:lnTo>
                  <a:pt x="33859" y="61462"/>
                </a:lnTo>
                <a:lnTo>
                  <a:pt x="28824" y="6733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0" name="bg object 38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4676637" y="1569548"/>
            <a:ext cx="78220" cy="78220"/>
          </a:xfrm>
          <a:prstGeom prst="rect">
            <a:avLst/>
          </a:prstGeom>
        </p:spPr>
      </p:pic>
      <p:pic>
        <p:nvPicPr>
          <p:cNvPr id="381" name="bg object 38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676637" y="1725751"/>
            <a:ext cx="78220" cy="78220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676637" y="1881953"/>
            <a:ext cx="78220" cy="78220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676637" y="2038155"/>
            <a:ext cx="78220" cy="78220"/>
          </a:xfrm>
          <a:prstGeom prst="rect">
            <a:avLst/>
          </a:prstGeom>
        </p:spPr>
      </p:pic>
      <p:sp>
        <p:nvSpPr>
          <p:cNvPr id="384" name="bg object 384"/>
          <p:cNvSpPr/>
          <p:nvPr/>
        </p:nvSpPr>
        <p:spPr>
          <a:xfrm>
            <a:off x="14710007" y="2194477"/>
            <a:ext cx="45085" cy="63500"/>
          </a:xfrm>
          <a:custGeom>
            <a:avLst/>
            <a:gdLst/>
            <a:ahLst/>
            <a:cxnLst/>
            <a:rect l="l" t="t" r="r" b="b"/>
            <a:pathLst>
              <a:path w="45084" h="63500">
                <a:moveTo>
                  <a:pt x="36239" y="63150"/>
                </a:moveTo>
                <a:lnTo>
                  <a:pt x="17940" y="32008"/>
                </a:lnTo>
                <a:lnTo>
                  <a:pt x="0" y="597"/>
                </a:lnTo>
                <a:lnTo>
                  <a:pt x="3827" y="0"/>
                </a:lnTo>
                <a:lnTo>
                  <a:pt x="5740" y="0"/>
                </a:lnTo>
                <a:lnTo>
                  <a:pt x="20982" y="3066"/>
                </a:lnTo>
                <a:lnTo>
                  <a:pt x="33399" y="11437"/>
                </a:lnTo>
                <a:lnTo>
                  <a:pt x="41734" y="23866"/>
                </a:lnTo>
                <a:lnTo>
                  <a:pt x="44731" y="39110"/>
                </a:lnTo>
                <a:lnTo>
                  <a:pt x="44144" y="45759"/>
                </a:lnTo>
                <a:lnTo>
                  <a:pt x="42459" y="52027"/>
                </a:lnTo>
                <a:lnTo>
                  <a:pt x="39786" y="57847"/>
                </a:lnTo>
                <a:lnTo>
                  <a:pt x="36239" y="6315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5" name="bg object 38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4832959" y="1569548"/>
            <a:ext cx="78220" cy="78220"/>
          </a:xfrm>
          <a:prstGeom prst="rect">
            <a:avLst/>
          </a:prstGeom>
        </p:spPr>
      </p:pic>
      <p:pic>
        <p:nvPicPr>
          <p:cNvPr id="386" name="bg object 3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832959" y="1725751"/>
            <a:ext cx="78220" cy="78220"/>
          </a:xfrm>
          <a:prstGeom prst="rect">
            <a:avLst/>
          </a:prstGeom>
        </p:spPr>
      </p:pic>
      <p:pic>
        <p:nvPicPr>
          <p:cNvPr id="387" name="bg object 3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32959" y="1881953"/>
            <a:ext cx="78220" cy="78220"/>
          </a:xfrm>
          <a:prstGeom prst="rect">
            <a:avLst/>
          </a:prstGeom>
        </p:spPr>
      </p:pic>
      <p:pic>
        <p:nvPicPr>
          <p:cNvPr id="388" name="bg object 38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32959" y="2038155"/>
            <a:ext cx="78220" cy="78220"/>
          </a:xfrm>
          <a:prstGeom prst="rect">
            <a:avLst/>
          </a:prstGeom>
        </p:spPr>
      </p:pic>
      <p:pic>
        <p:nvPicPr>
          <p:cNvPr id="389" name="bg object 38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832959" y="2194477"/>
            <a:ext cx="78220" cy="78220"/>
          </a:xfrm>
          <a:prstGeom prst="rect">
            <a:avLst/>
          </a:prstGeom>
        </p:spPr>
      </p:pic>
      <p:pic>
        <p:nvPicPr>
          <p:cNvPr id="390" name="bg object 39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972177" y="1569548"/>
            <a:ext cx="78220" cy="78220"/>
          </a:xfrm>
          <a:prstGeom prst="rect">
            <a:avLst/>
          </a:prstGeom>
        </p:spPr>
      </p:pic>
      <p:pic>
        <p:nvPicPr>
          <p:cNvPr id="391" name="bg object 39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4972177" y="1725751"/>
            <a:ext cx="78220" cy="78220"/>
          </a:xfrm>
          <a:prstGeom prst="rect">
            <a:avLst/>
          </a:prstGeom>
        </p:spPr>
      </p:pic>
      <p:pic>
        <p:nvPicPr>
          <p:cNvPr id="392" name="bg object 39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72177" y="1881953"/>
            <a:ext cx="78220" cy="78220"/>
          </a:xfrm>
          <a:prstGeom prst="rect">
            <a:avLst/>
          </a:prstGeom>
        </p:spPr>
      </p:pic>
      <p:pic>
        <p:nvPicPr>
          <p:cNvPr id="393" name="bg object 39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972177" y="2038155"/>
            <a:ext cx="78220" cy="78220"/>
          </a:xfrm>
          <a:prstGeom prst="rect">
            <a:avLst/>
          </a:prstGeom>
        </p:spPr>
      </p:pic>
      <p:pic>
        <p:nvPicPr>
          <p:cNvPr id="394" name="bg object 39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4972177" y="2194477"/>
            <a:ext cx="78220" cy="78220"/>
          </a:xfrm>
          <a:prstGeom prst="rect">
            <a:avLst/>
          </a:prstGeom>
        </p:spPr>
      </p:pic>
      <p:pic>
        <p:nvPicPr>
          <p:cNvPr id="395" name="bg object 39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128380" y="1569548"/>
            <a:ext cx="78220" cy="78220"/>
          </a:xfrm>
          <a:prstGeom prst="rect">
            <a:avLst/>
          </a:prstGeom>
        </p:spPr>
      </p:pic>
      <p:pic>
        <p:nvPicPr>
          <p:cNvPr id="396" name="bg object 39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128380" y="1725751"/>
            <a:ext cx="78220" cy="78220"/>
          </a:xfrm>
          <a:prstGeom prst="rect">
            <a:avLst/>
          </a:prstGeom>
        </p:spPr>
      </p:pic>
      <p:pic>
        <p:nvPicPr>
          <p:cNvPr id="397" name="bg object 39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128380" y="1881953"/>
            <a:ext cx="78220" cy="78220"/>
          </a:xfrm>
          <a:prstGeom prst="rect">
            <a:avLst/>
          </a:prstGeom>
        </p:spPr>
      </p:pic>
      <p:pic>
        <p:nvPicPr>
          <p:cNvPr id="398" name="bg object 39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128380" y="2038155"/>
            <a:ext cx="78220" cy="78220"/>
          </a:xfrm>
          <a:prstGeom prst="rect">
            <a:avLst/>
          </a:prstGeom>
        </p:spPr>
      </p:pic>
      <p:pic>
        <p:nvPicPr>
          <p:cNvPr id="399" name="bg object 39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128380" y="2194358"/>
            <a:ext cx="78220" cy="78220"/>
          </a:xfrm>
          <a:prstGeom prst="rect">
            <a:avLst/>
          </a:prstGeom>
        </p:spPr>
      </p:pic>
      <p:pic>
        <p:nvPicPr>
          <p:cNvPr id="400" name="bg object 40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84702" y="1569549"/>
            <a:ext cx="78220" cy="78220"/>
          </a:xfrm>
          <a:prstGeom prst="rect">
            <a:avLst/>
          </a:prstGeom>
        </p:spPr>
      </p:pic>
      <p:pic>
        <p:nvPicPr>
          <p:cNvPr id="401" name="bg object 40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84702" y="1725751"/>
            <a:ext cx="78220" cy="78220"/>
          </a:xfrm>
          <a:prstGeom prst="rect">
            <a:avLst/>
          </a:prstGeom>
        </p:spPr>
      </p:pic>
      <p:pic>
        <p:nvPicPr>
          <p:cNvPr id="402" name="bg object 40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4702" y="1881953"/>
            <a:ext cx="78220" cy="78220"/>
          </a:xfrm>
          <a:prstGeom prst="rect">
            <a:avLst/>
          </a:prstGeom>
        </p:spPr>
      </p:pic>
      <p:pic>
        <p:nvPicPr>
          <p:cNvPr id="403" name="bg object 40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284702" y="2038155"/>
            <a:ext cx="78220" cy="78220"/>
          </a:xfrm>
          <a:prstGeom prst="rect">
            <a:avLst/>
          </a:prstGeom>
        </p:spPr>
      </p:pic>
      <p:pic>
        <p:nvPicPr>
          <p:cNvPr id="404" name="bg object 40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4702" y="2194358"/>
            <a:ext cx="78220" cy="78220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440904" y="1569549"/>
            <a:ext cx="78220" cy="78220"/>
          </a:xfrm>
          <a:prstGeom prst="rect">
            <a:avLst/>
          </a:prstGeom>
        </p:spPr>
      </p:pic>
      <p:pic>
        <p:nvPicPr>
          <p:cNvPr id="406" name="bg object 40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440904" y="1725751"/>
            <a:ext cx="78220" cy="78220"/>
          </a:xfrm>
          <a:prstGeom prst="rect">
            <a:avLst/>
          </a:prstGeom>
        </p:spPr>
      </p:pic>
      <p:pic>
        <p:nvPicPr>
          <p:cNvPr id="407" name="bg object 40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440904" y="1881953"/>
            <a:ext cx="78220" cy="78220"/>
          </a:xfrm>
          <a:prstGeom prst="rect">
            <a:avLst/>
          </a:prstGeom>
        </p:spPr>
      </p:pic>
      <p:pic>
        <p:nvPicPr>
          <p:cNvPr id="408" name="bg object 40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440904" y="2038156"/>
            <a:ext cx="78220" cy="78220"/>
          </a:xfrm>
          <a:prstGeom prst="rect">
            <a:avLst/>
          </a:prstGeom>
        </p:spPr>
      </p:pic>
      <p:pic>
        <p:nvPicPr>
          <p:cNvPr id="409" name="bg object 40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440904" y="2194477"/>
            <a:ext cx="78220" cy="78220"/>
          </a:xfrm>
          <a:prstGeom prst="rect">
            <a:avLst/>
          </a:prstGeom>
        </p:spPr>
      </p:pic>
      <p:pic>
        <p:nvPicPr>
          <p:cNvPr id="410" name="bg object 41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597106" y="1569549"/>
            <a:ext cx="78220" cy="78220"/>
          </a:xfrm>
          <a:prstGeom prst="rect">
            <a:avLst/>
          </a:prstGeom>
        </p:spPr>
      </p:pic>
      <p:pic>
        <p:nvPicPr>
          <p:cNvPr id="411" name="bg object 41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5597106" y="1725751"/>
            <a:ext cx="78220" cy="78220"/>
          </a:xfrm>
          <a:prstGeom prst="rect">
            <a:avLst/>
          </a:prstGeom>
        </p:spPr>
      </p:pic>
      <p:pic>
        <p:nvPicPr>
          <p:cNvPr id="412" name="bg object 41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597106" y="1881953"/>
            <a:ext cx="78220" cy="78220"/>
          </a:xfrm>
          <a:prstGeom prst="rect">
            <a:avLst/>
          </a:prstGeom>
        </p:spPr>
      </p:pic>
      <p:pic>
        <p:nvPicPr>
          <p:cNvPr id="413" name="bg object 41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97106" y="2038156"/>
            <a:ext cx="78220" cy="78220"/>
          </a:xfrm>
          <a:prstGeom prst="rect">
            <a:avLst/>
          </a:prstGeom>
        </p:spPr>
      </p:pic>
      <p:pic>
        <p:nvPicPr>
          <p:cNvPr id="414" name="bg object 41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597106" y="2194477"/>
            <a:ext cx="78220" cy="78220"/>
          </a:xfrm>
          <a:prstGeom prst="rect">
            <a:avLst/>
          </a:prstGeom>
        </p:spPr>
      </p:pic>
      <p:pic>
        <p:nvPicPr>
          <p:cNvPr id="415" name="bg object 41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753429" y="797866"/>
            <a:ext cx="78220" cy="78220"/>
          </a:xfrm>
          <a:prstGeom prst="rect">
            <a:avLst/>
          </a:prstGeom>
        </p:spPr>
      </p:pic>
      <p:pic>
        <p:nvPicPr>
          <p:cNvPr id="416" name="bg object 41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753429" y="953949"/>
            <a:ext cx="78220" cy="78220"/>
          </a:xfrm>
          <a:prstGeom prst="rect">
            <a:avLst/>
          </a:prstGeom>
        </p:spPr>
      </p:pic>
      <p:pic>
        <p:nvPicPr>
          <p:cNvPr id="417" name="bg object 41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1110271"/>
            <a:ext cx="78220" cy="78220"/>
          </a:xfrm>
          <a:prstGeom prst="rect">
            <a:avLst/>
          </a:prstGeom>
        </p:spPr>
      </p:pic>
      <p:pic>
        <p:nvPicPr>
          <p:cNvPr id="418" name="bg object 41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1266473"/>
            <a:ext cx="78220" cy="78220"/>
          </a:xfrm>
          <a:prstGeom prst="rect">
            <a:avLst/>
          </a:prstGeom>
        </p:spPr>
      </p:pic>
      <p:pic>
        <p:nvPicPr>
          <p:cNvPr id="419" name="bg object 41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753429" y="1422675"/>
            <a:ext cx="78220" cy="78220"/>
          </a:xfrm>
          <a:prstGeom prst="rect">
            <a:avLst/>
          </a:prstGeom>
        </p:spPr>
      </p:pic>
      <p:pic>
        <p:nvPicPr>
          <p:cNvPr id="420" name="bg object 42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09630" y="797866"/>
            <a:ext cx="78220" cy="78220"/>
          </a:xfrm>
          <a:prstGeom prst="rect">
            <a:avLst/>
          </a:prstGeom>
        </p:spPr>
      </p:pic>
      <p:pic>
        <p:nvPicPr>
          <p:cNvPr id="421" name="bg object 421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909630" y="953949"/>
            <a:ext cx="78220" cy="78220"/>
          </a:xfrm>
          <a:prstGeom prst="rect">
            <a:avLst/>
          </a:prstGeom>
        </p:spPr>
      </p:pic>
      <p:pic>
        <p:nvPicPr>
          <p:cNvPr id="422" name="bg object 422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5909630" y="1110151"/>
            <a:ext cx="78220" cy="78220"/>
          </a:xfrm>
          <a:prstGeom prst="rect">
            <a:avLst/>
          </a:prstGeom>
        </p:spPr>
      </p:pic>
      <p:pic>
        <p:nvPicPr>
          <p:cNvPr id="423" name="bg object 42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1266353"/>
            <a:ext cx="78220" cy="78220"/>
          </a:xfrm>
          <a:prstGeom prst="rect">
            <a:avLst/>
          </a:prstGeom>
        </p:spPr>
      </p:pic>
      <p:pic>
        <p:nvPicPr>
          <p:cNvPr id="424" name="bg object 42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909630" y="1422675"/>
            <a:ext cx="78220" cy="78220"/>
          </a:xfrm>
          <a:prstGeom prst="rect">
            <a:avLst/>
          </a:prstGeom>
        </p:spPr>
      </p:pic>
      <p:sp>
        <p:nvSpPr>
          <p:cNvPr id="425" name="bg object 425"/>
          <p:cNvSpPr/>
          <p:nvPr/>
        </p:nvSpPr>
        <p:spPr>
          <a:xfrm>
            <a:off x="16065833" y="797747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5" h="78740">
                <a:moveTo>
                  <a:pt x="46167" y="78220"/>
                </a:moveTo>
                <a:lnTo>
                  <a:pt x="39110" y="78220"/>
                </a:lnTo>
                <a:lnTo>
                  <a:pt x="23917" y="75154"/>
                </a:lnTo>
                <a:lnTo>
                  <a:pt x="11482" y="66783"/>
                </a:lnTo>
                <a:lnTo>
                  <a:pt x="3083" y="54354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7" y="3066"/>
                </a:lnTo>
                <a:lnTo>
                  <a:pt x="39110" y="0"/>
                </a:lnTo>
                <a:lnTo>
                  <a:pt x="44373" y="0"/>
                </a:lnTo>
                <a:lnTo>
                  <a:pt x="49396" y="1076"/>
                </a:lnTo>
                <a:lnTo>
                  <a:pt x="53941" y="2990"/>
                </a:lnTo>
                <a:lnTo>
                  <a:pt x="54685" y="20547"/>
                </a:lnTo>
                <a:lnTo>
                  <a:pt x="55675" y="38048"/>
                </a:lnTo>
                <a:lnTo>
                  <a:pt x="56935" y="55483"/>
                </a:lnTo>
                <a:lnTo>
                  <a:pt x="58486" y="72838"/>
                </a:lnTo>
                <a:lnTo>
                  <a:pt x="52745" y="76187"/>
                </a:lnTo>
                <a:lnTo>
                  <a:pt x="46167" y="782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6" name="bg object 426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6065833" y="954068"/>
            <a:ext cx="77862" cy="78220"/>
          </a:xfrm>
          <a:prstGeom prst="rect">
            <a:avLst/>
          </a:prstGeom>
        </p:spPr>
      </p:pic>
      <p:pic>
        <p:nvPicPr>
          <p:cNvPr id="427" name="bg object 42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065833" y="1110151"/>
            <a:ext cx="78220" cy="78220"/>
          </a:xfrm>
          <a:prstGeom prst="rect">
            <a:avLst/>
          </a:prstGeom>
        </p:spPr>
      </p:pic>
      <p:pic>
        <p:nvPicPr>
          <p:cNvPr id="428" name="bg object 42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6065833" y="1266473"/>
            <a:ext cx="78220" cy="78220"/>
          </a:xfrm>
          <a:prstGeom prst="rect">
            <a:avLst/>
          </a:prstGeom>
        </p:spPr>
      </p:pic>
      <p:pic>
        <p:nvPicPr>
          <p:cNvPr id="429" name="bg object 42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065833" y="1422676"/>
            <a:ext cx="78220" cy="78220"/>
          </a:xfrm>
          <a:prstGeom prst="rect">
            <a:avLst/>
          </a:prstGeom>
        </p:spPr>
      </p:pic>
      <p:sp>
        <p:nvSpPr>
          <p:cNvPr id="430" name="bg object 430"/>
          <p:cNvSpPr/>
          <p:nvPr/>
        </p:nvSpPr>
        <p:spPr>
          <a:xfrm>
            <a:off x="16222155" y="1272453"/>
            <a:ext cx="56515" cy="72390"/>
          </a:xfrm>
          <a:custGeom>
            <a:avLst/>
            <a:gdLst/>
            <a:ahLst/>
            <a:cxnLst/>
            <a:rect l="l" t="t" r="r" b="b"/>
            <a:pathLst>
              <a:path w="56515" h="72390">
                <a:moveTo>
                  <a:pt x="45210" y="72120"/>
                </a:moveTo>
                <a:lnTo>
                  <a:pt x="39110" y="72120"/>
                </a:lnTo>
                <a:lnTo>
                  <a:pt x="23866" y="69037"/>
                </a:lnTo>
                <a:lnTo>
                  <a:pt x="11437" y="60638"/>
                </a:lnTo>
                <a:lnTo>
                  <a:pt x="3066" y="48203"/>
                </a:lnTo>
                <a:lnTo>
                  <a:pt x="0" y="33010"/>
                </a:lnTo>
                <a:lnTo>
                  <a:pt x="1332" y="22924"/>
                </a:lnTo>
                <a:lnTo>
                  <a:pt x="5098" y="13859"/>
                </a:lnTo>
                <a:lnTo>
                  <a:pt x="10949" y="6116"/>
                </a:lnTo>
                <a:lnTo>
                  <a:pt x="18538" y="0"/>
                </a:lnTo>
                <a:lnTo>
                  <a:pt x="27415" y="17245"/>
                </a:lnTo>
                <a:lnTo>
                  <a:pt x="36628" y="34356"/>
                </a:lnTo>
                <a:lnTo>
                  <a:pt x="46155" y="51332"/>
                </a:lnTo>
                <a:lnTo>
                  <a:pt x="55974" y="68174"/>
                </a:lnTo>
                <a:lnTo>
                  <a:pt x="50831" y="70565"/>
                </a:lnTo>
                <a:lnTo>
                  <a:pt x="45210" y="721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1" name="bg object 43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6222034" y="1422675"/>
            <a:ext cx="78220" cy="78220"/>
          </a:xfrm>
          <a:prstGeom prst="rect">
            <a:avLst/>
          </a:prstGeom>
        </p:spPr>
      </p:pic>
      <p:pic>
        <p:nvPicPr>
          <p:cNvPr id="432" name="bg object 432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5753429" y="1569548"/>
            <a:ext cx="78220" cy="78220"/>
          </a:xfrm>
          <a:prstGeom prst="rect">
            <a:avLst/>
          </a:prstGeom>
        </p:spPr>
      </p:pic>
      <p:pic>
        <p:nvPicPr>
          <p:cNvPr id="433" name="bg object 4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753429" y="1725751"/>
            <a:ext cx="78220" cy="78220"/>
          </a:xfrm>
          <a:prstGeom prst="rect">
            <a:avLst/>
          </a:prstGeom>
        </p:spPr>
      </p:pic>
      <p:pic>
        <p:nvPicPr>
          <p:cNvPr id="434" name="bg object 43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1881953"/>
            <a:ext cx="78220" cy="78220"/>
          </a:xfrm>
          <a:prstGeom prst="rect">
            <a:avLst/>
          </a:prstGeom>
        </p:spPr>
      </p:pic>
      <p:pic>
        <p:nvPicPr>
          <p:cNvPr id="435" name="bg object 43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753429" y="2038155"/>
            <a:ext cx="78220" cy="78220"/>
          </a:xfrm>
          <a:prstGeom prst="rect">
            <a:avLst/>
          </a:prstGeom>
        </p:spPr>
      </p:pic>
      <p:pic>
        <p:nvPicPr>
          <p:cNvPr id="436" name="bg object 43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2194477"/>
            <a:ext cx="78220" cy="78220"/>
          </a:xfrm>
          <a:prstGeom prst="rect">
            <a:avLst/>
          </a:prstGeom>
        </p:spPr>
      </p:pic>
      <p:pic>
        <p:nvPicPr>
          <p:cNvPr id="437" name="bg object 43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909630" y="1569548"/>
            <a:ext cx="78220" cy="78220"/>
          </a:xfrm>
          <a:prstGeom prst="rect">
            <a:avLst/>
          </a:prstGeom>
        </p:spPr>
      </p:pic>
      <p:pic>
        <p:nvPicPr>
          <p:cNvPr id="438" name="bg object 4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09630" y="1725751"/>
            <a:ext cx="78220" cy="78220"/>
          </a:xfrm>
          <a:prstGeom prst="rect">
            <a:avLst/>
          </a:prstGeom>
        </p:spPr>
      </p:pic>
      <p:pic>
        <p:nvPicPr>
          <p:cNvPr id="439" name="bg object 4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1881953"/>
            <a:ext cx="78220" cy="78220"/>
          </a:xfrm>
          <a:prstGeom prst="rect">
            <a:avLst/>
          </a:prstGeom>
        </p:spPr>
      </p:pic>
      <p:pic>
        <p:nvPicPr>
          <p:cNvPr id="440" name="bg object 4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2038155"/>
            <a:ext cx="78220" cy="78220"/>
          </a:xfrm>
          <a:prstGeom prst="rect">
            <a:avLst/>
          </a:prstGeom>
        </p:spPr>
      </p:pic>
      <p:pic>
        <p:nvPicPr>
          <p:cNvPr id="441" name="bg object 44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909630" y="2194477"/>
            <a:ext cx="78220" cy="78220"/>
          </a:xfrm>
          <a:prstGeom prst="rect">
            <a:avLst/>
          </a:prstGeom>
        </p:spPr>
      </p:pic>
      <p:pic>
        <p:nvPicPr>
          <p:cNvPr id="442" name="bg object 44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065833" y="1569548"/>
            <a:ext cx="78220" cy="78220"/>
          </a:xfrm>
          <a:prstGeom prst="rect">
            <a:avLst/>
          </a:prstGeom>
        </p:spPr>
      </p:pic>
      <p:pic>
        <p:nvPicPr>
          <p:cNvPr id="443" name="bg object 44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065833" y="1725751"/>
            <a:ext cx="78220" cy="78220"/>
          </a:xfrm>
          <a:prstGeom prst="rect">
            <a:avLst/>
          </a:prstGeom>
        </p:spPr>
      </p:pic>
      <p:pic>
        <p:nvPicPr>
          <p:cNvPr id="444" name="bg object 44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065833" y="2038155"/>
            <a:ext cx="78220" cy="78220"/>
          </a:xfrm>
          <a:prstGeom prst="rect">
            <a:avLst/>
          </a:prstGeom>
        </p:spPr>
      </p:pic>
      <p:pic>
        <p:nvPicPr>
          <p:cNvPr id="445" name="bg object 445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6065833" y="1881953"/>
            <a:ext cx="78220" cy="78220"/>
          </a:xfrm>
          <a:prstGeom prst="rect">
            <a:avLst/>
          </a:prstGeom>
        </p:spPr>
      </p:pic>
      <p:pic>
        <p:nvPicPr>
          <p:cNvPr id="446" name="bg object 44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6065833" y="2194477"/>
            <a:ext cx="78220" cy="78220"/>
          </a:xfrm>
          <a:prstGeom prst="rect">
            <a:avLst/>
          </a:prstGeom>
        </p:spPr>
      </p:pic>
      <p:pic>
        <p:nvPicPr>
          <p:cNvPr id="447" name="bg object 4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222034" y="1725751"/>
            <a:ext cx="78220" cy="78220"/>
          </a:xfrm>
          <a:prstGeom prst="rect">
            <a:avLst/>
          </a:prstGeom>
        </p:spPr>
      </p:pic>
      <p:pic>
        <p:nvPicPr>
          <p:cNvPr id="448" name="bg object 448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222034" y="1569548"/>
            <a:ext cx="78220" cy="78220"/>
          </a:xfrm>
          <a:prstGeom prst="rect">
            <a:avLst/>
          </a:prstGeom>
        </p:spPr>
      </p:pic>
      <p:pic>
        <p:nvPicPr>
          <p:cNvPr id="449" name="bg object 44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222034" y="1881953"/>
            <a:ext cx="78220" cy="78220"/>
          </a:xfrm>
          <a:prstGeom prst="rect">
            <a:avLst/>
          </a:prstGeom>
        </p:spPr>
      </p:pic>
      <p:pic>
        <p:nvPicPr>
          <p:cNvPr id="450" name="bg object 4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222034" y="2194358"/>
            <a:ext cx="78220" cy="78220"/>
          </a:xfrm>
          <a:prstGeom prst="rect">
            <a:avLst/>
          </a:prstGeom>
        </p:spPr>
      </p:pic>
      <p:pic>
        <p:nvPicPr>
          <p:cNvPr id="451" name="bg object 45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6222034" y="2038155"/>
            <a:ext cx="78220" cy="78220"/>
          </a:xfrm>
          <a:prstGeom prst="rect">
            <a:avLst/>
          </a:prstGeom>
        </p:spPr>
      </p:pic>
      <p:pic>
        <p:nvPicPr>
          <p:cNvPr id="452" name="bg object 4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378356" y="1725751"/>
            <a:ext cx="78220" cy="78220"/>
          </a:xfrm>
          <a:prstGeom prst="rect">
            <a:avLst/>
          </a:prstGeom>
        </p:spPr>
      </p:pic>
      <p:pic>
        <p:nvPicPr>
          <p:cNvPr id="453" name="bg object 453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6378356" y="1569548"/>
            <a:ext cx="78220" cy="78220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378356" y="1881953"/>
            <a:ext cx="78220" cy="78220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378356" y="2038155"/>
            <a:ext cx="78220" cy="78220"/>
          </a:xfrm>
          <a:prstGeom prst="rect">
            <a:avLst/>
          </a:prstGeom>
        </p:spPr>
      </p:pic>
      <p:pic>
        <p:nvPicPr>
          <p:cNvPr id="456" name="bg object 45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378356" y="2194358"/>
            <a:ext cx="78220" cy="78220"/>
          </a:xfrm>
          <a:prstGeom prst="rect">
            <a:avLst/>
          </a:prstGeom>
        </p:spPr>
      </p:pic>
      <p:pic>
        <p:nvPicPr>
          <p:cNvPr id="457" name="bg object 45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517576" y="1725751"/>
            <a:ext cx="78220" cy="78220"/>
          </a:xfrm>
          <a:prstGeom prst="rect">
            <a:avLst/>
          </a:prstGeom>
        </p:spPr>
      </p:pic>
      <p:pic>
        <p:nvPicPr>
          <p:cNvPr id="458" name="bg object 458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517576" y="1881953"/>
            <a:ext cx="78220" cy="78220"/>
          </a:xfrm>
          <a:prstGeom prst="rect">
            <a:avLst/>
          </a:prstGeom>
        </p:spPr>
      </p:pic>
      <p:pic>
        <p:nvPicPr>
          <p:cNvPr id="459" name="bg object 459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6517576" y="2038155"/>
            <a:ext cx="78220" cy="78220"/>
          </a:xfrm>
          <a:prstGeom prst="rect">
            <a:avLst/>
          </a:prstGeom>
        </p:spPr>
      </p:pic>
      <p:pic>
        <p:nvPicPr>
          <p:cNvPr id="460" name="bg object 460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517576" y="2194477"/>
            <a:ext cx="78220" cy="78220"/>
          </a:xfrm>
          <a:prstGeom prst="rect">
            <a:avLst/>
          </a:prstGeom>
        </p:spPr>
      </p:pic>
      <p:sp>
        <p:nvSpPr>
          <p:cNvPr id="461" name="bg object 461"/>
          <p:cNvSpPr/>
          <p:nvPr/>
        </p:nvSpPr>
        <p:spPr>
          <a:xfrm>
            <a:off x="16673896" y="1742256"/>
            <a:ext cx="75565" cy="61594"/>
          </a:xfrm>
          <a:custGeom>
            <a:avLst/>
            <a:gdLst/>
            <a:ahLst/>
            <a:cxnLst/>
            <a:rect l="l" t="t" r="r" b="b"/>
            <a:pathLst>
              <a:path w="75565" h="61594">
                <a:moveTo>
                  <a:pt x="39110" y="61595"/>
                </a:moveTo>
                <a:lnTo>
                  <a:pt x="23866" y="58512"/>
                </a:lnTo>
                <a:lnTo>
                  <a:pt x="11437" y="50113"/>
                </a:lnTo>
                <a:lnTo>
                  <a:pt x="3066" y="37678"/>
                </a:lnTo>
                <a:lnTo>
                  <a:pt x="0" y="22485"/>
                </a:lnTo>
                <a:lnTo>
                  <a:pt x="0" y="14113"/>
                </a:lnTo>
                <a:lnTo>
                  <a:pt x="2750" y="6338"/>
                </a:lnTo>
                <a:lnTo>
                  <a:pt x="7415" y="0"/>
                </a:lnTo>
                <a:lnTo>
                  <a:pt x="24169" y="9712"/>
                </a:lnTo>
                <a:lnTo>
                  <a:pt x="41068" y="19121"/>
                </a:lnTo>
                <a:lnTo>
                  <a:pt x="58125" y="28239"/>
                </a:lnTo>
                <a:lnTo>
                  <a:pt x="75350" y="37077"/>
                </a:lnTo>
                <a:lnTo>
                  <a:pt x="69570" y="46962"/>
                </a:lnTo>
                <a:lnTo>
                  <a:pt x="61222" y="54718"/>
                </a:lnTo>
                <a:lnTo>
                  <a:pt x="50878" y="59782"/>
                </a:lnTo>
                <a:lnTo>
                  <a:pt x="39110" y="6159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2" name="bg object 46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6673896" y="1881953"/>
            <a:ext cx="78220" cy="78220"/>
          </a:xfrm>
          <a:prstGeom prst="rect">
            <a:avLst/>
          </a:prstGeom>
        </p:spPr>
      </p:pic>
      <p:pic>
        <p:nvPicPr>
          <p:cNvPr id="463" name="bg object 46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6673896" y="2038155"/>
            <a:ext cx="78220" cy="78220"/>
          </a:xfrm>
          <a:prstGeom prst="rect">
            <a:avLst/>
          </a:prstGeom>
        </p:spPr>
      </p:pic>
      <p:pic>
        <p:nvPicPr>
          <p:cNvPr id="464" name="bg object 46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673896" y="2194358"/>
            <a:ext cx="78220" cy="78220"/>
          </a:xfrm>
          <a:prstGeom prst="rect">
            <a:avLst/>
          </a:prstGeom>
        </p:spPr>
      </p:pic>
      <p:pic>
        <p:nvPicPr>
          <p:cNvPr id="465" name="bg object 4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30099" y="1881953"/>
            <a:ext cx="78220" cy="78220"/>
          </a:xfrm>
          <a:prstGeom prst="rect">
            <a:avLst/>
          </a:prstGeom>
        </p:spPr>
      </p:pic>
      <p:pic>
        <p:nvPicPr>
          <p:cNvPr id="466" name="bg object 466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830099" y="2038155"/>
            <a:ext cx="78220" cy="78220"/>
          </a:xfrm>
          <a:prstGeom prst="rect">
            <a:avLst/>
          </a:prstGeom>
        </p:spPr>
      </p:pic>
      <p:pic>
        <p:nvPicPr>
          <p:cNvPr id="467" name="bg object 46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986302" y="1881953"/>
            <a:ext cx="78220" cy="78220"/>
          </a:xfrm>
          <a:prstGeom prst="rect">
            <a:avLst/>
          </a:prstGeom>
        </p:spPr>
      </p:pic>
      <p:pic>
        <p:nvPicPr>
          <p:cNvPr id="468" name="bg object 46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30099" y="2194358"/>
            <a:ext cx="78220" cy="78220"/>
          </a:xfrm>
          <a:prstGeom prst="rect">
            <a:avLst/>
          </a:prstGeom>
        </p:spPr>
      </p:pic>
      <p:pic>
        <p:nvPicPr>
          <p:cNvPr id="469" name="bg object 46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986302" y="2038156"/>
            <a:ext cx="78220" cy="78220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7142623" y="1894272"/>
            <a:ext cx="78220" cy="65901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986302" y="2194477"/>
            <a:ext cx="78220" cy="78220"/>
          </a:xfrm>
          <a:prstGeom prst="rect">
            <a:avLst/>
          </a:prstGeom>
        </p:spPr>
      </p:pic>
      <p:pic>
        <p:nvPicPr>
          <p:cNvPr id="472" name="bg object 47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142504" y="2038156"/>
            <a:ext cx="78220" cy="78220"/>
          </a:xfrm>
          <a:prstGeom prst="rect">
            <a:avLst/>
          </a:prstGeom>
        </p:spPr>
      </p:pic>
      <p:pic>
        <p:nvPicPr>
          <p:cNvPr id="473" name="bg object 47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7142504" y="2194477"/>
            <a:ext cx="78220" cy="78220"/>
          </a:xfrm>
          <a:prstGeom prst="rect">
            <a:avLst/>
          </a:prstGeom>
        </p:spPr>
      </p:pic>
      <p:pic>
        <p:nvPicPr>
          <p:cNvPr id="474" name="bg object 47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832959" y="2333696"/>
            <a:ext cx="78220" cy="78220"/>
          </a:xfrm>
          <a:prstGeom prst="rect">
            <a:avLst/>
          </a:prstGeom>
        </p:spPr>
      </p:pic>
      <p:pic>
        <p:nvPicPr>
          <p:cNvPr id="475" name="bg object 47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972177" y="2333696"/>
            <a:ext cx="78220" cy="78220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972177" y="2489898"/>
            <a:ext cx="78220" cy="78220"/>
          </a:xfrm>
          <a:prstGeom prst="rect">
            <a:avLst/>
          </a:prstGeom>
        </p:spPr>
      </p:pic>
      <p:sp>
        <p:nvSpPr>
          <p:cNvPr id="477" name="bg object 477"/>
          <p:cNvSpPr/>
          <p:nvPr/>
        </p:nvSpPr>
        <p:spPr>
          <a:xfrm>
            <a:off x="15026478" y="2649210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59" h="26669">
                <a:moveTo>
                  <a:pt x="22605" y="26551"/>
                </a:moveTo>
                <a:lnTo>
                  <a:pt x="16903" y="19914"/>
                </a:lnTo>
                <a:lnTo>
                  <a:pt x="0" y="0"/>
                </a:lnTo>
                <a:lnTo>
                  <a:pt x="7854" y="4417"/>
                </a:lnTo>
                <a:lnTo>
                  <a:pt x="14397" y="10495"/>
                </a:lnTo>
                <a:lnTo>
                  <a:pt x="19392" y="17962"/>
                </a:lnTo>
                <a:lnTo>
                  <a:pt x="22605" y="26551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8" name="bg object 47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128380" y="2333696"/>
            <a:ext cx="78220" cy="78220"/>
          </a:xfrm>
          <a:prstGeom prst="rect">
            <a:avLst/>
          </a:prstGeom>
        </p:spPr>
      </p:pic>
      <p:pic>
        <p:nvPicPr>
          <p:cNvPr id="479" name="bg object 47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128380" y="2489898"/>
            <a:ext cx="78220" cy="78220"/>
          </a:xfrm>
          <a:prstGeom prst="rect">
            <a:avLst/>
          </a:prstGeom>
        </p:spPr>
      </p:pic>
      <p:pic>
        <p:nvPicPr>
          <p:cNvPr id="480" name="bg object 48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128380" y="2646100"/>
            <a:ext cx="78220" cy="78220"/>
          </a:xfrm>
          <a:prstGeom prst="rect">
            <a:avLst/>
          </a:prstGeom>
        </p:spPr>
      </p:pic>
      <p:sp>
        <p:nvSpPr>
          <p:cNvPr id="481" name="bg object 481"/>
          <p:cNvSpPr/>
          <p:nvPr/>
        </p:nvSpPr>
        <p:spPr>
          <a:xfrm>
            <a:off x="15166055" y="2802303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40" h="41275">
                <a:moveTo>
                  <a:pt x="40306" y="40665"/>
                </a:moveTo>
                <a:lnTo>
                  <a:pt x="35043" y="35522"/>
                </a:lnTo>
                <a:lnTo>
                  <a:pt x="29781" y="30499"/>
                </a:lnTo>
                <a:lnTo>
                  <a:pt x="18349" y="19007"/>
                </a:lnTo>
                <a:lnTo>
                  <a:pt x="0" y="119"/>
                </a:lnTo>
                <a:lnTo>
                  <a:pt x="478" y="119"/>
                </a:lnTo>
                <a:lnTo>
                  <a:pt x="956" y="0"/>
                </a:lnTo>
                <a:lnTo>
                  <a:pt x="1435" y="0"/>
                </a:lnTo>
                <a:lnTo>
                  <a:pt x="16677" y="3064"/>
                </a:lnTo>
                <a:lnTo>
                  <a:pt x="29093" y="11422"/>
                </a:lnTo>
                <a:lnTo>
                  <a:pt x="37428" y="23816"/>
                </a:lnTo>
                <a:lnTo>
                  <a:pt x="40426" y="38990"/>
                </a:lnTo>
                <a:lnTo>
                  <a:pt x="40426" y="39589"/>
                </a:lnTo>
                <a:lnTo>
                  <a:pt x="40306" y="40067"/>
                </a:lnTo>
                <a:lnTo>
                  <a:pt x="40306" y="4066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2" name="bg object 48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4702" y="2489898"/>
            <a:ext cx="78220" cy="78220"/>
          </a:xfrm>
          <a:prstGeom prst="rect">
            <a:avLst/>
          </a:prstGeom>
        </p:spPr>
      </p:pic>
      <p:pic>
        <p:nvPicPr>
          <p:cNvPr id="483" name="bg object 48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4702" y="2333696"/>
            <a:ext cx="78220" cy="78220"/>
          </a:xfrm>
          <a:prstGeom prst="rect">
            <a:avLst/>
          </a:prstGeom>
        </p:spPr>
      </p:pic>
      <p:pic>
        <p:nvPicPr>
          <p:cNvPr id="484" name="bg object 48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84702" y="2646100"/>
            <a:ext cx="78220" cy="78220"/>
          </a:xfrm>
          <a:prstGeom prst="rect">
            <a:avLst/>
          </a:prstGeom>
        </p:spPr>
      </p:pic>
      <p:pic>
        <p:nvPicPr>
          <p:cNvPr id="485" name="bg object 48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284702" y="2802303"/>
            <a:ext cx="78220" cy="78220"/>
          </a:xfrm>
          <a:prstGeom prst="rect">
            <a:avLst/>
          </a:prstGeom>
        </p:spPr>
      </p:pic>
      <p:sp>
        <p:nvSpPr>
          <p:cNvPr id="486" name="bg object 486"/>
          <p:cNvSpPr/>
          <p:nvPr/>
        </p:nvSpPr>
        <p:spPr>
          <a:xfrm>
            <a:off x="15331586" y="2959342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09" h="25400">
                <a:moveTo>
                  <a:pt x="28824" y="24997"/>
                </a:moveTo>
                <a:lnTo>
                  <a:pt x="21579" y="18787"/>
                </a:lnTo>
                <a:lnTo>
                  <a:pt x="0" y="0"/>
                </a:lnTo>
                <a:lnTo>
                  <a:pt x="9499" y="3300"/>
                </a:lnTo>
                <a:lnTo>
                  <a:pt x="17686" y="8820"/>
                </a:lnTo>
                <a:lnTo>
                  <a:pt x="24236" y="16180"/>
                </a:lnTo>
                <a:lnTo>
                  <a:pt x="28824" y="2499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7" name="bg object 48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440904" y="2333696"/>
            <a:ext cx="78220" cy="78220"/>
          </a:xfrm>
          <a:prstGeom prst="rect">
            <a:avLst/>
          </a:prstGeom>
        </p:spPr>
      </p:pic>
      <p:pic>
        <p:nvPicPr>
          <p:cNvPr id="488" name="bg object 4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440904" y="2489779"/>
            <a:ext cx="78220" cy="78220"/>
          </a:xfrm>
          <a:prstGeom prst="rect">
            <a:avLst/>
          </a:prstGeom>
        </p:spPr>
      </p:pic>
      <p:pic>
        <p:nvPicPr>
          <p:cNvPr id="489" name="bg object 48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440904" y="2646100"/>
            <a:ext cx="78220" cy="78220"/>
          </a:xfrm>
          <a:prstGeom prst="rect">
            <a:avLst/>
          </a:prstGeom>
        </p:spPr>
      </p:pic>
      <p:pic>
        <p:nvPicPr>
          <p:cNvPr id="490" name="bg object 49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440904" y="2802303"/>
            <a:ext cx="78220" cy="78220"/>
          </a:xfrm>
          <a:prstGeom prst="rect">
            <a:avLst/>
          </a:prstGeom>
        </p:spPr>
      </p:pic>
      <p:pic>
        <p:nvPicPr>
          <p:cNvPr id="491" name="bg object 49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5440904" y="2958625"/>
            <a:ext cx="78220" cy="78220"/>
          </a:xfrm>
          <a:prstGeom prst="rect">
            <a:avLst/>
          </a:prstGeom>
        </p:spPr>
      </p:pic>
      <p:pic>
        <p:nvPicPr>
          <p:cNvPr id="492" name="bg object 49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97106" y="2333696"/>
            <a:ext cx="78220" cy="78220"/>
          </a:xfrm>
          <a:prstGeom prst="rect">
            <a:avLst/>
          </a:prstGeom>
        </p:spPr>
      </p:pic>
      <p:pic>
        <p:nvPicPr>
          <p:cNvPr id="493" name="bg object 49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597106" y="2489779"/>
            <a:ext cx="78220" cy="78220"/>
          </a:xfrm>
          <a:prstGeom prst="rect">
            <a:avLst/>
          </a:prstGeom>
        </p:spPr>
      </p:pic>
      <p:pic>
        <p:nvPicPr>
          <p:cNvPr id="494" name="bg object 49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597106" y="2646100"/>
            <a:ext cx="78220" cy="78220"/>
          </a:xfrm>
          <a:prstGeom prst="rect">
            <a:avLst/>
          </a:prstGeom>
        </p:spPr>
      </p:pic>
      <p:pic>
        <p:nvPicPr>
          <p:cNvPr id="495" name="bg object 49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597106" y="2802303"/>
            <a:ext cx="78220" cy="78220"/>
          </a:xfrm>
          <a:prstGeom prst="rect">
            <a:avLst/>
          </a:prstGeom>
        </p:spPr>
      </p:pic>
      <p:pic>
        <p:nvPicPr>
          <p:cNvPr id="496" name="bg object 4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5597106" y="2958625"/>
            <a:ext cx="78220" cy="78220"/>
          </a:xfrm>
          <a:prstGeom prst="rect">
            <a:avLst/>
          </a:prstGeom>
        </p:spPr>
      </p:pic>
      <p:pic>
        <p:nvPicPr>
          <p:cNvPr id="497" name="bg object 49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597106" y="3105498"/>
            <a:ext cx="78220" cy="78220"/>
          </a:xfrm>
          <a:prstGeom prst="rect">
            <a:avLst/>
          </a:prstGeom>
        </p:spPr>
      </p:pic>
      <p:pic>
        <p:nvPicPr>
          <p:cNvPr id="498" name="bg object 49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753429" y="2333696"/>
            <a:ext cx="78220" cy="78220"/>
          </a:xfrm>
          <a:prstGeom prst="rect">
            <a:avLst/>
          </a:prstGeom>
        </p:spPr>
      </p:pic>
      <p:pic>
        <p:nvPicPr>
          <p:cNvPr id="499" name="bg object 49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753429" y="2489898"/>
            <a:ext cx="78220" cy="78220"/>
          </a:xfrm>
          <a:prstGeom prst="rect">
            <a:avLst/>
          </a:prstGeom>
        </p:spPr>
      </p:pic>
      <p:pic>
        <p:nvPicPr>
          <p:cNvPr id="500" name="bg object 50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5753429" y="2802303"/>
            <a:ext cx="78220" cy="78220"/>
          </a:xfrm>
          <a:prstGeom prst="rect">
            <a:avLst/>
          </a:prstGeom>
        </p:spPr>
      </p:pic>
      <p:pic>
        <p:nvPicPr>
          <p:cNvPr id="501" name="bg object 50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753429" y="2646100"/>
            <a:ext cx="78220" cy="78220"/>
          </a:xfrm>
          <a:prstGeom prst="rect">
            <a:avLst/>
          </a:prstGeom>
        </p:spPr>
      </p:pic>
      <p:pic>
        <p:nvPicPr>
          <p:cNvPr id="502" name="bg object 50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753429" y="2958625"/>
            <a:ext cx="78220" cy="78220"/>
          </a:xfrm>
          <a:prstGeom prst="rect">
            <a:avLst/>
          </a:prstGeom>
        </p:spPr>
      </p:pic>
      <p:pic>
        <p:nvPicPr>
          <p:cNvPr id="503" name="bg object 503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909630" y="2333696"/>
            <a:ext cx="78220" cy="78220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2489898"/>
            <a:ext cx="78220" cy="78220"/>
          </a:xfrm>
          <a:prstGeom prst="rect">
            <a:avLst/>
          </a:prstGeom>
        </p:spPr>
      </p:pic>
      <p:pic>
        <p:nvPicPr>
          <p:cNvPr id="505" name="bg object 50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09630" y="2646100"/>
            <a:ext cx="78220" cy="78220"/>
          </a:xfrm>
          <a:prstGeom prst="rect">
            <a:avLst/>
          </a:prstGeom>
        </p:spPr>
      </p:pic>
      <p:pic>
        <p:nvPicPr>
          <p:cNvPr id="506" name="bg object 50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909630" y="2958625"/>
            <a:ext cx="78220" cy="78220"/>
          </a:xfrm>
          <a:prstGeom prst="rect">
            <a:avLst/>
          </a:prstGeom>
        </p:spPr>
      </p:pic>
      <p:pic>
        <p:nvPicPr>
          <p:cNvPr id="507" name="bg object 507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909630" y="2802303"/>
            <a:ext cx="78220" cy="78220"/>
          </a:xfrm>
          <a:prstGeom prst="rect">
            <a:avLst/>
          </a:prstGeom>
        </p:spPr>
      </p:pic>
      <p:pic>
        <p:nvPicPr>
          <p:cNvPr id="508" name="bg object 50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6065833" y="2333696"/>
            <a:ext cx="78220" cy="78220"/>
          </a:xfrm>
          <a:prstGeom prst="rect">
            <a:avLst/>
          </a:prstGeom>
        </p:spPr>
      </p:pic>
      <p:pic>
        <p:nvPicPr>
          <p:cNvPr id="509" name="bg object 50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6065833" y="2489898"/>
            <a:ext cx="78220" cy="78220"/>
          </a:xfrm>
          <a:prstGeom prst="rect">
            <a:avLst/>
          </a:prstGeom>
        </p:spPr>
      </p:pic>
      <p:pic>
        <p:nvPicPr>
          <p:cNvPr id="510" name="bg object 510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6065833" y="2646100"/>
            <a:ext cx="78220" cy="78220"/>
          </a:xfrm>
          <a:prstGeom prst="rect">
            <a:avLst/>
          </a:prstGeom>
        </p:spPr>
      </p:pic>
      <p:pic>
        <p:nvPicPr>
          <p:cNvPr id="511" name="bg object 51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065833" y="2802303"/>
            <a:ext cx="78220" cy="78220"/>
          </a:xfrm>
          <a:prstGeom prst="rect">
            <a:avLst/>
          </a:prstGeom>
        </p:spPr>
      </p:pic>
      <p:pic>
        <p:nvPicPr>
          <p:cNvPr id="512" name="bg object 51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6222034" y="2333696"/>
            <a:ext cx="78220" cy="78220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065833" y="2958625"/>
            <a:ext cx="78220" cy="78220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6222034" y="2489898"/>
            <a:ext cx="78220" cy="78220"/>
          </a:xfrm>
          <a:prstGeom prst="rect">
            <a:avLst/>
          </a:prstGeom>
        </p:spPr>
      </p:pic>
      <p:pic>
        <p:nvPicPr>
          <p:cNvPr id="515" name="bg object 515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6222034" y="2802303"/>
            <a:ext cx="78220" cy="78220"/>
          </a:xfrm>
          <a:prstGeom prst="rect">
            <a:avLst/>
          </a:prstGeom>
        </p:spPr>
      </p:pic>
      <p:pic>
        <p:nvPicPr>
          <p:cNvPr id="516" name="bg object 516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6222034" y="2646100"/>
            <a:ext cx="78220" cy="78220"/>
          </a:xfrm>
          <a:prstGeom prst="rect">
            <a:avLst/>
          </a:prstGeom>
        </p:spPr>
      </p:pic>
      <p:pic>
        <p:nvPicPr>
          <p:cNvPr id="517" name="bg object 51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6222034" y="2958505"/>
            <a:ext cx="78220" cy="78220"/>
          </a:xfrm>
          <a:prstGeom prst="rect">
            <a:avLst/>
          </a:prstGeom>
        </p:spPr>
      </p:pic>
      <p:pic>
        <p:nvPicPr>
          <p:cNvPr id="518" name="bg object 51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378356" y="2333696"/>
            <a:ext cx="78220" cy="78220"/>
          </a:xfrm>
          <a:prstGeom prst="rect">
            <a:avLst/>
          </a:prstGeom>
        </p:spPr>
      </p:pic>
      <p:pic>
        <p:nvPicPr>
          <p:cNvPr id="519" name="bg object 51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378356" y="2489898"/>
            <a:ext cx="78220" cy="78220"/>
          </a:xfrm>
          <a:prstGeom prst="rect">
            <a:avLst/>
          </a:prstGeom>
        </p:spPr>
      </p:pic>
      <p:pic>
        <p:nvPicPr>
          <p:cNvPr id="520" name="bg object 52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6378356" y="2646100"/>
            <a:ext cx="78220" cy="78220"/>
          </a:xfrm>
          <a:prstGeom prst="rect">
            <a:avLst/>
          </a:prstGeom>
        </p:spPr>
      </p:pic>
      <p:pic>
        <p:nvPicPr>
          <p:cNvPr id="521" name="bg object 5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6378356" y="2802303"/>
            <a:ext cx="78220" cy="78220"/>
          </a:xfrm>
          <a:prstGeom prst="rect">
            <a:avLst/>
          </a:prstGeom>
        </p:spPr>
      </p:pic>
      <p:pic>
        <p:nvPicPr>
          <p:cNvPr id="522" name="bg object 52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6517576" y="2333696"/>
            <a:ext cx="78220" cy="78220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378356" y="2958505"/>
            <a:ext cx="78220" cy="78220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6517576" y="2489898"/>
            <a:ext cx="78220" cy="78220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6517576" y="2646100"/>
            <a:ext cx="78220" cy="78220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6517576" y="2802303"/>
            <a:ext cx="78220" cy="78220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6517576" y="2958625"/>
            <a:ext cx="78220" cy="78220"/>
          </a:xfrm>
          <a:prstGeom prst="rect">
            <a:avLst/>
          </a:prstGeom>
        </p:spPr>
      </p:pic>
      <p:pic>
        <p:nvPicPr>
          <p:cNvPr id="528" name="bg object 52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673896" y="2333696"/>
            <a:ext cx="78220" cy="78220"/>
          </a:xfrm>
          <a:prstGeom prst="rect">
            <a:avLst/>
          </a:prstGeom>
        </p:spPr>
      </p:pic>
      <p:pic>
        <p:nvPicPr>
          <p:cNvPr id="529" name="bg object 52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6673896" y="2489898"/>
            <a:ext cx="78220" cy="78220"/>
          </a:xfrm>
          <a:prstGeom prst="rect">
            <a:avLst/>
          </a:prstGeom>
        </p:spPr>
      </p:pic>
      <p:pic>
        <p:nvPicPr>
          <p:cNvPr id="530" name="bg object 53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6673896" y="2646100"/>
            <a:ext cx="78220" cy="78220"/>
          </a:xfrm>
          <a:prstGeom prst="rect">
            <a:avLst/>
          </a:prstGeom>
        </p:spPr>
      </p:pic>
      <p:pic>
        <p:nvPicPr>
          <p:cNvPr id="531" name="bg object 53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6673896" y="2802303"/>
            <a:ext cx="78220" cy="78220"/>
          </a:xfrm>
          <a:prstGeom prst="rect">
            <a:avLst/>
          </a:prstGeom>
        </p:spPr>
      </p:pic>
      <p:pic>
        <p:nvPicPr>
          <p:cNvPr id="532" name="bg object 53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6673896" y="2958505"/>
            <a:ext cx="78220" cy="78220"/>
          </a:xfrm>
          <a:prstGeom prst="rect">
            <a:avLst/>
          </a:prstGeom>
        </p:spPr>
      </p:pic>
      <p:pic>
        <p:nvPicPr>
          <p:cNvPr id="533" name="bg object 5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30099" y="2333696"/>
            <a:ext cx="78220" cy="78220"/>
          </a:xfrm>
          <a:prstGeom prst="rect">
            <a:avLst/>
          </a:prstGeom>
        </p:spPr>
      </p:pic>
      <p:pic>
        <p:nvPicPr>
          <p:cNvPr id="534" name="bg object 5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30099" y="2489898"/>
            <a:ext cx="78220" cy="78220"/>
          </a:xfrm>
          <a:prstGeom prst="rect">
            <a:avLst/>
          </a:prstGeom>
        </p:spPr>
      </p:pic>
      <p:pic>
        <p:nvPicPr>
          <p:cNvPr id="535" name="bg object 5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830099" y="2646100"/>
            <a:ext cx="78220" cy="78220"/>
          </a:xfrm>
          <a:prstGeom prst="rect">
            <a:avLst/>
          </a:prstGeom>
        </p:spPr>
      </p:pic>
      <p:pic>
        <p:nvPicPr>
          <p:cNvPr id="536" name="bg object 536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6830099" y="2802303"/>
            <a:ext cx="78220" cy="78220"/>
          </a:xfrm>
          <a:prstGeom prst="rect">
            <a:avLst/>
          </a:prstGeom>
        </p:spPr>
      </p:pic>
      <p:pic>
        <p:nvPicPr>
          <p:cNvPr id="537" name="bg object 5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830099" y="2958505"/>
            <a:ext cx="78220" cy="78220"/>
          </a:xfrm>
          <a:prstGeom prst="rect">
            <a:avLst/>
          </a:prstGeom>
        </p:spPr>
      </p:pic>
      <p:pic>
        <p:nvPicPr>
          <p:cNvPr id="538" name="bg object 53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986302" y="2333696"/>
            <a:ext cx="78220" cy="78220"/>
          </a:xfrm>
          <a:prstGeom prst="rect">
            <a:avLst/>
          </a:prstGeom>
        </p:spPr>
      </p:pic>
      <p:pic>
        <p:nvPicPr>
          <p:cNvPr id="539" name="bg object 5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986302" y="2489779"/>
            <a:ext cx="78220" cy="78220"/>
          </a:xfrm>
          <a:prstGeom prst="rect">
            <a:avLst/>
          </a:prstGeom>
        </p:spPr>
      </p:pic>
      <p:pic>
        <p:nvPicPr>
          <p:cNvPr id="540" name="bg object 54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986302" y="2646100"/>
            <a:ext cx="78220" cy="78220"/>
          </a:xfrm>
          <a:prstGeom prst="rect">
            <a:avLst/>
          </a:prstGeom>
        </p:spPr>
      </p:pic>
      <p:pic>
        <p:nvPicPr>
          <p:cNvPr id="541" name="bg object 54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986302" y="2802303"/>
            <a:ext cx="78220" cy="78220"/>
          </a:xfrm>
          <a:prstGeom prst="rect">
            <a:avLst/>
          </a:prstGeom>
        </p:spPr>
      </p:pic>
      <p:pic>
        <p:nvPicPr>
          <p:cNvPr id="542" name="bg object 54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6986302" y="2958625"/>
            <a:ext cx="78220" cy="78220"/>
          </a:xfrm>
          <a:prstGeom prst="rect">
            <a:avLst/>
          </a:prstGeom>
        </p:spPr>
      </p:pic>
      <p:pic>
        <p:nvPicPr>
          <p:cNvPr id="543" name="bg object 5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142504" y="2333696"/>
            <a:ext cx="78220" cy="78220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142504" y="2489779"/>
            <a:ext cx="78220" cy="78220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142504" y="2646100"/>
            <a:ext cx="78220" cy="78220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142504" y="2802303"/>
            <a:ext cx="78220" cy="78220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7142504" y="2958625"/>
            <a:ext cx="78220" cy="78220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53429" y="3105498"/>
            <a:ext cx="78220" cy="78220"/>
          </a:xfrm>
          <a:prstGeom prst="rect">
            <a:avLst/>
          </a:prstGeom>
        </p:spPr>
      </p:pic>
      <p:sp>
        <p:nvSpPr>
          <p:cNvPr id="549" name="bg object 549"/>
          <p:cNvSpPr/>
          <p:nvPr/>
        </p:nvSpPr>
        <p:spPr>
          <a:xfrm>
            <a:off x="15764192" y="3261580"/>
            <a:ext cx="67945" cy="50165"/>
          </a:xfrm>
          <a:custGeom>
            <a:avLst/>
            <a:gdLst/>
            <a:ahLst/>
            <a:cxnLst/>
            <a:rect l="l" t="t" r="r" b="b"/>
            <a:pathLst>
              <a:path w="67944" h="50164">
                <a:moveTo>
                  <a:pt x="65542" y="50114"/>
                </a:moveTo>
                <a:lnTo>
                  <a:pt x="49061" y="40827"/>
                </a:lnTo>
                <a:lnTo>
                  <a:pt x="16279" y="21941"/>
                </a:lnTo>
                <a:lnTo>
                  <a:pt x="0" y="12319"/>
                </a:lnTo>
                <a:lnTo>
                  <a:pt x="5892" y="7215"/>
                </a:lnTo>
                <a:lnTo>
                  <a:pt x="12693" y="3333"/>
                </a:lnTo>
                <a:lnTo>
                  <a:pt x="20233" y="865"/>
                </a:lnTo>
                <a:lnTo>
                  <a:pt x="28346" y="0"/>
                </a:lnTo>
                <a:lnTo>
                  <a:pt x="43520" y="3083"/>
                </a:lnTo>
                <a:lnTo>
                  <a:pt x="55914" y="11481"/>
                </a:lnTo>
                <a:lnTo>
                  <a:pt x="64271" y="23916"/>
                </a:lnTo>
                <a:lnTo>
                  <a:pt x="67336" y="39110"/>
                </a:lnTo>
                <a:lnTo>
                  <a:pt x="67336" y="42937"/>
                </a:lnTo>
                <a:lnTo>
                  <a:pt x="66619" y="46645"/>
                </a:lnTo>
                <a:lnTo>
                  <a:pt x="65542" y="50114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0" name="bg object 55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3105498"/>
            <a:ext cx="78220" cy="78220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09630" y="3261580"/>
            <a:ext cx="78220" cy="78220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6065833" y="3105498"/>
            <a:ext cx="78220" cy="78220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065833" y="3261581"/>
            <a:ext cx="78220" cy="78220"/>
          </a:xfrm>
          <a:prstGeom prst="rect">
            <a:avLst/>
          </a:prstGeom>
        </p:spPr>
      </p:pic>
      <p:sp>
        <p:nvSpPr>
          <p:cNvPr id="554" name="bg object 554"/>
          <p:cNvSpPr/>
          <p:nvPr/>
        </p:nvSpPr>
        <p:spPr>
          <a:xfrm>
            <a:off x="16073727" y="3417902"/>
            <a:ext cx="70485" cy="45720"/>
          </a:xfrm>
          <a:custGeom>
            <a:avLst/>
            <a:gdLst/>
            <a:ahLst/>
            <a:cxnLst/>
            <a:rect l="l" t="t" r="r" b="b"/>
            <a:pathLst>
              <a:path w="70484" h="45720">
                <a:moveTo>
                  <a:pt x="69609" y="45688"/>
                </a:moveTo>
                <a:lnTo>
                  <a:pt x="61954" y="42459"/>
                </a:lnTo>
                <a:lnTo>
                  <a:pt x="54180" y="39469"/>
                </a:lnTo>
                <a:lnTo>
                  <a:pt x="34866" y="31246"/>
                </a:lnTo>
                <a:lnTo>
                  <a:pt x="0" y="15907"/>
                </a:lnTo>
                <a:lnTo>
                  <a:pt x="6054" y="9385"/>
                </a:lnTo>
                <a:lnTo>
                  <a:pt x="13455" y="4365"/>
                </a:lnTo>
                <a:lnTo>
                  <a:pt x="21932" y="1139"/>
                </a:lnTo>
                <a:lnTo>
                  <a:pt x="31216" y="0"/>
                </a:lnTo>
                <a:lnTo>
                  <a:pt x="46409" y="3066"/>
                </a:lnTo>
                <a:lnTo>
                  <a:pt x="58844" y="11437"/>
                </a:lnTo>
                <a:lnTo>
                  <a:pt x="67243" y="23866"/>
                </a:lnTo>
                <a:lnTo>
                  <a:pt x="70326" y="39110"/>
                </a:lnTo>
                <a:lnTo>
                  <a:pt x="70326" y="41383"/>
                </a:lnTo>
                <a:lnTo>
                  <a:pt x="69609" y="45688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5" name="bg object 555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6222034" y="3105498"/>
            <a:ext cx="78220" cy="78220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6222034" y="3261580"/>
            <a:ext cx="78220" cy="78220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6222034" y="3417902"/>
            <a:ext cx="78220" cy="78220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6378356" y="3105498"/>
            <a:ext cx="78220" cy="78220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6378356" y="3261580"/>
            <a:ext cx="78220" cy="78220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378356" y="3417902"/>
            <a:ext cx="78220" cy="78220"/>
          </a:xfrm>
          <a:prstGeom prst="rect">
            <a:avLst/>
          </a:prstGeom>
        </p:spPr>
      </p:pic>
      <p:pic>
        <p:nvPicPr>
          <p:cNvPr id="561" name="bg object 56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6517576" y="3105498"/>
            <a:ext cx="78220" cy="78220"/>
          </a:xfrm>
          <a:prstGeom prst="rect">
            <a:avLst/>
          </a:prstGeom>
        </p:spPr>
      </p:pic>
      <p:pic>
        <p:nvPicPr>
          <p:cNvPr id="562" name="bg object 56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6517576" y="3261580"/>
            <a:ext cx="78220" cy="78220"/>
          </a:xfrm>
          <a:prstGeom prst="rect">
            <a:avLst/>
          </a:prstGeom>
        </p:spPr>
      </p:pic>
      <p:pic>
        <p:nvPicPr>
          <p:cNvPr id="563" name="bg object 56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6517576" y="3417902"/>
            <a:ext cx="78220" cy="78220"/>
          </a:xfrm>
          <a:prstGeom prst="rect">
            <a:avLst/>
          </a:prstGeom>
        </p:spPr>
      </p:pic>
      <p:sp>
        <p:nvSpPr>
          <p:cNvPr id="564" name="bg object 564"/>
          <p:cNvSpPr/>
          <p:nvPr/>
        </p:nvSpPr>
        <p:spPr>
          <a:xfrm>
            <a:off x="16524392" y="3574105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19" h="34925">
                <a:moveTo>
                  <a:pt x="70924" y="34565"/>
                </a:moveTo>
                <a:lnTo>
                  <a:pt x="35417" y="26058"/>
                </a:lnTo>
                <a:lnTo>
                  <a:pt x="0" y="17103"/>
                </a:lnTo>
                <a:lnTo>
                  <a:pt x="6139" y="10091"/>
                </a:lnTo>
                <a:lnTo>
                  <a:pt x="13769" y="4694"/>
                </a:lnTo>
                <a:lnTo>
                  <a:pt x="22588" y="1225"/>
                </a:lnTo>
                <a:lnTo>
                  <a:pt x="32292" y="0"/>
                </a:lnTo>
                <a:lnTo>
                  <a:pt x="46486" y="2659"/>
                </a:lnTo>
                <a:lnTo>
                  <a:pt x="58291" y="9971"/>
                </a:lnTo>
                <a:lnTo>
                  <a:pt x="66755" y="20939"/>
                </a:lnTo>
                <a:lnTo>
                  <a:pt x="70924" y="3456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5" name="bg object 56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6673896" y="3105498"/>
            <a:ext cx="78220" cy="78220"/>
          </a:xfrm>
          <a:prstGeom prst="rect">
            <a:avLst/>
          </a:prstGeom>
        </p:spPr>
      </p:pic>
      <p:pic>
        <p:nvPicPr>
          <p:cNvPr id="566" name="bg object 56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673896" y="3261580"/>
            <a:ext cx="78220" cy="78220"/>
          </a:xfrm>
          <a:prstGeom prst="rect">
            <a:avLst/>
          </a:prstGeom>
        </p:spPr>
      </p:pic>
      <p:pic>
        <p:nvPicPr>
          <p:cNvPr id="567" name="bg object 56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6673896" y="3417783"/>
            <a:ext cx="78220" cy="78220"/>
          </a:xfrm>
          <a:prstGeom prst="rect">
            <a:avLst/>
          </a:prstGeom>
        </p:spPr>
      </p:pic>
      <p:pic>
        <p:nvPicPr>
          <p:cNvPr id="568" name="bg object 56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6673896" y="3573985"/>
            <a:ext cx="78220" cy="64824"/>
          </a:xfrm>
          <a:prstGeom prst="rect">
            <a:avLst/>
          </a:prstGeom>
        </p:spPr>
      </p:pic>
      <p:pic>
        <p:nvPicPr>
          <p:cNvPr id="569" name="bg object 569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830099" y="3105498"/>
            <a:ext cx="78220" cy="78220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830099" y="3261700"/>
            <a:ext cx="78220" cy="78220"/>
          </a:xfrm>
          <a:prstGeom prst="rect">
            <a:avLst/>
          </a:prstGeom>
        </p:spPr>
      </p:pic>
      <p:pic>
        <p:nvPicPr>
          <p:cNvPr id="571" name="bg object 571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6830099" y="3417902"/>
            <a:ext cx="78220" cy="78220"/>
          </a:xfrm>
          <a:prstGeom prst="rect">
            <a:avLst/>
          </a:prstGeom>
        </p:spPr>
      </p:pic>
      <p:pic>
        <p:nvPicPr>
          <p:cNvPr id="572" name="bg object 57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6830099" y="3574105"/>
            <a:ext cx="78220" cy="78220"/>
          </a:xfrm>
          <a:prstGeom prst="rect">
            <a:avLst/>
          </a:prstGeom>
        </p:spPr>
      </p:pic>
      <p:pic>
        <p:nvPicPr>
          <p:cNvPr id="573" name="bg object 57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986302" y="3105498"/>
            <a:ext cx="78220" cy="78220"/>
          </a:xfrm>
          <a:prstGeom prst="rect">
            <a:avLst/>
          </a:prstGeom>
        </p:spPr>
      </p:pic>
      <p:pic>
        <p:nvPicPr>
          <p:cNvPr id="574" name="bg object 57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986302" y="3261581"/>
            <a:ext cx="78220" cy="78220"/>
          </a:xfrm>
          <a:prstGeom prst="rect">
            <a:avLst/>
          </a:prstGeom>
        </p:spPr>
      </p:pic>
      <p:pic>
        <p:nvPicPr>
          <p:cNvPr id="575" name="bg object 57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986302" y="3417783"/>
            <a:ext cx="78220" cy="78220"/>
          </a:xfrm>
          <a:prstGeom prst="rect">
            <a:avLst/>
          </a:prstGeom>
        </p:spPr>
      </p:pic>
      <p:pic>
        <p:nvPicPr>
          <p:cNvPr id="576" name="bg object 57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6986302" y="3574105"/>
            <a:ext cx="78220" cy="78220"/>
          </a:xfrm>
          <a:prstGeom prst="rect">
            <a:avLst/>
          </a:prstGeom>
        </p:spPr>
      </p:pic>
      <p:pic>
        <p:nvPicPr>
          <p:cNvPr id="577" name="bg object 577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7142504" y="3105498"/>
            <a:ext cx="78220" cy="78220"/>
          </a:xfrm>
          <a:prstGeom prst="rect">
            <a:avLst/>
          </a:prstGeom>
        </p:spPr>
      </p:pic>
      <p:pic>
        <p:nvPicPr>
          <p:cNvPr id="578" name="bg object 57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142504" y="3261581"/>
            <a:ext cx="78220" cy="78220"/>
          </a:xfrm>
          <a:prstGeom prst="rect">
            <a:avLst/>
          </a:prstGeom>
        </p:spPr>
      </p:pic>
      <p:pic>
        <p:nvPicPr>
          <p:cNvPr id="579" name="bg object 57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142504" y="3417783"/>
            <a:ext cx="78220" cy="78220"/>
          </a:xfrm>
          <a:prstGeom prst="rect">
            <a:avLst/>
          </a:prstGeom>
        </p:spPr>
      </p:pic>
      <p:pic>
        <p:nvPicPr>
          <p:cNvPr id="580" name="bg object 58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7142504" y="3574105"/>
            <a:ext cx="78220" cy="78220"/>
          </a:xfrm>
          <a:prstGeom prst="rect">
            <a:avLst/>
          </a:prstGeom>
        </p:spPr>
      </p:pic>
      <p:sp>
        <p:nvSpPr>
          <p:cNvPr id="581" name="bg object 581"/>
          <p:cNvSpPr/>
          <p:nvPr/>
        </p:nvSpPr>
        <p:spPr>
          <a:xfrm>
            <a:off x="18240703" y="1272334"/>
            <a:ext cx="47625" cy="72390"/>
          </a:xfrm>
          <a:custGeom>
            <a:avLst/>
            <a:gdLst/>
            <a:ahLst/>
            <a:cxnLst/>
            <a:rect l="l" t="t" r="r" b="b"/>
            <a:pathLst>
              <a:path w="47625" h="72390">
                <a:moveTo>
                  <a:pt x="16744" y="72120"/>
                </a:moveTo>
                <a:lnTo>
                  <a:pt x="10644" y="72120"/>
                </a:lnTo>
                <a:lnTo>
                  <a:pt x="4904" y="70685"/>
                </a:lnTo>
                <a:lnTo>
                  <a:pt x="0" y="68174"/>
                </a:lnTo>
                <a:lnTo>
                  <a:pt x="9801" y="51332"/>
                </a:lnTo>
                <a:lnTo>
                  <a:pt x="19301" y="34356"/>
                </a:lnTo>
                <a:lnTo>
                  <a:pt x="28508" y="17245"/>
                </a:lnTo>
                <a:lnTo>
                  <a:pt x="37436" y="0"/>
                </a:lnTo>
                <a:lnTo>
                  <a:pt x="44956" y="6066"/>
                </a:lnTo>
                <a:lnTo>
                  <a:pt x="47296" y="9183"/>
                </a:lnTo>
                <a:lnTo>
                  <a:pt x="47296" y="56357"/>
                </a:lnTo>
                <a:lnTo>
                  <a:pt x="44373" y="60683"/>
                </a:lnTo>
                <a:lnTo>
                  <a:pt x="31938" y="69054"/>
                </a:lnTo>
                <a:lnTo>
                  <a:pt x="16744" y="7212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2" name="bg object 582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218339" y="1422556"/>
            <a:ext cx="69661" cy="78220"/>
          </a:xfrm>
          <a:prstGeom prst="rect">
            <a:avLst/>
          </a:prstGeom>
        </p:spPr>
      </p:pic>
      <p:pic>
        <p:nvPicPr>
          <p:cNvPr id="583" name="bg object 583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7297869" y="1894272"/>
            <a:ext cx="78220" cy="65901"/>
          </a:xfrm>
          <a:prstGeom prst="rect">
            <a:avLst/>
          </a:prstGeom>
        </p:spPr>
      </p:pic>
      <p:pic>
        <p:nvPicPr>
          <p:cNvPr id="584" name="bg object 584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297869" y="2038155"/>
            <a:ext cx="78220" cy="78220"/>
          </a:xfrm>
          <a:prstGeom prst="rect">
            <a:avLst/>
          </a:prstGeom>
        </p:spPr>
      </p:pic>
      <p:pic>
        <p:nvPicPr>
          <p:cNvPr id="585" name="bg object 58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297869" y="2194358"/>
            <a:ext cx="78220" cy="78220"/>
          </a:xfrm>
          <a:prstGeom prst="rect">
            <a:avLst/>
          </a:prstGeom>
        </p:spPr>
      </p:pic>
      <p:pic>
        <p:nvPicPr>
          <p:cNvPr id="586" name="bg object 58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7454072" y="1881953"/>
            <a:ext cx="78220" cy="78220"/>
          </a:xfrm>
          <a:prstGeom prst="rect">
            <a:avLst/>
          </a:prstGeom>
        </p:spPr>
      </p:pic>
      <p:pic>
        <p:nvPicPr>
          <p:cNvPr id="587" name="bg object 58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54071" y="2038156"/>
            <a:ext cx="78221" cy="78220"/>
          </a:xfrm>
          <a:prstGeom prst="rect">
            <a:avLst/>
          </a:prstGeom>
        </p:spPr>
      </p:pic>
      <p:pic>
        <p:nvPicPr>
          <p:cNvPr id="588" name="bg object 58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7454072" y="2194477"/>
            <a:ext cx="78220" cy="78220"/>
          </a:xfrm>
          <a:prstGeom prst="rect">
            <a:avLst/>
          </a:prstGeom>
        </p:spPr>
      </p:pic>
      <p:pic>
        <p:nvPicPr>
          <p:cNvPr id="589" name="bg object 58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7610273" y="1881953"/>
            <a:ext cx="78220" cy="78220"/>
          </a:xfrm>
          <a:prstGeom prst="rect">
            <a:avLst/>
          </a:prstGeom>
        </p:spPr>
      </p:pic>
      <p:pic>
        <p:nvPicPr>
          <p:cNvPr id="590" name="bg object 59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7610273" y="2038155"/>
            <a:ext cx="78220" cy="78220"/>
          </a:xfrm>
          <a:prstGeom prst="rect">
            <a:avLst/>
          </a:prstGeom>
        </p:spPr>
      </p:pic>
      <p:pic>
        <p:nvPicPr>
          <p:cNvPr id="591" name="bg object 59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610273" y="2194477"/>
            <a:ext cx="78220" cy="78220"/>
          </a:xfrm>
          <a:prstGeom prst="rect">
            <a:avLst/>
          </a:prstGeom>
        </p:spPr>
      </p:pic>
      <p:sp>
        <p:nvSpPr>
          <p:cNvPr id="592" name="bg object 592"/>
          <p:cNvSpPr/>
          <p:nvPr/>
        </p:nvSpPr>
        <p:spPr>
          <a:xfrm>
            <a:off x="17769467" y="1742136"/>
            <a:ext cx="75565" cy="62230"/>
          </a:xfrm>
          <a:custGeom>
            <a:avLst/>
            <a:gdLst/>
            <a:ahLst/>
            <a:cxnLst/>
            <a:rect l="l" t="t" r="r" b="b"/>
            <a:pathLst>
              <a:path w="75565" h="62230">
                <a:moveTo>
                  <a:pt x="36120" y="61715"/>
                </a:moveTo>
                <a:lnTo>
                  <a:pt x="24370" y="59900"/>
                </a:lnTo>
                <a:lnTo>
                  <a:pt x="14068" y="54823"/>
                </a:lnTo>
                <a:lnTo>
                  <a:pt x="5761" y="47032"/>
                </a:lnTo>
                <a:lnTo>
                  <a:pt x="0" y="37077"/>
                </a:lnTo>
                <a:lnTo>
                  <a:pt x="17174" y="28239"/>
                </a:lnTo>
                <a:lnTo>
                  <a:pt x="34236" y="19121"/>
                </a:lnTo>
                <a:lnTo>
                  <a:pt x="51164" y="9712"/>
                </a:lnTo>
                <a:lnTo>
                  <a:pt x="67934" y="0"/>
                </a:lnTo>
                <a:lnTo>
                  <a:pt x="72479" y="6339"/>
                </a:lnTo>
                <a:lnTo>
                  <a:pt x="75230" y="14113"/>
                </a:lnTo>
                <a:lnTo>
                  <a:pt x="75230" y="22605"/>
                </a:lnTo>
                <a:lnTo>
                  <a:pt x="72146" y="37849"/>
                </a:lnTo>
                <a:lnTo>
                  <a:pt x="63748" y="50278"/>
                </a:lnTo>
                <a:lnTo>
                  <a:pt x="51313" y="58648"/>
                </a:lnTo>
                <a:lnTo>
                  <a:pt x="36120" y="6171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3" name="bg object 59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7766476" y="1881953"/>
            <a:ext cx="78220" cy="78220"/>
          </a:xfrm>
          <a:prstGeom prst="rect">
            <a:avLst/>
          </a:prstGeom>
        </p:spPr>
      </p:pic>
      <p:pic>
        <p:nvPicPr>
          <p:cNvPr id="594" name="bg object 594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7766476" y="2038155"/>
            <a:ext cx="78220" cy="78220"/>
          </a:xfrm>
          <a:prstGeom prst="rect">
            <a:avLst/>
          </a:prstGeom>
        </p:spPr>
      </p:pic>
      <p:pic>
        <p:nvPicPr>
          <p:cNvPr id="595" name="bg object 595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7766476" y="2194477"/>
            <a:ext cx="78220" cy="78220"/>
          </a:xfrm>
          <a:prstGeom prst="rect">
            <a:avLst/>
          </a:prstGeom>
        </p:spPr>
      </p:pic>
      <p:pic>
        <p:nvPicPr>
          <p:cNvPr id="596" name="bg object 59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7922799" y="1725751"/>
            <a:ext cx="78220" cy="78220"/>
          </a:xfrm>
          <a:prstGeom prst="rect">
            <a:avLst/>
          </a:prstGeom>
        </p:spPr>
      </p:pic>
      <p:pic>
        <p:nvPicPr>
          <p:cNvPr id="597" name="bg object 59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922799" y="1881953"/>
            <a:ext cx="78220" cy="78220"/>
          </a:xfrm>
          <a:prstGeom prst="rect">
            <a:avLst/>
          </a:prstGeom>
        </p:spPr>
      </p:pic>
      <p:pic>
        <p:nvPicPr>
          <p:cNvPr id="598" name="bg object 598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7922799" y="2038155"/>
            <a:ext cx="78220" cy="78220"/>
          </a:xfrm>
          <a:prstGeom prst="rect">
            <a:avLst/>
          </a:prstGeom>
        </p:spPr>
      </p:pic>
      <p:pic>
        <p:nvPicPr>
          <p:cNvPr id="599" name="bg object 59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922799" y="2194477"/>
            <a:ext cx="78220" cy="78220"/>
          </a:xfrm>
          <a:prstGeom prst="rect">
            <a:avLst/>
          </a:prstGeom>
        </p:spPr>
      </p:pic>
      <p:pic>
        <p:nvPicPr>
          <p:cNvPr id="600" name="bg object 60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062016" y="1569549"/>
            <a:ext cx="78221" cy="78220"/>
          </a:xfrm>
          <a:prstGeom prst="rect">
            <a:avLst/>
          </a:prstGeom>
        </p:spPr>
      </p:pic>
      <p:pic>
        <p:nvPicPr>
          <p:cNvPr id="601" name="bg object 60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8062016" y="1725751"/>
            <a:ext cx="78220" cy="78220"/>
          </a:xfrm>
          <a:prstGeom prst="rect">
            <a:avLst/>
          </a:prstGeom>
        </p:spPr>
      </p:pic>
      <p:pic>
        <p:nvPicPr>
          <p:cNvPr id="602" name="bg object 60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062016" y="1881953"/>
            <a:ext cx="78220" cy="78220"/>
          </a:xfrm>
          <a:prstGeom prst="rect">
            <a:avLst/>
          </a:prstGeom>
        </p:spPr>
      </p:pic>
      <p:pic>
        <p:nvPicPr>
          <p:cNvPr id="603" name="bg object 60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062016" y="2038156"/>
            <a:ext cx="78221" cy="78220"/>
          </a:xfrm>
          <a:prstGeom prst="rect">
            <a:avLst/>
          </a:prstGeom>
        </p:spPr>
      </p:pic>
      <p:pic>
        <p:nvPicPr>
          <p:cNvPr id="604" name="bg object 60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062016" y="2194477"/>
            <a:ext cx="78220" cy="78220"/>
          </a:xfrm>
          <a:prstGeom prst="rect">
            <a:avLst/>
          </a:prstGeom>
        </p:spPr>
      </p:pic>
      <p:pic>
        <p:nvPicPr>
          <p:cNvPr id="605" name="bg object 60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8218339" y="1569549"/>
            <a:ext cx="69661" cy="78220"/>
          </a:xfrm>
          <a:prstGeom prst="rect">
            <a:avLst/>
          </a:prstGeom>
        </p:spPr>
      </p:pic>
      <p:pic>
        <p:nvPicPr>
          <p:cNvPr id="606" name="bg object 606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8218339" y="1725751"/>
            <a:ext cx="69661" cy="78220"/>
          </a:xfrm>
          <a:prstGeom prst="rect">
            <a:avLst/>
          </a:prstGeom>
        </p:spPr>
      </p:pic>
      <p:pic>
        <p:nvPicPr>
          <p:cNvPr id="607" name="bg object 607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8218339" y="1881953"/>
            <a:ext cx="69661" cy="78220"/>
          </a:xfrm>
          <a:prstGeom prst="rect">
            <a:avLst/>
          </a:prstGeom>
        </p:spPr>
      </p:pic>
      <p:pic>
        <p:nvPicPr>
          <p:cNvPr id="608" name="bg object 60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8218339" y="2038155"/>
            <a:ext cx="69661" cy="78220"/>
          </a:xfrm>
          <a:prstGeom prst="rect">
            <a:avLst/>
          </a:prstGeom>
        </p:spPr>
      </p:pic>
      <p:pic>
        <p:nvPicPr>
          <p:cNvPr id="609" name="bg object 60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218339" y="2194358"/>
            <a:ext cx="69661" cy="78220"/>
          </a:xfrm>
          <a:prstGeom prst="rect">
            <a:avLst/>
          </a:prstGeom>
        </p:spPr>
      </p:pic>
      <p:pic>
        <p:nvPicPr>
          <p:cNvPr id="610" name="bg object 61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297869" y="2333696"/>
            <a:ext cx="78220" cy="78220"/>
          </a:xfrm>
          <a:prstGeom prst="rect">
            <a:avLst/>
          </a:prstGeom>
        </p:spPr>
      </p:pic>
      <p:pic>
        <p:nvPicPr>
          <p:cNvPr id="611" name="bg object 61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297869" y="2489898"/>
            <a:ext cx="78220" cy="78220"/>
          </a:xfrm>
          <a:prstGeom prst="rect">
            <a:avLst/>
          </a:prstGeom>
        </p:spPr>
      </p:pic>
      <p:pic>
        <p:nvPicPr>
          <p:cNvPr id="612" name="bg object 612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7297869" y="2646100"/>
            <a:ext cx="78220" cy="78220"/>
          </a:xfrm>
          <a:prstGeom prst="rect">
            <a:avLst/>
          </a:prstGeom>
        </p:spPr>
      </p:pic>
      <p:pic>
        <p:nvPicPr>
          <p:cNvPr id="613" name="bg object 61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7297869" y="2802303"/>
            <a:ext cx="78220" cy="78220"/>
          </a:xfrm>
          <a:prstGeom prst="rect">
            <a:avLst/>
          </a:prstGeom>
        </p:spPr>
      </p:pic>
      <p:pic>
        <p:nvPicPr>
          <p:cNvPr id="614" name="bg object 61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297869" y="2958505"/>
            <a:ext cx="78220" cy="78220"/>
          </a:xfrm>
          <a:prstGeom prst="rect">
            <a:avLst/>
          </a:prstGeom>
        </p:spPr>
      </p:pic>
      <p:pic>
        <p:nvPicPr>
          <p:cNvPr id="615" name="bg object 61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7454072" y="2333696"/>
            <a:ext cx="78220" cy="78220"/>
          </a:xfrm>
          <a:prstGeom prst="rect">
            <a:avLst/>
          </a:prstGeom>
        </p:spPr>
      </p:pic>
      <p:pic>
        <p:nvPicPr>
          <p:cNvPr id="616" name="bg object 6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54071" y="2489779"/>
            <a:ext cx="78221" cy="78220"/>
          </a:xfrm>
          <a:prstGeom prst="rect">
            <a:avLst/>
          </a:prstGeom>
        </p:spPr>
      </p:pic>
      <p:pic>
        <p:nvPicPr>
          <p:cNvPr id="617" name="bg object 61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454071" y="2646100"/>
            <a:ext cx="78221" cy="78220"/>
          </a:xfrm>
          <a:prstGeom prst="rect">
            <a:avLst/>
          </a:prstGeom>
        </p:spPr>
      </p:pic>
      <p:pic>
        <p:nvPicPr>
          <p:cNvPr id="618" name="bg object 618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7454072" y="2802303"/>
            <a:ext cx="78220" cy="78220"/>
          </a:xfrm>
          <a:prstGeom prst="rect">
            <a:avLst/>
          </a:prstGeom>
        </p:spPr>
      </p:pic>
      <p:pic>
        <p:nvPicPr>
          <p:cNvPr id="619" name="bg object 61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454071" y="2958505"/>
            <a:ext cx="78221" cy="78220"/>
          </a:xfrm>
          <a:prstGeom prst="rect">
            <a:avLst/>
          </a:prstGeom>
        </p:spPr>
      </p:pic>
      <p:pic>
        <p:nvPicPr>
          <p:cNvPr id="620" name="bg object 62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610273" y="2333696"/>
            <a:ext cx="78220" cy="78220"/>
          </a:xfrm>
          <a:prstGeom prst="rect">
            <a:avLst/>
          </a:prstGeom>
        </p:spPr>
      </p:pic>
      <p:pic>
        <p:nvPicPr>
          <p:cNvPr id="621" name="bg object 62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610273" y="2489898"/>
            <a:ext cx="78220" cy="78220"/>
          </a:xfrm>
          <a:prstGeom prst="rect">
            <a:avLst/>
          </a:prstGeom>
        </p:spPr>
      </p:pic>
      <p:pic>
        <p:nvPicPr>
          <p:cNvPr id="622" name="bg object 622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7610273" y="2646100"/>
            <a:ext cx="78220" cy="78220"/>
          </a:xfrm>
          <a:prstGeom prst="rect">
            <a:avLst/>
          </a:prstGeom>
        </p:spPr>
      </p:pic>
      <p:pic>
        <p:nvPicPr>
          <p:cNvPr id="623" name="bg object 62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610273" y="2802303"/>
            <a:ext cx="78220" cy="78220"/>
          </a:xfrm>
          <a:prstGeom prst="rect">
            <a:avLst/>
          </a:prstGeom>
        </p:spPr>
      </p:pic>
      <p:pic>
        <p:nvPicPr>
          <p:cNvPr id="624" name="bg object 62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7610273" y="2958625"/>
            <a:ext cx="78220" cy="78220"/>
          </a:xfrm>
          <a:prstGeom prst="rect">
            <a:avLst/>
          </a:prstGeom>
        </p:spPr>
      </p:pic>
      <p:pic>
        <p:nvPicPr>
          <p:cNvPr id="625" name="bg object 62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7766476" y="2333696"/>
            <a:ext cx="78220" cy="78220"/>
          </a:xfrm>
          <a:prstGeom prst="rect">
            <a:avLst/>
          </a:prstGeom>
        </p:spPr>
      </p:pic>
      <p:pic>
        <p:nvPicPr>
          <p:cNvPr id="626" name="bg object 626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7766476" y="2489898"/>
            <a:ext cx="78220" cy="78220"/>
          </a:xfrm>
          <a:prstGeom prst="rect">
            <a:avLst/>
          </a:prstGeom>
        </p:spPr>
      </p:pic>
      <p:pic>
        <p:nvPicPr>
          <p:cNvPr id="627" name="bg object 62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7766476" y="2646100"/>
            <a:ext cx="78220" cy="78220"/>
          </a:xfrm>
          <a:prstGeom prst="rect">
            <a:avLst/>
          </a:prstGeom>
        </p:spPr>
      </p:pic>
      <p:pic>
        <p:nvPicPr>
          <p:cNvPr id="628" name="bg object 62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7766476" y="2802303"/>
            <a:ext cx="78220" cy="78220"/>
          </a:xfrm>
          <a:prstGeom prst="rect">
            <a:avLst/>
          </a:prstGeom>
        </p:spPr>
      </p:pic>
      <p:pic>
        <p:nvPicPr>
          <p:cNvPr id="629" name="bg object 62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7766476" y="2958625"/>
            <a:ext cx="78220" cy="78220"/>
          </a:xfrm>
          <a:prstGeom prst="rect">
            <a:avLst/>
          </a:prstGeom>
        </p:spPr>
      </p:pic>
      <p:pic>
        <p:nvPicPr>
          <p:cNvPr id="630" name="bg object 630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7922799" y="2333696"/>
            <a:ext cx="78220" cy="78220"/>
          </a:xfrm>
          <a:prstGeom prst="rect">
            <a:avLst/>
          </a:prstGeom>
        </p:spPr>
      </p:pic>
      <p:pic>
        <p:nvPicPr>
          <p:cNvPr id="631" name="bg object 63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7922799" y="2489898"/>
            <a:ext cx="78220" cy="78220"/>
          </a:xfrm>
          <a:prstGeom prst="rect">
            <a:avLst/>
          </a:prstGeom>
        </p:spPr>
      </p:pic>
      <p:pic>
        <p:nvPicPr>
          <p:cNvPr id="632" name="bg object 63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7922799" y="2646100"/>
            <a:ext cx="78220" cy="78220"/>
          </a:xfrm>
          <a:prstGeom prst="rect">
            <a:avLst/>
          </a:prstGeom>
        </p:spPr>
      </p:pic>
      <p:pic>
        <p:nvPicPr>
          <p:cNvPr id="633" name="bg object 63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7922799" y="2802303"/>
            <a:ext cx="78220" cy="78220"/>
          </a:xfrm>
          <a:prstGeom prst="rect">
            <a:avLst/>
          </a:prstGeom>
        </p:spPr>
      </p:pic>
      <p:pic>
        <p:nvPicPr>
          <p:cNvPr id="634" name="bg object 63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7922799" y="2958625"/>
            <a:ext cx="78220" cy="78220"/>
          </a:xfrm>
          <a:prstGeom prst="rect">
            <a:avLst/>
          </a:prstGeom>
        </p:spPr>
      </p:pic>
      <p:pic>
        <p:nvPicPr>
          <p:cNvPr id="635" name="bg object 63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062016" y="2333696"/>
            <a:ext cx="78221" cy="78220"/>
          </a:xfrm>
          <a:prstGeom prst="rect">
            <a:avLst/>
          </a:prstGeom>
        </p:spPr>
      </p:pic>
      <p:pic>
        <p:nvPicPr>
          <p:cNvPr id="636" name="bg object 6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062016" y="2489779"/>
            <a:ext cx="78221" cy="78220"/>
          </a:xfrm>
          <a:prstGeom prst="rect">
            <a:avLst/>
          </a:prstGeom>
        </p:spPr>
      </p:pic>
      <p:pic>
        <p:nvPicPr>
          <p:cNvPr id="637" name="bg object 6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062016" y="2646100"/>
            <a:ext cx="78221" cy="78220"/>
          </a:xfrm>
          <a:prstGeom prst="rect">
            <a:avLst/>
          </a:prstGeom>
        </p:spPr>
      </p:pic>
      <p:pic>
        <p:nvPicPr>
          <p:cNvPr id="638" name="bg object 6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062016" y="2802303"/>
            <a:ext cx="78221" cy="78220"/>
          </a:xfrm>
          <a:prstGeom prst="rect">
            <a:avLst/>
          </a:prstGeom>
        </p:spPr>
      </p:pic>
      <p:pic>
        <p:nvPicPr>
          <p:cNvPr id="639" name="bg object 63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8062016" y="2958625"/>
            <a:ext cx="78220" cy="78220"/>
          </a:xfrm>
          <a:prstGeom prst="rect">
            <a:avLst/>
          </a:prstGeom>
        </p:spPr>
      </p:pic>
      <p:pic>
        <p:nvPicPr>
          <p:cNvPr id="640" name="bg object 640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218339" y="2333696"/>
            <a:ext cx="69661" cy="78220"/>
          </a:xfrm>
          <a:prstGeom prst="rect">
            <a:avLst/>
          </a:prstGeom>
        </p:spPr>
      </p:pic>
      <p:pic>
        <p:nvPicPr>
          <p:cNvPr id="641" name="bg object 641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8218339" y="2489898"/>
            <a:ext cx="69661" cy="78220"/>
          </a:xfrm>
          <a:prstGeom prst="rect">
            <a:avLst/>
          </a:prstGeom>
        </p:spPr>
      </p:pic>
      <p:pic>
        <p:nvPicPr>
          <p:cNvPr id="642" name="bg object 642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8218339" y="2646100"/>
            <a:ext cx="69661" cy="78220"/>
          </a:xfrm>
          <a:prstGeom prst="rect">
            <a:avLst/>
          </a:prstGeom>
        </p:spPr>
      </p:pic>
      <p:pic>
        <p:nvPicPr>
          <p:cNvPr id="643" name="bg object 64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8218339" y="2802183"/>
            <a:ext cx="69661" cy="78220"/>
          </a:xfrm>
          <a:prstGeom prst="rect">
            <a:avLst/>
          </a:prstGeom>
        </p:spPr>
      </p:pic>
      <p:pic>
        <p:nvPicPr>
          <p:cNvPr id="644" name="bg object 644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218339" y="2958505"/>
            <a:ext cx="69661" cy="78220"/>
          </a:xfrm>
          <a:prstGeom prst="rect">
            <a:avLst/>
          </a:prstGeom>
        </p:spPr>
      </p:pic>
      <p:pic>
        <p:nvPicPr>
          <p:cNvPr id="645" name="bg object 64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297869" y="3105498"/>
            <a:ext cx="78220" cy="78220"/>
          </a:xfrm>
          <a:prstGeom prst="rect">
            <a:avLst/>
          </a:prstGeom>
        </p:spPr>
      </p:pic>
      <p:pic>
        <p:nvPicPr>
          <p:cNvPr id="646" name="bg object 64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7297869" y="3261580"/>
            <a:ext cx="78220" cy="78220"/>
          </a:xfrm>
          <a:prstGeom prst="rect">
            <a:avLst/>
          </a:prstGeom>
        </p:spPr>
      </p:pic>
      <p:pic>
        <p:nvPicPr>
          <p:cNvPr id="647" name="bg object 64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297869" y="3417902"/>
            <a:ext cx="78220" cy="78220"/>
          </a:xfrm>
          <a:prstGeom prst="rect">
            <a:avLst/>
          </a:prstGeom>
        </p:spPr>
      </p:pic>
      <p:pic>
        <p:nvPicPr>
          <p:cNvPr id="648" name="bg object 64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297869" y="3573985"/>
            <a:ext cx="78220" cy="78220"/>
          </a:xfrm>
          <a:prstGeom prst="rect">
            <a:avLst/>
          </a:prstGeom>
        </p:spPr>
      </p:pic>
      <p:pic>
        <p:nvPicPr>
          <p:cNvPr id="649" name="bg object 649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7454072" y="3105498"/>
            <a:ext cx="78220" cy="78220"/>
          </a:xfrm>
          <a:prstGeom prst="rect">
            <a:avLst/>
          </a:prstGeom>
        </p:spPr>
      </p:pic>
      <p:pic>
        <p:nvPicPr>
          <p:cNvPr id="650" name="bg object 6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54071" y="3261581"/>
            <a:ext cx="78221" cy="78220"/>
          </a:xfrm>
          <a:prstGeom prst="rect">
            <a:avLst/>
          </a:prstGeom>
        </p:spPr>
      </p:pic>
      <p:pic>
        <p:nvPicPr>
          <p:cNvPr id="651" name="bg object 6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54071" y="3417783"/>
            <a:ext cx="78221" cy="78220"/>
          </a:xfrm>
          <a:prstGeom prst="rect">
            <a:avLst/>
          </a:prstGeom>
        </p:spPr>
      </p:pic>
      <p:pic>
        <p:nvPicPr>
          <p:cNvPr id="652" name="bg object 65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7454072" y="3574105"/>
            <a:ext cx="78220" cy="78220"/>
          </a:xfrm>
          <a:prstGeom prst="rect">
            <a:avLst/>
          </a:prstGeom>
        </p:spPr>
      </p:pic>
      <p:pic>
        <p:nvPicPr>
          <p:cNvPr id="653" name="bg object 6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610273" y="3105498"/>
            <a:ext cx="78220" cy="78220"/>
          </a:xfrm>
          <a:prstGeom prst="rect">
            <a:avLst/>
          </a:prstGeom>
        </p:spPr>
      </p:pic>
      <p:pic>
        <p:nvPicPr>
          <p:cNvPr id="654" name="bg object 65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610273" y="3261700"/>
            <a:ext cx="78220" cy="78220"/>
          </a:xfrm>
          <a:prstGeom prst="rect">
            <a:avLst/>
          </a:prstGeom>
        </p:spPr>
      </p:pic>
      <p:pic>
        <p:nvPicPr>
          <p:cNvPr id="655" name="bg object 65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610273" y="3417902"/>
            <a:ext cx="78220" cy="78220"/>
          </a:xfrm>
          <a:prstGeom prst="rect">
            <a:avLst/>
          </a:prstGeom>
        </p:spPr>
      </p:pic>
      <p:pic>
        <p:nvPicPr>
          <p:cNvPr id="656" name="bg object 6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610273" y="3574105"/>
            <a:ext cx="78220" cy="78220"/>
          </a:xfrm>
          <a:prstGeom prst="rect">
            <a:avLst/>
          </a:prstGeom>
        </p:spPr>
      </p:pic>
      <p:pic>
        <p:nvPicPr>
          <p:cNvPr id="657" name="bg object 65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17766476" y="3105498"/>
            <a:ext cx="78220" cy="78220"/>
          </a:xfrm>
          <a:prstGeom prst="rect">
            <a:avLst/>
          </a:prstGeom>
        </p:spPr>
      </p:pic>
      <p:pic>
        <p:nvPicPr>
          <p:cNvPr id="658" name="bg object 65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766476" y="3261580"/>
            <a:ext cx="78220" cy="78220"/>
          </a:xfrm>
          <a:prstGeom prst="rect">
            <a:avLst/>
          </a:prstGeom>
        </p:spPr>
      </p:pic>
      <p:pic>
        <p:nvPicPr>
          <p:cNvPr id="659" name="bg object 659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17766476" y="3417902"/>
            <a:ext cx="78220" cy="78220"/>
          </a:xfrm>
          <a:prstGeom prst="rect">
            <a:avLst/>
          </a:prstGeom>
        </p:spPr>
      </p:pic>
      <p:pic>
        <p:nvPicPr>
          <p:cNvPr id="660" name="bg object 660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766476" y="3574105"/>
            <a:ext cx="78101" cy="64824"/>
          </a:xfrm>
          <a:prstGeom prst="rect">
            <a:avLst/>
          </a:prstGeom>
        </p:spPr>
      </p:pic>
      <p:pic>
        <p:nvPicPr>
          <p:cNvPr id="661" name="bg object 66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922799" y="3105498"/>
            <a:ext cx="78220" cy="78220"/>
          </a:xfrm>
          <a:prstGeom prst="rect">
            <a:avLst/>
          </a:prstGeom>
        </p:spPr>
      </p:pic>
      <p:pic>
        <p:nvPicPr>
          <p:cNvPr id="662" name="bg object 662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17922799" y="3261580"/>
            <a:ext cx="78220" cy="78220"/>
          </a:xfrm>
          <a:prstGeom prst="rect">
            <a:avLst/>
          </a:prstGeom>
        </p:spPr>
      </p:pic>
      <p:pic>
        <p:nvPicPr>
          <p:cNvPr id="663" name="bg object 663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7922799" y="3417902"/>
            <a:ext cx="78220" cy="78220"/>
          </a:xfrm>
          <a:prstGeom prst="rect">
            <a:avLst/>
          </a:prstGeom>
        </p:spPr>
      </p:pic>
      <p:sp>
        <p:nvSpPr>
          <p:cNvPr id="664" name="bg object 664"/>
          <p:cNvSpPr/>
          <p:nvPr/>
        </p:nvSpPr>
        <p:spPr>
          <a:xfrm>
            <a:off x="17923276" y="3574105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19" h="34925">
                <a:moveTo>
                  <a:pt x="0" y="34565"/>
                </a:moveTo>
                <a:lnTo>
                  <a:pt x="4186" y="20990"/>
                </a:lnTo>
                <a:lnTo>
                  <a:pt x="12677" y="10016"/>
                </a:lnTo>
                <a:lnTo>
                  <a:pt x="24488" y="2676"/>
                </a:lnTo>
                <a:lnTo>
                  <a:pt x="38632" y="0"/>
                </a:lnTo>
                <a:lnTo>
                  <a:pt x="48336" y="1225"/>
                </a:lnTo>
                <a:lnTo>
                  <a:pt x="57155" y="4694"/>
                </a:lnTo>
                <a:lnTo>
                  <a:pt x="64785" y="10091"/>
                </a:lnTo>
                <a:lnTo>
                  <a:pt x="70924" y="17103"/>
                </a:lnTo>
                <a:lnTo>
                  <a:pt x="35507" y="26058"/>
                </a:lnTo>
                <a:lnTo>
                  <a:pt x="0" y="3456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5" name="bg object 6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8062016" y="3105498"/>
            <a:ext cx="78220" cy="78220"/>
          </a:xfrm>
          <a:prstGeom prst="rect">
            <a:avLst/>
          </a:prstGeom>
        </p:spPr>
      </p:pic>
      <p:pic>
        <p:nvPicPr>
          <p:cNvPr id="666" name="bg object 66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062016" y="3261581"/>
            <a:ext cx="78221" cy="78220"/>
          </a:xfrm>
          <a:prstGeom prst="rect">
            <a:avLst/>
          </a:prstGeom>
        </p:spPr>
      </p:pic>
      <p:pic>
        <p:nvPicPr>
          <p:cNvPr id="667" name="bg object 6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8062016" y="3417783"/>
            <a:ext cx="78221" cy="78220"/>
          </a:xfrm>
          <a:prstGeom prst="rect">
            <a:avLst/>
          </a:prstGeom>
        </p:spPr>
      </p:pic>
      <p:pic>
        <p:nvPicPr>
          <p:cNvPr id="668" name="bg object 668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8218339" y="3105498"/>
            <a:ext cx="69661" cy="78220"/>
          </a:xfrm>
          <a:prstGeom prst="rect">
            <a:avLst/>
          </a:prstGeom>
        </p:spPr>
      </p:pic>
      <p:pic>
        <p:nvPicPr>
          <p:cNvPr id="669" name="bg object 66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18218339" y="3261581"/>
            <a:ext cx="69661" cy="78220"/>
          </a:xfrm>
          <a:prstGeom prst="rect">
            <a:avLst/>
          </a:prstGeom>
        </p:spPr>
      </p:pic>
      <p:pic>
        <p:nvPicPr>
          <p:cNvPr id="670" name="bg object 67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218339" y="3417783"/>
            <a:ext cx="69661" cy="78220"/>
          </a:xfrm>
          <a:prstGeom prst="rect">
            <a:avLst/>
          </a:prstGeom>
        </p:spPr>
      </p:pic>
      <p:sp>
        <p:nvSpPr>
          <p:cNvPr id="671" name="bg object 671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bg object 672"/>
          <p:cNvSpPr/>
          <p:nvPr/>
        </p:nvSpPr>
        <p:spPr>
          <a:xfrm>
            <a:off x="400360" y="2491546"/>
            <a:ext cx="1258570" cy="1258570"/>
          </a:xfrm>
          <a:custGeom>
            <a:avLst/>
            <a:gdLst/>
            <a:ahLst/>
            <a:cxnLst/>
            <a:rect l="l" t="t" r="r" b="b"/>
            <a:pathLst>
              <a:path w="1258570" h="1258570">
                <a:moveTo>
                  <a:pt x="629164" y="1258301"/>
                </a:moveTo>
                <a:lnTo>
                  <a:pt x="582196" y="1256576"/>
                </a:lnTo>
                <a:lnTo>
                  <a:pt x="536179" y="1251480"/>
                </a:lnTo>
                <a:lnTo>
                  <a:pt x="491221" y="1243135"/>
                </a:lnTo>
                <a:lnTo>
                  <a:pt x="447443" y="1231664"/>
                </a:lnTo>
                <a:lnTo>
                  <a:pt x="404968" y="1217187"/>
                </a:lnTo>
                <a:lnTo>
                  <a:pt x="363916" y="1199827"/>
                </a:lnTo>
                <a:lnTo>
                  <a:pt x="324410" y="1179704"/>
                </a:lnTo>
                <a:lnTo>
                  <a:pt x="286571" y="1156941"/>
                </a:lnTo>
                <a:lnTo>
                  <a:pt x="250521" y="1131660"/>
                </a:lnTo>
                <a:lnTo>
                  <a:pt x="216381" y="1103981"/>
                </a:lnTo>
                <a:lnTo>
                  <a:pt x="184274" y="1074027"/>
                </a:lnTo>
                <a:lnTo>
                  <a:pt x="154320" y="1041920"/>
                </a:lnTo>
                <a:lnTo>
                  <a:pt x="126641" y="1007780"/>
                </a:lnTo>
                <a:lnTo>
                  <a:pt x="101360" y="971730"/>
                </a:lnTo>
                <a:lnTo>
                  <a:pt x="78597" y="933891"/>
                </a:lnTo>
                <a:lnTo>
                  <a:pt x="58474" y="894385"/>
                </a:lnTo>
                <a:lnTo>
                  <a:pt x="41114" y="853333"/>
                </a:lnTo>
                <a:lnTo>
                  <a:pt x="26637" y="810858"/>
                </a:lnTo>
                <a:lnTo>
                  <a:pt x="15166" y="767080"/>
                </a:lnTo>
                <a:lnTo>
                  <a:pt x="6821" y="722122"/>
                </a:lnTo>
                <a:lnTo>
                  <a:pt x="1725" y="676105"/>
                </a:lnTo>
                <a:lnTo>
                  <a:pt x="0" y="629150"/>
                </a:lnTo>
                <a:lnTo>
                  <a:pt x="1725" y="582196"/>
                </a:lnTo>
                <a:lnTo>
                  <a:pt x="6821" y="536179"/>
                </a:lnTo>
                <a:lnTo>
                  <a:pt x="15166" y="491221"/>
                </a:lnTo>
                <a:lnTo>
                  <a:pt x="26637" y="447443"/>
                </a:lnTo>
                <a:lnTo>
                  <a:pt x="41114" y="404968"/>
                </a:lnTo>
                <a:lnTo>
                  <a:pt x="58474" y="363916"/>
                </a:lnTo>
                <a:lnTo>
                  <a:pt x="78597" y="324410"/>
                </a:lnTo>
                <a:lnTo>
                  <a:pt x="101360" y="286571"/>
                </a:lnTo>
                <a:lnTo>
                  <a:pt x="126641" y="250521"/>
                </a:lnTo>
                <a:lnTo>
                  <a:pt x="154320" y="216381"/>
                </a:lnTo>
                <a:lnTo>
                  <a:pt x="184274" y="184274"/>
                </a:lnTo>
                <a:lnTo>
                  <a:pt x="216381" y="154320"/>
                </a:lnTo>
                <a:lnTo>
                  <a:pt x="250521" y="126641"/>
                </a:lnTo>
                <a:lnTo>
                  <a:pt x="286571" y="101360"/>
                </a:lnTo>
                <a:lnTo>
                  <a:pt x="324410" y="78597"/>
                </a:lnTo>
                <a:lnTo>
                  <a:pt x="363916" y="58474"/>
                </a:lnTo>
                <a:lnTo>
                  <a:pt x="404968" y="41114"/>
                </a:lnTo>
                <a:lnTo>
                  <a:pt x="447443" y="26637"/>
                </a:lnTo>
                <a:lnTo>
                  <a:pt x="491221" y="15166"/>
                </a:lnTo>
                <a:lnTo>
                  <a:pt x="536179" y="6821"/>
                </a:lnTo>
                <a:lnTo>
                  <a:pt x="582196" y="1725"/>
                </a:lnTo>
                <a:lnTo>
                  <a:pt x="629150" y="0"/>
                </a:lnTo>
                <a:lnTo>
                  <a:pt x="676105" y="1725"/>
                </a:lnTo>
                <a:lnTo>
                  <a:pt x="722122" y="6821"/>
                </a:lnTo>
                <a:lnTo>
                  <a:pt x="767080" y="15166"/>
                </a:lnTo>
                <a:lnTo>
                  <a:pt x="810858" y="26637"/>
                </a:lnTo>
                <a:lnTo>
                  <a:pt x="853333" y="41114"/>
                </a:lnTo>
                <a:lnTo>
                  <a:pt x="894385" y="58474"/>
                </a:lnTo>
                <a:lnTo>
                  <a:pt x="933891" y="78597"/>
                </a:lnTo>
                <a:lnTo>
                  <a:pt x="971730" y="101360"/>
                </a:lnTo>
                <a:lnTo>
                  <a:pt x="1007780" y="126641"/>
                </a:lnTo>
                <a:lnTo>
                  <a:pt x="1041920" y="154320"/>
                </a:lnTo>
                <a:lnTo>
                  <a:pt x="1074027" y="184274"/>
                </a:lnTo>
                <a:lnTo>
                  <a:pt x="1103981" y="216381"/>
                </a:lnTo>
                <a:lnTo>
                  <a:pt x="1131660" y="250521"/>
                </a:lnTo>
                <a:lnTo>
                  <a:pt x="1156941" y="286571"/>
                </a:lnTo>
                <a:lnTo>
                  <a:pt x="1179704" y="324410"/>
                </a:lnTo>
                <a:lnTo>
                  <a:pt x="1199827" y="363916"/>
                </a:lnTo>
                <a:lnTo>
                  <a:pt x="1217187" y="404968"/>
                </a:lnTo>
                <a:lnTo>
                  <a:pt x="1231664" y="447443"/>
                </a:lnTo>
                <a:lnTo>
                  <a:pt x="1243135" y="491221"/>
                </a:lnTo>
                <a:lnTo>
                  <a:pt x="1251480" y="536179"/>
                </a:lnTo>
                <a:lnTo>
                  <a:pt x="1256576" y="582196"/>
                </a:lnTo>
                <a:lnTo>
                  <a:pt x="1258301" y="629150"/>
                </a:lnTo>
                <a:lnTo>
                  <a:pt x="1256576" y="676105"/>
                </a:lnTo>
                <a:lnTo>
                  <a:pt x="1251480" y="722122"/>
                </a:lnTo>
                <a:lnTo>
                  <a:pt x="1243135" y="767080"/>
                </a:lnTo>
                <a:lnTo>
                  <a:pt x="1231664" y="810858"/>
                </a:lnTo>
                <a:lnTo>
                  <a:pt x="1217187" y="853333"/>
                </a:lnTo>
                <a:lnTo>
                  <a:pt x="1199827" y="894385"/>
                </a:lnTo>
                <a:lnTo>
                  <a:pt x="1179704" y="933891"/>
                </a:lnTo>
                <a:lnTo>
                  <a:pt x="1156941" y="971730"/>
                </a:lnTo>
                <a:lnTo>
                  <a:pt x="1131660" y="1007780"/>
                </a:lnTo>
                <a:lnTo>
                  <a:pt x="1103981" y="1041920"/>
                </a:lnTo>
                <a:lnTo>
                  <a:pt x="1074027" y="1074027"/>
                </a:lnTo>
                <a:lnTo>
                  <a:pt x="1041920" y="1103981"/>
                </a:lnTo>
                <a:lnTo>
                  <a:pt x="1007780" y="1131660"/>
                </a:lnTo>
                <a:lnTo>
                  <a:pt x="971730" y="1156941"/>
                </a:lnTo>
                <a:lnTo>
                  <a:pt x="933891" y="1179704"/>
                </a:lnTo>
                <a:lnTo>
                  <a:pt x="894385" y="1199827"/>
                </a:lnTo>
                <a:lnTo>
                  <a:pt x="853333" y="1217187"/>
                </a:lnTo>
                <a:lnTo>
                  <a:pt x="810858" y="1231664"/>
                </a:lnTo>
                <a:lnTo>
                  <a:pt x="767080" y="1243135"/>
                </a:lnTo>
                <a:lnTo>
                  <a:pt x="722122" y="1251480"/>
                </a:lnTo>
                <a:lnTo>
                  <a:pt x="676105" y="1256576"/>
                </a:lnTo>
                <a:lnTo>
                  <a:pt x="629164" y="1258301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bg object 673"/>
          <p:cNvSpPr/>
          <p:nvPr/>
        </p:nvSpPr>
        <p:spPr>
          <a:xfrm>
            <a:off x="9643327" y="2418461"/>
            <a:ext cx="1211580" cy="1211580"/>
          </a:xfrm>
          <a:custGeom>
            <a:avLst/>
            <a:gdLst/>
            <a:ahLst/>
            <a:cxnLst/>
            <a:rect l="l" t="t" r="r" b="b"/>
            <a:pathLst>
              <a:path w="1211579" h="1211579">
                <a:moveTo>
                  <a:pt x="605524" y="1211020"/>
                </a:moveTo>
                <a:lnTo>
                  <a:pt x="558190" y="1209199"/>
                </a:lnTo>
                <a:lnTo>
                  <a:pt x="511865" y="1203824"/>
                </a:lnTo>
                <a:lnTo>
                  <a:pt x="466672" y="1195029"/>
                </a:lnTo>
                <a:lnTo>
                  <a:pt x="422744" y="1182950"/>
                </a:lnTo>
                <a:lnTo>
                  <a:pt x="380215" y="1167720"/>
                </a:lnTo>
                <a:lnTo>
                  <a:pt x="339222" y="1149476"/>
                </a:lnTo>
                <a:lnTo>
                  <a:pt x="299897" y="1128351"/>
                </a:lnTo>
                <a:lnTo>
                  <a:pt x="262376" y="1104480"/>
                </a:lnTo>
                <a:lnTo>
                  <a:pt x="226794" y="1077997"/>
                </a:lnTo>
                <a:lnTo>
                  <a:pt x="193284" y="1049037"/>
                </a:lnTo>
                <a:lnTo>
                  <a:pt x="161983" y="1017736"/>
                </a:lnTo>
                <a:lnTo>
                  <a:pt x="133023" y="984226"/>
                </a:lnTo>
                <a:lnTo>
                  <a:pt x="106540" y="948644"/>
                </a:lnTo>
                <a:lnTo>
                  <a:pt x="82669" y="911123"/>
                </a:lnTo>
                <a:lnTo>
                  <a:pt x="61544" y="871798"/>
                </a:lnTo>
                <a:lnTo>
                  <a:pt x="43300" y="830805"/>
                </a:lnTo>
                <a:lnTo>
                  <a:pt x="28070" y="788276"/>
                </a:lnTo>
                <a:lnTo>
                  <a:pt x="15991" y="744348"/>
                </a:lnTo>
                <a:lnTo>
                  <a:pt x="7196" y="699155"/>
                </a:lnTo>
                <a:lnTo>
                  <a:pt x="1821" y="652831"/>
                </a:lnTo>
                <a:lnTo>
                  <a:pt x="0" y="605502"/>
                </a:lnTo>
                <a:lnTo>
                  <a:pt x="1821" y="558190"/>
                </a:lnTo>
                <a:lnTo>
                  <a:pt x="7196" y="511866"/>
                </a:lnTo>
                <a:lnTo>
                  <a:pt x="15991" y="466672"/>
                </a:lnTo>
                <a:lnTo>
                  <a:pt x="28070" y="422744"/>
                </a:lnTo>
                <a:lnTo>
                  <a:pt x="43300" y="380216"/>
                </a:lnTo>
                <a:lnTo>
                  <a:pt x="61544" y="339222"/>
                </a:lnTo>
                <a:lnTo>
                  <a:pt x="82669" y="299897"/>
                </a:lnTo>
                <a:lnTo>
                  <a:pt x="106540" y="262377"/>
                </a:lnTo>
                <a:lnTo>
                  <a:pt x="133023" y="226794"/>
                </a:lnTo>
                <a:lnTo>
                  <a:pt x="161983" y="193285"/>
                </a:lnTo>
                <a:lnTo>
                  <a:pt x="193284" y="161983"/>
                </a:lnTo>
                <a:lnTo>
                  <a:pt x="226794" y="133023"/>
                </a:lnTo>
                <a:lnTo>
                  <a:pt x="262376" y="106541"/>
                </a:lnTo>
                <a:lnTo>
                  <a:pt x="299897" y="82669"/>
                </a:lnTo>
                <a:lnTo>
                  <a:pt x="339222" y="61544"/>
                </a:lnTo>
                <a:lnTo>
                  <a:pt x="380215" y="43300"/>
                </a:lnTo>
                <a:lnTo>
                  <a:pt x="422744" y="28071"/>
                </a:lnTo>
                <a:lnTo>
                  <a:pt x="466672" y="15991"/>
                </a:lnTo>
                <a:lnTo>
                  <a:pt x="511865" y="7197"/>
                </a:lnTo>
                <a:lnTo>
                  <a:pt x="558190" y="1821"/>
                </a:lnTo>
                <a:lnTo>
                  <a:pt x="605510" y="0"/>
                </a:lnTo>
                <a:lnTo>
                  <a:pt x="652830" y="1821"/>
                </a:lnTo>
                <a:lnTo>
                  <a:pt x="699154" y="7197"/>
                </a:lnTo>
                <a:lnTo>
                  <a:pt x="744348" y="15991"/>
                </a:lnTo>
                <a:lnTo>
                  <a:pt x="788276" y="28071"/>
                </a:lnTo>
                <a:lnTo>
                  <a:pt x="830804" y="43300"/>
                </a:lnTo>
                <a:lnTo>
                  <a:pt x="871798" y="61544"/>
                </a:lnTo>
                <a:lnTo>
                  <a:pt x="911123" y="82669"/>
                </a:lnTo>
                <a:lnTo>
                  <a:pt x="948643" y="106541"/>
                </a:lnTo>
                <a:lnTo>
                  <a:pt x="984226" y="133023"/>
                </a:lnTo>
                <a:lnTo>
                  <a:pt x="1017735" y="161983"/>
                </a:lnTo>
                <a:lnTo>
                  <a:pt x="1049037" y="193285"/>
                </a:lnTo>
                <a:lnTo>
                  <a:pt x="1077996" y="226794"/>
                </a:lnTo>
                <a:lnTo>
                  <a:pt x="1104479" y="262377"/>
                </a:lnTo>
                <a:lnTo>
                  <a:pt x="1128350" y="299897"/>
                </a:lnTo>
                <a:lnTo>
                  <a:pt x="1149475" y="339222"/>
                </a:lnTo>
                <a:lnTo>
                  <a:pt x="1167720" y="380216"/>
                </a:lnTo>
                <a:lnTo>
                  <a:pt x="1182949" y="422744"/>
                </a:lnTo>
                <a:lnTo>
                  <a:pt x="1195028" y="466672"/>
                </a:lnTo>
                <a:lnTo>
                  <a:pt x="1203823" y="511866"/>
                </a:lnTo>
                <a:lnTo>
                  <a:pt x="1209198" y="558190"/>
                </a:lnTo>
                <a:lnTo>
                  <a:pt x="1211020" y="605510"/>
                </a:lnTo>
                <a:lnTo>
                  <a:pt x="1209198" y="652831"/>
                </a:lnTo>
                <a:lnTo>
                  <a:pt x="1203823" y="699155"/>
                </a:lnTo>
                <a:lnTo>
                  <a:pt x="1195028" y="744348"/>
                </a:lnTo>
                <a:lnTo>
                  <a:pt x="1182949" y="788276"/>
                </a:lnTo>
                <a:lnTo>
                  <a:pt x="1167720" y="830805"/>
                </a:lnTo>
                <a:lnTo>
                  <a:pt x="1149475" y="871798"/>
                </a:lnTo>
                <a:lnTo>
                  <a:pt x="1128350" y="911123"/>
                </a:lnTo>
                <a:lnTo>
                  <a:pt x="1104479" y="948644"/>
                </a:lnTo>
                <a:lnTo>
                  <a:pt x="1077996" y="984226"/>
                </a:lnTo>
                <a:lnTo>
                  <a:pt x="1049037" y="1017736"/>
                </a:lnTo>
                <a:lnTo>
                  <a:pt x="1017735" y="1049037"/>
                </a:lnTo>
                <a:lnTo>
                  <a:pt x="984226" y="1077997"/>
                </a:lnTo>
                <a:lnTo>
                  <a:pt x="948643" y="1104480"/>
                </a:lnTo>
                <a:lnTo>
                  <a:pt x="911123" y="1128351"/>
                </a:lnTo>
                <a:lnTo>
                  <a:pt x="871798" y="1149476"/>
                </a:lnTo>
                <a:lnTo>
                  <a:pt x="830804" y="1167720"/>
                </a:lnTo>
                <a:lnTo>
                  <a:pt x="788276" y="1182950"/>
                </a:lnTo>
                <a:lnTo>
                  <a:pt x="744348" y="1195029"/>
                </a:lnTo>
                <a:lnTo>
                  <a:pt x="699154" y="1203824"/>
                </a:lnTo>
                <a:lnTo>
                  <a:pt x="652830" y="1209199"/>
                </a:lnTo>
                <a:lnTo>
                  <a:pt x="605524" y="12110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bg object 674"/>
          <p:cNvSpPr/>
          <p:nvPr/>
        </p:nvSpPr>
        <p:spPr>
          <a:xfrm>
            <a:off x="659724" y="2684063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50" y="599301"/>
                </a:moveTo>
                <a:lnTo>
                  <a:pt x="251045" y="595379"/>
                </a:lnTo>
                <a:lnTo>
                  <a:pt x="204937" y="584025"/>
                </a:lnTo>
                <a:lnTo>
                  <a:pt x="161943" y="565855"/>
                </a:lnTo>
                <a:lnTo>
                  <a:pt x="122680" y="541486"/>
                </a:lnTo>
                <a:lnTo>
                  <a:pt x="87765" y="511536"/>
                </a:lnTo>
                <a:lnTo>
                  <a:pt x="57815" y="476620"/>
                </a:lnTo>
                <a:lnTo>
                  <a:pt x="33446" y="437357"/>
                </a:lnTo>
                <a:lnTo>
                  <a:pt x="15276" y="394363"/>
                </a:lnTo>
                <a:lnTo>
                  <a:pt x="3921" y="348255"/>
                </a:lnTo>
                <a:lnTo>
                  <a:pt x="0" y="299650"/>
                </a:lnTo>
                <a:lnTo>
                  <a:pt x="3921" y="251045"/>
                </a:lnTo>
                <a:lnTo>
                  <a:pt x="15276" y="204937"/>
                </a:lnTo>
                <a:lnTo>
                  <a:pt x="33446" y="161943"/>
                </a:lnTo>
                <a:lnTo>
                  <a:pt x="57815" y="122680"/>
                </a:lnTo>
                <a:lnTo>
                  <a:pt x="87765" y="87765"/>
                </a:lnTo>
                <a:lnTo>
                  <a:pt x="122680" y="57815"/>
                </a:lnTo>
                <a:lnTo>
                  <a:pt x="161943" y="33446"/>
                </a:lnTo>
                <a:lnTo>
                  <a:pt x="204937" y="15276"/>
                </a:lnTo>
                <a:lnTo>
                  <a:pt x="251045" y="3921"/>
                </a:lnTo>
                <a:lnTo>
                  <a:pt x="299650" y="0"/>
                </a:lnTo>
                <a:lnTo>
                  <a:pt x="348255" y="3921"/>
                </a:lnTo>
                <a:lnTo>
                  <a:pt x="394363" y="15276"/>
                </a:lnTo>
                <a:lnTo>
                  <a:pt x="437357" y="33446"/>
                </a:lnTo>
                <a:lnTo>
                  <a:pt x="476620" y="57815"/>
                </a:lnTo>
                <a:lnTo>
                  <a:pt x="496552" y="74912"/>
                </a:lnTo>
                <a:lnTo>
                  <a:pt x="299650" y="74912"/>
                </a:lnTo>
                <a:lnTo>
                  <a:pt x="254358" y="79478"/>
                </a:lnTo>
                <a:lnTo>
                  <a:pt x="212172" y="92573"/>
                </a:lnTo>
                <a:lnTo>
                  <a:pt x="173997" y="113294"/>
                </a:lnTo>
                <a:lnTo>
                  <a:pt x="140736" y="140736"/>
                </a:lnTo>
                <a:lnTo>
                  <a:pt x="113294" y="173997"/>
                </a:lnTo>
                <a:lnTo>
                  <a:pt x="92573" y="212172"/>
                </a:lnTo>
                <a:lnTo>
                  <a:pt x="79478" y="254358"/>
                </a:lnTo>
                <a:lnTo>
                  <a:pt x="74912" y="299650"/>
                </a:lnTo>
                <a:lnTo>
                  <a:pt x="79478" y="344943"/>
                </a:lnTo>
                <a:lnTo>
                  <a:pt x="92573" y="387128"/>
                </a:lnTo>
                <a:lnTo>
                  <a:pt x="113294" y="425303"/>
                </a:lnTo>
                <a:lnTo>
                  <a:pt x="140736" y="458564"/>
                </a:lnTo>
                <a:lnTo>
                  <a:pt x="173997" y="486006"/>
                </a:lnTo>
                <a:lnTo>
                  <a:pt x="212172" y="506727"/>
                </a:lnTo>
                <a:lnTo>
                  <a:pt x="254358" y="519822"/>
                </a:lnTo>
                <a:lnTo>
                  <a:pt x="299650" y="524388"/>
                </a:lnTo>
                <a:lnTo>
                  <a:pt x="496552" y="524388"/>
                </a:lnTo>
                <a:lnTo>
                  <a:pt x="476620" y="541486"/>
                </a:lnTo>
                <a:lnTo>
                  <a:pt x="437357" y="565855"/>
                </a:lnTo>
                <a:lnTo>
                  <a:pt x="394363" y="584025"/>
                </a:lnTo>
                <a:lnTo>
                  <a:pt x="348255" y="595379"/>
                </a:lnTo>
                <a:lnTo>
                  <a:pt x="299650" y="599301"/>
                </a:lnTo>
                <a:close/>
              </a:path>
              <a:path w="599440" h="599439">
                <a:moveTo>
                  <a:pt x="496552" y="524388"/>
                </a:moveTo>
                <a:lnTo>
                  <a:pt x="299650" y="524388"/>
                </a:lnTo>
                <a:lnTo>
                  <a:pt x="344943" y="519822"/>
                </a:lnTo>
                <a:lnTo>
                  <a:pt x="387128" y="506727"/>
                </a:lnTo>
                <a:lnTo>
                  <a:pt x="425303" y="486006"/>
                </a:lnTo>
                <a:lnTo>
                  <a:pt x="458564" y="458564"/>
                </a:lnTo>
                <a:lnTo>
                  <a:pt x="486006" y="425303"/>
                </a:lnTo>
                <a:lnTo>
                  <a:pt x="506727" y="387128"/>
                </a:lnTo>
                <a:lnTo>
                  <a:pt x="519822" y="344943"/>
                </a:lnTo>
                <a:lnTo>
                  <a:pt x="524388" y="299650"/>
                </a:lnTo>
                <a:lnTo>
                  <a:pt x="519822" y="254358"/>
                </a:lnTo>
                <a:lnTo>
                  <a:pt x="506727" y="212172"/>
                </a:lnTo>
                <a:lnTo>
                  <a:pt x="486006" y="173997"/>
                </a:lnTo>
                <a:lnTo>
                  <a:pt x="458564" y="140736"/>
                </a:lnTo>
                <a:lnTo>
                  <a:pt x="425303" y="113294"/>
                </a:lnTo>
                <a:lnTo>
                  <a:pt x="387128" y="92573"/>
                </a:lnTo>
                <a:lnTo>
                  <a:pt x="344943" y="79478"/>
                </a:lnTo>
                <a:lnTo>
                  <a:pt x="299650" y="74912"/>
                </a:lnTo>
                <a:lnTo>
                  <a:pt x="496552" y="74912"/>
                </a:lnTo>
                <a:lnTo>
                  <a:pt x="541486" y="122680"/>
                </a:lnTo>
                <a:lnTo>
                  <a:pt x="565855" y="161943"/>
                </a:lnTo>
                <a:lnTo>
                  <a:pt x="584025" y="204937"/>
                </a:lnTo>
                <a:lnTo>
                  <a:pt x="595379" y="251045"/>
                </a:lnTo>
                <a:lnTo>
                  <a:pt x="599301" y="299650"/>
                </a:lnTo>
                <a:lnTo>
                  <a:pt x="595379" y="348255"/>
                </a:lnTo>
                <a:lnTo>
                  <a:pt x="584025" y="394363"/>
                </a:lnTo>
                <a:lnTo>
                  <a:pt x="565855" y="437357"/>
                </a:lnTo>
                <a:lnTo>
                  <a:pt x="541486" y="476620"/>
                </a:lnTo>
                <a:lnTo>
                  <a:pt x="511536" y="511536"/>
                </a:lnTo>
                <a:lnTo>
                  <a:pt x="496552" y="5243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5" name="bg object 675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959374" y="2777704"/>
            <a:ext cx="206009" cy="206009"/>
          </a:xfrm>
          <a:prstGeom prst="rect">
            <a:avLst/>
          </a:prstGeom>
        </p:spPr>
      </p:pic>
      <p:sp>
        <p:nvSpPr>
          <p:cNvPr id="676" name="bg object 676"/>
          <p:cNvSpPr/>
          <p:nvPr/>
        </p:nvSpPr>
        <p:spPr>
          <a:xfrm>
            <a:off x="1120174" y="3144510"/>
            <a:ext cx="273050" cy="273050"/>
          </a:xfrm>
          <a:custGeom>
            <a:avLst/>
            <a:gdLst/>
            <a:ahLst/>
            <a:cxnLst/>
            <a:rect l="l" t="t" r="r" b="b"/>
            <a:pathLst>
              <a:path w="273050" h="273050">
                <a:moveTo>
                  <a:pt x="229468" y="272977"/>
                </a:moveTo>
                <a:lnTo>
                  <a:pt x="220007" y="272977"/>
                </a:lnTo>
                <a:lnTo>
                  <a:pt x="0" y="52970"/>
                </a:lnTo>
                <a:lnTo>
                  <a:pt x="52970" y="0"/>
                </a:lnTo>
                <a:lnTo>
                  <a:pt x="272974" y="220003"/>
                </a:lnTo>
                <a:lnTo>
                  <a:pt x="272974" y="229472"/>
                </a:lnTo>
                <a:lnTo>
                  <a:pt x="229468" y="2729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bg object 677"/>
          <p:cNvSpPr/>
          <p:nvPr/>
        </p:nvSpPr>
        <p:spPr>
          <a:xfrm>
            <a:off x="9856852" y="2626259"/>
            <a:ext cx="781050" cy="796290"/>
          </a:xfrm>
          <a:custGeom>
            <a:avLst/>
            <a:gdLst/>
            <a:ahLst/>
            <a:cxnLst/>
            <a:rect l="l" t="t" r="r" b="b"/>
            <a:pathLst>
              <a:path w="781050" h="796289">
                <a:moveTo>
                  <a:pt x="91911" y="349249"/>
                </a:moveTo>
                <a:lnTo>
                  <a:pt x="88049" y="347979"/>
                </a:lnTo>
                <a:lnTo>
                  <a:pt x="80436" y="346709"/>
                </a:lnTo>
                <a:lnTo>
                  <a:pt x="76887" y="345439"/>
                </a:lnTo>
                <a:lnTo>
                  <a:pt x="57369" y="309879"/>
                </a:lnTo>
                <a:lnTo>
                  <a:pt x="57961" y="306069"/>
                </a:lnTo>
                <a:lnTo>
                  <a:pt x="73966" y="283209"/>
                </a:lnTo>
                <a:lnTo>
                  <a:pt x="81374" y="278129"/>
                </a:lnTo>
                <a:lnTo>
                  <a:pt x="87999" y="274319"/>
                </a:lnTo>
                <a:lnTo>
                  <a:pt x="85526" y="255269"/>
                </a:lnTo>
                <a:lnTo>
                  <a:pt x="71934" y="250189"/>
                </a:lnTo>
                <a:lnTo>
                  <a:pt x="70079" y="250189"/>
                </a:lnTo>
                <a:lnTo>
                  <a:pt x="0" y="222249"/>
                </a:lnTo>
                <a:lnTo>
                  <a:pt x="2097" y="215899"/>
                </a:lnTo>
                <a:lnTo>
                  <a:pt x="7728" y="201929"/>
                </a:lnTo>
                <a:lnTo>
                  <a:pt x="83814" y="11429"/>
                </a:lnTo>
                <a:lnTo>
                  <a:pt x="87723" y="1269"/>
                </a:lnTo>
                <a:lnTo>
                  <a:pt x="91146" y="0"/>
                </a:lnTo>
                <a:lnTo>
                  <a:pt x="145328" y="20319"/>
                </a:lnTo>
                <a:lnTo>
                  <a:pt x="310295" y="86359"/>
                </a:lnTo>
                <a:lnTo>
                  <a:pt x="312028" y="87629"/>
                </a:lnTo>
                <a:lnTo>
                  <a:pt x="296933" y="125729"/>
                </a:lnTo>
                <a:lnTo>
                  <a:pt x="248803" y="125729"/>
                </a:lnTo>
                <a:lnTo>
                  <a:pt x="228461" y="129539"/>
                </a:lnTo>
                <a:lnTo>
                  <a:pt x="191939" y="157479"/>
                </a:lnTo>
                <a:lnTo>
                  <a:pt x="182797" y="191769"/>
                </a:lnTo>
                <a:lnTo>
                  <a:pt x="183341" y="198119"/>
                </a:lnTo>
                <a:lnTo>
                  <a:pt x="204538" y="240029"/>
                </a:lnTo>
                <a:lnTo>
                  <a:pt x="244411" y="256539"/>
                </a:lnTo>
                <a:lnTo>
                  <a:pt x="235527" y="279399"/>
                </a:lnTo>
                <a:lnTo>
                  <a:pt x="138923" y="279399"/>
                </a:lnTo>
                <a:lnTo>
                  <a:pt x="134506" y="280669"/>
                </a:lnTo>
                <a:lnTo>
                  <a:pt x="130398" y="283209"/>
                </a:lnTo>
                <a:lnTo>
                  <a:pt x="126699" y="287019"/>
                </a:lnTo>
                <a:lnTo>
                  <a:pt x="126613" y="294639"/>
                </a:lnTo>
                <a:lnTo>
                  <a:pt x="126582" y="302259"/>
                </a:lnTo>
                <a:lnTo>
                  <a:pt x="126821" y="306069"/>
                </a:lnTo>
                <a:lnTo>
                  <a:pt x="127931" y="312419"/>
                </a:lnTo>
                <a:lnTo>
                  <a:pt x="127945" y="317499"/>
                </a:lnTo>
                <a:lnTo>
                  <a:pt x="103438" y="346709"/>
                </a:lnTo>
                <a:lnTo>
                  <a:pt x="99706" y="347979"/>
                </a:lnTo>
                <a:lnTo>
                  <a:pt x="95827" y="347979"/>
                </a:lnTo>
                <a:lnTo>
                  <a:pt x="91911" y="349249"/>
                </a:lnTo>
                <a:close/>
              </a:path>
              <a:path w="781050" h="796289">
                <a:moveTo>
                  <a:pt x="290895" y="140969"/>
                </a:moveTo>
                <a:lnTo>
                  <a:pt x="269637" y="129539"/>
                </a:lnTo>
                <a:lnTo>
                  <a:pt x="248803" y="125729"/>
                </a:lnTo>
                <a:lnTo>
                  <a:pt x="296933" y="125729"/>
                </a:lnTo>
                <a:lnTo>
                  <a:pt x="290895" y="140969"/>
                </a:lnTo>
                <a:close/>
              </a:path>
              <a:path w="781050" h="796289">
                <a:moveTo>
                  <a:pt x="780782" y="261619"/>
                </a:moveTo>
                <a:lnTo>
                  <a:pt x="457701" y="261619"/>
                </a:lnTo>
                <a:lnTo>
                  <a:pt x="460877" y="260349"/>
                </a:lnTo>
                <a:lnTo>
                  <a:pt x="463806" y="257809"/>
                </a:lnTo>
                <a:lnTo>
                  <a:pt x="465992" y="255269"/>
                </a:lnTo>
                <a:lnTo>
                  <a:pt x="468876" y="248919"/>
                </a:lnTo>
                <a:lnTo>
                  <a:pt x="469340" y="246379"/>
                </a:lnTo>
                <a:lnTo>
                  <a:pt x="468826" y="242569"/>
                </a:lnTo>
                <a:lnTo>
                  <a:pt x="468686" y="224789"/>
                </a:lnTo>
                <a:lnTo>
                  <a:pt x="468606" y="135889"/>
                </a:lnTo>
                <a:lnTo>
                  <a:pt x="762758" y="135889"/>
                </a:lnTo>
                <a:lnTo>
                  <a:pt x="773093" y="137159"/>
                </a:lnTo>
                <a:lnTo>
                  <a:pt x="779602" y="140969"/>
                </a:lnTo>
                <a:lnTo>
                  <a:pt x="780782" y="142239"/>
                </a:lnTo>
                <a:lnTo>
                  <a:pt x="780782" y="261619"/>
                </a:lnTo>
                <a:close/>
              </a:path>
              <a:path w="781050" h="796289">
                <a:moveTo>
                  <a:pt x="418140" y="342899"/>
                </a:moveTo>
                <a:lnTo>
                  <a:pt x="399226" y="342899"/>
                </a:lnTo>
                <a:lnTo>
                  <a:pt x="393183" y="340359"/>
                </a:lnTo>
                <a:lnTo>
                  <a:pt x="381721" y="335279"/>
                </a:lnTo>
                <a:lnTo>
                  <a:pt x="376723" y="331469"/>
                </a:lnTo>
                <a:lnTo>
                  <a:pt x="372457" y="326389"/>
                </a:lnTo>
                <a:lnTo>
                  <a:pt x="368168" y="322579"/>
                </a:lnTo>
                <a:lnTo>
                  <a:pt x="364899" y="317499"/>
                </a:lnTo>
                <a:lnTo>
                  <a:pt x="360404" y="304799"/>
                </a:lnTo>
                <a:lnTo>
                  <a:pt x="359337" y="298449"/>
                </a:lnTo>
                <a:lnTo>
                  <a:pt x="359563" y="285749"/>
                </a:lnTo>
                <a:lnTo>
                  <a:pt x="360848" y="279399"/>
                </a:lnTo>
                <a:lnTo>
                  <a:pt x="365763" y="267969"/>
                </a:lnTo>
                <a:lnTo>
                  <a:pt x="369218" y="262889"/>
                </a:lnTo>
                <a:lnTo>
                  <a:pt x="373672" y="259079"/>
                </a:lnTo>
                <a:lnTo>
                  <a:pt x="378100" y="253999"/>
                </a:lnTo>
                <a:lnTo>
                  <a:pt x="383227" y="250189"/>
                </a:lnTo>
                <a:lnTo>
                  <a:pt x="394877" y="245109"/>
                </a:lnTo>
                <a:lnTo>
                  <a:pt x="400971" y="243839"/>
                </a:lnTo>
                <a:lnTo>
                  <a:pt x="419865" y="243839"/>
                </a:lnTo>
                <a:lnTo>
                  <a:pt x="431798" y="248919"/>
                </a:lnTo>
                <a:lnTo>
                  <a:pt x="437128" y="252729"/>
                </a:lnTo>
                <a:lnTo>
                  <a:pt x="441819" y="256539"/>
                </a:lnTo>
                <a:lnTo>
                  <a:pt x="444225" y="259079"/>
                </a:lnTo>
                <a:lnTo>
                  <a:pt x="447208" y="260349"/>
                </a:lnTo>
                <a:lnTo>
                  <a:pt x="454333" y="261619"/>
                </a:lnTo>
                <a:lnTo>
                  <a:pt x="780782" y="261619"/>
                </a:lnTo>
                <a:lnTo>
                  <a:pt x="780782" y="325119"/>
                </a:lnTo>
                <a:lnTo>
                  <a:pt x="453148" y="325119"/>
                </a:lnTo>
                <a:lnTo>
                  <a:pt x="445795" y="326389"/>
                </a:lnTo>
                <a:lnTo>
                  <a:pt x="442821" y="328929"/>
                </a:lnTo>
                <a:lnTo>
                  <a:pt x="440549" y="331469"/>
                </a:lnTo>
                <a:lnTo>
                  <a:pt x="435692" y="335279"/>
                </a:lnTo>
                <a:lnTo>
                  <a:pt x="430239" y="339089"/>
                </a:lnTo>
                <a:lnTo>
                  <a:pt x="418140" y="342899"/>
                </a:lnTo>
                <a:close/>
              </a:path>
              <a:path w="781050" h="796289">
                <a:moveTo>
                  <a:pt x="223189" y="311149"/>
                </a:moveTo>
                <a:lnTo>
                  <a:pt x="153905" y="283209"/>
                </a:lnTo>
                <a:lnTo>
                  <a:pt x="152832" y="283209"/>
                </a:lnTo>
                <a:lnTo>
                  <a:pt x="152315" y="281939"/>
                </a:lnTo>
                <a:lnTo>
                  <a:pt x="150727" y="281939"/>
                </a:lnTo>
                <a:lnTo>
                  <a:pt x="149012" y="280669"/>
                </a:lnTo>
                <a:lnTo>
                  <a:pt x="143648" y="280669"/>
                </a:lnTo>
                <a:lnTo>
                  <a:pt x="138923" y="279399"/>
                </a:lnTo>
                <a:lnTo>
                  <a:pt x="235527" y="279399"/>
                </a:lnTo>
                <a:lnTo>
                  <a:pt x="223189" y="311149"/>
                </a:lnTo>
                <a:close/>
              </a:path>
              <a:path w="781050" h="796289">
                <a:moveTo>
                  <a:pt x="551957" y="450849"/>
                </a:moveTo>
                <a:lnTo>
                  <a:pt x="468396" y="450849"/>
                </a:lnTo>
                <a:lnTo>
                  <a:pt x="468396" y="345439"/>
                </a:lnTo>
                <a:lnTo>
                  <a:pt x="469382" y="341629"/>
                </a:lnTo>
                <a:lnTo>
                  <a:pt x="469092" y="337819"/>
                </a:lnTo>
                <a:lnTo>
                  <a:pt x="465964" y="331469"/>
                </a:lnTo>
                <a:lnTo>
                  <a:pt x="463483" y="328929"/>
                </a:lnTo>
                <a:lnTo>
                  <a:pt x="456686" y="325119"/>
                </a:lnTo>
                <a:lnTo>
                  <a:pt x="780782" y="325119"/>
                </a:lnTo>
                <a:lnTo>
                  <a:pt x="780782" y="340359"/>
                </a:lnTo>
                <a:lnTo>
                  <a:pt x="628050" y="340359"/>
                </a:lnTo>
                <a:lnTo>
                  <a:pt x="612172" y="341629"/>
                </a:lnTo>
                <a:lnTo>
                  <a:pt x="576921" y="358139"/>
                </a:lnTo>
                <a:lnTo>
                  <a:pt x="549206" y="400049"/>
                </a:lnTo>
                <a:lnTo>
                  <a:pt x="546763" y="424179"/>
                </a:lnTo>
                <a:lnTo>
                  <a:pt x="551957" y="450849"/>
                </a:lnTo>
                <a:close/>
              </a:path>
              <a:path w="781050" h="796289">
                <a:moveTo>
                  <a:pt x="780782" y="450849"/>
                </a:moveTo>
                <a:lnTo>
                  <a:pt x="700496" y="450849"/>
                </a:lnTo>
                <a:lnTo>
                  <a:pt x="705451" y="420369"/>
                </a:lnTo>
                <a:lnTo>
                  <a:pt x="701237" y="393699"/>
                </a:lnTo>
                <a:lnTo>
                  <a:pt x="665418" y="351789"/>
                </a:lnTo>
                <a:lnTo>
                  <a:pt x="628050" y="340359"/>
                </a:lnTo>
                <a:lnTo>
                  <a:pt x="780782" y="340359"/>
                </a:lnTo>
                <a:lnTo>
                  <a:pt x="780782" y="450849"/>
                </a:lnTo>
                <a:close/>
              </a:path>
              <a:path w="781050" h="796289">
                <a:moveTo>
                  <a:pt x="669541" y="481329"/>
                </a:moveTo>
                <a:lnTo>
                  <a:pt x="582982" y="481329"/>
                </a:lnTo>
                <a:lnTo>
                  <a:pt x="589190" y="477519"/>
                </a:lnTo>
                <a:lnTo>
                  <a:pt x="591524" y="474979"/>
                </a:lnTo>
                <a:lnTo>
                  <a:pt x="593086" y="472439"/>
                </a:lnTo>
                <a:lnTo>
                  <a:pt x="594378" y="468629"/>
                </a:lnTo>
                <a:lnTo>
                  <a:pt x="594620" y="466089"/>
                </a:lnTo>
                <a:lnTo>
                  <a:pt x="593004" y="458469"/>
                </a:lnTo>
                <a:lnTo>
                  <a:pt x="591290" y="455929"/>
                </a:lnTo>
                <a:lnTo>
                  <a:pt x="588669" y="453389"/>
                </a:lnTo>
                <a:lnTo>
                  <a:pt x="584537" y="448309"/>
                </a:lnTo>
                <a:lnTo>
                  <a:pt x="581402" y="443229"/>
                </a:lnTo>
                <a:lnTo>
                  <a:pt x="577128" y="431799"/>
                </a:lnTo>
                <a:lnTo>
                  <a:pt x="576138" y="425449"/>
                </a:lnTo>
                <a:lnTo>
                  <a:pt x="576451" y="412749"/>
                </a:lnTo>
                <a:lnTo>
                  <a:pt x="599680" y="378459"/>
                </a:lnTo>
                <a:lnTo>
                  <a:pt x="629358" y="370839"/>
                </a:lnTo>
                <a:lnTo>
                  <a:pt x="635422" y="372109"/>
                </a:lnTo>
                <a:lnTo>
                  <a:pt x="668392" y="394969"/>
                </a:lnTo>
                <a:lnTo>
                  <a:pt x="675718" y="420369"/>
                </a:lnTo>
                <a:lnTo>
                  <a:pt x="675651" y="422909"/>
                </a:lnTo>
                <a:lnTo>
                  <a:pt x="674848" y="430529"/>
                </a:lnTo>
                <a:lnTo>
                  <a:pt x="674119" y="433069"/>
                </a:lnTo>
                <a:lnTo>
                  <a:pt x="672007" y="439419"/>
                </a:lnTo>
                <a:lnTo>
                  <a:pt x="670646" y="441959"/>
                </a:lnTo>
                <a:lnTo>
                  <a:pt x="667313" y="448309"/>
                </a:lnTo>
                <a:lnTo>
                  <a:pt x="665375" y="450849"/>
                </a:lnTo>
                <a:lnTo>
                  <a:pt x="663165" y="453389"/>
                </a:lnTo>
                <a:lnTo>
                  <a:pt x="660342" y="455929"/>
                </a:lnTo>
                <a:lnTo>
                  <a:pt x="658511" y="458469"/>
                </a:lnTo>
                <a:lnTo>
                  <a:pt x="656833" y="466089"/>
                </a:lnTo>
                <a:lnTo>
                  <a:pt x="657166" y="468629"/>
                </a:lnTo>
                <a:lnTo>
                  <a:pt x="658671" y="472439"/>
                </a:lnTo>
                <a:lnTo>
                  <a:pt x="660431" y="474979"/>
                </a:lnTo>
                <a:lnTo>
                  <a:pt x="662957" y="477519"/>
                </a:lnTo>
                <a:lnTo>
                  <a:pt x="669541" y="481329"/>
                </a:lnTo>
                <a:close/>
              </a:path>
              <a:path w="781050" h="796289">
                <a:moveTo>
                  <a:pt x="468904" y="563879"/>
                </a:moveTo>
                <a:lnTo>
                  <a:pt x="468904" y="481329"/>
                </a:lnTo>
                <a:lnTo>
                  <a:pt x="469799" y="480059"/>
                </a:lnTo>
                <a:lnTo>
                  <a:pt x="554116" y="480059"/>
                </a:lnTo>
                <a:lnTo>
                  <a:pt x="575828" y="481329"/>
                </a:lnTo>
                <a:lnTo>
                  <a:pt x="780782" y="481329"/>
                </a:lnTo>
                <a:lnTo>
                  <a:pt x="780782" y="558799"/>
                </a:lnTo>
                <a:lnTo>
                  <a:pt x="495620" y="558799"/>
                </a:lnTo>
                <a:lnTo>
                  <a:pt x="468904" y="563879"/>
                </a:lnTo>
                <a:close/>
              </a:path>
              <a:path w="781050" h="796289">
                <a:moveTo>
                  <a:pt x="780782" y="481329"/>
                </a:moveTo>
                <a:lnTo>
                  <a:pt x="672985" y="481329"/>
                </a:lnTo>
                <a:lnTo>
                  <a:pt x="676581" y="480059"/>
                </a:lnTo>
                <a:lnTo>
                  <a:pt x="780782" y="480059"/>
                </a:lnTo>
                <a:lnTo>
                  <a:pt x="780782" y="481329"/>
                </a:lnTo>
                <a:close/>
              </a:path>
              <a:path w="781050" h="796289">
                <a:moveTo>
                  <a:pt x="438474" y="796289"/>
                </a:moveTo>
                <a:lnTo>
                  <a:pt x="146286" y="796289"/>
                </a:lnTo>
                <a:lnTo>
                  <a:pt x="135214" y="795019"/>
                </a:lnTo>
                <a:lnTo>
                  <a:pt x="128434" y="791209"/>
                </a:lnTo>
                <a:lnTo>
                  <a:pt x="125035" y="784859"/>
                </a:lnTo>
                <a:lnTo>
                  <a:pt x="124104" y="773429"/>
                </a:lnTo>
                <a:lnTo>
                  <a:pt x="124104" y="481329"/>
                </a:lnTo>
                <a:lnTo>
                  <a:pt x="207080" y="481329"/>
                </a:lnTo>
                <a:lnTo>
                  <a:pt x="203312" y="511809"/>
                </a:lnTo>
                <a:lnTo>
                  <a:pt x="206789" y="537209"/>
                </a:lnTo>
                <a:lnTo>
                  <a:pt x="235920" y="575309"/>
                </a:lnTo>
                <a:lnTo>
                  <a:pt x="272583" y="590549"/>
                </a:lnTo>
                <a:lnTo>
                  <a:pt x="438570" y="590549"/>
                </a:lnTo>
                <a:lnTo>
                  <a:pt x="438957" y="595629"/>
                </a:lnTo>
                <a:lnTo>
                  <a:pt x="441706" y="600709"/>
                </a:lnTo>
                <a:lnTo>
                  <a:pt x="446722" y="604519"/>
                </a:lnTo>
                <a:lnTo>
                  <a:pt x="454881" y="610869"/>
                </a:lnTo>
                <a:lnTo>
                  <a:pt x="539857" y="610869"/>
                </a:lnTo>
                <a:lnTo>
                  <a:pt x="542160" y="614679"/>
                </a:lnTo>
                <a:lnTo>
                  <a:pt x="543735" y="617219"/>
                </a:lnTo>
                <a:lnTo>
                  <a:pt x="546194" y="624839"/>
                </a:lnTo>
                <a:lnTo>
                  <a:pt x="547050" y="627379"/>
                </a:lnTo>
                <a:lnTo>
                  <a:pt x="548015" y="634999"/>
                </a:lnTo>
                <a:lnTo>
                  <a:pt x="537822" y="668019"/>
                </a:lnTo>
                <a:lnTo>
                  <a:pt x="536871" y="669289"/>
                </a:lnTo>
                <a:lnTo>
                  <a:pt x="450288" y="669289"/>
                </a:lnTo>
                <a:lnTo>
                  <a:pt x="446920" y="670559"/>
                </a:lnTo>
                <a:lnTo>
                  <a:pt x="443801" y="673099"/>
                </a:lnTo>
                <a:lnTo>
                  <a:pt x="441488" y="675639"/>
                </a:lnTo>
                <a:lnTo>
                  <a:pt x="438476" y="681989"/>
                </a:lnTo>
                <a:lnTo>
                  <a:pt x="438043" y="685799"/>
                </a:lnTo>
                <a:lnTo>
                  <a:pt x="438684" y="689609"/>
                </a:lnTo>
                <a:lnTo>
                  <a:pt x="438808" y="717549"/>
                </a:lnTo>
                <a:lnTo>
                  <a:pt x="438782" y="793749"/>
                </a:lnTo>
                <a:lnTo>
                  <a:pt x="438664" y="795019"/>
                </a:lnTo>
                <a:lnTo>
                  <a:pt x="438474" y="796289"/>
                </a:lnTo>
                <a:close/>
              </a:path>
              <a:path w="781050" h="796289">
                <a:moveTo>
                  <a:pt x="438570" y="590549"/>
                </a:moveTo>
                <a:lnTo>
                  <a:pt x="288571" y="590549"/>
                </a:lnTo>
                <a:lnTo>
                  <a:pt x="296396" y="589279"/>
                </a:lnTo>
                <a:lnTo>
                  <a:pt x="311710" y="584199"/>
                </a:lnTo>
                <a:lnTo>
                  <a:pt x="344247" y="560069"/>
                </a:lnTo>
                <a:lnTo>
                  <a:pt x="359105" y="513079"/>
                </a:lnTo>
                <a:lnTo>
                  <a:pt x="355586" y="481329"/>
                </a:lnTo>
                <a:lnTo>
                  <a:pt x="438242" y="481329"/>
                </a:lnTo>
                <a:lnTo>
                  <a:pt x="438465" y="482599"/>
                </a:lnTo>
                <a:lnTo>
                  <a:pt x="438594" y="483869"/>
                </a:lnTo>
                <a:lnTo>
                  <a:pt x="438628" y="485139"/>
                </a:lnTo>
                <a:lnTo>
                  <a:pt x="438362" y="538479"/>
                </a:lnTo>
                <a:lnTo>
                  <a:pt x="438474" y="589279"/>
                </a:lnTo>
                <a:lnTo>
                  <a:pt x="438570" y="590549"/>
                </a:lnTo>
                <a:close/>
              </a:path>
              <a:path w="781050" h="796289">
                <a:moveTo>
                  <a:pt x="780782" y="717549"/>
                </a:moveTo>
                <a:lnTo>
                  <a:pt x="499736" y="717549"/>
                </a:lnTo>
                <a:lnTo>
                  <a:pt x="526433" y="712469"/>
                </a:lnTo>
                <a:lnTo>
                  <a:pt x="549153" y="699769"/>
                </a:lnTo>
                <a:lnTo>
                  <a:pt x="574765" y="662939"/>
                </a:lnTo>
                <a:lnTo>
                  <a:pt x="578898" y="640079"/>
                </a:lnTo>
                <a:lnTo>
                  <a:pt x="577616" y="623569"/>
                </a:lnTo>
                <a:lnTo>
                  <a:pt x="560668" y="589279"/>
                </a:lnTo>
                <a:lnTo>
                  <a:pt x="519871" y="561339"/>
                </a:lnTo>
                <a:lnTo>
                  <a:pt x="495620" y="558799"/>
                </a:lnTo>
                <a:lnTo>
                  <a:pt x="780782" y="558799"/>
                </a:lnTo>
                <a:lnTo>
                  <a:pt x="780782" y="717549"/>
                </a:lnTo>
                <a:close/>
              </a:path>
              <a:path w="781050" h="796289">
                <a:moveTo>
                  <a:pt x="539857" y="610869"/>
                </a:moveTo>
                <a:lnTo>
                  <a:pt x="454881" y="610869"/>
                </a:lnTo>
                <a:lnTo>
                  <a:pt x="465746" y="600709"/>
                </a:lnTo>
                <a:lnTo>
                  <a:pt x="468428" y="598169"/>
                </a:lnTo>
                <a:lnTo>
                  <a:pt x="471332" y="596899"/>
                </a:lnTo>
                <a:lnTo>
                  <a:pt x="477584" y="593089"/>
                </a:lnTo>
                <a:lnTo>
                  <a:pt x="480859" y="591819"/>
                </a:lnTo>
                <a:lnTo>
                  <a:pt x="487709" y="589279"/>
                </a:lnTo>
                <a:lnTo>
                  <a:pt x="491204" y="589279"/>
                </a:lnTo>
                <a:lnTo>
                  <a:pt x="498333" y="588009"/>
                </a:lnTo>
                <a:lnTo>
                  <a:pt x="501885" y="588009"/>
                </a:lnTo>
                <a:lnTo>
                  <a:pt x="508964" y="589279"/>
                </a:lnTo>
                <a:lnTo>
                  <a:pt x="538321" y="608329"/>
                </a:lnTo>
                <a:lnTo>
                  <a:pt x="539857" y="610869"/>
                </a:lnTo>
                <a:close/>
              </a:path>
              <a:path w="781050" h="796289">
                <a:moveTo>
                  <a:pt x="500361" y="688339"/>
                </a:moveTo>
                <a:lnTo>
                  <a:pt x="495729" y="688339"/>
                </a:lnTo>
                <a:lnTo>
                  <a:pt x="486468" y="687069"/>
                </a:lnTo>
                <a:lnTo>
                  <a:pt x="482043" y="685799"/>
                </a:lnTo>
                <a:lnTo>
                  <a:pt x="473608" y="681989"/>
                </a:lnTo>
                <a:lnTo>
                  <a:pt x="469784" y="678179"/>
                </a:lnTo>
                <a:lnTo>
                  <a:pt x="466353" y="675639"/>
                </a:lnTo>
                <a:lnTo>
                  <a:pt x="464011" y="673099"/>
                </a:lnTo>
                <a:lnTo>
                  <a:pt x="461029" y="670559"/>
                </a:lnTo>
                <a:lnTo>
                  <a:pt x="453784" y="669289"/>
                </a:lnTo>
                <a:lnTo>
                  <a:pt x="536871" y="669289"/>
                </a:lnTo>
                <a:lnTo>
                  <a:pt x="533067" y="674369"/>
                </a:lnTo>
                <a:lnTo>
                  <a:pt x="530431" y="675639"/>
                </a:lnTo>
                <a:lnTo>
                  <a:pt x="524642" y="680719"/>
                </a:lnTo>
                <a:lnTo>
                  <a:pt x="521557" y="681989"/>
                </a:lnTo>
                <a:lnTo>
                  <a:pt x="518281" y="683259"/>
                </a:lnTo>
                <a:lnTo>
                  <a:pt x="514056" y="685799"/>
                </a:lnTo>
                <a:lnTo>
                  <a:pt x="509628" y="687069"/>
                </a:lnTo>
                <a:lnTo>
                  <a:pt x="500361" y="688339"/>
                </a:lnTo>
                <a:close/>
              </a:path>
              <a:path w="781050" h="796289">
                <a:moveTo>
                  <a:pt x="762228" y="796289"/>
                </a:moveTo>
                <a:lnTo>
                  <a:pt x="469136" y="796289"/>
                </a:lnTo>
                <a:lnTo>
                  <a:pt x="469136" y="712469"/>
                </a:lnTo>
                <a:lnTo>
                  <a:pt x="499736" y="717549"/>
                </a:lnTo>
                <a:lnTo>
                  <a:pt x="780782" y="717549"/>
                </a:lnTo>
                <a:lnTo>
                  <a:pt x="780782" y="788669"/>
                </a:lnTo>
                <a:lnTo>
                  <a:pt x="779471" y="791209"/>
                </a:lnTo>
                <a:lnTo>
                  <a:pt x="772807" y="795019"/>
                </a:lnTo>
                <a:lnTo>
                  <a:pt x="762228" y="796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93611" y="2487750"/>
            <a:ext cx="7732395" cy="706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018543" y="2390520"/>
            <a:ext cx="6908165" cy="706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016738"/>
            <a:ext cx="52637" cy="5263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122012"/>
            <a:ext cx="52637" cy="5263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227367"/>
            <a:ext cx="52637" cy="5263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332721"/>
            <a:ext cx="52637" cy="5263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438156"/>
            <a:ext cx="52637" cy="526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016738"/>
            <a:ext cx="52637" cy="5263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122093"/>
            <a:ext cx="52637" cy="5263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227447"/>
            <a:ext cx="52637" cy="526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332801"/>
            <a:ext cx="52637" cy="5263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438156"/>
            <a:ext cx="52637" cy="5263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016738"/>
            <a:ext cx="52637" cy="5263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122012"/>
            <a:ext cx="52637" cy="5263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227447"/>
            <a:ext cx="52637" cy="5263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332721"/>
            <a:ext cx="52637" cy="5263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438156"/>
            <a:ext cx="52637" cy="526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016738"/>
            <a:ext cx="52637" cy="5263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122012"/>
            <a:ext cx="52637" cy="5263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227447"/>
            <a:ext cx="52637" cy="5263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332721"/>
            <a:ext cx="52637" cy="5263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438156"/>
            <a:ext cx="52637" cy="52636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016738"/>
            <a:ext cx="52637" cy="5263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122012"/>
            <a:ext cx="52637" cy="52637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227367"/>
            <a:ext cx="52637" cy="5263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332721"/>
            <a:ext cx="52637" cy="5263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438156"/>
            <a:ext cx="52637" cy="52636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016738"/>
            <a:ext cx="52637" cy="52637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122012"/>
            <a:ext cx="52637" cy="52637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227367"/>
            <a:ext cx="52637" cy="526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332721"/>
            <a:ext cx="52637" cy="52637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016738"/>
            <a:ext cx="52637" cy="52637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438156"/>
            <a:ext cx="52637" cy="52636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122012"/>
            <a:ext cx="52637" cy="5263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227447"/>
            <a:ext cx="52637" cy="52636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332801"/>
            <a:ext cx="52637" cy="5263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438156"/>
            <a:ext cx="52637" cy="5263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016738"/>
            <a:ext cx="52637" cy="52637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122012"/>
            <a:ext cx="52637" cy="5263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227367"/>
            <a:ext cx="52637" cy="52636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332721"/>
            <a:ext cx="52637" cy="5263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438156"/>
            <a:ext cx="52637" cy="52636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016738"/>
            <a:ext cx="52637" cy="52637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122012"/>
            <a:ext cx="52637" cy="52637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227367"/>
            <a:ext cx="52637" cy="52636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332721"/>
            <a:ext cx="52637" cy="52637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438156"/>
            <a:ext cx="52637" cy="52636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5389" y="8537171"/>
            <a:ext cx="52637" cy="52636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642525"/>
            <a:ext cx="52637" cy="52637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747879"/>
            <a:ext cx="52637" cy="52636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8853234"/>
            <a:ext cx="52637" cy="52636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389" y="8958588"/>
            <a:ext cx="52637" cy="52636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0743" y="8537171"/>
            <a:ext cx="52637" cy="52636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642525"/>
            <a:ext cx="52637" cy="52637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747879"/>
            <a:ext cx="52637" cy="52636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8853234"/>
            <a:ext cx="52637" cy="52636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0743" y="8958668"/>
            <a:ext cx="52637" cy="52636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6178" y="8537171"/>
            <a:ext cx="52637" cy="52636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642525"/>
            <a:ext cx="52637" cy="5263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747879"/>
            <a:ext cx="52637" cy="52636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8853234"/>
            <a:ext cx="52637" cy="52636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178" y="8958668"/>
            <a:ext cx="52637" cy="52636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1533" y="8537171"/>
            <a:ext cx="52637" cy="52636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642525"/>
            <a:ext cx="52637" cy="52637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747879"/>
            <a:ext cx="52637" cy="52636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8853234"/>
            <a:ext cx="52637" cy="52636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533" y="8958668"/>
            <a:ext cx="52637" cy="52636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5412" y="8537171"/>
            <a:ext cx="52637" cy="52636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642525"/>
            <a:ext cx="52637" cy="52637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747879"/>
            <a:ext cx="52637" cy="52636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8853234"/>
            <a:ext cx="52637" cy="52636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412" y="8958588"/>
            <a:ext cx="52637" cy="52636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0847" y="8537171"/>
            <a:ext cx="52637" cy="52636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642525"/>
            <a:ext cx="52637" cy="5263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747879"/>
            <a:ext cx="52637" cy="52636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8853234"/>
            <a:ext cx="52637" cy="52636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47" y="8958588"/>
            <a:ext cx="52637" cy="52636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6201" y="8537171"/>
            <a:ext cx="52637" cy="52636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642525"/>
            <a:ext cx="52637" cy="52637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747879"/>
            <a:ext cx="52637" cy="52636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8853234"/>
            <a:ext cx="52637" cy="52636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6201" y="8958668"/>
            <a:ext cx="52637" cy="52636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1556" y="8537171"/>
            <a:ext cx="52637" cy="52636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642525"/>
            <a:ext cx="52637" cy="52637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747879"/>
            <a:ext cx="52637" cy="52636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8853234"/>
            <a:ext cx="52637" cy="52636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556" y="8958588"/>
            <a:ext cx="52637" cy="5263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6910" y="8537171"/>
            <a:ext cx="52637" cy="52636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642525"/>
            <a:ext cx="52637" cy="52637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747879"/>
            <a:ext cx="52637" cy="52636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8853234"/>
            <a:ext cx="52637" cy="52636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910" y="8958588"/>
            <a:ext cx="52637" cy="52636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016738"/>
            <a:ext cx="52637" cy="52637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122012"/>
            <a:ext cx="52637" cy="52637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227447"/>
            <a:ext cx="52637" cy="526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332721"/>
            <a:ext cx="52637" cy="52637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438156"/>
            <a:ext cx="52637" cy="526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016738"/>
            <a:ext cx="52637" cy="52637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122012"/>
            <a:ext cx="52637" cy="52637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227367"/>
            <a:ext cx="52637" cy="52636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332721"/>
            <a:ext cx="52637" cy="5263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438156"/>
            <a:ext cx="52637" cy="52636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016738"/>
            <a:ext cx="52637" cy="52637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122093"/>
            <a:ext cx="52637" cy="5263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227447"/>
            <a:ext cx="52637" cy="52636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332801"/>
            <a:ext cx="52637" cy="52636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438156"/>
            <a:ext cx="52637" cy="52636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016738"/>
            <a:ext cx="52637" cy="52637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122012"/>
            <a:ext cx="52637" cy="52637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227447"/>
            <a:ext cx="52637" cy="52636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332721"/>
            <a:ext cx="52637" cy="52637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438156"/>
            <a:ext cx="52637" cy="52636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016738"/>
            <a:ext cx="52637" cy="52637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122012"/>
            <a:ext cx="52637" cy="52637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227447"/>
            <a:ext cx="52637" cy="52636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332721"/>
            <a:ext cx="52637" cy="52637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438156"/>
            <a:ext cx="52637" cy="52636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016738"/>
            <a:ext cx="52637" cy="52637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122012"/>
            <a:ext cx="52637" cy="52637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227367"/>
            <a:ext cx="52637" cy="52636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332721"/>
            <a:ext cx="52637" cy="52637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438156"/>
            <a:ext cx="52637" cy="52636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016738"/>
            <a:ext cx="52637" cy="52637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122012"/>
            <a:ext cx="52637" cy="52637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227367"/>
            <a:ext cx="52637" cy="52636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332721"/>
            <a:ext cx="52637" cy="52637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016738"/>
            <a:ext cx="52637" cy="52637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438156"/>
            <a:ext cx="52637" cy="52636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122012"/>
            <a:ext cx="52637" cy="52637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227447"/>
            <a:ext cx="52637" cy="52636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332801"/>
            <a:ext cx="52637" cy="52636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438156"/>
            <a:ext cx="52637" cy="52636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016738"/>
            <a:ext cx="52637" cy="52637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122012"/>
            <a:ext cx="52637" cy="52637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227367"/>
            <a:ext cx="52637" cy="52636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332721"/>
            <a:ext cx="52637" cy="52637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438156"/>
            <a:ext cx="52637" cy="52636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016738"/>
            <a:ext cx="52637" cy="52637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122012"/>
            <a:ext cx="52637" cy="52637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227367"/>
            <a:ext cx="52637" cy="52636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332721"/>
            <a:ext cx="52637" cy="52637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438156"/>
            <a:ext cx="52637" cy="52636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2264" y="8537171"/>
            <a:ext cx="52637" cy="5263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642525"/>
            <a:ext cx="52637" cy="52637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747879"/>
            <a:ext cx="52637" cy="52636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8853234"/>
            <a:ext cx="52637" cy="52636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264" y="8958668"/>
            <a:ext cx="52637" cy="52636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7699" y="8537171"/>
            <a:ext cx="52637" cy="52636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642525"/>
            <a:ext cx="52637" cy="52637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747879"/>
            <a:ext cx="52637" cy="52636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8853234"/>
            <a:ext cx="52637" cy="52636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7699" y="8958588"/>
            <a:ext cx="52637" cy="52636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3053" y="8537171"/>
            <a:ext cx="52637" cy="5263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642525"/>
            <a:ext cx="52637" cy="52637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747879"/>
            <a:ext cx="52637" cy="5263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8853234"/>
            <a:ext cx="52637" cy="52636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053" y="8958668"/>
            <a:ext cx="52637" cy="52636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8407" y="8537171"/>
            <a:ext cx="52637" cy="52636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642525"/>
            <a:ext cx="52637" cy="52637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747879"/>
            <a:ext cx="52637" cy="52636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8853234"/>
            <a:ext cx="52637" cy="52636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407" y="8958668"/>
            <a:ext cx="52637" cy="52636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3762" y="8537171"/>
            <a:ext cx="52637" cy="52636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642525"/>
            <a:ext cx="52637" cy="52637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747879"/>
            <a:ext cx="52637" cy="52636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8853234"/>
            <a:ext cx="52637" cy="52636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3762" y="8958668"/>
            <a:ext cx="52637" cy="52636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7722" y="8537171"/>
            <a:ext cx="52637" cy="52636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642525"/>
            <a:ext cx="52637" cy="52637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747879"/>
            <a:ext cx="52637" cy="52636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8853234"/>
            <a:ext cx="52637" cy="52636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7722" y="8958588"/>
            <a:ext cx="52637" cy="52636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3076" y="8537171"/>
            <a:ext cx="52637" cy="52636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642525"/>
            <a:ext cx="52637" cy="52637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747879"/>
            <a:ext cx="52637" cy="52636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8853234"/>
            <a:ext cx="52637" cy="5263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076" y="8958588"/>
            <a:ext cx="52637" cy="52636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8430" y="8537171"/>
            <a:ext cx="52637" cy="52636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642525"/>
            <a:ext cx="52637" cy="52637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747879"/>
            <a:ext cx="52637" cy="52636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8853234"/>
            <a:ext cx="52637" cy="52636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8430" y="8958668"/>
            <a:ext cx="52637" cy="52636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3785" y="8537171"/>
            <a:ext cx="52637" cy="52636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642525"/>
            <a:ext cx="52637" cy="5263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747879"/>
            <a:ext cx="52637" cy="52636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8853234"/>
            <a:ext cx="52637" cy="52636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785" y="8958588"/>
            <a:ext cx="52637" cy="52636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9219" y="8537171"/>
            <a:ext cx="52637" cy="5263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642525"/>
            <a:ext cx="52637" cy="52637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747879"/>
            <a:ext cx="52637" cy="52636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8853234"/>
            <a:ext cx="52637" cy="52636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9219" y="8958588"/>
            <a:ext cx="52637" cy="52636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052548"/>
            <a:ext cx="52637" cy="52636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157903"/>
            <a:ext cx="52637" cy="52636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389" y="9263257"/>
            <a:ext cx="52637" cy="52636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368611"/>
            <a:ext cx="52637" cy="52636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473965"/>
            <a:ext cx="52637" cy="52636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052548"/>
            <a:ext cx="52637" cy="52636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157903"/>
            <a:ext cx="52637" cy="52636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0743" y="9263257"/>
            <a:ext cx="52637" cy="52636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368611"/>
            <a:ext cx="52637" cy="52636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473965"/>
            <a:ext cx="52637" cy="52636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052548"/>
            <a:ext cx="52637" cy="52636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157903"/>
            <a:ext cx="52637" cy="52636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178" y="9263257"/>
            <a:ext cx="52637" cy="52636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368611"/>
            <a:ext cx="52637" cy="52636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473965"/>
            <a:ext cx="52637" cy="52636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052548"/>
            <a:ext cx="52637" cy="52636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157903"/>
            <a:ext cx="52637" cy="5263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533" y="9263257"/>
            <a:ext cx="52637" cy="52636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368611"/>
            <a:ext cx="52637" cy="52636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473965"/>
            <a:ext cx="52637" cy="52636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052548"/>
            <a:ext cx="52637" cy="52636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157903"/>
            <a:ext cx="52637" cy="52636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412" y="9263257"/>
            <a:ext cx="52637" cy="52636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368611"/>
            <a:ext cx="52637" cy="52636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473965"/>
            <a:ext cx="52637" cy="52636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052548"/>
            <a:ext cx="52637" cy="52636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157823"/>
            <a:ext cx="52637" cy="5263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47" y="9263257"/>
            <a:ext cx="52637" cy="52636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368531"/>
            <a:ext cx="52637" cy="52636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473965"/>
            <a:ext cx="52637" cy="52636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052548"/>
            <a:ext cx="52637" cy="52636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157903"/>
            <a:ext cx="52637" cy="52636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6201" y="9263257"/>
            <a:ext cx="52637" cy="52636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368611"/>
            <a:ext cx="52637" cy="52636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473965"/>
            <a:ext cx="52637" cy="52636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052548"/>
            <a:ext cx="52637" cy="52636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157903"/>
            <a:ext cx="52637" cy="5263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556" y="9263257"/>
            <a:ext cx="52637" cy="5263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368611"/>
            <a:ext cx="52637" cy="52636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473965"/>
            <a:ext cx="52637" cy="52636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052548"/>
            <a:ext cx="52637" cy="52636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157903"/>
            <a:ext cx="52637" cy="52636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910" y="9263257"/>
            <a:ext cx="52637" cy="52636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368611"/>
            <a:ext cx="52637" cy="52636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473965"/>
            <a:ext cx="52637" cy="52636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573061"/>
            <a:ext cx="52637" cy="52636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678335"/>
            <a:ext cx="52637" cy="52636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5389" y="9783689"/>
            <a:ext cx="52637" cy="52636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389" y="9889044"/>
            <a:ext cx="52637" cy="52636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5389" y="9994479"/>
            <a:ext cx="52637" cy="52637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573061"/>
            <a:ext cx="52637" cy="52636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678416"/>
            <a:ext cx="52637" cy="52636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00743" y="9783770"/>
            <a:ext cx="52637" cy="526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0743" y="9889124"/>
            <a:ext cx="52637" cy="52636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573061"/>
            <a:ext cx="52637" cy="52636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00743" y="9994479"/>
            <a:ext cx="52637" cy="52637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678335"/>
            <a:ext cx="52637" cy="52636"/>
          </a:xfrm>
          <a:prstGeom prst="rect">
            <a:avLst/>
          </a:prstGeom>
        </p:spPr>
      </p:pic>
      <p:pic>
        <p:nvPicPr>
          <p:cNvPr id="264" name="bg object 2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178" y="9889044"/>
            <a:ext cx="52637" cy="52636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6178" y="9783689"/>
            <a:ext cx="52637" cy="52636"/>
          </a:xfrm>
          <a:prstGeom prst="rect">
            <a:avLst/>
          </a:prstGeom>
        </p:spPr>
      </p:pic>
      <p:pic>
        <p:nvPicPr>
          <p:cNvPr id="266" name="bg object 2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573061"/>
            <a:ext cx="52637" cy="52636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6178" y="9994479"/>
            <a:ext cx="52637" cy="52637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678335"/>
            <a:ext cx="52637" cy="52636"/>
          </a:xfrm>
          <a:prstGeom prst="rect">
            <a:avLst/>
          </a:prstGeom>
        </p:spPr>
      </p:pic>
      <p:pic>
        <p:nvPicPr>
          <p:cNvPr id="269" name="bg object 2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1533" y="9889044"/>
            <a:ext cx="52637" cy="52636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1533" y="9783689"/>
            <a:ext cx="52637" cy="52636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1533" y="9994479"/>
            <a:ext cx="52637" cy="52637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572981"/>
            <a:ext cx="52637" cy="52636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678335"/>
            <a:ext cx="52637" cy="52636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05412" y="9783689"/>
            <a:ext cx="52637" cy="52636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412" y="9889044"/>
            <a:ext cx="52637" cy="52636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5412" y="9994479"/>
            <a:ext cx="52637" cy="52637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572981"/>
            <a:ext cx="52637" cy="52636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678335"/>
            <a:ext cx="52637" cy="52636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0847" y="9783689"/>
            <a:ext cx="52637" cy="52636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889044"/>
            <a:ext cx="52637" cy="52636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0847" y="9994398"/>
            <a:ext cx="52637" cy="52636"/>
          </a:xfrm>
          <a:prstGeom prst="rect">
            <a:avLst/>
          </a:prstGeom>
        </p:spPr>
      </p:pic>
      <p:pic>
        <p:nvPicPr>
          <p:cNvPr id="282" name="bg object 2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572981"/>
            <a:ext cx="52637" cy="52636"/>
          </a:xfrm>
          <a:prstGeom prst="rect">
            <a:avLst/>
          </a:prstGeom>
        </p:spPr>
      </p:pic>
      <p:pic>
        <p:nvPicPr>
          <p:cNvPr id="283" name="bg object 2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678335"/>
            <a:ext cx="52637" cy="52636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6201" y="9783770"/>
            <a:ext cx="52637" cy="52636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6201" y="9889044"/>
            <a:ext cx="52637" cy="52636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6201" y="9994479"/>
            <a:ext cx="52637" cy="52637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572981"/>
            <a:ext cx="52637" cy="52636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678335"/>
            <a:ext cx="52637" cy="52636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21556" y="9783689"/>
            <a:ext cx="52637" cy="52636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1556" y="9889044"/>
            <a:ext cx="52637" cy="52636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1556" y="9994479"/>
            <a:ext cx="52637" cy="52637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572981"/>
            <a:ext cx="52637" cy="52636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678335"/>
            <a:ext cx="52637" cy="52636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26910" y="9783689"/>
            <a:ext cx="52637" cy="52636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910" y="9889044"/>
            <a:ext cx="52637" cy="52636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6910" y="9994479"/>
            <a:ext cx="52637" cy="52637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052548"/>
            <a:ext cx="52637" cy="52636"/>
          </a:xfrm>
          <a:prstGeom prst="rect">
            <a:avLst/>
          </a:prstGeom>
        </p:spPr>
      </p:pic>
      <p:pic>
        <p:nvPicPr>
          <p:cNvPr id="298" name="bg object 2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157903"/>
            <a:ext cx="52637" cy="52636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264" y="9263257"/>
            <a:ext cx="52637" cy="52636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368611"/>
            <a:ext cx="52637" cy="52636"/>
          </a:xfrm>
          <a:prstGeom prst="rect">
            <a:avLst/>
          </a:prstGeom>
        </p:spPr>
      </p:pic>
      <p:pic>
        <p:nvPicPr>
          <p:cNvPr id="301" name="bg object 3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473965"/>
            <a:ext cx="52637" cy="52636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052548"/>
            <a:ext cx="52637" cy="52636"/>
          </a:xfrm>
          <a:prstGeom prst="rect">
            <a:avLst/>
          </a:prstGeom>
        </p:spPr>
      </p:pic>
      <p:pic>
        <p:nvPicPr>
          <p:cNvPr id="303" name="bg object 3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157903"/>
            <a:ext cx="52637" cy="52636"/>
          </a:xfrm>
          <a:prstGeom prst="rect">
            <a:avLst/>
          </a:prstGeom>
        </p:spPr>
      </p:pic>
      <p:pic>
        <p:nvPicPr>
          <p:cNvPr id="304" name="bg object 30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7699" y="9263257"/>
            <a:ext cx="52637" cy="52636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368611"/>
            <a:ext cx="52637" cy="52636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473965"/>
            <a:ext cx="52637" cy="52636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052548"/>
            <a:ext cx="52637" cy="52636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157903"/>
            <a:ext cx="52637" cy="52636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053" y="9263257"/>
            <a:ext cx="52637" cy="52636"/>
          </a:xfrm>
          <a:prstGeom prst="rect">
            <a:avLst/>
          </a:prstGeom>
        </p:spPr>
      </p:pic>
      <p:pic>
        <p:nvPicPr>
          <p:cNvPr id="310" name="bg object 3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368611"/>
            <a:ext cx="52637" cy="52636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473965"/>
            <a:ext cx="52637" cy="52636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052548"/>
            <a:ext cx="52637" cy="52636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157903"/>
            <a:ext cx="52637" cy="52636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407" y="9263257"/>
            <a:ext cx="52637" cy="52636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368611"/>
            <a:ext cx="52637" cy="52636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473965"/>
            <a:ext cx="52637" cy="52636"/>
          </a:xfrm>
          <a:prstGeom prst="rect">
            <a:avLst/>
          </a:prstGeom>
        </p:spPr>
      </p:pic>
      <p:pic>
        <p:nvPicPr>
          <p:cNvPr id="317" name="bg object 3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052548"/>
            <a:ext cx="52637" cy="52636"/>
          </a:xfrm>
          <a:prstGeom prst="rect">
            <a:avLst/>
          </a:prstGeom>
        </p:spPr>
      </p:pic>
      <p:pic>
        <p:nvPicPr>
          <p:cNvPr id="318" name="bg object 3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157903"/>
            <a:ext cx="52637" cy="52636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3762" y="9263257"/>
            <a:ext cx="52637" cy="52636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368611"/>
            <a:ext cx="52637" cy="52636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473965"/>
            <a:ext cx="52637" cy="52636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052548"/>
            <a:ext cx="52637" cy="52636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157903"/>
            <a:ext cx="52637" cy="52636"/>
          </a:xfrm>
          <a:prstGeom prst="rect">
            <a:avLst/>
          </a:prstGeom>
        </p:spPr>
      </p:pic>
      <p:pic>
        <p:nvPicPr>
          <p:cNvPr id="324" name="bg object 3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7722" y="9263257"/>
            <a:ext cx="52637" cy="52636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368611"/>
            <a:ext cx="52637" cy="52636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473965"/>
            <a:ext cx="52637" cy="52636"/>
          </a:xfrm>
          <a:prstGeom prst="rect">
            <a:avLst/>
          </a:prstGeom>
        </p:spPr>
      </p:pic>
      <p:pic>
        <p:nvPicPr>
          <p:cNvPr id="327" name="bg object 3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052548"/>
            <a:ext cx="52637" cy="52636"/>
          </a:xfrm>
          <a:prstGeom prst="rect">
            <a:avLst/>
          </a:prstGeom>
        </p:spPr>
      </p:pic>
      <p:pic>
        <p:nvPicPr>
          <p:cNvPr id="328" name="bg object 3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157823"/>
            <a:ext cx="52637" cy="52636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076" y="9263257"/>
            <a:ext cx="52637" cy="52636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368531"/>
            <a:ext cx="52637" cy="52636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473965"/>
            <a:ext cx="52637" cy="52636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052548"/>
            <a:ext cx="52637" cy="52636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157903"/>
            <a:ext cx="52637" cy="52636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8430" y="9263257"/>
            <a:ext cx="52637" cy="52636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368611"/>
            <a:ext cx="52637" cy="52636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473965"/>
            <a:ext cx="52637" cy="52636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052548"/>
            <a:ext cx="52637" cy="52636"/>
          </a:xfrm>
          <a:prstGeom prst="rect">
            <a:avLst/>
          </a:prstGeom>
        </p:spPr>
      </p:pic>
      <p:pic>
        <p:nvPicPr>
          <p:cNvPr id="338" name="bg object 3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157903"/>
            <a:ext cx="52637" cy="52636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785" y="9263257"/>
            <a:ext cx="52637" cy="52636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368611"/>
            <a:ext cx="52637" cy="52636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473965"/>
            <a:ext cx="52637" cy="52636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052548"/>
            <a:ext cx="52637" cy="52636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157903"/>
            <a:ext cx="52637" cy="52636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9219" y="9263257"/>
            <a:ext cx="52637" cy="52636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368611"/>
            <a:ext cx="52637" cy="52636"/>
          </a:xfrm>
          <a:prstGeom prst="rect">
            <a:avLst/>
          </a:prstGeom>
        </p:spPr>
      </p:pic>
      <p:pic>
        <p:nvPicPr>
          <p:cNvPr id="346" name="bg object 3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473965"/>
            <a:ext cx="52637" cy="52636"/>
          </a:xfrm>
          <a:prstGeom prst="rect">
            <a:avLst/>
          </a:prstGeom>
        </p:spPr>
      </p:pic>
      <p:pic>
        <p:nvPicPr>
          <p:cNvPr id="347" name="bg object 3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573061"/>
            <a:ext cx="52637" cy="52636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678335"/>
            <a:ext cx="52637" cy="52636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264" y="9783689"/>
            <a:ext cx="52637" cy="52636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2264" y="9889044"/>
            <a:ext cx="52637" cy="52636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2264" y="9994479"/>
            <a:ext cx="52637" cy="52637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573061"/>
            <a:ext cx="52637" cy="52636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678335"/>
            <a:ext cx="52637" cy="52636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7699" y="9783689"/>
            <a:ext cx="52637" cy="52636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699" y="9889044"/>
            <a:ext cx="52637" cy="52636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7699" y="9994479"/>
            <a:ext cx="52637" cy="52637"/>
          </a:xfrm>
          <a:prstGeom prst="rect">
            <a:avLst/>
          </a:prstGeom>
        </p:spPr>
      </p:pic>
      <p:pic>
        <p:nvPicPr>
          <p:cNvPr id="357" name="bg object 3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573061"/>
            <a:ext cx="52637" cy="52636"/>
          </a:xfrm>
          <a:prstGeom prst="rect">
            <a:avLst/>
          </a:prstGeom>
        </p:spPr>
      </p:pic>
      <p:pic>
        <p:nvPicPr>
          <p:cNvPr id="358" name="bg object 3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678416"/>
            <a:ext cx="52637" cy="52636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43053" y="9783770"/>
            <a:ext cx="52637" cy="52636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3053" y="9889124"/>
            <a:ext cx="52637" cy="52636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43053" y="9994479"/>
            <a:ext cx="52637" cy="52637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573061"/>
            <a:ext cx="52637" cy="52636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678335"/>
            <a:ext cx="52637" cy="52636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407" y="9783689"/>
            <a:ext cx="52637" cy="52636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8407" y="9889044"/>
            <a:ext cx="52637" cy="52636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8407" y="9994479"/>
            <a:ext cx="52637" cy="52637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573061"/>
            <a:ext cx="52637" cy="52636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678335"/>
            <a:ext cx="52637" cy="52636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3762" y="9783689"/>
            <a:ext cx="52637" cy="52636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3762" y="9889044"/>
            <a:ext cx="52637" cy="52636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3762" y="9994479"/>
            <a:ext cx="52637" cy="52637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572981"/>
            <a:ext cx="52637" cy="52636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678335"/>
            <a:ext cx="52637" cy="52636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7722" y="9783689"/>
            <a:ext cx="52637" cy="52636"/>
          </a:xfrm>
          <a:prstGeom prst="rect">
            <a:avLst/>
          </a:prstGeom>
        </p:spPr>
      </p:pic>
      <p:pic>
        <p:nvPicPr>
          <p:cNvPr id="375" name="bg object 3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7722" y="9889044"/>
            <a:ext cx="52637" cy="52636"/>
          </a:xfrm>
          <a:prstGeom prst="rect">
            <a:avLst/>
          </a:prstGeom>
        </p:spPr>
      </p:pic>
      <p:pic>
        <p:nvPicPr>
          <p:cNvPr id="376" name="bg object 3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7722" y="9994479"/>
            <a:ext cx="52637" cy="52637"/>
          </a:xfrm>
          <a:prstGeom prst="rect">
            <a:avLst/>
          </a:prstGeom>
        </p:spPr>
      </p:pic>
      <p:pic>
        <p:nvPicPr>
          <p:cNvPr id="377" name="bg object 3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572981"/>
            <a:ext cx="52637" cy="52636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678335"/>
            <a:ext cx="52637" cy="52636"/>
          </a:xfrm>
          <a:prstGeom prst="rect">
            <a:avLst/>
          </a:prstGeom>
        </p:spPr>
      </p:pic>
      <p:pic>
        <p:nvPicPr>
          <p:cNvPr id="379" name="bg object 3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53076" y="9783689"/>
            <a:ext cx="52637" cy="52636"/>
          </a:xfrm>
          <a:prstGeom prst="rect">
            <a:avLst/>
          </a:prstGeom>
        </p:spPr>
      </p:pic>
      <p:pic>
        <p:nvPicPr>
          <p:cNvPr id="380" name="bg object 3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889044"/>
            <a:ext cx="52637" cy="52636"/>
          </a:xfrm>
          <a:prstGeom prst="rect">
            <a:avLst/>
          </a:prstGeom>
        </p:spPr>
      </p:pic>
      <p:pic>
        <p:nvPicPr>
          <p:cNvPr id="381" name="bg object 3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3076" y="9994398"/>
            <a:ext cx="52637" cy="52636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572981"/>
            <a:ext cx="52637" cy="52636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678335"/>
            <a:ext cx="52637" cy="52636"/>
          </a:xfrm>
          <a:prstGeom prst="rect">
            <a:avLst/>
          </a:prstGeom>
        </p:spPr>
      </p:pic>
      <p:pic>
        <p:nvPicPr>
          <p:cNvPr id="384" name="bg object 3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58430" y="9783770"/>
            <a:ext cx="52637" cy="52636"/>
          </a:xfrm>
          <a:prstGeom prst="rect">
            <a:avLst/>
          </a:prstGeom>
        </p:spPr>
      </p:pic>
      <p:pic>
        <p:nvPicPr>
          <p:cNvPr id="385" name="bg object 3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430" y="9889044"/>
            <a:ext cx="52637" cy="52636"/>
          </a:xfrm>
          <a:prstGeom prst="rect">
            <a:avLst/>
          </a:prstGeom>
        </p:spPr>
      </p:pic>
      <p:pic>
        <p:nvPicPr>
          <p:cNvPr id="386" name="bg object 3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8430" y="9994479"/>
            <a:ext cx="52637" cy="52637"/>
          </a:xfrm>
          <a:prstGeom prst="rect">
            <a:avLst/>
          </a:prstGeom>
        </p:spPr>
      </p:pic>
      <p:pic>
        <p:nvPicPr>
          <p:cNvPr id="387" name="bg object 3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572981"/>
            <a:ext cx="52637" cy="52636"/>
          </a:xfrm>
          <a:prstGeom prst="rect">
            <a:avLst/>
          </a:prstGeom>
        </p:spPr>
      </p:pic>
      <p:pic>
        <p:nvPicPr>
          <p:cNvPr id="388" name="bg object 3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678335"/>
            <a:ext cx="52637" cy="52636"/>
          </a:xfrm>
          <a:prstGeom prst="rect">
            <a:avLst/>
          </a:prstGeom>
        </p:spPr>
      </p:pic>
      <p:pic>
        <p:nvPicPr>
          <p:cNvPr id="389" name="bg object 38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63785" y="9783689"/>
            <a:ext cx="52637" cy="52636"/>
          </a:xfrm>
          <a:prstGeom prst="rect">
            <a:avLst/>
          </a:prstGeom>
        </p:spPr>
      </p:pic>
      <p:pic>
        <p:nvPicPr>
          <p:cNvPr id="390" name="bg object 3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785" y="9889044"/>
            <a:ext cx="52637" cy="52636"/>
          </a:xfrm>
          <a:prstGeom prst="rect">
            <a:avLst/>
          </a:prstGeom>
        </p:spPr>
      </p:pic>
      <p:pic>
        <p:nvPicPr>
          <p:cNvPr id="391" name="bg object 3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3785" y="9994479"/>
            <a:ext cx="52637" cy="52637"/>
          </a:xfrm>
          <a:prstGeom prst="rect">
            <a:avLst/>
          </a:prstGeom>
        </p:spPr>
      </p:pic>
      <p:pic>
        <p:nvPicPr>
          <p:cNvPr id="392" name="bg object 3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572981"/>
            <a:ext cx="52637" cy="52636"/>
          </a:xfrm>
          <a:prstGeom prst="rect">
            <a:avLst/>
          </a:prstGeom>
        </p:spPr>
      </p:pic>
      <p:pic>
        <p:nvPicPr>
          <p:cNvPr id="393" name="bg object 3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678335"/>
            <a:ext cx="52637" cy="52636"/>
          </a:xfrm>
          <a:prstGeom prst="rect">
            <a:avLst/>
          </a:prstGeom>
        </p:spPr>
      </p:pic>
      <p:pic>
        <p:nvPicPr>
          <p:cNvPr id="394" name="bg object 3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9219" y="9783689"/>
            <a:ext cx="52637" cy="52636"/>
          </a:xfrm>
          <a:prstGeom prst="rect">
            <a:avLst/>
          </a:prstGeom>
        </p:spPr>
      </p:pic>
      <p:pic>
        <p:nvPicPr>
          <p:cNvPr id="395" name="bg object 3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9219" y="9889044"/>
            <a:ext cx="52637" cy="52636"/>
          </a:xfrm>
          <a:prstGeom prst="rect">
            <a:avLst/>
          </a:prstGeom>
        </p:spPr>
      </p:pic>
      <p:pic>
        <p:nvPicPr>
          <p:cNvPr id="396" name="bg object 39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9219" y="9994479"/>
            <a:ext cx="52637" cy="52637"/>
          </a:xfrm>
          <a:prstGeom prst="rect">
            <a:avLst/>
          </a:prstGeom>
        </p:spPr>
      </p:pic>
      <p:pic>
        <p:nvPicPr>
          <p:cNvPr id="397" name="bg object 3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016738"/>
            <a:ext cx="52637" cy="52637"/>
          </a:xfrm>
          <a:prstGeom prst="rect">
            <a:avLst/>
          </a:prstGeom>
        </p:spPr>
      </p:pic>
      <p:pic>
        <p:nvPicPr>
          <p:cNvPr id="398" name="bg object 3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122012"/>
            <a:ext cx="52637" cy="52637"/>
          </a:xfrm>
          <a:prstGeom prst="rect">
            <a:avLst/>
          </a:prstGeom>
        </p:spPr>
      </p:pic>
      <p:pic>
        <p:nvPicPr>
          <p:cNvPr id="399" name="bg object 3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227447"/>
            <a:ext cx="52637" cy="52636"/>
          </a:xfrm>
          <a:prstGeom prst="rect">
            <a:avLst/>
          </a:prstGeom>
        </p:spPr>
      </p:pic>
      <p:pic>
        <p:nvPicPr>
          <p:cNvPr id="400" name="bg object 4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332721"/>
            <a:ext cx="52637" cy="52637"/>
          </a:xfrm>
          <a:prstGeom prst="rect">
            <a:avLst/>
          </a:prstGeom>
        </p:spPr>
      </p:pic>
      <p:pic>
        <p:nvPicPr>
          <p:cNvPr id="401" name="bg object 4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438156"/>
            <a:ext cx="52637" cy="52636"/>
          </a:xfrm>
          <a:prstGeom prst="rect">
            <a:avLst/>
          </a:prstGeom>
        </p:spPr>
      </p:pic>
      <p:pic>
        <p:nvPicPr>
          <p:cNvPr id="402" name="bg object 4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016738"/>
            <a:ext cx="52637" cy="52637"/>
          </a:xfrm>
          <a:prstGeom prst="rect">
            <a:avLst/>
          </a:prstGeom>
        </p:spPr>
      </p:pic>
      <p:pic>
        <p:nvPicPr>
          <p:cNvPr id="403" name="bg object 40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122012"/>
            <a:ext cx="52637" cy="52637"/>
          </a:xfrm>
          <a:prstGeom prst="rect">
            <a:avLst/>
          </a:prstGeom>
        </p:spPr>
      </p:pic>
      <p:pic>
        <p:nvPicPr>
          <p:cNvPr id="404" name="bg object 4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227367"/>
            <a:ext cx="52637" cy="52636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332721"/>
            <a:ext cx="52637" cy="52637"/>
          </a:xfrm>
          <a:prstGeom prst="rect">
            <a:avLst/>
          </a:prstGeom>
        </p:spPr>
      </p:pic>
      <p:pic>
        <p:nvPicPr>
          <p:cNvPr id="406" name="bg object 4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438156"/>
            <a:ext cx="52637" cy="52636"/>
          </a:xfrm>
          <a:prstGeom prst="rect">
            <a:avLst/>
          </a:prstGeom>
        </p:spPr>
      </p:pic>
      <p:pic>
        <p:nvPicPr>
          <p:cNvPr id="407" name="bg object 4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016738"/>
            <a:ext cx="52637" cy="52637"/>
          </a:xfrm>
          <a:prstGeom prst="rect">
            <a:avLst/>
          </a:prstGeom>
        </p:spPr>
      </p:pic>
      <p:pic>
        <p:nvPicPr>
          <p:cNvPr id="408" name="bg object 4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122093"/>
            <a:ext cx="52637" cy="52637"/>
          </a:xfrm>
          <a:prstGeom prst="rect">
            <a:avLst/>
          </a:prstGeom>
        </p:spPr>
      </p:pic>
      <p:pic>
        <p:nvPicPr>
          <p:cNvPr id="409" name="bg object 40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227447"/>
            <a:ext cx="52637" cy="52636"/>
          </a:xfrm>
          <a:prstGeom prst="rect">
            <a:avLst/>
          </a:prstGeom>
        </p:spPr>
      </p:pic>
      <p:pic>
        <p:nvPicPr>
          <p:cNvPr id="410" name="bg object 4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332801"/>
            <a:ext cx="52637" cy="52636"/>
          </a:xfrm>
          <a:prstGeom prst="rect">
            <a:avLst/>
          </a:prstGeom>
        </p:spPr>
      </p:pic>
      <p:pic>
        <p:nvPicPr>
          <p:cNvPr id="411" name="bg object 4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438156"/>
            <a:ext cx="52637" cy="52636"/>
          </a:xfrm>
          <a:prstGeom prst="rect">
            <a:avLst/>
          </a:prstGeom>
        </p:spPr>
      </p:pic>
      <p:pic>
        <p:nvPicPr>
          <p:cNvPr id="412" name="bg object 4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016738"/>
            <a:ext cx="52637" cy="52637"/>
          </a:xfrm>
          <a:prstGeom prst="rect">
            <a:avLst/>
          </a:prstGeom>
        </p:spPr>
      </p:pic>
      <p:pic>
        <p:nvPicPr>
          <p:cNvPr id="413" name="bg object 4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122012"/>
            <a:ext cx="52637" cy="52637"/>
          </a:xfrm>
          <a:prstGeom prst="rect">
            <a:avLst/>
          </a:prstGeom>
        </p:spPr>
      </p:pic>
      <p:pic>
        <p:nvPicPr>
          <p:cNvPr id="414" name="bg object 4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227447"/>
            <a:ext cx="52637" cy="52636"/>
          </a:xfrm>
          <a:prstGeom prst="rect">
            <a:avLst/>
          </a:prstGeom>
        </p:spPr>
      </p:pic>
      <p:pic>
        <p:nvPicPr>
          <p:cNvPr id="415" name="bg object 4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332721"/>
            <a:ext cx="52637" cy="52637"/>
          </a:xfrm>
          <a:prstGeom prst="rect">
            <a:avLst/>
          </a:prstGeom>
        </p:spPr>
      </p:pic>
      <p:pic>
        <p:nvPicPr>
          <p:cNvPr id="416" name="bg object 4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438156"/>
            <a:ext cx="52637" cy="52636"/>
          </a:xfrm>
          <a:prstGeom prst="rect">
            <a:avLst/>
          </a:prstGeom>
        </p:spPr>
      </p:pic>
      <p:pic>
        <p:nvPicPr>
          <p:cNvPr id="417" name="bg object 4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016738"/>
            <a:ext cx="52637" cy="52637"/>
          </a:xfrm>
          <a:prstGeom prst="rect">
            <a:avLst/>
          </a:prstGeom>
        </p:spPr>
      </p:pic>
      <p:pic>
        <p:nvPicPr>
          <p:cNvPr id="418" name="bg object 4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122012"/>
            <a:ext cx="52637" cy="52637"/>
          </a:xfrm>
          <a:prstGeom prst="rect">
            <a:avLst/>
          </a:prstGeom>
        </p:spPr>
      </p:pic>
      <p:pic>
        <p:nvPicPr>
          <p:cNvPr id="419" name="bg object 4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227447"/>
            <a:ext cx="52637" cy="52636"/>
          </a:xfrm>
          <a:prstGeom prst="rect">
            <a:avLst/>
          </a:prstGeom>
        </p:spPr>
      </p:pic>
      <p:pic>
        <p:nvPicPr>
          <p:cNvPr id="420" name="bg object 4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332721"/>
            <a:ext cx="52637" cy="52637"/>
          </a:xfrm>
          <a:prstGeom prst="rect">
            <a:avLst/>
          </a:prstGeom>
        </p:spPr>
      </p:pic>
      <p:pic>
        <p:nvPicPr>
          <p:cNvPr id="421" name="bg object 4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438156"/>
            <a:ext cx="52637" cy="52636"/>
          </a:xfrm>
          <a:prstGeom prst="rect">
            <a:avLst/>
          </a:prstGeom>
        </p:spPr>
      </p:pic>
      <p:pic>
        <p:nvPicPr>
          <p:cNvPr id="422" name="bg object 4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016738"/>
            <a:ext cx="52637" cy="52637"/>
          </a:xfrm>
          <a:prstGeom prst="rect">
            <a:avLst/>
          </a:prstGeom>
        </p:spPr>
      </p:pic>
      <p:pic>
        <p:nvPicPr>
          <p:cNvPr id="423" name="bg object 4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122012"/>
            <a:ext cx="52637" cy="52637"/>
          </a:xfrm>
          <a:prstGeom prst="rect">
            <a:avLst/>
          </a:prstGeom>
        </p:spPr>
      </p:pic>
      <p:pic>
        <p:nvPicPr>
          <p:cNvPr id="424" name="bg object 4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227367"/>
            <a:ext cx="52637" cy="52636"/>
          </a:xfrm>
          <a:prstGeom prst="rect">
            <a:avLst/>
          </a:prstGeom>
        </p:spPr>
      </p:pic>
      <p:pic>
        <p:nvPicPr>
          <p:cNvPr id="425" name="bg object 4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332721"/>
            <a:ext cx="52637" cy="52637"/>
          </a:xfrm>
          <a:prstGeom prst="rect">
            <a:avLst/>
          </a:prstGeom>
        </p:spPr>
      </p:pic>
      <p:pic>
        <p:nvPicPr>
          <p:cNvPr id="426" name="bg object 4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438156"/>
            <a:ext cx="52637" cy="52636"/>
          </a:xfrm>
          <a:prstGeom prst="rect">
            <a:avLst/>
          </a:prstGeom>
        </p:spPr>
      </p:pic>
      <p:pic>
        <p:nvPicPr>
          <p:cNvPr id="427" name="bg object 4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016738"/>
            <a:ext cx="52637" cy="52637"/>
          </a:xfrm>
          <a:prstGeom prst="rect">
            <a:avLst/>
          </a:prstGeom>
        </p:spPr>
      </p:pic>
      <p:pic>
        <p:nvPicPr>
          <p:cNvPr id="428" name="bg object 4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122012"/>
            <a:ext cx="52637" cy="52637"/>
          </a:xfrm>
          <a:prstGeom prst="rect">
            <a:avLst/>
          </a:prstGeom>
        </p:spPr>
      </p:pic>
      <p:pic>
        <p:nvPicPr>
          <p:cNvPr id="429" name="bg object 4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227367"/>
            <a:ext cx="52637" cy="52636"/>
          </a:xfrm>
          <a:prstGeom prst="rect">
            <a:avLst/>
          </a:prstGeom>
        </p:spPr>
      </p:pic>
      <p:pic>
        <p:nvPicPr>
          <p:cNvPr id="430" name="bg object 4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332721"/>
            <a:ext cx="52637" cy="52637"/>
          </a:xfrm>
          <a:prstGeom prst="rect">
            <a:avLst/>
          </a:prstGeom>
        </p:spPr>
      </p:pic>
      <p:pic>
        <p:nvPicPr>
          <p:cNvPr id="431" name="bg object 4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438156"/>
            <a:ext cx="52637" cy="52636"/>
          </a:xfrm>
          <a:prstGeom prst="rect">
            <a:avLst/>
          </a:prstGeom>
        </p:spPr>
      </p:pic>
      <p:pic>
        <p:nvPicPr>
          <p:cNvPr id="432" name="bg object 4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016738"/>
            <a:ext cx="52637" cy="52637"/>
          </a:xfrm>
          <a:prstGeom prst="rect">
            <a:avLst/>
          </a:prstGeom>
        </p:spPr>
      </p:pic>
      <p:pic>
        <p:nvPicPr>
          <p:cNvPr id="433" name="bg object 4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122012"/>
            <a:ext cx="52637" cy="52637"/>
          </a:xfrm>
          <a:prstGeom prst="rect">
            <a:avLst/>
          </a:prstGeom>
        </p:spPr>
      </p:pic>
      <p:pic>
        <p:nvPicPr>
          <p:cNvPr id="434" name="bg object 4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227447"/>
            <a:ext cx="52637" cy="52636"/>
          </a:xfrm>
          <a:prstGeom prst="rect">
            <a:avLst/>
          </a:prstGeom>
        </p:spPr>
      </p:pic>
      <p:pic>
        <p:nvPicPr>
          <p:cNvPr id="435" name="bg object 4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332801"/>
            <a:ext cx="52637" cy="52636"/>
          </a:xfrm>
          <a:prstGeom prst="rect">
            <a:avLst/>
          </a:prstGeom>
        </p:spPr>
      </p:pic>
      <p:pic>
        <p:nvPicPr>
          <p:cNvPr id="436" name="bg object 4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438156"/>
            <a:ext cx="52637" cy="52636"/>
          </a:xfrm>
          <a:prstGeom prst="rect">
            <a:avLst/>
          </a:prstGeom>
        </p:spPr>
      </p:pic>
      <p:pic>
        <p:nvPicPr>
          <p:cNvPr id="437" name="bg object 4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016738"/>
            <a:ext cx="52637" cy="52637"/>
          </a:xfrm>
          <a:prstGeom prst="rect">
            <a:avLst/>
          </a:prstGeom>
        </p:spPr>
      </p:pic>
      <p:pic>
        <p:nvPicPr>
          <p:cNvPr id="438" name="bg object 4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122012"/>
            <a:ext cx="52637" cy="52637"/>
          </a:xfrm>
          <a:prstGeom prst="rect">
            <a:avLst/>
          </a:prstGeom>
        </p:spPr>
      </p:pic>
      <p:pic>
        <p:nvPicPr>
          <p:cNvPr id="439" name="bg object 4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227367"/>
            <a:ext cx="52637" cy="52636"/>
          </a:xfrm>
          <a:prstGeom prst="rect">
            <a:avLst/>
          </a:prstGeom>
        </p:spPr>
      </p:pic>
      <p:pic>
        <p:nvPicPr>
          <p:cNvPr id="440" name="bg object 4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332721"/>
            <a:ext cx="52637" cy="52637"/>
          </a:xfrm>
          <a:prstGeom prst="rect">
            <a:avLst/>
          </a:prstGeom>
        </p:spPr>
      </p:pic>
      <p:pic>
        <p:nvPicPr>
          <p:cNvPr id="441" name="bg object 4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438156"/>
            <a:ext cx="52637" cy="52636"/>
          </a:xfrm>
          <a:prstGeom prst="rect">
            <a:avLst/>
          </a:prstGeom>
        </p:spPr>
      </p:pic>
      <p:pic>
        <p:nvPicPr>
          <p:cNvPr id="442" name="bg object 4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016738"/>
            <a:ext cx="52637" cy="52637"/>
          </a:xfrm>
          <a:prstGeom prst="rect">
            <a:avLst/>
          </a:prstGeom>
        </p:spPr>
      </p:pic>
      <p:pic>
        <p:nvPicPr>
          <p:cNvPr id="443" name="bg object 4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122012"/>
            <a:ext cx="52637" cy="52637"/>
          </a:xfrm>
          <a:prstGeom prst="rect">
            <a:avLst/>
          </a:prstGeom>
        </p:spPr>
      </p:pic>
      <p:pic>
        <p:nvPicPr>
          <p:cNvPr id="444" name="bg object 4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227367"/>
            <a:ext cx="52637" cy="52636"/>
          </a:xfrm>
          <a:prstGeom prst="rect">
            <a:avLst/>
          </a:prstGeom>
        </p:spPr>
      </p:pic>
      <p:pic>
        <p:nvPicPr>
          <p:cNvPr id="445" name="bg object 4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332721"/>
            <a:ext cx="52637" cy="52637"/>
          </a:xfrm>
          <a:prstGeom prst="rect">
            <a:avLst/>
          </a:prstGeom>
        </p:spPr>
      </p:pic>
      <p:pic>
        <p:nvPicPr>
          <p:cNvPr id="446" name="bg object 4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438156"/>
            <a:ext cx="52637" cy="52636"/>
          </a:xfrm>
          <a:prstGeom prst="rect">
            <a:avLst/>
          </a:prstGeom>
        </p:spPr>
      </p:pic>
      <p:pic>
        <p:nvPicPr>
          <p:cNvPr id="447" name="bg object 4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3851" y="8537171"/>
            <a:ext cx="52637" cy="52636"/>
          </a:xfrm>
          <a:prstGeom prst="rect">
            <a:avLst/>
          </a:prstGeom>
        </p:spPr>
      </p:pic>
      <p:pic>
        <p:nvPicPr>
          <p:cNvPr id="448" name="bg object 4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642525"/>
            <a:ext cx="52637" cy="52637"/>
          </a:xfrm>
          <a:prstGeom prst="rect">
            <a:avLst/>
          </a:prstGeom>
        </p:spPr>
      </p:pic>
      <p:pic>
        <p:nvPicPr>
          <p:cNvPr id="449" name="bg object 4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747879"/>
            <a:ext cx="52637" cy="52636"/>
          </a:xfrm>
          <a:prstGeom prst="rect">
            <a:avLst/>
          </a:prstGeom>
        </p:spPr>
      </p:pic>
      <p:pic>
        <p:nvPicPr>
          <p:cNvPr id="450" name="bg object 4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8853234"/>
            <a:ext cx="52637" cy="52636"/>
          </a:xfrm>
          <a:prstGeom prst="rect">
            <a:avLst/>
          </a:prstGeom>
        </p:spPr>
      </p:pic>
      <p:pic>
        <p:nvPicPr>
          <p:cNvPr id="451" name="bg object 4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3851" y="8958668"/>
            <a:ext cx="52637" cy="52636"/>
          </a:xfrm>
          <a:prstGeom prst="rect">
            <a:avLst/>
          </a:prstGeom>
        </p:spPr>
      </p:pic>
      <p:pic>
        <p:nvPicPr>
          <p:cNvPr id="452" name="bg object 4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79285" y="8537171"/>
            <a:ext cx="52637" cy="52636"/>
          </a:xfrm>
          <a:prstGeom prst="rect">
            <a:avLst/>
          </a:prstGeom>
        </p:spPr>
      </p:pic>
      <p:pic>
        <p:nvPicPr>
          <p:cNvPr id="453" name="bg object 45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642525"/>
            <a:ext cx="52637" cy="52637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747879"/>
            <a:ext cx="52637" cy="52636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8853234"/>
            <a:ext cx="52637" cy="52636"/>
          </a:xfrm>
          <a:prstGeom prst="rect">
            <a:avLst/>
          </a:prstGeom>
        </p:spPr>
      </p:pic>
      <p:pic>
        <p:nvPicPr>
          <p:cNvPr id="456" name="bg object 4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79285" y="8958588"/>
            <a:ext cx="52637" cy="52636"/>
          </a:xfrm>
          <a:prstGeom prst="rect">
            <a:avLst/>
          </a:prstGeom>
        </p:spPr>
      </p:pic>
      <p:pic>
        <p:nvPicPr>
          <p:cNvPr id="457" name="bg object 4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4640" y="8537171"/>
            <a:ext cx="52637" cy="52636"/>
          </a:xfrm>
          <a:prstGeom prst="rect">
            <a:avLst/>
          </a:prstGeom>
        </p:spPr>
      </p:pic>
      <p:pic>
        <p:nvPicPr>
          <p:cNvPr id="458" name="bg object 4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642525"/>
            <a:ext cx="52637" cy="52637"/>
          </a:xfrm>
          <a:prstGeom prst="rect">
            <a:avLst/>
          </a:prstGeom>
        </p:spPr>
      </p:pic>
      <p:pic>
        <p:nvPicPr>
          <p:cNvPr id="459" name="bg object 4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747879"/>
            <a:ext cx="52637" cy="52636"/>
          </a:xfrm>
          <a:prstGeom prst="rect">
            <a:avLst/>
          </a:prstGeom>
        </p:spPr>
      </p:pic>
      <p:pic>
        <p:nvPicPr>
          <p:cNvPr id="460" name="bg object 4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8853234"/>
            <a:ext cx="52637" cy="52636"/>
          </a:xfrm>
          <a:prstGeom prst="rect">
            <a:avLst/>
          </a:prstGeom>
        </p:spPr>
      </p:pic>
      <p:pic>
        <p:nvPicPr>
          <p:cNvPr id="461" name="bg object 4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4640" y="8958668"/>
            <a:ext cx="52637" cy="52636"/>
          </a:xfrm>
          <a:prstGeom prst="rect">
            <a:avLst/>
          </a:prstGeom>
        </p:spPr>
      </p:pic>
      <p:pic>
        <p:nvPicPr>
          <p:cNvPr id="462" name="bg object 4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994" y="8537171"/>
            <a:ext cx="52637" cy="52636"/>
          </a:xfrm>
          <a:prstGeom prst="rect">
            <a:avLst/>
          </a:prstGeom>
        </p:spPr>
      </p:pic>
      <p:pic>
        <p:nvPicPr>
          <p:cNvPr id="463" name="bg object 4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642525"/>
            <a:ext cx="52637" cy="52637"/>
          </a:xfrm>
          <a:prstGeom prst="rect">
            <a:avLst/>
          </a:prstGeom>
        </p:spPr>
      </p:pic>
      <p:pic>
        <p:nvPicPr>
          <p:cNvPr id="464" name="bg object 4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747879"/>
            <a:ext cx="52637" cy="52636"/>
          </a:xfrm>
          <a:prstGeom prst="rect">
            <a:avLst/>
          </a:prstGeom>
        </p:spPr>
      </p:pic>
      <p:pic>
        <p:nvPicPr>
          <p:cNvPr id="465" name="bg object 4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8853234"/>
            <a:ext cx="52637" cy="52636"/>
          </a:xfrm>
          <a:prstGeom prst="rect">
            <a:avLst/>
          </a:prstGeom>
        </p:spPr>
      </p:pic>
      <p:pic>
        <p:nvPicPr>
          <p:cNvPr id="466" name="bg object 4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9994" y="8958668"/>
            <a:ext cx="52637" cy="52636"/>
          </a:xfrm>
          <a:prstGeom prst="rect">
            <a:avLst/>
          </a:prstGeom>
        </p:spPr>
      </p:pic>
      <p:pic>
        <p:nvPicPr>
          <p:cNvPr id="467" name="bg object 4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349" y="8537171"/>
            <a:ext cx="52637" cy="52636"/>
          </a:xfrm>
          <a:prstGeom prst="rect">
            <a:avLst/>
          </a:prstGeom>
        </p:spPr>
      </p:pic>
      <p:pic>
        <p:nvPicPr>
          <p:cNvPr id="468" name="bg object 4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642525"/>
            <a:ext cx="52637" cy="52637"/>
          </a:xfrm>
          <a:prstGeom prst="rect">
            <a:avLst/>
          </a:prstGeom>
        </p:spPr>
      </p:pic>
      <p:pic>
        <p:nvPicPr>
          <p:cNvPr id="469" name="bg object 4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747879"/>
            <a:ext cx="52637" cy="52636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8853234"/>
            <a:ext cx="52637" cy="52636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349" y="8958668"/>
            <a:ext cx="52637" cy="52636"/>
          </a:xfrm>
          <a:prstGeom prst="rect">
            <a:avLst/>
          </a:prstGeom>
        </p:spPr>
      </p:pic>
      <p:pic>
        <p:nvPicPr>
          <p:cNvPr id="472" name="bg object 4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9309" y="8537171"/>
            <a:ext cx="52637" cy="52636"/>
          </a:xfrm>
          <a:prstGeom prst="rect">
            <a:avLst/>
          </a:prstGeom>
        </p:spPr>
      </p:pic>
      <p:pic>
        <p:nvPicPr>
          <p:cNvPr id="473" name="bg object 4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642525"/>
            <a:ext cx="52637" cy="52637"/>
          </a:xfrm>
          <a:prstGeom prst="rect">
            <a:avLst/>
          </a:prstGeom>
        </p:spPr>
      </p:pic>
      <p:pic>
        <p:nvPicPr>
          <p:cNvPr id="474" name="bg object 4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747879"/>
            <a:ext cx="52637" cy="52636"/>
          </a:xfrm>
          <a:prstGeom prst="rect">
            <a:avLst/>
          </a:prstGeom>
        </p:spPr>
      </p:pic>
      <p:pic>
        <p:nvPicPr>
          <p:cNvPr id="475" name="bg object 4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8853234"/>
            <a:ext cx="52637" cy="52636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309" y="8958588"/>
            <a:ext cx="52637" cy="52636"/>
          </a:xfrm>
          <a:prstGeom prst="rect">
            <a:avLst/>
          </a:prstGeom>
        </p:spPr>
      </p:pic>
      <p:pic>
        <p:nvPicPr>
          <p:cNvPr id="477" name="bg object 4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4663" y="8537171"/>
            <a:ext cx="52637" cy="52636"/>
          </a:xfrm>
          <a:prstGeom prst="rect">
            <a:avLst/>
          </a:prstGeom>
        </p:spPr>
      </p:pic>
      <p:pic>
        <p:nvPicPr>
          <p:cNvPr id="478" name="bg object 4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642525"/>
            <a:ext cx="52637" cy="52637"/>
          </a:xfrm>
          <a:prstGeom prst="rect">
            <a:avLst/>
          </a:prstGeom>
        </p:spPr>
      </p:pic>
      <p:pic>
        <p:nvPicPr>
          <p:cNvPr id="479" name="bg object 4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747879"/>
            <a:ext cx="52637" cy="52636"/>
          </a:xfrm>
          <a:prstGeom prst="rect">
            <a:avLst/>
          </a:prstGeom>
        </p:spPr>
      </p:pic>
      <p:pic>
        <p:nvPicPr>
          <p:cNvPr id="480" name="bg object 4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8853234"/>
            <a:ext cx="52637" cy="52636"/>
          </a:xfrm>
          <a:prstGeom prst="rect">
            <a:avLst/>
          </a:prstGeom>
        </p:spPr>
      </p:pic>
      <p:pic>
        <p:nvPicPr>
          <p:cNvPr id="481" name="bg object 4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4663" y="8958588"/>
            <a:ext cx="52637" cy="52636"/>
          </a:xfrm>
          <a:prstGeom prst="rect">
            <a:avLst/>
          </a:prstGeom>
        </p:spPr>
      </p:pic>
      <p:pic>
        <p:nvPicPr>
          <p:cNvPr id="482" name="bg object 4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017" y="8537171"/>
            <a:ext cx="52637" cy="52636"/>
          </a:xfrm>
          <a:prstGeom prst="rect">
            <a:avLst/>
          </a:prstGeom>
        </p:spPr>
      </p:pic>
      <p:pic>
        <p:nvPicPr>
          <p:cNvPr id="483" name="bg object 4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642525"/>
            <a:ext cx="52637" cy="52637"/>
          </a:xfrm>
          <a:prstGeom prst="rect">
            <a:avLst/>
          </a:prstGeom>
        </p:spPr>
      </p:pic>
      <p:pic>
        <p:nvPicPr>
          <p:cNvPr id="484" name="bg object 4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747879"/>
            <a:ext cx="52637" cy="52636"/>
          </a:xfrm>
          <a:prstGeom prst="rect">
            <a:avLst/>
          </a:prstGeom>
        </p:spPr>
      </p:pic>
      <p:pic>
        <p:nvPicPr>
          <p:cNvPr id="485" name="bg object 4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8853234"/>
            <a:ext cx="52637" cy="52636"/>
          </a:xfrm>
          <a:prstGeom prst="rect">
            <a:avLst/>
          </a:prstGeom>
        </p:spPr>
      </p:pic>
      <p:pic>
        <p:nvPicPr>
          <p:cNvPr id="486" name="bg object 4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017" y="8958668"/>
            <a:ext cx="52637" cy="52636"/>
          </a:xfrm>
          <a:prstGeom prst="rect">
            <a:avLst/>
          </a:prstGeom>
        </p:spPr>
      </p:pic>
      <p:pic>
        <p:nvPicPr>
          <p:cNvPr id="487" name="bg object 4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5371" y="8537171"/>
            <a:ext cx="52637" cy="52636"/>
          </a:xfrm>
          <a:prstGeom prst="rect">
            <a:avLst/>
          </a:prstGeom>
        </p:spPr>
      </p:pic>
      <p:pic>
        <p:nvPicPr>
          <p:cNvPr id="488" name="bg object 4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642525"/>
            <a:ext cx="52637" cy="52637"/>
          </a:xfrm>
          <a:prstGeom prst="rect">
            <a:avLst/>
          </a:prstGeom>
        </p:spPr>
      </p:pic>
      <p:pic>
        <p:nvPicPr>
          <p:cNvPr id="489" name="bg object 4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747879"/>
            <a:ext cx="52637" cy="52636"/>
          </a:xfrm>
          <a:prstGeom prst="rect">
            <a:avLst/>
          </a:prstGeom>
        </p:spPr>
      </p:pic>
      <p:pic>
        <p:nvPicPr>
          <p:cNvPr id="490" name="bg object 4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8853234"/>
            <a:ext cx="52637" cy="52636"/>
          </a:xfrm>
          <a:prstGeom prst="rect">
            <a:avLst/>
          </a:prstGeom>
        </p:spPr>
      </p:pic>
      <p:pic>
        <p:nvPicPr>
          <p:cNvPr id="491" name="bg object 49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5371" y="8958588"/>
            <a:ext cx="52637" cy="52636"/>
          </a:xfrm>
          <a:prstGeom prst="rect">
            <a:avLst/>
          </a:prstGeom>
        </p:spPr>
      </p:pic>
      <p:pic>
        <p:nvPicPr>
          <p:cNvPr id="492" name="bg object 49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0806" y="8537171"/>
            <a:ext cx="52637" cy="52636"/>
          </a:xfrm>
          <a:prstGeom prst="rect">
            <a:avLst/>
          </a:prstGeom>
        </p:spPr>
      </p:pic>
      <p:pic>
        <p:nvPicPr>
          <p:cNvPr id="493" name="bg object 4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747879"/>
            <a:ext cx="52637" cy="52636"/>
          </a:xfrm>
          <a:prstGeom prst="rect">
            <a:avLst/>
          </a:prstGeom>
        </p:spPr>
      </p:pic>
      <p:pic>
        <p:nvPicPr>
          <p:cNvPr id="494" name="bg object 4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642525"/>
            <a:ext cx="52637" cy="52637"/>
          </a:xfrm>
          <a:prstGeom prst="rect">
            <a:avLst/>
          </a:prstGeom>
        </p:spPr>
      </p:pic>
      <p:pic>
        <p:nvPicPr>
          <p:cNvPr id="495" name="bg object 4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8853234"/>
            <a:ext cx="52637" cy="52636"/>
          </a:xfrm>
          <a:prstGeom prst="rect">
            <a:avLst/>
          </a:prstGeom>
        </p:spPr>
      </p:pic>
      <p:pic>
        <p:nvPicPr>
          <p:cNvPr id="496" name="bg object 4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0806" y="8958588"/>
            <a:ext cx="52637" cy="52636"/>
          </a:xfrm>
          <a:prstGeom prst="rect">
            <a:avLst/>
          </a:prstGeom>
        </p:spPr>
      </p:pic>
      <p:pic>
        <p:nvPicPr>
          <p:cNvPr id="497" name="bg object 4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122012"/>
            <a:ext cx="52637" cy="52637"/>
          </a:xfrm>
          <a:prstGeom prst="rect">
            <a:avLst/>
          </a:prstGeom>
        </p:spPr>
      </p:pic>
      <p:pic>
        <p:nvPicPr>
          <p:cNvPr id="498" name="bg object 4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016738"/>
            <a:ext cx="52637" cy="52637"/>
          </a:xfrm>
          <a:prstGeom prst="rect">
            <a:avLst/>
          </a:prstGeom>
        </p:spPr>
      </p:pic>
      <p:pic>
        <p:nvPicPr>
          <p:cNvPr id="499" name="bg object 4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227447"/>
            <a:ext cx="52637" cy="52636"/>
          </a:xfrm>
          <a:prstGeom prst="rect">
            <a:avLst/>
          </a:prstGeom>
        </p:spPr>
      </p:pic>
      <p:pic>
        <p:nvPicPr>
          <p:cNvPr id="500" name="bg object 5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438156"/>
            <a:ext cx="52637" cy="52636"/>
          </a:xfrm>
          <a:prstGeom prst="rect">
            <a:avLst/>
          </a:prstGeom>
        </p:spPr>
      </p:pic>
      <p:pic>
        <p:nvPicPr>
          <p:cNvPr id="501" name="bg object 5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332721"/>
            <a:ext cx="52637" cy="52637"/>
          </a:xfrm>
          <a:prstGeom prst="rect">
            <a:avLst/>
          </a:prstGeom>
        </p:spPr>
      </p:pic>
      <p:pic>
        <p:nvPicPr>
          <p:cNvPr id="502" name="bg object 5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016738"/>
            <a:ext cx="52637" cy="52637"/>
          </a:xfrm>
          <a:prstGeom prst="rect">
            <a:avLst/>
          </a:prstGeom>
        </p:spPr>
      </p:pic>
      <p:pic>
        <p:nvPicPr>
          <p:cNvPr id="503" name="bg object 5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227367"/>
            <a:ext cx="52637" cy="52636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122012"/>
            <a:ext cx="52637" cy="52637"/>
          </a:xfrm>
          <a:prstGeom prst="rect">
            <a:avLst/>
          </a:prstGeom>
        </p:spPr>
      </p:pic>
      <p:pic>
        <p:nvPicPr>
          <p:cNvPr id="505" name="bg object 5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332721"/>
            <a:ext cx="52637" cy="52637"/>
          </a:xfrm>
          <a:prstGeom prst="rect">
            <a:avLst/>
          </a:prstGeom>
        </p:spPr>
      </p:pic>
      <p:pic>
        <p:nvPicPr>
          <p:cNvPr id="506" name="bg object 5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438156"/>
            <a:ext cx="52637" cy="52636"/>
          </a:xfrm>
          <a:prstGeom prst="rect">
            <a:avLst/>
          </a:prstGeom>
        </p:spPr>
      </p:pic>
      <p:pic>
        <p:nvPicPr>
          <p:cNvPr id="507" name="bg object 50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016738"/>
            <a:ext cx="52637" cy="52637"/>
          </a:xfrm>
          <a:prstGeom prst="rect">
            <a:avLst/>
          </a:prstGeom>
        </p:spPr>
      </p:pic>
      <p:pic>
        <p:nvPicPr>
          <p:cNvPr id="508" name="bg object 5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122093"/>
            <a:ext cx="52637" cy="52637"/>
          </a:xfrm>
          <a:prstGeom prst="rect">
            <a:avLst/>
          </a:prstGeom>
        </p:spPr>
      </p:pic>
      <p:pic>
        <p:nvPicPr>
          <p:cNvPr id="509" name="bg object 50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227447"/>
            <a:ext cx="52637" cy="52636"/>
          </a:xfrm>
          <a:prstGeom prst="rect">
            <a:avLst/>
          </a:prstGeom>
        </p:spPr>
      </p:pic>
      <p:pic>
        <p:nvPicPr>
          <p:cNvPr id="510" name="bg object 5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438156"/>
            <a:ext cx="52637" cy="52636"/>
          </a:xfrm>
          <a:prstGeom prst="rect">
            <a:avLst/>
          </a:prstGeom>
        </p:spPr>
      </p:pic>
      <p:pic>
        <p:nvPicPr>
          <p:cNvPr id="511" name="bg object 5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332801"/>
            <a:ext cx="52637" cy="52636"/>
          </a:xfrm>
          <a:prstGeom prst="rect">
            <a:avLst/>
          </a:prstGeom>
        </p:spPr>
      </p:pic>
      <p:pic>
        <p:nvPicPr>
          <p:cNvPr id="512" name="bg object 5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016738"/>
            <a:ext cx="52637" cy="52637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122012"/>
            <a:ext cx="52637" cy="52637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227447"/>
            <a:ext cx="52637" cy="52636"/>
          </a:xfrm>
          <a:prstGeom prst="rect">
            <a:avLst/>
          </a:prstGeom>
        </p:spPr>
      </p:pic>
      <p:pic>
        <p:nvPicPr>
          <p:cNvPr id="515" name="bg object 5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332721"/>
            <a:ext cx="52637" cy="52637"/>
          </a:xfrm>
          <a:prstGeom prst="rect">
            <a:avLst/>
          </a:prstGeom>
        </p:spPr>
      </p:pic>
      <p:pic>
        <p:nvPicPr>
          <p:cNvPr id="516" name="bg object 5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438156"/>
            <a:ext cx="52637" cy="52636"/>
          </a:xfrm>
          <a:prstGeom prst="rect">
            <a:avLst/>
          </a:prstGeom>
        </p:spPr>
      </p:pic>
      <p:pic>
        <p:nvPicPr>
          <p:cNvPr id="517" name="bg object 5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016738"/>
            <a:ext cx="52637" cy="52637"/>
          </a:xfrm>
          <a:prstGeom prst="rect">
            <a:avLst/>
          </a:prstGeom>
        </p:spPr>
      </p:pic>
      <p:pic>
        <p:nvPicPr>
          <p:cNvPr id="518" name="bg object 5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227447"/>
            <a:ext cx="52637" cy="52636"/>
          </a:xfrm>
          <a:prstGeom prst="rect">
            <a:avLst/>
          </a:prstGeom>
        </p:spPr>
      </p:pic>
      <p:pic>
        <p:nvPicPr>
          <p:cNvPr id="519" name="bg object 5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122012"/>
            <a:ext cx="52637" cy="52637"/>
          </a:xfrm>
          <a:prstGeom prst="rect">
            <a:avLst/>
          </a:prstGeom>
        </p:spPr>
      </p:pic>
      <p:pic>
        <p:nvPicPr>
          <p:cNvPr id="520" name="bg object 5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332721"/>
            <a:ext cx="52637" cy="52637"/>
          </a:xfrm>
          <a:prstGeom prst="rect">
            <a:avLst/>
          </a:prstGeom>
        </p:spPr>
      </p:pic>
      <p:pic>
        <p:nvPicPr>
          <p:cNvPr id="521" name="bg object 5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438156"/>
            <a:ext cx="52637" cy="52636"/>
          </a:xfrm>
          <a:prstGeom prst="rect">
            <a:avLst/>
          </a:prstGeom>
        </p:spPr>
      </p:pic>
      <p:pic>
        <p:nvPicPr>
          <p:cNvPr id="522" name="bg object 5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016738"/>
            <a:ext cx="52636" cy="52637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122012"/>
            <a:ext cx="52636" cy="52637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227367"/>
            <a:ext cx="52636" cy="52636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438156"/>
            <a:ext cx="52636" cy="52636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332721"/>
            <a:ext cx="52636" cy="52637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016738"/>
            <a:ext cx="52637" cy="52637"/>
          </a:xfrm>
          <a:prstGeom prst="rect">
            <a:avLst/>
          </a:prstGeom>
        </p:spPr>
      </p:pic>
      <p:pic>
        <p:nvPicPr>
          <p:cNvPr id="528" name="bg object 5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122012"/>
            <a:ext cx="52637" cy="52637"/>
          </a:xfrm>
          <a:prstGeom prst="rect">
            <a:avLst/>
          </a:prstGeom>
        </p:spPr>
      </p:pic>
      <p:pic>
        <p:nvPicPr>
          <p:cNvPr id="529" name="bg object 5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227367"/>
            <a:ext cx="52637" cy="52636"/>
          </a:xfrm>
          <a:prstGeom prst="rect">
            <a:avLst/>
          </a:prstGeom>
        </p:spPr>
      </p:pic>
      <p:pic>
        <p:nvPicPr>
          <p:cNvPr id="530" name="bg object 5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332721"/>
            <a:ext cx="52637" cy="52637"/>
          </a:xfrm>
          <a:prstGeom prst="rect">
            <a:avLst/>
          </a:prstGeom>
        </p:spPr>
      </p:pic>
      <p:pic>
        <p:nvPicPr>
          <p:cNvPr id="531" name="bg object 5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438156"/>
            <a:ext cx="52637" cy="52636"/>
          </a:xfrm>
          <a:prstGeom prst="rect">
            <a:avLst/>
          </a:prstGeom>
        </p:spPr>
      </p:pic>
      <p:pic>
        <p:nvPicPr>
          <p:cNvPr id="532" name="bg object 5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438156"/>
            <a:ext cx="52637" cy="52636"/>
          </a:xfrm>
          <a:prstGeom prst="rect">
            <a:avLst/>
          </a:prstGeom>
        </p:spPr>
      </p:pic>
      <p:pic>
        <p:nvPicPr>
          <p:cNvPr id="533" name="bg object 5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438156"/>
            <a:ext cx="52637" cy="52636"/>
          </a:xfrm>
          <a:prstGeom prst="rect">
            <a:avLst/>
          </a:prstGeom>
        </p:spPr>
      </p:pic>
      <p:pic>
        <p:nvPicPr>
          <p:cNvPr id="534" name="bg object 5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6161" y="8537171"/>
            <a:ext cx="52637" cy="52636"/>
          </a:xfrm>
          <a:prstGeom prst="rect">
            <a:avLst/>
          </a:prstGeom>
        </p:spPr>
      </p:pic>
      <p:pic>
        <p:nvPicPr>
          <p:cNvPr id="535" name="bg object 5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642525"/>
            <a:ext cx="52637" cy="52637"/>
          </a:xfrm>
          <a:prstGeom prst="rect">
            <a:avLst/>
          </a:prstGeom>
        </p:spPr>
      </p:pic>
      <p:pic>
        <p:nvPicPr>
          <p:cNvPr id="536" name="bg object 5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747879"/>
            <a:ext cx="52637" cy="52636"/>
          </a:xfrm>
          <a:prstGeom prst="rect">
            <a:avLst/>
          </a:prstGeom>
        </p:spPr>
      </p:pic>
      <p:pic>
        <p:nvPicPr>
          <p:cNvPr id="537" name="bg object 5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8853234"/>
            <a:ext cx="52637" cy="52636"/>
          </a:xfrm>
          <a:prstGeom prst="rect">
            <a:avLst/>
          </a:prstGeom>
        </p:spPr>
      </p:pic>
      <p:pic>
        <p:nvPicPr>
          <p:cNvPr id="538" name="bg object 5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6161" y="8958668"/>
            <a:ext cx="52637" cy="52636"/>
          </a:xfrm>
          <a:prstGeom prst="rect">
            <a:avLst/>
          </a:prstGeom>
        </p:spPr>
      </p:pic>
      <p:pic>
        <p:nvPicPr>
          <p:cNvPr id="539" name="bg object 5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1515" y="8537171"/>
            <a:ext cx="52637" cy="52636"/>
          </a:xfrm>
          <a:prstGeom prst="rect">
            <a:avLst/>
          </a:prstGeom>
        </p:spPr>
      </p:pic>
      <p:pic>
        <p:nvPicPr>
          <p:cNvPr id="540" name="bg object 5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642525"/>
            <a:ext cx="52637" cy="52637"/>
          </a:xfrm>
          <a:prstGeom prst="rect">
            <a:avLst/>
          </a:prstGeom>
        </p:spPr>
      </p:pic>
      <p:pic>
        <p:nvPicPr>
          <p:cNvPr id="541" name="bg object 5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747879"/>
            <a:ext cx="52637" cy="52636"/>
          </a:xfrm>
          <a:prstGeom prst="rect">
            <a:avLst/>
          </a:prstGeom>
        </p:spPr>
      </p:pic>
      <p:pic>
        <p:nvPicPr>
          <p:cNvPr id="542" name="bg object 5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8853234"/>
            <a:ext cx="52637" cy="52636"/>
          </a:xfrm>
          <a:prstGeom prst="rect">
            <a:avLst/>
          </a:prstGeom>
        </p:spPr>
      </p:pic>
      <p:pic>
        <p:nvPicPr>
          <p:cNvPr id="543" name="bg object 5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515" y="8958588"/>
            <a:ext cx="52637" cy="52636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26869" y="8537171"/>
            <a:ext cx="52637" cy="52636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642525"/>
            <a:ext cx="52637" cy="52637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747879"/>
            <a:ext cx="52637" cy="52636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8853234"/>
            <a:ext cx="52637" cy="52636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26869" y="8958668"/>
            <a:ext cx="52637" cy="52636"/>
          </a:xfrm>
          <a:prstGeom prst="rect">
            <a:avLst/>
          </a:prstGeom>
        </p:spPr>
      </p:pic>
      <p:pic>
        <p:nvPicPr>
          <p:cNvPr id="549" name="bg object 5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2223" y="8537171"/>
            <a:ext cx="52637" cy="52636"/>
          </a:xfrm>
          <a:prstGeom prst="rect">
            <a:avLst/>
          </a:prstGeom>
        </p:spPr>
      </p:pic>
      <p:pic>
        <p:nvPicPr>
          <p:cNvPr id="550" name="bg object 5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642525"/>
            <a:ext cx="52637" cy="52637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747879"/>
            <a:ext cx="52637" cy="52636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8853234"/>
            <a:ext cx="52637" cy="52636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2223" y="8958668"/>
            <a:ext cx="52637" cy="52636"/>
          </a:xfrm>
          <a:prstGeom prst="rect">
            <a:avLst/>
          </a:prstGeom>
        </p:spPr>
      </p:pic>
      <p:pic>
        <p:nvPicPr>
          <p:cNvPr id="554" name="bg object 5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658" y="8537171"/>
            <a:ext cx="52637" cy="52636"/>
          </a:xfrm>
          <a:prstGeom prst="rect">
            <a:avLst/>
          </a:prstGeom>
        </p:spPr>
      </p:pic>
      <p:pic>
        <p:nvPicPr>
          <p:cNvPr id="555" name="bg object 5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642525"/>
            <a:ext cx="52637" cy="52637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747879"/>
            <a:ext cx="52637" cy="52636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8853234"/>
            <a:ext cx="52637" cy="52636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658" y="8958668"/>
            <a:ext cx="52637" cy="52636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1538" y="8537171"/>
            <a:ext cx="52636" cy="52636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642525"/>
            <a:ext cx="52636" cy="52637"/>
          </a:xfrm>
          <a:prstGeom prst="rect">
            <a:avLst/>
          </a:prstGeom>
        </p:spPr>
      </p:pic>
      <p:pic>
        <p:nvPicPr>
          <p:cNvPr id="561" name="bg object 5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747879"/>
            <a:ext cx="52636" cy="52636"/>
          </a:xfrm>
          <a:prstGeom prst="rect">
            <a:avLst/>
          </a:prstGeom>
        </p:spPr>
      </p:pic>
      <p:pic>
        <p:nvPicPr>
          <p:cNvPr id="562" name="bg object 5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8853234"/>
            <a:ext cx="52636" cy="52636"/>
          </a:xfrm>
          <a:prstGeom prst="rect">
            <a:avLst/>
          </a:prstGeom>
        </p:spPr>
      </p:pic>
      <p:pic>
        <p:nvPicPr>
          <p:cNvPr id="563" name="bg object 5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1538" y="8958588"/>
            <a:ext cx="52636" cy="52636"/>
          </a:xfrm>
          <a:prstGeom prst="rect">
            <a:avLst/>
          </a:prstGeom>
        </p:spPr>
      </p:pic>
      <p:pic>
        <p:nvPicPr>
          <p:cNvPr id="564" name="bg object 5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6892" y="8537171"/>
            <a:ext cx="52637" cy="52636"/>
          </a:xfrm>
          <a:prstGeom prst="rect">
            <a:avLst/>
          </a:prstGeom>
        </p:spPr>
      </p:pic>
      <p:pic>
        <p:nvPicPr>
          <p:cNvPr id="565" name="bg object 5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642525"/>
            <a:ext cx="52637" cy="52637"/>
          </a:xfrm>
          <a:prstGeom prst="rect">
            <a:avLst/>
          </a:prstGeom>
        </p:spPr>
      </p:pic>
      <p:pic>
        <p:nvPicPr>
          <p:cNvPr id="566" name="bg object 5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747879"/>
            <a:ext cx="52637" cy="52636"/>
          </a:xfrm>
          <a:prstGeom prst="rect">
            <a:avLst/>
          </a:prstGeom>
        </p:spPr>
      </p:pic>
      <p:pic>
        <p:nvPicPr>
          <p:cNvPr id="567" name="bg object 5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8853234"/>
            <a:ext cx="52637" cy="52636"/>
          </a:xfrm>
          <a:prstGeom prst="rect">
            <a:avLst/>
          </a:prstGeom>
        </p:spPr>
      </p:pic>
      <p:pic>
        <p:nvPicPr>
          <p:cNvPr id="568" name="bg object 56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6892" y="8958588"/>
            <a:ext cx="52637" cy="52636"/>
          </a:xfrm>
          <a:prstGeom prst="rect">
            <a:avLst/>
          </a:prstGeom>
        </p:spPr>
      </p:pic>
      <p:pic>
        <p:nvPicPr>
          <p:cNvPr id="569" name="bg object 5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2247" y="8537171"/>
            <a:ext cx="52637" cy="52636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642525"/>
            <a:ext cx="52637" cy="52637"/>
          </a:xfrm>
          <a:prstGeom prst="rect">
            <a:avLst/>
          </a:prstGeom>
        </p:spPr>
      </p:pic>
      <p:pic>
        <p:nvPicPr>
          <p:cNvPr id="571" name="bg object 5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747879"/>
            <a:ext cx="52637" cy="52636"/>
          </a:xfrm>
          <a:prstGeom prst="rect">
            <a:avLst/>
          </a:prstGeom>
        </p:spPr>
      </p:pic>
      <p:pic>
        <p:nvPicPr>
          <p:cNvPr id="572" name="bg object 5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8853234"/>
            <a:ext cx="52637" cy="52636"/>
          </a:xfrm>
          <a:prstGeom prst="rect">
            <a:avLst/>
          </a:prstGeom>
        </p:spPr>
      </p:pic>
      <p:pic>
        <p:nvPicPr>
          <p:cNvPr id="573" name="bg object 57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2247" y="8958668"/>
            <a:ext cx="52637" cy="52636"/>
          </a:xfrm>
          <a:prstGeom prst="rect">
            <a:avLst/>
          </a:prstGeom>
        </p:spPr>
      </p:pic>
      <p:pic>
        <p:nvPicPr>
          <p:cNvPr id="574" name="bg object 57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7681" y="8537171"/>
            <a:ext cx="52637" cy="52636"/>
          </a:xfrm>
          <a:prstGeom prst="rect">
            <a:avLst/>
          </a:prstGeom>
        </p:spPr>
      </p:pic>
      <p:pic>
        <p:nvPicPr>
          <p:cNvPr id="575" name="bg object 5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642525"/>
            <a:ext cx="52637" cy="52637"/>
          </a:xfrm>
          <a:prstGeom prst="rect">
            <a:avLst/>
          </a:prstGeom>
        </p:spPr>
      </p:pic>
      <p:pic>
        <p:nvPicPr>
          <p:cNvPr id="576" name="bg object 5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747879"/>
            <a:ext cx="52637" cy="52636"/>
          </a:xfrm>
          <a:prstGeom prst="rect">
            <a:avLst/>
          </a:prstGeom>
        </p:spPr>
      </p:pic>
      <p:pic>
        <p:nvPicPr>
          <p:cNvPr id="577" name="bg object 5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8853234"/>
            <a:ext cx="52637" cy="52636"/>
          </a:xfrm>
          <a:prstGeom prst="rect">
            <a:avLst/>
          </a:prstGeom>
        </p:spPr>
      </p:pic>
      <p:pic>
        <p:nvPicPr>
          <p:cNvPr id="578" name="bg object 57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81" y="8958588"/>
            <a:ext cx="52637" cy="52636"/>
          </a:xfrm>
          <a:prstGeom prst="rect">
            <a:avLst/>
          </a:prstGeom>
        </p:spPr>
      </p:pic>
      <p:pic>
        <p:nvPicPr>
          <p:cNvPr id="579" name="bg object 5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052548"/>
            <a:ext cx="52637" cy="52636"/>
          </a:xfrm>
          <a:prstGeom prst="rect">
            <a:avLst/>
          </a:prstGeom>
        </p:spPr>
      </p:pic>
      <p:pic>
        <p:nvPicPr>
          <p:cNvPr id="580" name="bg object 5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157903"/>
            <a:ext cx="52637" cy="52636"/>
          </a:xfrm>
          <a:prstGeom prst="rect">
            <a:avLst/>
          </a:prstGeom>
        </p:spPr>
      </p:pic>
      <p:pic>
        <p:nvPicPr>
          <p:cNvPr id="581" name="bg object 5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3851" y="9263257"/>
            <a:ext cx="52637" cy="52636"/>
          </a:xfrm>
          <a:prstGeom prst="rect">
            <a:avLst/>
          </a:prstGeom>
        </p:spPr>
      </p:pic>
      <p:pic>
        <p:nvPicPr>
          <p:cNvPr id="582" name="bg object 5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368611"/>
            <a:ext cx="52637" cy="52636"/>
          </a:xfrm>
          <a:prstGeom prst="rect">
            <a:avLst/>
          </a:prstGeom>
        </p:spPr>
      </p:pic>
      <p:pic>
        <p:nvPicPr>
          <p:cNvPr id="583" name="bg object 5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473965"/>
            <a:ext cx="52637" cy="52636"/>
          </a:xfrm>
          <a:prstGeom prst="rect">
            <a:avLst/>
          </a:prstGeom>
        </p:spPr>
      </p:pic>
      <p:pic>
        <p:nvPicPr>
          <p:cNvPr id="584" name="bg object 58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052548"/>
            <a:ext cx="52637" cy="52636"/>
          </a:xfrm>
          <a:prstGeom prst="rect">
            <a:avLst/>
          </a:prstGeom>
        </p:spPr>
      </p:pic>
      <p:pic>
        <p:nvPicPr>
          <p:cNvPr id="585" name="bg object 5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157903"/>
            <a:ext cx="52637" cy="52636"/>
          </a:xfrm>
          <a:prstGeom prst="rect">
            <a:avLst/>
          </a:prstGeom>
        </p:spPr>
      </p:pic>
      <p:pic>
        <p:nvPicPr>
          <p:cNvPr id="586" name="bg object 5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79285" y="9263257"/>
            <a:ext cx="52637" cy="52636"/>
          </a:xfrm>
          <a:prstGeom prst="rect">
            <a:avLst/>
          </a:prstGeom>
        </p:spPr>
      </p:pic>
      <p:pic>
        <p:nvPicPr>
          <p:cNvPr id="587" name="bg object 5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368611"/>
            <a:ext cx="52637" cy="52636"/>
          </a:xfrm>
          <a:prstGeom prst="rect">
            <a:avLst/>
          </a:prstGeom>
        </p:spPr>
      </p:pic>
      <p:pic>
        <p:nvPicPr>
          <p:cNvPr id="588" name="bg object 58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473965"/>
            <a:ext cx="52637" cy="52636"/>
          </a:xfrm>
          <a:prstGeom prst="rect">
            <a:avLst/>
          </a:prstGeom>
        </p:spPr>
      </p:pic>
      <p:pic>
        <p:nvPicPr>
          <p:cNvPr id="589" name="bg object 5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052548"/>
            <a:ext cx="52637" cy="52636"/>
          </a:xfrm>
          <a:prstGeom prst="rect">
            <a:avLst/>
          </a:prstGeom>
        </p:spPr>
      </p:pic>
      <p:pic>
        <p:nvPicPr>
          <p:cNvPr id="590" name="bg object 5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157903"/>
            <a:ext cx="52637" cy="52636"/>
          </a:xfrm>
          <a:prstGeom prst="rect">
            <a:avLst/>
          </a:prstGeom>
        </p:spPr>
      </p:pic>
      <p:pic>
        <p:nvPicPr>
          <p:cNvPr id="591" name="bg object 59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4640" y="9263257"/>
            <a:ext cx="52637" cy="52636"/>
          </a:xfrm>
          <a:prstGeom prst="rect">
            <a:avLst/>
          </a:prstGeom>
        </p:spPr>
      </p:pic>
      <p:pic>
        <p:nvPicPr>
          <p:cNvPr id="592" name="bg object 59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368611"/>
            <a:ext cx="52637" cy="52636"/>
          </a:xfrm>
          <a:prstGeom prst="rect">
            <a:avLst/>
          </a:prstGeom>
        </p:spPr>
      </p:pic>
      <p:pic>
        <p:nvPicPr>
          <p:cNvPr id="593" name="bg object 59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473965"/>
            <a:ext cx="52637" cy="52636"/>
          </a:xfrm>
          <a:prstGeom prst="rect">
            <a:avLst/>
          </a:prstGeom>
        </p:spPr>
      </p:pic>
      <p:pic>
        <p:nvPicPr>
          <p:cNvPr id="594" name="bg object 5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052548"/>
            <a:ext cx="52637" cy="52636"/>
          </a:xfrm>
          <a:prstGeom prst="rect">
            <a:avLst/>
          </a:prstGeom>
        </p:spPr>
      </p:pic>
      <p:pic>
        <p:nvPicPr>
          <p:cNvPr id="595" name="bg object 5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157903"/>
            <a:ext cx="52637" cy="52636"/>
          </a:xfrm>
          <a:prstGeom prst="rect">
            <a:avLst/>
          </a:prstGeom>
        </p:spPr>
      </p:pic>
      <p:pic>
        <p:nvPicPr>
          <p:cNvPr id="596" name="bg object 5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9994" y="9263257"/>
            <a:ext cx="52637" cy="52636"/>
          </a:xfrm>
          <a:prstGeom prst="rect">
            <a:avLst/>
          </a:prstGeom>
        </p:spPr>
      </p:pic>
      <p:pic>
        <p:nvPicPr>
          <p:cNvPr id="597" name="bg object 5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368611"/>
            <a:ext cx="52637" cy="52636"/>
          </a:xfrm>
          <a:prstGeom prst="rect">
            <a:avLst/>
          </a:prstGeom>
        </p:spPr>
      </p:pic>
      <p:pic>
        <p:nvPicPr>
          <p:cNvPr id="598" name="bg object 5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473965"/>
            <a:ext cx="52637" cy="52636"/>
          </a:xfrm>
          <a:prstGeom prst="rect">
            <a:avLst/>
          </a:prstGeom>
        </p:spPr>
      </p:pic>
      <p:pic>
        <p:nvPicPr>
          <p:cNvPr id="599" name="bg object 5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052548"/>
            <a:ext cx="52637" cy="52636"/>
          </a:xfrm>
          <a:prstGeom prst="rect">
            <a:avLst/>
          </a:prstGeom>
        </p:spPr>
      </p:pic>
      <p:pic>
        <p:nvPicPr>
          <p:cNvPr id="600" name="bg object 6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157903"/>
            <a:ext cx="52637" cy="52636"/>
          </a:xfrm>
          <a:prstGeom prst="rect">
            <a:avLst/>
          </a:prstGeom>
        </p:spPr>
      </p:pic>
      <p:pic>
        <p:nvPicPr>
          <p:cNvPr id="601" name="bg object 6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349" y="9263257"/>
            <a:ext cx="52637" cy="52636"/>
          </a:xfrm>
          <a:prstGeom prst="rect">
            <a:avLst/>
          </a:prstGeom>
        </p:spPr>
      </p:pic>
      <p:pic>
        <p:nvPicPr>
          <p:cNvPr id="602" name="bg object 6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368611"/>
            <a:ext cx="52637" cy="52636"/>
          </a:xfrm>
          <a:prstGeom prst="rect">
            <a:avLst/>
          </a:prstGeom>
        </p:spPr>
      </p:pic>
      <p:pic>
        <p:nvPicPr>
          <p:cNvPr id="603" name="bg object 6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473965"/>
            <a:ext cx="52637" cy="52636"/>
          </a:xfrm>
          <a:prstGeom prst="rect">
            <a:avLst/>
          </a:prstGeom>
        </p:spPr>
      </p:pic>
      <p:pic>
        <p:nvPicPr>
          <p:cNvPr id="604" name="bg object 6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052548"/>
            <a:ext cx="52637" cy="52636"/>
          </a:xfrm>
          <a:prstGeom prst="rect">
            <a:avLst/>
          </a:prstGeom>
        </p:spPr>
      </p:pic>
      <p:pic>
        <p:nvPicPr>
          <p:cNvPr id="605" name="bg object 6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157903"/>
            <a:ext cx="52637" cy="52636"/>
          </a:xfrm>
          <a:prstGeom prst="rect">
            <a:avLst/>
          </a:prstGeom>
        </p:spPr>
      </p:pic>
      <p:pic>
        <p:nvPicPr>
          <p:cNvPr id="606" name="bg object 6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309" y="9263257"/>
            <a:ext cx="52637" cy="52636"/>
          </a:xfrm>
          <a:prstGeom prst="rect">
            <a:avLst/>
          </a:prstGeom>
        </p:spPr>
      </p:pic>
      <p:pic>
        <p:nvPicPr>
          <p:cNvPr id="607" name="bg object 6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368611"/>
            <a:ext cx="52637" cy="52636"/>
          </a:xfrm>
          <a:prstGeom prst="rect">
            <a:avLst/>
          </a:prstGeom>
        </p:spPr>
      </p:pic>
      <p:pic>
        <p:nvPicPr>
          <p:cNvPr id="608" name="bg object 6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473965"/>
            <a:ext cx="52637" cy="52636"/>
          </a:xfrm>
          <a:prstGeom prst="rect">
            <a:avLst/>
          </a:prstGeom>
        </p:spPr>
      </p:pic>
      <p:pic>
        <p:nvPicPr>
          <p:cNvPr id="609" name="bg object 6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052548"/>
            <a:ext cx="52637" cy="52636"/>
          </a:xfrm>
          <a:prstGeom prst="rect">
            <a:avLst/>
          </a:prstGeom>
        </p:spPr>
      </p:pic>
      <p:pic>
        <p:nvPicPr>
          <p:cNvPr id="610" name="bg object 6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157823"/>
            <a:ext cx="52637" cy="52636"/>
          </a:xfrm>
          <a:prstGeom prst="rect">
            <a:avLst/>
          </a:prstGeom>
        </p:spPr>
      </p:pic>
      <p:pic>
        <p:nvPicPr>
          <p:cNvPr id="611" name="bg object 6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4663" y="9263257"/>
            <a:ext cx="52637" cy="52636"/>
          </a:xfrm>
          <a:prstGeom prst="rect">
            <a:avLst/>
          </a:prstGeom>
        </p:spPr>
      </p:pic>
      <p:pic>
        <p:nvPicPr>
          <p:cNvPr id="612" name="bg object 6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368531"/>
            <a:ext cx="52637" cy="52636"/>
          </a:xfrm>
          <a:prstGeom prst="rect">
            <a:avLst/>
          </a:prstGeom>
        </p:spPr>
      </p:pic>
      <p:pic>
        <p:nvPicPr>
          <p:cNvPr id="613" name="bg object 6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473965"/>
            <a:ext cx="52637" cy="52636"/>
          </a:xfrm>
          <a:prstGeom prst="rect">
            <a:avLst/>
          </a:prstGeom>
        </p:spPr>
      </p:pic>
      <p:pic>
        <p:nvPicPr>
          <p:cNvPr id="614" name="bg object 6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052548"/>
            <a:ext cx="52637" cy="52636"/>
          </a:xfrm>
          <a:prstGeom prst="rect">
            <a:avLst/>
          </a:prstGeom>
        </p:spPr>
      </p:pic>
      <p:pic>
        <p:nvPicPr>
          <p:cNvPr id="615" name="bg object 6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157903"/>
            <a:ext cx="52637" cy="52636"/>
          </a:xfrm>
          <a:prstGeom prst="rect">
            <a:avLst/>
          </a:prstGeom>
        </p:spPr>
      </p:pic>
      <p:pic>
        <p:nvPicPr>
          <p:cNvPr id="616" name="bg object 6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017" y="9263257"/>
            <a:ext cx="52637" cy="52636"/>
          </a:xfrm>
          <a:prstGeom prst="rect">
            <a:avLst/>
          </a:prstGeom>
        </p:spPr>
      </p:pic>
      <p:pic>
        <p:nvPicPr>
          <p:cNvPr id="617" name="bg object 6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368611"/>
            <a:ext cx="52637" cy="52636"/>
          </a:xfrm>
          <a:prstGeom prst="rect">
            <a:avLst/>
          </a:prstGeom>
        </p:spPr>
      </p:pic>
      <p:pic>
        <p:nvPicPr>
          <p:cNvPr id="618" name="bg object 6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473965"/>
            <a:ext cx="52637" cy="52636"/>
          </a:xfrm>
          <a:prstGeom prst="rect">
            <a:avLst/>
          </a:prstGeom>
        </p:spPr>
      </p:pic>
      <p:pic>
        <p:nvPicPr>
          <p:cNvPr id="619" name="bg object 6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052548"/>
            <a:ext cx="52637" cy="52636"/>
          </a:xfrm>
          <a:prstGeom prst="rect">
            <a:avLst/>
          </a:prstGeom>
        </p:spPr>
      </p:pic>
      <p:pic>
        <p:nvPicPr>
          <p:cNvPr id="620" name="bg object 6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157903"/>
            <a:ext cx="52637" cy="52636"/>
          </a:xfrm>
          <a:prstGeom prst="rect">
            <a:avLst/>
          </a:prstGeom>
        </p:spPr>
      </p:pic>
      <p:pic>
        <p:nvPicPr>
          <p:cNvPr id="621" name="bg object 6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5371" y="9263257"/>
            <a:ext cx="52637" cy="52636"/>
          </a:xfrm>
          <a:prstGeom prst="rect">
            <a:avLst/>
          </a:prstGeom>
        </p:spPr>
      </p:pic>
      <p:pic>
        <p:nvPicPr>
          <p:cNvPr id="622" name="bg object 6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368611"/>
            <a:ext cx="52637" cy="52636"/>
          </a:xfrm>
          <a:prstGeom prst="rect">
            <a:avLst/>
          </a:prstGeom>
        </p:spPr>
      </p:pic>
      <p:pic>
        <p:nvPicPr>
          <p:cNvPr id="623" name="bg object 6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473965"/>
            <a:ext cx="52637" cy="52636"/>
          </a:xfrm>
          <a:prstGeom prst="rect">
            <a:avLst/>
          </a:prstGeom>
        </p:spPr>
      </p:pic>
      <p:pic>
        <p:nvPicPr>
          <p:cNvPr id="624" name="bg object 6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052548"/>
            <a:ext cx="52637" cy="52636"/>
          </a:xfrm>
          <a:prstGeom prst="rect">
            <a:avLst/>
          </a:prstGeom>
        </p:spPr>
      </p:pic>
      <p:pic>
        <p:nvPicPr>
          <p:cNvPr id="625" name="bg object 6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157903"/>
            <a:ext cx="52637" cy="52636"/>
          </a:xfrm>
          <a:prstGeom prst="rect">
            <a:avLst/>
          </a:prstGeom>
        </p:spPr>
      </p:pic>
      <p:pic>
        <p:nvPicPr>
          <p:cNvPr id="626" name="bg object 6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0806" y="9263257"/>
            <a:ext cx="52637" cy="52636"/>
          </a:xfrm>
          <a:prstGeom prst="rect">
            <a:avLst/>
          </a:prstGeom>
        </p:spPr>
      </p:pic>
      <p:pic>
        <p:nvPicPr>
          <p:cNvPr id="627" name="bg object 6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368611"/>
            <a:ext cx="52637" cy="52636"/>
          </a:xfrm>
          <a:prstGeom prst="rect">
            <a:avLst/>
          </a:prstGeom>
        </p:spPr>
      </p:pic>
      <p:pic>
        <p:nvPicPr>
          <p:cNvPr id="628" name="bg object 6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473965"/>
            <a:ext cx="52637" cy="52636"/>
          </a:xfrm>
          <a:prstGeom prst="rect">
            <a:avLst/>
          </a:prstGeom>
        </p:spPr>
      </p:pic>
      <p:pic>
        <p:nvPicPr>
          <p:cNvPr id="629" name="bg object 6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573061"/>
            <a:ext cx="52637" cy="52636"/>
          </a:xfrm>
          <a:prstGeom prst="rect">
            <a:avLst/>
          </a:prstGeom>
        </p:spPr>
      </p:pic>
      <p:pic>
        <p:nvPicPr>
          <p:cNvPr id="630" name="bg object 6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678335"/>
            <a:ext cx="52637" cy="52636"/>
          </a:xfrm>
          <a:prstGeom prst="rect">
            <a:avLst/>
          </a:prstGeom>
        </p:spPr>
      </p:pic>
      <p:pic>
        <p:nvPicPr>
          <p:cNvPr id="631" name="bg object 6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3851" y="9783689"/>
            <a:ext cx="52637" cy="52636"/>
          </a:xfrm>
          <a:prstGeom prst="rect">
            <a:avLst/>
          </a:prstGeom>
        </p:spPr>
      </p:pic>
      <p:pic>
        <p:nvPicPr>
          <p:cNvPr id="632" name="bg object 6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3851" y="9889044"/>
            <a:ext cx="52637" cy="52636"/>
          </a:xfrm>
          <a:prstGeom prst="rect">
            <a:avLst/>
          </a:prstGeom>
        </p:spPr>
      </p:pic>
      <p:pic>
        <p:nvPicPr>
          <p:cNvPr id="633" name="bg object 6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3851" y="9994479"/>
            <a:ext cx="52637" cy="52637"/>
          </a:xfrm>
          <a:prstGeom prst="rect">
            <a:avLst/>
          </a:prstGeom>
        </p:spPr>
      </p:pic>
      <p:pic>
        <p:nvPicPr>
          <p:cNvPr id="634" name="bg object 6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573061"/>
            <a:ext cx="52637" cy="52636"/>
          </a:xfrm>
          <a:prstGeom prst="rect">
            <a:avLst/>
          </a:prstGeom>
        </p:spPr>
      </p:pic>
      <p:pic>
        <p:nvPicPr>
          <p:cNvPr id="635" name="bg object 6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678335"/>
            <a:ext cx="52637" cy="52636"/>
          </a:xfrm>
          <a:prstGeom prst="rect">
            <a:avLst/>
          </a:prstGeom>
        </p:spPr>
      </p:pic>
      <p:pic>
        <p:nvPicPr>
          <p:cNvPr id="636" name="bg object 6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79285" y="9783689"/>
            <a:ext cx="52637" cy="52636"/>
          </a:xfrm>
          <a:prstGeom prst="rect">
            <a:avLst/>
          </a:prstGeom>
        </p:spPr>
      </p:pic>
      <p:pic>
        <p:nvPicPr>
          <p:cNvPr id="637" name="bg object 6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79285" y="9889044"/>
            <a:ext cx="52637" cy="52636"/>
          </a:xfrm>
          <a:prstGeom prst="rect">
            <a:avLst/>
          </a:prstGeom>
        </p:spPr>
      </p:pic>
      <p:pic>
        <p:nvPicPr>
          <p:cNvPr id="638" name="bg object 6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79285" y="9994479"/>
            <a:ext cx="52637" cy="52637"/>
          </a:xfrm>
          <a:prstGeom prst="rect">
            <a:avLst/>
          </a:prstGeom>
        </p:spPr>
      </p:pic>
      <p:pic>
        <p:nvPicPr>
          <p:cNvPr id="639" name="bg object 6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573061"/>
            <a:ext cx="52637" cy="52636"/>
          </a:xfrm>
          <a:prstGeom prst="rect">
            <a:avLst/>
          </a:prstGeom>
        </p:spPr>
      </p:pic>
      <p:pic>
        <p:nvPicPr>
          <p:cNvPr id="640" name="bg object 6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678416"/>
            <a:ext cx="52637" cy="52636"/>
          </a:xfrm>
          <a:prstGeom prst="rect">
            <a:avLst/>
          </a:prstGeom>
        </p:spPr>
      </p:pic>
      <p:pic>
        <p:nvPicPr>
          <p:cNvPr id="641" name="bg object 6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4640" y="9783770"/>
            <a:ext cx="52637" cy="52636"/>
          </a:xfrm>
          <a:prstGeom prst="rect">
            <a:avLst/>
          </a:prstGeom>
        </p:spPr>
      </p:pic>
      <p:pic>
        <p:nvPicPr>
          <p:cNvPr id="642" name="bg object 6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4640" y="9889124"/>
            <a:ext cx="52637" cy="52636"/>
          </a:xfrm>
          <a:prstGeom prst="rect">
            <a:avLst/>
          </a:prstGeom>
        </p:spPr>
      </p:pic>
      <p:pic>
        <p:nvPicPr>
          <p:cNvPr id="643" name="bg object 64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4640" y="9994479"/>
            <a:ext cx="52637" cy="52637"/>
          </a:xfrm>
          <a:prstGeom prst="rect">
            <a:avLst/>
          </a:prstGeom>
        </p:spPr>
      </p:pic>
      <p:pic>
        <p:nvPicPr>
          <p:cNvPr id="644" name="bg object 6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573061"/>
            <a:ext cx="52637" cy="52636"/>
          </a:xfrm>
          <a:prstGeom prst="rect">
            <a:avLst/>
          </a:prstGeom>
        </p:spPr>
      </p:pic>
      <p:pic>
        <p:nvPicPr>
          <p:cNvPr id="645" name="bg object 6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678335"/>
            <a:ext cx="52637" cy="52636"/>
          </a:xfrm>
          <a:prstGeom prst="rect">
            <a:avLst/>
          </a:prstGeom>
        </p:spPr>
      </p:pic>
      <p:pic>
        <p:nvPicPr>
          <p:cNvPr id="646" name="bg object 6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9994" y="9783689"/>
            <a:ext cx="52637" cy="52636"/>
          </a:xfrm>
          <a:prstGeom prst="rect">
            <a:avLst/>
          </a:prstGeom>
        </p:spPr>
      </p:pic>
      <p:pic>
        <p:nvPicPr>
          <p:cNvPr id="647" name="bg object 6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9994" y="9889044"/>
            <a:ext cx="52637" cy="52636"/>
          </a:xfrm>
          <a:prstGeom prst="rect">
            <a:avLst/>
          </a:prstGeom>
        </p:spPr>
      </p:pic>
      <p:pic>
        <p:nvPicPr>
          <p:cNvPr id="648" name="bg object 6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994" y="9994479"/>
            <a:ext cx="52637" cy="52637"/>
          </a:xfrm>
          <a:prstGeom prst="rect">
            <a:avLst/>
          </a:prstGeom>
        </p:spPr>
      </p:pic>
      <p:pic>
        <p:nvPicPr>
          <p:cNvPr id="649" name="bg 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573061"/>
            <a:ext cx="52637" cy="52636"/>
          </a:xfrm>
          <a:prstGeom prst="rect">
            <a:avLst/>
          </a:prstGeom>
        </p:spPr>
      </p:pic>
      <p:pic>
        <p:nvPicPr>
          <p:cNvPr id="650" name="bg object 6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678335"/>
            <a:ext cx="52637" cy="52636"/>
          </a:xfrm>
          <a:prstGeom prst="rect">
            <a:avLst/>
          </a:prstGeom>
        </p:spPr>
      </p:pic>
      <p:pic>
        <p:nvPicPr>
          <p:cNvPr id="651" name="bg object 6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5349" y="9783689"/>
            <a:ext cx="52637" cy="52636"/>
          </a:xfrm>
          <a:prstGeom prst="rect">
            <a:avLst/>
          </a:prstGeom>
        </p:spPr>
      </p:pic>
      <p:pic>
        <p:nvPicPr>
          <p:cNvPr id="652" name="bg object 6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349" y="9889044"/>
            <a:ext cx="52637" cy="52636"/>
          </a:xfrm>
          <a:prstGeom prst="rect">
            <a:avLst/>
          </a:prstGeom>
        </p:spPr>
      </p:pic>
      <p:pic>
        <p:nvPicPr>
          <p:cNvPr id="653" name="bg object 6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5349" y="9994479"/>
            <a:ext cx="52637" cy="52637"/>
          </a:xfrm>
          <a:prstGeom prst="rect">
            <a:avLst/>
          </a:prstGeom>
        </p:spPr>
      </p:pic>
      <p:pic>
        <p:nvPicPr>
          <p:cNvPr id="654" name="bg object 6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572981"/>
            <a:ext cx="52637" cy="52636"/>
          </a:xfrm>
          <a:prstGeom prst="rect">
            <a:avLst/>
          </a:prstGeom>
        </p:spPr>
      </p:pic>
      <p:pic>
        <p:nvPicPr>
          <p:cNvPr id="655" name="bg object 6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678335"/>
            <a:ext cx="52637" cy="52636"/>
          </a:xfrm>
          <a:prstGeom prst="rect">
            <a:avLst/>
          </a:prstGeom>
        </p:spPr>
      </p:pic>
      <p:pic>
        <p:nvPicPr>
          <p:cNvPr id="656" name="bg object 6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89309" y="9783689"/>
            <a:ext cx="52637" cy="52636"/>
          </a:xfrm>
          <a:prstGeom prst="rect">
            <a:avLst/>
          </a:prstGeom>
        </p:spPr>
      </p:pic>
      <p:pic>
        <p:nvPicPr>
          <p:cNvPr id="657" name="bg object 6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9309" y="9889044"/>
            <a:ext cx="52637" cy="52636"/>
          </a:xfrm>
          <a:prstGeom prst="rect">
            <a:avLst/>
          </a:prstGeom>
        </p:spPr>
      </p:pic>
      <p:pic>
        <p:nvPicPr>
          <p:cNvPr id="658" name="bg object 6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89309" y="9994479"/>
            <a:ext cx="52637" cy="52637"/>
          </a:xfrm>
          <a:prstGeom prst="rect">
            <a:avLst/>
          </a:prstGeom>
        </p:spPr>
      </p:pic>
      <p:pic>
        <p:nvPicPr>
          <p:cNvPr id="659" name="bg object 6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572981"/>
            <a:ext cx="52637" cy="52636"/>
          </a:xfrm>
          <a:prstGeom prst="rect">
            <a:avLst/>
          </a:prstGeom>
        </p:spPr>
      </p:pic>
      <p:pic>
        <p:nvPicPr>
          <p:cNvPr id="660" name="bg object 6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678335"/>
            <a:ext cx="52637" cy="52636"/>
          </a:xfrm>
          <a:prstGeom prst="rect">
            <a:avLst/>
          </a:prstGeom>
        </p:spPr>
      </p:pic>
      <p:pic>
        <p:nvPicPr>
          <p:cNvPr id="661" name="bg object 6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94663" y="9783689"/>
            <a:ext cx="52637" cy="52636"/>
          </a:xfrm>
          <a:prstGeom prst="rect">
            <a:avLst/>
          </a:prstGeom>
        </p:spPr>
      </p:pic>
      <p:pic>
        <p:nvPicPr>
          <p:cNvPr id="662" name="bg object 6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889044"/>
            <a:ext cx="52637" cy="52636"/>
          </a:xfrm>
          <a:prstGeom prst="rect">
            <a:avLst/>
          </a:prstGeom>
        </p:spPr>
      </p:pic>
      <p:pic>
        <p:nvPicPr>
          <p:cNvPr id="663" name="bg object 6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94663" y="9994398"/>
            <a:ext cx="52637" cy="52636"/>
          </a:xfrm>
          <a:prstGeom prst="rect">
            <a:avLst/>
          </a:prstGeom>
        </p:spPr>
      </p:pic>
      <p:pic>
        <p:nvPicPr>
          <p:cNvPr id="664" name="bg object 6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572981"/>
            <a:ext cx="52637" cy="52636"/>
          </a:xfrm>
          <a:prstGeom prst="rect">
            <a:avLst/>
          </a:prstGeom>
        </p:spPr>
      </p:pic>
      <p:pic>
        <p:nvPicPr>
          <p:cNvPr id="665" name="bg object 6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678335"/>
            <a:ext cx="52637" cy="52636"/>
          </a:xfrm>
          <a:prstGeom prst="rect">
            <a:avLst/>
          </a:prstGeom>
        </p:spPr>
      </p:pic>
      <p:pic>
        <p:nvPicPr>
          <p:cNvPr id="666" name="bg object 6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00017" y="9783770"/>
            <a:ext cx="52637" cy="52636"/>
          </a:xfrm>
          <a:prstGeom prst="rect">
            <a:avLst/>
          </a:prstGeom>
        </p:spPr>
      </p:pic>
      <p:pic>
        <p:nvPicPr>
          <p:cNvPr id="667" name="bg object 6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017" y="9889044"/>
            <a:ext cx="52637" cy="52636"/>
          </a:xfrm>
          <a:prstGeom prst="rect">
            <a:avLst/>
          </a:prstGeom>
        </p:spPr>
      </p:pic>
      <p:pic>
        <p:nvPicPr>
          <p:cNvPr id="668" name="bg object 6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0017" y="9994479"/>
            <a:ext cx="52637" cy="52637"/>
          </a:xfrm>
          <a:prstGeom prst="rect">
            <a:avLst/>
          </a:prstGeom>
        </p:spPr>
      </p:pic>
      <p:pic>
        <p:nvPicPr>
          <p:cNvPr id="669" name="bg object 6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572981"/>
            <a:ext cx="52637" cy="52636"/>
          </a:xfrm>
          <a:prstGeom prst="rect">
            <a:avLst/>
          </a:prstGeom>
        </p:spPr>
      </p:pic>
      <p:pic>
        <p:nvPicPr>
          <p:cNvPr id="670" name="bg object 6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678335"/>
            <a:ext cx="52637" cy="52636"/>
          </a:xfrm>
          <a:prstGeom prst="rect">
            <a:avLst/>
          </a:prstGeom>
        </p:spPr>
      </p:pic>
      <p:pic>
        <p:nvPicPr>
          <p:cNvPr id="671" name="bg object 6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05371" y="9783689"/>
            <a:ext cx="52637" cy="52636"/>
          </a:xfrm>
          <a:prstGeom prst="rect">
            <a:avLst/>
          </a:prstGeom>
        </p:spPr>
      </p:pic>
      <p:pic>
        <p:nvPicPr>
          <p:cNvPr id="672" name="bg object 6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5371" y="9889044"/>
            <a:ext cx="52637" cy="52636"/>
          </a:xfrm>
          <a:prstGeom prst="rect">
            <a:avLst/>
          </a:prstGeom>
        </p:spPr>
      </p:pic>
      <p:pic>
        <p:nvPicPr>
          <p:cNvPr id="673" name="bg object 6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5371" y="9994479"/>
            <a:ext cx="52637" cy="52637"/>
          </a:xfrm>
          <a:prstGeom prst="rect">
            <a:avLst/>
          </a:prstGeom>
        </p:spPr>
      </p:pic>
      <p:pic>
        <p:nvPicPr>
          <p:cNvPr id="674" name="bg object 6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572981"/>
            <a:ext cx="52637" cy="52636"/>
          </a:xfrm>
          <a:prstGeom prst="rect">
            <a:avLst/>
          </a:prstGeom>
        </p:spPr>
      </p:pic>
      <p:pic>
        <p:nvPicPr>
          <p:cNvPr id="675" name="bg object 6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678335"/>
            <a:ext cx="52637" cy="52636"/>
          </a:xfrm>
          <a:prstGeom prst="rect">
            <a:avLst/>
          </a:prstGeom>
        </p:spPr>
      </p:pic>
      <p:pic>
        <p:nvPicPr>
          <p:cNvPr id="676" name="bg object 67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0806" y="9783689"/>
            <a:ext cx="52637" cy="52636"/>
          </a:xfrm>
          <a:prstGeom prst="rect">
            <a:avLst/>
          </a:prstGeom>
        </p:spPr>
      </p:pic>
      <p:pic>
        <p:nvPicPr>
          <p:cNvPr id="677" name="bg object 6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0806" y="9889044"/>
            <a:ext cx="52637" cy="52636"/>
          </a:xfrm>
          <a:prstGeom prst="rect">
            <a:avLst/>
          </a:prstGeom>
        </p:spPr>
      </p:pic>
      <p:pic>
        <p:nvPicPr>
          <p:cNvPr id="678" name="bg object 6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0806" y="9994479"/>
            <a:ext cx="52637" cy="52637"/>
          </a:xfrm>
          <a:prstGeom prst="rect">
            <a:avLst/>
          </a:prstGeom>
        </p:spPr>
      </p:pic>
      <p:pic>
        <p:nvPicPr>
          <p:cNvPr id="679" name="bg object 6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052548"/>
            <a:ext cx="52637" cy="52636"/>
          </a:xfrm>
          <a:prstGeom prst="rect">
            <a:avLst/>
          </a:prstGeom>
        </p:spPr>
      </p:pic>
      <p:pic>
        <p:nvPicPr>
          <p:cNvPr id="680" name="bg object 6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157903"/>
            <a:ext cx="52637" cy="52636"/>
          </a:xfrm>
          <a:prstGeom prst="rect">
            <a:avLst/>
          </a:prstGeom>
        </p:spPr>
      </p:pic>
      <p:pic>
        <p:nvPicPr>
          <p:cNvPr id="681" name="bg object 6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6161" y="9263257"/>
            <a:ext cx="52637" cy="52636"/>
          </a:xfrm>
          <a:prstGeom prst="rect">
            <a:avLst/>
          </a:prstGeom>
        </p:spPr>
      </p:pic>
      <p:pic>
        <p:nvPicPr>
          <p:cNvPr id="682" name="bg object 6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368611"/>
            <a:ext cx="52637" cy="52636"/>
          </a:xfrm>
          <a:prstGeom prst="rect">
            <a:avLst/>
          </a:prstGeom>
        </p:spPr>
      </p:pic>
      <p:pic>
        <p:nvPicPr>
          <p:cNvPr id="683" name="bg object 6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473965"/>
            <a:ext cx="52637" cy="52636"/>
          </a:xfrm>
          <a:prstGeom prst="rect">
            <a:avLst/>
          </a:prstGeom>
        </p:spPr>
      </p:pic>
      <p:pic>
        <p:nvPicPr>
          <p:cNvPr id="684" name="bg object 6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052548"/>
            <a:ext cx="52637" cy="52636"/>
          </a:xfrm>
          <a:prstGeom prst="rect">
            <a:avLst/>
          </a:prstGeom>
        </p:spPr>
      </p:pic>
      <p:pic>
        <p:nvPicPr>
          <p:cNvPr id="685" name="bg object 6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157903"/>
            <a:ext cx="52637" cy="52636"/>
          </a:xfrm>
          <a:prstGeom prst="rect">
            <a:avLst/>
          </a:prstGeom>
        </p:spPr>
      </p:pic>
      <p:pic>
        <p:nvPicPr>
          <p:cNvPr id="686" name="bg object 6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515" y="9263257"/>
            <a:ext cx="52637" cy="52636"/>
          </a:xfrm>
          <a:prstGeom prst="rect">
            <a:avLst/>
          </a:prstGeom>
        </p:spPr>
      </p:pic>
      <p:pic>
        <p:nvPicPr>
          <p:cNvPr id="687" name="bg object 6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368611"/>
            <a:ext cx="52637" cy="52636"/>
          </a:xfrm>
          <a:prstGeom prst="rect">
            <a:avLst/>
          </a:prstGeom>
        </p:spPr>
      </p:pic>
      <p:pic>
        <p:nvPicPr>
          <p:cNvPr id="688" name="bg object 6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473965"/>
            <a:ext cx="52637" cy="52636"/>
          </a:xfrm>
          <a:prstGeom prst="rect">
            <a:avLst/>
          </a:prstGeom>
        </p:spPr>
      </p:pic>
      <p:pic>
        <p:nvPicPr>
          <p:cNvPr id="689" name="bg object 68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052548"/>
            <a:ext cx="52637" cy="52636"/>
          </a:xfrm>
          <a:prstGeom prst="rect">
            <a:avLst/>
          </a:prstGeom>
        </p:spPr>
      </p:pic>
      <p:pic>
        <p:nvPicPr>
          <p:cNvPr id="690" name="bg object 6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157903"/>
            <a:ext cx="52637" cy="52636"/>
          </a:xfrm>
          <a:prstGeom prst="rect">
            <a:avLst/>
          </a:prstGeom>
        </p:spPr>
      </p:pic>
      <p:pic>
        <p:nvPicPr>
          <p:cNvPr id="691" name="bg object 6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26869" y="9263257"/>
            <a:ext cx="52637" cy="52636"/>
          </a:xfrm>
          <a:prstGeom prst="rect">
            <a:avLst/>
          </a:prstGeom>
        </p:spPr>
      </p:pic>
      <p:pic>
        <p:nvPicPr>
          <p:cNvPr id="692" name="bg object 69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368611"/>
            <a:ext cx="52637" cy="52636"/>
          </a:xfrm>
          <a:prstGeom prst="rect">
            <a:avLst/>
          </a:prstGeom>
        </p:spPr>
      </p:pic>
      <p:pic>
        <p:nvPicPr>
          <p:cNvPr id="693" name="bg object 69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473965"/>
            <a:ext cx="52637" cy="52636"/>
          </a:xfrm>
          <a:prstGeom prst="rect">
            <a:avLst/>
          </a:prstGeom>
        </p:spPr>
      </p:pic>
      <p:pic>
        <p:nvPicPr>
          <p:cNvPr id="694" name="bg object 6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052548"/>
            <a:ext cx="52637" cy="52636"/>
          </a:xfrm>
          <a:prstGeom prst="rect">
            <a:avLst/>
          </a:prstGeom>
        </p:spPr>
      </p:pic>
      <p:pic>
        <p:nvPicPr>
          <p:cNvPr id="695" name="bg object 6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157903"/>
            <a:ext cx="52637" cy="52636"/>
          </a:xfrm>
          <a:prstGeom prst="rect">
            <a:avLst/>
          </a:prstGeom>
        </p:spPr>
      </p:pic>
      <p:pic>
        <p:nvPicPr>
          <p:cNvPr id="696" name="bg object 6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2223" y="9263257"/>
            <a:ext cx="52637" cy="52636"/>
          </a:xfrm>
          <a:prstGeom prst="rect">
            <a:avLst/>
          </a:prstGeom>
        </p:spPr>
      </p:pic>
      <p:pic>
        <p:nvPicPr>
          <p:cNvPr id="697" name="bg object 6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368611"/>
            <a:ext cx="52637" cy="52636"/>
          </a:xfrm>
          <a:prstGeom prst="rect">
            <a:avLst/>
          </a:prstGeom>
        </p:spPr>
      </p:pic>
      <p:pic>
        <p:nvPicPr>
          <p:cNvPr id="698" name="bg object 6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473965"/>
            <a:ext cx="52637" cy="52636"/>
          </a:xfrm>
          <a:prstGeom prst="rect">
            <a:avLst/>
          </a:prstGeom>
        </p:spPr>
      </p:pic>
      <p:pic>
        <p:nvPicPr>
          <p:cNvPr id="699" name="bg object 6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052548"/>
            <a:ext cx="52637" cy="52636"/>
          </a:xfrm>
          <a:prstGeom prst="rect">
            <a:avLst/>
          </a:prstGeom>
        </p:spPr>
      </p:pic>
      <p:pic>
        <p:nvPicPr>
          <p:cNvPr id="700" name="bg object 7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157903"/>
            <a:ext cx="52637" cy="52636"/>
          </a:xfrm>
          <a:prstGeom prst="rect">
            <a:avLst/>
          </a:prstGeom>
        </p:spPr>
      </p:pic>
      <p:pic>
        <p:nvPicPr>
          <p:cNvPr id="701" name="bg object 7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658" y="9263257"/>
            <a:ext cx="52637" cy="52636"/>
          </a:xfrm>
          <a:prstGeom prst="rect">
            <a:avLst/>
          </a:prstGeom>
        </p:spPr>
      </p:pic>
      <p:pic>
        <p:nvPicPr>
          <p:cNvPr id="702" name="bg object 7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368611"/>
            <a:ext cx="52637" cy="52636"/>
          </a:xfrm>
          <a:prstGeom prst="rect">
            <a:avLst/>
          </a:prstGeom>
        </p:spPr>
      </p:pic>
      <p:pic>
        <p:nvPicPr>
          <p:cNvPr id="703" name="bg object 7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473965"/>
            <a:ext cx="52637" cy="52636"/>
          </a:xfrm>
          <a:prstGeom prst="rect">
            <a:avLst/>
          </a:prstGeom>
        </p:spPr>
      </p:pic>
      <p:pic>
        <p:nvPicPr>
          <p:cNvPr id="704" name="bg object 7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052548"/>
            <a:ext cx="52636" cy="52636"/>
          </a:xfrm>
          <a:prstGeom prst="rect">
            <a:avLst/>
          </a:prstGeom>
        </p:spPr>
      </p:pic>
      <p:pic>
        <p:nvPicPr>
          <p:cNvPr id="705" name="bg object 7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157903"/>
            <a:ext cx="52636" cy="52636"/>
          </a:xfrm>
          <a:prstGeom prst="rect">
            <a:avLst/>
          </a:prstGeom>
        </p:spPr>
      </p:pic>
      <p:pic>
        <p:nvPicPr>
          <p:cNvPr id="706" name="bg object 70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1538" y="9263257"/>
            <a:ext cx="52636" cy="52636"/>
          </a:xfrm>
          <a:prstGeom prst="rect">
            <a:avLst/>
          </a:prstGeom>
        </p:spPr>
      </p:pic>
      <p:pic>
        <p:nvPicPr>
          <p:cNvPr id="707" name="bg object 7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368611"/>
            <a:ext cx="52636" cy="52636"/>
          </a:xfrm>
          <a:prstGeom prst="rect">
            <a:avLst/>
          </a:prstGeom>
        </p:spPr>
      </p:pic>
      <p:pic>
        <p:nvPicPr>
          <p:cNvPr id="708" name="bg object 7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473965"/>
            <a:ext cx="52636" cy="52636"/>
          </a:xfrm>
          <a:prstGeom prst="rect">
            <a:avLst/>
          </a:prstGeom>
        </p:spPr>
      </p:pic>
      <p:pic>
        <p:nvPicPr>
          <p:cNvPr id="709" name="bg object 7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052548"/>
            <a:ext cx="52637" cy="52636"/>
          </a:xfrm>
          <a:prstGeom prst="rect">
            <a:avLst/>
          </a:prstGeom>
        </p:spPr>
      </p:pic>
      <p:pic>
        <p:nvPicPr>
          <p:cNvPr id="710" name="bg object 7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157823"/>
            <a:ext cx="52637" cy="52636"/>
          </a:xfrm>
          <a:prstGeom prst="rect">
            <a:avLst/>
          </a:prstGeom>
        </p:spPr>
      </p:pic>
      <p:pic>
        <p:nvPicPr>
          <p:cNvPr id="711" name="bg object 7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6892" y="9263257"/>
            <a:ext cx="52637" cy="52636"/>
          </a:xfrm>
          <a:prstGeom prst="rect">
            <a:avLst/>
          </a:prstGeom>
        </p:spPr>
      </p:pic>
      <p:pic>
        <p:nvPicPr>
          <p:cNvPr id="712" name="bg object 7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368531"/>
            <a:ext cx="52637" cy="52636"/>
          </a:xfrm>
          <a:prstGeom prst="rect">
            <a:avLst/>
          </a:prstGeom>
        </p:spPr>
      </p:pic>
      <p:pic>
        <p:nvPicPr>
          <p:cNvPr id="713" name="bg object 7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473965"/>
            <a:ext cx="52637" cy="52636"/>
          </a:xfrm>
          <a:prstGeom prst="rect">
            <a:avLst/>
          </a:prstGeom>
        </p:spPr>
      </p:pic>
      <p:pic>
        <p:nvPicPr>
          <p:cNvPr id="714" name="bg object 7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052548"/>
            <a:ext cx="52637" cy="52636"/>
          </a:xfrm>
          <a:prstGeom prst="rect">
            <a:avLst/>
          </a:prstGeom>
        </p:spPr>
      </p:pic>
      <p:pic>
        <p:nvPicPr>
          <p:cNvPr id="715" name="bg object 7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157903"/>
            <a:ext cx="52637" cy="52636"/>
          </a:xfrm>
          <a:prstGeom prst="rect">
            <a:avLst/>
          </a:prstGeom>
        </p:spPr>
      </p:pic>
      <p:pic>
        <p:nvPicPr>
          <p:cNvPr id="716" name="bg object 7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2247" y="9263257"/>
            <a:ext cx="52637" cy="52636"/>
          </a:xfrm>
          <a:prstGeom prst="rect">
            <a:avLst/>
          </a:prstGeom>
        </p:spPr>
      </p:pic>
      <p:pic>
        <p:nvPicPr>
          <p:cNvPr id="717" name="bg object 7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368611"/>
            <a:ext cx="52637" cy="52636"/>
          </a:xfrm>
          <a:prstGeom prst="rect">
            <a:avLst/>
          </a:prstGeom>
        </p:spPr>
      </p:pic>
      <p:pic>
        <p:nvPicPr>
          <p:cNvPr id="718" name="bg object 7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473965"/>
            <a:ext cx="52637" cy="52636"/>
          </a:xfrm>
          <a:prstGeom prst="rect">
            <a:avLst/>
          </a:prstGeom>
        </p:spPr>
      </p:pic>
      <p:pic>
        <p:nvPicPr>
          <p:cNvPr id="719" name="bg object 7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052548"/>
            <a:ext cx="52637" cy="52636"/>
          </a:xfrm>
          <a:prstGeom prst="rect">
            <a:avLst/>
          </a:prstGeom>
        </p:spPr>
      </p:pic>
      <p:pic>
        <p:nvPicPr>
          <p:cNvPr id="720" name="bg object 7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157903"/>
            <a:ext cx="52637" cy="52636"/>
          </a:xfrm>
          <a:prstGeom prst="rect">
            <a:avLst/>
          </a:prstGeom>
        </p:spPr>
      </p:pic>
      <p:pic>
        <p:nvPicPr>
          <p:cNvPr id="721" name="bg object 7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81" y="9263257"/>
            <a:ext cx="52637" cy="52636"/>
          </a:xfrm>
          <a:prstGeom prst="rect">
            <a:avLst/>
          </a:prstGeom>
        </p:spPr>
      </p:pic>
      <p:pic>
        <p:nvPicPr>
          <p:cNvPr id="722" name="bg object 7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368611"/>
            <a:ext cx="52637" cy="52636"/>
          </a:xfrm>
          <a:prstGeom prst="rect">
            <a:avLst/>
          </a:prstGeom>
        </p:spPr>
      </p:pic>
      <p:pic>
        <p:nvPicPr>
          <p:cNvPr id="723" name="bg object 7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473965"/>
            <a:ext cx="52637" cy="52636"/>
          </a:xfrm>
          <a:prstGeom prst="rect">
            <a:avLst/>
          </a:prstGeom>
        </p:spPr>
      </p:pic>
      <p:pic>
        <p:nvPicPr>
          <p:cNvPr id="724" name="bg object 7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573061"/>
            <a:ext cx="52637" cy="52636"/>
          </a:xfrm>
          <a:prstGeom prst="rect">
            <a:avLst/>
          </a:prstGeom>
        </p:spPr>
      </p:pic>
      <p:pic>
        <p:nvPicPr>
          <p:cNvPr id="725" name="bg object 7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678335"/>
            <a:ext cx="52637" cy="52636"/>
          </a:xfrm>
          <a:prstGeom prst="rect">
            <a:avLst/>
          </a:prstGeom>
        </p:spPr>
      </p:pic>
      <p:pic>
        <p:nvPicPr>
          <p:cNvPr id="726" name="bg object 7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6161" y="9783689"/>
            <a:ext cx="52637" cy="52636"/>
          </a:xfrm>
          <a:prstGeom prst="rect">
            <a:avLst/>
          </a:prstGeom>
        </p:spPr>
      </p:pic>
      <p:pic>
        <p:nvPicPr>
          <p:cNvPr id="727" name="bg object 7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6161" y="9889044"/>
            <a:ext cx="52637" cy="52636"/>
          </a:xfrm>
          <a:prstGeom prst="rect">
            <a:avLst/>
          </a:prstGeom>
        </p:spPr>
      </p:pic>
      <p:pic>
        <p:nvPicPr>
          <p:cNvPr id="728" name="bg object 7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6161" y="9994479"/>
            <a:ext cx="52637" cy="52637"/>
          </a:xfrm>
          <a:prstGeom prst="rect">
            <a:avLst/>
          </a:prstGeom>
        </p:spPr>
      </p:pic>
      <p:pic>
        <p:nvPicPr>
          <p:cNvPr id="729" name="bg object 7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573061"/>
            <a:ext cx="52637" cy="52636"/>
          </a:xfrm>
          <a:prstGeom prst="rect">
            <a:avLst/>
          </a:prstGeom>
        </p:spPr>
      </p:pic>
      <p:pic>
        <p:nvPicPr>
          <p:cNvPr id="730" name="bg object 7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678335"/>
            <a:ext cx="52637" cy="52636"/>
          </a:xfrm>
          <a:prstGeom prst="rect">
            <a:avLst/>
          </a:prstGeom>
        </p:spPr>
      </p:pic>
      <p:pic>
        <p:nvPicPr>
          <p:cNvPr id="731" name="bg object 7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1515" y="9783689"/>
            <a:ext cx="52637" cy="52636"/>
          </a:xfrm>
          <a:prstGeom prst="rect">
            <a:avLst/>
          </a:prstGeom>
        </p:spPr>
      </p:pic>
      <p:pic>
        <p:nvPicPr>
          <p:cNvPr id="732" name="bg object 7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515" y="9889044"/>
            <a:ext cx="52637" cy="52636"/>
          </a:xfrm>
          <a:prstGeom prst="rect">
            <a:avLst/>
          </a:prstGeom>
        </p:spPr>
      </p:pic>
      <p:pic>
        <p:nvPicPr>
          <p:cNvPr id="733" name="bg object 7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1515" y="9994479"/>
            <a:ext cx="52637" cy="52637"/>
          </a:xfrm>
          <a:prstGeom prst="rect">
            <a:avLst/>
          </a:prstGeom>
        </p:spPr>
      </p:pic>
      <p:pic>
        <p:nvPicPr>
          <p:cNvPr id="734" name="bg object 7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573061"/>
            <a:ext cx="52637" cy="52636"/>
          </a:xfrm>
          <a:prstGeom prst="rect">
            <a:avLst/>
          </a:prstGeom>
        </p:spPr>
      </p:pic>
      <p:pic>
        <p:nvPicPr>
          <p:cNvPr id="735" name="bg object 7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678416"/>
            <a:ext cx="52637" cy="52636"/>
          </a:xfrm>
          <a:prstGeom prst="rect">
            <a:avLst/>
          </a:prstGeom>
        </p:spPr>
      </p:pic>
      <p:pic>
        <p:nvPicPr>
          <p:cNvPr id="736" name="bg object 7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926869" y="9783770"/>
            <a:ext cx="52637" cy="52636"/>
          </a:xfrm>
          <a:prstGeom prst="rect">
            <a:avLst/>
          </a:prstGeom>
        </p:spPr>
      </p:pic>
      <p:pic>
        <p:nvPicPr>
          <p:cNvPr id="737" name="bg object 7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26869" y="9889124"/>
            <a:ext cx="52637" cy="52636"/>
          </a:xfrm>
          <a:prstGeom prst="rect">
            <a:avLst/>
          </a:prstGeom>
        </p:spPr>
      </p:pic>
      <p:pic>
        <p:nvPicPr>
          <p:cNvPr id="738" name="bg object 7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926869" y="9994479"/>
            <a:ext cx="52637" cy="52637"/>
          </a:xfrm>
          <a:prstGeom prst="rect">
            <a:avLst/>
          </a:prstGeom>
        </p:spPr>
      </p:pic>
      <p:pic>
        <p:nvPicPr>
          <p:cNvPr id="739" name="bg object 7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573061"/>
            <a:ext cx="52637" cy="52636"/>
          </a:xfrm>
          <a:prstGeom prst="rect">
            <a:avLst/>
          </a:prstGeom>
        </p:spPr>
      </p:pic>
      <p:pic>
        <p:nvPicPr>
          <p:cNvPr id="740" name="bg object 7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678335"/>
            <a:ext cx="52637" cy="52636"/>
          </a:xfrm>
          <a:prstGeom prst="rect">
            <a:avLst/>
          </a:prstGeom>
        </p:spPr>
      </p:pic>
      <p:pic>
        <p:nvPicPr>
          <p:cNvPr id="741" name="bg object 7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2223" y="9783689"/>
            <a:ext cx="52637" cy="52636"/>
          </a:xfrm>
          <a:prstGeom prst="rect">
            <a:avLst/>
          </a:prstGeom>
        </p:spPr>
      </p:pic>
      <p:pic>
        <p:nvPicPr>
          <p:cNvPr id="742" name="bg object 7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2223" y="9889044"/>
            <a:ext cx="52637" cy="52636"/>
          </a:xfrm>
          <a:prstGeom prst="rect">
            <a:avLst/>
          </a:prstGeom>
        </p:spPr>
      </p:pic>
      <p:pic>
        <p:nvPicPr>
          <p:cNvPr id="743" name="bg object 7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32223" y="9994479"/>
            <a:ext cx="52637" cy="52637"/>
          </a:xfrm>
          <a:prstGeom prst="rect">
            <a:avLst/>
          </a:prstGeom>
        </p:spPr>
      </p:pic>
      <p:pic>
        <p:nvPicPr>
          <p:cNvPr id="744" name="bg object 7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573061"/>
            <a:ext cx="52637" cy="52636"/>
          </a:xfrm>
          <a:prstGeom prst="rect">
            <a:avLst/>
          </a:prstGeom>
        </p:spPr>
      </p:pic>
      <p:pic>
        <p:nvPicPr>
          <p:cNvPr id="745" name="bg object 7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678335"/>
            <a:ext cx="52637" cy="52636"/>
          </a:xfrm>
          <a:prstGeom prst="rect">
            <a:avLst/>
          </a:prstGeom>
        </p:spPr>
      </p:pic>
      <p:pic>
        <p:nvPicPr>
          <p:cNvPr id="746" name="bg object 7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7658" y="9783689"/>
            <a:ext cx="52637" cy="52636"/>
          </a:xfrm>
          <a:prstGeom prst="rect">
            <a:avLst/>
          </a:prstGeom>
        </p:spPr>
      </p:pic>
      <p:pic>
        <p:nvPicPr>
          <p:cNvPr id="747" name="bg object 7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37658" y="9889044"/>
            <a:ext cx="52637" cy="52636"/>
          </a:xfrm>
          <a:prstGeom prst="rect">
            <a:avLst/>
          </a:prstGeom>
        </p:spPr>
      </p:pic>
      <p:pic>
        <p:nvPicPr>
          <p:cNvPr id="748" name="bg object 7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37658" y="9994479"/>
            <a:ext cx="52637" cy="52637"/>
          </a:xfrm>
          <a:prstGeom prst="rect">
            <a:avLst/>
          </a:prstGeom>
        </p:spPr>
      </p:pic>
      <p:pic>
        <p:nvPicPr>
          <p:cNvPr id="749" name="bg object 7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572981"/>
            <a:ext cx="52636" cy="52636"/>
          </a:xfrm>
          <a:prstGeom prst="rect">
            <a:avLst/>
          </a:prstGeom>
        </p:spPr>
      </p:pic>
      <p:pic>
        <p:nvPicPr>
          <p:cNvPr id="750" name="bg object 7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678335"/>
            <a:ext cx="52636" cy="52636"/>
          </a:xfrm>
          <a:prstGeom prst="rect">
            <a:avLst/>
          </a:prstGeom>
        </p:spPr>
      </p:pic>
      <p:pic>
        <p:nvPicPr>
          <p:cNvPr id="751" name="bg object 7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31538" y="9783689"/>
            <a:ext cx="52636" cy="52636"/>
          </a:xfrm>
          <a:prstGeom prst="rect">
            <a:avLst/>
          </a:prstGeom>
        </p:spPr>
      </p:pic>
      <p:pic>
        <p:nvPicPr>
          <p:cNvPr id="752" name="bg object 7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1538" y="9889044"/>
            <a:ext cx="52636" cy="52636"/>
          </a:xfrm>
          <a:prstGeom prst="rect">
            <a:avLst/>
          </a:prstGeom>
        </p:spPr>
      </p:pic>
      <p:pic>
        <p:nvPicPr>
          <p:cNvPr id="753" name="bg object 7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31538" y="9994479"/>
            <a:ext cx="52636" cy="52637"/>
          </a:xfrm>
          <a:prstGeom prst="rect">
            <a:avLst/>
          </a:prstGeom>
        </p:spPr>
      </p:pic>
      <p:pic>
        <p:nvPicPr>
          <p:cNvPr id="754" name="bg object 7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572981"/>
            <a:ext cx="52637" cy="52636"/>
          </a:xfrm>
          <a:prstGeom prst="rect">
            <a:avLst/>
          </a:prstGeom>
        </p:spPr>
      </p:pic>
      <p:pic>
        <p:nvPicPr>
          <p:cNvPr id="755" name="bg object 7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678335"/>
            <a:ext cx="52637" cy="52636"/>
          </a:xfrm>
          <a:prstGeom prst="rect">
            <a:avLst/>
          </a:prstGeom>
        </p:spPr>
      </p:pic>
      <p:pic>
        <p:nvPicPr>
          <p:cNvPr id="756" name="bg object 7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6892" y="9783689"/>
            <a:ext cx="52637" cy="52636"/>
          </a:xfrm>
          <a:prstGeom prst="rect">
            <a:avLst/>
          </a:prstGeom>
        </p:spPr>
      </p:pic>
      <p:pic>
        <p:nvPicPr>
          <p:cNvPr id="757" name="bg object 7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889044"/>
            <a:ext cx="52637" cy="52636"/>
          </a:xfrm>
          <a:prstGeom prst="rect">
            <a:avLst/>
          </a:prstGeom>
        </p:spPr>
      </p:pic>
      <p:pic>
        <p:nvPicPr>
          <p:cNvPr id="758" name="bg object 7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892" y="9994398"/>
            <a:ext cx="52637" cy="52636"/>
          </a:xfrm>
          <a:prstGeom prst="rect">
            <a:avLst/>
          </a:prstGeom>
        </p:spPr>
      </p:pic>
      <p:pic>
        <p:nvPicPr>
          <p:cNvPr id="759" name="bg object 7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572981"/>
            <a:ext cx="52637" cy="52636"/>
          </a:xfrm>
          <a:prstGeom prst="rect">
            <a:avLst/>
          </a:prstGeom>
        </p:spPr>
      </p:pic>
      <p:pic>
        <p:nvPicPr>
          <p:cNvPr id="760" name="bg object 7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678335"/>
            <a:ext cx="52637" cy="52636"/>
          </a:xfrm>
          <a:prstGeom prst="rect">
            <a:avLst/>
          </a:prstGeom>
        </p:spPr>
      </p:pic>
      <p:pic>
        <p:nvPicPr>
          <p:cNvPr id="761" name="bg object 7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2247" y="9783770"/>
            <a:ext cx="52637" cy="52636"/>
          </a:xfrm>
          <a:prstGeom prst="rect">
            <a:avLst/>
          </a:prstGeom>
        </p:spPr>
      </p:pic>
      <p:pic>
        <p:nvPicPr>
          <p:cNvPr id="762" name="bg object 7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2247" y="9889044"/>
            <a:ext cx="52637" cy="52636"/>
          </a:xfrm>
          <a:prstGeom prst="rect">
            <a:avLst/>
          </a:prstGeom>
        </p:spPr>
      </p:pic>
      <p:pic>
        <p:nvPicPr>
          <p:cNvPr id="763" name="bg object 7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42247" y="9994479"/>
            <a:ext cx="52637" cy="52637"/>
          </a:xfrm>
          <a:prstGeom prst="rect">
            <a:avLst/>
          </a:prstGeom>
        </p:spPr>
      </p:pic>
      <p:pic>
        <p:nvPicPr>
          <p:cNvPr id="764" name="bg object 7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572981"/>
            <a:ext cx="52637" cy="52636"/>
          </a:xfrm>
          <a:prstGeom prst="rect">
            <a:avLst/>
          </a:prstGeom>
        </p:spPr>
      </p:pic>
      <p:pic>
        <p:nvPicPr>
          <p:cNvPr id="765" name="bg object 7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678335"/>
            <a:ext cx="52637" cy="52636"/>
          </a:xfrm>
          <a:prstGeom prst="rect">
            <a:avLst/>
          </a:prstGeom>
        </p:spPr>
      </p:pic>
      <p:pic>
        <p:nvPicPr>
          <p:cNvPr id="766" name="bg object 7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7681" y="9783689"/>
            <a:ext cx="52637" cy="52636"/>
          </a:xfrm>
          <a:prstGeom prst="rect">
            <a:avLst/>
          </a:prstGeom>
        </p:spPr>
      </p:pic>
      <p:pic>
        <p:nvPicPr>
          <p:cNvPr id="767" name="bg object 76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681" y="9889044"/>
            <a:ext cx="52637" cy="52636"/>
          </a:xfrm>
          <a:prstGeom prst="rect">
            <a:avLst/>
          </a:prstGeom>
        </p:spPr>
      </p:pic>
      <p:pic>
        <p:nvPicPr>
          <p:cNvPr id="768" name="bg object 7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47681" y="9994479"/>
            <a:ext cx="52637" cy="52637"/>
          </a:xfrm>
          <a:prstGeom prst="rect">
            <a:avLst/>
          </a:prstGeom>
        </p:spPr>
      </p:pic>
      <p:sp>
        <p:nvSpPr>
          <p:cNvPr id="769" name="bg object 769"/>
          <p:cNvSpPr/>
          <p:nvPr/>
        </p:nvSpPr>
        <p:spPr>
          <a:xfrm>
            <a:off x="1452331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0" name="bg object 7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5844" y="96888"/>
            <a:ext cx="78220" cy="78220"/>
          </a:xfrm>
          <a:prstGeom prst="rect">
            <a:avLst/>
          </a:prstGeom>
        </p:spPr>
      </p:pic>
      <p:sp>
        <p:nvSpPr>
          <p:cNvPr id="771" name="bg object 771"/>
          <p:cNvSpPr/>
          <p:nvPr/>
        </p:nvSpPr>
        <p:spPr>
          <a:xfrm>
            <a:off x="1607386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4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2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2" name="bg object 77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02046" y="96888"/>
            <a:ext cx="78220" cy="78220"/>
          </a:xfrm>
          <a:prstGeom prst="rect">
            <a:avLst/>
          </a:prstGeom>
        </p:spPr>
      </p:pic>
      <p:sp>
        <p:nvSpPr>
          <p:cNvPr id="773" name="bg object 773"/>
          <p:cNvSpPr/>
          <p:nvPr/>
        </p:nvSpPr>
        <p:spPr>
          <a:xfrm>
            <a:off x="1763588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4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2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4" name="bg object 77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58249" y="96888"/>
            <a:ext cx="78220" cy="78220"/>
          </a:xfrm>
          <a:prstGeom prst="rect">
            <a:avLst/>
          </a:prstGeom>
        </p:spPr>
      </p:pic>
      <p:sp>
        <p:nvSpPr>
          <p:cNvPr id="775" name="bg object 775"/>
          <p:cNvSpPr/>
          <p:nvPr/>
        </p:nvSpPr>
        <p:spPr>
          <a:xfrm>
            <a:off x="1920977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32703" y="18907"/>
                </a:moveTo>
                <a:lnTo>
                  <a:pt x="17459" y="15840"/>
                </a:lnTo>
                <a:lnTo>
                  <a:pt x="5030" y="7469"/>
                </a:lnTo>
                <a:lnTo>
                  <a:pt x="0" y="0"/>
                </a:lnTo>
                <a:lnTo>
                  <a:pt x="65379" y="0"/>
                </a:lnTo>
                <a:lnTo>
                  <a:pt x="60332" y="7469"/>
                </a:lnTo>
                <a:lnTo>
                  <a:pt x="47897" y="15840"/>
                </a:lnTo>
                <a:lnTo>
                  <a:pt x="32703" y="1890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6" name="bg object 7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14571" y="96888"/>
            <a:ext cx="78220" cy="78220"/>
          </a:xfrm>
          <a:prstGeom prst="rect">
            <a:avLst/>
          </a:prstGeom>
        </p:spPr>
      </p:pic>
      <p:sp>
        <p:nvSpPr>
          <p:cNvPr id="777" name="bg object 777"/>
          <p:cNvSpPr/>
          <p:nvPr/>
        </p:nvSpPr>
        <p:spPr>
          <a:xfrm>
            <a:off x="2060276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8" name="bg object 7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53789" y="96888"/>
            <a:ext cx="78220" cy="78220"/>
          </a:xfrm>
          <a:prstGeom prst="rect">
            <a:avLst/>
          </a:prstGeom>
        </p:spPr>
      </p:pic>
      <p:sp>
        <p:nvSpPr>
          <p:cNvPr id="779" name="bg object 779"/>
          <p:cNvSpPr/>
          <p:nvPr/>
        </p:nvSpPr>
        <p:spPr>
          <a:xfrm>
            <a:off x="2216479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0" name="bg object 78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09992" y="96888"/>
            <a:ext cx="78220" cy="78220"/>
          </a:xfrm>
          <a:prstGeom prst="rect">
            <a:avLst/>
          </a:prstGeom>
        </p:spPr>
      </p:pic>
      <p:sp>
        <p:nvSpPr>
          <p:cNvPr id="781" name="bg object 781"/>
          <p:cNvSpPr/>
          <p:nvPr/>
        </p:nvSpPr>
        <p:spPr>
          <a:xfrm>
            <a:off x="2371653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4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2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2" name="bg object 7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66313" y="96888"/>
            <a:ext cx="78220" cy="78220"/>
          </a:xfrm>
          <a:prstGeom prst="rect">
            <a:avLst/>
          </a:prstGeom>
        </p:spPr>
      </p:pic>
      <p:sp>
        <p:nvSpPr>
          <p:cNvPr id="783" name="bg object 783"/>
          <p:cNvSpPr/>
          <p:nvPr/>
        </p:nvSpPr>
        <p:spPr>
          <a:xfrm>
            <a:off x="2527855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4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2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4" name="bg object 7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22515" y="96888"/>
            <a:ext cx="78220" cy="78220"/>
          </a:xfrm>
          <a:prstGeom prst="rect">
            <a:avLst/>
          </a:prstGeom>
        </p:spPr>
      </p:pic>
      <p:sp>
        <p:nvSpPr>
          <p:cNvPr id="785" name="bg object 785"/>
          <p:cNvSpPr/>
          <p:nvPr/>
        </p:nvSpPr>
        <p:spPr>
          <a:xfrm>
            <a:off x="2684057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4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2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6" name="bg object 78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8718" y="96888"/>
            <a:ext cx="78220" cy="78220"/>
          </a:xfrm>
          <a:prstGeom prst="rect">
            <a:avLst/>
          </a:prstGeom>
        </p:spPr>
      </p:pic>
      <p:sp>
        <p:nvSpPr>
          <p:cNvPr id="787" name="bg object 787"/>
          <p:cNvSpPr/>
          <p:nvPr/>
        </p:nvSpPr>
        <p:spPr>
          <a:xfrm>
            <a:off x="2841446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32703" y="18907"/>
                </a:moveTo>
                <a:lnTo>
                  <a:pt x="17459" y="15840"/>
                </a:lnTo>
                <a:lnTo>
                  <a:pt x="5030" y="7469"/>
                </a:lnTo>
                <a:lnTo>
                  <a:pt x="0" y="0"/>
                </a:lnTo>
                <a:lnTo>
                  <a:pt x="65379" y="0"/>
                </a:lnTo>
                <a:lnTo>
                  <a:pt x="60332" y="7469"/>
                </a:lnTo>
                <a:lnTo>
                  <a:pt x="47897" y="15840"/>
                </a:lnTo>
                <a:lnTo>
                  <a:pt x="32703" y="1890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88" name="bg object 78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35040" y="96888"/>
            <a:ext cx="78220" cy="78220"/>
          </a:xfrm>
          <a:prstGeom prst="rect">
            <a:avLst/>
          </a:prstGeom>
        </p:spPr>
      </p:pic>
      <p:sp>
        <p:nvSpPr>
          <p:cNvPr id="789" name="bg object 789"/>
          <p:cNvSpPr/>
          <p:nvPr/>
        </p:nvSpPr>
        <p:spPr>
          <a:xfrm>
            <a:off x="2997729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5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0" name="bg object 79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91242" y="96888"/>
            <a:ext cx="78220" cy="78220"/>
          </a:xfrm>
          <a:prstGeom prst="rect">
            <a:avLst/>
          </a:prstGeom>
        </p:spPr>
      </p:pic>
      <p:sp>
        <p:nvSpPr>
          <p:cNvPr id="791" name="bg object 791"/>
          <p:cNvSpPr/>
          <p:nvPr/>
        </p:nvSpPr>
        <p:spPr>
          <a:xfrm>
            <a:off x="3153903" y="0"/>
            <a:ext cx="66040" cy="19050"/>
          </a:xfrm>
          <a:custGeom>
            <a:avLst/>
            <a:gdLst/>
            <a:ahLst/>
            <a:cxnLst/>
            <a:rect l="l" t="t" r="r" b="b"/>
            <a:pathLst>
              <a:path w="66039" h="19050">
                <a:moveTo>
                  <a:pt x="32652" y="18787"/>
                </a:moveTo>
                <a:lnTo>
                  <a:pt x="17458" y="15739"/>
                </a:lnTo>
                <a:lnTo>
                  <a:pt x="5023" y="7410"/>
                </a:lnTo>
                <a:lnTo>
                  <a:pt x="0" y="0"/>
                </a:lnTo>
                <a:lnTo>
                  <a:pt x="65510" y="0"/>
                </a:lnTo>
                <a:lnTo>
                  <a:pt x="61110" y="6274"/>
                </a:lnTo>
                <a:lnTo>
                  <a:pt x="53104" y="12926"/>
                </a:lnTo>
                <a:lnTo>
                  <a:pt x="43483" y="17247"/>
                </a:lnTo>
                <a:lnTo>
                  <a:pt x="32652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bg object 792"/>
          <p:cNvSpPr/>
          <p:nvPr/>
        </p:nvSpPr>
        <p:spPr>
          <a:xfrm>
            <a:off x="3147444" y="96888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5" h="78739">
                <a:moveTo>
                  <a:pt x="44372" y="78220"/>
                </a:moveTo>
                <a:lnTo>
                  <a:pt x="39110" y="78220"/>
                </a:lnTo>
                <a:lnTo>
                  <a:pt x="23916" y="75153"/>
                </a:lnTo>
                <a:lnTo>
                  <a:pt x="11481" y="66783"/>
                </a:lnTo>
                <a:lnTo>
                  <a:pt x="3083" y="54354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7" y="3066"/>
                </a:lnTo>
                <a:lnTo>
                  <a:pt x="39110" y="0"/>
                </a:lnTo>
                <a:lnTo>
                  <a:pt x="46166" y="0"/>
                </a:lnTo>
                <a:lnTo>
                  <a:pt x="52745" y="2033"/>
                </a:lnTo>
                <a:lnTo>
                  <a:pt x="58486" y="5382"/>
                </a:lnTo>
                <a:lnTo>
                  <a:pt x="56935" y="22788"/>
                </a:lnTo>
                <a:lnTo>
                  <a:pt x="55675" y="40216"/>
                </a:lnTo>
                <a:lnTo>
                  <a:pt x="54684" y="57689"/>
                </a:lnTo>
                <a:lnTo>
                  <a:pt x="53941" y="75230"/>
                </a:lnTo>
                <a:lnTo>
                  <a:pt x="49396" y="77144"/>
                </a:lnTo>
                <a:lnTo>
                  <a:pt x="44372" y="782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bg object 793"/>
          <p:cNvSpPr/>
          <p:nvPr/>
        </p:nvSpPr>
        <p:spPr>
          <a:xfrm>
            <a:off x="5462421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32841" y="18667"/>
                </a:moveTo>
                <a:lnTo>
                  <a:pt x="22027" y="17146"/>
                </a:lnTo>
                <a:lnTo>
                  <a:pt x="12434" y="12866"/>
                </a:lnTo>
                <a:lnTo>
                  <a:pt x="4434" y="6255"/>
                </a:lnTo>
                <a:lnTo>
                  <a:pt x="0" y="0"/>
                </a:lnTo>
                <a:lnTo>
                  <a:pt x="65355" y="0"/>
                </a:lnTo>
                <a:lnTo>
                  <a:pt x="60470" y="7230"/>
                </a:lnTo>
                <a:lnTo>
                  <a:pt x="48035" y="15601"/>
                </a:lnTo>
                <a:lnTo>
                  <a:pt x="32841" y="1866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bg object 794"/>
          <p:cNvSpPr/>
          <p:nvPr/>
        </p:nvSpPr>
        <p:spPr>
          <a:xfrm>
            <a:off x="5475887" y="96888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4" h="78739">
                <a:moveTo>
                  <a:pt x="19375" y="78220"/>
                </a:moveTo>
                <a:lnTo>
                  <a:pt x="14113" y="78220"/>
                </a:lnTo>
                <a:lnTo>
                  <a:pt x="9089" y="77144"/>
                </a:lnTo>
                <a:lnTo>
                  <a:pt x="4544" y="75230"/>
                </a:lnTo>
                <a:lnTo>
                  <a:pt x="3801" y="57673"/>
                </a:lnTo>
                <a:lnTo>
                  <a:pt x="2810" y="40171"/>
                </a:lnTo>
                <a:lnTo>
                  <a:pt x="1551" y="22737"/>
                </a:lnTo>
                <a:lnTo>
                  <a:pt x="0" y="5382"/>
                </a:lnTo>
                <a:lnTo>
                  <a:pt x="5740" y="2033"/>
                </a:lnTo>
                <a:lnTo>
                  <a:pt x="12319" y="0"/>
                </a:lnTo>
                <a:lnTo>
                  <a:pt x="19375" y="0"/>
                </a:lnTo>
                <a:lnTo>
                  <a:pt x="34569" y="3066"/>
                </a:lnTo>
                <a:lnTo>
                  <a:pt x="47004" y="11437"/>
                </a:lnTo>
                <a:lnTo>
                  <a:pt x="55402" y="23866"/>
                </a:lnTo>
                <a:lnTo>
                  <a:pt x="58485" y="39110"/>
                </a:lnTo>
                <a:lnTo>
                  <a:pt x="55402" y="54354"/>
                </a:lnTo>
                <a:lnTo>
                  <a:pt x="47003" y="66783"/>
                </a:lnTo>
                <a:lnTo>
                  <a:pt x="34569" y="75153"/>
                </a:lnTo>
                <a:lnTo>
                  <a:pt x="19375" y="782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bg object 795"/>
          <p:cNvSpPr/>
          <p:nvPr/>
        </p:nvSpPr>
        <p:spPr>
          <a:xfrm>
            <a:off x="5618842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6" name="bg object 79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12355" y="96888"/>
            <a:ext cx="78220" cy="78220"/>
          </a:xfrm>
          <a:prstGeom prst="rect">
            <a:avLst/>
          </a:prstGeom>
        </p:spPr>
      </p:pic>
      <p:sp>
        <p:nvSpPr>
          <p:cNvPr id="797" name="bg object 797"/>
          <p:cNvSpPr/>
          <p:nvPr/>
        </p:nvSpPr>
        <p:spPr>
          <a:xfrm>
            <a:off x="5775044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8" name="bg object 79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68557" y="96888"/>
            <a:ext cx="78220" cy="78220"/>
          </a:xfrm>
          <a:prstGeom prst="rect">
            <a:avLst/>
          </a:prstGeom>
        </p:spPr>
      </p:pic>
      <p:sp>
        <p:nvSpPr>
          <p:cNvPr id="799" name="bg object 799"/>
          <p:cNvSpPr/>
          <p:nvPr/>
        </p:nvSpPr>
        <p:spPr>
          <a:xfrm>
            <a:off x="5931286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32703" y="18907"/>
                </a:moveTo>
                <a:lnTo>
                  <a:pt x="17459" y="15840"/>
                </a:lnTo>
                <a:lnTo>
                  <a:pt x="5030" y="7469"/>
                </a:lnTo>
                <a:lnTo>
                  <a:pt x="0" y="0"/>
                </a:lnTo>
                <a:lnTo>
                  <a:pt x="65379" y="0"/>
                </a:lnTo>
                <a:lnTo>
                  <a:pt x="60332" y="7469"/>
                </a:lnTo>
                <a:lnTo>
                  <a:pt x="47897" y="15840"/>
                </a:lnTo>
                <a:lnTo>
                  <a:pt x="32703" y="1890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0" name="bg object 80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24879" y="96888"/>
            <a:ext cx="78220" cy="78220"/>
          </a:xfrm>
          <a:prstGeom prst="rect">
            <a:avLst/>
          </a:prstGeom>
        </p:spPr>
      </p:pic>
      <p:sp>
        <p:nvSpPr>
          <p:cNvPr id="801" name="bg object 801"/>
          <p:cNvSpPr/>
          <p:nvPr/>
        </p:nvSpPr>
        <p:spPr>
          <a:xfrm>
            <a:off x="6087568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7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2" name="bg object 80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1081" y="96888"/>
            <a:ext cx="78220" cy="78220"/>
          </a:xfrm>
          <a:prstGeom prst="rect">
            <a:avLst/>
          </a:prstGeom>
        </p:spPr>
      </p:pic>
      <p:sp>
        <p:nvSpPr>
          <p:cNvPr id="803" name="bg object 803"/>
          <p:cNvSpPr/>
          <p:nvPr/>
        </p:nvSpPr>
        <p:spPr>
          <a:xfrm>
            <a:off x="6242622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5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1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4" name="bg object 80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37283" y="96888"/>
            <a:ext cx="78221" cy="78220"/>
          </a:xfrm>
          <a:prstGeom prst="rect">
            <a:avLst/>
          </a:prstGeom>
        </p:spPr>
      </p:pic>
      <p:sp>
        <p:nvSpPr>
          <p:cNvPr id="805" name="bg object 805"/>
          <p:cNvSpPr/>
          <p:nvPr/>
        </p:nvSpPr>
        <p:spPr>
          <a:xfrm>
            <a:off x="6398944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5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2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1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6" name="bg object 80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93605" y="96888"/>
            <a:ext cx="78220" cy="78220"/>
          </a:xfrm>
          <a:prstGeom prst="rect">
            <a:avLst/>
          </a:prstGeom>
        </p:spPr>
      </p:pic>
      <p:sp>
        <p:nvSpPr>
          <p:cNvPr id="807" name="bg object 807"/>
          <p:cNvSpPr/>
          <p:nvPr/>
        </p:nvSpPr>
        <p:spPr>
          <a:xfrm>
            <a:off x="6555146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5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2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8" name="bg object 80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49807" y="96888"/>
            <a:ext cx="78220" cy="78220"/>
          </a:xfrm>
          <a:prstGeom prst="rect">
            <a:avLst/>
          </a:prstGeom>
        </p:spPr>
      </p:pic>
      <p:sp>
        <p:nvSpPr>
          <p:cNvPr id="809" name="bg object 809"/>
          <p:cNvSpPr/>
          <p:nvPr/>
        </p:nvSpPr>
        <p:spPr>
          <a:xfrm>
            <a:off x="6695513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0" name="bg object 81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89026" y="96888"/>
            <a:ext cx="78220" cy="78220"/>
          </a:xfrm>
          <a:prstGeom prst="rect">
            <a:avLst/>
          </a:prstGeom>
        </p:spPr>
      </p:pic>
      <p:sp>
        <p:nvSpPr>
          <p:cNvPr id="811" name="bg object 811"/>
          <p:cNvSpPr/>
          <p:nvPr/>
        </p:nvSpPr>
        <p:spPr>
          <a:xfrm>
            <a:off x="6851835" y="0"/>
            <a:ext cx="65405" cy="19050"/>
          </a:xfrm>
          <a:custGeom>
            <a:avLst/>
            <a:gdLst/>
            <a:ahLst/>
            <a:cxnLst/>
            <a:rect l="l" t="t" r="r" b="b"/>
            <a:pathLst>
              <a:path w="65404" h="19050">
                <a:moveTo>
                  <a:pt x="32623" y="18787"/>
                </a:moveTo>
                <a:lnTo>
                  <a:pt x="17379" y="15720"/>
                </a:lnTo>
                <a:lnTo>
                  <a:pt x="4949" y="7350"/>
                </a:lnTo>
                <a:lnTo>
                  <a:pt x="0" y="0"/>
                </a:lnTo>
                <a:lnTo>
                  <a:pt x="65218" y="0"/>
                </a:lnTo>
                <a:lnTo>
                  <a:pt x="60251" y="7350"/>
                </a:lnTo>
                <a:lnTo>
                  <a:pt x="47816" y="15720"/>
                </a:lnTo>
                <a:lnTo>
                  <a:pt x="32623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2" name="bg object 81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845348" y="96888"/>
            <a:ext cx="78220" cy="78220"/>
          </a:xfrm>
          <a:prstGeom prst="rect">
            <a:avLst/>
          </a:prstGeom>
        </p:spPr>
      </p:pic>
      <p:sp>
        <p:nvSpPr>
          <p:cNvPr id="813" name="bg object 813"/>
          <p:cNvSpPr/>
          <p:nvPr/>
        </p:nvSpPr>
        <p:spPr>
          <a:xfrm>
            <a:off x="7006890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5" h="19050">
                <a:moveTo>
                  <a:pt x="38957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2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1" y="0"/>
                </a:lnTo>
                <a:lnTo>
                  <a:pt x="38957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4" name="bg object 81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001550" y="96888"/>
            <a:ext cx="78220" cy="78220"/>
          </a:xfrm>
          <a:prstGeom prst="rect">
            <a:avLst/>
          </a:prstGeom>
        </p:spPr>
      </p:pic>
      <p:sp>
        <p:nvSpPr>
          <p:cNvPr id="815" name="bg object 815"/>
          <p:cNvSpPr/>
          <p:nvPr/>
        </p:nvSpPr>
        <p:spPr>
          <a:xfrm>
            <a:off x="7163091" y="0"/>
            <a:ext cx="67945" cy="19050"/>
          </a:xfrm>
          <a:custGeom>
            <a:avLst/>
            <a:gdLst/>
            <a:ahLst/>
            <a:cxnLst/>
            <a:rect l="l" t="t" r="r" b="b"/>
            <a:pathLst>
              <a:path w="67945" h="19050">
                <a:moveTo>
                  <a:pt x="38958" y="18787"/>
                </a:moveTo>
                <a:lnTo>
                  <a:pt x="28584" y="18787"/>
                </a:lnTo>
                <a:lnTo>
                  <a:pt x="23595" y="17794"/>
                </a:lnTo>
                <a:lnTo>
                  <a:pt x="14013" y="13825"/>
                </a:lnTo>
                <a:lnTo>
                  <a:pt x="9783" y="10999"/>
                </a:lnTo>
                <a:lnTo>
                  <a:pt x="2448" y="3664"/>
                </a:lnTo>
                <a:lnTo>
                  <a:pt x="0" y="0"/>
                </a:lnTo>
                <a:lnTo>
                  <a:pt x="67542" y="0"/>
                </a:lnTo>
                <a:lnTo>
                  <a:pt x="38958" y="1878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16" name="bg object 81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57753" y="96888"/>
            <a:ext cx="78221" cy="78220"/>
          </a:xfrm>
          <a:prstGeom prst="rect">
            <a:avLst/>
          </a:prstGeom>
        </p:spPr>
      </p:pic>
      <p:pic>
        <p:nvPicPr>
          <p:cNvPr id="817" name="bg object 81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445844" y="253091"/>
            <a:ext cx="78220" cy="78220"/>
          </a:xfrm>
          <a:prstGeom prst="rect">
            <a:avLst/>
          </a:prstGeom>
        </p:spPr>
      </p:pic>
      <p:pic>
        <p:nvPicPr>
          <p:cNvPr id="818" name="bg object 81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45844" y="409173"/>
            <a:ext cx="78220" cy="78220"/>
          </a:xfrm>
          <a:prstGeom prst="rect">
            <a:avLst/>
          </a:prstGeom>
        </p:spPr>
      </p:pic>
      <p:pic>
        <p:nvPicPr>
          <p:cNvPr id="819" name="bg object 81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445844" y="565376"/>
            <a:ext cx="78220" cy="78220"/>
          </a:xfrm>
          <a:prstGeom prst="rect">
            <a:avLst/>
          </a:prstGeom>
        </p:spPr>
      </p:pic>
      <p:sp>
        <p:nvSpPr>
          <p:cNvPr id="820" name="bg object 820"/>
          <p:cNvSpPr/>
          <p:nvPr/>
        </p:nvSpPr>
        <p:spPr>
          <a:xfrm>
            <a:off x="1460795" y="721578"/>
            <a:ext cx="63500" cy="78740"/>
          </a:xfrm>
          <a:custGeom>
            <a:avLst/>
            <a:gdLst/>
            <a:ahLst/>
            <a:cxnLst/>
            <a:rect l="l" t="t" r="r" b="b"/>
            <a:pathLst>
              <a:path w="63500" h="78740">
                <a:moveTo>
                  <a:pt x="24159" y="78220"/>
                </a:moveTo>
                <a:lnTo>
                  <a:pt x="20093" y="78220"/>
                </a:lnTo>
                <a:lnTo>
                  <a:pt x="16385" y="77383"/>
                </a:lnTo>
                <a:lnTo>
                  <a:pt x="12797" y="76187"/>
                </a:lnTo>
                <a:lnTo>
                  <a:pt x="6219" y="42444"/>
                </a:lnTo>
                <a:lnTo>
                  <a:pt x="0" y="8611"/>
                </a:lnTo>
                <a:lnTo>
                  <a:pt x="5255" y="5045"/>
                </a:lnTo>
                <a:lnTo>
                  <a:pt x="11093" y="2332"/>
                </a:lnTo>
                <a:lnTo>
                  <a:pt x="17424" y="605"/>
                </a:lnTo>
                <a:lnTo>
                  <a:pt x="24159" y="0"/>
                </a:lnTo>
                <a:lnTo>
                  <a:pt x="39403" y="3066"/>
                </a:lnTo>
                <a:lnTo>
                  <a:pt x="51833" y="11437"/>
                </a:lnTo>
                <a:lnTo>
                  <a:pt x="60203" y="23866"/>
                </a:lnTo>
                <a:lnTo>
                  <a:pt x="63270" y="39110"/>
                </a:lnTo>
                <a:lnTo>
                  <a:pt x="60186" y="54354"/>
                </a:lnTo>
                <a:lnTo>
                  <a:pt x="51788" y="66783"/>
                </a:lnTo>
                <a:lnTo>
                  <a:pt x="39353" y="75153"/>
                </a:lnTo>
                <a:lnTo>
                  <a:pt x="24159" y="782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bg object 821"/>
          <p:cNvSpPr/>
          <p:nvPr/>
        </p:nvSpPr>
        <p:spPr>
          <a:xfrm>
            <a:off x="1491174" y="878618"/>
            <a:ext cx="33020" cy="69850"/>
          </a:xfrm>
          <a:custGeom>
            <a:avLst/>
            <a:gdLst/>
            <a:ahLst/>
            <a:cxnLst/>
            <a:rect l="l" t="t" r="r" b="b"/>
            <a:pathLst>
              <a:path w="33019" h="69850">
                <a:moveTo>
                  <a:pt x="17103" y="69489"/>
                </a:moveTo>
                <a:lnTo>
                  <a:pt x="8327" y="34789"/>
                </a:lnTo>
                <a:lnTo>
                  <a:pt x="0" y="0"/>
                </a:lnTo>
                <a:lnTo>
                  <a:pt x="12941" y="4535"/>
                </a:lnTo>
                <a:lnTo>
                  <a:pt x="23337" y="13051"/>
                </a:lnTo>
                <a:lnTo>
                  <a:pt x="30257" y="24640"/>
                </a:lnTo>
                <a:lnTo>
                  <a:pt x="32771" y="38392"/>
                </a:lnTo>
                <a:lnTo>
                  <a:pt x="31651" y="47590"/>
                </a:lnTo>
                <a:lnTo>
                  <a:pt x="28480" y="56004"/>
                </a:lnTo>
                <a:lnTo>
                  <a:pt x="23537" y="63386"/>
                </a:lnTo>
                <a:lnTo>
                  <a:pt x="17103" y="6948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2" name="bg object 82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2046" y="252971"/>
            <a:ext cx="78220" cy="78220"/>
          </a:xfrm>
          <a:prstGeom prst="rect">
            <a:avLst/>
          </a:prstGeom>
        </p:spPr>
      </p:pic>
      <p:pic>
        <p:nvPicPr>
          <p:cNvPr id="823" name="bg object 82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2046" y="565376"/>
            <a:ext cx="78220" cy="78220"/>
          </a:xfrm>
          <a:prstGeom prst="rect">
            <a:avLst/>
          </a:prstGeom>
        </p:spPr>
      </p:pic>
      <p:pic>
        <p:nvPicPr>
          <p:cNvPr id="824" name="bg object 82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02046" y="409293"/>
            <a:ext cx="78220" cy="78220"/>
          </a:xfrm>
          <a:prstGeom prst="rect">
            <a:avLst/>
          </a:prstGeom>
        </p:spPr>
      </p:pic>
      <p:pic>
        <p:nvPicPr>
          <p:cNvPr id="825" name="bg object 82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602046" y="721697"/>
            <a:ext cx="78220" cy="78220"/>
          </a:xfrm>
          <a:prstGeom prst="rect">
            <a:avLst/>
          </a:prstGeom>
        </p:spPr>
      </p:pic>
      <p:pic>
        <p:nvPicPr>
          <p:cNvPr id="826" name="bg object 8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02046" y="877900"/>
            <a:ext cx="78220" cy="78220"/>
          </a:xfrm>
          <a:prstGeom prst="rect">
            <a:avLst/>
          </a:prstGeom>
        </p:spPr>
      </p:pic>
      <p:pic>
        <p:nvPicPr>
          <p:cNvPr id="827" name="bg object 8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58249" y="252971"/>
            <a:ext cx="78220" cy="78220"/>
          </a:xfrm>
          <a:prstGeom prst="rect">
            <a:avLst/>
          </a:prstGeom>
        </p:spPr>
      </p:pic>
      <p:pic>
        <p:nvPicPr>
          <p:cNvPr id="828" name="bg object 8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58249" y="409174"/>
            <a:ext cx="78220" cy="78220"/>
          </a:xfrm>
          <a:prstGeom prst="rect">
            <a:avLst/>
          </a:prstGeom>
        </p:spPr>
      </p:pic>
      <p:pic>
        <p:nvPicPr>
          <p:cNvPr id="829" name="bg object 8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58249" y="565376"/>
            <a:ext cx="78220" cy="78220"/>
          </a:xfrm>
          <a:prstGeom prst="rect">
            <a:avLst/>
          </a:prstGeom>
        </p:spPr>
      </p:pic>
      <p:pic>
        <p:nvPicPr>
          <p:cNvPr id="830" name="bg object 8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758249" y="877900"/>
            <a:ext cx="78220" cy="78220"/>
          </a:xfrm>
          <a:prstGeom prst="rect">
            <a:avLst/>
          </a:prstGeom>
        </p:spPr>
      </p:pic>
      <p:pic>
        <p:nvPicPr>
          <p:cNvPr id="831" name="bg object 8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58249" y="721578"/>
            <a:ext cx="78220" cy="78220"/>
          </a:xfrm>
          <a:prstGeom prst="rect">
            <a:avLst/>
          </a:prstGeom>
        </p:spPr>
      </p:pic>
      <p:pic>
        <p:nvPicPr>
          <p:cNvPr id="832" name="bg object 8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14571" y="409173"/>
            <a:ext cx="78220" cy="78220"/>
          </a:xfrm>
          <a:prstGeom prst="rect">
            <a:avLst/>
          </a:prstGeom>
        </p:spPr>
      </p:pic>
      <p:pic>
        <p:nvPicPr>
          <p:cNvPr id="833" name="bg object 8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14571" y="253091"/>
            <a:ext cx="78220" cy="78220"/>
          </a:xfrm>
          <a:prstGeom prst="rect">
            <a:avLst/>
          </a:prstGeom>
        </p:spPr>
      </p:pic>
      <p:pic>
        <p:nvPicPr>
          <p:cNvPr id="834" name="bg object 8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14571" y="721697"/>
            <a:ext cx="78220" cy="78220"/>
          </a:xfrm>
          <a:prstGeom prst="rect">
            <a:avLst/>
          </a:prstGeom>
        </p:spPr>
      </p:pic>
      <p:pic>
        <p:nvPicPr>
          <p:cNvPr id="835" name="bg object 8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14571" y="565495"/>
            <a:ext cx="78220" cy="78220"/>
          </a:xfrm>
          <a:prstGeom prst="rect">
            <a:avLst/>
          </a:prstGeom>
        </p:spPr>
      </p:pic>
      <p:pic>
        <p:nvPicPr>
          <p:cNvPr id="836" name="bg object 83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14571" y="877900"/>
            <a:ext cx="78220" cy="78220"/>
          </a:xfrm>
          <a:prstGeom prst="rect">
            <a:avLst/>
          </a:prstGeom>
        </p:spPr>
      </p:pic>
      <p:pic>
        <p:nvPicPr>
          <p:cNvPr id="837" name="bg object 83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53789" y="409173"/>
            <a:ext cx="78220" cy="78220"/>
          </a:xfrm>
          <a:prstGeom prst="rect">
            <a:avLst/>
          </a:prstGeom>
        </p:spPr>
      </p:pic>
      <p:pic>
        <p:nvPicPr>
          <p:cNvPr id="838" name="bg object 83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053789" y="252971"/>
            <a:ext cx="78220" cy="78220"/>
          </a:xfrm>
          <a:prstGeom prst="rect">
            <a:avLst/>
          </a:prstGeom>
        </p:spPr>
      </p:pic>
      <p:pic>
        <p:nvPicPr>
          <p:cNvPr id="839" name="bg object 83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53789" y="565495"/>
            <a:ext cx="78220" cy="78220"/>
          </a:xfrm>
          <a:prstGeom prst="rect">
            <a:avLst/>
          </a:prstGeom>
        </p:spPr>
      </p:pic>
      <p:pic>
        <p:nvPicPr>
          <p:cNvPr id="840" name="bg object 8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53789" y="721697"/>
            <a:ext cx="78220" cy="78220"/>
          </a:xfrm>
          <a:prstGeom prst="rect">
            <a:avLst/>
          </a:prstGeom>
        </p:spPr>
      </p:pic>
      <p:pic>
        <p:nvPicPr>
          <p:cNvPr id="841" name="bg object 84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053789" y="877900"/>
            <a:ext cx="78220" cy="78220"/>
          </a:xfrm>
          <a:prstGeom prst="rect">
            <a:avLst/>
          </a:prstGeom>
        </p:spPr>
      </p:pic>
      <p:pic>
        <p:nvPicPr>
          <p:cNvPr id="842" name="bg object 84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09992" y="252971"/>
            <a:ext cx="78220" cy="78220"/>
          </a:xfrm>
          <a:prstGeom prst="rect">
            <a:avLst/>
          </a:prstGeom>
        </p:spPr>
      </p:pic>
      <p:pic>
        <p:nvPicPr>
          <p:cNvPr id="843" name="bg object 84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09992" y="409173"/>
            <a:ext cx="78220" cy="78220"/>
          </a:xfrm>
          <a:prstGeom prst="rect">
            <a:avLst/>
          </a:prstGeom>
        </p:spPr>
      </p:pic>
      <p:pic>
        <p:nvPicPr>
          <p:cNvPr id="844" name="bg object 84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09992" y="565375"/>
            <a:ext cx="78220" cy="78220"/>
          </a:xfrm>
          <a:prstGeom prst="rect">
            <a:avLst/>
          </a:prstGeom>
        </p:spPr>
      </p:pic>
      <p:pic>
        <p:nvPicPr>
          <p:cNvPr id="845" name="bg object 84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209992" y="721578"/>
            <a:ext cx="78220" cy="78220"/>
          </a:xfrm>
          <a:prstGeom prst="rect">
            <a:avLst/>
          </a:prstGeom>
        </p:spPr>
      </p:pic>
      <p:pic>
        <p:nvPicPr>
          <p:cNvPr id="846" name="bg object 8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09992" y="877900"/>
            <a:ext cx="78220" cy="78220"/>
          </a:xfrm>
          <a:prstGeom prst="rect">
            <a:avLst/>
          </a:prstGeom>
        </p:spPr>
      </p:pic>
      <p:pic>
        <p:nvPicPr>
          <p:cNvPr id="847" name="bg object 84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66313" y="252971"/>
            <a:ext cx="78220" cy="78220"/>
          </a:xfrm>
          <a:prstGeom prst="rect">
            <a:avLst/>
          </a:prstGeom>
        </p:spPr>
      </p:pic>
      <p:pic>
        <p:nvPicPr>
          <p:cNvPr id="848" name="bg object 8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366313" y="565495"/>
            <a:ext cx="78220" cy="78220"/>
          </a:xfrm>
          <a:prstGeom prst="rect">
            <a:avLst/>
          </a:prstGeom>
        </p:spPr>
      </p:pic>
      <p:pic>
        <p:nvPicPr>
          <p:cNvPr id="849" name="bg object 84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66313" y="409174"/>
            <a:ext cx="78220" cy="78220"/>
          </a:xfrm>
          <a:prstGeom prst="rect">
            <a:avLst/>
          </a:prstGeom>
        </p:spPr>
      </p:pic>
      <p:pic>
        <p:nvPicPr>
          <p:cNvPr id="850" name="bg object 8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66313" y="721578"/>
            <a:ext cx="78220" cy="78220"/>
          </a:xfrm>
          <a:prstGeom prst="rect">
            <a:avLst/>
          </a:prstGeom>
        </p:spPr>
      </p:pic>
      <p:pic>
        <p:nvPicPr>
          <p:cNvPr id="851" name="bg object 85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366313" y="877900"/>
            <a:ext cx="78220" cy="78220"/>
          </a:xfrm>
          <a:prstGeom prst="rect">
            <a:avLst/>
          </a:prstGeom>
        </p:spPr>
      </p:pic>
      <p:pic>
        <p:nvPicPr>
          <p:cNvPr id="852" name="bg object 8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522515" y="252971"/>
            <a:ext cx="78220" cy="78220"/>
          </a:xfrm>
          <a:prstGeom prst="rect">
            <a:avLst/>
          </a:prstGeom>
        </p:spPr>
      </p:pic>
      <p:pic>
        <p:nvPicPr>
          <p:cNvPr id="853" name="bg object 8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22516" y="409173"/>
            <a:ext cx="78220" cy="78220"/>
          </a:xfrm>
          <a:prstGeom prst="rect">
            <a:avLst/>
          </a:prstGeom>
        </p:spPr>
      </p:pic>
      <p:pic>
        <p:nvPicPr>
          <p:cNvPr id="854" name="bg object 8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522516" y="721697"/>
            <a:ext cx="78220" cy="78220"/>
          </a:xfrm>
          <a:prstGeom prst="rect">
            <a:avLst/>
          </a:prstGeom>
        </p:spPr>
      </p:pic>
      <p:pic>
        <p:nvPicPr>
          <p:cNvPr id="855" name="bg object 85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22516" y="565495"/>
            <a:ext cx="78220" cy="78220"/>
          </a:xfrm>
          <a:prstGeom prst="rect">
            <a:avLst/>
          </a:prstGeom>
        </p:spPr>
      </p:pic>
      <p:pic>
        <p:nvPicPr>
          <p:cNvPr id="856" name="bg object 85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78718" y="252971"/>
            <a:ext cx="78220" cy="78220"/>
          </a:xfrm>
          <a:prstGeom prst="rect">
            <a:avLst/>
          </a:prstGeom>
        </p:spPr>
      </p:pic>
      <p:pic>
        <p:nvPicPr>
          <p:cNvPr id="857" name="bg object 85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522516" y="877900"/>
            <a:ext cx="78220" cy="78220"/>
          </a:xfrm>
          <a:prstGeom prst="rect">
            <a:avLst/>
          </a:prstGeom>
        </p:spPr>
      </p:pic>
      <p:pic>
        <p:nvPicPr>
          <p:cNvPr id="858" name="bg object 85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678718" y="409173"/>
            <a:ext cx="78220" cy="78220"/>
          </a:xfrm>
          <a:prstGeom prst="rect">
            <a:avLst/>
          </a:prstGeom>
        </p:spPr>
      </p:pic>
      <p:pic>
        <p:nvPicPr>
          <p:cNvPr id="859" name="bg object 85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678718" y="565495"/>
            <a:ext cx="78220" cy="78220"/>
          </a:xfrm>
          <a:prstGeom prst="rect">
            <a:avLst/>
          </a:prstGeom>
        </p:spPr>
      </p:pic>
      <p:pic>
        <p:nvPicPr>
          <p:cNvPr id="860" name="bg object 86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78718" y="877900"/>
            <a:ext cx="78220" cy="78220"/>
          </a:xfrm>
          <a:prstGeom prst="rect">
            <a:avLst/>
          </a:prstGeom>
        </p:spPr>
      </p:pic>
      <p:pic>
        <p:nvPicPr>
          <p:cNvPr id="861" name="bg object 86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678718" y="721697"/>
            <a:ext cx="78220" cy="78220"/>
          </a:xfrm>
          <a:prstGeom prst="rect">
            <a:avLst/>
          </a:prstGeom>
        </p:spPr>
      </p:pic>
      <p:pic>
        <p:nvPicPr>
          <p:cNvPr id="862" name="bg object 86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02046" y="1024773"/>
            <a:ext cx="78220" cy="78220"/>
          </a:xfrm>
          <a:prstGeom prst="rect">
            <a:avLst/>
          </a:prstGeom>
        </p:spPr>
      </p:pic>
      <p:pic>
        <p:nvPicPr>
          <p:cNvPr id="863" name="bg object 86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02046" y="1180975"/>
            <a:ext cx="78220" cy="78220"/>
          </a:xfrm>
          <a:prstGeom prst="rect">
            <a:avLst/>
          </a:prstGeom>
        </p:spPr>
      </p:pic>
      <p:sp>
        <p:nvSpPr>
          <p:cNvPr id="864" name="bg object 864"/>
          <p:cNvSpPr/>
          <p:nvPr/>
        </p:nvSpPr>
        <p:spPr>
          <a:xfrm>
            <a:off x="1639243" y="1337178"/>
            <a:ext cx="41275" cy="67945"/>
          </a:xfrm>
          <a:custGeom>
            <a:avLst/>
            <a:gdLst/>
            <a:ahLst/>
            <a:cxnLst/>
            <a:rect l="l" t="t" r="r" b="b"/>
            <a:pathLst>
              <a:path w="41275" h="67944">
                <a:moveTo>
                  <a:pt x="28824" y="67336"/>
                </a:moveTo>
                <a:lnTo>
                  <a:pt x="17447" y="41666"/>
                </a:lnTo>
                <a:lnTo>
                  <a:pt x="6339" y="15907"/>
                </a:lnTo>
                <a:lnTo>
                  <a:pt x="0" y="239"/>
                </a:lnTo>
                <a:lnTo>
                  <a:pt x="1913" y="0"/>
                </a:lnTo>
                <a:lnTo>
                  <a:pt x="17157" y="3083"/>
                </a:lnTo>
                <a:lnTo>
                  <a:pt x="29586" y="11481"/>
                </a:lnTo>
                <a:lnTo>
                  <a:pt x="37957" y="23916"/>
                </a:lnTo>
                <a:lnTo>
                  <a:pt x="41024" y="39110"/>
                </a:lnTo>
                <a:lnTo>
                  <a:pt x="40160" y="47203"/>
                </a:lnTo>
                <a:lnTo>
                  <a:pt x="37705" y="54703"/>
                </a:lnTo>
                <a:lnTo>
                  <a:pt x="33859" y="61462"/>
                </a:lnTo>
                <a:lnTo>
                  <a:pt x="28824" y="67336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5" name="bg object 86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758249" y="1024773"/>
            <a:ext cx="78220" cy="78220"/>
          </a:xfrm>
          <a:prstGeom prst="rect">
            <a:avLst/>
          </a:prstGeom>
        </p:spPr>
      </p:pic>
      <p:pic>
        <p:nvPicPr>
          <p:cNvPr id="866" name="bg object 86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58249" y="1180975"/>
            <a:ext cx="78220" cy="78220"/>
          </a:xfrm>
          <a:prstGeom prst="rect">
            <a:avLst/>
          </a:prstGeom>
        </p:spPr>
      </p:pic>
      <p:pic>
        <p:nvPicPr>
          <p:cNvPr id="867" name="bg object 86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58249" y="1337178"/>
            <a:ext cx="78220" cy="78220"/>
          </a:xfrm>
          <a:prstGeom prst="rect">
            <a:avLst/>
          </a:prstGeom>
        </p:spPr>
      </p:pic>
      <p:pic>
        <p:nvPicPr>
          <p:cNvPr id="868" name="bg object 86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758249" y="1493380"/>
            <a:ext cx="78220" cy="78220"/>
          </a:xfrm>
          <a:prstGeom prst="rect">
            <a:avLst/>
          </a:prstGeom>
        </p:spPr>
      </p:pic>
      <p:sp>
        <p:nvSpPr>
          <p:cNvPr id="869" name="bg object 869"/>
          <p:cNvSpPr/>
          <p:nvPr/>
        </p:nvSpPr>
        <p:spPr>
          <a:xfrm>
            <a:off x="1791618" y="1649702"/>
            <a:ext cx="45085" cy="63500"/>
          </a:xfrm>
          <a:custGeom>
            <a:avLst/>
            <a:gdLst/>
            <a:ahLst/>
            <a:cxnLst/>
            <a:rect l="l" t="t" r="r" b="b"/>
            <a:pathLst>
              <a:path w="45085" h="63500">
                <a:moveTo>
                  <a:pt x="36239" y="63150"/>
                </a:moveTo>
                <a:lnTo>
                  <a:pt x="17940" y="32008"/>
                </a:lnTo>
                <a:lnTo>
                  <a:pt x="0" y="597"/>
                </a:lnTo>
                <a:lnTo>
                  <a:pt x="3827" y="0"/>
                </a:lnTo>
                <a:lnTo>
                  <a:pt x="5740" y="0"/>
                </a:lnTo>
                <a:lnTo>
                  <a:pt x="20982" y="3066"/>
                </a:lnTo>
                <a:lnTo>
                  <a:pt x="33399" y="11437"/>
                </a:lnTo>
                <a:lnTo>
                  <a:pt x="41734" y="23866"/>
                </a:lnTo>
                <a:lnTo>
                  <a:pt x="44731" y="39110"/>
                </a:lnTo>
                <a:lnTo>
                  <a:pt x="44144" y="45759"/>
                </a:lnTo>
                <a:lnTo>
                  <a:pt x="42459" y="52027"/>
                </a:lnTo>
                <a:lnTo>
                  <a:pt x="39786" y="57847"/>
                </a:lnTo>
                <a:lnTo>
                  <a:pt x="36239" y="6315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0" name="bg object 87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14571" y="1024773"/>
            <a:ext cx="78220" cy="78220"/>
          </a:xfrm>
          <a:prstGeom prst="rect">
            <a:avLst/>
          </a:prstGeom>
        </p:spPr>
      </p:pic>
      <p:pic>
        <p:nvPicPr>
          <p:cNvPr id="871" name="bg object 87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14571" y="1180975"/>
            <a:ext cx="78220" cy="78220"/>
          </a:xfrm>
          <a:prstGeom prst="rect">
            <a:avLst/>
          </a:prstGeom>
        </p:spPr>
      </p:pic>
      <p:pic>
        <p:nvPicPr>
          <p:cNvPr id="872" name="bg object 87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14571" y="1337177"/>
            <a:ext cx="78220" cy="78220"/>
          </a:xfrm>
          <a:prstGeom prst="rect">
            <a:avLst/>
          </a:prstGeom>
        </p:spPr>
      </p:pic>
      <p:pic>
        <p:nvPicPr>
          <p:cNvPr id="873" name="bg object 87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914571" y="1493380"/>
            <a:ext cx="78220" cy="78220"/>
          </a:xfrm>
          <a:prstGeom prst="rect">
            <a:avLst/>
          </a:prstGeom>
        </p:spPr>
      </p:pic>
      <p:pic>
        <p:nvPicPr>
          <p:cNvPr id="874" name="bg object 87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053789" y="1024773"/>
            <a:ext cx="78220" cy="78220"/>
          </a:xfrm>
          <a:prstGeom prst="rect">
            <a:avLst/>
          </a:prstGeom>
        </p:spPr>
      </p:pic>
      <p:pic>
        <p:nvPicPr>
          <p:cNvPr id="875" name="bg object 87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14571" y="1649702"/>
            <a:ext cx="78220" cy="78220"/>
          </a:xfrm>
          <a:prstGeom prst="rect">
            <a:avLst/>
          </a:prstGeom>
        </p:spPr>
      </p:pic>
      <p:pic>
        <p:nvPicPr>
          <p:cNvPr id="876" name="bg object 87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53789" y="1180975"/>
            <a:ext cx="78220" cy="78220"/>
          </a:xfrm>
          <a:prstGeom prst="rect">
            <a:avLst/>
          </a:prstGeom>
        </p:spPr>
      </p:pic>
      <p:pic>
        <p:nvPicPr>
          <p:cNvPr id="877" name="bg object 87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053789" y="1337177"/>
            <a:ext cx="78220" cy="78220"/>
          </a:xfrm>
          <a:prstGeom prst="rect">
            <a:avLst/>
          </a:prstGeom>
        </p:spPr>
      </p:pic>
      <p:pic>
        <p:nvPicPr>
          <p:cNvPr id="878" name="bg object 8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53789" y="1493380"/>
            <a:ext cx="78220" cy="78220"/>
          </a:xfrm>
          <a:prstGeom prst="rect">
            <a:avLst/>
          </a:prstGeom>
        </p:spPr>
      </p:pic>
      <p:pic>
        <p:nvPicPr>
          <p:cNvPr id="879" name="bg object 87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053789" y="1649702"/>
            <a:ext cx="78220" cy="78220"/>
          </a:xfrm>
          <a:prstGeom prst="rect">
            <a:avLst/>
          </a:prstGeom>
        </p:spPr>
      </p:pic>
      <p:pic>
        <p:nvPicPr>
          <p:cNvPr id="880" name="bg object 88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09992" y="1024773"/>
            <a:ext cx="78220" cy="78220"/>
          </a:xfrm>
          <a:prstGeom prst="rect">
            <a:avLst/>
          </a:prstGeom>
        </p:spPr>
      </p:pic>
      <p:pic>
        <p:nvPicPr>
          <p:cNvPr id="881" name="bg object 88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209992" y="1180975"/>
            <a:ext cx="78220" cy="78220"/>
          </a:xfrm>
          <a:prstGeom prst="rect">
            <a:avLst/>
          </a:prstGeom>
        </p:spPr>
      </p:pic>
      <p:pic>
        <p:nvPicPr>
          <p:cNvPr id="882" name="bg object 88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209992" y="1493380"/>
            <a:ext cx="78220" cy="78220"/>
          </a:xfrm>
          <a:prstGeom prst="rect">
            <a:avLst/>
          </a:prstGeom>
        </p:spPr>
      </p:pic>
      <p:pic>
        <p:nvPicPr>
          <p:cNvPr id="883" name="bg object 88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209992" y="1337177"/>
            <a:ext cx="78220" cy="78220"/>
          </a:xfrm>
          <a:prstGeom prst="rect">
            <a:avLst/>
          </a:prstGeom>
        </p:spPr>
      </p:pic>
      <p:pic>
        <p:nvPicPr>
          <p:cNvPr id="884" name="bg object 8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209992" y="1649582"/>
            <a:ext cx="78220" cy="78220"/>
          </a:xfrm>
          <a:prstGeom prst="rect">
            <a:avLst/>
          </a:prstGeom>
        </p:spPr>
      </p:pic>
      <p:pic>
        <p:nvPicPr>
          <p:cNvPr id="885" name="bg object 88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66313" y="1024773"/>
            <a:ext cx="78220" cy="78220"/>
          </a:xfrm>
          <a:prstGeom prst="rect">
            <a:avLst/>
          </a:prstGeom>
        </p:spPr>
      </p:pic>
      <p:pic>
        <p:nvPicPr>
          <p:cNvPr id="886" name="bg object 88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66313" y="1180975"/>
            <a:ext cx="78220" cy="78220"/>
          </a:xfrm>
          <a:prstGeom prst="rect">
            <a:avLst/>
          </a:prstGeom>
        </p:spPr>
      </p:pic>
      <p:pic>
        <p:nvPicPr>
          <p:cNvPr id="887" name="bg object 88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66313" y="1337178"/>
            <a:ext cx="78220" cy="78220"/>
          </a:xfrm>
          <a:prstGeom prst="rect">
            <a:avLst/>
          </a:prstGeom>
        </p:spPr>
      </p:pic>
      <p:pic>
        <p:nvPicPr>
          <p:cNvPr id="888" name="bg object 888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366313" y="1493380"/>
            <a:ext cx="78220" cy="78220"/>
          </a:xfrm>
          <a:prstGeom prst="rect">
            <a:avLst/>
          </a:prstGeom>
        </p:spPr>
      </p:pic>
      <p:pic>
        <p:nvPicPr>
          <p:cNvPr id="889" name="bg object 88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522515" y="1024773"/>
            <a:ext cx="78220" cy="78220"/>
          </a:xfrm>
          <a:prstGeom prst="rect">
            <a:avLst/>
          </a:prstGeom>
        </p:spPr>
      </p:pic>
      <p:pic>
        <p:nvPicPr>
          <p:cNvPr id="890" name="bg object 89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66313" y="1649582"/>
            <a:ext cx="78220" cy="78220"/>
          </a:xfrm>
          <a:prstGeom prst="rect">
            <a:avLst/>
          </a:prstGeom>
        </p:spPr>
      </p:pic>
      <p:pic>
        <p:nvPicPr>
          <p:cNvPr id="891" name="bg object 89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22516" y="1180975"/>
            <a:ext cx="78220" cy="78220"/>
          </a:xfrm>
          <a:prstGeom prst="rect">
            <a:avLst/>
          </a:prstGeom>
        </p:spPr>
      </p:pic>
      <p:pic>
        <p:nvPicPr>
          <p:cNvPr id="892" name="bg object 89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22516" y="1337177"/>
            <a:ext cx="78220" cy="78220"/>
          </a:xfrm>
          <a:prstGeom prst="rect">
            <a:avLst/>
          </a:prstGeom>
        </p:spPr>
      </p:pic>
      <p:pic>
        <p:nvPicPr>
          <p:cNvPr id="893" name="bg object 89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522516" y="1649702"/>
            <a:ext cx="78220" cy="78220"/>
          </a:xfrm>
          <a:prstGeom prst="rect">
            <a:avLst/>
          </a:prstGeom>
        </p:spPr>
      </p:pic>
      <p:pic>
        <p:nvPicPr>
          <p:cNvPr id="894" name="bg object 89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22515" y="1493380"/>
            <a:ext cx="78220" cy="78220"/>
          </a:xfrm>
          <a:prstGeom prst="rect">
            <a:avLst/>
          </a:prstGeom>
        </p:spPr>
      </p:pic>
      <p:pic>
        <p:nvPicPr>
          <p:cNvPr id="895" name="bg object 89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78718" y="1024773"/>
            <a:ext cx="78220" cy="78220"/>
          </a:xfrm>
          <a:prstGeom prst="rect">
            <a:avLst/>
          </a:prstGeom>
        </p:spPr>
      </p:pic>
      <p:pic>
        <p:nvPicPr>
          <p:cNvPr id="896" name="bg object 89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678718" y="1180975"/>
            <a:ext cx="78220" cy="78220"/>
          </a:xfrm>
          <a:prstGeom prst="rect">
            <a:avLst/>
          </a:prstGeom>
        </p:spPr>
      </p:pic>
      <p:pic>
        <p:nvPicPr>
          <p:cNvPr id="897" name="bg object 89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678718" y="1337177"/>
            <a:ext cx="78220" cy="78220"/>
          </a:xfrm>
          <a:prstGeom prst="rect">
            <a:avLst/>
          </a:prstGeom>
        </p:spPr>
      </p:pic>
      <p:pic>
        <p:nvPicPr>
          <p:cNvPr id="898" name="bg object 89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8718" y="1493380"/>
            <a:ext cx="78220" cy="78220"/>
          </a:xfrm>
          <a:prstGeom prst="rect">
            <a:avLst/>
          </a:prstGeom>
        </p:spPr>
      </p:pic>
      <p:pic>
        <p:nvPicPr>
          <p:cNvPr id="899" name="bg object 89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78718" y="1649702"/>
            <a:ext cx="78220" cy="78220"/>
          </a:xfrm>
          <a:prstGeom prst="rect">
            <a:avLst/>
          </a:prstGeom>
        </p:spPr>
      </p:pic>
      <p:pic>
        <p:nvPicPr>
          <p:cNvPr id="900" name="bg object 90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835040" y="253091"/>
            <a:ext cx="78220" cy="78220"/>
          </a:xfrm>
          <a:prstGeom prst="rect">
            <a:avLst/>
          </a:prstGeom>
        </p:spPr>
      </p:pic>
      <p:pic>
        <p:nvPicPr>
          <p:cNvPr id="901" name="bg object 90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835040" y="565495"/>
            <a:ext cx="78220" cy="78220"/>
          </a:xfrm>
          <a:prstGeom prst="rect">
            <a:avLst/>
          </a:prstGeom>
        </p:spPr>
      </p:pic>
      <p:pic>
        <p:nvPicPr>
          <p:cNvPr id="902" name="bg object 90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835040" y="409173"/>
            <a:ext cx="78220" cy="78220"/>
          </a:xfrm>
          <a:prstGeom prst="rect">
            <a:avLst/>
          </a:prstGeom>
        </p:spPr>
      </p:pic>
      <p:pic>
        <p:nvPicPr>
          <p:cNvPr id="903" name="bg object 90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835040" y="877900"/>
            <a:ext cx="78220" cy="78220"/>
          </a:xfrm>
          <a:prstGeom prst="rect">
            <a:avLst/>
          </a:prstGeom>
        </p:spPr>
      </p:pic>
      <p:pic>
        <p:nvPicPr>
          <p:cNvPr id="904" name="bg object 90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35040" y="721697"/>
            <a:ext cx="78220" cy="78220"/>
          </a:xfrm>
          <a:prstGeom prst="rect">
            <a:avLst/>
          </a:prstGeom>
        </p:spPr>
      </p:pic>
      <p:pic>
        <p:nvPicPr>
          <p:cNvPr id="905" name="bg object 90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991242" y="253091"/>
            <a:ext cx="78220" cy="78220"/>
          </a:xfrm>
          <a:prstGeom prst="rect">
            <a:avLst/>
          </a:prstGeom>
        </p:spPr>
      </p:pic>
      <p:pic>
        <p:nvPicPr>
          <p:cNvPr id="906" name="bg object 90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991242" y="409173"/>
            <a:ext cx="78220" cy="78220"/>
          </a:xfrm>
          <a:prstGeom prst="rect">
            <a:avLst/>
          </a:prstGeom>
        </p:spPr>
      </p:pic>
      <p:pic>
        <p:nvPicPr>
          <p:cNvPr id="907" name="bg object 907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2991242" y="565375"/>
            <a:ext cx="78220" cy="78220"/>
          </a:xfrm>
          <a:prstGeom prst="rect">
            <a:avLst/>
          </a:prstGeom>
        </p:spPr>
      </p:pic>
      <p:pic>
        <p:nvPicPr>
          <p:cNvPr id="908" name="bg object 9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91242" y="721578"/>
            <a:ext cx="78220" cy="78220"/>
          </a:xfrm>
          <a:prstGeom prst="rect">
            <a:avLst/>
          </a:prstGeom>
        </p:spPr>
      </p:pic>
      <p:pic>
        <p:nvPicPr>
          <p:cNvPr id="909" name="bg object 90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91242" y="877900"/>
            <a:ext cx="78220" cy="78220"/>
          </a:xfrm>
          <a:prstGeom prst="rect">
            <a:avLst/>
          </a:prstGeom>
        </p:spPr>
      </p:pic>
      <p:sp>
        <p:nvSpPr>
          <p:cNvPr id="910" name="bg object 910"/>
          <p:cNvSpPr/>
          <p:nvPr/>
        </p:nvSpPr>
        <p:spPr>
          <a:xfrm>
            <a:off x="3147444" y="252971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5" h="78739">
                <a:moveTo>
                  <a:pt x="46167" y="78220"/>
                </a:moveTo>
                <a:lnTo>
                  <a:pt x="39110" y="78220"/>
                </a:lnTo>
                <a:lnTo>
                  <a:pt x="23917" y="75154"/>
                </a:lnTo>
                <a:lnTo>
                  <a:pt x="11482" y="66783"/>
                </a:lnTo>
                <a:lnTo>
                  <a:pt x="3083" y="54354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7" y="3066"/>
                </a:lnTo>
                <a:lnTo>
                  <a:pt x="39110" y="0"/>
                </a:lnTo>
                <a:lnTo>
                  <a:pt x="44373" y="0"/>
                </a:lnTo>
                <a:lnTo>
                  <a:pt x="49396" y="1076"/>
                </a:lnTo>
                <a:lnTo>
                  <a:pt x="53941" y="2990"/>
                </a:lnTo>
                <a:lnTo>
                  <a:pt x="54685" y="20547"/>
                </a:lnTo>
                <a:lnTo>
                  <a:pt x="55675" y="38048"/>
                </a:lnTo>
                <a:lnTo>
                  <a:pt x="56935" y="55483"/>
                </a:lnTo>
                <a:lnTo>
                  <a:pt x="58486" y="72838"/>
                </a:lnTo>
                <a:lnTo>
                  <a:pt x="52745" y="76187"/>
                </a:lnTo>
                <a:lnTo>
                  <a:pt x="46167" y="782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1" name="bg object 91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3147444" y="409293"/>
            <a:ext cx="77862" cy="78220"/>
          </a:xfrm>
          <a:prstGeom prst="rect">
            <a:avLst/>
          </a:prstGeom>
        </p:spPr>
      </p:pic>
      <p:pic>
        <p:nvPicPr>
          <p:cNvPr id="912" name="bg object 91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147444" y="565376"/>
            <a:ext cx="78220" cy="78220"/>
          </a:xfrm>
          <a:prstGeom prst="rect">
            <a:avLst/>
          </a:prstGeom>
        </p:spPr>
      </p:pic>
      <p:pic>
        <p:nvPicPr>
          <p:cNvPr id="913" name="bg object 91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147444" y="721697"/>
            <a:ext cx="78220" cy="78220"/>
          </a:xfrm>
          <a:prstGeom prst="rect">
            <a:avLst/>
          </a:prstGeom>
        </p:spPr>
      </p:pic>
      <p:pic>
        <p:nvPicPr>
          <p:cNvPr id="914" name="bg object 91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47444" y="877900"/>
            <a:ext cx="78220" cy="78220"/>
          </a:xfrm>
          <a:prstGeom prst="rect">
            <a:avLst/>
          </a:prstGeom>
        </p:spPr>
      </p:pic>
      <p:sp>
        <p:nvSpPr>
          <p:cNvPr id="915" name="bg object 915"/>
          <p:cNvSpPr/>
          <p:nvPr/>
        </p:nvSpPr>
        <p:spPr>
          <a:xfrm>
            <a:off x="3303766" y="727678"/>
            <a:ext cx="56515" cy="72390"/>
          </a:xfrm>
          <a:custGeom>
            <a:avLst/>
            <a:gdLst/>
            <a:ahLst/>
            <a:cxnLst/>
            <a:rect l="l" t="t" r="r" b="b"/>
            <a:pathLst>
              <a:path w="56514" h="72390">
                <a:moveTo>
                  <a:pt x="45210" y="72120"/>
                </a:moveTo>
                <a:lnTo>
                  <a:pt x="39110" y="72120"/>
                </a:lnTo>
                <a:lnTo>
                  <a:pt x="23866" y="69037"/>
                </a:lnTo>
                <a:lnTo>
                  <a:pt x="11437" y="60638"/>
                </a:lnTo>
                <a:lnTo>
                  <a:pt x="3066" y="48203"/>
                </a:lnTo>
                <a:lnTo>
                  <a:pt x="0" y="33010"/>
                </a:lnTo>
                <a:lnTo>
                  <a:pt x="1332" y="22924"/>
                </a:lnTo>
                <a:lnTo>
                  <a:pt x="5098" y="13859"/>
                </a:lnTo>
                <a:lnTo>
                  <a:pt x="10949" y="6116"/>
                </a:lnTo>
                <a:lnTo>
                  <a:pt x="18538" y="0"/>
                </a:lnTo>
                <a:lnTo>
                  <a:pt x="27415" y="17245"/>
                </a:lnTo>
                <a:lnTo>
                  <a:pt x="36628" y="34356"/>
                </a:lnTo>
                <a:lnTo>
                  <a:pt x="46155" y="51332"/>
                </a:lnTo>
                <a:lnTo>
                  <a:pt x="55974" y="68174"/>
                </a:lnTo>
                <a:lnTo>
                  <a:pt x="50831" y="70565"/>
                </a:lnTo>
                <a:lnTo>
                  <a:pt x="45210" y="721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6" name="bg object 91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303646" y="877900"/>
            <a:ext cx="78220" cy="78220"/>
          </a:xfrm>
          <a:prstGeom prst="rect">
            <a:avLst/>
          </a:prstGeom>
        </p:spPr>
      </p:pic>
      <p:pic>
        <p:nvPicPr>
          <p:cNvPr id="917" name="bg object 91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835040" y="1024773"/>
            <a:ext cx="78220" cy="78220"/>
          </a:xfrm>
          <a:prstGeom prst="rect">
            <a:avLst/>
          </a:prstGeom>
        </p:spPr>
      </p:pic>
      <p:pic>
        <p:nvPicPr>
          <p:cNvPr id="918" name="bg object 91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835040" y="1180975"/>
            <a:ext cx="78220" cy="78220"/>
          </a:xfrm>
          <a:prstGeom prst="rect">
            <a:avLst/>
          </a:prstGeom>
        </p:spPr>
      </p:pic>
      <p:pic>
        <p:nvPicPr>
          <p:cNvPr id="919" name="bg object 91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835040" y="1337177"/>
            <a:ext cx="78220" cy="78220"/>
          </a:xfrm>
          <a:prstGeom prst="rect">
            <a:avLst/>
          </a:prstGeom>
        </p:spPr>
      </p:pic>
      <p:pic>
        <p:nvPicPr>
          <p:cNvPr id="920" name="bg object 92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835040" y="1493380"/>
            <a:ext cx="78220" cy="78220"/>
          </a:xfrm>
          <a:prstGeom prst="rect">
            <a:avLst/>
          </a:prstGeom>
        </p:spPr>
      </p:pic>
      <p:pic>
        <p:nvPicPr>
          <p:cNvPr id="921" name="bg object 92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991242" y="1024773"/>
            <a:ext cx="78220" cy="78220"/>
          </a:xfrm>
          <a:prstGeom prst="rect">
            <a:avLst/>
          </a:prstGeom>
        </p:spPr>
      </p:pic>
      <p:pic>
        <p:nvPicPr>
          <p:cNvPr id="922" name="bg object 9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35040" y="1649702"/>
            <a:ext cx="78220" cy="78220"/>
          </a:xfrm>
          <a:prstGeom prst="rect">
            <a:avLst/>
          </a:prstGeom>
        </p:spPr>
      </p:pic>
      <p:pic>
        <p:nvPicPr>
          <p:cNvPr id="923" name="bg object 92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991242" y="1180975"/>
            <a:ext cx="78220" cy="78220"/>
          </a:xfrm>
          <a:prstGeom prst="rect">
            <a:avLst/>
          </a:prstGeom>
        </p:spPr>
      </p:pic>
      <p:pic>
        <p:nvPicPr>
          <p:cNvPr id="924" name="bg object 92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991242" y="1337177"/>
            <a:ext cx="78220" cy="78220"/>
          </a:xfrm>
          <a:prstGeom prst="rect">
            <a:avLst/>
          </a:prstGeom>
        </p:spPr>
      </p:pic>
      <p:pic>
        <p:nvPicPr>
          <p:cNvPr id="925" name="bg object 9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91242" y="1493380"/>
            <a:ext cx="78220" cy="78220"/>
          </a:xfrm>
          <a:prstGeom prst="rect">
            <a:avLst/>
          </a:prstGeom>
        </p:spPr>
      </p:pic>
      <p:pic>
        <p:nvPicPr>
          <p:cNvPr id="926" name="bg object 92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91242" y="1649702"/>
            <a:ext cx="78220" cy="78220"/>
          </a:xfrm>
          <a:prstGeom prst="rect">
            <a:avLst/>
          </a:prstGeom>
        </p:spPr>
      </p:pic>
      <p:pic>
        <p:nvPicPr>
          <p:cNvPr id="927" name="bg object 92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147444" y="1024773"/>
            <a:ext cx="78220" cy="78220"/>
          </a:xfrm>
          <a:prstGeom prst="rect">
            <a:avLst/>
          </a:prstGeom>
        </p:spPr>
      </p:pic>
      <p:pic>
        <p:nvPicPr>
          <p:cNvPr id="928" name="bg object 92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147444" y="1337177"/>
            <a:ext cx="78220" cy="78220"/>
          </a:xfrm>
          <a:prstGeom prst="rect">
            <a:avLst/>
          </a:prstGeom>
        </p:spPr>
      </p:pic>
      <p:pic>
        <p:nvPicPr>
          <p:cNvPr id="929" name="bg object 929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147444" y="1180975"/>
            <a:ext cx="78220" cy="78220"/>
          </a:xfrm>
          <a:prstGeom prst="rect">
            <a:avLst/>
          </a:prstGeom>
        </p:spPr>
      </p:pic>
      <p:pic>
        <p:nvPicPr>
          <p:cNvPr id="930" name="bg object 93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147444" y="1493380"/>
            <a:ext cx="78220" cy="78220"/>
          </a:xfrm>
          <a:prstGeom prst="rect">
            <a:avLst/>
          </a:prstGeom>
        </p:spPr>
      </p:pic>
      <p:pic>
        <p:nvPicPr>
          <p:cNvPr id="931" name="bg object 931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147444" y="1649702"/>
            <a:ext cx="78220" cy="78220"/>
          </a:xfrm>
          <a:prstGeom prst="rect">
            <a:avLst/>
          </a:prstGeom>
        </p:spPr>
      </p:pic>
      <p:pic>
        <p:nvPicPr>
          <p:cNvPr id="932" name="bg object 93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303646" y="1024773"/>
            <a:ext cx="78220" cy="78220"/>
          </a:xfrm>
          <a:prstGeom prst="rect">
            <a:avLst/>
          </a:prstGeom>
        </p:spPr>
      </p:pic>
      <p:pic>
        <p:nvPicPr>
          <p:cNvPr id="933" name="bg object 93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303646" y="1180975"/>
            <a:ext cx="78220" cy="78220"/>
          </a:xfrm>
          <a:prstGeom prst="rect">
            <a:avLst/>
          </a:prstGeom>
        </p:spPr>
      </p:pic>
      <p:pic>
        <p:nvPicPr>
          <p:cNvPr id="934" name="bg object 93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303646" y="1493380"/>
            <a:ext cx="78220" cy="78220"/>
          </a:xfrm>
          <a:prstGeom prst="rect">
            <a:avLst/>
          </a:prstGeom>
        </p:spPr>
      </p:pic>
      <p:pic>
        <p:nvPicPr>
          <p:cNvPr id="935" name="bg object 93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303646" y="1337178"/>
            <a:ext cx="78220" cy="78220"/>
          </a:xfrm>
          <a:prstGeom prst="rect">
            <a:avLst/>
          </a:prstGeom>
        </p:spPr>
      </p:pic>
      <p:pic>
        <p:nvPicPr>
          <p:cNvPr id="936" name="bg object 9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03646" y="1649582"/>
            <a:ext cx="78220" cy="78220"/>
          </a:xfrm>
          <a:prstGeom prst="rect">
            <a:avLst/>
          </a:prstGeom>
        </p:spPr>
      </p:pic>
      <p:pic>
        <p:nvPicPr>
          <p:cNvPr id="937" name="bg object 93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459969" y="1024773"/>
            <a:ext cx="78220" cy="78220"/>
          </a:xfrm>
          <a:prstGeom prst="rect">
            <a:avLst/>
          </a:prstGeom>
        </p:spPr>
      </p:pic>
      <p:pic>
        <p:nvPicPr>
          <p:cNvPr id="938" name="bg object 93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459968" y="1180975"/>
            <a:ext cx="78220" cy="78220"/>
          </a:xfrm>
          <a:prstGeom prst="rect">
            <a:avLst/>
          </a:prstGeom>
        </p:spPr>
      </p:pic>
      <p:pic>
        <p:nvPicPr>
          <p:cNvPr id="939" name="bg object 93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459968" y="1337178"/>
            <a:ext cx="78220" cy="78220"/>
          </a:xfrm>
          <a:prstGeom prst="rect">
            <a:avLst/>
          </a:prstGeom>
        </p:spPr>
      </p:pic>
      <p:pic>
        <p:nvPicPr>
          <p:cNvPr id="940" name="bg object 94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459969" y="1493380"/>
            <a:ext cx="78220" cy="78220"/>
          </a:xfrm>
          <a:prstGeom prst="rect">
            <a:avLst/>
          </a:prstGeom>
        </p:spPr>
      </p:pic>
      <p:pic>
        <p:nvPicPr>
          <p:cNvPr id="941" name="bg object 9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59968" y="1649582"/>
            <a:ext cx="78220" cy="78220"/>
          </a:xfrm>
          <a:prstGeom prst="rect">
            <a:avLst/>
          </a:prstGeom>
        </p:spPr>
      </p:pic>
      <p:sp>
        <p:nvSpPr>
          <p:cNvPr id="942" name="bg object 942"/>
          <p:cNvSpPr/>
          <p:nvPr/>
        </p:nvSpPr>
        <p:spPr>
          <a:xfrm>
            <a:off x="3606483" y="1086369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5189" y="12677"/>
                </a:moveTo>
                <a:lnTo>
                  <a:pt x="9209" y="9807"/>
                </a:lnTo>
                <a:lnTo>
                  <a:pt x="3946" y="5501"/>
                </a:lnTo>
                <a:lnTo>
                  <a:pt x="0" y="0"/>
                </a:lnTo>
                <a:lnTo>
                  <a:pt x="5023" y="4305"/>
                </a:lnTo>
                <a:lnTo>
                  <a:pt x="10046" y="8491"/>
                </a:lnTo>
                <a:lnTo>
                  <a:pt x="15189" y="1267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3" name="bg object 94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99187" y="1180975"/>
            <a:ext cx="78220" cy="78220"/>
          </a:xfrm>
          <a:prstGeom prst="rect">
            <a:avLst/>
          </a:prstGeom>
        </p:spPr>
      </p:pic>
      <p:pic>
        <p:nvPicPr>
          <p:cNvPr id="944" name="bg object 94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99187" y="1337177"/>
            <a:ext cx="78220" cy="78220"/>
          </a:xfrm>
          <a:prstGeom prst="rect">
            <a:avLst/>
          </a:prstGeom>
        </p:spPr>
      </p:pic>
      <p:pic>
        <p:nvPicPr>
          <p:cNvPr id="945" name="bg object 9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99187" y="1493380"/>
            <a:ext cx="78220" cy="78220"/>
          </a:xfrm>
          <a:prstGeom prst="rect">
            <a:avLst/>
          </a:prstGeom>
        </p:spPr>
      </p:pic>
      <p:pic>
        <p:nvPicPr>
          <p:cNvPr id="946" name="bg object 94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599187" y="1649702"/>
            <a:ext cx="78220" cy="78220"/>
          </a:xfrm>
          <a:prstGeom prst="rect">
            <a:avLst/>
          </a:prstGeom>
        </p:spPr>
      </p:pic>
      <p:sp>
        <p:nvSpPr>
          <p:cNvPr id="947" name="bg object 947"/>
          <p:cNvSpPr/>
          <p:nvPr/>
        </p:nvSpPr>
        <p:spPr>
          <a:xfrm>
            <a:off x="3755509" y="1197480"/>
            <a:ext cx="75565" cy="61594"/>
          </a:xfrm>
          <a:custGeom>
            <a:avLst/>
            <a:gdLst/>
            <a:ahLst/>
            <a:cxnLst/>
            <a:rect l="l" t="t" r="r" b="b"/>
            <a:pathLst>
              <a:path w="75564" h="61594">
                <a:moveTo>
                  <a:pt x="39110" y="61595"/>
                </a:moveTo>
                <a:lnTo>
                  <a:pt x="23866" y="58512"/>
                </a:lnTo>
                <a:lnTo>
                  <a:pt x="11437" y="50113"/>
                </a:lnTo>
                <a:lnTo>
                  <a:pt x="3066" y="37678"/>
                </a:lnTo>
                <a:lnTo>
                  <a:pt x="0" y="22485"/>
                </a:lnTo>
                <a:lnTo>
                  <a:pt x="0" y="14113"/>
                </a:lnTo>
                <a:lnTo>
                  <a:pt x="2750" y="6338"/>
                </a:lnTo>
                <a:lnTo>
                  <a:pt x="7415" y="0"/>
                </a:lnTo>
                <a:lnTo>
                  <a:pt x="24169" y="9712"/>
                </a:lnTo>
                <a:lnTo>
                  <a:pt x="41068" y="19121"/>
                </a:lnTo>
                <a:lnTo>
                  <a:pt x="58125" y="28239"/>
                </a:lnTo>
                <a:lnTo>
                  <a:pt x="75350" y="37077"/>
                </a:lnTo>
                <a:lnTo>
                  <a:pt x="69570" y="46962"/>
                </a:lnTo>
                <a:lnTo>
                  <a:pt x="61222" y="54718"/>
                </a:lnTo>
                <a:lnTo>
                  <a:pt x="50878" y="59782"/>
                </a:lnTo>
                <a:lnTo>
                  <a:pt x="39110" y="6159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48" name="bg object 9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55509" y="1337177"/>
            <a:ext cx="78220" cy="78220"/>
          </a:xfrm>
          <a:prstGeom prst="rect">
            <a:avLst/>
          </a:prstGeom>
        </p:spPr>
      </p:pic>
      <p:pic>
        <p:nvPicPr>
          <p:cNvPr id="949" name="bg object 9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55509" y="1649582"/>
            <a:ext cx="78220" cy="78220"/>
          </a:xfrm>
          <a:prstGeom prst="rect">
            <a:avLst/>
          </a:prstGeom>
        </p:spPr>
      </p:pic>
      <p:pic>
        <p:nvPicPr>
          <p:cNvPr id="950" name="bg object 95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55509" y="1493380"/>
            <a:ext cx="78220" cy="78220"/>
          </a:xfrm>
          <a:prstGeom prst="rect">
            <a:avLst/>
          </a:prstGeom>
        </p:spPr>
      </p:pic>
      <p:pic>
        <p:nvPicPr>
          <p:cNvPr id="951" name="bg object 9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11711" y="1337178"/>
            <a:ext cx="78220" cy="78220"/>
          </a:xfrm>
          <a:prstGeom prst="rect">
            <a:avLst/>
          </a:prstGeom>
        </p:spPr>
      </p:pic>
      <p:pic>
        <p:nvPicPr>
          <p:cNvPr id="952" name="bg object 95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911711" y="1493380"/>
            <a:ext cx="78220" cy="78220"/>
          </a:xfrm>
          <a:prstGeom prst="rect">
            <a:avLst/>
          </a:prstGeom>
        </p:spPr>
      </p:pic>
      <p:pic>
        <p:nvPicPr>
          <p:cNvPr id="953" name="bg object 9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67914" y="1337177"/>
            <a:ext cx="78220" cy="78220"/>
          </a:xfrm>
          <a:prstGeom prst="rect">
            <a:avLst/>
          </a:prstGeom>
        </p:spPr>
      </p:pic>
      <p:pic>
        <p:nvPicPr>
          <p:cNvPr id="954" name="bg object 95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11711" y="1649582"/>
            <a:ext cx="78220" cy="78220"/>
          </a:xfrm>
          <a:prstGeom prst="rect">
            <a:avLst/>
          </a:prstGeom>
        </p:spPr>
      </p:pic>
      <p:pic>
        <p:nvPicPr>
          <p:cNvPr id="955" name="bg object 9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7913" y="1493380"/>
            <a:ext cx="78220" cy="78220"/>
          </a:xfrm>
          <a:prstGeom prst="rect">
            <a:avLst/>
          </a:prstGeom>
        </p:spPr>
      </p:pic>
      <p:pic>
        <p:nvPicPr>
          <p:cNvPr id="956" name="bg object 95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4067914" y="1649702"/>
            <a:ext cx="78220" cy="78220"/>
          </a:xfrm>
          <a:prstGeom prst="rect">
            <a:avLst/>
          </a:prstGeom>
        </p:spPr>
      </p:pic>
      <p:pic>
        <p:nvPicPr>
          <p:cNvPr id="957" name="bg object 95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4224235" y="1349497"/>
            <a:ext cx="78220" cy="65901"/>
          </a:xfrm>
          <a:prstGeom prst="rect">
            <a:avLst/>
          </a:prstGeom>
        </p:spPr>
      </p:pic>
      <p:pic>
        <p:nvPicPr>
          <p:cNvPr id="958" name="bg object 95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4115" y="1493380"/>
            <a:ext cx="78220" cy="78220"/>
          </a:xfrm>
          <a:prstGeom prst="rect">
            <a:avLst/>
          </a:prstGeom>
        </p:spPr>
      </p:pic>
      <p:pic>
        <p:nvPicPr>
          <p:cNvPr id="959" name="bg object 95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224116" y="1649702"/>
            <a:ext cx="78220" cy="78220"/>
          </a:xfrm>
          <a:prstGeom prst="rect">
            <a:avLst/>
          </a:prstGeom>
        </p:spPr>
      </p:pic>
      <p:pic>
        <p:nvPicPr>
          <p:cNvPr id="960" name="bg object 9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14571" y="1788920"/>
            <a:ext cx="78220" cy="78220"/>
          </a:xfrm>
          <a:prstGeom prst="rect">
            <a:avLst/>
          </a:prstGeom>
        </p:spPr>
      </p:pic>
      <p:pic>
        <p:nvPicPr>
          <p:cNvPr id="961" name="bg object 96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053789" y="1788920"/>
            <a:ext cx="78220" cy="78220"/>
          </a:xfrm>
          <a:prstGeom prst="rect">
            <a:avLst/>
          </a:prstGeom>
        </p:spPr>
      </p:pic>
      <p:pic>
        <p:nvPicPr>
          <p:cNvPr id="962" name="bg object 9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053789" y="1945122"/>
            <a:ext cx="78220" cy="78220"/>
          </a:xfrm>
          <a:prstGeom prst="rect">
            <a:avLst/>
          </a:prstGeom>
        </p:spPr>
      </p:pic>
      <p:sp>
        <p:nvSpPr>
          <p:cNvPr id="963" name="bg object 963"/>
          <p:cNvSpPr/>
          <p:nvPr/>
        </p:nvSpPr>
        <p:spPr>
          <a:xfrm>
            <a:off x="2108089" y="2104435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60" h="26669">
                <a:moveTo>
                  <a:pt x="22605" y="26551"/>
                </a:moveTo>
                <a:lnTo>
                  <a:pt x="16903" y="19914"/>
                </a:lnTo>
                <a:lnTo>
                  <a:pt x="0" y="0"/>
                </a:lnTo>
                <a:lnTo>
                  <a:pt x="7854" y="4417"/>
                </a:lnTo>
                <a:lnTo>
                  <a:pt x="14397" y="10495"/>
                </a:lnTo>
                <a:lnTo>
                  <a:pt x="19392" y="17962"/>
                </a:lnTo>
                <a:lnTo>
                  <a:pt x="22605" y="26551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4" name="bg object 96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09992" y="1788920"/>
            <a:ext cx="78220" cy="78220"/>
          </a:xfrm>
          <a:prstGeom prst="rect">
            <a:avLst/>
          </a:prstGeom>
        </p:spPr>
      </p:pic>
      <p:pic>
        <p:nvPicPr>
          <p:cNvPr id="965" name="bg object 96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209992" y="1945122"/>
            <a:ext cx="78220" cy="78220"/>
          </a:xfrm>
          <a:prstGeom prst="rect">
            <a:avLst/>
          </a:prstGeom>
        </p:spPr>
      </p:pic>
      <p:pic>
        <p:nvPicPr>
          <p:cNvPr id="966" name="bg object 9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209992" y="2101325"/>
            <a:ext cx="78220" cy="78220"/>
          </a:xfrm>
          <a:prstGeom prst="rect">
            <a:avLst/>
          </a:prstGeom>
        </p:spPr>
      </p:pic>
      <p:sp>
        <p:nvSpPr>
          <p:cNvPr id="967" name="bg object 967"/>
          <p:cNvSpPr/>
          <p:nvPr/>
        </p:nvSpPr>
        <p:spPr>
          <a:xfrm>
            <a:off x="2247667" y="2257527"/>
            <a:ext cx="40640" cy="41275"/>
          </a:xfrm>
          <a:custGeom>
            <a:avLst/>
            <a:gdLst/>
            <a:ahLst/>
            <a:cxnLst/>
            <a:rect l="l" t="t" r="r" b="b"/>
            <a:pathLst>
              <a:path w="40639" h="41275">
                <a:moveTo>
                  <a:pt x="40306" y="40665"/>
                </a:moveTo>
                <a:lnTo>
                  <a:pt x="35043" y="35522"/>
                </a:lnTo>
                <a:lnTo>
                  <a:pt x="29781" y="30499"/>
                </a:lnTo>
                <a:lnTo>
                  <a:pt x="18349" y="19007"/>
                </a:lnTo>
                <a:lnTo>
                  <a:pt x="0" y="119"/>
                </a:lnTo>
                <a:lnTo>
                  <a:pt x="478" y="119"/>
                </a:lnTo>
                <a:lnTo>
                  <a:pt x="956" y="0"/>
                </a:lnTo>
                <a:lnTo>
                  <a:pt x="1435" y="0"/>
                </a:lnTo>
                <a:lnTo>
                  <a:pt x="16677" y="3064"/>
                </a:lnTo>
                <a:lnTo>
                  <a:pt x="29093" y="11422"/>
                </a:lnTo>
                <a:lnTo>
                  <a:pt x="37428" y="23816"/>
                </a:lnTo>
                <a:lnTo>
                  <a:pt x="40426" y="38990"/>
                </a:lnTo>
                <a:lnTo>
                  <a:pt x="40426" y="39589"/>
                </a:lnTo>
                <a:lnTo>
                  <a:pt x="40306" y="40067"/>
                </a:lnTo>
                <a:lnTo>
                  <a:pt x="40306" y="406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8" name="bg object 96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366313" y="1788920"/>
            <a:ext cx="78220" cy="78220"/>
          </a:xfrm>
          <a:prstGeom prst="rect">
            <a:avLst/>
          </a:prstGeom>
        </p:spPr>
      </p:pic>
      <p:pic>
        <p:nvPicPr>
          <p:cNvPr id="969" name="bg object 96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66313" y="1945122"/>
            <a:ext cx="78220" cy="78220"/>
          </a:xfrm>
          <a:prstGeom prst="rect">
            <a:avLst/>
          </a:prstGeom>
        </p:spPr>
      </p:pic>
      <p:pic>
        <p:nvPicPr>
          <p:cNvPr id="970" name="bg object 97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66313" y="2101325"/>
            <a:ext cx="78220" cy="78220"/>
          </a:xfrm>
          <a:prstGeom prst="rect">
            <a:avLst/>
          </a:prstGeom>
        </p:spPr>
      </p:pic>
      <p:pic>
        <p:nvPicPr>
          <p:cNvPr id="971" name="bg object 97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366313" y="2257527"/>
            <a:ext cx="78220" cy="78220"/>
          </a:xfrm>
          <a:prstGeom prst="rect">
            <a:avLst/>
          </a:prstGeom>
        </p:spPr>
      </p:pic>
      <p:sp>
        <p:nvSpPr>
          <p:cNvPr id="972" name="bg object 972"/>
          <p:cNvSpPr/>
          <p:nvPr/>
        </p:nvSpPr>
        <p:spPr>
          <a:xfrm>
            <a:off x="2413198" y="2414566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10" h="25400">
                <a:moveTo>
                  <a:pt x="28824" y="24997"/>
                </a:moveTo>
                <a:lnTo>
                  <a:pt x="21579" y="18787"/>
                </a:lnTo>
                <a:lnTo>
                  <a:pt x="0" y="0"/>
                </a:lnTo>
                <a:lnTo>
                  <a:pt x="9499" y="3300"/>
                </a:lnTo>
                <a:lnTo>
                  <a:pt x="17686" y="8820"/>
                </a:lnTo>
                <a:lnTo>
                  <a:pt x="24236" y="16180"/>
                </a:lnTo>
                <a:lnTo>
                  <a:pt x="28824" y="2499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3" name="bg object 97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522515" y="1788920"/>
            <a:ext cx="78220" cy="78220"/>
          </a:xfrm>
          <a:prstGeom prst="rect">
            <a:avLst/>
          </a:prstGeom>
        </p:spPr>
      </p:pic>
      <p:pic>
        <p:nvPicPr>
          <p:cNvPr id="974" name="bg object 97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22515" y="1945003"/>
            <a:ext cx="78220" cy="78220"/>
          </a:xfrm>
          <a:prstGeom prst="rect">
            <a:avLst/>
          </a:prstGeom>
        </p:spPr>
      </p:pic>
      <p:pic>
        <p:nvPicPr>
          <p:cNvPr id="975" name="bg object 97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22515" y="2101325"/>
            <a:ext cx="78220" cy="78220"/>
          </a:xfrm>
          <a:prstGeom prst="rect">
            <a:avLst/>
          </a:prstGeom>
        </p:spPr>
      </p:pic>
      <p:pic>
        <p:nvPicPr>
          <p:cNvPr id="976" name="bg object 97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522515" y="2257527"/>
            <a:ext cx="78220" cy="78220"/>
          </a:xfrm>
          <a:prstGeom prst="rect">
            <a:avLst/>
          </a:prstGeom>
        </p:spPr>
      </p:pic>
      <p:pic>
        <p:nvPicPr>
          <p:cNvPr id="977" name="bg object 97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22516" y="2413849"/>
            <a:ext cx="78220" cy="78220"/>
          </a:xfrm>
          <a:prstGeom prst="rect">
            <a:avLst/>
          </a:prstGeom>
        </p:spPr>
      </p:pic>
      <p:pic>
        <p:nvPicPr>
          <p:cNvPr id="978" name="bg object 97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78718" y="1788920"/>
            <a:ext cx="78220" cy="78220"/>
          </a:xfrm>
          <a:prstGeom prst="rect">
            <a:avLst/>
          </a:prstGeom>
        </p:spPr>
      </p:pic>
      <p:pic>
        <p:nvPicPr>
          <p:cNvPr id="979" name="bg object 9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8718" y="1945003"/>
            <a:ext cx="78220" cy="78220"/>
          </a:xfrm>
          <a:prstGeom prst="rect">
            <a:avLst/>
          </a:prstGeom>
        </p:spPr>
      </p:pic>
      <p:pic>
        <p:nvPicPr>
          <p:cNvPr id="980" name="bg object 98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78718" y="2101325"/>
            <a:ext cx="78220" cy="78220"/>
          </a:xfrm>
          <a:prstGeom prst="rect">
            <a:avLst/>
          </a:prstGeom>
        </p:spPr>
      </p:pic>
      <p:pic>
        <p:nvPicPr>
          <p:cNvPr id="981" name="bg object 98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678718" y="2257527"/>
            <a:ext cx="78220" cy="78220"/>
          </a:xfrm>
          <a:prstGeom prst="rect">
            <a:avLst/>
          </a:prstGeom>
        </p:spPr>
      </p:pic>
      <p:pic>
        <p:nvPicPr>
          <p:cNvPr id="982" name="bg object 982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678718" y="2413849"/>
            <a:ext cx="78220" cy="78220"/>
          </a:xfrm>
          <a:prstGeom prst="rect">
            <a:avLst/>
          </a:prstGeom>
        </p:spPr>
      </p:pic>
      <p:pic>
        <p:nvPicPr>
          <p:cNvPr id="983" name="bg object 98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678718" y="2560722"/>
            <a:ext cx="78220" cy="78220"/>
          </a:xfrm>
          <a:prstGeom prst="rect">
            <a:avLst/>
          </a:prstGeom>
        </p:spPr>
      </p:pic>
      <p:pic>
        <p:nvPicPr>
          <p:cNvPr id="984" name="bg object 98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835040" y="1788920"/>
            <a:ext cx="78220" cy="78220"/>
          </a:xfrm>
          <a:prstGeom prst="rect">
            <a:avLst/>
          </a:prstGeom>
        </p:spPr>
      </p:pic>
      <p:pic>
        <p:nvPicPr>
          <p:cNvPr id="985" name="bg object 98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835040" y="1945122"/>
            <a:ext cx="78220" cy="78220"/>
          </a:xfrm>
          <a:prstGeom prst="rect">
            <a:avLst/>
          </a:prstGeom>
        </p:spPr>
      </p:pic>
      <p:pic>
        <p:nvPicPr>
          <p:cNvPr id="986" name="bg object 98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35040" y="2101325"/>
            <a:ext cx="78220" cy="78220"/>
          </a:xfrm>
          <a:prstGeom prst="rect">
            <a:avLst/>
          </a:prstGeom>
        </p:spPr>
      </p:pic>
      <p:pic>
        <p:nvPicPr>
          <p:cNvPr id="987" name="bg object 98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835040" y="2257527"/>
            <a:ext cx="78220" cy="78220"/>
          </a:xfrm>
          <a:prstGeom prst="rect">
            <a:avLst/>
          </a:prstGeom>
        </p:spPr>
      </p:pic>
      <p:pic>
        <p:nvPicPr>
          <p:cNvPr id="988" name="bg object 98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835040" y="2413849"/>
            <a:ext cx="78220" cy="78220"/>
          </a:xfrm>
          <a:prstGeom prst="rect">
            <a:avLst/>
          </a:prstGeom>
        </p:spPr>
      </p:pic>
      <p:pic>
        <p:nvPicPr>
          <p:cNvPr id="989" name="bg object 98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991242" y="1788920"/>
            <a:ext cx="78220" cy="78220"/>
          </a:xfrm>
          <a:prstGeom prst="rect">
            <a:avLst/>
          </a:prstGeom>
        </p:spPr>
      </p:pic>
      <p:pic>
        <p:nvPicPr>
          <p:cNvPr id="990" name="bg object 99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91242" y="1945122"/>
            <a:ext cx="78220" cy="78220"/>
          </a:xfrm>
          <a:prstGeom prst="rect">
            <a:avLst/>
          </a:prstGeom>
        </p:spPr>
      </p:pic>
      <p:pic>
        <p:nvPicPr>
          <p:cNvPr id="991" name="bg object 99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91242" y="2101325"/>
            <a:ext cx="78220" cy="78220"/>
          </a:xfrm>
          <a:prstGeom prst="rect">
            <a:avLst/>
          </a:prstGeom>
        </p:spPr>
      </p:pic>
      <p:pic>
        <p:nvPicPr>
          <p:cNvPr id="992" name="bg object 99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991242" y="2257527"/>
            <a:ext cx="78220" cy="78220"/>
          </a:xfrm>
          <a:prstGeom prst="rect">
            <a:avLst/>
          </a:prstGeom>
        </p:spPr>
      </p:pic>
      <p:pic>
        <p:nvPicPr>
          <p:cNvPr id="993" name="bg object 99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991242" y="2413849"/>
            <a:ext cx="78220" cy="78220"/>
          </a:xfrm>
          <a:prstGeom prst="rect">
            <a:avLst/>
          </a:prstGeom>
        </p:spPr>
      </p:pic>
      <p:pic>
        <p:nvPicPr>
          <p:cNvPr id="994" name="bg object 99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147444" y="1788920"/>
            <a:ext cx="78220" cy="78220"/>
          </a:xfrm>
          <a:prstGeom prst="rect">
            <a:avLst/>
          </a:prstGeom>
        </p:spPr>
      </p:pic>
      <p:pic>
        <p:nvPicPr>
          <p:cNvPr id="995" name="bg object 99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147444" y="1945122"/>
            <a:ext cx="78220" cy="78220"/>
          </a:xfrm>
          <a:prstGeom prst="rect">
            <a:avLst/>
          </a:prstGeom>
        </p:spPr>
      </p:pic>
      <p:pic>
        <p:nvPicPr>
          <p:cNvPr id="996" name="bg object 99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147444" y="2101325"/>
            <a:ext cx="78220" cy="78220"/>
          </a:xfrm>
          <a:prstGeom prst="rect">
            <a:avLst/>
          </a:prstGeom>
        </p:spPr>
      </p:pic>
      <p:pic>
        <p:nvPicPr>
          <p:cNvPr id="997" name="bg object 99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147444" y="2257527"/>
            <a:ext cx="78220" cy="78220"/>
          </a:xfrm>
          <a:prstGeom prst="rect">
            <a:avLst/>
          </a:prstGeom>
        </p:spPr>
      </p:pic>
      <p:pic>
        <p:nvPicPr>
          <p:cNvPr id="998" name="bg object 99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3147444" y="2413849"/>
            <a:ext cx="78220" cy="78220"/>
          </a:xfrm>
          <a:prstGeom prst="rect">
            <a:avLst/>
          </a:prstGeom>
        </p:spPr>
      </p:pic>
      <p:pic>
        <p:nvPicPr>
          <p:cNvPr id="999" name="bg object 99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303646" y="1788920"/>
            <a:ext cx="78220" cy="78220"/>
          </a:xfrm>
          <a:prstGeom prst="rect">
            <a:avLst/>
          </a:prstGeom>
        </p:spPr>
      </p:pic>
      <p:pic>
        <p:nvPicPr>
          <p:cNvPr id="1000" name="bg object 100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303646" y="1945122"/>
            <a:ext cx="78220" cy="78220"/>
          </a:xfrm>
          <a:prstGeom prst="rect">
            <a:avLst/>
          </a:prstGeom>
        </p:spPr>
      </p:pic>
      <p:pic>
        <p:nvPicPr>
          <p:cNvPr id="1001" name="bg object 1001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3303646" y="2101325"/>
            <a:ext cx="78220" cy="78220"/>
          </a:xfrm>
          <a:prstGeom prst="rect">
            <a:avLst/>
          </a:prstGeom>
        </p:spPr>
      </p:pic>
      <p:pic>
        <p:nvPicPr>
          <p:cNvPr id="1002" name="bg object 100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3303646" y="2257527"/>
            <a:ext cx="78220" cy="78220"/>
          </a:xfrm>
          <a:prstGeom prst="rect">
            <a:avLst/>
          </a:prstGeom>
        </p:spPr>
      </p:pic>
      <p:pic>
        <p:nvPicPr>
          <p:cNvPr id="1003" name="bg object 100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303646" y="2413729"/>
            <a:ext cx="78220" cy="78220"/>
          </a:xfrm>
          <a:prstGeom prst="rect">
            <a:avLst/>
          </a:prstGeom>
        </p:spPr>
      </p:pic>
      <p:pic>
        <p:nvPicPr>
          <p:cNvPr id="1004" name="bg object 1004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459969" y="1788920"/>
            <a:ext cx="78220" cy="78220"/>
          </a:xfrm>
          <a:prstGeom prst="rect">
            <a:avLst/>
          </a:prstGeom>
        </p:spPr>
      </p:pic>
      <p:pic>
        <p:nvPicPr>
          <p:cNvPr id="1005" name="bg object 100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459969" y="1945122"/>
            <a:ext cx="78220" cy="78220"/>
          </a:xfrm>
          <a:prstGeom prst="rect">
            <a:avLst/>
          </a:prstGeom>
        </p:spPr>
      </p:pic>
      <p:pic>
        <p:nvPicPr>
          <p:cNvPr id="1006" name="bg object 100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59969" y="2101325"/>
            <a:ext cx="78220" cy="78220"/>
          </a:xfrm>
          <a:prstGeom prst="rect">
            <a:avLst/>
          </a:prstGeom>
        </p:spPr>
      </p:pic>
      <p:pic>
        <p:nvPicPr>
          <p:cNvPr id="1007" name="bg object 100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459969" y="2257527"/>
            <a:ext cx="78220" cy="78220"/>
          </a:xfrm>
          <a:prstGeom prst="rect">
            <a:avLst/>
          </a:prstGeom>
        </p:spPr>
      </p:pic>
      <p:pic>
        <p:nvPicPr>
          <p:cNvPr id="1008" name="bg object 100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459968" y="2413729"/>
            <a:ext cx="78220" cy="78220"/>
          </a:xfrm>
          <a:prstGeom prst="rect">
            <a:avLst/>
          </a:prstGeom>
        </p:spPr>
      </p:pic>
      <p:pic>
        <p:nvPicPr>
          <p:cNvPr id="1009" name="bg object 100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599187" y="1788920"/>
            <a:ext cx="78220" cy="78220"/>
          </a:xfrm>
          <a:prstGeom prst="rect">
            <a:avLst/>
          </a:prstGeom>
        </p:spPr>
      </p:pic>
      <p:pic>
        <p:nvPicPr>
          <p:cNvPr id="1010" name="bg object 101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99187" y="1945122"/>
            <a:ext cx="78220" cy="78220"/>
          </a:xfrm>
          <a:prstGeom prst="rect">
            <a:avLst/>
          </a:prstGeom>
        </p:spPr>
      </p:pic>
      <p:pic>
        <p:nvPicPr>
          <p:cNvPr id="1011" name="bg object 101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99187" y="2101325"/>
            <a:ext cx="78220" cy="78220"/>
          </a:xfrm>
          <a:prstGeom prst="rect">
            <a:avLst/>
          </a:prstGeom>
        </p:spPr>
      </p:pic>
      <p:pic>
        <p:nvPicPr>
          <p:cNvPr id="1012" name="bg object 101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3599187" y="2257527"/>
            <a:ext cx="78220" cy="78220"/>
          </a:xfrm>
          <a:prstGeom prst="rect">
            <a:avLst/>
          </a:prstGeom>
        </p:spPr>
      </p:pic>
      <p:pic>
        <p:nvPicPr>
          <p:cNvPr id="1013" name="bg object 101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99187" y="2413849"/>
            <a:ext cx="78220" cy="78220"/>
          </a:xfrm>
          <a:prstGeom prst="rect">
            <a:avLst/>
          </a:prstGeom>
        </p:spPr>
      </p:pic>
      <p:pic>
        <p:nvPicPr>
          <p:cNvPr id="1014" name="bg object 101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55509" y="1788920"/>
            <a:ext cx="78220" cy="78220"/>
          </a:xfrm>
          <a:prstGeom prst="rect">
            <a:avLst/>
          </a:prstGeom>
        </p:spPr>
      </p:pic>
      <p:pic>
        <p:nvPicPr>
          <p:cNvPr id="1015" name="bg object 101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55509" y="1945122"/>
            <a:ext cx="78220" cy="78220"/>
          </a:xfrm>
          <a:prstGeom prst="rect">
            <a:avLst/>
          </a:prstGeom>
        </p:spPr>
      </p:pic>
      <p:pic>
        <p:nvPicPr>
          <p:cNvPr id="1016" name="bg object 101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755509" y="2101325"/>
            <a:ext cx="78220" cy="78220"/>
          </a:xfrm>
          <a:prstGeom prst="rect">
            <a:avLst/>
          </a:prstGeom>
        </p:spPr>
      </p:pic>
      <p:pic>
        <p:nvPicPr>
          <p:cNvPr id="1017" name="bg object 101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755509" y="2257527"/>
            <a:ext cx="78220" cy="78220"/>
          </a:xfrm>
          <a:prstGeom prst="rect">
            <a:avLst/>
          </a:prstGeom>
        </p:spPr>
      </p:pic>
      <p:pic>
        <p:nvPicPr>
          <p:cNvPr id="1018" name="bg object 1018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755509" y="2413729"/>
            <a:ext cx="78220" cy="78220"/>
          </a:xfrm>
          <a:prstGeom prst="rect">
            <a:avLst/>
          </a:prstGeom>
        </p:spPr>
      </p:pic>
      <p:pic>
        <p:nvPicPr>
          <p:cNvPr id="1019" name="bg object 101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11711" y="1788920"/>
            <a:ext cx="78220" cy="78220"/>
          </a:xfrm>
          <a:prstGeom prst="rect">
            <a:avLst/>
          </a:prstGeom>
        </p:spPr>
      </p:pic>
      <p:pic>
        <p:nvPicPr>
          <p:cNvPr id="1020" name="bg object 10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11711" y="1945122"/>
            <a:ext cx="78220" cy="78220"/>
          </a:xfrm>
          <a:prstGeom prst="rect">
            <a:avLst/>
          </a:prstGeom>
        </p:spPr>
      </p:pic>
      <p:pic>
        <p:nvPicPr>
          <p:cNvPr id="1021" name="bg object 102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11711" y="2101325"/>
            <a:ext cx="78220" cy="78220"/>
          </a:xfrm>
          <a:prstGeom prst="rect">
            <a:avLst/>
          </a:prstGeom>
        </p:spPr>
      </p:pic>
      <p:pic>
        <p:nvPicPr>
          <p:cNvPr id="1022" name="bg object 102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911711" y="2257527"/>
            <a:ext cx="78220" cy="78220"/>
          </a:xfrm>
          <a:prstGeom prst="rect">
            <a:avLst/>
          </a:prstGeom>
        </p:spPr>
      </p:pic>
      <p:pic>
        <p:nvPicPr>
          <p:cNvPr id="1023" name="bg object 102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911711" y="2413729"/>
            <a:ext cx="78220" cy="78220"/>
          </a:xfrm>
          <a:prstGeom prst="rect">
            <a:avLst/>
          </a:prstGeom>
        </p:spPr>
      </p:pic>
      <p:pic>
        <p:nvPicPr>
          <p:cNvPr id="1024" name="bg object 102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067913" y="1788920"/>
            <a:ext cx="78220" cy="78220"/>
          </a:xfrm>
          <a:prstGeom prst="rect">
            <a:avLst/>
          </a:prstGeom>
        </p:spPr>
      </p:pic>
      <p:pic>
        <p:nvPicPr>
          <p:cNvPr id="1025" name="bg object 10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7913" y="1945003"/>
            <a:ext cx="78220" cy="78220"/>
          </a:xfrm>
          <a:prstGeom prst="rect">
            <a:avLst/>
          </a:prstGeom>
        </p:spPr>
      </p:pic>
      <p:pic>
        <p:nvPicPr>
          <p:cNvPr id="1026" name="bg object 10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7913" y="2101325"/>
            <a:ext cx="78220" cy="78220"/>
          </a:xfrm>
          <a:prstGeom prst="rect">
            <a:avLst/>
          </a:prstGeom>
        </p:spPr>
      </p:pic>
      <p:pic>
        <p:nvPicPr>
          <p:cNvPr id="1027" name="bg object 10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067913" y="2257527"/>
            <a:ext cx="78220" cy="78220"/>
          </a:xfrm>
          <a:prstGeom prst="rect">
            <a:avLst/>
          </a:prstGeom>
        </p:spPr>
      </p:pic>
      <p:pic>
        <p:nvPicPr>
          <p:cNvPr id="1028" name="bg object 10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67914" y="2413849"/>
            <a:ext cx="78220" cy="78220"/>
          </a:xfrm>
          <a:prstGeom prst="rect">
            <a:avLst/>
          </a:prstGeom>
        </p:spPr>
      </p:pic>
      <p:pic>
        <p:nvPicPr>
          <p:cNvPr id="1029" name="bg object 102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224115" y="1788920"/>
            <a:ext cx="78220" cy="78220"/>
          </a:xfrm>
          <a:prstGeom prst="rect">
            <a:avLst/>
          </a:prstGeom>
        </p:spPr>
      </p:pic>
      <p:pic>
        <p:nvPicPr>
          <p:cNvPr id="1030" name="bg object 103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4115" y="1945003"/>
            <a:ext cx="78220" cy="78220"/>
          </a:xfrm>
          <a:prstGeom prst="rect">
            <a:avLst/>
          </a:prstGeom>
        </p:spPr>
      </p:pic>
      <p:pic>
        <p:nvPicPr>
          <p:cNvPr id="1031" name="bg object 10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4115" y="2101325"/>
            <a:ext cx="78220" cy="78220"/>
          </a:xfrm>
          <a:prstGeom prst="rect">
            <a:avLst/>
          </a:prstGeom>
        </p:spPr>
      </p:pic>
      <p:pic>
        <p:nvPicPr>
          <p:cNvPr id="1032" name="bg object 103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224115" y="2257527"/>
            <a:ext cx="78220" cy="78220"/>
          </a:xfrm>
          <a:prstGeom prst="rect">
            <a:avLst/>
          </a:prstGeom>
        </p:spPr>
      </p:pic>
      <p:pic>
        <p:nvPicPr>
          <p:cNvPr id="1033" name="bg object 103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224116" y="2413849"/>
            <a:ext cx="78220" cy="78220"/>
          </a:xfrm>
          <a:prstGeom prst="rect">
            <a:avLst/>
          </a:prstGeom>
        </p:spPr>
      </p:pic>
      <p:pic>
        <p:nvPicPr>
          <p:cNvPr id="1034" name="bg object 103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835040" y="2560722"/>
            <a:ext cx="78220" cy="78220"/>
          </a:xfrm>
          <a:prstGeom prst="rect">
            <a:avLst/>
          </a:prstGeom>
        </p:spPr>
      </p:pic>
      <p:sp>
        <p:nvSpPr>
          <p:cNvPr id="1035" name="bg object 1035"/>
          <p:cNvSpPr/>
          <p:nvPr/>
        </p:nvSpPr>
        <p:spPr>
          <a:xfrm>
            <a:off x="2845804" y="2716805"/>
            <a:ext cx="67945" cy="50165"/>
          </a:xfrm>
          <a:custGeom>
            <a:avLst/>
            <a:gdLst/>
            <a:ahLst/>
            <a:cxnLst/>
            <a:rect l="l" t="t" r="r" b="b"/>
            <a:pathLst>
              <a:path w="67944" h="50164">
                <a:moveTo>
                  <a:pt x="65542" y="50114"/>
                </a:moveTo>
                <a:lnTo>
                  <a:pt x="49061" y="40827"/>
                </a:lnTo>
                <a:lnTo>
                  <a:pt x="16279" y="21941"/>
                </a:lnTo>
                <a:lnTo>
                  <a:pt x="0" y="12319"/>
                </a:lnTo>
                <a:lnTo>
                  <a:pt x="5892" y="7215"/>
                </a:lnTo>
                <a:lnTo>
                  <a:pt x="12693" y="3333"/>
                </a:lnTo>
                <a:lnTo>
                  <a:pt x="20233" y="865"/>
                </a:lnTo>
                <a:lnTo>
                  <a:pt x="28346" y="0"/>
                </a:lnTo>
                <a:lnTo>
                  <a:pt x="43520" y="3083"/>
                </a:lnTo>
                <a:lnTo>
                  <a:pt x="55914" y="11481"/>
                </a:lnTo>
                <a:lnTo>
                  <a:pt x="64271" y="23916"/>
                </a:lnTo>
                <a:lnTo>
                  <a:pt x="67336" y="39110"/>
                </a:lnTo>
                <a:lnTo>
                  <a:pt x="67336" y="42937"/>
                </a:lnTo>
                <a:lnTo>
                  <a:pt x="66619" y="46645"/>
                </a:lnTo>
                <a:lnTo>
                  <a:pt x="65542" y="50114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6" name="bg object 103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2991242" y="2560722"/>
            <a:ext cx="78220" cy="78220"/>
          </a:xfrm>
          <a:prstGeom prst="rect">
            <a:avLst/>
          </a:prstGeom>
        </p:spPr>
      </p:pic>
      <p:pic>
        <p:nvPicPr>
          <p:cNvPr id="1037" name="bg object 10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91242" y="2716805"/>
            <a:ext cx="78220" cy="78220"/>
          </a:xfrm>
          <a:prstGeom prst="rect">
            <a:avLst/>
          </a:prstGeom>
        </p:spPr>
      </p:pic>
      <p:pic>
        <p:nvPicPr>
          <p:cNvPr id="1038" name="bg object 1038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147444" y="2560722"/>
            <a:ext cx="78220" cy="78220"/>
          </a:xfrm>
          <a:prstGeom prst="rect">
            <a:avLst/>
          </a:prstGeom>
        </p:spPr>
      </p:pic>
      <p:pic>
        <p:nvPicPr>
          <p:cNvPr id="1039" name="bg object 10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47444" y="2716805"/>
            <a:ext cx="78220" cy="78220"/>
          </a:xfrm>
          <a:prstGeom prst="rect">
            <a:avLst/>
          </a:prstGeom>
        </p:spPr>
      </p:pic>
      <p:sp>
        <p:nvSpPr>
          <p:cNvPr id="1040" name="bg object 1040"/>
          <p:cNvSpPr/>
          <p:nvPr/>
        </p:nvSpPr>
        <p:spPr>
          <a:xfrm>
            <a:off x="3155338" y="2873127"/>
            <a:ext cx="70485" cy="45720"/>
          </a:xfrm>
          <a:custGeom>
            <a:avLst/>
            <a:gdLst/>
            <a:ahLst/>
            <a:cxnLst/>
            <a:rect l="l" t="t" r="r" b="b"/>
            <a:pathLst>
              <a:path w="70485" h="45719">
                <a:moveTo>
                  <a:pt x="69609" y="45688"/>
                </a:moveTo>
                <a:lnTo>
                  <a:pt x="61954" y="42459"/>
                </a:lnTo>
                <a:lnTo>
                  <a:pt x="54180" y="39469"/>
                </a:lnTo>
                <a:lnTo>
                  <a:pt x="34866" y="31246"/>
                </a:lnTo>
                <a:lnTo>
                  <a:pt x="0" y="15907"/>
                </a:lnTo>
                <a:lnTo>
                  <a:pt x="6054" y="9385"/>
                </a:lnTo>
                <a:lnTo>
                  <a:pt x="13455" y="4365"/>
                </a:lnTo>
                <a:lnTo>
                  <a:pt x="21932" y="1139"/>
                </a:lnTo>
                <a:lnTo>
                  <a:pt x="31216" y="0"/>
                </a:lnTo>
                <a:lnTo>
                  <a:pt x="46409" y="3066"/>
                </a:lnTo>
                <a:lnTo>
                  <a:pt x="58844" y="11437"/>
                </a:lnTo>
                <a:lnTo>
                  <a:pt x="67243" y="23866"/>
                </a:lnTo>
                <a:lnTo>
                  <a:pt x="70326" y="39110"/>
                </a:lnTo>
                <a:lnTo>
                  <a:pt x="70326" y="41383"/>
                </a:lnTo>
                <a:lnTo>
                  <a:pt x="69609" y="45688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41" name="bg object 1041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303646" y="2560722"/>
            <a:ext cx="78220" cy="78220"/>
          </a:xfrm>
          <a:prstGeom prst="rect">
            <a:avLst/>
          </a:prstGeom>
        </p:spPr>
      </p:pic>
      <p:pic>
        <p:nvPicPr>
          <p:cNvPr id="1042" name="bg object 1042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3303646" y="2716805"/>
            <a:ext cx="78220" cy="78220"/>
          </a:xfrm>
          <a:prstGeom prst="rect">
            <a:avLst/>
          </a:prstGeom>
        </p:spPr>
      </p:pic>
      <p:pic>
        <p:nvPicPr>
          <p:cNvPr id="1043" name="bg object 1043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303646" y="2873127"/>
            <a:ext cx="78220" cy="78220"/>
          </a:xfrm>
          <a:prstGeom prst="rect">
            <a:avLst/>
          </a:prstGeom>
        </p:spPr>
      </p:pic>
      <p:pic>
        <p:nvPicPr>
          <p:cNvPr id="1044" name="bg object 104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3459969" y="2560722"/>
            <a:ext cx="78220" cy="78220"/>
          </a:xfrm>
          <a:prstGeom prst="rect">
            <a:avLst/>
          </a:prstGeom>
        </p:spPr>
      </p:pic>
      <p:pic>
        <p:nvPicPr>
          <p:cNvPr id="1045" name="bg object 104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3459969" y="2716805"/>
            <a:ext cx="78220" cy="78220"/>
          </a:xfrm>
          <a:prstGeom prst="rect">
            <a:avLst/>
          </a:prstGeom>
        </p:spPr>
      </p:pic>
      <p:pic>
        <p:nvPicPr>
          <p:cNvPr id="1046" name="bg object 104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459969" y="2873127"/>
            <a:ext cx="78220" cy="78220"/>
          </a:xfrm>
          <a:prstGeom prst="rect">
            <a:avLst/>
          </a:prstGeom>
        </p:spPr>
      </p:pic>
      <p:pic>
        <p:nvPicPr>
          <p:cNvPr id="1047" name="bg object 104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599187" y="2560722"/>
            <a:ext cx="78220" cy="78220"/>
          </a:xfrm>
          <a:prstGeom prst="rect">
            <a:avLst/>
          </a:prstGeom>
        </p:spPr>
      </p:pic>
      <p:pic>
        <p:nvPicPr>
          <p:cNvPr id="1048" name="bg object 10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99187" y="2716805"/>
            <a:ext cx="78220" cy="78220"/>
          </a:xfrm>
          <a:prstGeom prst="rect">
            <a:avLst/>
          </a:prstGeom>
        </p:spPr>
      </p:pic>
      <p:pic>
        <p:nvPicPr>
          <p:cNvPr id="1049" name="bg object 104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99187" y="2873127"/>
            <a:ext cx="78220" cy="78220"/>
          </a:xfrm>
          <a:prstGeom prst="rect">
            <a:avLst/>
          </a:prstGeom>
        </p:spPr>
      </p:pic>
      <p:sp>
        <p:nvSpPr>
          <p:cNvPr id="1050" name="bg object 1050"/>
          <p:cNvSpPr/>
          <p:nvPr/>
        </p:nvSpPr>
        <p:spPr>
          <a:xfrm>
            <a:off x="3606005" y="3029329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20" h="34925">
                <a:moveTo>
                  <a:pt x="70924" y="34565"/>
                </a:moveTo>
                <a:lnTo>
                  <a:pt x="35417" y="26058"/>
                </a:lnTo>
                <a:lnTo>
                  <a:pt x="0" y="17103"/>
                </a:lnTo>
                <a:lnTo>
                  <a:pt x="6139" y="10091"/>
                </a:lnTo>
                <a:lnTo>
                  <a:pt x="13769" y="4694"/>
                </a:lnTo>
                <a:lnTo>
                  <a:pt x="22588" y="1225"/>
                </a:lnTo>
                <a:lnTo>
                  <a:pt x="32292" y="0"/>
                </a:lnTo>
                <a:lnTo>
                  <a:pt x="46486" y="2659"/>
                </a:lnTo>
                <a:lnTo>
                  <a:pt x="58291" y="9971"/>
                </a:lnTo>
                <a:lnTo>
                  <a:pt x="66755" y="20939"/>
                </a:lnTo>
                <a:lnTo>
                  <a:pt x="70924" y="34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1" name="bg object 10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55509" y="2560722"/>
            <a:ext cx="78220" cy="78220"/>
          </a:xfrm>
          <a:prstGeom prst="rect">
            <a:avLst/>
          </a:prstGeom>
        </p:spPr>
      </p:pic>
      <p:pic>
        <p:nvPicPr>
          <p:cNvPr id="1052" name="bg object 10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55509" y="2716805"/>
            <a:ext cx="78220" cy="78220"/>
          </a:xfrm>
          <a:prstGeom prst="rect">
            <a:avLst/>
          </a:prstGeom>
        </p:spPr>
      </p:pic>
      <p:pic>
        <p:nvPicPr>
          <p:cNvPr id="1053" name="bg object 105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3755509" y="2873007"/>
            <a:ext cx="78220" cy="78220"/>
          </a:xfrm>
          <a:prstGeom prst="rect">
            <a:avLst/>
          </a:prstGeom>
        </p:spPr>
      </p:pic>
      <p:pic>
        <p:nvPicPr>
          <p:cNvPr id="1054" name="bg object 105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755509" y="3029209"/>
            <a:ext cx="78220" cy="64824"/>
          </a:xfrm>
          <a:prstGeom prst="rect">
            <a:avLst/>
          </a:prstGeom>
        </p:spPr>
      </p:pic>
      <p:pic>
        <p:nvPicPr>
          <p:cNvPr id="1055" name="bg object 105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911711" y="2560722"/>
            <a:ext cx="78220" cy="78220"/>
          </a:xfrm>
          <a:prstGeom prst="rect">
            <a:avLst/>
          </a:prstGeom>
        </p:spPr>
      </p:pic>
      <p:pic>
        <p:nvPicPr>
          <p:cNvPr id="1056" name="bg object 105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911711" y="2716924"/>
            <a:ext cx="78220" cy="78220"/>
          </a:xfrm>
          <a:prstGeom prst="rect">
            <a:avLst/>
          </a:prstGeom>
        </p:spPr>
      </p:pic>
      <p:pic>
        <p:nvPicPr>
          <p:cNvPr id="1057" name="bg object 1057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911711" y="2873127"/>
            <a:ext cx="78220" cy="78220"/>
          </a:xfrm>
          <a:prstGeom prst="rect">
            <a:avLst/>
          </a:prstGeom>
        </p:spPr>
      </p:pic>
      <p:pic>
        <p:nvPicPr>
          <p:cNvPr id="1058" name="bg object 105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3911711" y="3029329"/>
            <a:ext cx="78220" cy="78220"/>
          </a:xfrm>
          <a:prstGeom prst="rect">
            <a:avLst/>
          </a:prstGeom>
        </p:spPr>
      </p:pic>
      <p:pic>
        <p:nvPicPr>
          <p:cNvPr id="1059" name="bg object 105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67914" y="2560722"/>
            <a:ext cx="78220" cy="78220"/>
          </a:xfrm>
          <a:prstGeom prst="rect">
            <a:avLst/>
          </a:prstGeom>
        </p:spPr>
      </p:pic>
      <p:pic>
        <p:nvPicPr>
          <p:cNvPr id="1060" name="bg object 10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7913" y="2716805"/>
            <a:ext cx="78220" cy="78220"/>
          </a:xfrm>
          <a:prstGeom prst="rect">
            <a:avLst/>
          </a:prstGeom>
        </p:spPr>
      </p:pic>
      <p:pic>
        <p:nvPicPr>
          <p:cNvPr id="1061" name="bg object 106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7913" y="2873007"/>
            <a:ext cx="78220" cy="78220"/>
          </a:xfrm>
          <a:prstGeom prst="rect">
            <a:avLst/>
          </a:prstGeom>
        </p:spPr>
      </p:pic>
      <p:pic>
        <p:nvPicPr>
          <p:cNvPr id="1062" name="bg object 106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67914" y="3029329"/>
            <a:ext cx="78220" cy="78220"/>
          </a:xfrm>
          <a:prstGeom prst="rect">
            <a:avLst/>
          </a:prstGeom>
        </p:spPr>
      </p:pic>
      <p:pic>
        <p:nvPicPr>
          <p:cNvPr id="1063" name="bg object 106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224116" y="2560722"/>
            <a:ext cx="78220" cy="78220"/>
          </a:xfrm>
          <a:prstGeom prst="rect">
            <a:avLst/>
          </a:prstGeom>
        </p:spPr>
      </p:pic>
      <p:pic>
        <p:nvPicPr>
          <p:cNvPr id="1064" name="bg object 106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4115" y="2716805"/>
            <a:ext cx="78220" cy="78220"/>
          </a:xfrm>
          <a:prstGeom prst="rect">
            <a:avLst/>
          </a:prstGeom>
        </p:spPr>
      </p:pic>
      <p:pic>
        <p:nvPicPr>
          <p:cNvPr id="1065" name="bg object 106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224115" y="2873007"/>
            <a:ext cx="78220" cy="78220"/>
          </a:xfrm>
          <a:prstGeom prst="rect">
            <a:avLst/>
          </a:prstGeom>
        </p:spPr>
      </p:pic>
      <p:pic>
        <p:nvPicPr>
          <p:cNvPr id="1066" name="bg object 1066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4224116" y="3029329"/>
            <a:ext cx="78220" cy="78220"/>
          </a:xfrm>
          <a:prstGeom prst="rect">
            <a:avLst/>
          </a:prstGeom>
        </p:spPr>
      </p:pic>
      <p:sp>
        <p:nvSpPr>
          <p:cNvPr id="1067" name="bg object 1067"/>
          <p:cNvSpPr/>
          <p:nvPr/>
        </p:nvSpPr>
        <p:spPr>
          <a:xfrm>
            <a:off x="5322315" y="727558"/>
            <a:ext cx="55880" cy="72390"/>
          </a:xfrm>
          <a:custGeom>
            <a:avLst/>
            <a:gdLst/>
            <a:ahLst/>
            <a:cxnLst/>
            <a:rect l="l" t="t" r="r" b="b"/>
            <a:pathLst>
              <a:path w="55879" h="72390">
                <a:moveTo>
                  <a:pt x="16744" y="72120"/>
                </a:moveTo>
                <a:lnTo>
                  <a:pt x="10644" y="72120"/>
                </a:lnTo>
                <a:lnTo>
                  <a:pt x="4904" y="70685"/>
                </a:lnTo>
                <a:lnTo>
                  <a:pt x="0" y="68174"/>
                </a:lnTo>
                <a:lnTo>
                  <a:pt x="9801" y="51332"/>
                </a:lnTo>
                <a:lnTo>
                  <a:pt x="19301" y="34356"/>
                </a:lnTo>
                <a:lnTo>
                  <a:pt x="28508" y="17245"/>
                </a:lnTo>
                <a:lnTo>
                  <a:pt x="37436" y="0"/>
                </a:lnTo>
                <a:lnTo>
                  <a:pt x="44956" y="6066"/>
                </a:lnTo>
                <a:lnTo>
                  <a:pt x="50771" y="13814"/>
                </a:lnTo>
                <a:lnTo>
                  <a:pt x="54524" y="22907"/>
                </a:lnTo>
                <a:lnTo>
                  <a:pt x="55855" y="33010"/>
                </a:lnTo>
                <a:lnTo>
                  <a:pt x="52771" y="48254"/>
                </a:lnTo>
                <a:lnTo>
                  <a:pt x="44373" y="60683"/>
                </a:lnTo>
                <a:lnTo>
                  <a:pt x="31938" y="69054"/>
                </a:lnTo>
                <a:lnTo>
                  <a:pt x="16744" y="721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68" name="bg object 106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9950" y="877780"/>
            <a:ext cx="78221" cy="78220"/>
          </a:xfrm>
          <a:prstGeom prst="rect">
            <a:avLst/>
          </a:prstGeom>
        </p:spPr>
      </p:pic>
      <p:sp>
        <p:nvSpPr>
          <p:cNvPr id="1069" name="bg object 1069"/>
          <p:cNvSpPr/>
          <p:nvPr/>
        </p:nvSpPr>
        <p:spPr>
          <a:xfrm>
            <a:off x="5475887" y="252971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4" h="78739">
                <a:moveTo>
                  <a:pt x="19375" y="78220"/>
                </a:moveTo>
                <a:lnTo>
                  <a:pt x="12319" y="78220"/>
                </a:lnTo>
                <a:lnTo>
                  <a:pt x="5741" y="76187"/>
                </a:lnTo>
                <a:lnTo>
                  <a:pt x="0" y="72838"/>
                </a:lnTo>
                <a:lnTo>
                  <a:pt x="1551" y="55432"/>
                </a:lnTo>
                <a:lnTo>
                  <a:pt x="2810" y="38004"/>
                </a:lnTo>
                <a:lnTo>
                  <a:pt x="3801" y="20530"/>
                </a:lnTo>
                <a:lnTo>
                  <a:pt x="4544" y="2990"/>
                </a:lnTo>
                <a:lnTo>
                  <a:pt x="9089" y="1076"/>
                </a:lnTo>
                <a:lnTo>
                  <a:pt x="14113" y="0"/>
                </a:lnTo>
                <a:lnTo>
                  <a:pt x="19375" y="0"/>
                </a:lnTo>
                <a:lnTo>
                  <a:pt x="34569" y="3066"/>
                </a:lnTo>
                <a:lnTo>
                  <a:pt x="47004" y="11437"/>
                </a:lnTo>
                <a:lnTo>
                  <a:pt x="55402" y="23866"/>
                </a:lnTo>
                <a:lnTo>
                  <a:pt x="58485" y="39110"/>
                </a:lnTo>
                <a:lnTo>
                  <a:pt x="55402" y="54354"/>
                </a:lnTo>
                <a:lnTo>
                  <a:pt x="47003" y="66783"/>
                </a:lnTo>
                <a:lnTo>
                  <a:pt x="34569" y="75154"/>
                </a:lnTo>
                <a:lnTo>
                  <a:pt x="19375" y="7822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0" name="bg object 1070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5456511" y="409173"/>
            <a:ext cx="77861" cy="78101"/>
          </a:xfrm>
          <a:prstGeom prst="rect">
            <a:avLst/>
          </a:prstGeom>
        </p:spPr>
      </p:pic>
      <p:pic>
        <p:nvPicPr>
          <p:cNvPr id="1071" name="bg object 107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456153" y="565495"/>
            <a:ext cx="78220" cy="78220"/>
          </a:xfrm>
          <a:prstGeom prst="rect">
            <a:avLst/>
          </a:prstGeom>
        </p:spPr>
      </p:pic>
      <p:pic>
        <p:nvPicPr>
          <p:cNvPr id="1072" name="bg object 107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56152" y="721578"/>
            <a:ext cx="78221" cy="78220"/>
          </a:xfrm>
          <a:prstGeom prst="rect">
            <a:avLst/>
          </a:prstGeom>
        </p:spPr>
      </p:pic>
      <p:pic>
        <p:nvPicPr>
          <p:cNvPr id="1073" name="bg object 107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456153" y="877900"/>
            <a:ext cx="78220" cy="78220"/>
          </a:xfrm>
          <a:prstGeom prst="rect">
            <a:avLst/>
          </a:prstGeom>
        </p:spPr>
      </p:pic>
      <p:pic>
        <p:nvPicPr>
          <p:cNvPr id="1074" name="bg object 1074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12355" y="252971"/>
            <a:ext cx="78220" cy="78220"/>
          </a:xfrm>
          <a:prstGeom prst="rect">
            <a:avLst/>
          </a:prstGeom>
        </p:spPr>
      </p:pic>
      <p:pic>
        <p:nvPicPr>
          <p:cNvPr id="1075" name="bg object 107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12355" y="409173"/>
            <a:ext cx="78220" cy="78220"/>
          </a:xfrm>
          <a:prstGeom prst="rect">
            <a:avLst/>
          </a:prstGeom>
        </p:spPr>
      </p:pic>
      <p:pic>
        <p:nvPicPr>
          <p:cNvPr id="1076" name="bg object 1076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12355" y="565495"/>
            <a:ext cx="78220" cy="78220"/>
          </a:xfrm>
          <a:prstGeom prst="rect">
            <a:avLst/>
          </a:prstGeom>
        </p:spPr>
      </p:pic>
      <p:pic>
        <p:nvPicPr>
          <p:cNvPr id="1077" name="bg object 107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12355" y="721697"/>
            <a:ext cx="78220" cy="78220"/>
          </a:xfrm>
          <a:prstGeom prst="rect">
            <a:avLst/>
          </a:prstGeom>
        </p:spPr>
      </p:pic>
      <p:pic>
        <p:nvPicPr>
          <p:cNvPr id="1078" name="bg object 107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612355" y="877900"/>
            <a:ext cx="78220" cy="78220"/>
          </a:xfrm>
          <a:prstGeom prst="rect">
            <a:avLst/>
          </a:prstGeom>
        </p:spPr>
      </p:pic>
      <p:pic>
        <p:nvPicPr>
          <p:cNvPr id="1079" name="bg object 107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768557" y="252971"/>
            <a:ext cx="78220" cy="78220"/>
          </a:xfrm>
          <a:prstGeom prst="rect">
            <a:avLst/>
          </a:prstGeom>
        </p:spPr>
      </p:pic>
      <p:pic>
        <p:nvPicPr>
          <p:cNvPr id="1080" name="bg object 108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68557" y="409173"/>
            <a:ext cx="78220" cy="78220"/>
          </a:xfrm>
          <a:prstGeom prst="rect">
            <a:avLst/>
          </a:prstGeom>
        </p:spPr>
      </p:pic>
      <p:pic>
        <p:nvPicPr>
          <p:cNvPr id="1081" name="bg object 108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68557" y="565495"/>
            <a:ext cx="78220" cy="78220"/>
          </a:xfrm>
          <a:prstGeom prst="rect">
            <a:avLst/>
          </a:prstGeom>
        </p:spPr>
      </p:pic>
      <p:pic>
        <p:nvPicPr>
          <p:cNvPr id="1082" name="bg object 108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68557" y="721697"/>
            <a:ext cx="78220" cy="78220"/>
          </a:xfrm>
          <a:prstGeom prst="rect">
            <a:avLst/>
          </a:prstGeom>
        </p:spPr>
      </p:pic>
      <p:pic>
        <p:nvPicPr>
          <p:cNvPr id="1083" name="bg object 108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768557" y="877900"/>
            <a:ext cx="78220" cy="78220"/>
          </a:xfrm>
          <a:prstGeom prst="rect">
            <a:avLst/>
          </a:prstGeom>
        </p:spPr>
      </p:pic>
      <p:pic>
        <p:nvPicPr>
          <p:cNvPr id="1084" name="bg object 1084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4379481" y="1349497"/>
            <a:ext cx="78220" cy="65901"/>
          </a:xfrm>
          <a:prstGeom prst="rect">
            <a:avLst/>
          </a:prstGeom>
        </p:spPr>
      </p:pic>
      <p:pic>
        <p:nvPicPr>
          <p:cNvPr id="1085" name="bg object 108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379481" y="1493380"/>
            <a:ext cx="78220" cy="78220"/>
          </a:xfrm>
          <a:prstGeom prst="rect">
            <a:avLst/>
          </a:prstGeom>
        </p:spPr>
      </p:pic>
      <p:pic>
        <p:nvPicPr>
          <p:cNvPr id="1086" name="bg object 108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79481" y="1649582"/>
            <a:ext cx="78220" cy="78220"/>
          </a:xfrm>
          <a:prstGeom prst="rect">
            <a:avLst/>
          </a:prstGeom>
        </p:spPr>
      </p:pic>
      <p:pic>
        <p:nvPicPr>
          <p:cNvPr id="1087" name="bg object 108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535683" y="1337177"/>
            <a:ext cx="78220" cy="78220"/>
          </a:xfrm>
          <a:prstGeom prst="rect">
            <a:avLst/>
          </a:prstGeom>
        </p:spPr>
      </p:pic>
      <p:pic>
        <p:nvPicPr>
          <p:cNvPr id="1088" name="bg object 10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35683" y="1493380"/>
            <a:ext cx="78221" cy="78220"/>
          </a:xfrm>
          <a:prstGeom prst="rect">
            <a:avLst/>
          </a:prstGeom>
        </p:spPr>
      </p:pic>
      <p:pic>
        <p:nvPicPr>
          <p:cNvPr id="1089" name="bg object 108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4535683" y="1649702"/>
            <a:ext cx="78220" cy="78220"/>
          </a:xfrm>
          <a:prstGeom prst="rect">
            <a:avLst/>
          </a:prstGeom>
        </p:spPr>
      </p:pic>
      <p:pic>
        <p:nvPicPr>
          <p:cNvPr id="1090" name="bg object 109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691886" y="1337177"/>
            <a:ext cx="78220" cy="78220"/>
          </a:xfrm>
          <a:prstGeom prst="rect">
            <a:avLst/>
          </a:prstGeom>
        </p:spPr>
      </p:pic>
      <p:pic>
        <p:nvPicPr>
          <p:cNvPr id="1091" name="bg object 1091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691886" y="1493380"/>
            <a:ext cx="78220" cy="78220"/>
          </a:xfrm>
          <a:prstGeom prst="rect">
            <a:avLst/>
          </a:prstGeom>
        </p:spPr>
      </p:pic>
      <p:pic>
        <p:nvPicPr>
          <p:cNvPr id="1092" name="bg object 109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691886" y="1649702"/>
            <a:ext cx="78220" cy="78220"/>
          </a:xfrm>
          <a:prstGeom prst="rect">
            <a:avLst/>
          </a:prstGeom>
        </p:spPr>
      </p:pic>
      <p:sp>
        <p:nvSpPr>
          <p:cNvPr id="1093" name="bg object 1093"/>
          <p:cNvSpPr/>
          <p:nvPr/>
        </p:nvSpPr>
        <p:spPr>
          <a:xfrm>
            <a:off x="4851078" y="1197361"/>
            <a:ext cx="75565" cy="62230"/>
          </a:xfrm>
          <a:custGeom>
            <a:avLst/>
            <a:gdLst/>
            <a:ahLst/>
            <a:cxnLst/>
            <a:rect l="l" t="t" r="r" b="b"/>
            <a:pathLst>
              <a:path w="75564" h="62230">
                <a:moveTo>
                  <a:pt x="36120" y="61715"/>
                </a:moveTo>
                <a:lnTo>
                  <a:pt x="24370" y="59900"/>
                </a:lnTo>
                <a:lnTo>
                  <a:pt x="14068" y="54823"/>
                </a:lnTo>
                <a:lnTo>
                  <a:pt x="5761" y="47032"/>
                </a:lnTo>
                <a:lnTo>
                  <a:pt x="0" y="37077"/>
                </a:lnTo>
                <a:lnTo>
                  <a:pt x="17174" y="28239"/>
                </a:lnTo>
                <a:lnTo>
                  <a:pt x="34236" y="19121"/>
                </a:lnTo>
                <a:lnTo>
                  <a:pt x="51164" y="9712"/>
                </a:lnTo>
                <a:lnTo>
                  <a:pt x="67934" y="0"/>
                </a:lnTo>
                <a:lnTo>
                  <a:pt x="72479" y="6339"/>
                </a:lnTo>
                <a:lnTo>
                  <a:pt x="75230" y="14113"/>
                </a:lnTo>
                <a:lnTo>
                  <a:pt x="75230" y="22605"/>
                </a:lnTo>
                <a:lnTo>
                  <a:pt x="72146" y="37849"/>
                </a:lnTo>
                <a:lnTo>
                  <a:pt x="63748" y="50278"/>
                </a:lnTo>
                <a:lnTo>
                  <a:pt x="51313" y="58648"/>
                </a:lnTo>
                <a:lnTo>
                  <a:pt x="36120" y="6171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4" name="bg object 109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48088" y="1337177"/>
            <a:ext cx="78220" cy="78220"/>
          </a:xfrm>
          <a:prstGeom prst="rect">
            <a:avLst/>
          </a:prstGeom>
        </p:spPr>
      </p:pic>
      <p:pic>
        <p:nvPicPr>
          <p:cNvPr id="1095" name="bg object 109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848088" y="1493380"/>
            <a:ext cx="78220" cy="78220"/>
          </a:xfrm>
          <a:prstGeom prst="rect">
            <a:avLst/>
          </a:prstGeom>
        </p:spPr>
      </p:pic>
      <p:pic>
        <p:nvPicPr>
          <p:cNvPr id="1096" name="bg object 109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48088" y="1649702"/>
            <a:ext cx="78220" cy="78220"/>
          </a:xfrm>
          <a:prstGeom prst="rect">
            <a:avLst/>
          </a:prstGeom>
        </p:spPr>
      </p:pic>
      <p:sp>
        <p:nvSpPr>
          <p:cNvPr id="1097" name="bg object 1097"/>
          <p:cNvSpPr/>
          <p:nvPr/>
        </p:nvSpPr>
        <p:spPr>
          <a:xfrm>
            <a:off x="5060025" y="1086369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0" y="12677"/>
                </a:moveTo>
                <a:lnTo>
                  <a:pt x="10285" y="4305"/>
                </a:lnTo>
                <a:lnTo>
                  <a:pt x="15309" y="0"/>
                </a:lnTo>
                <a:lnTo>
                  <a:pt x="11362" y="5502"/>
                </a:lnTo>
                <a:lnTo>
                  <a:pt x="6099" y="9807"/>
                </a:lnTo>
                <a:lnTo>
                  <a:pt x="0" y="1267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8" name="bg object 109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04410" y="1180975"/>
            <a:ext cx="78220" cy="78220"/>
          </a:xfrm>
          <a:prstGeom prst="rect">
            <a:avLst/>
          </a:prstGeom>
        </p:spPr>
      </p:pic>
      <p:pic>
        <p:nvPicPr>
          <p:cNvPr id="1099" name="bg object 109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04410" y="1337177"/>
            <a:ext cx="78220" cy="78220"/>
          </a:xfrm>
          <a:prstGeom prst="rect">
            <a:avLst/>
          </a:prstGeom>
        </p:spPr>
      </p:pic>
      <p:pic>
        <p:nvPicPr>
          <p:cNvPr id="1100" name="bg object 110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004410" y="1493380"/>
            <a:ext cx="78220" cy="78220"/>
          </a:xfrm>
          <a:prstGeom prst="rect">
            <a:avLst/>
          </a:prstGeom>
        </p:spPr>
      </p:pic>
      <p:pic>
        <p:nvPicPr>
          <p:cNvPr id="1101" name="bg object 110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04410" y="1649702"/>
            <a:ext cx="78220" cy="78220"/>
          </a:xfrm>
          <a:prstGeom prst="rect">
            <a:avLst/>
          </a:prstGeom>
        </p:spPr>
      </p:pic>
      <p:pic>
        <p:nvPicPr>
          <p:cNvPr id="1102" name="bg object 110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143628" y="1024773"/>
            <a:ext cx="78221" cy="78220"/>
          </a:xfrm>
          <a:prstGeom prst="rect">
            <a:avLst/>
          </a:prstGeom>
        </p:spPr>
      </p:pic>
      <p:pic>
        <p:nvPicPr>
          <p:cNvPr id="1103" name="bg object 110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143628" y="1180975"/>
            <a:ext cx="78220" cy="78220"/>
          </a:xfrm>
          <a:prstGeom prst="rect">
            <a:avLst/>
          </a:prstGeom>
        </p:spPr>
      </p:pic>
      <p:pic>
        <p:nvPicPr>
          <p:cNvPr id="1104" name="bg object 110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143628" y="1337177"/>
            <a:ext cx="78220" cy="78220"/>
          </a:xfrm>
          <a:prstGeom prst="rect">
            <a:avLst/>
          </a:prstGeom>
        </p:spPr>
      </p:pic>
      <p:pic>
        <p:nvPicPr>
          <p:cNvPr id="1105" name="bg object 110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43628" y="1493380"/>
            <a:ext cx="78221" cy="78220"/>
          </a:xfrm>
          <a:prstGeom prst="rect">
            <a:avLst/>
          </a:prstGeom>
        </p:spPr>
      </p:pic>
      <p:pic>
        <p:nvPicPr>
          <p:cNvPr id="1106" name="bg object 110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143628" y="1649702"/>
            <a:ext cx="78220" cy="78220"/>
          </a:xfrm>
          <a:prstGeom prst="rect">
            <a:avLst/>
          </a:prstGeom>
        </p:spPr>
      </p:pic>
      <p:pic>
        <p:nvPicPr>
          <p:cNvPr id="1107" name="bg object 110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299950" y="1024773"/>
            <a:ext cx="78221" cy="78220"/>
          </a:xfrm>
          <a:prstGeom prst="rect">
            <a:avLst/>
          </a:prstGeom>
        </p:spPr>
      </p:pic>
      <p:pic>
        <p:nvPicPr>
          <p:cNvPr id="1108" name="bg object 110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299950" y="1180975"/>
            <a:ext cx="78220" cy="78220"/>
          </a:xfrm>
          <a:prstGeom prst="rect">
            <a:avLst/>
          </a:prstGeom>
        </p:spPr>
      </p:pic>
      <p:pic>
        <p:nvPicPr>
          <p:cNvPr id="1109" name="bg object 110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299950" y="1337177"/>
            <a:ext cx="78220" cy="78220"/>
          </a:xfrm>
          <a:prstGeom prst="rect">
            <a:avLst/>
          </a:prstGeom>
        </p:spPr>
      </p:pic>
      <p:pic>
        <p:nvPicPr>
          <p:cNvPr id="1110" name="bg object 111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299950" y="1493380"/>
            <a:ext cx="78220" cy="78220"/>
          </a:xfrm>
          <a:prstGeom prst="rect">
            <a:avLst/>
          </a:prstGeom>
        </p:spPr>
      </p:pic>
      <p:pic>
        <p:nvPicPr>
          <p:cNvPr id="1111" name="bg object 111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9950" y="1649582"/>
            <a:ext cx="78221" cy="78220"/>
          </a:xfrm>
          <a:prstGeom prst="rect">
            <a:avLst/>
          </a:prstGeom>
        </p:spPr>
      </p:pic>
      <p:pic>
        <p:nvPicPr>
          <p:cNvPr id="1112" name="bg object 111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456152" y="1024773"/>
            <a:ext cx="78221" cy="78220"/>
          </a:xfrm>
          <a:prstGeom prst="rect">
            <a:avLst/>
          </a:prstGeom>
        </p:spPr>
      </p:pic>
      <p:pic>
        <p:nvPicPr>
          <p:cNvPr id="1113" name="bg object 111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456152" y="1180975"/>
            <a:ext cx="78221" cy="78220"/>
          </a:xfrm>
          <a:prstGeom prst="rect">
            <a:avLst/>
          </a:prstGeom>
        </p:spPr>
      </p:pic>
      <p:pic>
        <p:nvPicPr>
          <p:cNvPr id="1114" name="bg object 111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456152" y="1337178"/>
            <a:ext cx="78221" cy="78220"/>
          </a:xfrm>
          <a:prstGeom prst="rect">
            <a:avLst/>
          </a:prstGeom>
        </p:spPr>
      </p:pic>
      <p:pic>
        <p:nvPicPr>
          <p:cNvPr id="1115" name="bg object 111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456153" y="1493380"/>
            <a:ext cx="78220" cy="78220"/>
          </a:xfrm>
          <a:prstGeom prst="rect">
            <a:avLst/>
          </a:prstGeom>
        </p:spPr>
      </p:pic>
      <p:pic>
        <p:nvPicPr>
          <p:cNvPr id="1116" name="bg object 111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56152" y="1649582"/>
            <a:ext cx="78221" cy="78220"/>
          </a:xfrm>
          <a:prstGeom prst="rect">
            <a:avLst/>
          </a:prstGeom>
        </p:spPr>
      </p:pic>
      <p:pic>
        <p:nvPicPr>
          <p:cNvPr id="1117" name="bg object 111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12355" y="1024773"/>
            <a:ext cx="78220" cy="78220"/>
          </a:xfrm>
          <a:prstGeom prst="rect">
            <a:avLst/>
          </a:prstGeom>
        </p:spPr>
      </p:pic>
      <p:pic>
        <p:nvPicPr>
          <p:cNvPr id="1118" name="bg object 111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12355" y="1180975"/>
            <a:ext cx="78220" cy="78220"/>
          </a:xfrm>
          <a:prstGeom prst="rect">
            <a:avLst/>
          </a:prstGeom>
        </p:spPr>
      </p:pic>
      <p:pic>
        <p:nvPicPr>
          <p:cNvPr id="1119" name="bg object 111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12355" y="1337177"/>
            <a:ext cx="78220" cy="78220"/>
          </a:xfrm>
          <a:prstGeom prst="rect">
            <a:avLst/>
          </a:prstGeom>
        </p:spPr>
      </p:pic>
      <p:pic>
        <p:nvPicPr>
          <p:cNvPr id="1120" name="bg object 112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12355" y="1493380"/>
            <a:ext cx="78220" cy="78220"/>
          </a:xfrm>
          <a:prstGeom prst="rect">
            <a:avLst/>
          </a:prstGeom>
        </p:spPr>
      </p:pic>
      <p:pic>
        <p:nvPicPr>
          <p:cNvPr id="1121" name="bg object 112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612355" y="1649702"/>
            <a:ext cx="78220" cy="78220"/>
          </a:xfrm>
          <a:prstGeom prst="rect">
            <a:avLst/>
          </a:prstGeom>
        </p:spPr>
      </p:pic>
      <p:pic>
        <p:nvPicPr>
          <p:cNvPr id="1122" name="bg object 112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768557" y="1024773"/>
            <a:ext cx="78220" cy="78220"/>
          </a:xfrm>
          <a:prstGeom prst="rect">
            <a:avLst/>
          </a:prstGeom>
        </p:spPr>
      </p:pic>
      <p:pic>
        <p:nvPicPr>
          <p:cNvPr id="1123" name="bg object 112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68557" y="1180975"/>
            <a:ext cx="78220" cy="78220"/>
          </a:xfrm>
          <a:prstGeom prst="rect">
            <a:avLst/>
          </a:prstGeom>
        </p:spPr>
      </p:pic>
      <p:pic>
        <p:nvPicPr>
          <p:cNvPr id="1124" name="bg object 112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68557" y="1337177"/>
            <a:ext cx="78220" cy="78220"/>
          </a:xfrm>
          <a:prstGeom prst="rect">
            <a:avLst/>
          </a:prstGeom>
        </p:spPr>
      </p:pic>
      <p:pic>
        <p:nvPicPr>
          <p:cNvPr id="1125" name="bg object 112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68557" y="1493380"/>
            <a:ext cx="78220" cy="78220"/>
          </a:xfrm>
          <a:prstGeom prst="rect">
            <a:avLst/>
          </a:prstGeom>
        </p:spPr>
      </p:pic>
      <p:pic>
        <p:nvPicPr>
          <p:cNvPr id="1126" name="bg object 112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768557" y="1649702"/>
            <a:ext cx="78220" cy="78220"/>
          </a:xfrm>
          <a:prstGeom prst="rect">
            <a:avLst/>
          </a:prstGeom>
        </p:spPr>
      </p:pic>
      <p:pic>
        <p:nvPicPr>
          <p:cNvPr id="1127" name="bg object 112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24879" y="253091"/>
            <a:ext cx="78220" cy="78220"/>
          </a:xfrm>
          <a:prstGeom prst="rect">
            <a:avLst/>
          </a:prstGeom>
        </p:spPr>
      </p:pic>
      <p:pic>
        <p:nvPicPr>
          <p:cNvPr id="1128" name="bg object 112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24879" y="409173"/>
            <a:ext cx="78220" cy="78220"/>
          </a:xfrm>
          <a:prstGeom prst="rect">
            <a:avLst/>
          </a:prstGeom>
        </p:spPr>
      </p:pic>
      <p:pic>
        <p:nvPicPr>
          <p:cNvPr id="1129" name="bg object 112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24879" y="565495"/>
            <a:ext cx="78220" cy="78220"/>
          </a:xfrm>
          <a:prstGeom prst="rect">
            <a:avLst/>
          </a:prstGeom>
        </p:spPr>
      </p:pic>
      <p:pic>
        <p:nvPicPr>
          <p:cNvPr id="1130" name="bg object 11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24879" y="721697"/>
            <a:ext cx="78220" cy="78220"/>
          </a:xfrm>
          <a:prstGeom prst="rect">
            <a:avLst/>
          </a:prstGeom>
        </p:spPr>
      </p:pic>
      <p:pic>
        <p:nvPicPr>
          <p:cNvPr id="1131" name="bg object 1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924879" y="877900"/>
            <a:ext cx="78220" cy="78220"/>
          </a:xfrm>
          <a:prstGeom prst="rect">
            <a:avLst/>
          </a:prstGeom>
        </p:spPr>
      </p:pic>
      <p:pic>
        <p:nvPicPr>
          <p:cNvPr id="1132" name="bg object 11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81081" y="253091"/>
            <a:ext cx="78220" cy="78220"/>
          </a:xfrm>
          <a:prstGeom prst="rect">
            <a:avLst/>
          </a:prstGeom>
        </p:spPr>
      </p:pic>
      <p:pic>
        <p:nvPicPr>
          <p:cNvPr id="1133" name="bg object 113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081081" y="409173"/>
            <a:ext cx="78220" cy="78220"/>
          </a:xfrm>
          <a:prstGeom prst="rect">
            <a:avLst/>
          </a:prstGeom>
        </p:spPr>
      </p:pic>
      <p:pic>
        <p:nvPicPr>
          <p:cNvPr id="1134" name="bg object 113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081081" y="565375"/>
            <a:ext cx="78220" cy="78220"/>
          </a:xfrm>
          <a:prstGeom prst="rect">
            <a:avLst/>
          </a:prstGeom>
        </p:spPr>
      </p:pic>
      <p:pic>
        <p:nvPicPr>
          <p:cNvPr id="1135" name="bg object 113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1081" y="721578"/>
            <a:ext cx="78220" cy="78220"/>
          </a:xfrm>
          <a:prstGeom prst="rect">
            <a:avLst/>
          </a:prstGeom>
        </p:spPr>
      </p:pic>
      <p:pic>
        <p:nvPicPr>
          <p:cNvPr id="1136" name="bg object 1136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081081" y="877900"/>
            <a:ext cx="78220" cy="78220"/>
          </a:xfrm>
          <a:prstGeom prst="rect">
            <a:avLst/>
          </a:prstGeom>
        </p:spPr>
      </p:pic>
      <p:pic>
        <p:nvPicPr>
          <p:cNvPr id="1137" name="bg object 113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237283" y="252971"/>
            <a:ext cx="78221" cy="78220"/>
          </a:xfrm>
          <a:prstGeom prst="rect">
            <a:avLst/>
          </a:prstGeom>
        </p:spPr>
      </p:pic>
      <p:pic>
        <p:nvPicPr>
          <p:cNvPr id="1138" name="bg object 113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237283" y="409293"/>
            <a:ext cx="78220" cy="78220"/>
          </a:xfrm>
          <a:prstGeom prst="rect">
            <a:avLst/>
          </a:prstGeom>
        </p:spPr>
      </p:pic>
      <p:pic>
        <p:nvPicPr>
          <p:cNvPr id="1139" name="bg object 113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237283" y="565376"/>
            <a:ext cx="78221" cy="78220"/>
          </a:xfrm>
          <a:prstGeom prst="rect">
            <a:avLst/>
          </a:prstGeom>
        </p:spPr>
      </p:pic>
      <p:pic>
        <p:nvPicPr>
          <p:cNvPr id="1140" name="bg object 114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237283" y="721697"/>
            <a:ext cx="78220" cy="78220"/>
          </a:xfrm>
          <a:prstGeom prst="rect">
            <a:avLst/>
          </a:prstGeom>
        </p:spPr>
      </p:pic>
      <p:pic>
        <p:nvPicPr>
          <p:cNvPr id="1141" name="bg object 11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237283" y="877900"/>
            <a:ext cx="78221" cy="78220"/>
          </a:xfrm>
          <a:prstGeom prst="rect">
            <a:avLst/>
          </a:prstGeom>
        </p:spPr>
      </p:pic>
      <p:pic>
        <p:nvPicPr>
          <p:cNvPr id="1142" name="bg object 11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93605" y="252971"/>
            <a:ext cx="78220" cy="78220"/>
          </a:xfrm>
          <a:prstGeom prst="rect">
            <a:avLst/>
          </a:prstGeom>
        </p:spPr>
      </p:pic>
      <p:pic>
        <p:nvPicPr>
          <p:cNvPr id="1143" name="bg object 114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93605" y="409174"/>
            <a:ext cx="78220" cy="78220"/>
          </a:xfrm>
          <a:prstGeom prst="rect">
            <a:avLst/>
          </a:prstGeom>
        </p:spPr>
      </p:pic>
      <p:pic>
        <p:nvPicPr>
          <p:cNvPr id="1144" name="bg object 11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93605" y="565376"/>
            <a:ext cx="78220" cy="78220"/>
          </a:xfrm>
          <a:prstGeom prst="rect">
            <a:avLst/>
          </a:prstGeom>
        </p:spPr>
      </p:pic>
      <p:pic>
        <p:nvPicPr>
          <p:cNvPr id="1145" name="bg object 114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93605" y="721578"/>
            <a:ext cx="78220" cy="78220"/>
          </a:xfrm>
          <a:prstGeom prst="rect">
            <a:avLst/>
          </a:prstGeom>
        </p:spPr>
      </p:pic>
      <p:pic>
        <p:nvPicPr>
          <p:cNvPr id="1146" name="bg object 114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393605" y="877900"/>
            <a:ext cx="78220" cy="78220"/>
          </a:xfrm>
          <a:prstGeom prst="rect">
            <a:avLst/>
          </a:prstGeom>
        </p:spPr>
      </p:pic>
      <p:pic>
        <p:nvPicPr>
          <p:cNvPr id="1147" name="bg object 11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9807" y="252971"/>
            <a:ext cx="78221" cy="78220"/>
          </a:xfrm>
          <a:prstGeom prst="rect">
            <a:avLst/>
          </a:prstGeom>
        </p:spPr>
      </p:pic>
      <p:pic>
        <p:nvPicPr>
          <p:cNvPr id="1148" name="bg object 11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9807" y="409174"/>
            <a:ext cx="78221" cy="78220"/>
          </a:xfrm>
          <a:prstGeom prst="rect">
            <a:avLst/>
          </a:prstGeom>
        </p:spPr>
      </p:pic>
      <p:pic>
        <p:nvPicPr>
          <p:cNvPr id="1149" name="bg object 114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9807" y="565376"/>
            <a:ext cx="78221" cy="78220"/>
          </a:xfrm>
          <a:prstGeom prst="rect">
            <a:avLst/>
          </a:prstGeom>
        </p:spPr>
      </p:pic>
      <p:pic>
        <p:nvPicPr>
          <p:cNvPr id="1150" name="bg object 115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49807" y="721578"/>
            <a:ext cx="78221" cy="78220"/>
          </a:xfrm>
          <a:prstGeom prst="rect">
            <a:avLst/>
          </a:prstGeom>
        </p:spPr>
      </p:pic>
      <p:pic>
        <p:nvPicPr>
          <p:cNvPr id="1151" name="bg object 1151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549807" y="877900"/>
            <a:ext cx="78220" cy="78220"/>
          </a:xfrm>
          <a:prstGeom prst="rect">
            <a:avLst/>
          </a:prstGeom>
        </p:spPr>
      </p:pic>
      <p:pic>
        <p:nvPicPr>
          <p:cNvPr id="1152" name="bg object 115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689026" y="252971"/>
            <a:ext cx="78220" cy="78220"/>
          </a:xfrm>
          <a:prstGeom prst="rect">
            <a:avLst/>
          </a:prstGeom>
        </p:spPr>
      </p:pic>
      <p:pic>
        <p:nvPicPr>
          <p:cNvPr id="1153" name="bg object 115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689026" y="409173"/>
            <a:ext cx="78220" cy="78220"/>
          </a:xfrm>
          <a:prstGeom prst="rect">
            <a:avLst/>
          </a:prstGeom>
        </p:spPr>
      </p:pic>
      <p:pic>
        <p:nvPicPr>
          <p:cNvPr id="1154" name="bg object 115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689026" y="565495"/>
            <a:ext cx="78220" cy="78220"/>
          </a:xfrm>
          <a:prstGeom prst="rect">
            <a:avLst/>
          </a:prstGeom>
        </p:spPr>
      </p:pic>
      <p:pic>
        <p:nvPicPr>
          <p:cNvPr id="1155" name="bg object 115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89026" y="721697"/>
            <a:ext cx="78220" cy="78220"/>
          </a:xfrm>
          <a:prstGeom prst="rect">
            <a:avLst/>
          </a:prstGeom>
        </p:spPr>
      </p:pic>
      <p:pic>
        <p:nvPicPr>
          <p:cNvPr id="1156" name="bg object 115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689026" y="877900"/>
            <a:ext cx="78220" cy="78220"/>
          </a:xfrm>
          <a:prstGeom prst="rect">
            <a:avLst/>
          </a:prstGeom>
        </p:spPr>
      </p:pic>
      <p:pic>
        <p:nvPicPr>
          <p:cNvPr id="1157" name="bg object 115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45348" y="252971"/>
            <a:ext cx="78220" cy="78220"/>
          </a:xfrm>
          <a:prstGeom prst="rect">
            <a:avLst/>
          </a:prstGeom>
        </p:spPr>
      </p:pic>
      <p:pic>
        <p:nvPicPr>
          <p:cNvPr id="1158" name="bg object 115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45348" y="409173"/>
            <a:ext cx="78220" cy="78220"/>
          </a:xfrm>
          <a:prstGeom prst="rect">
            <a:avLst/>
          </a:prstGeom>
        </p:spPr>
      </p:pic>
      <p:pic>
        <p:nvPicPr>
          <p:cNvPr id="1159" name="bg object 115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45348" y="565375"/>
            <a:ext cx="78220" cy="78220"/>
          </a:xfrm>
          <a:prstGeom prst="rect">
            <a:avLst/>
          </a:prstGeom>
        </p:spPr>
      </p:pic>
      <p:pic>
        <p:nvPicPr>
          <p:cNvPr id="1160" name="bg object 1160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6845348" y="721578"/>
            <a:ext cx="78220" cy="78220"/>
          </a:xfrm>
          <a:prstGeom prst="rect">
            <a:avLst/>
          </a:prstGeom>
        </p:spPr>
      </p:pic>
      <p:pic>
        <p:nvPicPr>
          <p:cNvPr id="1161" name="bg object 116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845348" y="877900"/>
            <a:ext cx="78220" cy="78220"/>
          </a:xfrm>
          <a:prstGeom prst="rect">
            <a:avLst/>
          </a:prstGeom>
        </p:spPr>
      </p:pic>
      <p:pic>
        <p:nvPicPr>
          <p:cNvPr id="1162" name="bg object 116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01550" y="252971"/>
            <a:ext cx="78220" cy="78220"/>
          </a:xfrm>
          <a:prstGeom prst="rect">
            <a:avLst/>
          </a:prstGeom>
        </p:spPr>
      </p:pic>
      <p:pic>
        <p:nvPicPr>
          <p:cNvPr id="1163" name="bg object 11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01550" y="409174"/>
            <a:ext cx="78220" cy="78220"/>
          </a:xfrm>
          <a:prstGeom prst="rect">
            <a:avLst/>
          </a:prstGeom>
        </p:spPr>
      </p:pic>
      <p:pic>
        <p:nvPicPr>
          <p:cNvPr id="1164" name="bg object 116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7001550" y="565495"/>
            <a:ext cx="78220" cy="78220"/>
          </a:xfrm>
          <a:prstGeom prst="rect">
            <a:avLst/>
          </a:prstGeom>
        </p:spPr>
      </p:pic>
      <p:pic>
        <p:nvPicPr>
          <p:cNvPr id="1165" name="bg object 11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01550" y="721578"/>
            <a:ext cx="78220" cy="78220"/>
          </a:xfrm>
          <a:prstGeom prst="rect">
            <a:avLst/>
          </a:prstGeom>
        </p:spPr>
      </p:pic>
      <p:pic>
        <p:nvPicPr>
          <p:cNvPr id="1166" name="bg object 1166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001550" y="877900"/>
            <a:ext cx="78220" cy="78220"/>
          </a:xfrm>
          <a:prstGeom prst="rect">
            <a:avLst/>
          </a:prstGeom>
        </p:spPr>
      </p:pic>
      <p:pic>
        <p:nvPicPr>
          <p:cNvPr id="1167" name="bg object 116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157753" y="252971"/>
            <a:ext cx="78221" cy="78220"/>
          </a:xfrm>
          <a:prstGeom prst="rect">
            <a:avLst/>
          </a:prstGeom>
        </p:spPr>
      </p:pic>
      <p:pic>
        <p:nvPicPr>
          <p:cNvPr id="1168" name="bg object 1168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157753" y="409173"/>
            <a:ext cx="78220" cy="78220"/>
          </a:xfrm>
          <a:prstGeom prst="rect">
            <a:avLst/>
          </a:prstGeom>
        </p:spPr>
      </p:pic>
      <p:pic>
        <p:nvPicPr>
          <p:cNvPr id="1169" name="bg object 116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157753" y="565495"/>
            <a:ext cx="78220" cy="78220"/>
          </a:xfrm>
          <a:prstGeom prst="rect">
            <a:avLst/>
          </a:prstGeom>
        </p:spPr>
      </p:pic>
      <p:sp>
        <p:nvSpPr>
          <p:cNvPr id="1170" name="bg object 1170"/>
          <p:cNvSpPr/>
          <p:nvPr/>
        </p:nvSpPr>
        <p:spPr>
          <a:xfrm>
            <a:off x="7157872" y="721697"/>
            <a:ext cx="63500" cy="78105"/>
          </a:xfrm>
          <a:custGeom>
            <a:avLst/>
            <a:gdLst/>
            <a:ahLst/>
            <a:cxnLst/>
            <a:rect l="l" t="t" r="r" b="b"/>
            <a:pathLst>
              <a:path w="63500" h="78104">
                <a:moveTo>
                  <a:pt x="43057" y="78101"/>
                </a:moveTo>
                <a:lnTo>
                  <a:pt x="39110" y="78101"/>
                </a:lnTo>
                <a:lnTo>
                  <a:pt x="23866" y="75017"/>
                </a:lnTo>
                <a:lnTo>
                  <a:pt x="11437" y="66619"/>
                </a:lnTo>
                <a:lnTo>
                  <a:pt x="3066" y="54184"/>
                </a:lnTo>
                <a:lnTo>
                  <a:pt x="0" y="38990"/>
                </a:lnTo>
                <a:lnTo>
                  <a:pt x="3066" y="23816"/>
                </a:lnTo>
                <a:lnTo>
                  <a:pt x="11437" y="11422"/>
                </a:lnTo>
                <a:lnTo>
                  <a:pt x="23866" y="3064"/>
                </a:lnTo>
                <a:lnTo>
                  <a:pt x="39110" y="0"/>
                </a:lnTo>
                <a:lnTo>
                  <a:pt x="45778" y="605"/>
                </a:lnTo>
                <a:lnTo>
                  <a:pt x="52087" y="2332"/>
                </a:lnTo>
                <a:lnTo>
                  <a:pt x="57948" y="5045"/>
                </a:lnTo>
                <a:lnTo>
                  <a:pt x="63270" y="8611"/>
                </a:lnTo>
                <a:lnTo>
                  <a:pt x="57095" y="42444"/>
                </a:lnTo>
                <a:lnTo>
                  <a:pt x="50472" y="76187"/>
                </a:lnTo>
                <a:lnTo>
                  <a:pt x="46884" y="77383"/>
                </a:lnTo>
                <a:lnTo>
                  <a:pt x="43057" y="78101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bg object 1171"/>
          <p:cNvSpPr/>
          <p:nvPr/>
        </p:nvSpPr>
        <p:spPr>
          <a:xfrm>
            <a:off x="7157872" y="878618"/>
            <a:ext cx="33020" cy="69850"/>
          </a:xfrm>
          <a:custGeom>
            <a:avLst/>
            <a:gdLst/>
            <a:ahLst/>
            <a:cxnLst/>
            <a:rect l="l" t="t" r="r" b="b"/>
            <a:pathLst>
              <a:path w="33020" h="69850">
                <a:moveTo>
                  <a:pt x="15668" y="69489"/>
                </a:moveTo>
                <a:lnTo>
                  <a:pt x="9233" y="63453"/>
                </a:lnTo>
                <a:lnTo>
                  <a:pt x="4290" y="56094"/>
                </a:lnTo>
                <a:lnTo>
                  <a:pt x="1119" y="47658"/>
                </a:lnTo>
                <a:lnTo>
                  <a:pt x="0" y="38392"/>
                </a:lnTo>
                <a:lnTo>
                  <a:pt x="2496" y="24589"/>
                </a:lnTo>
                <a:lnTo>
                  <a:pt x="9388" y="13006"/>
                </a:lnTo>
                <a:lnTo>
                  <a:pt x="19779" y="4518"/>
                </a:lnTo>
                <a:lnTo>
                  <a:pt x="32771" y="0"/>
                </a:lnTo>
                <a:lnTo>
                  <a:pt x="24444" y="34789"/>
                </a:lnTo>
                <a:lnTo>
                  <a:pt x="15668" y="6948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72" name="bg object 117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24879" y="1024773"/>
            <a:ext cx="78220" cy="78220"/>
          </a:xfrm>
          <a:prstGeom prst="rect">
            <a:avLst/>
          </a:prstGeom>
        </p:spPr>
      </p:pic>
      <p:pic>
        <p:nvPicPr>
          <p:cNvPr id="1173" name="bg object 117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24879" y="1180975"/>
            <a:ext cx="78220" cy="78220"/>
          </a:xfrm>
          <a:prstGeom prst="rect">
            <a:avLst/>
          </a:prstGeom>
        </p:spPr>
      </p:pic>
      <p:pic>
        <p:nvPicPr>
          <p:cNvPr id="1174" name="bg object 117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24879" y="1337177"/>
            <a:ext cx="78220" cy="78220"/>
          </a:xfrm>
          <a:prstGeom prst="rect">
            <a:avLst/>
          </a:prstGeom>
        </p:spPr>
      </p:pic>
      <p:pic>
        <p:nvPicPr>
          <p:cNvPr id="1175" name="bg object 117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924879" y="1493380"/>
            <a:ext cx="78220" cy="78220"/>
          </a:xfrm>
          <a:prstGeom prst="rect">
            <a:avLst/>
          </a:prstGeom>
        </p:spPr>
      </p:pic>
      <p:pic>
        <p:nvPicPr>
          <p:cNvPr id="1176" name="bg object 11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24879" y="1649702"/>
            <a:ext cx="78220" cy="78220"/>
          </a:xfrm>
          <a:prstGeom prst="rect">
            <a:avLst/>
          </a:prstGeom>
        </p:spPr>
      </p:pic>
      <p:pic>
        <p:nvPicPr>
          <p:cNvPr id="1177" name="bg object 1177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081081" y="1024773"/>
            <a:ext cx="78220" cy="78220"/>
          </a:xfrm>
          <a:prstGeom prst="rect">
            <a:avLst/>
          </a:prstGeom>
        </p:spPr>
      </p:pic>
      <p:pic>
        <p:nvPicPr>
          <p:cNvPr id="1178" name="bg object 117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81081" y="1180975"/>
            <a:ext cx="78220" cy="78220"/>
          </a:xfrm>
          <a:prstGeom prst="rect">
            <a:avLst/>
          </a:prstGeom>
        </p:spPr>
      </p:pic>
      <p:pic>
        <p:nvPicPr>
          <p:cNvPr id="1179" name="bg object 117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81081" y="1337177"/>
            <a:ext cx="78220" cy="78220"/>
          </a:xfrm>
          <a:prstGeom prst="rect">
            <a:avLst/>
          </a:prstGeom>
        </p:spPr>
      </p:pic>
      <p:pic>
        <p:nvPicPr>
          <p:cNvPr id="1180" name="bg object 118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1081" y="1493380"/>
            <a:ext cx="78220" cy="78220"/>
          </a:xfrm>
          <a:prstGeom prst="rect">
            <a:avLst/>
          </a:prstGeom>
        </p:spPr>
      </p:pic>
      <p:pic>
        <p:nvPicPr>
          <p:cNvPr id="1181" name="bg object 118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081081" y="1649702"/>
            <a:ext cx="78220" cy="78220"/>
          </a:xfrm>
          <a:prstGeom prst="rect">
            <a:avLst/>
          </a:prstGeom>
        </p:spPr>
      </p:pic>
      <p:pic>
        <p:nvPicPr>
          <p:cNvPr id="1182" name="bg object 118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237283" y="1024773"/>
            <a:ext cx="78220" cy="78220"/>
          </a:xfrm>
          <a:prstGeom prst="rect">
            <a:avLst/>
          </a:prstGeom>
        </p:spPr>
      </p:pic>
      <p:pic>
        <p:nvPicPr>
          <p:cNvPr id="1183" name="bg object 118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237283" y="1180975"/>
            <a:ext cx="78220" cy="78220"/>
          </a:xfrm>
          <a:prstGeom prst="rect">
            <a:avLst/>
          </a:prstGeom>
        </p:spPr>
      </p:pic>
      <p:pic>
        <p:nvPicPr>
          <p:cNvPr id="1184" name="bg object 118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237283" y="1337177"/>
            <a:ext cx="78220" cy="78220"/>
          </a:xfrm>
          <a:prstGeom prst="rect">
            <a:avLst/>
          </a:prstGeom>
        </p:spPr>
      </p:pic>
      <p:pic>
        <p:nvPicPr>
          <p:cNvPr id="1185" name="bg object 1185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237283" y="1493380"/>
            <a:ext cx="78220" cy="78220"/>
          </a:xfrm>
          <a:prstGeom prst="rect">
            <a:avLst/>
          </a:prstGeom>
        </p:spPr>
      </p:pic>
      <p:pic>
        <p:nvPicPr>
          <p:cNvPr id="1186" name="bg object 118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237283" y="1649702"/>
            <a:ext cx="78220" cy="78220"/>
          </a:xfrm>
          <a:prstGeom prst="rect">
            <a:avLst/>
          </a:prstGeom>
        </p:spPr>
      </p:pic>
      <p:pic>
        <p:nvPicPr>
          <p:cNvPr id="1187" name="bg object 118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393605" y="1024773"/>
            <a:ext cx="78220" cy="78220"/>
          </a:xfrm>
          <a:prstGeom prst="rect">
            <a:avLst/>
          </a:prstGeom>
        </p:spPr>
      </p:pic>
      <p:pic>
        <p:nvPicPr>
          <p:cNvPr id="1188" name="bg object 118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93605" y="1180975"/>
            <a:ext cx="78220" cy="78220"/>
          </a:xfrm>
          <a:prstGeom prst="rect">
            <a:avLst/>
          </a:prstGeom>
        </p:spPr>
      </p:pic>
      <p:pic>
        <p:nvPicPr>
          <p:cNvPr id="1189" name="bg object 118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393605" y="1337178"/>
            <a:ext cx="78220" cy="78220"/>
          </a:xfrm>
          <a:prstGeom prst="rect">
            <a:avLst/>
          </a:prstGeom>
        </p:spPr>
      </p:pic>
      <p:pic>
        <p:nvPicPr>
          <p:cNvPr id="1190" name="bg object 119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393605" y="1493380"/>
            <a:ext cx="78220" cy="78220"/>
          </a:xfrm>
          <a:prstGeom prst="rect">
            <a:avLst/>
          </a:prstGeom>
        </p:spPr>
      </p:pic>
      <p:pic>
        <p:nvPicPr>
          <p:cNvPr id="1191" name="bg object 119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393605" y="1649582"/>
            <a:ext cx="78220" cy="78220"/>
          </a:xfrm>
          <a:prstGeom prst="rect">
            <a:avLst/>
          </a:prstGeom>
        </p:spPr>
      </p:pic>
      <p:pic>
        <p:nvPicPr>
          <p:cNvPr id="1192" name="bg object 119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549807" y="1024773"/>
            <a:ext cx="78220" cy="78220"/>
          </a:xfrm>
          <a:prstGeom prst="rect">
            <a:avLst/>
          </a:prstGeom>
        </p:spPr>
      </p:pic>
      <p:pic>
        <p:nvPicPr>
          <p:cNvPr id="1193" name="bg object 119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9807" y="1180975"/>
            <a:ext cx="78221" cy="78220"/>
          </a:xfrm>
          <a:prstGeom prst="rect">
            <a:avLst/>
          </a:prstGeom>
        </p:spPr>
      </p:pic>
      <p:pic>
        <p:nvPicPr>
          <p:cNvPr id="1194" name="bg object 119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9807" y="1337178"/>
            <a:ext cx="78221" cy="78220"/>
          </a:xfrm>
          <a:prstGeom prst="rect">
            <a:avLst/>
          </a:prstGeom>
        </p:spPr>
      </p:pic>
      <p:pic>
        <p:nvPicPr>
          <p:cNvPr id="1195" name="bg object 119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549807" y="1493380"/>
            <a:ext cx="78220" cy="78220"/>
          </a:xfrm>
          <a:prstGeom prst="rect">
            <a:avLst/>
          </a:prstGeom>
        </p:spPr>
      </p:pic>
      <p:pic>
        <p:nvPicPr>
          <p:cNvPr id="1196" name="bg object 11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49807" y="1649582"/>
            <a:ext cx="78221" cy="78220"/>
          </a:xfrm>
          <a:prstGeom prst="rect">
            <a:avLst/>
          </a:prstGeom>
        </p:spPr>
      </p:pic>
      <p:pic>
        <p:nvPicPr>
          <p:cNvPr id="1197" name="bg object 119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689026" y="1024773"/>
            <a:ext cx="78220" cy="78220"/>
          </a:xfrm>
          <a:prstGeom prst="rect">
            <a:avLst/>
          </a:prstGeom>
        </p:spPr>
      </p:pic>
      <p:pic>
        <p:nvPicPr>
          <p:cNvPr id="1198" name="bg object 119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689026" y="1180975"/>
            <a:ext cx="78220" cy="78220"/>
          </a:xfrm>
          <a:prstGeom prst="rect">
            <a:avLst/>
          </a:prstGeom>
        </p:spPr>
      </p:pic>
      <p:pic>
        <p:nvPicPr>
          <p:cNvPr id="1199" name="bg object 119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6689026" y="1337177"/>
            <a:ext cx="78220" cy="78220"/>
          </a:xfrm>
          <a:prstGeom prst="rect">
            <a:avLst/>
          </a:prstGeom>
        </p:spPr>
      </p:pic>
      <p:pic>
        <p:nvPicPr>
          <p:cNvPr id="1200" name="bg object 120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89026" y="1493380"/>
            <a:ext cx="78220" cy="78220"/>
          </a:xfrm>
          <a:prstGeom prst="rect">
            <a:avLst/>
          </a:prstGeom>
        </p:spPr>
      </p:pic>
      <p:pic>
        <p:nvPicPr>
          <p:cNvPr id="1201" name="bg object 120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689026" y="1649702"/>
            <a:ext cx="78220" cy="78220"/>
          </a:xfrm>
          <a:prstGeom prst="rect">
            <a:avLst/>
          </a:prstGeom>
        </p:spPr>
      </p:pic>
      <p:pic>
        <p:nvPicPr>
          <p:cNvPr id="1202" name="bg object 120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845348" y="1024773"/>
            <a:ext cx="78220" cy="78220"/>
          </a:xfrm>
          <a:prstGeom prst="rect">
            <a:avLst/>
          </a:prstGeom>
        </p:spPr>
      </p:pic>
      <p:pic>
        <p:nvPicPr>
          <p:cNvPr id="1203" name="bg object 1203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845348" y="1180975"/>
            <a:ext cx="78220" cy="78220"/>
          </a:xfrm>
          <a:prstGeom prst="rect">
            <a:avLst/>
          </a:prstGeom>
        </p:spPr>
      </p:pic>
      <p:pic>
        <p:nvPicPr>
          <p:cNvPr id="1204" name="bg object 1204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845348" y="1337177"/>
            <a:ext cx="78220" cy="78220"/>
          </a:xfrm>
          <a:prstGeom prst="rect">
            <a:avLst/>
          </a:prstGeom>
        </p:spPr>
      </p:pic>
      <p:pic>
        <p:nvPicPr>
          <p:cNvPr id="1205" name="bg object 1205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845348" y="1493380"/>
            <a:ext cx="78220" cy="78220"/>
          </a:xfrm>
          <a:prstGeom prst="rect">
            <a:avLst/>
          </a:prstGeom>
        </p:spPr>
      </p:pic>
      <p:sp>
        <p:nvSpPr>
          <p:cNvPr id="1206" name="bg object 1206"/>
          <p:cNvSpPr/>
          <p:nvPr/>
        </p:nvSpPr>
        <p:spPr>
          <a:xfrm>
            <a:off x="6845348" y="1649582"/>
            <a:ext cx="45085" cy="63500"/>
          </a:xfrm>
          <a:custGeom>
            <a:avLst/>
            <a:gdLst/>
            <a:ahLst/>
            <a:cxnLst/>
            <a:rect l="l" t="t" r="r" b="b"/>
            <a:pathLst>
              <a:path w="45084" h="63500">
                <a:moveTo>
                  <a:pt x="8491" y="63150"/>
                </a:moveTo>
                <a:lnTo>
                  <a:pt x="4944" y="57897"/>
                </a:lnTo>
                <a:lnTo>
                  <a:pt x="2272" y="52072"/>
                </a:lnTo>
                <a:lnTo>
                  <a:pt x="586" y="45776"/>
                </a:lnTo>
                <a:lnTo>
                  <a:pt x="0" y="39110"/>
                </a:lnTo>
                <a:lnTo>
                  <a:pt x="3064" y="23916"/>
                </a:lnTo>
                <a:lnTo>
                  <a:pt x="11422" y="11481"/>
                </a:lnTo>
                <a:lnTo>
                  <a:pt x="23815" y="3083"/>
                </a:lnTo>
                <a:lnTo>
                  <a:pt x="38990" y="0"/>
                </a:lnTo>
                <a:lnTo>
                  <a:pt x="41023" y="0"/>
                </a:lnTo>
                <a:lnTo>
                  <a:pt x="42817" y="358"/>
                </a:lnTo>
                <a:lnTo>
                  <a:pt x="44731" y="597"/>
                </a:lnTo>
                <a:lnTo>
                  <a:pt x="26791" y="32008"/>
                </a:lnTo>
                <a:lnTo>
                  <a:pt x="8491" y="6315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07" name="bg object 120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01550" y="1024773"/>
            <a:ext cx="78220" cy="78220"/>
          </a:xfrm>
          <a:prstGeom prst="rect">
            <a:avLst/>
          </a:prstGeom>
        </p:spPr>
      </p:pic>
      <p:pic>
        <p:nvPicPr>
          <p:cNvPr id="1208" name="bg object 120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001550" y="1180975"/>
            <a:ext cx="78220" cy="78220"/>
          </a:xfrm>
          <a:prstGeom prst="rect">
            <a:avLst/>
          </a:prstGeom>
        </p:spPr>
      </p:pic>
      <p:sp>
        <p:nvSpPr>
          <p:cNvPr id="1209" name="bg object 1209"/>
          <p:cNvSpPr/>
          <p:nvPr/>
        </p:nvSpPr>
        <p:spPr>
          <a:xfrm>
            <a:off x="7001550" y="1337178"/>
            <a:ext cx="41275" cy="67945"/>
          </a:xfrm>
          <a:custGeom>
            <a:avLst/>
            <a:gdLst/>
            <a:ahLst/>
            <a:cxnLst/>
            <a:rect l="l" t="t" r="r" b="b"/>
            <a:pathLst>
              <a:path w="41275" h="67944">
                <a:moveTo>
                  <a:pt x="12199" y="67336"/>
                </a:moveTo>
                <a:lnTo>
                  <a:pt x="7114" y="61462"/>
                </a:lnTo>
                <a:lnTo>
                  <a:pt x="3274" y="54703"/>
                </a:lnTo>
                <a:lnTo>
                  <a:pt x="846" y="47204"/>
                </a:lnTo>
                <a:lnTo>
                  <a:pt x="0" y="39110"/>
                </a:lnTo>
                <a:lnTo>
                  <a:pt x="3081" y="23916"/>
                </a:lnTo>
                <a:lnTo>
                  <a:pt x="11466" y="11481"/>
                </a:lnTo>
                <a:lnTo>
                  <a:pt x="23866" y="3083"/>
                </a:lnTo>
                <a:lnTo>
                  <a:pt x="38990" y="0"/>
                </a:lnTo>
                <a:lnTo>
                  <a:pt x="39708" y="0"/>
                </a:lnTo>
                <a:lnTo>
                  <a:pt x="40306" y="239"/>
                </a:lnTo>
                <a:lnTo>
                  <a:pt x="41023" y="239"/>
                </a:lnTo>
                <a:lnTo>
                  <a:pt x="36837" y="10644"/>
                </a:lnTo>
                <a:lnTo>
                  <a:pt x="29170" y="28803"/>
                </a:lnTo>
                <a:lnTo>
                  <a:pt x="12199" y="67336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0" name="bg object 121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379481" y="1788920"/>
            <a:ext cx="78220" cy="78220"/>
          </a:xfrm>
          <a:prstGeom prst="rect">
            <a:avLst/>
          </a:prstGeom>
        </p:spPr>
      </p:pic>
      <p:pic>
        <p:nvPicPr>
          <p:cNvPr id="1211" name="bg object 121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379481" y="1945122"/>
            <a:ext cx="78220" cy="78220"/>
          </a:xfrm>
          <a:prstGeom prst="rect">
            <a:avLst/>
          </a:prstGeom>
        </p:spPr>
      </p:pic>
      <p:pic>
        <p:nvPicPr>
          <p:cNvPr id="1212" name="bg object 121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379481" y="2101325"/>
            <a:ext cx="78220" cy="78220"/>
          </a:xfrm>
          <a:prstGeom prst="rect">
            <a:avLst/>
          </a:prstGeom>
        </p:spPr>
      </p:pic>
      <p:pic>
        <p:nvPicPr>
          <p:cNvPr id="1213" name="bg object 121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379481" y="2257527"/>
            <a:ext cx="78220" cy="78220"/>
          </a:xfrm>
          <a:prstGeom prst="rect">
            <a:avLst/>
          </a:prstGeom>
        </p:spPr>
      </p:pic>
      <p:pic>
        <p:nvPicPr>
          <p:cNvPr id="1214" name="bg object 121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379481" y="2413729"/>
            <a:ext cx="78220" cy="78220"/>
          </a:xfrm>
          <a:prstGeom prst="rect">
            <a:avLst/>
          </a:prstGeom>
        </p:spPr>
      </p:pic>
      <p:pic>
        <p:nvPicPr>
          <p:cNvPr id="1215" name="bg object 1215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535683" y="1788920"/>
            <a:ext cx="78220" cy="78220"/>
          </a:xfrm>
          <a:prstGeom prst="rect">
            <a:avLst/>
          </a:prstGeom>
        </p:spPr>
      </p:pic>
      <p:pic>
        <p:nvPicPr>
          <p:cNvPr id="1216" name="bg object 12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35683" y="1945003"/>
            <a:ext cx="78221" cy="78220"/>
          </a:xfrm>
          <a:prstGeom prst="rect">
            <a:avLst/>
          </a:prstGeom>
        </p:spPr>
      </p:pic>
      <p:pic>
        <p:nvPicPr>
          <p:cNvPr id="1217" name="bg object 12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35683" y="2101325"/>
            <a:ext cx="78221" cy="78220"/>
          </a:xfrm>
          <a:prstGeom prst="rect">
            <a:avLst/>
          </a:prstGeom>
        </p:spPr>
      </p:pic>
      <p:pic>
        <p:nvPicPr>
          <p:cNvPr id="1218" name="bg object 121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535683" y="2257527"/>
            <a:ext cx="78220" cy="78220"/>
          </a:xfrm>
          <a:prstGeom prst="rect">
            <a:avLst/>
          </a:prstGeom>
        </p:spPr>
      </p:pic>
      <p:pic>
        <p:nvPicPr>
          <p:cNvPr id="1219" name="bg object 121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535683" y="2413729"/>
            <a:ext cx="78221" cy="78220"/>
          </a:xfrm>
          <a:prstGeom prst="rect">
            <a:avLst/>
          </a:prstGeom>
        </p:spPr>
      </p:pic>
      <p:pic>
        <p:nvPicPr>
          <p:cNvPr id="1220" name="bg object 122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691886" y="1788920"/>
            <a:ext cx="78220" cy="78220"/>
          </a:xfrm>
          <a:prstGeom prst="rect">
            <a:avLst/>
          </a:prstGeom>
        </p:spPr>
      </p:pic>
      <p:pic>
        <p:nvPicPr>
          <p:cNvPr id="1221" name="bg object 122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691886" y="1945122"/>
            <a:ext cx="78220" cy="78220"/>
          </a:xfrm>
          <a:prstGeom prst="rect">
            <a:avLst/>
          </a:prstGeom>
        </p:spPr>
      </p:pic>
      <p:pic>
        <p:nvPicPr>
          <p:cNvPr id="1222" name="bg object 1222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691886" y="2101325"/>
            <a:ext cx="78220" cy="78220"/>
          </a:xfrm>
          <a:prstGeom prst="rect">
            <a:avLst/>
          </a:prstGeom>
        </p:spPr>
      </p:pic>
      <p:pic>
        <p:nvPicPr>
          <p:cNvPr id="1223" name="bg object 122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691886" y="2257527"/>
            <a:ext cx="78220" cy="78220"/>
          </a:xfrm>
          <a:prstGeom prst="rect">
            <a:avLst/>
          </a:prstGeom>
        </p:spPr>
      </p:pic>
      <p:pic>
        <p:nvPicPr>
          <p:cNvPr id="1224" name="bg object 122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4691886" y="2413849"/>
            <a:ext cx="78220" cy="78220"/>
          </a:xfrm>
          <a:prstGeom prst="rect">
            <a:avLst/>
          </a:prstGeom>
        </p:spPr>
      </p:pic>
      <p:pic>
        <p:nvPicPr>
          <p:cNvPr id="1225" name="bg object 122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848088" y="1788920"/>
            <a:ext cx="78220" cy="78220"/>
          </a:xfrm>
          <a:prstGeom prst="rect">
            <a:avLst/>
          </a:prstGeom>
        </p:spPr>
      </p:pic>
      <p:pic>
        <p:nvPicPr>
          <p:cNvPr id="1226" name="bg object 122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848088" y="1945122"/>
            <a:ext cx="78220" cy="78220"/>
          </a:xfrm>
          <a:prstGeom prst="rect">
            <a:avLst/>
          </a:prstGeom>
        </p:spPr>
      </p:pic>
      <p:pic>
        <p:nvPicPr>
          <p:cNvPr id="1227" name="bg object 12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48088" y="2101325"/>
            <a:ext cx="78220" cy="78220"/>
          </a:xfrm>
          <a:prstGeom prst="rect">
            <a:avLst/>
          </a:prstGeom>
        </p:spPr>
      </p:pic>
      <p:pic>
        <p:nvPicPr>
          <p:cNvPr id="1228" name="bg object 122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848088" y="2257527"/>
            <a:ext cx="78220" cy="78220"/>
          </a:xfrm>
          <a:prstGeom prst="rect">
            <a:avLst/>
          </a:prstGeom>
        </p:spPr>
      </p:pic>
      <p:pic>
        <p:nvPicPr>
          <p:cNvPr id="1229" name="bg object 122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48088" y="2413849"/>
            <a:ext cx="78220" cy="78220"/>
          </a:xfrm>
          <a:prstGeom prst="rect">
            <a:avLst/>
          </a:prstGeom>
        </p:spPr>
      </p:pic>
      <p:pic>
        <p:nvPicPr>
          <p:cNvPr id="1230" name="bg object 123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04410" y="1788920"/>
            <a:ext cx="78220" cy="78220"/>
          </a:xfrm>
          <a:prstGeom prst="rect">
            <a:avLst/>
          </a:prstGeom>
        </p:spPr>
      </p:pic>
      <p:pic>
        <p:nvPicPr>
          <p:cNvPr id="1231" name="bg object 12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004410" y="1945122"/>
            <a:ext cx="78220" cy="78220"/>
          </a:xfrm>
          <a:prstGeom prst="rect">
            <a:avLst/>
          </a:prstGeom>
        </p:spPr>
      </p:pic>
      <p:pic>
        <p:nvPicPr>
          <p:cNvPr id="1232" name="bg object 12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04410" y="2101325"/>
            <a:ext cx="78220" cy="78220"/>
          </a:xfrm>
          <a:prstGeom prst="rect">
            <a:avLst/>
          </a:prstGeom>
        </p:spPr>
      </p:pic>
      <p:pic>
        <p:nvPicPr>
          <p:cNvPr id="1233" name="bg object 12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04410" y="2257527"/>
            <a:ext cx="78220" cy="78220"/>
          </a:xfrm>
          <a:prstGeom prst="rect">
            <a:avLst/>
          </a:prstGeom>
        </p:spPr>
      </p:pic>
      <p:pic>
        <p:nvPicPr>
          <p:cNvPr id="1234" name="bg object 12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04410" y="2413849"/>
            <a:ext cx="78220" cy="78220"/>
          </a:xfrm>
          <a:prstGeom prst="rect">
            <a:avLst/>
          </a:prstGeom>
        </p:spPr>
      </p:pic>
      <p:pic>
        <p:nvPicPr>
          <p:cNvPr id="1235" name="bg object 123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143628" y="1788920"/>
            <a:ext cx="78221" cy="78220"/>
          </a:xfrm>
          <a:prstGeom prst="rect">
            <a:avLst/>
          </a:prstGeom>
        </p:spPr>
      </p:pic>
      <p:pic>
        <p:nvPicPr>
          <p:cNvPr id="1236" name="bg object 12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43628" y="1945003"/>
            <a:ext cx="78221" cy="78220"/>
          </a:xfrm>
          <a:prstGeom prst="rect">
            <a:avLst/>
          </a:prstGeom>
        </p:spPr>
      </p:pic>
      <p:pic>
        <p:nvPicPr>
          <p:cNvPr id="1237" name="bg object 12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43628" y="2101325"/>
            <a:ext cx="78221" cy="78220"/>
          </a:xfrm>
          <a:prstGeom prst="rect">
            <a:avLst/>
          </a:prstGeom>
        </p:spPr>
      </p:pic>
      <p:pic>
        <p:nvPicPr>
          <p:cNvPr id="1238" name="bg object 123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143628" y="2257527"/>
            <a:ext cx="78221" cy="78220"/>
          </a:xfrm>
          <a:prstGeom prst="rect">
            <a:avLst/>
          </a:prstGeom>
        </p:spPr>
      </p:pic>
      <p:pic>
        <p:nvPicPr>
          <p:cNvPr id="1239" name="bg object 123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143628" y="2413849"/>
            <a:ext cx="78220" cy="78220"/>
          </a:xfrm>
          <a:prstGeom prst="rect">
            <a:avLst/>
          </a:prstGeom>
        </p:spPr>
      </p:pic>
      <p:pic>
        <p:nvPicPr>
          <p:cNvPr id="1240" name="bg object 124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299950" y="1788920"/>
            <a:ext cx="78221" cy="78220"/>
          </a:xfrm>
          <a:prstGeom prst="rect">
            <a:avLst/>
          </a:prstGeom>
        </p:spPr>
      </p:pic>
      <p:pic>
        <p:nvPicPr>
          <p:cNvPr id="1241" name="bg object 124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299950" y="1945122"/>
            <a:ext cx="78220" cy="78220"/>
          </a:xfrm>
          <a:prstGeom prst="rect">
            <a:avLst/>
          </a:prstGeom>
        </p:spPr>
      </p:pic>
      <p:pic>
        <p:nvPicPr>
          <p:cNvPr id="1242" name="bg object 124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299950" y="2101325"/>
            <a:ext cx="78220" cy="78220"/>
          </a:xfrm>
          <a:prstGeom prst="rect">
            <a:avLst/>
          </a:prstGeom>
        </p:spPr>
      </p:pic>
      <p:pic>
        <p:nvPicPr>
          <p:cNvPr id="1243" name="bg object 124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299950" y="2257408"/>
            <a:ext cx="78221" cy="78220"/>
          </a:xfrm>
          <a:prstGeom prst="rect">
            <a:avLst/>
          </a:prstGeom>
        </p:spPr>
      </p:pic>
      <p:pic>
        <p:nvPicPr>
          <p:cNvPr id="1244" name="bg object 1244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299950" y="2413729"/>
            <a:ext cx="78220" cy="78220"/>
          </a:xfrm>
          <a:prstGeom prst="rect">
            <a:avLst/>
          </a:prstGeom>
        </p:spPr>
      </p:pic>
      <p:pic>
        <p:nvPicPr>
          <p:cNvPr id="1245" name="bg object 124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456152" y="1788920"/>
            <a:ext cx="78221" cy="78220"/>
          </a:xfrm>
          <a:prstGeom prst="rect">
            <a:avLst/>
          </a:prstGeom>
        </p:spPr>
      </p:pic>
      <p:pic>
        <p:nvPicPr>
          <p:cNvPr id="1246" name="bg object 12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56152" y="1945122"/>
            <a:ext cx="78221" cy="78220"/>
          </a:xfrm>
          <a:prstGeom prst="rect">
            <a:avLst/>
          </a:prstGeom>
        </p:spPr>
      </p:pic>
      <p:pic>
        <p:nvPicPr>
          <p:cNvPr id="1247" name="bg object 124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456152" y="2101325"/>
            <a:ext cx="78221" cy="78220"/>
          </a:xfrm>
          <a:prstGeom prst="rect">
            <a:avLst/>
          </a:prstGeom>
        </p:spPr>
      </p:pic>
      <p:pic>
        <p:nvPicPr>
          <p:cNvPr id="1248" name="bg object 124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456153" y="2257527"/>
            <a:ext cx="78220" cy="78220"/>
          </a:xfrm>
          <a:prstGeom prst="rect">
            <a:avLst/>
          </a:prstGeom>
        </p:spPr>
      </p:pic>
      <p:pic>
        <p:nvPicPr>
          <p:cNvPr id="1249" name="bg object 124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456152" y="2413729"/>
            <a:ext cx="78221" cy="78220"/>
          </a:xfrm>
          <a:prstGeom prst="rect">
            <a:avLst/>
          </a:prstGeom>
        </p:spPr>
      </p:pic>
      <p:pic>
        <p:nvPicPr>
          <p:cNvPr id="1250" name="bg object 125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12355" y="1788920"/>
            <a:ext cx="78220" cy="78220"/>
          </a:xfrm>
          <a:prstGeom prst="rect">
            <a:avLst/>
          </a:prstGeom>
        </p:spPr>
      </p:pic>
      <p:pic>
        <p:nvPicPr>
          <p:cNvPr id="1251" name="bg object 125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12355" y="1945122"/>
            <a:ext cx="78220" cy="78220"/>
          </a:xfrm>
          <a:prstGeom prst="rect">
            <a:avLst/>
          </a:prstGeom>
        </p:spPr>
      </p:pic>
      <p:pic>
        <p:nvPicPr>
          <p:cNvPr id="1252" name="bg object 12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12355" y="2101325"/>
            <a:ext cx="78220" cy="78220"/>
          </a:xfrm>
          <a:prstGeom prst="rect">
            <a:avLst/>
          </a:prstGeom>
        </p:spPr>
      </p:pic>
      <p:pic>
        <p:nvPicPr>
          <p:cNvPr id="1253" name="bg object 125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612355" y="2257527"/>
            <a:ext cx="78220" cy="78220"/>
          </a:xfrm>
          <a:prstGeom prst="rect">
            <a:avLst/>
          </a:prstGeom>
        </p:spPr>
      </p:pic>
      <p:pic>
        <p:nvPicPr>
          <p:cNvPr id="1254" name="bg object 125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12355" y="2413849"/>
            <a:ext cx="78220" cy="78220"/>
          </a:xfrm>
          <a:prstGeom prst="rect">
            <a:avLst/>
          </a:prstGeom>
        </p:spPr>
      </p:pic>
      <p:pic>
        <p:nvPicPr>
          <p:cNvPr id="1255" name="bg object 125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768557" y="1788920"/>
            <a:ext cx="78220" cy="78220"/>
          </a:xfrm>
          <a:prstGeom prst="rect">
            <a:avLst/>
          </a:prstGeom>
        </p:spPr>
      </p:pic>
      <p:pic>
        <p:nvPicPr>
          <p:cNvPr id="1256" name="bg object 125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68557" y="1945122"/>
            <a:ext cx="78220" cy="78220"/>
          </a:xfrm>
          <a:prstGeom prst="rect">
            <a:avLst/>
          </a:prstGeom>
        </p:spPr>
      </p:pic>
      <p:pic>
        <p:nvPicPr>
          <p:cNvPr id="1257" name="bg object 12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768557" y="2101325"/>
            <a:ext cx="78220" cy="78220"/>
          </a:xfrm>
          <a:prstGeom prst="rect">
            <a:avLst/>
          </a:prstGeom>
        </p:spPr>
      </p:pic>
      <p:pic>
        <p:nvPicPr>
          <p:cNvPr id="1258" name="bg object 125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768557" y="2257527"/>
            <a:ext cx="78220" cy="78220"/>
          </a:xfrm>
          <a:prstGeom prst="rect">
            <a:avLst/>
          </a:prstGeom>
        </p:spPr>
      </p:pic>
      <p:pic>
        <p:nvPicPr>
          <p:cNvPr id="1259" name="bg object 125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68557" y="2413849"/>
            <a:ext cx="78220" cy="78220"/>
          </a:xfrm>
          <a:prstGeom prst="rect">
            <a:avLst/>
          </a:prstGeom>
        </p:spPr>
      </p:pic>
      <p:pic>
        <p:nvPicPr>
          <p:cNvPr id="1260" name="bg object 1260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4379481" y="2560722"/>
            <a:ext cx="78220" cy="78220"/>
          </a:xfrm>
          <a:prstGeom prst="rect">
            <a:avLst/>
          </a:prstGeom>
        </p:spPr>
      </p:pic>
      <p:pic>
        <p:nvPicPr>
          <p:cNvPr id="1261" name="bg object 1261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4379481" y="2716805"/>
            <a:ext cx="78220" cy="78220"/>
          </a:xfrm>
          <a:prstGeom prst="rect">
            <a:avLst/>
          </a:prstGeom>
        </p:spPr>
      </p:pic>
      <p:pic>
        <p:nvPicPr>
          <p:cNvPr id="1262" name="bg object 126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4379481" y="2873127"/>
            <a:ext cx="78220" cy="78220"/>
          </a:xfrm>
          <a:prstGeom prst="rect">
            <a:avLst/>
          </a:prstGeom>
        </p:spPr>
      </p:pic>
      <p:pic>
        <p:nvPicPr>
          <p:cNvPr id="1263" name="bg object 126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4379481" y="3029210"/>
            <a:ext cx="78220" cy="78220"/>
          </a:xfrm>
          <a:prstGeom prst="rect">
            <a:avLst/>
          </a:prstGeom>
        </p:spPr>
      </p:pic>
      <p:pic>
        <p:nvPicPr>
          <p:cNvPr id="1264" name="bg object 1264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4535683" y="2560722"/>
            <a:ext cx="78220" cy="78220"/>
          </a:xfrm>
          <a:prstGeom prst="rect">
            <a:avLst/>
          </a:prstGeom>
        </p:spPr>
      </p:pic>
      <p:pic>
        <p:nvPicPr>
          <p:cNvPr id="1265" name="bg object 126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35683" y="2716805"/>
            <a:ext cx="78221" cy="78220"/>
          </a:xfrm>
          <a:prstGeom prst="rect">
            <a:avLst/>
          </a:prstGeom>
        </p:spPr>
      </p:pic>
      <p:pic>
        <p:nvPicPr>
          <p:cNvPr id="1266" name="bg object 126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35683" y="2873007"/>
            <a:ext cx="78221" cy="78220"/>
          </a:xfrm>
          <a:prstGeom prst="rect">
            <a:avLst/>
          </a:prstGeom>
        </p:spPr>
      </p:pic>
      <p:pic>
        <p:nvPicPr>
          <p:cNvPr id="1267" name="bg object 1267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4535683" y="3029329"/>
            <a:ext cx="78220" cy="78220"/>
          </a:xfrm>
          <a:prstGeom prst="rect">
            <a:avLst/>
          </a:prstGeom>
        </p:spPr>
      </p:pic>
      <p:pic>
        <p:nvPicPr>
          <p:cNvPr id="1268" name="bg object 126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691886" y="2560722"/>
            <a:ext cx="78220" cy="78220"/>
          </a:xfrm>
          <a:prstGeom prst="rect">
            <a:avLst/>
          </a:prstGeom>
        </p:spPr>
      </p:pic>
      <p:pic>
        <p:nvPicPr>
          <p:cNvPr id="1269" name="bg object 126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91886" y="2716924"/>
            <a:ext cx="78220" cy="78220"/>
          </a:xfrm>
          <a:prstGeom prst="rect">
            <a:avLst/>
          </a:prstGeom>
        </p:spPr>
      </p:pic>
      <p:pic>
        <p:nvPicPr>
          <p:cNvPr id="1270" name="bg object 127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691886" y="2873127"/>
            <a:ext cx="78220" cy="78220"/>
          </a:xfrm>
          <a:prstGeom prst="rect">
            <a:avLst/>
          </a:prstGeom>
        </p:spPr>
      </p:pic>
      <p:pic>
        <p:nvPicPr>
          <p:cNvPr id="1271" name="bg object 1271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691886" y="3029329"/>
            <a:ext cx="78220" cy="78220"/>
          </a:xfrm>
          <a:prstGeom prst="rect">
            <a:avLst/>
          </a:prstGeom>
        </p:spPr>
      </p:pic>
      <p:pic>
        <p:nvPicPr>
          <p:cNvPr id="1272" name="bg object 127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48088" y="2560722"/>
            <a:ext cx="78220" cy="78220"/>
          </a:xfrm>
          <a:prstGeom prst="rect">
            <a:avLst/>
          </a:prstGeom>
        </p:spPr>
      </p:pic>
      <p:pic>
        <p:nvPicPr>
          <p:cNvPr id="1273" name="bg object 127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4848088" y="2716805"/>
            <a:ext cx="78220" cy="78220"/>
          </a:xfrm>
          <a:prstGeom prst="rect">
            <a:avLst/>
          </a:prstGeom>
        </p:spPr>
      </p:pic>
      <p:pic>
        <p:nvPicPr>
          <p:cNvPr id="1274" name="bg object 127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848088" y="2873127"/>
            <a:ext cx="78220" cy="78220"/>
          </a:xfrm>
          <a:prstGeom prst="rect">
            <a:avLst/>
          </a:prstGeom>
        </p:spPr>
      </p:pic>
      <p:pic>
        <p:nvPicPr>
          <p:cNvPr id="1275" name="bg object 1275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4848088" y="3029329"/>
            <a:ext cx="78101" cy="64824"/>
          </a:xfrm>
          <a:prstGeom prst="rect">
            <a:avLst/>
          </a:prstGeom>
        </p:spPr>
      </p:pic>
      <p:pic>
        <p:nvPicPr>
          <p:cNvPr id="1276" name="bg object 127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004410" y="2560722"/>
            <a:ext cx="78220" cy="78220"/>
          </a:xfrm>
          <a:prstGeom prst="rect">
            <a:avLst/>
          </a:prstGeom>
        </p:spPr>
      </p:pic>
      <p:pic>
        <p:nvPicPr>
          <p:cNvPr id="1277" name="bg object 1277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5004410" y="2716805"/>
            <a:ext cx="78220" cy="78220"/>
          </a:xfrm>
          <a:prstGeom prst="rect">
            <a:avLst/>
          </a:prstGeom>
        </p:spPr>
      </p:pic>
      <p:pic>
        <p:nvPicPr>
          <p:cNvPr id="1278" name="bg object 127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004410" y="2873127"/>
            <a:ext cx="78220" cy="78220"/>
          </a:xfrm>
          <a:prstGeom prst="rect">
            <a:avLst/>
          </a:prstGeom>
        </p:spPr>
      </p:pic>
      <p:sp>
        <p:nvSpPr>
          <p:cNvPr id="1279" name="bg object 1279"/>
          <p:cNvSpPr/>
          <p:nvPr/>
        </p:nvSpPr>
        <p:spPr>
          <a:xfrm>
            <a:off x="5004888" y="3029329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20" h="34925">
                <a:moveTo>
                  <a:pt x="0" y="34565"/>
                </a:moveTo>
                <a:lnTo>
                  <a:pt x="4186" y="20990"/>
                </a:lnTo>
                <a:lnTo>
                  <a:pt x="12677" y="10016"/>
                </a:lnTo>
                <a:lnTo>
                  <a:pt x="24488" y="2676"/>
                </a:lnTo>
                <a:lnTo>
                  <a:pt x="38632" y="0"/>
                </a:lnTo>
                <a:lnTo>
                  <a:pt x="48336" y="1225"/>
                </a:lnTo>
                <a:lnTo>
                  <a:pt x="57155" y="4694"/>
                </a:lnTo>
                <a:lnTo>
                  <a:pt x="64785" y="10091"/>
                </a:lnTo>
                <a:lnTo>
                  <a:pt x="70924" y="17103"/>
                </a:lnTo>
                <a:lnTo>
                  <a:pt x="35507" y="26058"/>
                </a:lnTo>
                <a:lnTo>
                  <a:pt x="0" y="34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0" name="bg object 1280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143628" y="2560722"/>
            <a:ext cx="78220" cy="78220"/>
          </a:xfrm>
          <a:prstGeom prst="rect">
            <a:avLst/>
          </a:prstGeom>
        </p:spPr>
      </p:pic>
      <p:pic>
        <p:nvPicPr>
          <p:cNvPr id="1281" name="bg object 128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43628" y="2716805"/>
            <a:ext cx="78221" cy="78220"/>
          </a:xfrm>
          <a:prstGeom prst="rect">
            <a:avLst/>
          </a:prstGeom>
        </p:spPr>
      </p:pic>
      <p:pic>
        <p:nvPicPr>
          <p:cNvPr id="1282" name="bg object 128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43628" y="2873007"/>
            <a:ext cx="78221" cy="78220"/>
          </a:xfrm>
          <a:prstGeom prst="rect">
            <a:avLst/>
          </a:prstGeom>
        </p:spPr>
      </p:pic>
      <p:pic>
        <p:nvPicPr>
          <p:cNvPr id="1283" name="bg object 128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299950" y="2560722"/>
            <a:ext cx="78220" cy="78220"/>
          </a:xfrm>
          <a:prstGeom prst="rect">
            <a:avLst/>
          </a:prstGeom>
        </p:spPr>
      </p:pic>
      <p:pic>
        <p:nvPicPr>
          <p:cNvPr id="1284" name="bg object 128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9950" y="2716805"/>
            <a:ext cx="78221" cy="78220"/>
          </a:xfrm>
          <a:prstGeom prst="rect">
            <a:avLst/>
          </a:prstGeom>
        </p:spPr>
      </p:pic>
      <p:pic>
        <p:nvPicPr>
          <p:cNvPr id="1285" name="bg object 1285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299950" y="2873007"/>
            <a:ext cx="78220" cy="78220"/>
          </a:xfrm>
          <a:prstGeom prst="rect">
            <a:avLst/>
          </a:prstGeom>
        </p:spPr>
      </p:pic>
      <p:pic>
        <p:nvPicPr>
          <p:cNvPr id="1286" name="bg object 128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456153" y="2560722"/>
            <a:ext cx="78220" cy="78220"/>
          </a:xfrm>
          <a:prstGeom prst="rect">
            <a:avLst/>
          </a:prstGeom>
        </p:spPr>
      </p:pic>
      <p:pic>
        <p:nvPicPr>
          <p:cNvPr id="1287" name="bg object 128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456153" y="2716924"/>
            <a:ext cx="78220" cy="78220"/>
          </a:xfrm>
          <a:prstGeom prst="rect">
            <a:avLst/>
          </a:prstGeom>
        </p:spPr>
      </p:pic>
      <p:sp>
        <p:nvSpPr>
          <p:cNvPr id="1288" name="bg object 1288"/>
          <p:cNvSpPr/>
          <p:nvPr/>
        </p:nvSpPr>
        <p:spPr>
          <a:xfrm>
            <a:off x="5456153" y="2873127"/>
            <a:ext cx="70485" cy="45720"/>
          </a:xfrm>
          <a:custGeom>
            <a:avLst/>
            <a:gdLst/>
            <a:ahLst/>
            <a:cxnLst/>
            <a:rect l="l" t="t" r="r" b="b"/>
            <a:pathLst>
              <a:path w="70485" h="45719">
                <a:moveTo>
                  <a:pt x="717" y="45688"/>
                </a:moveTo>
                <a:lnTo>
                  <a:pt x="239" y="43535"/>
                </a:lnTo>
                <a:lnTo>
                  <a:pt x="0" y="41382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6" y="3066"/>
                </a:lnTo>
                <a:lnTo>
                  <a:pt x="39110" y="0"/>
                </a:lnTo>
                <a:lnTo>
                  <a:pt x="48394" y="1123"/>
                </a:lnTo>
                <a:lnTo>
                  <a:pt x="56871" y="4320"/>
                </a:lnTo>
                <a:lnTo>
                  <a:pt x="64271" y="9334"/>
                </a:lnTo>
                <a:lnTo>
                  <a:pt x="70326" y="15906"/>
                </a:lnTo>
                <a:lnTo>
                  <a:pt x="35510" y="31246"/>
                </a:lnTo>
                <a:lnTo>
                  <a:pt x="16146" y="39469"/>
                </a:lnTo>
                <a:lnTo>
                  <a:pt x="8372" y="42459"/>
                </a:lnTo>
                <a:lnTo>
                  <a:pt x="717" y="45688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89" name="bg object 128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612355" y="2560722"/>
            <a:ext cx="78220" cy="78220"/>
          </a:xfrm>
          <a:prstGeom prst="rect">
            <a:avLst/>
          </a:prstGeom>
        </p:spPr>
      </p:pic>
      <p:pic>
        <p:nvPicPr>
          <p:cNvPr id="1290" name="bg object 129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12355" y="2716805"/>
            <a:ext cx="78220" cy="78220"/>
          </a:xfrm>
          <a:prstGeom prst="rect">
            <a:avLst/>
          </a:prstGeom>
        </p:spPr>
      </p:pic>
      <p:pic>
        <p:nvPicPr>
          <p:cNvPr id="1291" name="bg object 129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768557" y="2560722"/>
            <a:ext cx="78220" cy="78220"/>
          </a:xfrm>
          <a:prstGeom prst="rect">
            <a:avLst/>
          </a:prstGeom>
        </p:spPr>
      </p:pic>
      <p:sp>
        <p:nvSpPr>
          <p:cNvPr id="1292" name="bg object 1292"/>
          <p:cNvSpPr/>
          <p:nvPr/>
        </p:nvSpPr>
        <p:spPr>
          <a:xfrm>
            <a:off x="5768557" y="2716805"/>
            <a:ext cx="67945" cy="50800"/>
          </a:xfrm>
          <a:custGeom>
            <a:avLst/>
            <a:gdLst/>
            <a:ahLst/>
            <a:cxnLst/>
            <a:rect l="l" t="t" r="r" b="b"/>
            <a:pathLst>
              <a:path w="67945" h="50800">
                <a:moveTo>
                  <a:pt x="1794" y="50233"/>
                </a:moveTo>
                <a:lnTo>
                  <a:pt x="717" y="46645"/>
                </a:lnTo>
                <a:lnTo>
                  <a:pt x="0" y="42937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6" y="3066"/>
                </a:lnTo>
                <a:lnTo>
                  <a:pt x="39110" y="0"/>
                </a:lnTo>
                <a:lnTo>
                  <a:pt x="47288" y="867"/>
                </a:lnTo>
                <a:lnTo>
                  <a:pt x="54838" y="3348"/>
                </a:lnTo>
                <a:lnTo>
                  <a:pt x="61580" y="7265"/>
                </a:lnTo>
                <a:lnTo>
                  <a:pt x="67336" y="12438"/>
                </a:lnTo>
                <a:lnTo>
                  <a:pt x="34700" y="31515"/>
                </a:lnTo>
                <a:lnTo>
                  <a:pt x="1794" y="50233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3" name="bg object 129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24879" y="1788920"/>
            <a:ext cx="78220" cy="78220"/>
          </a:xfrm>
          <a:prstGeom prst="rect">
            <a:avLst/>
          </a:prstGeom>
        </p:spPr>
      </p:pic>
      <p:pic>
        <p:nvPicPr>
          <p:cNvPr id="1294" name="bg object 129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924879" y="1945122"/>
            <a:ext cx="78220" cy="78220"/>
          </a:xfrm>
          <a:prstGeom prst="rect">
            <a:avLst/>
          </a:prstGeom>
        </p:spPr>
      </p:pic>
      <p:pic>
        <p:nvPicPr>
          <p:cNvPr id="1295" name="bg object 129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24879" y="2101325"/>
            <a:ext cx="78220" cy="78220"/>
          </a:xfrm>
          <a:prstGeom prst="rect">
            <a:avLst/>
          </a:prstGeom>
        </p:spPr>
      </p:pic>
      <p:pic>
        <p:nvPicPr>
          <p:cNvPr id="1296" name="bg object 129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24879" y="2257527"/>
            <a:ext cx="78220" cy="78220"/>
          </a:xfrm>
          <a:prstGeom prst="rect">
            <a:avLst/>
          </a:prstGeom>
        </p:spPr>
      </p:pic>
      <p:pic>
        <p:nvPicPr>
          <p:cNvPr id="1297" name="bg object 129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24879" y="2413849"/>
            <a:ext cx="78220" cy="78220"/>
          </a:xfrm>
          <a:prstGeom prst="rect">
            <a:avLst/>
          </a:prstGeom>
        </p:spPr>
      </p:pic>
      <p:pic>
        <p:nvPicPr>
          <p:cNvPr id="1298" name="bg object 1298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081081" y="1788920"/>
            <a:ext cx="78220" cy="78220"/>
          </a:xfrm>
          <a:prstGeom prst="rect">
            <a:avLst/>
          </a:prstGeom>
        </p:spPr>
      </p:pic>
      <p:pic>
        <p:nvPicPr>
          <p:cNvPr id="1299" name="bg object 129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1081" y="1945122"/>
            <a:ext cx="78220" cy="78220"/>
          </a:xfrm>
          <a:prstGeom prst="rect">
            <a:avLst/>
          </a:prstGeom>
        </p:spPr>
      </p:pic>
      <p:pic>
        <p:nvPicPr>
          <p:cNvPr id="1300" name="bg object 130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81081" y="2101325"/>
            <a:ext cx="78220" cy="78220"/>
          </a:xfrm>
          <a:prstGeom prst="rect">
            <a:avLst/>
          </a:prstGeom>
        </p:spPr>
      </p:pic>
      <p:pic>
        <p:nvPicPr>
          <p:cNvPr id="1301" name="bg object 130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081081" y="2257527"/>
            <a:ext cx="78220" cy="78220"/>
          </a:xfrm>
          <a:prstGeom prst="rect">
            <a:avLst/>
          </a:prstGeom>
        </p:spPr>
      </p:pic>
      <p:pic>
        <p:nvPicPr>
          <p:cNvPr id="1302" name="bg object 130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081081" y="2413849"/>
            <a:ext cx="78220" cy="78220"/>
          </a:xfrm>
          <a:prstGeom prst="rect">
            <a:avLst/>
          </a:prstGeom>
        </p:spPr>
      </p:pic>
      <p:pic>
        <p:nvPicPr>
          <p:cNvPr id="1303" name="bg object 130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237283" y="1788920"/>
            <a:ext cx="78220" cy="78220"/>
          </a:xfrm>
          <a:prstGeom prst="rect">
            <a:avLst/>
          </a:prstGeom>
        </p:spPr>
      </p:pic>
      <p:pic>
        <p:nvPicPr>
          <p:cNvPr id="1304" name="bg object 130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237283" y="1945122"/>
            <a:ext cx="78220" cy="78220"/>
          </a:xfrm>
          <a:prstGeom prst="rect">
            <a:avLst/>
          </a:prstGeom>
        </p:spPr>
      </p:pic>
      <p:pic>
        <p:nvPicPr>
          <p:cNvPr id="1305" name="bg object 1305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237283" y="2101325"/>
            <a:ext cx="78220" cy="78220"/>
          </a:xfrm>
          <a:prstGeom prst="rect">
            <a:avLst/>
          </a:prstGeom>
        </p:spPr>
      </p:pic>
      <p:pic>
        <p:nvPicPr>
          <p:cNvPr id="1306" name="bg object 130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237283" y="2257527"/>
            <a:ext cx="78221" cy="78220"/>
          </a:xfrm>
          <a:prstGeom prst="rect">
            <a:avLst/>
          </a:prstGeom>
        </p:spPr>
      </p:pic>
      <p:sp>
        <p:nvSpPr>
          <p:cNvPr id="1307" name="bg object 1307"/>
          <p:cNvSpPr/>
          <p:nvPr/>
        </p:nvSpPr>
        <p:spPr>
          <a:xfrm>
            <a:off x="6239795" y="2414566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10" h="25400">
                <a:moveTo>
                  <a:pt x="0" y="24997"/>
                </a:moveTo>
                <a:lnTo>
                  <a:pt x="4587" y="16180"/>
                </a:lnTo>
                <a:lnTo>
                  <a:pt x="11138" y="8820"/>
                </a:lnTo>
                <a:lnTo>
                  <a:pt x="19325" y="3300"/>
                </a:lnTo>
                <a:lnTo>
                  <a:pt x="28824" y="0"/>
                </a:lnTo>
                <a:lnTo>
                  <a:pt x="14456" y="12543"/>
                </a:lnTo>
                <a:lnTo>
                  <a:pt x="0" y="24997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08" name="bg object 1308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393605" y="1788920"/>
            <a:ext cx="78220" cy="78220"/>
          </a:xfrm>
          <a:prstGeom prst="rect">
            <a:avLst/>
          </a:prstGeom>
        </p:spPr>
      </p:pic>
      <p:pic>
        <p:nvPicPr>
          <p:cNvPr id="1309" name="bg object 1309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393605" y="1945122"/>
            <a:ext cx="78220" cy="78220"/>
          </a:xfrm>
          <a:prstGeom prst="rect">
            <a:avLst/>
          </a:prstGeom>
        </p:spPr>
      </p:pic>
      <p:pic>
        <p:nvPicPr>
          <p:cNvPr id="1310" name="bg object 131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393605" y="2101325"/>
            <a:ext cx="78220" cy="78220"/>
          </a:xfrm>
          <a:prstGeom prst="rect">
            <a:avLst/>
          </a:prstGeom>
        </p:spPr>
      </p:pic>
      <p:sp>
        <p:nvSpPr>
          <p:cNvPr id="1311" name="bg object 1311"/>
          <p:cNvSpPr/>
          <p:nvPr/>
        </p:nvSpPr>
        <p:spPr>
          <a:xfrm>
            <a:off x="6393605" y="225776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119" y="40545"/>
                </a:moveTo>
                <a:lnTo>
                  <a:pt x="119" y="39947"/>
                </a:lnTo>
                <a:lnTo>
                  <a:pt x="0" y="39469"/>
                </a:lnTo>
                <a:lnTo>
                  <a:pt x="0" y="38871"/>
                </a:lnTo>
                <a:lnTo>
                  <a:pt x="3066" y="23631"/>
                </a:lnTo>
                <a:lnTo>
                  <a:pt x="11437" y="11227"/>
                </a:lnTo>
                <a:lnTo>
                  <a:pt x="23866" y="2928"/>
                </a:lnTo>
                <a:lnTo>
                  <a:pt x="39110" y="0"/>
                </a:lnTo>
                <a:lnTo>
                  <a:pt x="39588" y="0"/>
                </a:lnTo>
                <a:lnTo>
                  <a:pt x="40066" y="119"/>
                </a:lnTo>
                <a:lnTo>
                  <a:pt x="40545" y="119"/>
                </a:lnTo>
                <a:lnTo>
                  <a:pt x="16026" y="25116"/>
                </a:lnTo>
                <a:lnTo>
                  <a:pt x="10764" y="30260"/>
                </a:lnTo>
                <a:lnTo>
                  <a:pt x="5382" y="35402"/>
                </a:lnTo>
                <a:lnTo>
                  <a:pt x="119" y="4054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2" name="bg object 131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6549807" y="1788920"/>
            <a:ext cx="78220" cy="78220"/>
          </a:xfrm>
          <a:prstGeom prst="rect">
            <a:avLst/>
          </a:prstGeom>
        </p:spPr>
      </p:pic>
      <p:pic>
        <p:nvPicPr>
          <p:cNvPr id="1313" name="bg object 131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549807" y="1945122"/>
            <a:ext cx="78220" cy="78220"/>
          </a:xfrm>
          <a:prstGeom prst="rect">
            <a:avLst/>
          </a:prstGeom>
        </p:spPr>
      </p:pic>
      <p:sp>
        <p:nvSpPr>
          <p:cNvPr id="1314" name="bg object 1314"/>
          <p:cNvSpPr/>
          <p:nvPr/>
        </p:nvSpPr>
        <p:spPr>
          <a:xfrm>
            <a:off x="6551123" y="2104435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59" h="26669">
                <a:moveTo>
                  <a:pt x="0" y="26432"/>
                </a:moveTo>
                <a:lnTo>
                  <a:pt x="3210" y="17912"/>
                </a:lnTo>
                <a:lnTo>
                  <a:pt x="8192" y="10480"/>
                </a:lnTo>
                <a:lnTo>
                  <a:pt x="14700" y="4415"/>
                </a:lnTo>
                <a:lnTo>
                  <a:pt x="22485" y="0"/>
                </a:lnTo>
                <a:lnTo>
                  <a:pt x="16920" y="6636"/>
                </a:lnTo>
                <a:lnTo>
                  <a:pt x="5699" y="19863"/>
                </a:lnTo>
                <a:lnTo>
                  <a:pt x="0" y="26432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5" name="bg object 131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689026" y="1788920"/>
            <a:ext cx="78220" cy="78220"/>
          </a:xfrm>
          <a:prstGeom prst="rect">
            <a:avLst/>
          </a:prstGeom>
        </p:spPr>
      </p:pic>
      <p:pic>
        <p:nvPicPr>
          <p:cNvPr id="1316" name="bg object 131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924879" y="2560722"/>
            <a:ext cx="78220" cy="78220"/>
          </a:xfrm>
          <a:prstGeom prst="rect">
            <a:avLst/>
          </a:prstGeom>
        </p:spPr>
      </p:pic>
      <p:sp>
        <p:nvSpPr>
          <p:cNvPr id="1317" name="bg object 1317"/>
          <p:cNvSpPr/>
          <p:nvPr/>
        </p:nvSpPr>
        <p:spPr>
          <a:xfrm>
            <a:off x="0" y="10073434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bg object 1318"/>
          <p:cNvSpPr/>
          <p:nvPr/>
        </p:nvSpPr>
        <p:spPr>
          <a:xfrm>
            <a:off x="7383240" y="2334154"/>
            <a:ext cx="10899140" cy="6105525"/>
          </a:xfrm>
          <a:custGeom>
            <a:avLst/>
            <a:gdLst/>
            <a:ahLst/>
            <a:cxnLst/>
            <a:rect l="l" t="t" r="r" b="b"/>
            <a:pathLst>
              <a:path w="10899140" h="6105525">
                <a:moveTo>
                  <a:pt x="10898823" y="6105249"/>
                </a:moveTo>
                <a:lnTo>
                  <a:pt x="0" y="6105249"/>
                </a:lnTo>
                <a:lnTo>
                  <a:pt x="0" y="0"/>
                </a:lnTo>
                <a:lnTo>
                  <a:pt x="10898823" y="0"/>
                </a:lnTo>
                <a:lnTo>
                  <a:pt x="10898823" y="6105249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bg object 1319"/>
          <p:cNvSpPr/>
          <p:nvPr/>
        </p:nvSpPr>
        <p:spPr>
          <a:xfrm>
            <a:off x="15793691" y="7421608"/>
            <a:ext cx="2494915" cy="2792730"/>
          </a:xfrm>
          <a:custGeom>
            <a:avLst/>
            <a:gdLst/>
            <a:ahLst/>
            <a:cxnLst/>
            <a:rect l="l" t="t" r="r" b="b"/>
            <a:pathLst>
              <a:path w="2494915" h="2792729">
                <a:moveTo>
                  <a:pt x="699526" y="480300"/>
                </a:moveTo>
                <a:lnTo>
                  <a:pt x="662310" y="452380"/>
                </a:lnTo>
                <a:lnTo>
                  <a:pt x="660972" y="437591"/>
                </a:lnTo>
                <a:lnTo>
                  <a:pt x="665286" y="423384"/>
                </a:lnTo>
                <a:lnTo>
                  <a:pt x="675072" y="411501"/>
                </a:lnTo>
                <a:lnTo>
                  <a:pt x="688662" y="404298"/>
                </a:lnTo>
                <a:lnTo>
                  <a:pt x="703455" y="402977"/>
                </a:lnTo>
                <a:lnTo>
                  <a:pt x="717683" y="407274"/>
                </a:lnTo>
                <a:lnTo>
                  <a:pt x="729577" y="417012"/>
                </a:lnTo>
                <a:lnTo>
                  <a:pt x="736743" y="430638"/>
                </a:lnTo>
                <a:lnTo>
                  <a:pt x="738080" y="445427"/>
                </a:lnTo>
                <a:lnTo>
                  <a:pt x="733767" y="459634"/>
                </a:lnTo>
                <a:lnTo>
                  <a:pt x="723981" y="471517"/>
                </a:lnTo>
                <a:lnTo>
                  <a:pt x="718319" y="475360"/>
                </a:lnTo>
                <a:lnTo>
                  <a:pt x="712270" y="478104"/>
                </a:lnTo>
                <a:lnTo>
                  <a:pt x="705963" y="479751"/>
                </a:lnTo>
                <a:lnTo>
                  <a:pt x="699526" y="480300"/>
                </a:lnTo>
                <a:close/>
              </a:path>
              <a:path w="2494915" h="2792729">
                <a:moveTo>
                  <a:pt x="879488" y="355704"/>
                </a:moveTo>
                <a:lnTo>
                  <a:pt x="872428" y="355704"/>
                </a:lnTo>
                <a:lnTo>
                  <a:pt x="862930" y="354527"/>
                </a:lnTo>
                <a:lnTo>
                  <a:pt x="853990" y="351065"/>
                </a:lnTo>
                <a:lnTo>
                  <a:pt x="846067" y="345424"/>
                </a:lnTo>
                <a:lnTo>
                  <a:pt x="839621" y="337708"/>
                </a:lnTo>
                <a:lnTo>
                  <a:pt x="834117" y="323335"/>
                </a:lnTo>
                <a:lnTo>
                  <a:pt x="834530" y="308486"/>
                </a:lnTo>
                <a:lnTo>
                  <a:pt x="840481" y="294880"/>
                </a:lnTo>
                <a:lnTo>
                  <a:pt x="851590" y="284236"/>
                </a:lnTo>
                <a:lnTo>
                  <a:pt x="865963" y="278732"/>
                </a:lnTo>
                <a:lnTo>
                  <a:pt x="880812" y="279145"/>
                </a:lnTo>
                <a:lnTo>
                  <a:pt x="894418" y="285096"/>
                </a:lnTo>
                <a:lnTo>
                  <a:pt x="905062" y="296205"/>
                </a:lnTo>
                <a:lnTo>
                  <a:pt x="910566" y="310529"/>
                </a:lnTo>
                <a:lnTo>
                  <a:pt x="910153" y="325363"/>
                </a:lnTo>
                <a:lnTo>
                  <a:pt x="904202" y="338985"/>
                </a:lnTo>
                <a:lnTo>
                  <a:pt x="893093" y="349677"/>
                </a:lnTo>
                <a:lnTo>
                  <a:pt x="886721" y="353724"/>
                </a:lnTo>
                <a:lnTo>
                  <a:pt x="879488" y="355704"/>
                </a:lnTo>
                <a:close/>
              </a:path>
              <a:path w="2494915" h="2792729">
                <a:moveTo>
                  <a:pt x="1673474" y="84039"/>
                </a:moveTo>
                <a:lnTo>
                  <a:pt x="1672354" y="84039"/>
                </a:lnTo>
                <a:lnTo>
                  <a:pt x="1658190" y="81356"/>
                </a:lnTo>
                <a:lnTo>
                  <a:pt x="1646286" y="73943"/>
                </a:lnTo>
                <a:lnTo>
                  <a:pt x="1637772" y="62752"/>
                </a:lnTo>
                <a:lnTo>
                  <a:pt x="1633779" y="48736"/>
                </a:lnTo>
                <a:lnTo>
                  <a:pt x="1635466" y="33464"/>
                </a:lnTo>
                <a:lnTo>
                  <a:pt x="1642626" y="20460"/>
                </a:lnTo>
                <a:lnTo>
                  <a:pt x="1654145" y="11090"/>
                </a:lnTo>
                <a:lnTo>
                  <a:pt x="1668910" y="6716"/>
                </a:lnTo>
                <a:lnTo>
                  <a:pt x="1684182" y="8403"/>
                </a:lnTo>
                <a:lnTo>
                  <a:pt x="1697185" y="15563"/>
                </a:lnTo>
                <a:lnTo>
                  <a:pt x="1706556" y="27083"/>
                </a:lnTo>
                <a:lnTo>
                  <a:pt x="1710930" y="41847"/>
                </a:lnTo>
                <a:lnTo>
                  <a:pt x="1709243" y="57155"/>
                </a:lnTo>
                <a:lnTo>
                  <a:pt x="1702082" y="70155"/>
                </a:lnTo>
                <a:lnTo>
                  <a:pt x="1690563" y="79505"/>
                </a:lnTo>
                <a:lnTo>
                  <a:pt x="1675798" y="83867"/>
                </a:lnTo>
                <a:lnTo>
                  <a:pt x="1673474" y="84039"/>
                </a:lnTo>
                <a:close/>
              </a:path>
              <a:path w="2494915" h="2792729">
                <a:moveTo>
                  <a:pt x="1074366" y="178756"/>
                </a:moveTo>
                <a:lnTo>
                  <a:pt x="1041971" y="178756"/>
                </a:lnTo>
                <a:lnTo>
                  <a:pt x="1056885" y="174959"/>
                </a:lnTo>
                <a:lnTo>
                  <a:pt x="1071581" y="177120"/>
                </a:lnTo>
                <a:lnTo>
                  <a:pt x="1074366" y="178756"/>
                </a:lnTo>
                <a:close/>
              </a:path>
              <a:path w="2494915" h="2792729">
                <a:moveTo>
                  <a:pt x="1064358" y="252463"/>
                </a:moveTo>
                <a:lnTo>
                  <a:pt x="1058761" y="252463"/>
                </a:lnTo>
                <a:lnTo>
                  <a:pt x="1048127" y="250968"/>
                </a:lnTo>
                <a:lnTo>
                  <a:pt x="1038333" y="246640"/>
                </a:lnTo>
                <a:lnTo>
                  <a:pt x="1029991" y="239712"/>
                </a:lnTo>
                <a:lnTo>
                  <a:pt x="1023716" y="230420"/>
                </a:lnTo>
                <a:lnTo>
                  <a:pt x="1019969" y="215504"/>
                </a:lnTo>
                <a:lnTo>
                  <a:pt x="1022156" y="200799"/>
                </a:lnTo>
                <a:lnTo>
                  <a:pt x="1029686" y="187967"/>
                </a:lnTo>
                <a:lnTo>
                  <a:pt x="1041971" y="178670"/>
                </a:lnTo>
                <a:lnTo>
                  <a:pt x="1074366" y="178756"/>
                </a:lnTo>
                <a:lnTo>
                  <a:pt x="1084387" y="184641"/>
                </a:lnTo>
                <a:lnTo>
                  <a:pt x="1093634" y="196924"/>
                </a:lnTo>
                <a:lnTo>
                  <a:pt x="1097395" y="211838"/>
                </a:lnTo>
                <a:lnTo>
                  <a:pt x="1095238" y="226534"/>
                </a:lnTo>
                <a:lnTo>
                  <a:pt x="1087738" y="239341"/>
                </a:lnTo>
                <a:lnTo>
                  <a:pt x="1075466" y="248588"/>
                </a:lnTo>
                <a:lnTo>
                  <a:pt x="1070041" y="251171"/>
                </a:lnTo>
                <a:lnTo>
                  <a:pt x="1064358" y="252463"/>
                </a:lnTo>
                <a:close/>
              </a:path>
              <a:path w="2494915" h="2792729">
                <a:moveTo>
                  <a:pt x="1464236" y="115640"/>
                </a:moveTo>
                <a:lnTo>
                  <a:pt x="1461566" y="115640"/>
                </a:lnTo>
                <a:lnTo>
                  <a:pt x="1448636" y="113391"/>
                </a:lnTo>
                <a:lnTo>
                  <a:pt x="1437360" y="107073"/>
                </a:lnTo>
                <a:lnTo>
                  <a:pt x="1428715" y="97332"/>
                </a:lnTo>
                <a:lnTo>
                  <a:pt x="1423679" y="84814"/>
                </a:lnTo>
                <a:lnTo>
                  <a:pt x="1423554" y="69433"/>
                </a:lnTo>
                <a:lnTo>
                  <a:pt x="1429136" y="55667"/>
                </a:lnTo>
                <a:lnTo>
                  <a:pt x="1439481" y="45001"/>
                </a:lnTo>
                <a:lnTo>
                  <a:pt x="1453644" y="38920"/>
                </a:lnTo>
                <a:lnTo>
                  <a:pt x="1493420" y="54721"/>
                </a:lnTo>
                <a:lnTo>
                  <a:pt x="1499652" y="84265"/>
                </a:lnTo>
                <a:lnTo>
                  <a:pt x="1494050" y="98031"/>
                </a:lnTo>
                <a:lnTo>
                  <a:pt x="1483701" y="108698"/>
                </a:lnTo>
                <a:lnTo>
                  <a:pt x="1469574" y="114779"/>
                </a:lnTo>
                <a:lnTo>
                  <a:pt x="1466905" y="115296"/>
                </a:lnTo>
                <a:lnTo>
                  <a:pt x="1464236" y="115640"/>
                </a:lnTo>
                <a:close/>
              </a:path>
              <a:path w="2494915" h="2792729">
                <a:moveTo>
                  <a:pt x="1260164" y="171954"/>
                </a:moveTo>
                <a:lnTo>
                  <a:pt x="1256031" y="171954"/>
                </a:lnTo>
                <a:lnTo>
                  <a:pt x="1244281" y="170114"/>
                </a:lnTo>
                <a:lnTo>
                  <a:pt x="1233718" y="164861"/>
                </a:lnTo>
                <a:lnTo>
                  <a:pt x="1225141" y="156588"/>
                </a:lnTo>
                <a:lnTo>
                  <a:pt x="1219349" y="145691"/>
                </a:lnTo>
                <a:lnTo>
                  <a:pt x="1217380" y="130405"/>
                </a:lnTo>
                <a:lnTo>
                  <a:pt x="1221287" y="116071"/>
                </a:lnTo>
                <a:lnTo>
                  <a:pt x="1230296" y="104255"/>
                </a:lnTo>
                <a:lnTo>
                  <a:pt x="1243631" y="96525"/>
                </a:lnTo>
                <a:lnTo>
                  <a:pt x="1258868" y="94554"/>
                </a:lnTo>
                <a:lnTo>
                  <a:pt x="1273177" y="98451"/>
                </a:lnTo>
                <a:lnTo>
                  <a:pt x="1284983" y="107434"/>
                </a:lnTo>
                <a:lnTo>
                  <a:pt x="1292712" y="120720"/>
                </a:lnTo>
                <a:lnTo>
                  <a:pt x="1294683" y="136007"/>
                </a:lnTo>
                <a:lnTo>
                  <a:pt x="1290785" y="150341"/>
                </a:lnTo>
                <a:lnTo>
                  <a:pt x="1281802" y="162156"/>
                </a:lnTo>
                <a:lnTo>
                  <a:pt x="1268516" y="169887"/>
                </a:lnTo>
                <a:lnTo>
                  <a:pt x="1264383" y="171265"/>
                </a:lnTo>
                <a:lnTo>
                  <a:pt x="1260164" y="171954"/>
                </a:lnTo>
                <a:close/>
              </a:path>
              <a:path w="2494915" h="2792729">
                <a:moveTo>
                  <a:pt x="542469" y="624356"/>
                </a:moveTo>
                <a:lnTo>
                  <a:pt x="506786" y="600734"/>
                </a:lnTo>
                <a:lnTo>
                  <a:pt x="503721" y="586200"/>
                </a:lnTo>
                <a:lnTo>
                  <a:pt x="506339" y="571585"/>
                </a:lnTo>
                <a:lnTo>
                  <a:pt x="514656" y="558657"/>
                </a:lnTo>
                <a:lnTo>
                  <a:pt x="527342" y="549925"/>
                </a:lnTo>
                <a:lnTo>
                  <a:pt x="541877" y="546860"/>
                </a:lnTo>
                <a:lnTo>
                  <a:pt x="556492" y="549478"/>
                </a:lnTo>
                <a:lnTo>
                  <a:pt x="569420" y="557796"/>
                </a:lnTo>
                <a:lnTo>
                  <a:pt x="578115" y="570469"/>
                </a:lnTo>
                <a:lnTo>
                  <a:pt x="581184" y="584984"/>
                </a:lnTo>
                <a:lnTo>
                  <a:pt x="578586" y="599595"/>
                </a:lnTo>
                <a:lnTo>
                  <a:pt x="542469" y="624356"/>
                </a:lnTo>
                <a:close/>
              </a:path>
              <a:path w="2494915" h="2792729">
                <a:moveTo>
                  <a:pt x="187108" y="1152531"/>
                </a:moveTo>
                <a:lnTo>
                  <a:pt x="181856" y="1152531"/>
                </a:lnTo>
                <a:lnTo>
                  <a:pt x="176603" y="1151412"/>
                </a:lnTo>
                <a:lnTo>
                  <a:pt x="171523" y="1149173"/>
                </a:lnTo>
                <a:lnTo>
                  <a:pt x="158922" y="1140323"/>
                </a:lnTo>
                <a:lnTo>
                  <a:pt x="150987" y="1127776"/>
                </a:lnTo>
                <a:lnTo>
                  <a:pt x="148347" y="1113162"/>
                </a:lnTo>
                <a:lnTo>
                  <a:pt x="151633" y="1098112"/>
                </a:lnTo>
                <a:lnTo>
                  <a:pt x="160495" y="1085561"/>
                </a:lnTo>
                <a:lnTo>
                  <a:pt x="173062" y="1077651"/>
                </a:lnTo>
                <a:lnTo>
                  <a:pt x="187680" y="1075021"/>
                </a:lnTo>
                <a:lnTo>
                  <a:pt x="202694" y="1078308"/>
                </a:lnTo>
                <a:lnTo>
                  <a:pt x="215295" y="1087158"/>
                </a:lnTo>
                <a:lnTo>
                  <a:pt x="223230" y="1099705"/>
                </a:lnTo>
                <a:lnTo>
                  <a:pt x="225870" y="1114319"/>
                </a:lnTo>
                <a:lnTo>
                  <a:pt x="222584" y="1129369"/>
                </a:lnTo>
                <a:lnTo>
                  <a:pt x="216448" y="1139091"/>
                </a:lnTo>
                <a:lnTo>
                  <a:pt x="208043" y="1146375"/>
                </a:lnTo>
                <a:lnTo>
                  <a:pt x="198040" y="1150946"/>
                </a:lnTo>
                <a:lnTo>
                  <a:pt x="187108" y="1152531"/>
                </a:lnTo>
                <a:close/>
              </a:path>
              <a:path w="2494915" h="2792729">
                <a:moveTo>
                  <a:pt x="113057" y="1352470"/>
                </a:moveTo>
                <a:lnTo>
                  <a:pt x="109354" y="1352470"/>
                </a:lnTo>
                <a:lnTo>
                  <a:pt x="105566" y="1351953"/>
                </a:lnTo>
                <a:lnTo>
                  <a:pt x="101863" y="1350834"/>
                </a:lnTo>
                <a:lnTo>
                  <a:pt x="88297" y="1343503"/>
                </a:lnTo>
                <a:lnTo>
                  <a:pt x="78905" y="1331966"/>
                </a:lnTo>
                <a:lnTo>
                  <a:pt x="74534" y="1317765"/>
                </a:lnTo>
                <a:lnTo>
                  <a:pt x="76031" y="1302442"/>
                </a:lnTo>
                <a:lnTo>
                  <a:pt x="83313" y="1288888"/>
                </a:lnTo>
                <a:lnTo>
                  <a:pt x="94824" y="1279516"/>
                </a:lnTo>
                <a:lnTo>
                  <a:pt x="109015" y="1275149"/>
                </a:lnTo>
                <a:lnTo>
                  <a:pt x="124337" y="1276610"/>
                </a:lnTo>
                <a:lnTo>
                  <a:pt x="137891" y="1283905"/>
                </a:lnTo>
                <a:lnTo>
                  <a:pt x="147263" y="1295446"/>
                </a:lnTo>
                <a:lnTo>
                  <a:pt x="151630" y="1309667"/>
                </a:lnTo>
                <a:lnTo>
                  <a:pt x="150169" y="1325002"/>
                </a:lnTo>
                <a:lnTo>
                  <a:pt x="144564" y="1336341"/>
                </a:lnTo>
                <a:lnTo>
                  <a:pt x="135940" y="1345000"/>
                </a:lnTo>
                <a:lnTo>
                  <a:pt x="125152" y="1350527"/>
                </a:lnTo>
                <a:lnTo>
                  <a:pt x="113057" y="1352470"/>
                </a:lnTo>
                <a:close/>
              </a:path>
              <a:path w="2494915" h="2792729">
                <a:moveTo>
                  <a:pt x="38747" y="1771376"/>
                </a:moveTo>
                <a:lnTo>
                  <a:pt x="37197" y="1771376"/>
                </a:lnTo>
                <a:lnTo>
                  <a:pt x="36509" y="1771290"/>
                </a:lnTo>
                <a:lnTo>
                  <a:pt x="21626" y="1767394"/>
                </a:lnTo>
                <a:lnTo>
                  <a:pt x="9794" y="1758396"/>
                </a:lnTo>
                <a:lnTo>
                  <a:pt x="2193" y="1745620"/>
                </a:lnTo>
                <a:lnTo>
                  <a:pt x="0" y="1730390"/>
                </a:lnTo>
                <a:lnTo>
                  <a:pt x="3896" y="1715520"/>
                </a:lnTo>
                <a:lnTo>
                  <a:pt x="12894" y="1703718"/>
                </a:lnTo>
                <a:lnTo>
                  <a:pt x="25670" y="1696146"/>
                </a:lnTo>
                <a:lnTo>
                  <a:pt x="40900" y="1693967"/>
                </a:lnTo>
                <a:lnTo>
                  <a:pt x="55783" y="1697863"/>
                </a:lnTo>
                <a:lnTo>
                  <a:pt x="67614" y="1706861"/>
                </a:lnTo>
                <a:lnTo>
                  <a:pt x="75216" y="1719637"/>
                </a:lnTo>
                <a:lnTo>
                  <a:pt x="77409" y="1734867"/>
                </a:lnTo>
                <a:lnTo>
                  <a:pt x="73729" y="1749254"/>
                </a:lnTo>
                <a:lnTo>
                  <a:pt x="65279" y="1760839"/>
                </a:lnTo>
                <a:lnTo>
                  <a:pt x="53228" y="1768566"/>
                </a:lnTo>
                <a:lnTo>
                  <a:pt x="38747" y="1771376"/>
                </a:lnTo>
                <a:close/>
              </a:path>
              <a:path w="2494915" h="2792729">
                <a:moveTo>
                  <a:pt x="63460" y="1559727"/>
                </a:moveTo>
                <a:lnTo>
                  <a:pt x="61221" y="1559727"/>
                </a:lnTo>
                <a:lnTo>
                  <a:pt x="58982" y="1559555"/>
                </a:lnTo>
                <a:lnTo>
                  <a:pt x="25647" y="1529579"/>
                </a:lnTo>
                <a:lnTo>
                  <a:pt x="25315" y="1514177"/>
                </a:lnTo>
                <a:lnTo>
                  <a:pt x="30920" y="1499884"/>
                </a:lnTo>
                <a:lnTo>
                  <a:pt x="41223" y="1489206"/>
                </a:lnTo>
                <a:lnTo>
                  <a:pt x="54787" y="1483179"/>
                </a:lnTo>
                <a:lnTo>
                  <a:pt x="70176" y="1482835"/>
                </a:lnTo>
                <a:lnTo>
                  <a:pt x="84507" y="1488452"/>
                </a:lnTo>
                <a:lnTo>
                  <a:pt x="95190" y="1498775"/>
                </a:lnTo>
                <a:lnTo>
                  <a:pt x="101223" y="1512343"/>
                </a:lnTo>
                <a:lnTo>
                  <a:pt x="101605" y="1527782"/>
                </a:lnTo>
                <a:lnTo>
                  <a:pt x="96819" y="1540693"/>
                </a:lnTo>
                <a:lnTo>
                  <a:pt x="88183" y="1550794"/>
                </a:lnTo>
                <a:lnTo>
                  <a:pt x="76721" y="1557376"/>
                </a:lnTo>
                <a:lnTo>
                  <a:pt x="63460" y="1559727"/>
                </a:lnTo>
                <a:close/>
              </a:path>
              <a:path w="2494915" h="2792729">
                <a:moveTo>
                  <a:pt x="403407" y="785891"/>
                </a:moveTo>
                <a:lnTo>
                  <a:pt x="395227" y="785891"/>
                </a:lnTo>
                <a:lnTo>
                  <a:pt x="386961" y="783308"/>
                </a:lnTo>
                <a:lnTo>
                  <a:pt x="379900" y="777969"/>
                </a:lnTo>
                <a:lnTo>
                  <a:pt x="369784" y="766392"/>
                </a:lnTo>
                <a:lnTo>
                  <a:pt x="365036" y="752320"/>
                </a:lnTo>
                <a:lnTo>
                  <a:pt x="365890" y="737490"/>
                </a:lnTo>
                <a:lnTo>
                  <a:pt x="372581" y="723636"/>
                </a:lnTo>
                <a:lnTo>
                  <a:pt x="384170" y="713520"/>
                </a:lnTo>
                <a:lnTo>
                  <a:pt x="398262" y="708772"/>
                </a:lnTo>
                <a:lnTo>
                  <a:pt x="413097" y="709626"/>
                </a:lnTo>
                <a:lnTo>
                  <a:pt x="426914" y="716317"/>
                </a:lnTo>
                <a:lnTo>
                  <a:pt x="437079" y="727906"/>
                </a:lnTo>
                <a:lnTo>
                  <a:pt x="441843" y="741998"/>
                </a:lnTo>
                <a:lnTo>
                  <a:pt x="440972" y="756833"/>
                </a:lnTo>
                <a:lnTo>
                  <a:pt x="412098" y="784914"/>
                </a:lnTo>
                <a:lnTo>
                  <a:pt x="403407" y="785891"/>
                </a:lnTo>
                <a:close/>
              </a:path>
              <a:path w="2494915" h="2792729">
                <a:moveTo>
                  <a:pt x="317189" y="904373"/>
                </a:moveTo>
                <a:lnTo>
                  <a:pt x="250999" y="904373"/>
                </a:lnTo>
                <a:lnTo>
                  <a:pt x="261322" y="892886"/>
                </a:lnTo>
                <a:lnTo>
                  <a:pt x="274754" y="886484"/>
                </a:lnTo>
                <a:lnTo>
                  <a:pt x="289589" y="885605"/>
                </a:lnTo>
                <a:lnTo>
                  <a:pt x="304127" y="890682"/>
                </a:lnTo>
                <a:lnTo>
                  <a:pt x="315564" y="900956"/>
                </a:lnTo>
                <a:lnTo>
                  <a:pt x="317189" y="904373"/>
                </a:lnTo>
                <a:close/>
              </a:path>
              <a:path w="2494915" h="2792729">
                <a:moveTo>
                  <a:pt x="284322" y="962753"/>
                </a:moveTo>
                <a:lnTo>
                  <a:pt x="277692" y="962753"/>
                </a:lnTo>
                <a:lnTo>
                  <a:pt x="270890" y="961031"/>
                </a:lnTo>
                <a:lnTo>
                  <a:pt x="264690" y="957414"/>
                </a:lnTo>
                <a:lnTo>
                  <a:pt x="253251" y="947091"/>
                </a:lnTo>
                <a:lnTo>
                  <a:pt x="246866" y="933660"/>
                </a:lnTo>
                <a:lnTo>
                  <a:pt x="245970" y="918824"/>
                </a:lnTo>
                <a:lnTo>
                  <a:pt x="250999" y="904287"/>
                </a:lnTo>
                <a:lnTo>
                  <a:pt x="317189" y="904373"/>
                </a:lnTo>
                <a:lnTo>
                  <a:pt x="321940" y="914361"/>
                </a:lnTo>
                <a:lnTo>
                  <a:pt x="322810" y="929188"/>
                </a:lnTo>
                <a:lnTo>
                  <a:pt x="317731" y="943724"/>
                </a:lnTo>
                <a:lnTo>
                  <a:pt x="311325" y="951855"/>
                </a:lnTo>
                <a:lnTo>
                  <a:pt x="303287" y="957823"/>
                </a:lnTo>
                <a:lnTo>
                  <a:pt x="294119" y="961499"/>
                </a:lnTo>
                <a:lnTo>
                  <a:pt x="284322" y="962753"/>
                </a:lnTo>
                <a:close/>
              </a:path>
              <a:path w="2494915" h="2792729">
                <a:moveTo>
                  <a:pt x="292933" y="2792338"/>
                </a:moveTo>
                <a:lnTo>
                  <a:pt x="286217" y="2792338"/>
                </a:lnTo>
                <a:lnTo>
                  <a:pt x="276469" y="2791084"/>
                </a:lnTo>
                <a:lnTo>
                  <a:pt x="267327" y="2787408"/>
                </a:lnTo>
                <a:lnTo>
                  <a:pt x="259299" y="2781440"/>
                </a:lnTo>
                <a:lnTo>
                  <a:pt x="252893" y="2773308"/>
                </a:lnTo>
                <a:lnTo>
                  <a:pt x="247801" y="2758809"/>
                </a:lnTo>
                <a:lnTo>
                  <a:pt x="248642" y="2743978"/>
                </a:lnTo>
                <a:lnTo>
                  <a:pt x="254988" y="2730553"/>
                </a:lnTo>
                <a:lnTo>
                  <a:pt x="266412" y="2720267"/>
                </a:lnTo>
                <a:lnTo>
                  <a:pt x="280949" y="2715187"/>
                </a:lnTo>
                <a:lnTo>
                  <a:pt x="295785" y="2716048"/>
                </a:lnTo>
                <a:lnTo>
                  <a:pt x="309216" y="2722398"/>
                </a:lnTo>
                <a:lnTo>
                  <a:pt x="319540" y="2733785"/>
                </a:lnTo>
                <a:lnTo>
                  <a:pt x="324582" y="2748323"/>
                </a:lnTo>
                <a:lnTo>
                  <a:pt x="323716" y="2763158"/>
                </a:lnTo>
                <a:lnTo>
                  <a:pt x="317360" y="2776590"/>
                </a:lnTo>
                <a:lnTo>
                  <a:pt x="305935" y="2786913"/>
                </a:lnTo>
                <a:lnTo>
                  <a:pt x="299735" y="2790616"/>
                </a:lnTo>
                <a:lnTo>
                  <a:pt x="292933" y="2792338"/>
                </a:lnTo>
                <a:close/>
              </a:path>
              <a:path w="2494915" h="2792729">
                <a:moveTo>
                  <a:pt x="40469" y="1984489"/>
                </a:moveTo>
                <a:lnTo>
                  <a:pt x="38920" y="1984489"/>
                </a:lnTo>
                <a:lnTo>
                  <a:pt x="24439" y="1981692"/>
                </a:lnTo>
                <a:lnTo>
                  <a:pt x="12388" y="1973995"/>
                </a:lnTo>
                <a:lnTo>
                  <a:pt x="3938" y="1962439"/>
                </a:lnTo>
                <a:lnTo>
                  <a:pt x="258" y="1948066"/>
                </a:lnTo>
                <a:lnTo>
                  <a:pt x="2388" y="1932835"/>
                </a:lnTo>
                <a:lnTo>
                  <a:pt x="9934" y="1920050"/>
                </a:lnTo>
                <a:lnTo>
                  <a:pt x="21727" y="1911026"/>
                </a:lnTo>
                <a:lnTo>
                  <a:pt x="36595" y="1907080"/>
                </a:lnTo>
                <a:lnTo>
                  <a:pt x="51838" y="1909210"/>
                </a:lnTo>
                <a:lnTo>
                  <a:pt x="64644" y="1916756"/>
                </a:lnTo>
                <a:lnTo>
                  <a:pt x="73671" y="1928549"/>
                </a:lnTo>
                <a:lnTo>
                  <a:pt x="77581" y="1943417"/>
                </a:lnTo>
                <a:lnTo>
                  <a:pt x="75451" y="1958733"/>
                </a:lnTo>
                <a:lnTo>
                  <a:pt x="67905" y="1971509"/>
                </a:lnTo>
                <a:lnTo>
                  <a:pt x="56112" y="1980507"/>
                </a:lnTo>
                <a:lnTo>
                  <a:pt x="41244" y="1984403"/>
                </a:lnTo>
                <a:lnTo>
                  <a:pt x="40469" y="1984489"/>
                </a:lnTo>
                <a:close/>
              </a:path>
              <a:path w="2494915" h="2792729">
                <a:moveTo>
                  <a:pt x="193911" y="2602990"/>
                </a:moveTo>
                <a:lnTo>
                  <a:pt x="188658" y="2602990"/>
                </a:lnTo>
                <a:lnTo>
                  <a:pt x="177727" y="2601419"/>
                </a:lnTo>
                <a:lnTo>
                  <a:pt x="167724" y="2596877"/>
                </a:lnTo>
                <a:lnTo>
                  <a:pt x="159319" y="2589622"/>
                </a:lnTo>
                <a:lnTo>
                  <a:pt x="153182" y="2579914"/>
                </a:lnTo>
                <a:lnTo>
                  <a:pt x="149847" y="2564900"/>
                </a:lnTo>
                <a:lnTo>
                  <a:pt x="152461" y="2550282"/>
                </a:lnTo>
                <a:lnTo>
                  <a:pt x="160387" y="2537715"/>
                </a:lnTo>
                <a:lnTo>
                  <a:pt x="172987" y="2528853"/>
                </a:lnTo>
                <a:lnTo>
                  <a:pt x="187988" y="2525516"/>
                </a:lnTo>
                <a:lnTo>
                  <a:pt x="202586" y="2528121"/>
                </a:lnTo>
                <a:lnTo>
                  <a:pt x="215149" y="2536021"/>
                </a:lnTo>
                <a:lnTo>
                  <a:pt x="224048" y="2548571"/>
                </a:lnTo>
                <a:lnTo>
                  <a:pt x="227384" y="2563586"/>
                </a:lnTo>
                <a:lnTo>
                  <a:pt x="224780" y="2578213"/>
                </a:lnTo>
                <a:lnTo>
                  <a:pt x="216880" y="2590806"/>
                </a:lnTo>
                <a:lnTo>
                  <a:pt x="204330" y="2599718"/>
                </a:lnTo>
                <a:lnTo>
                  <a:pt x="199163" y="2601957"/>
                </a:lnTo>
                <a:lnTo>
                  <a:pt x="193911" y="2602990"/>
                </a:lnTo>
                <a:close/>
              </a:path>
              <a:path w="2494915" h="2792729">
                <a:moveTo>
                  <a:pt x="117965" y="2403310"/>
                </a:moveTo>
                <a:lnTo>
                  <a:pt x="114176" y="2403310"/>
                </a:lnTo>
                <a:lnTo>
                  <a:pt x="102095" y="2401367"/>
                </a:lnTo>
                <a:lnTo>
                  <a:pt x="91337" y="2395840"/>
                </a:lnTo>
                <a:lnTo>
                  <a:pt x="82742" y="2387181"/>
                </a:lnTo>
                <a:lnTo>
                  <a:pt x="77151" y="2375842"/>
                </a:lnTo>
                <a:lnTo>
                  <a:pt x="75640" y="2360519"/>
                </a:lnTo>
                <a:lnTo>
                  <a:pt x="79981" y="2346318"/>
                </a:lnTo>
                <a:lnTo>
                  <a:pt x="89344" y="2334782"/>
                </a:lnTo>
                <a:lnTo>
                  <a:pt x="102896" y="2327450"/>
                </a:lnTo>
                <a:lnTo>
                  <a:pt x="118182" y="2325939"/>
                </a:lnTo>
                <a:lnTo>
                  <a:pt x="132377" y="2330281"/>
                </a:lnTo>
                <a:lnTo>
                  <a:pt x="143909" y="2339644"/>
                </a:lnTo>
                <a:lnTo>
                  <a:pt x="151202" y="2353196"/>
                </a:lnTo>
                <a:lnTo>
                  <a:pt x="152726" y="2368483"/>
                </a:lnTo>
                <a:lnTo>
                  <a:pt x="148414" y="2382687"/>
                </a:lnTo>
                <a:lnTo>
                  <a:pt x="139081" y="2394244"/>
                </a:lnTo>
                <a:lnTo>
                  <a:pt x="125542" y="2401588"/>
                </a:lnTo>
                <a:lnTo>
                  <a:pt x="121754" y="2402707"/>
                </a:lnTo>
                <a:lnTo>
                  <a:pt x="117965" y="2403310"/>
                </a:lnTo>
                <a:close/>
              </a:path>
              <a:path w="2494915" h="2792729">
                <a:moveTo>
                  <a:pt x="66301" y="2196138"/>
                </a:moveTo>
                <a:lnTo>
                  <a:pt x="64063" y="2196138"/>
                </a:lnTo>
                <a:lnTo>
                  <a:pt x="50814" y="2193787"/>
                </a:lnTo>
                <a:lnTo>
                  <a:pt x="39382" y="2187205"/>
                </a:lnTo>
                <a:lnTo>
                  <a:pt x="30776" y="2177103"/>
                </a:lnTo>
                <a:lnTo>
                  <a:pt x="26004" y="2164193"/>
                </a:lnTo>
                <a:lnTo>
                  <a:pt x="26286" y="2148839"/>
                </a:lnTo>
                <a:lnTo>
                  <a:pt x="32268" y="2135261"/>
                </a:lnTo>
                <a:lnTo>
                  <a:pt x="42932" y="2124912"/>
                </a:lnTo>
                <a:lnTo>
                  <a:pt x="57260" y="2119245"/>
                </a:lnTo>
                <a:lnTo>
                  <a:pt x="72614" y="2119576"/>
                </a:lnTo>
                <a:lnTo>
                  <a:pt x="86192" y="2125574"/>
                </a:lnTo>
                <a:lnTo>
                  <a:pt x="96541" y="2136222"/>
                </a:lnTo>
                <a:lnTo>
                  <a:pt x="102208" y="2150502"/>
                </a:lnTo>
                <a:lnTo>
                  <a:pt x="101877" y="2165906"/>
                </a:lnTo>
                <a:lnTo>
                  <a:pt x="70951" y="2195536"/>
                </a:lnTo>
                <a:lnTo>
                  <a:pt x="66301" y="2196138"/>
                </a:lnTo>
                <a:close/>
              </a:path>
              <a:path w="2494915" h="2792729">
                <a:moveTo>
                  <a:pt x="2494306" y="204460"/>
                </a:moveTo>
                <a:lnTo>
                  <a:pt x="2493980" y="204330"/>
                </a:lnTo>
                <a:lnTo>
                  <a:pt x="2481112" y="195816"/>
                </a:lnTo>
                <a:lnTo>
                  <a:pt x="2472798" y="183492"/>
                </a:lnTo>
                <a:lnTo>
                  <a:pt x="2469714" y="168972"/>
                </a:lnTo>
                <a:lnTo>
                  <a:pt x="2472539" y="153871"/>
                </a:lnTo>
                <a:lnTo>
                  <a:pt x="2481017" y="141004"/>
                </a:lnTo>
                <a:lnTo>
                  <a:pt x="2493345" y="132689"/>
                </a:lnTo>
                <a:lnTo>
                  <a:pt x="2494306" y="132485"/>
                </a:lnTo>
                <a:lnTo>
                  <a:pt x="2494306" y="204460"/>
                </a:lnTo>
                <a:close/>
              </a:path>
              <a:path w="2494915" h="2792729">
                <a:moveTo>
                  <a:pt x="2306354" y="139233"/>
                </a:moveTo>
                <a:lnTo>
                  <a:pt x="2302996" y="139233"/>
                </a:lnTo>
                <a:lnTo>
                  <a:pt x="2299638" y="138803"/>
                </a:lnTo>
                <a:lnTo>
                  <a:pt x="2296194" y="137856"/>
                </a:lnTo>
                <a:lnTo>
                  <a:pt x="2282473" y="130974"/>
                </a:lnTo>
                <a:lnTo>
                  <a:pt x="2272773" y="119741"/>
                </a:lnTo>
                <a:lnTo>
                  <a:pt x="2267980" y="105683"/>
                </a:lnTo>
                <a:lnTo>
                  <a:pt x="2268984" y="90325"/>
                </a:lnTo>
                <a:lnTo>
                  <a:pt x="2275866" y="76555"/>
                </a:lnTo>
                <a:lnTo>
                  <a:pt x="2287099" y="66829"/>
                </a:lnTo>
                <a:lnTo>
                  <a:pt x="2301157" y="62027"/>
                </a:lnTo>
                <a:lnTo>
                  <a:pt x="2316515" y="63029"/>
                </a:lnTo>
                <a:lnTo>
                  <a:pt x="2330271" y="69911"/>
                </a:lnTo>
                <a:lnTo>
                  <a:pt x="2339968" y="81144"/>
                </a:lnTo>
                <a:lnTo>
                  <a:pt x="2344740" y="95202"/>
                </a:lnTo>
                <a:lnTo>
                  <a:pt x="2343724" y="110560"/>
                </a:lnTo>
                <a:lnTo>
                  <a:pt x="2338321" y="122342"/>
                </a:lnTo>
                <a:lnTo>
                  <a:pt x="2329689" y="131387"/>
                </a:lnTo>
                <a:lnTo>
                  <a:pt x="2318732" y="137187"/>
                </a:lnTo>
                <a:lnTo>
                  <a:pt x="2306354" y="139233"/>
                </a:lnTo>
                <a:close/>
              </a:path>
              <a:path w="2494915" h="2792729">
                <a:moveTo>
                  <a:pt x="2097719" y="95836"/>
                </a:moveTo>
                <a:lnTo>
                  <a:pt x="2095911" y="95836"/>
                </a:lnTo>
                <a:lnTo>
                  <a:pt x="2094016" y="95750"/>
                </a:lnTo>
                <a:lnTo>
                  <a:pt x="2060155" y="66865"/>
                </a:lnTo>
                <a:lnTo>
                  <a:pt x="2059315" y="51491"/>
                </a:lnTo>
                <a:lnTo>
                  <a:pt x="2064519" y="37006"/>
                </a:lnTo>
                <a:lnTo>
                  <a:pt x="2074535" y="26025"/>
                </a:lnTo>
                <a:lnTo>
                  <a:pt x="2087940" y="19597"/>
                </a:lnTo>
                <a:lnTo>
                  <a:pt x="2103316" y="18771"/>
                </a:lnTo>
                <a:lnTo>
                  <a:pt x="2117800" y="23961"/>
                </a:lnTo>
                <a:lnTo>
                  <a:pt x="2128782" y="33947"/>
                </a:lnTo>
                <a:lnTo>
                  <a:pt x="2135210" y="47323"/>
                </a:lnTo>
                <a:lnTo>
                  <a:pt x="2136036" y="62685"/>
                </a:lnTo>
                <a:lnTo>
                  <a:pt x="2131514" y="76002"/>
                </a:lnTo>
                <a:lnTo>
                  <a:pt x="2122916" y="86493"/>
                </a:lnTo>
                <a:lnTo>
                  <a:pt x="2111298" y="93368"/>
                </a:lnTo>
                <a:lnTo>
                  <a:pt x="2097719" y="95836"/>
                </a:lnTo>
                <a:close/>
              </a:path>
              <a:path w="2494915" h="2792729">
                <a:moveTo>
                  <a:pt x="1885381" y="77495"/>
                </a:moveTo>
                <a:lnTo>
                  <a:pt x="1884348" y="77495"/>
                </a:lnTo>
                <a:lnTo>
                  <a:pt x="1869325" y="74028"/>
                </a:lnTo>
                <a:lnTo>
                  <a:pt x="1857224" y="65386"/>
                </a:lnTo>
                <a:lnTo>
                  <a:pt x="1849257" y="52854"/>
                </a:lnTo>
                <a:lnTo>
                  <a:pt x="1846633" y="37714"/>
                </a:lnTo>
                <a:lnTo>
                  <a:pt x="1850100" y="22691"/>
                </a:lnTo>
                <a:lnTo>
                  <a:pt x="1858742" y="10591"/>
                </a:lnTo>
                <a:lnTo>
                  <a:pt x="1871274" y="2623"/>
                </a:lnTo>
                <a:lnTo>
                  <a:pt x="1886414" y="0"/>
                </a:lnTo>
                <a:lnTo>
                  <a:pt x="1901437" y="3467"/>
                </a:lnTo>
                <a:lnTo>
                  <a:pt x="1913538" y="12108"/>
                </a:lnTo>
                <a:lnTo>
                  <a:pt x="1921505" y="24641"/>
                </a:lnTo>
                <a:lnTo>
                  <a:pt x="1924129" y="39781"/>
                </a:lnTo>
                <a:lnTo>
                  <a:pt x="1920763" y="54573"/>
                </a:lnTo>
                <a:lnTo>
                  <a:pt x="1912375" y="66549"/>
                </a:lnTo>
                <a:lnTo>
                  <a:pt x="1900178" y="74569"/>
                </a:lnTo>
                <a:lnTo>
                  <a:pt x="1885381" y="7749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bg object 1320"/>
          <p:cNvSpPr/>
          <p:nvPr/>
        </p:nvSpPr>
        <p:spPr>
          <a:xfrm>
            <a:off x="2631911" y="6952315"/>
            <a:ext cx="916940" cy="916940"/>
          </a:xfrm>
          <a:custGeom>
            <a:avLst/>
            <a:gdLst/>
            <a:ahLst/>
            <a:cxnLst/>
            <a:rect l="l" t="t" r="r" b="b"/>
            <a:pathLst>
              <a:path w="916939" h="916940">
                <a:moveTo>
                  <a:pt x="916560" y="458280"/>
                </a:moveTo>
                <a:lnTo>
                  <a:pt x="914353" y="503199"/>
                </a:lnTo>
                <a:lnTo>
                  <a:pt x="907754" y="547686"/>
                </a:lnTo>
                <a:lnTo>
                  <a:pt x="896826" y="591311"/>
                </a:lnTo>
                <a:lnTo>
                  <a:pt x="881675" y="633656"/>
                </a:lnTo>
                <a:lnTo>
                  <a:pt x="862446" y="674311"/>
                </a:lnTo>
                <a:lnTo>
                  <a:pt x="839325" y="712886"/>
                </a:lnTo>
                <a:lnTo>
                  <a:pt x="812535" y="749009"/>
                </a:lnTo>
                <a:lnTo>
                  <a:pt x="782332" y="782332"/>
                </a:lnTo>
                <a:lnTo>
                  <a:pt x="749009" y="812535"/>
                </a:lnTo>
                <a:lnTo>
                  <a:pt x="712886" y="839325"/>
                </a:lnTo>
                <a:lnTo>
                  <a:pt x="674311" y="862446"/>
                </a:lnTo>
                <a:lnTo>
                  <a:pt x="633656" y="881675"/>
                </a:lnTo>
                <a:lnTo>
                  <a:pt x="591311" y="896826"/>
                </a:lnTo>
                <a:lnTo>
                  <a:pt x="547686" y="907754"/>
                </a:lnTo>
                <a:lnTo>
                  <a:pt x="503199" y="914353"/>
                </a:lnTo>
                <a:lnTo>
                  <a:pt x="458280" y="916560"/>
                </a:lnTo>
                <a:lnTo>
                  <a:pt x="447029" y="916422"/>
                </a:lnTo>
                <a:lnTo>
                  <a:pt x="402178" y="913113"/>
                </a:lnTo>
                <a:lnTo>
                  <a:pt x="357866" y="905424"/>
                </a:lnTo>
                <a:lnTo>
                  <a:pt x="314522" y="893428"/>
                </a:lnTo>
                <a:lnTo>
                  <a:pt x="272562" y="877242"/>
                </a:lnTo>
                <a:lnTo>
                  <a:pt x="232391" y="857022"/>
                </a:lnTo>
                <a:lnTo>
                  <a:pt x="194395" y="832961"/>
                </a:lnTo>
                <a:lnTo>
                  <a:pt x="158941" y="805291"/>
                </a:lnTo>
                <a:lnTo>
                  <a:pt x="126369" y="774280"/>
                </a:lnTo>
                <a:lnTo>
                  <a:pt x="96994" y="740225"/>
                </a:lnTo>
                <a:lnTo>
                  <a:pt x="71098" y="703455"/>
                </a:lnTo>
                <a:lnTo>
                  <a:pt x="48931" y="664324"/>
                </a:lnTo>
                <a:lnTo>
                  <a:pt x="30706" y="623209"/>
                </a:lnTo>
                <a:lnTo>
                  <a:pt x="16599" y="580505"/>
                </a:lnTo>
                <a:lnTo>
                  <a:pt x="6746" y="536625"/>
                </a:lnTo>
                <a:lnTo>
                  <a:pt x="1241" y="491989"/>
                </a:lnTo>
                <a:lnTo>
                  <a:pt x="0" y="458280"/>
                </a:lnTo>
                <a:lnTo>
                  <a:pt x="137" y="447029"/>
                </a:lnTo>
                <a:lnTo>
                  <a:pt x="3446" y="402178"/>
                </a:lnTo>
                <a:lnTo>
                  <a:pt x="11135" y="357866"/>
                </a:lnTo>
                <a:lnTo>
                  <a:pt x="23131" y="314522"/>
                </a:lnTo>
                <a:lnTo>
                  <a:pt x="39317" y="272562"/>
                </a:lnTo>
                <a:lnTo>
                  <a:pt x="59538" y="232391"/>
                </a:lnTo>
                <a:lnTo>
                  <a:pt x="83599" y="194395"/>
                </a:lnTo>
                <a:lnTo>
                  <a:pt x="111268" y="158941"/>
                </a:lnTo>
                <a:lnTo>
                  <a:pt x="142279" y="126369"/>
                </a:lnTo>
                <a:lnTo>
                  <a:pt x="176334" y="96994"/>
                </a:lnTo>
                <a:lnTo>
                  <a:pt x="213104" y="71098"/>
                </a:lnTo>
                <a:lnTo>
                  <a:pt x="252235" y="48931"/>
                </a:lnTo>
                <a:lnTo>
                  <a:pt x="293350" y="30706"/>
                </a:lnTo>
                <a:lnTo>
                  <a:pt x="336054" y="16599"/>
                </a:lnTo>
                <a:lnTo>
                  <a:pt x="379934" y="6746"/>
                </a:lnTo>
                <a:lnTo>
                  <a:pt x="424570" y="1241"/>
                </a:lnTo>
                <a:lnTo>
                  <a:pt x="458280" y="0"/>
                </a:lnTo>
                <a:lnTo>
                  <a:pt x="469530" y="137"/>
                </a:lnTo>
                <a:lnTo>
                  <a:pt x="514381" y="3446"/>
                </a:lnTo>
                <a:lnTo>
                  <a:pt x="558693" y="11135"/>
                </a:lnTo>
                <a:lnTo>
                  <a:pt x="602037" y="23131"/>
                </a:lnTo>
                <a:lnTo>
                  <a:pt x="643997" y="39317"/>
                </a:lnTo>
                <a:lnTo>
                  <a:pt x="684168" y="59538"/>
                </a:lnTo>
                <a:lnTo>
                  <a:pt x="722164" y="83599"/>
                </a:lnTo>
                <a:lnTo>
                  <a:pt x="757618" y="111268"/>
                </a:lnTo>
                <a:lnTo>
                  <a:pt x="790190" y="142279"/>
                </a:lnTo>
                <a:lnTo>
                  <a:pt x="819565" y="176334"/>
                </a:lnTo>
                <a:lnTo>
                  <a:pt x="845461" y="213104"/>
                </a:lnTo>
                <a:lnTo>
                  <a:pt x="867628" y="252235"/>
                </a:lnTo>
                <a:lnTo>
                  <a:pt x="885853" y="293350"/>
                </a:lnTo>
                <a:lnTo>
                  <a:pt x="899960" y="336054"/>
                </a:lnTo>
                <a:lnTo>
                  <a:pt x="909813" y="379934"/>
                </a:lnTo>
                <a:lnTo>
                  <a:pt x="915318" y="424570"/>
                </a:lnTo>
                <a:lnTo>
                  <a:pt x="916560" y="458280"/>
                </a:lnTo>
                <a:close/>
              </a:path>
            </a:pathLst>
          </a:custGeom>
          <a:ln w="294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13565"/>
            <a:ext cx="18288000" cy="9860280"/>
          </a:xfrm>
          <a:custGeom>
            <a:avLst/>
            <a:gdLst/>
            <a:ahLst/>
            <a:cxnLst/>
            <a:rect l="l" t="t" r="r" b="b"/>
            <a:pathLst>
              <a:path w="18288000" h="9860280">
                <a:moveTo>
                  <a:pt x="0" y="9859869"/>
                </a:moveTo>
                <a:lnTo>
                  <a:pt x="18287998" y="9859869"/>
                </a:lnTo>
                <a:lnTo>
                  <a:pt x="18287998" y="0"/>
                </a:lnTo>
                <a:lnTo>
                  <a:pt x="0" y="0"/>
                </a:lnTo>
                <a:lnTo>
                  <a:pt x="0" y="985986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016738"/>
            <a:ext cx="52637" cy="5263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122012"/>
            <a:ext cx="52637" cy="5263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227367"/>
            <a:ext cx="52637" cy="5263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332721"/>
            <a:ext cx="52637" cy="5263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438156"/>
            <a:ext cx="52637" cy="5263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016738"/>
            <a:ext cx="52637" cy="5263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122093"/>
            <a:ext cx="52637" cy="5263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227447"/>
            <a:ext cx="52637" cy="5263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332801"/>
            <a:ext cx="52637" cy="5263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438156"/>
            <a:ext cx="52637" cy="52636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016738"/>
            <a:ext cx="52637" cy="5263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122012"/>
            <a:ext cx="52637" cy="5263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332721"/>
            <a:ext cx="52637" cy="5263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227447"/>
            <a:ext cx="52637" cy="5263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438156"/>
            <a:ext cx="52637" cy="5263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016738"/>
            <a:ext cx="52637" cy="5263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122012"/>
            <a:ext cx="52637" cy="52637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227447"/>
            <a:ext cx="52637" cy="52636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332721"/>
            <a:ext cx="52637" cy="52637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438156"/>
            <a:ext cx="52637" cy="52636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016738"/>
            <a:ext cx="52637" cy="52637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122012"/>
            <a:ext cx="52637" cy="52637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227367"/>
            <a:ext cx="52637" cy="52636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332721"/>
            <a:ext cx="52637" cy="5263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438156"/>
            <a:ext cx="52637" cy="52636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016738"/>
            <a:ext cx="52637" cy="52637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122012"/>
            <a:ext cx="52637" cy="5263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227367"/>
            <a:ext cx="52637" cy="52636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438156"/>
            <a:ext cx="52637" cy="52636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332721"/>
            <a:ext cx="52637" cy="52637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016738"/>
            <a:ext cx="52637" cy="5263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122012"/>
            <a:ext cx="52637" cy="52637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227447"/>
            <a:ext cx="52637" cy="52636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332801"/>
            <a:ext cx="52637" cy="52636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438156"/>
            <a:ext cx="52637" cy="52636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016738"/>
            <a:ext cx="52637" cy="5263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122012"/>
            <a:ext cx="52637" cy="52637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227367"/>
            <a:ext cx="52637" cy="52636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332721"/>
            <a:ext cx="52637" cy="52637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438156"/>
            <a:ext cx="52637" cy="5263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016738"/>
            <a:ext cx="52637" cy="52637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122012"/>
            <a:ext cx="52637" cy="52637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227367"/>
            <a:ext cx="52637" cy="52636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332721"/>
            <a:ext cx="52637" cy="52637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438156"/>
            <a:ext cx="52637" cy="52636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5768" y="8537171"/>
            <a:ext cx="52637" cy="52636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642525"/>
            <a:ext cx="52637" cy="52637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747879"/>
            <a:ext cx="52637" cy="52636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8853234"/>
            <a:ext cx="52637" cy="52636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5768" y="8958588"/>
            <a:ext cx="52637" cy="52636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1122" y="8537171"/>
            <a:ext cx="52637" cy="52636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642525"/>
            <a:ext cx="52637" cy="52637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747879"/>
            <a:ext cx="52637" cy="52636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8853234"/>
            <a:ext cx="52637" cy="52636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1122" y="8958668"/>
            <a:ext cx="52637" cy="52636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557" y="8537171"/>
            <a:ext cx="52637" cy="52636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642525"/>
            <a:ext cx="52637" cy="52637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747879"/>
            <a:ext cx="52637" cy="52636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8853234"/>
            <a:ext cx="52637" cy="52636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6557" y="8958668"/>
            <a:ext cx="52637" cy="52636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1911" y="8537171"/>
            <a:ext cx="52637" cy="52636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642525"/>
            <a:ext cx="52637" cy="52637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747879"/>
            <a:ext cx="52637" cy="52636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8853234"/>
            <a:ext cx="52637" cy="52636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1911" y="8958668"/>
            <a:ext cx="52637" cy="52636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85791" y="8537171"/>
            <a:ext cx="52637" cy="52636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642525"/>
            <a:ext cx="52637" cy="52637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747879"/>
            <a:ext cx="52637" cy="52636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8853234"/>
            <a:ext cx="52637" cy="52636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5791" y="8958588"/>
            <a:ext cx="52637" cy="52636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1226" y="8537171"/>
            <a:ext cx="52637" cy="52636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642525"/>
            <a:ext cx="52637" cy="52637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747879"/>
            <a:ext cx="52637" cy="52636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8853234"/>
            <a:ext cx="52637" cy="52636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1226" y="8958588"/>
            <a:ext cx="52637" cy="52636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6580" y="8537171"/>
            <a:ext cx="52637" cy="52636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642525"/>
            <a:ext cx="52637" cy="52637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747879"/>
            <a:ext cx="52637" cy="52636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8853234"/>
            <a:ext cx="52637" cy="52636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6580" y="8958668"/>
            <a:ext cx="52637" cy="52636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1934" y="8537171"/>
            <a:ext cx="52637" cy="52636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642525"/>
            <a:ext cx="52637" cy="5263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747879"/>
            <a:ext cx="52637" cy="52636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8853234"/>
            <a:ext cx="52637" cy="52636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1934" y="8958588"/>
            <a:ext cx="52637" cy="52636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7289" y="8537171"/>
            <a:ext cx="52637" cy="52636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642525"/>
            <a:ext cx="52637" cy="52637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747879"/>
            <a:ext cx="52637" cy="52636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8853234"/>
            <a:ext cx="52637" cy="52636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7289" y="8958588"/>
            <a:ext cx="52637" cy="52636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016738"/>
            <a:ext cx="52637" cy="52637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122012"/>
            <a:ext cx="52637" cy="52637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227447"/>
            <a:ext cx="52637" cy="52636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332721"/>
            <a:ext cx="52637" cy="52637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438156"/>
            <a:ext cx="52637" cy="52636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016738"/>
            <a:ext cx="52637" cy="52637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122012"/>
            <a:ext cx="52637" cy="52637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227367"/>
            <a:ext cx="52637" cy="52636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332721"/>
            <a:ext cx="52637" cy="52637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438156"/>
            <a:ext cx="52637" cy="52636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016738"/>
            <a:ext cx="52637" cy="5263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122093"/>
            <a:ext cx="52637" cy="52637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227447"/>
            <a:ext cx="52637" cy="52636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332801"/>
            <a:ext cx="52637" cy="52636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438156"/>
            <a:ext cx="52637" cy="52636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016738"/>
            <a:ext cx="52637" cy="52637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122012"/>
            <a:ext cx="52637" cy="5263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227447"/>
            <a:ext cx="52637" cy="52636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332721"/>
            <a:ext cx="52637" cy="5263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438156"/>
            <a:ext cx="52637" cy="5263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016738"/>
            <a:ext cx="52637" cy="52637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122012"/>
            <a:ext cx="52637" cy="52637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227447"/>
            <a:ext cx="52637" cy="52636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332721"/>
            <a:ext cx="52637" cy="52637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438156"/>
            <a:ext cx="52637" cy="52636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016738"/>
            <a:ext cx="52637" cy="52637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122012"/>
            <a:ext cx="52637" cy="52637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332721"/>
            <a:ext cx="52637" cy="52637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227367"/>
            <a:ext cx="52637" cy="52636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016738"/>
            <a:ext cx="52637" cy="52637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438156"/>
            <a:ext cx="52637" cy="52636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122012"/>
            <a:ext cx="52637" cy="52637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227367"/>
            <a:ext cx="52637" cy="52636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332721"/>
            <a:ext cx="52637" cy="52637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438156"/>
            <a:ext cx="52637" cy="52636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016738"/>
            <a:ext cx="52637" cy="52637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122012"/>
            <a:ext cx="52637" cy="52637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227447"/>
            <a:ext cx="52637" cy="52636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332801"/>
            <a:ext cx="52637" cy="52636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438156"/>
            <a:ext cx="52637" cy="52636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016738"/>
            <a:ext cx="52637" cy="52637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122012"/>
            <a:ext cx="52637" cy="52637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227367"/>
            <a:ext cx="52637" cy="52636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332721"/>
            <a:ext cx="52637" cy="52637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438156"/>
            <a:ext cx="52637" cy="52636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016738"/>
            <a:ext cx="52637" cy="52637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122012"/>
            <a:ext cx="52637" cy="52637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227367"/>
            <a:ext cx="52637" cy="52636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332721"/>
            <a:ext cx="52637" cy="52637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438156"/>
            <a:ext cx="52637" cy="52636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2643" y="8537171"/>
            <a:ext cx="52637" cy="52636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642525"/>
            <a:ext cx="52637" cy="52637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747879"/>
            <a:ext cx="52637" cy="52636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8853234"/>
            <a:ext cx="52637" cy="52636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2643" y="8958668"/>
            <a:ext cx="52637" cy="52636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8078" y="8537171"/>
            <a:ext cx="52637" cy="52636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642525"/>
            <a:ext cx="52637" cy="52637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747879"/>
            <a:ext cx="52637" cy="52636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8853234"/>
            <a:ext cx="52637" cy="52636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8078" y="8958588"/>
            <a:ext cx="52637" cy="5263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3432" y="8537171"/>
            <a:ext cx="52637" cy="52636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642525"/>
            <a:ext cx="52637" cy="52637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747879"/>
            <a:ext cx="52637" cy="52636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8853234"/>
            <a:ext cx="52637" cy="52636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3432" y="8958668"/>
            <a:ext cx="52637" cy="52636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8786" y="8537171"/>
            <a:ext cx="52637" cy="52636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642525"/>
            <a:ext cx="52637" cy="52637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747879"/>
            <a:ext cx="52637" cy="52636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8853234"/>
            <a:ext cx="52637" cy="52636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8786" y="8958668"/>
            <a:ext cx="52637" cy="52636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140" y="8537171"/>
            <a:ext cx="52637" cy="52636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642525"/>
            <a:ext cx="52637" cy="52637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747879"/>
            <a:ext cx="52637" cy="52636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8853234"/>
            <a:ext cx="52637" cy="52636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4140" y="8958668"/>
            <a:ext cx="52637" cy="52636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8101" y="8537171"/>
            <a:ext cx="52637" cy="5263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642525"/>
            <a:ext cx="52637" cy="52637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747879"/>
            <a:ext cx="52637" cy="52636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8853234"/>
            <a:ext cx="52637" cy="52636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8101" y="8958588"/>
            <a:ext cx="52637" cy="52636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3455" y="8537171"/>
            <a:ext cx="52637" cy="52636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642525"/>
            <a:ext cx="52637" cy="5263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747879"/>
            <a:ext cx="52637" cy="5263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8853234"/>
            <a:ext cx="52637" cy="52636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3455" y="8958588"/>
            <a:ext cx="52637" cy="52636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8809" y="8537171"/>
            <a:ext cx="52637" cy="52636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642525"/>
            <a:ext cx="52637" cy="52637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747879"/>
            <a:ext cx="52637" cy="52636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8853234"/>
            <a:ext cx="52637" cy="52636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8809" y="8958668"/>
            <a:ext cx="52637" cy="52636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44164" y="8537171"/>
            <a:ext cx="52637" cy="52636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642525"/>
            <a:ext cx="52637" cy="52637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747879"/>
            <a:ext cx="52637" cy="52636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8853234"/>
            <a:ext cx="52637" cy="52636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4164" y="8958588"/>
            <a:ext cx="52637" cy="5263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9598" y="8537171"/>
            <a:ext cx="52637" cy="52636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642525"/>
            <a:ext cx="52637" cy="52637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747879"/>
            <a:ext cx="52637" cy="52636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8853234"/>
            <a:ext cx="52637" cy="52636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9598" y="8958588"/>
            <a:ext cx="52637" cy="52636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9052548"/>
            <a:ext cx="52637" cy="52636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9157903"/>
            <a:ext cx="52637" cy="52636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5768" y="9263257"/>
            <a:ext cx="52637" cy="52636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9368611"/>
            <a:ext cx="52637" cy="52636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9473965"/>
            <a:ext cx="52637" cy="52636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9052548"/>
            <a:ext cx="52637" cy="52636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9157903"/>
            <a:ext cx="52637" cy="52636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1122" y="9263257"/>
            <a:ext cx="52637" cy="52636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9368611"/>
            <a:ext cx="52637" cy="52636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9473965"/>
            <a:ext cx="52637" cy="52636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9052548"/>
            <a:ext cx="52637" cy="52636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9157903"/>
            <a:ext cx="52637" cy="52636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6557" y="9263257"/>
            <a:ext cx="52637" cy="52636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9368611"/>
            <a:ext cx="52637" cy="52636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9473965"/>
            <a:ext cx="52637" cy="52636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9052548"/>
            <a:ext cx="52637" cy="5263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9157903"/>
            <a:ext cx="52637" cy="52636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1911" y="9263257"/>
            <a:ext cx="52637" cy="52636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9368611"/>
            <a:ext cx="52637" cy="52636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9473965"/>
            <a:ext cx="52637" cy="52636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9052548"/>
            <a:ext cx="52637" cy="52636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9157903"/>
            <a:ext cx="52637" cy="52636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5791" y="9263257"/>
            <a:ext cx="52637" cy="52636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9368611"/>
            <a:ext cx="52637" cy="52636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9473965"/>
            <a:ext cx="52637" cy="52636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052548"/>
            <a:ext cx="52637" cy="5263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157823"/>
            <a:ext cx="52637" cy="52636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1226" y="9263257"/>
            <a:ext cx="52637" cy="52636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368531"/>
            <a:ext cx="52637" cy="52636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473965"/>
            <a:ext cx="52637" cy="52636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9052548"/>
            <a:ext cx="52637" cy="52636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9157903"/>
            <a:ext cx="52637" cy="52636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6580" y="9263257"/>
            <a:ext cx="52637" cy="52636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9368611"/>
            <a:ext cx="52637" cy="52636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9473965"/>
            <a:ext cx="52637" cy="52636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9052548"/>
            <a:ext cx="52637" cy="5263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9157903"/>
            <a:ext cx="52637" cy="5263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1934" y="9263257"/>
            <a:ext cx="52637" cy="52636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9368611"/>
            <a:ext cx="52637" cy="52636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9473965"/>
            <a:ext cx="52637" cy="52636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9052548"/>
            <a:ext cx="52637" cy="52636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9157903"/>
            <a:ext cx="52637" cy="52636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7289" y="9263257"/>
            <a:ext cx="52637" cy="52636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9368611"/>
            <a:ext cx="52637" cy="52636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9473965"/>
            <a:ext cx="52637" cy="52636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9573061"/>
            <a:ext cx="52637" cy="52636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9678335"/>
            <a:ext cx="52637" cy="52636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5768" y="9783689"/>
            <a:ext cx="52637" cy="52636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5768" y="9889044"/>
            <a:ext cx="52637" cy="52636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5768" y="9994479"/>
            <a:ext cx="52637" cy="52637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9573061"/>
            <a:ext cx="52637" cy="52636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9678416"/>
            <a:ext cx="52637" cy="526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81122" y="9783770"/>
            <a:ext cx="52637" cy="52636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1122" y="9994479"/>
            <a:ext cx="52637" cy="52637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122" y="9889124"/>
            <a:ext cx="52637" cy="52636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9678335"/>
            <a:ext cx="52637" cy="52636"/>
          </a:xfrm>
          <a:prstGeom prst="rect">
            <a:avLst/>
          </a:prstGeom>
        </p:spPr>
      </p:pic>
      <p:pic>
        <p:nvPicPr>
          <p:cNvPr id="264" name="bg object 2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9573061"/>
            <a:ext cx="52637" cy="52636"/>
          </a:xfrm>
          <a:prstGeom prst="rect">
            <a:avLst/>
          </a:prstGeom>
        </p:spPr>
      </p:pic>
      <p:pic>
        <p:nvPicPr>
          <p:cNvPr id="265" name="bg object 2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86557" y="9783689"/>
            <a:ext cx="52637" cy="52636"/>
          </a:xfrm>
          <a:prstGeom prst="rect">
            <a:avLst/>
          </a:prstGeom>
        </p:spPr>
      </p:pic>
      <p:pic>
        <p:nvPicPr>
          <p:cNvPr id="266" name="bg object 2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557" y="9889044"/>
            <a:ext cx="52637" cy="52636"/>
          </a:xfrm>
          <a:prstGeom prst="rect">
            <a:avLst/>
          </a:prstGeom>
        </p:spPr>
      </p:pic>
      <p:pic>
        <p:nvPicPr>
          <p:cNvPr id="267" name="bg object 2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6557" y="9994479"/>
            <a:ext cx="52637" cy="52637"/>
          </a:xfrm>
          <a:prstGeom prst="rect">
            <a:avLst/>
          </a:prstGeom>
        </p:spPr>
      </p:pic>
      <p:pic>
        <p:nvPicPr>
          <p:cNvPr id="268" name="bg object 2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9573061"/>
            <a:ext cx="52637" cy="52636"/>
          </a:xfrm>
          <a:prstGeom prst="rect">
            <a:avLst/>
          </a:prstGeom>
        </p:spPr>
      </p:pic>
      <p:pic>
        <p:nvPicPr>
          <p:cNvPr id="269" name="bg object 2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1911" y="9783689"/>
            <a:ext cx="52637" cy="52636"/>
          </a:xfrm>
          <a:prstGeom prst="rect">
            <a:avLst/>
          </a:prstGeom>
        </p:spPr>
      </p:pic>
      <p:pic>
        <p:nvPicPr>
          <p:cNvPr id="270" name="bg object 2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9678335"/>
            <a:ext cx="52637" cy="52636"/>
          </a:xfrm>
          <a:prstGeom prst="rect">
            <a:avLst/>
          </a:prstGeom>
        </p:spPr>
      </p:pic>
      <p:pic>
        <p:nvPicPr>
          <p:cNvPr id="271" name="bg object 2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1911" y="9889044"/>
            <a:ext cx="52637" cy="52636"/>
          </a:xfrm>
          <a:prstGeom prst="rect">
            <a:avLst/>
          </a:prstGeom>
        </p:spPr>
      </p:pic>
      <p:pic>
        <p:nvPicPr>
          <p:cNvPr id="272" name="bg object 2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1911" y="9994479"/>
            <a:ext cx="52637" cy="52637"/>
          </a:xfrm>
          <a:prstGeom prst="rect">
            <a:avLst/>
          </a:prstGeom>
        </p:spPr>
      </p:pic>
      <p:pic>
        <p:nvPicPr>
          <p:cNvPr id="273" name="bg object 2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9572981"/>
            <a:ext cx="52637" cy="52636"/>
          </a:xfrm>
          <a:prstGeom prst="rect">
            <a:avLst/>
          </a:prstGeom>
        </p:spPr>
      </p:pic>
      <p:pic>
        <p:nvPicPr>
          <p:cNvPr id="274" name="bg object 2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9678335"/>
            <a:ext cx="52637" cy="52636"/>
          </a:xfrm>
          <a:prstGeom prst="rect">
            <a:avLst/>
          </a:prstGeom>
        </p:spPr>
      </p:pic>
      <p:pic>
        <p:nvPicPr>
          <p:cNvPr id="275" name="bg object 2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85791" y="9783689"/>
            <a:ext cx="52637" cy="52636"/>
          </a:xfrm>
          <a:prstGeom prst="rect">
            <a:avLst/>
          </a:prstGeom>
        </p:spPr>
      </p:pic>
      <p:pic>
        <p:nvPicPr>
          <p:cNvPr id="276" name="bg object 2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791" y="9889044"/>
            <a:ext cx="52637" cy="52636"/>
          </a:xfrm>
          <a:prstGeom prst="rect">
            <a:avLst/>
          </a:prstGeom>
        </p:spPr>
      </p:pic>
      <p:pic>
        <p:nvPicPr>
          <p:cNvPr id="277" name="bg object 27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85791" y="9994479"/>
            <a:ext cx="52637" cy="52637"/>
          </a:xfrm>
          <a:prstGeom prst="rect">
            <a:avLst/>
          </a:prstGeom>
        </p:spPr>
      </p:pic>
      <p:pic>
        <p:nvPicPr>
          <p:cNvPr id="278" name="bg object 2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572981"/>
            <a:ext cx="52637" cy="52636"/>
          </a:xfrm>
          <a:prstGeom prst="rect">
            <a:avLst/>
          </a:prstGeom>
        </p:spPr>
      </p:pic>
      <p:pic>
        <p:nvPicPr>
          <p:cNvPr id="279" name="bg object 2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678335"/>
            <a:ext cx="52637" cy="52636"/>
          </a:xfrm>
          <a:prstGeom prst="rect">
            <a:avLst/>
          </a:prstGeom>
        </p:spPr>
      </p:pic>
      <p:pic>
        <p:nvPicPr>
          <p:cNvPr id="280" name="bg object 2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1226" y="9783689"/>
            <a:ext cx="52637" cy="52636"/>
          </a:xfrm>
          <a:prstGeom prst="rect">
            <a:avLst/>
          </a:prstGeom>
        </p:spPr>
      </p:pic>
      <p:pic>
        <p:nvPicPr>
          <p:cNvPr id="281" name="bg object 2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889044"/>
            <a:ext cx="52637" cy="52636"/>
          </a:xfrm>
          <a:prstGeom prst="rect">
            <a:avLst/>
          </a:prstGeom>
        </p:spPr>
      </p:pic>
      <p:pic>
        <p:nvPicPr>
          <p:cNvPr id="282" name="bg object 2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1226" y="9994398"/>
            <a:ext cx="52637" cy="52636"/>
          </a:xfrm>
          <a:prstGeom prst="rect">
            <a:avLst/>
          </a:prstGeom>
        </p:spPr>
      </p:pic>
      <p:pic>
        <p:nvPicPr>
          <p:cNvPr id="283" name="bg object 2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9572981"/>
            <a:ext cx="52637" cy="52636"/>
          </a:xfrm>
          <a:prstGeom prst="rect">
            <a:avLst/>
          </a:prstGeom>
        </p:spPr>
      </p:pic>
      <p:pic>
        <p:nvPicPr>
          <p:cNvPr id="284" name="bg object 2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9678335"/>
            <a:ext cx="52637" cy="52636"/>
          </a:xfrm>
          <a:prstGeom prst="rect">
            <a:avLst/>
          </a:prstGeom>
        </p:spPr>
      </p:pic>
      <p:pic>
        <p:nvPicPr>
          <p:cNvPr id="285" name="bg object 28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96580" y="9783770"/>
            <a:ext cx="52637" cy="52636"/>
          </a:xfrm>
          <a:prstGeom prst="rect">
            <a:avLst/>
          </a:prstGeom>
        </p:spPr>
      </p:pic>
      <p:pic>
        <p:nvPicPr>
          <p:cNvPr id="286" name="bg object 2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6580" y="9889044"/>
            <a:ext cx="52637" cy="52636"/>
          </a:xfrm>
          <a:prstGeom prst="rect">
            <a:avLst/>
          </a:prstGeom>
        </p:spPr>
      </p:pic>
      <p:pic>
        <p:nvPicPr>
          <p:cNvPr id="287" name="bg object 2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96580" y="9994479"/>
            <a:ext cx="52637" cy="52637"/>
          </a:xfrm>
          <a:prstGeom prst="rect">
            <a:avLst/>
          </a:prstGeom>
        </p:spPr>
      </p:pic>
      <p:pic>
        <p:nvPicPr>
          <p:cNvPr id="288" name="bg object 2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9572981"/>
            <a:ext cx="52637" cy="52636"/>
          </a:xfrm>
          <a:prstGeom prst="rect">
            <a:avLst/>
          </a:prstGeom>
        </p:spPr>
      </p:pic>
      <p:pic>
        <p:nvPicPr>
          <p:cNvPr id="289" name="bg object 2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9678335"/>
            <a:ext cx="52637" cy="52636"/>
          </a:xfrm>
          <a:prstGeom prst="rect">
            <a:avLst/>
          </a:prstGeom>
        </p:spPr>
      </p:pic>
      <p:pic>
        <p:nvPicPr>
          <p:cNvPr id="290" name="bg object 2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1934" y="9783689"/>
            <a:ext cx="52637" cy="52636"/>
          </a:xfrm>
          <a:prstGeom prst="rect">
            <a:avLst/>
          </a:prstGeom>
        </p:spPr>
      </p:pic>
      <p:pic>
        <p:nvPicPr>
          <p:cNvPr id="291" name="bg object 2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1934" y="9889044"/>
            <a:ext cx="52637" cy="52636"/>
          </a:xfrm>
          <a:prstGeom prst="rect">
            <a:avLst/>
          </a:prstGeom>
        </p:spPr>
      </p:pic>
      <p:pic>
        <p:nvPicPr>
          <p:cNvPr id="292" name="bg object 29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1934" y="9994479"/>
            <a:ext cx="52637" cy="52637"/>
          </a:xfrm>
          <a:prstGeom prst="rect">
            <a:avLst/>
          </a:prstGeom>
        </p:spPr>
      </p:pic>
      <p:pic>
        <p:nvPicPr>
          <p:cNvPr id="293" name="bg object 2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9572981"/>
            <a:ext cx="52637" cy="52636"/>
          </a:xfrm>
          <a:prstGeom prst="rect">
            <a:avLst/>
          </a:prstGeom>
        </p:spPr>
      </p:pic>
      <p:pic>
        <p:nvPicPr>
          <p:cNvPr id="294" name="bg object 2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9678335"/>
            <a:ext cx="52637" cy="52636"/>
          </a:xfrm>
          <a:prstGeom prst="rect">
            <a:avLst/>
          </a:prstGeom>
        </p:spPr>
      </p:pic>
      <p:pic>
        <p:nvPicPr>
          <p:cNvPr id="295" name="bg object 2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07289" y="9783689"/>
            <a:ext cx="52637" cy="52636"/>
          </a:xfrm>
          <a:prstGeom prst="rect">
            <a:avLst/>
          </a:prstGeom>
        </p:spPr>
      </p:pic>
      <p:pic>
        <p:nvPicPr>
          <p:cNvPr id="296" name="bg object 2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7289" y="9889044"/>
            <a:ext cx="52637" cy="52636"/>
          </a:xfrm>
          <a:prstGeom prst="rect">
            <a:avLst/>
          </a:prstGeom>
        </p:spPr>
      </p:pic>
      <p:pic>
        <p:nvPicPr>
          <p:cNvPr id="297" name="bg object 29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7289" y="9994479"/>
            <a:ext cx="52637" cy="52637"/>
          </a:xfrm>
          <a:prstGeom prst="rect">
            <a:avLst/>
          </a:prstGeom>
        </p:spPr>
      </p:pic>
      <p:pic>
        <p:nvPicPr>
          <p:cNvPr id="298" name="bg object 2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9052548"/>
            <a:ext cx="52637" cy="52636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9157903"/>
            <a:ext cx="52637" cy="52636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2643" y="9263257"/>
            <a:ext cx="52637" cy="52636"/>
          </a:xfrm>
          <a:prstGeom prst="rect">
            <a:avLst/>
          </a:prstGeom>
        </p:spPr>
      </p:pic>
      <p:pic>
        <p:nvPicPr>
          <p:cNvPr id="301" name="bg object 3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9368611"/>
            <a:ext cx="52637" cy="52636"/>
          </a:xfrm>
          <a:prstGeom prst="rect">
            <a:avLst/>
          </a:prstGeom>
        </p:spPr>
      </p:pic>
      <p:pic>
        <p:nvPicPr>
          <p:cNvPr id="302" name="bg object 3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9473965"/>
            <a:ext cx="52637" cy="52636"/>
          </a:xfrm>
          <a:prstGeom prst="rect">
            <a:avLst/>
          </a:prstGeom>
        </p:spPr>
      </p:pic>
      <p:pic>
        <p:nvPicPr>
          <p:cNvPr id="303" name="bg object 3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9052548"/>
            <a:ext cx="52637" cy="52636"/>
          </a:xfrm>
          <a:prstGeom prst="rect">
            <a:avLst/>
          </a:prstGeom>
        </p:spPr>
      </p:pic>
      <p:pic>
        <p:nvPicPr>
          <p:cNvPr id="304" name="bg object 3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9157903"/>
            <a:ext cx="52637" cy="52636"/>
          </a:xfrm>
          <a:prstGeom prst="rect">
            <a:avLst/>
          </a:prstGeom>
        </p:spPr>
      </p:pic>
      <p:pic>
        <p:nvPicPr>
          <p:cNvPr id="305" name="bg object 3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8078" y="9263257"/>
            <a:ext cx="52637" cy="52636"/>
          </a:xfrm>
          <a:prstGeom prst="rect">
            <a:avLst/>
          </a:prstGeom>
        </p:spPr>
      </p:pic>
      <p:pic>
        <p:nvPicPr>
          <p:cNvPr id="306" name="bg object 3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9368611"/>
            <a:ext cx="52637" cy="52636"/>
          </a:xfrm>
          <a:prstGeom prst="rect">
            <a:avLst/>
          </a:prstGeom>
        </p:spPr>
      </p:pic>
      <p:pic>
        <p:nvPicPr>
          <p:cNvPr id="307" name="bg object 3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9473965"/>
            <a:ext cx="52637" cy="52636"/>
          </a:xfrm>
          <a:prstGeom prst="rect">
            <a:avLst/>
          </a:prstGeom>
        </p:spPr>
      </p:pic>
      <p:pic>
        <p:nvPicPr>
          <p:cNvPr id="308" name="bg object 3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9052548"/>
            <a:ext cx="52637" cy="52636"/>
          </a:xfrm>
          <a:prstGeom prst="rect">
            <a:avLst/>
          </a:prstGeom>
        </p:spPr>
      </p:pic>
      <p:pic>
        <p:nvPicPr>
          <p:cNvPr id="309" name="bg object 3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9157903"/>
            <a:ext cx="52637" cy="52636"/>
          </a:xfrm>
          <a:prstGeom prst="rect">
            <a:avLst/>
          </a:prstGeom>
        </p:spPr>
      </p:pic>
      <p:pic>
        <p:nvPicPr>
          <p:cNvPr id="310" name="bg object 3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3432" y="9263257"/>
            <a:ext cx="52637" cy="52636"/>
          </a:xfrm>
          <a:prstGeom prst="rect">
            <a:avLst/>
          </a:prstGeom>
        </p:spPr>
      </p:pic>
      <p:pic>
        <p:nvPicPr>
          <p:cNvPr id="311" name="bg object 3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9368611"/>
            <a:ext cx="52637" cy="52636"/>
          </a:xfrm>
          <a:prstGeom prst="rect">
            <a:avLst/>
          </a:prstGeom>
        </p:spPr>
      </p:pic>
      <p:pic>
        <p:nvPicPr>
          <p:cNvPr id="312" name="bg object 3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9473965"/>
            <a:ext cx="52637" cy="52636"/>
          </a:xfrm>
          <a:prstGeom prst="rect">
            <a:avLst/>
          </a:prstGeom>
        </p:spPr>
      </p:pic>
      <p:pic>
        <p:nvPicPr>
          <p:cNvPr id="313" name="bg object 3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9052548"/>
            <a:ext cx="52637" cy="52636"/>
          </a:xfrm>
          <a:prstGeom prst="rect">
            <a:avLst/>
          </a:prstGeom>
        </p:spPr>
      </p:pic>
      <p:pic>
        <p:nvPicPr>
          <p:cNvPr id="314" name="bg object 3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9157903"/>
            <a:ext cx="52637" cy="52636"/>
          </a:xfrm>
          <a:prstGeom prst="rect">
            <a:avLst/>
          </a:prstGeom>
        </p:spPr>
      </p:pic>
      <p:pic>
        <p:nvPicPr>
          <p:cNvPr id="315" name="bg object 3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8786" y="9263257"/>
            <a:ext cx="52637" cy="52636"/>
          </a:xfrm>
          <a:prstGeom prst="rect">
            <a:avLst/>
          </a:prstGeom>
        </p:spPr>
      </p:pic>
      <p:pic>
        <p:nvPicPr>
          <p:cNvPr id="316" name="bg object 3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9368611"/>
            <a:ext cx="52637" cy="52636"/>
          </a:xfrm>
          <a:prstGeom prst="rect">
            <a:avLst/>
          </a:prstGeom>
        </p:spPr>
      </p:pic>
      <p:pic>
        <p:nvPicPr>
          <p:cNvPr id="317" name="bg object 3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9473965"/>
            <a:ext cx="52637" cy="52636"/>
          </a:xfrm>
          <a:prstGeom prst="rect">
            <a:avLst/>
          </a:prstGeom>
        </p:spPr>
      </p:pic>
      <p:pic>
        <p:nvPicPr>
          <p:cNvPr id="318" name="bg object 3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9052548"/>
            <a:ext cx="52637" cy="52636"/>
          </a:xfrm>
          <a:prstGeom prst="rect">
            <a:avLst/>
          </a:prstGeom>
        </p:spPr>
      </p:pic>
      <p:pic>
        <p:nvPicPr>
          <p:cNvPr id="319" name="bg object 3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9157903"/>
            <a:ext cx="52637" cy="52636"/>
          </a:xfrm>
          <a:prstGeom prst="rect">
            <a:avLst/>
          </a:prstGeom>
        </p:spPr>
      </p:pic>
      <p:pic>
        <p:nvPicPr>
          <p:cNvPr id="320" name="bg object 3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4140" y="9263257"/>
            <a:ext cx="52637" cy="52636"/>
          </a:xfrm>
          <a:prstGeom prst="rect">
            <a:avLst/>
          </a:prstGeom>
        </p:spPr>
      </p:pic>
      <p:pic>
        <p:nvPicPr>
          <p:cNvPr id="321" name="bg object 3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9368611"/>
            <a:ext cx="52637" cy="52636"/>
          </a:xfrm>
          <a:prstGeom prst="rect">
            <a:avLst/>
          </a:prstGeom>
        </p:spPr>
      </p:pic>
      <p:pic>
        <p:nvPicPr>
          <p:cNvPr id="322" name="bg object 3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9473965"/>
            <a:ext cx="52637" cy="52636"/>
          </a:xfrm>
          <a:prstGeom prst="rect">
            <a:avLst/>
          </a:prstGeom>
        </p:spPr>
      </p:pic>
      <p:pic>
        <p:nvPicPr>
          <p:cNvPr id="323" name="bg object 3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9052548"/>
            <a:ext cx="52637" cy="52636"/>
          </a:xfrm>
          <a:prstGeom prst="rect">
            <a:avLst/>
          </a:prstGeom>
        </p:spPr>
      </p:pic>
      <p:pic>
        <p:nvPicPr>
          <p:cNvPr id="324" name="bg object 3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9157903"/>
            <a:ext cx="52637" cy="52636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8101" y="9263257"/>
            <a:ext cx="52637" cy="52636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9368611"/>
            <a:ext cx="52637" cy="52636"/>
          </a:xfrm>
          <a:prstGeom prst="rect">
            <a:avLst/>
          </a:prstGeom>
        </p:spPr>
      </p:pic>
      <p:pic>
        <p:nvPicPr>
          <p:cNvPr id="327" name="bg object 3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9473965"/>
            <a:ext cx="52637" cy="52636"/>
          </a:xfrm>
          <a:prstGeom prst="rect">
            <a:avLst/>
          </a:prstGeom>
        </p:spPr>
      </p:pic>
      <p:pic>
        <p:nvPicPr>
          <p:cNvPr id="328" name="bg object 3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052548"/>
            <a:ext cx="52637" cy="52636"/>
          </a:xfrm>
          <a:prstGeom prst="rect">
            <a:avLst/>
          </a:prstGeom>
        </p:spPr>
      </p:pic>
      <p:pic>
        <p:nvPicPr>
          <p:cNvPr id="329" name="bg object 3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157823"/>
            <a:ext cx="52637" cy="52636"/>
          </a:xfrm>
          <a:prstGeom prst="rect">
            <a:avLst/>
          </a:prstGeom>
        </p:spPr>
      </p:pic>
      <p:pic>
        <p:nvPicPr>
          <p:cNvPr id="330" name="bg object 3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3455" y="9263257"/>
            <a:ext cx="52637" cy="52636"/>
          </a:xfrm>
          <a:prstGeom prst="rect">
            <a:avLst/>
          </a:prstGeom>
        </p:spPr>
      </p:pic>
      <p:pic>
        <p:nvPicPr>
          <p:cNvPr id="331" name="bg object 3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368531"/>
            <a:ext cx="52637" cy="52636"/>
          </a:xfrm>
          <a:prstGeom prst="rect">
            <a:avLst/>
          </a:prstGeom>
        </p:spPr>
      </p:pic>
      <p:pic>
        <p:nvPicPr>
          <p:cNvPr id="332" name="bg object 3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473965"/>
            <a:ext cx="52637" cy="52636"/>
          </a:xfrm>
          <a:prstGeom prst="rect">
            <a:avLst/>
          </a:prstGeom>
        </p:spPr>
      </p:pic>
      <p:pic>
        <p:nvPicPr>
          <p:cNvPr id="333" name="bg object 3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9052548"/>
            <a:ext cx="52637" cy="52636"/>
          </a:xfrm>
          <a:prstGeom prst="rect">
            <a:avLst/>
          </a:prstGeom>
        </p:spPr>
      </p:pic>
      <p:pic>
        <p:nvPicPr>
          <p:cNvPr id="334" name="bg object 3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9157903"/>
            <a:ext cx="52637" cy="52636"/>
          </a:xfrm>
          <a:prstGeom prst="rect">
            <a:avLst/>
          </a:prstGeom>
        </p:spPr>
      </p:pic>
      <p:pic>
        <p:nvPicPr>
          <p:cNvPr id="335" name="bg object 3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8809" y="9263257"/>
            <a:ext cx="52637" cy="52636"/>
          </a:xfrm>
          <a:prstGeom prst="rect">
            <a:avLst/>
          </a:prstGeom>
        </p:spPr>
      </p:pic>
      <p:pic>
        <p:nvPicPr>
          <p:cNvPr id="336" name="bg object 3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9368611"/>
            <a:ext cx="52637" cy="52636"/>
          </a:xfrm>
          <a:prstGeom prst="rect">
            <a:avLst/>
          </a:prstGeom>
        </p:spPr>
      </p:pic>
      <p:pic>
        <p:nvPicPr>
          <p:cNvPr id="337" name="bg object 3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9473965"/>
            <a:ext cx="52637" cy="52636"/>
          </a:xfrm>
          <a:prstGeom prst="rect">
            <a:avLst/>
          </a:prstGeom>
        </p:spPr>
      </p:pic>
      <p:pic>
        <p:nvPicPr>
          <p:cNvPr id="338" name="bg object 3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9052548"/>
            <a:ext cx="52637" cy="52636"/>
          </a:xfrm>
          <a:prstGeom prst="rect">
            <a:avLst/>
          </a:prstGeom>
        </p:spPr>
      </p:pic>
      <p:pic>
        <p:nvPicPr>
          <p:cNvPr id="339" name="bg object 3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9157903"/>
            <a:ext cx="52637" cy="52636"/>
          </a:xfrm>
          <a:prstGeom prst="rect">
            <a:avLst/>
          </a:prstGeom>
        </p:spPr>
      </p:pic>
      <p:pic>
        <p:nvPicPr>
          <p:cNvPr id="340" name="bg object 3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4164" y="9263257"/>
            <a:ext cx="52637" cy="52636"/>
          </a:xfrm>
          <a:prstGeom prst="rect">
            <a:avLst/>
          </a:prstGeom>
        </p:spPr>
      </p:pic>
      <p:pic>
        <p:nvPicPr>
          <p:cNvPr id="341" name="bg object 3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9368611"/>
            <a:ext cx="52637" cy="52636"/>
          </a:xfrm>
          <a:prstGeom prst="rect">
            <a:avLst/>
          </a:prstGeom>
        </p:spPr>
      </p:pic>
      <p:pic>
        <p:nvPicPr>
          <p:cNvPr id="342" name="bg object 3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9473965"/>
            <a:ext cx="52637" cy="52636"/>
          </a:xfrm>
          <a:prstGeom prst="rect">
            <a:avLst/>
          </a:prstGeom>
        </p:spPr>
      </p:pic>
      <p:pic>
        <p:nvPicPr>
          <p:cNvPr id="343" name="bg object 3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9052548"/>
            <a:ext cx="52637" cy="52636"/>
          </a:xfrm>
          <a:prstGeom prst="rect">
            <a:avLst/>
          </a:prstGeom>
        </p:spPr>
      </p:pic>
      <p:pic>
        <p:nvPicPr>
          <p:cNvPr id="344" name="bg object 3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9157903"/>
            <a:ext cx="52637" cy="52636"/>
          </a:xfrm>
          <a:prstGeom prst="rect">
            <a:avLst/>
          </a:prstGeom>
        </p:spPr>
      </p:pic>
      <p:pic>
        <p:nvPicPr>
          <p:cNvPr id="345" name="bg object 3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9598" y="9263257"/>
            <a:ext cx="52637" cy="52636"/>
          </a:xfrm>
          <a:prstGeom prst="rect">
            <a:avLst/>
          </a:prstGeom>
        </p:spPr>
      </p:pic>
      <p:pic>
        <p:nvPicPr>
          <p:cNvPr id="346" name="bg object 3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9368611"/>
            <a:ext cx="52637" cy="52636"/>
          </a:xfrm>
          <a:prstGeom prst="rect">
            <a:avLst/>
          </a:prstGeom>
        </p:spPr>
      </p:pic>
      <p:pic>
        <p:nvPicPr>
          <p:cNvPr id="347" name="bg object 3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9473965"/>
            <a:ext cx="52637" cy="52636"/>
          </a:xfrm>
          <a:prstGeom prst="rect">
            <a:avLst/>
          </a:prstGeom>
        </p:spPr>
      </p:pic>
      <p:pic>
        <p:nvPicPr>
          <p:cNvPr id="348" name="bg object 3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9573061"/>
            <a:ext cx="52637" cy="52636"/>
          </a:xfrm>
          <a:prstGeom prst="rect">
            <a:avLst/>
          </a:prstGeom>
        </p:spPr>
      </p:pic>
      <p:pic>
        <p:nvPicPr>
          <p:cNvPr id="349" name="bg object 3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9678335"/>
            <a:ext cx="52637" cy="52636"/>
          </a:xfrm>
          <a:prstGeom prst="rect">
            <a:avLst/>
          </a:prstGeom>
        </p:spPr>
      </p:pic>
      <p:pic>
        <p:nvPicPr>
          <p:cNvPr id="350" name="bg object 3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12643" y="9783689"/>
            <a:ext cx="52637" cy="52636"/>
          </a:xfrm>
          <a:prstGeom prst="rect">
            <a:avLst/>
          </a:prstGeom>
        </p:spPr>
      </p:pic>
      <p:pic>
        <p:nvPicPr>
          <p:cNvPr id="351" name="bg object 3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643" y="9889044"/>
            <a:ext cx="52637" cy="52636"/>
          </a:xfrm>
          <a:prstGeom prst="rect">
            <a:avLst/>
          </a:prstGeom>
        </p:spPr>
      </p:pic>
      <p:pic>
        <p:nvPicPr>
          <p:cNvPr id="352" name="bg object 3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2643" y="9994479"/>
            <a:ext cx="52637" cy="52637"/>
          </a:xfrm>
          <a:prstGeom prst="rect">
            <a:avLst/>
          </a:prstGeom>
        </p:spPr>
      </p:pic>
      <p:pic>
        <p:nvPicPr>
          <p:cNvPr id="353" name="bg object 3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9573061"/>
            <a:ext cx="52637" cy="52636"/>
          </a:xfrm>
          <a:prstGeom prst="rect">
            <a:avLst/>
          </a:prstGeom>
        </p:spPr>
      </p:pic>
      <p:pic>
        <p:nvPicPr>
          <p:cNvPr id="354" name="bg object 3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9678335"/>
            <a:ext cx="52637" cy="52636"/>
          </a:xfrm>
          <a:prstGeom prst="rect">
            <a:avLst/>
          </a:prstGeom>
        </p:spPr>
      </p:pic>
      <p:pic>
        <p:nvPicPr>
          <p:cNvPr id="355" name="bg object 3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8078" y="9783689"/>
            <a:ext cx="52637" cy="52636"/>
          </a:xfrm>
          <a:prstGeom prst="rect">
            <a:avLst/>
          </a:prstGeom>
        </p:spPr>
      </p:pic>
      <p:pic>
        <p:nvPicPr>
          <p:cNvPr id="356" name="bg object 3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8078" y="9889044"/>
            <a:ext cx="52637" cy="52636"/>
          </a:xfrm>
          <a:prstGeom prst="rect">
            <a:avLst/>
          </a:prstGeom>
        </p:spPr>
      </p:pic>
      <p:pic>
        <p:nvPicPr>
          <p:cNvPr id="357" name="bg object 3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8078" y="9994479"/>
            <a:ext cx="52637" cy="52637"/>
          </a:xfrm>
          <a:prstGeom prst="rect">
            <a:avLst/>
          </a:prstGeom>
        </p:spPr>
      </p:pic>
      <p:pic>
        <p:nvPicPr>
          <p:cNvPr id="358" name="bg object 3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9573061"/>
            <a:ext cx="52637" cy="52636"/>
          </a:xfrm>
          <a:prstGeom prst="rect">
            <a:avLst/>
          </a:prstGeom>
        </p:spPr>
      </p:pic>
      <p:pic>
        <p:nvPicPr>
          <p:cNvPr id="359" name="bg object 3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9678416"/>
            <a:ext cx="52637" cy="52636"/>
          </a:xfrm>
          <a:prstGeom prst="rect">
            <a:avLst/>
          </a:prstGeom>
        </p:spPr>
      </p:pic>
      <p:pic>
        <p:nvPicPr>
          <p:cNvPr id="360" name="bg object 3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23432" y="9783770"/>
            <a:ext cx="52637" cy="52636"/>
          </a:xfrm>
          <a:prstGeom prst="rect">
            <a:avLst/>
          </a:prstGeom>
        </p:spPr>
      </p:pic>
      <p:pic>
        <p:nvPicPr>
          <p:cNvPr id="361" name="bg object 3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3432" y="9889124"/>
            <a:ext cx="52637" cy="52636"/>
          </a:xfrm>
          <a:prstGeom prst="rect">
            <a:avLst/>
          </a:prstGeom>
        </p:spPr>
      </p:pic>
      <p:pic>
        <p:nvPicPr>
          <p:cNvPr id="362" name="bg object 3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3432" y="9994479"/>
            <a:ext cx="52637" cy="52637"/>
          </a:xfrm>
          <a:prstGeom prst="rect">
            <a:avLst/>
          </a:prstGeom>
        </p:spPr>
      </p:pic>
      <p:pic>
        <p:nvPicPr>
          <p:cNvPr id="363" name="bg object 36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9573061"/>
            <a:ext cx="52637" cy="52636"/>
          </a:xfrm>
          <a:prstGeom prst="rect">
            <a:avLst/>
          </a:prstGeom>
        </p:spPr>
      </p:pic>
      <p:pic>
        <p:nvPicPr>
          <p:cNvPr id="364" name="bg object 3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9678335"/>
            <a:ext cx="52637" cy="52636"/>
          </a:xfrm>
          <a:prstGeom prst="rect">
            <a:avLst/>
          </a:prstGeom>
        </p:spPr>
      </p:pic>
      <p:pic>
        <p:nvPicPr>
          <p:cNvPr id="365" name="bg object 3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8786" y="9783689"/>
            <a:ext cx="52637" cy="52636"/>
          </a:xfrm>
          <a:prstGeom prst="rect">
            <a:avLst/>
          </a:prstGeom>
        </p:spPr>
      </p:pic>
      <p:pic>
        <p:nvPicPr>
          <p:cNvPr id="366" name="bg object 3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8786" y="9889044"/>
            <a:ext cx="52637" cy="52636"/>
          </a:xfrm>
          <a:prstGeom prst="rect">
            <a:avLst/>
          </a:prstGeom>
        </p:spPr>
      </p:pic>
      <p:pic>
        <p:nvPicPr>
          <p:cNvPr id="367" name="bg object 3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8786" y="9994479"/>
            <a:ext cx="52637" cy="52637"/>
          </a:xfrm>
          <a:prstGeom prst="rect">
            <a:avLst/>
          </a:prstGeom>
        </p:spPr>
      </p:pic>
      <p:pic>
        <p:nvPicPr>
          <p:cNvPr id="368" name="bg object 3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9573061"/>
            <a:ext cx="52637" cy="52636"/>
          </a:xfrm>
          <a:prstGeom prst="rect">
            <a:avLst/>
          </a:prstGeom>
        </p:spPr>
      </p:pic>
      <p:pic>
        <p:nvPicPr>
          <p:cNvPr id="369" name="bg object 3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9678335"/>
            <a:ext cx="52637" cy="52636"/>
          </a:xfrm>
          <a:prstGeom prst="rect">
            <a:avLst/>
          </a:prstGeom>
        </p:spPr>
      </p:pic>
      <p:pic>
        <p:nvPicPr>
          <p:cNvPr id="370" name="bg object 3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4140" y="9783689"/>
            <a:ext cx="52637" cy="52636"/>
          </a:xfrm>
          <a:prstGeom prst="rect">
            <a:avLst/>
          </a:prstGeom>
        </p:spPr>
      </p:pic>
      <p:pic>
        <p:nvPicPr>
          <p:cNvPr id="371" name="bg object 3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4140" y="9889044"/>
            <a:ext cx="52637" cy="52636"/>
          </a:xfrm>
          <a:prstGeom prst="rect">
            <a:avLst/>
          </a:prstGeom>
        </p:spPr>
      </p:pic>
      <p:pic>
        <p:nvPicPr>
          <p:cNvPr id="372" name="bg object 3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140" y="9994479"/>
            <a:ext cx="52637" cy="52637"/>
          </a:xfrm>
          <a:prstGeom prst="rect">
            <a:avLst/>
          </a:prstGeom>
        </p:spPr>
      </p:pic>
      <p:pic>
        <p:nvPicPr>
          <p:cNvPr id="373" name="bg object 3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9572981"/>
            <a:ext cx="52637" cy="52636"/>
          </a:xfrm>
          <a:prstGeom prst="rect">
            <a:avLst/>
          </a:prstGeom>
        </p:spPr>
      </p:pic>
      <p:pic>
        <p:nvPicPr>
          <p:cNvPr id="374" name="bg object 3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9678335"/>
            <a:ext cx="52637" cy="52636"/>
          </a:xfrm>
          <a:prstGeom prst="rect">
            <a:avLst/>
          </a:prstGeom>
        </p:spPr>
      </p:pic>
      <p:pic>
        <p:nvPicPr>
          <p:cNvPr id="375" name="bg object 3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8101" y="9783689"/>
            <a:ext cx="52637" cy="52636"/>
          </a:xfrm>
          <a:prstGeom prst="rect">
            <a:avLst/>
          </a:prstGeom>
        </p:spPr>
      </p:pic>
      <p:pic>
        <p:nvPicPr>
          <p:cNvPr id="376" name="bg object 3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8101" y="9889044"/>
            <a:ext cx="52637" cy="52636"/>
          </a:xfrm>
          <a:prstGeom prst="rect">
            <a:avLst/>
          </a:prstGeom>
        </p:spPr>
      </p:pic>
      <p:pic>
        <p:nvPicPr>
          <p:cNvPr id="377" name="bg object 3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8101" y="9994479"/>
            <a:ext cx="52637" cy="52637"/>
          </a:xfrm>
          <a:prstGeom prst="rect">
            <a:avLst/>
          </a:prstGeom>
        </p:spPr>
      </p:pic>
      <p:pic>
        <p:nvPicPr>
          <p:cNvPr id="378" name="bg object 3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572981"/>
            <a:ext cx="52637" cy="52636"/>
          </a:xfrm>
          <a:prstGeom prst="rect">
            <a:avLst/>
          </a:prstGeom>
        </p:spPr>
      </p:pic>
      <p:pic>
        <p:nvPicPr>
          <p:cNvPr id="379" name="bg object 3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678335"/>
            <a:ext cx="52637" cy="52636"/>
          </a:xfrm>
          <a:prstGeom prst="rect">
            <a:avLst/>
          </a:prstGeom>
        </p:spPr>
      </p:pic>
      <p:pic>
        <p:nvPicPr>
          <p:cNvPr id="380" name="bg object 3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3455" y="9783689"/>
            <a:ext cx="52637" cy="52636"/>
          </a:xfrm>
          <a:prstGeom prst="rect">
            <a:avLst/>
          </a:prstGeom>
        </p:spPr>
      </p:pic>
      <p:pic>
        <p:nvPicPr>
          <p:cNvPr id="381" name="bg object 3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889044"/>
            <a:ext cx="52637" cy="52636"/>
          </a:xfrm>
          <a:prstGeom prst="rect">
            <a:avLst/>
          </a:prstGeom>
        </p:spPr>
      </p:pic>
      <p:pic>
        <p:nvPicPr>
          <p:cNvPr id="382" name="bg object 3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3455" y="9994398"/>
            <a:ext cx="52637" cy="52636"/>
          </a:xfrm>
          <a:prstGeom prst="rect">
            <a:avLst/>
          </a:prstGeom>
        </p:spPr>
      </p:pic>
      <p:pic>
        <p:nvPicPr>
          <p:cNvPr id="383" name="bg object 3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9572981"/>
            <a:ext cx="52637" cy="52636"/>
          </a:xfrm>
          <a:prstGeom prst="rect">
            <a:avLst/>
          </a:prstGeom>
        </p:spPr>
      </p:pic>
      <p:pic>
        <p:nvPicPr>
          <p:cNvPr id="384" name="bg object 3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9678335"/>
            <a:ext cx="52637" cy="52636"/>
          </a:xfrm>
          <a:prstGeom prst="rect">
            <a:avLst/>
          </a:prstGeom>
        </p:spPr>
      </p:pic>
      <p:pic>
        <p:nvPicPr>
          <p:cNvPr id="385" name="bg object 38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38809" y="9783770"/>
            <a:ext cx="52637" cy="52636"/>
          </a:xfrm>
          <a:prstGeom prst="rect">
            <a:avLst/>
          </a:prstGeom>
        </p:spPr>
      </p:pic>
      <p:pic>
        <p:nvPicPr>
          <p:cNvPr id="386" name="bg object 3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8809" y="9889044"/>
            <a:ext cx="52637" cy="52636"/>
          </a:xfrm>
          <a:prstGeom prst="rect">
            <a:avLst/>
          </a:prstGeom>
        </p:spPr>
      </p:pic>
      <p:pic>
        <p:nvPicPr>
          <p:cNvPr id="387" name="bg object 3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8809" y="9994479"/>
            <a:ext cx="52637" cy="52637"/>
          </a:xfrm>
          <a:prstGeom prst="rect">
            <a:avLst/>
          </a:prstGeom>
        </p:spPr>
      </p:pic>
      <p:pic>
        <p:nvPicPr>
          <p:cNvPr id="388" name="bg object 3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9572981"/>
            <a:ext cx="52637" cy="52636"/>
          </a:xfrm>
          <a:prstGeom prst="rect">
            <a:avLst/>
          </a:prstGeom>
        </p:spPr>
      </p:pic>
      <p:pic>
        <p:nvPicPr>
          <p:cNvPr id="389" name="bg object 3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9678335"/>
            <a:ext cx="52637" cy="52636"/>
          </a:xfrm>
          <a:prstGeom prst="rect">
            <a:avLst/>
          </a:prstGeom>
        </p:spPr>
      </p:pic>
      <p:pic>
        <p:nvPicPr>
          <p:cNvPr id="390" name="bg object 39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4164" y="9783689"/>
            <a:ext cx="52637" cy="52636"/>
          </a:xfrm>
          <a:prstGeom prst="rect">
            <a:avLst/>
          </a:prstGeom>
        </p:spPr>
      </p:pic>
      <p:pic>
        <p:nvPicPr>
          <p:cNvPr id="391" name="bg object 3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4164" y="9889044"/>
            <a:ext cx="52637" cy="52636"/>
          </a:xfrm>
          <a:prstGeom prst="rect">
            <a:avLst/>
          </a:prstGeom>
        </p:spPr>
      </p:pic>
      <p:pic>
        <p:nvPicPr>
          <p:cNvPr id="392" name="bg object 39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44164" y="9994479"/>
            <a:ext cx="52637" cy="52637"/>
          </a:xfrm>
          <a:prstGeom prst="rect">
            <a:avLst/>
          </a:prstGeom>
        </p:spPr>
      </p:pic>
      <p:pic>
        <p:nvPicPr>
          <p:cNvPr id="393" name="bg object 3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9572981"/>
            <a:ext cx="52637" cy="52636"/>
          </a:xfrm>
          <a:prstGeom prst="rect">
            <a:avLst/>
          </a:prstGeom>
        </p:spPr>
      </p:pic>
      <p:pic>
        <p:nvPicPr>
          <p:cNvPr id="394" name="bg object 3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9678335"/>
            <a:ext cx="52637" cy="52636"/>
          </a:xfrm>
          <a:prstGeom prst="rect">
            <a:avLst/>
          </a:prstGeom>
        </p:spPr>
      </p:pic>
      <p:pic>
        <p:nvPicPr>
          <p:cNvPr id="395" name="bg object 3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9598" y="9783689"/>
            <a:ext cx="52637" cy="52636"/>
          </a:xfrm>
          <a:prstGeom prst="rect">
            <a:avLst/>
          </a:prstGeom>
        </p:spPr>
      </p:pic>
      <p:pic>
        <p:nvPicPr>
          <p:cNvPr id="396" name="bg object 3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598" y="9889044"/>
            <a:ext cx="52637" cy="52636"/>
          </a:xfrm>
          <a:prstGeom prst="rect">
            <a:avLst/>
          </a:prstGeom>
        </p:spPr>
      </p:pic>
      <p:pic>
        <p:nvPicPr>
          <p:cNvPr id="397" name="bg object 39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49598" y="9994479"/>
            <a:ext cx="52637" cy="52637"/>
          </a:xfrm>
          <a:prstGeom prst="rect">
            <a:avLst/>
          </a:prstGeom>
        </p:spPr>
      </p:pic>
      <p:pic>
        <p:nvPicPr>
          <p:cNvPr id="398" name="bg object 3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016738"/>
            <a:ext cx="52637" cy="52637"/>
          </a:xfrm>
          <a:prstGeom prst="rect">
            <a:avLst/>
          </a:prstGeom>
        </p:spPr>
      </p:pic>
      <p:pic>
        <p:nvPicPr>
          <p:cNvPr id="399" name="bg object 3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122012"/>
            <a:ext cx="52637" cy="52637"/>
          </a:xfrm>
          <a:prstGeom prst="rect">
            <a:avLst/>
          </a:prstGeom>
        </p:spPr>
      </p:pic>
      <p:pic>
        <p:nvPicPr>
          <p:cNvPr id="400" name="bg object 4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227447"/>
            <a:ext cx="52637" cy="52636"/>
          </a:xfrm>
          <a:prstGeom prst="rect">
            <a:avLst/>
          </a:prstGeom>
        </p:spPr>
      </p:pic>
      <p:pic>
        <p:nvPicPr>
          <p:cNvPr id="401" name="bg object 4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332721"/>
            <a:ext cx="52637" cy="52637"/>
          </a:xfrm>
          <a:prstGeom prst="rect">
            <a:avLst/>
          </a:prstGeom>
        </p:spPr>
      </p:pic>
      <p:pic>
        <p:nvPicPr>
          <p:cNvPr id="402" name="bg object 4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438156"/>
            <a:ext cx="52637" cy="52636"/>
          </a:xfrm>
          <a:prstGeom prst="rect">
            <a:avLst/>
          </a:prstGeom>
        </p:spPr>
      </p:pic>
      <p:pic>
        <p:nvPicPr>
          <p:cNvPr id="403" name="bg object 4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016738"/>
            <a:ext cx="52637" cy="52637"/>
          </a:xfrm>
          <a:prstGeom prst="rect">
            <a:avLst/>
          </a:prstGeom>
        </p:spPr>
      </p:pic>
      <p:pic>
        <p:nvPicPr>
          <p:cNvPr id="404" name="bg object 4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122012"/>
            <a:ext cx="52637" cy="52637"/>
          </a:xfrm>
          <a:prstGeom prst="rect">
            <a:avLst/>
          </a:prstGeom>
        </p:spPr>
      </p:pic>
      <p:pic>
        <p:nvPicPr>
          <p:cNvPr id="405" name="bg object 4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227367"/>
            <a:ext cx="52637" cy="52636"/>
          </a:xfrm>
          <a:prstGeom prst="rect">
            <a:avLst/>
          </a:prstGeom>
        </p:spPr>
      </p:pic>
      <p:pic>
        <p:nvPicPr>
          <p:cNvPr id="406" name="bg object 4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332721"/>
            <a:ext cx="52637" cy="52637"/>
          </a:xfrm>
          <a:prstGeom prst="rect">
            <a:avLst/>
          </a:prstGeom>
        </p:spPr>
      </p:pic>
      <p:pic>
        <p:nvPicPr>
          <p:cNvPr id="407" name="bg object 4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438156"/>
            <a:ext cx="52637" cy="52636"/>
          </a:xfrm>
          <a:prstGeom prst="rect">
            <a:avLst/>
          </a:prstGeom>
        </p:spPr>
      </p:pic>
      <p:pic>
        <p:nvPicPr>
          <p:cNvPr id="408" name="bg object 4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016738"/>
            <a:ext cx="52637" cy="52637"/>
          </a:xfrm>
          <a:prstGeom prst="rect">
            <a:avLst/>
          </a:prstGeom>
        </p:spPr>
      </p:pic>
      <p:pic>
        <p:nvPicPr>
          <p:cNvPr id="409" name="bg object 4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122093"/>
            <a:ext cx="52637" cy="52637"/>
          </a:xfrm>
          <a:prstGeom prst="rect">
            <a:avLst/>
          </a:prstGeom>
        </p:spPr>
      </p:pic>
      <p:pic>
        <p:nvPicPr>
          <p:cNvPr id="410" name="bg object 4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227447"/>
            <a:ext cx="52637" cy="52636"/>
          </a:xfrm>
          <a:prstGeom prst="rect">
            <a:avLst/>
          </a:prstGeom>
        </p:spPr>
      </p:pic>
      <p:pic>
        <p:nvPicPr>
          <p:cNvPr id="411" name="bg object 4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332801"/>
            <a:ext cx="52637" cy="52636"/>
          </a:xfrm>
          <a:prstGeom prst="rect">
            <a:avLst/>
          </a:prstGeom>
        </p:spPr>
      </p:pic>
      <p:pic>
        <p:nvPicPr>
          <p:cNvPr id="412" name="bg object 4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438156"/>
            <a:ext cx="52637" cy="52636"/>
          </a:xfrm>
          <a:prstGeom prst="rect">
            <a:avLst/>
          </a:prstGeom>
        </p:spPr>
      </p:pic>
      <p:pic>
        <p:nvPicPr>
          <p:cNvPr id="413" name="bg object 4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016738"/>
            <a:ext cx="52637" cy="52637"/>
          </a:xfrm>
          <a:prstGeom prst="rect">
            <a:avLst/>
          </a:prstGeom>
        </p:spPr>
      </p:pic>
      <p:pic>
        <p:nvPicPr>
          <p:cNvPr id="414" name="bg object 4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122012"/>
            <a:ext cx="52637" cy="52637"/>
          </a:xfrm>
          <a:prstGeom prst="rect">
            <a:avLst/>
          </a:prstGeom>
        </p:spPr>
      </p:pic>
      <p:pic>
        <p:nvPicPr>
          <p:cNvPr id="415" name="bg object 4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227447"/>
            <a:ext cx="52637" cy="52636"/>
          </a:xfrm>
          <a:prstGeom prst="rect">
            <a:avLst/>
          </a:prstGeom>
        </p:spPr>
      </p:pic>
      <p:pic>
        <p:nvPicPr>
          <p:cNvPr id="416" name="bg object 4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332721"/>
            <a:ext cx="52637" cy="52637"/>
          </a:xfrm>
          <a:prstGeom prst="rect">
            <a:avLst/>
          </a:prstGeom>
        </p:spPr>
      </p:pic>
      <p:pic>
        <p:nvPicPr>
          <p:cNvPr id="417" name="bg object 4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438156"/>
            <a:ext cx="52637" cy="52636"/>
          </a:xfrm>
          <a:prstGeom prst="rect">
            <a:avLst/>
          </a:prstGeom>
        </p:spPr>
      </p:pic>
      <p:pic>
        <p:nvPicPr>
          <p:cNvPr id="418" name="bg object 4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016738"/>
            <a:ext cx="52637" cy="52637"/>
          </a:xfrm>
          <a:prstGeom prst="rect">
            <a:avLst/>
          </a:prstGeom>
        </p:spPr>
      </p:pic>
      <p:pic>
        <p:nvPicPr>
          <p:cNvPr id="419" name="bg object 4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122012"/>
            <a:ext cx="52637" cy="52637"/>
          </a:xfrm>
          <a:prstGeom prst="rect">
            <a:avLst/>
          </a:prstGeom>
        </p:spPr>
      </p:pic>
      <p:pic>
        <p:nvPicPr>
          <p:cNvPr id="420" name="bg object 4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227447"/>
            <a:ext cx="52637" cy="52636"/>
          </a:xfrm>
          <a:prstGeom prst="rect">
            <a:avLst/>
          </a:prstGeom>
        </p:spPr>
      </p:pic>
      <p:pic>
        <p:nvPicPr>
          <p:cNvPr id="421" name="bg object 4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332721"/>
            <a:ext cx="52637" cy="52637"/>
          </a:xfrm>
          <a:prstGeom prst="rect">
            <a:avLst/>
          </a:prstGeom>
        </p:spPr>
      </p:pic>
      <p:pic>
        <p:nvPicPr>
          <p:cNvPr id="422" name="bg object 4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438156"/>
            <a:ext cx="52637" cy="52636"/>
          </a:xfrm>
          <a:prstGeom prst="rect">
            <a:avLst/>
          </a:prstGeom>
        </p:spPr>
      </p:pic>
      <p:pic>
        <p:nvPicPr>
          <p:cNvPr id="423" name="bg object 4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016738"/>
            <a:ext cx="52637" cy="52637"/>
          </a:xfrm>
          <a:prstGeom prst="rect">
            <a:avLst/>
          </a:prstGeom>
        </p:spPr>
      </p:pic>
      <p:pic>
        <p:nvPicPr>
          <p:cNvPr id="424" name="bg object 4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122012"/>
            <a:ext cx="52637" cy="52637"/>
          </a:xfrm>
          <a:prstGeom prst="rect">
            <a:avLst/>
          </a:prstGeom>
        </p:spPr>
      </p:pic>
      <p:pic>
        <p:nvPicPr>
          <p:cNvPr id="425" name="bg object 4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227367"/>
            <a:ext cx="52637" cy="52636"/>
          </a:xfrm>
          <a:prstGeom prst="rect">
            <a:avLst/>
          </a:prstGeom>
        </p:spPr>
      </p:pic>
      <p:pic>
        <p:nvPicPr>
          <p:cNvPr id="426" name="bg object 4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332721"/>
            <a:ext cx="52637" cy="52637"/>
          </a:xfrm>
          <a:prstGeom prst="rect">
            <a:avLst/>
          </a:prstGeom>
        </p:spPr>
      </p:pic>
      <p:pic>
        <p:nvPicPr>
          <p:cNvPr id="427" name="bg object 4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438156"/>
            <a:ext cx="52637" cy="52636"/>
          </a:xfrm>
          <a:prstGeom prst="rect">
            <a:avLst/>
          </a:prstGeom>
        </p:spPr>
      </p:pic>
      <p:pic>
        <p:nvPicPr>
          <p:cNvPr id="428" name="bg object 4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016738"/>
            <a:ext cx="52637" cy="52637"/>
          </a:xfrm>
          <a:prstGeom prst="rect">
            <a:avLst/>
          </a:prstGeom>
        </p:spPr>
      </p:pic>
      <p:pic>
        <p:nvPicPr>
          <p:cNvPr id="429" name="bg object 4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122012"/>
            <a:ext cx="52637" cy="52637"/>
          </a:xfrm>
          <a:prstGeom prst="rect">
            <a:avLst/>
          </a:prstGeom>
        </p:spPr>
      </p:pic>
      <p:pic>
        <p:nvPicPr>
          <p:cNvPr id="430" name="bg object 4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227367"/>
            <a:ext cx="52637" cy="52636"/>
          </a:xfrm>
          <a:prstGeom prst="rect">
            <a:avLst/>
          </a:prstGeom>
        </p:spPr>
      </p:pic>
      <p:pic>
        <p:nvPicPr>
          <p:cNvPr id="431" name="bg object 4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332721"/>
            <a:ext cx="52637" cy="52637"/>
          </a:xfrm>
          <a:prstGeom prst="rect">
            <a:avLst/>
          </a:prstGeom>
        </p:spPr>
      </p:pic>
      <p:pic>
        <p:nvPicPr>
          <p:cNvPr id="432" name="bg object 4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438156"/>
            <a:ext cx="52637" cy="52636"/>
          </a:xfrm>
          <a:prstGeom prst="rect">
            <a:avLst/>
          </a:prstGeom>
        </p:spPr>
      </p:pic>
      <p:pic>
        <p:nvPicPr>
          <p:cNvPr id="433" name="bg object 4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016738"/>
            <a:ext cx="52637" cy="52637"/>
          </a:xfrm>
          <a:prstGeom prst="rect">
            <a:avLst/>
          </a:prstGeom>
        </p:spPr>
      </p:pic>
      <p:pic>
        <p:nvPicPr>
          <p:cNvPr id="434" name="bg object 4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122012"/>
            <a:ext cx="52637" cy="52637"/>
          </a:xfrm>
          <a:prstGeom prst="rect">
            <a:avLst/>
          </a:prstGeom>
        </p:spPr>
      </p:pic>
      <p:pic>
        <p:nvPicPr>
          <p:cNvPr id="435" name="bg object 4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227447"/>
            <a:ext cx="52637" cy="52636"/>
          </a:xfrm>
          <a:prstGeom prst="rect">
            <a:avLst/>
          </a:prstGeom>
        </p:spPr>
      </p:pic>
      <p:pic>
        <p:nvPicPr>
          <p:cNvPr id="436" name="bg object 4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332801"/>
            <a:ext cx="52637" cy="52636"/>
          </a:xfrm>
          <a:prstGeom prst="rect">
            <a:avLst/>
          </a:prstGeom>
        </p:spPr>
      </p:pic>
      <p:pic>
        <p:nvPicPr>
          <p:cNvPr id="437" name="bg object 4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438156"/>
            <a:ext cx="52637" cy="52636"/>
          </a:xfrm>
          <a:prstGeom prst="rect">
            <a:avLst/>
          </a:prstGeom>
        </p:spPr>
      </p:pic>
      <p:pic>
        <p:nvPicPr>
          <p:cNvPr id="438" name="bg object 43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016738"/>
            <a:ext cx="52637" cy="52637"/>
          </a:xfrm>
          <a:prstGeom prst="rect">
            <a:avLst/>
          </a:prstGeom>
        </p:spPr>
      </p:pic>
      <p:pic>
        <p:nvPicPr>
          <p:cNvPr id="439" name="bg object 43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122012"/>
            <a:ext cx="52637" cy="52637"/>
          </a:xfrm>
          <a:prstGeom prst="rect">
            <a:avLst/>
          </a:prstGeom>
        </p:spPr>
      </p:pic>
      <p:pic>
        <p:nvPicPr>
          <p:cNvPr id="440" name="bg object 4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227367"/>
            <a:ext cx="52637" cy="52636"/>
          </a:xfrm>
          <a:prstGeom prst="rect">
            <a:avLst/>
          </a:prstGeom>
        </p:spPr>
      </p:pic>
      <p:pic>
        <p:nvPicPr>
          <p:cNvPr id="441" name="bg object 4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332721"/>
            <a:ext cx="52637" cy="52637"/>
          </a:xfrm>
          <a:prstGeom prst="rect">
            <a:avLst/>
          </a:prstGeom>
        </p:spPr>
      </p:pic>
      <p:pic>
        <p:nvPicPr>
          <p:cNvPr id="442" name="bg object 4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438156"/>
            <a:ext cx="52637" cy="52636"/>
          </a:xfrm>
          <a:prstGeom prst="rect">
            <a:avLst/>
          </a:prstGeom>
        </p:spPr>
      </p:pic>
      <p:pic>
        <p:nvPicPr>
          <p:cNvPr id="443" name="bg object 4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016738"/>
            <a:ext cx="52637" cy="52637"/>
          </a:xfrm>
          <a:prstGeom prst="rect">
            <a:avLst/>
          </a:prstGeom>
        </p:spPr>
      </p:pic>
      <p:pic>
        <p:nvPicPr>
          <p:cNvPr id="444" name="bg object 4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122012"/>
            <a:ext cx="52637" cy="52637"/>
          </a:xfrm>
          <a:prstGeom prst="rect">
            <a:avLst/>
          </a:prstGeom>
        </p:spPr>
      </p:pic>
      <p:pic>
        <p:nvPicPr>
          <p:cNvPr id="445" name="bg object 4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227367"/>
            <a:ext cx="52637" cy="52636"/>
          </a:xfrm>
          <a:prstGeom prst="rect">
            <a:avLst/>
          </a:prstGeom>
        </p:spPr>
      </p:pic>
      <p:pic>
        <p:nvPicPr>
          <p:cNvPr id="446" name="bg object 4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332721"/>
            <a:ext cx="52637" cy="52637"/>
          </a:xfrm>
          <a:prstGeom prst="rect">
            <a:avLst/>
          </a:prstGeom>
        </p:spPr>
      </p:pic>
      <p:pic>
        <p:nvPicPr>
          <p:cNvPr id="447" name="bg object 4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438156"/>
            <a:ext cx="52637" cy="52636"/>
          </a:xfrm>
          <a:prstGeom prst="rect">
            <a:avLst/>
          </a:prstGeom>
        </p:spPr>
      </p:pic>
      <p:pic>
        <p:nvPicPr>
          <p:cNvPr id="448" name="bg object 4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4230" y="8537171"/>
            <a:ext cx="52637" cy="52636"/>
          </a:xfrm>
          <a:prstGeom prst="rect">
            <a:avLst/>
          </a:prstGeom>
        </p:spPr>
      </p:pic>
      <p:pic>
        <p:nvPicPr>
          <p:cNvPr id="449" name="bg object 4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642525"/>
            <a:ext cx="52637" cy="52637"/>
          </a:xfrm>
          <a:prstGeom prst="rect">
            <a:avLst/>
          </a:prstGeom>
        </p:spPr>
      </p:pic>
      <p:pic>
        <p:nvPicPr>
          <p:cNvPr id="450" name="bg object 4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747879"/>
            <a:ext cx="52637" cy="52636"/>
          </a:xfrm>
          <a:prstGeom prst="rect">
            <a:avLst/>
          </a:prstGeom>
        </p:spPr>
      </p:pic>
      <p:pic>
        <p:nvPicPr>
          <p:cNvPr id="451" name="bg object 4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8853234"/>
            <a:ext cx="52637" cy="52636"/>
          </a:xfrm>
          <a:prstGeom prst="rect">
            <a:avLst/>
          </a:prstGeom>
        </p:spPr>
      </p:pic>
      <p:pic>
        <p:nvPicPr>
          <p:cNvPr id="452" name="bg object 4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4230" y="8958668"/>
            <a:ext cx="52637" cy="52636"/>
          </a:xfrm>
          <a:prstGeom prst="rect">
            <a:avLst/>
          </a:prstGeom>
        </p:spPr>
      </p:pic>
      <p:pic>
        <p:nvPicPr>
          <p:cNvPr id="453" name="bg object 4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9664" y="8537171"/>
            <a:ext cx="52637" cy="52636"/>
          </a:xfrm>
          <a:prstGeom prst="rect">
            <a:avLst/>
          </a:prstGeom>
        </p:spPr>
      </p:pic>
      <p:pic>
        <p:nvPicPr>
          <p:cNvPr id="454" name="bg object 4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642525"/>
            <a:ext cx="52637" cy="52637"/>
          </a:xfrm>
          <a:prstGeom prst="rect">
            <a:avLst/>
          </a:prstGeom>
        </p:spPr>
      </p:pic>
      <p:pic>
        <p:nvPicPr>
          <p:cNvPr id="455" name="bg object 4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747879"/>
            <a:ext cx="52637" cy="52636"/>
          </a:xfrm>
          <a:prstGeom prst="rect">
            <a:avLst/>
          </a:prstGeom>
        </p:spPr>
      </p:pic>
      <p:pic>
        <p:nvPicPr>
          <p:cNvPr id="456" name="bg object 4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8853234"/>
            <a:ext cx="52637" cy="52636"/>
          </a:xfrm>
          <a:prstGeom prst="rect">
            <a:avLst/>
          </a:prstGeom>
        </p:spPr>
      </p:pic>
      <p:pic>
        <p:nvPicPr>
          <p:cNvPr id="457" name="bg object 4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9664" y="8958588"/>
            <a:ext cx="52637" cy="52636"/>
          </a:xfrm>
          <a:prstGeom prst="rect">
            <a:avLst/>
          </a:prstGeom>
        </p:spPr>
      </p:pic>
      <p:pic>
        <p:nvPicPr>
          <p:cNvPr id="458" name="bg object 4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5019" y="8537171"/>
            <a:ext cx="52637" cy="52636"/>
          </a:xfrm>
          <a:prstGeom prst="rect">
            <a:avLst/>
          </a:prstGeom>
        </p:spPr>
      </p:pic>
      <p:pic>
        <p:nvPicPr>
          <p:cNvPr id="459" name="bg object 4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642525"/>
            <a:ext cx="52637" cy="52637"/>
          </a:xfrm>
          <a:prstGeom prst="rect">
            <a:avLst/>
          </a:prstGeom>
        </p:spPr>
      </p:pic>
      <p:pic>
        <p:nvPicPr>
          <p:cNvPr id="460" name="bg object 46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747879"/>
            <a:ext cx="52637" cy="52636"/>
          </a:xfrm>
          <a:prstGeom prst="rect">
            <a:avLst/>
          </a:prstGeom>
        </p:spPr>
      </p:pic>
      <p:pic>
        <p:nvPicPr>
          <p:cNvPr id="461" name="bg object 4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8853234"/>
            <a:ext cx="52637" cy="52636"/>
          </a:xfrm>
          <a:prstGeom prst="rect">
            <a:avLst/>
          </a:prstGeom>
        </p:spPr>
      </p:pic>
      <p:pic>
        <p:nvPicPr>
          <p:cNvPr id="462" name="bg object 4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5019" y="8958668"/>
            <a:ext cx="52637" cy="52636"/>
          </a:xfrm>
          <a:prstGeom prst="rect">
            <a:avLst/>
          </a:prstGeom>
        </p:spPr>
      </p:pic>
      <p:pic>
        <p:nvPicPr>
          <p:cNvPr id="463" name="bg object 4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0373" y="8537171"/>
            <a:ext cx="52637" cy="52636"/>
          </a:xfrm>
          <a:prstGeom prst="rect">
            <a:avLst/>
          </a:prstGeom>
        </p:spPr>
      </p:pic>
      <p:pic>
        <p:nvPicPr>
          <p:cNvPr id="464" name="bg object 4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642525"/>
            <a:ext cx="52637" cy="52637"/>
          </a:xfrm>
          <a:prstGeom prst="rect">
            <a:avLst/>
          </a:prstGeom>
        </p:spPr>
      </p:pic>
      <p:pic>
        <p:nvPicPr>
          <p:cNvPr id="465" name="bg object 4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747879"/>
            <a:ext cx="52637" cy="52636"/>
          </a:xfrm>
          <a:prstGeom prst="rect">
            <a:avLst/>
          </a:prstGeom>
        </p:spPr>
      </p:pic>
      <p:pic>
        <p:nvPicPr>
          <p:cNvPr id="466" name="bg object 4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8853234"/>
            <a:ext cx="52637" cy="52636"/>
          </a:xfrm>
          <a:prstGeom prst="rect">
            <a:avLst/>
          </a:prstGeom>
        </p:spPr>
      </p:pic>
      <p:pic>
        <p:nvPicPr>
          <p:cNvPr id="467" name="bg object 4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373" y="8958668"/>
            <a:ext cx="52637" cy="52636"/>
          </a:xfrm>
          <a:prstGeom prst="rect">
            <a:avLst/>
          </a:prstGeom>
        </p:spPr>
      </p:pic>
      <p:pic>
        <p:nvPicPr>
          <p:cNvPr id="468" name="bg object 4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5728" y="8537171"/>
            <a:ext cx="52637" cy="52636"/>
          </a:xfrm>
          <a:prstGeom prst="rect">
            <a:avLst/>
          </a:prstGeom>
        </p:spPr>
      </p:pic>
      <p:pic>
        <p:nvPicPr>
          <p:cNvPr id="469" name="bg object 4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642525"/>
            <a:ext cx="52637" cy="52637"/>
          </a:xfrm>
          <a:prstGeom prst="rect">
            <a:avLst/>
          </a:prstGeom>
        </p:spPr>
      </p:pic>
      <p:pic>
        <p:nvPicPr>
          <p:cNvPr id="470" name="bg object 4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747879"/>
            <a:ext cx="52637" cy="52636"/>
          </a:xfrm>
          <a:prstGeom prst="rect">
            <a:avLst/>
          </a:prstGeom>
        </p:spPr>
      </p:pic>
      <p:pic>
        <p:nvPicPr>
          <p:cNvPr id="471" name="bg object 4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8853234"/>
            <a:ext cx="52637" cy="52636"/>
          </a:xfrm>
          <a:prstGeom prst="rect">
            <a:avLst/>
          </a:prstGeom>
        </p:spPr>
      </p:pic>
      <p:pic>
        <p:nvPicPr>
          <p:cNvPr id="472" name="bg object 4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5728" y="8958668"/>
            <a:ext cx="52637" cy="52636"/>
          </a:xfrm>
          <a:prstGeom prst="rect">
            <a:avLst/>
          </a:prstGeom>
        </p:spPr>
      </p:pic>
      <p:pic>
        <p:nvPicPr>
          <p:cNvPr id="473" name="bg object 4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69688" y="8537171"/>
            <a:ext cx="52637" cy="52636"/>
          </a:xfrm>
          <a:prstGeom prst="rect">
            <a:avLst/>
          </a:prstGeom>
        </p:spPr>
      </p:pic>
      <p:pic>
        <p:nvPicPr>
          <p:cNvPr id="474" name="bg object 4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642525"/>
            <a:ext cx="52637" cy="52637"/>
          </a:xfrm>
          <a:prstGeom prst="rect">
            <a:avLst/>
          </a:prstGeom>
        </p:spPr>
      </p:pic>
      <p:pic>
        <p:nvPicPr>
          <p:cNvPr id="475" name="bg object 4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747879"/>
            <a:ext cx="52637" cy="52636"/>
          </a:xfrm>
          <a:prstGeom prst="rect">
            <a:avLst/>
          </a:prstGeom>
        </p:spPr>
      </p:pic>
      <p:pic>
        <p:nvPicPr>
          <p:cNvPr id="476" name="bg object 4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8853234"/>
            <a:ext cx="52637" cy="52636"/>
          </a:xfrm>
          <a:prstGeom prst="rect">
            <a:avLst/>
          </a:prstGeom>
        </p:spPr>
      </p:pic>
      <p:pic>
        <p:nvPicPr>
          <p:cNvPr id="477" name="bg object 4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9688" y="8958588"/>
            <a:ext cx="52637" cy="52636"/>
          </a:xfrm>
          <a:prstGeom prst="rect">
            <a:avLst/>
          </a:prstGeom>
        </p:spPr>
      </p:pic>
      <p:pic>
        <p:nvPicPr>
          <p:cNvPr id="478" name="bg object 4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5042" y="8537171"/>
            <a:ext cx="52637" cy="52636"/>
          </a:xfrm>
          <a:prstGeom prst="rect">
            <a:avLst/>
          </a:prstGeom>
        </p:spPr>
      </p:pic>
      <p:pic>
        <p:nvPicPr>
          <p:cNvPr id="479" name="bg object 4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642525"/>
            <a:ext cx="52637" cy="52637"/>
          </a:xfrm>
          <a:prstGeom prst="rect">
            <a:avLst/>
          </a:prstGeom>
        </p:spPr>
      </p:pic>
      <p:pic>
        <p:nvPicPr>
          <p:cNvPr id="480" name="bg object 4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747879"/>
            <a:ext cx="52637" cy="52636"/>
          </a:xfrm>
          <a:prstGeom prst="rect">
            <a:avLst/>
          </a:prstGeom>
        </p:spPr>
      </p:pic>
      <p:pic>
        <p:nvPicPr>
          <p:cNvPr id="481" name="bg object 4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8853234"/>
            <a:ext cx="52637" cy="52636"/>
          </a:xfrm>
          <a:prstGeom prst="rect">
            <a:avLst/>
          </a:prstGeom>
        </p:spPr>
      </p:pic>
      <p:pic>
        <p:nvPicPr>
          <p:cNvPr id="482" name="bg object 4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5042" y="8958588"/>
            <a:ext cx="52637" cy="52636"/>
          </a:xfrm>
          <a:prstGeom prst="rect">
            <a:avLst/>
          </a:prstGeom>
        </p:spPr>
      </p:pic>
      <p:pic>
        <p:nvPicPr>
          <p:cNvPr id="483" name="bg object 4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0396" y="8537171"/>
            <a:ext cx="52637" cy="52636"/>
          </a:xfrm>
          <a:prstGeom prst="rect">
            <a:avLst/>
          </a:prstGeom>
        </p:spPr>
      </p:pic>
      <p:pic>
        <p:nvPicPr>
          <p:cNvPr id="484" name="bg object 4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642525"/>
            <a:ext cx="52637" cy="52637"/>
          </a:xfrm>
          <a:prstGeom prst="rect">
            <a:avLst/>
          </a:prstGeom>
        </p:spPr>
      </p:pic>
      <p:pic>
        <p:nvPicPr>
          <p:cNvPr id="485" name="bg object 4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747879"/>
            <a:ext cx="52637" cy="52636"/>
          </a:xfrm>
          <a:prstGeom prst="rect">
            <a:avLst/>
          </a:prstGeom>
        </p:spPr>
      </p:pic>
      <p:pic>
        <p:nvPicPr>
          <p:cNvPr id="486" name="bg object 4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8853234"/>
            <a:ext cx="52637" cy="52636"/>
          </a:xfrm>
          <a:prstGeom prst="rect">
            <a:avLst/>
          </a:prstGeom>
        </p:spPr>
      </p:pic>
      <p:pic>
        <p:nvPicPr>
          <p:cNvPr id="487" name="bg object 4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0396" y="8958668"/>
            <a:ext cx="52637" cy="52636"/>
          </a:xfrm>
          <a:prstGeom prst="rect">
            <a:avLst/>
          </a:prstGeom>
        </p:spPr>
      </p:pic>
      <p:pic>
        <p:nvPicPr>
          <p:cNvPr id="488" name="bg object 4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5750" y="8537171"/>
            <a:ext cx="52637" cy="52636"/>
          </a:xfrm>
          <a:prstGeom prst="rect">
            <a:avLst/>
          </a:prstGeom>
        </p:spPr>
      </p:pic>
      <p:pic>
        <p:nvPicPr>
          <p:cNvPr id="489" name="bg object 4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642525"/>
            <a:ext cx="52637" cy="52637"/>
          </a:xfrm>
          <a:prstGeom prst="rect">
            <a:avLst/>
          </a:prstGeom>
        </p:spPr>
      </p:pic>
      <p:pic>
        <p:nvPicPr>
          <p:cNvPr id="490" name="bg object 4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747879"/>
            <a:ext cx="52637" cy="52636"/>
          </a:xfrm>
          <a:prstGeom prst="rect">
            <a:avLst/>
          </a:prstGeom>
        </p:spPr>
      </p:pic>
      <p:pic>
        <p:nvPicPr>
          <p:cNvPr id="491" name="bg object 49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8853234"/>
            <a:ext cx="52637" cy="52636"/>
          </a:xfrm>
          <a:prstGeom prst="rect">
            <a:avLst/>
          </a:prstGeom>
        </p:spPr>
      </p:pic>
      <p:pic>
        <p:nvPicPr>
          <p:cNvPr id="492" name="bg object 49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5750" y="8958588"/>
            <a:ext cx="52637" cy="52636"/>
          </a:xfrm>
          <a:prstGeom prst="rect">
            <a:avLst/>
          </a:prstGeom>
        </p:spPr>
      </p:pic>
      <p:pic>
        <p:nvPicPr>
          <p:cNvPr id="493" name="bg object 4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1185" y="8537171"/>
            <a:ext cx="52637" cy="52636"/>
          </a:xfrm>
          <a:prstGeom prst="rect">
            <a:avLst/>
          </a:prstGeom>
        </p:spPr>
      </p:pic>
      <p:pic>
        <p:nvPicPr>
          <p:cNvPr id="494" name="bg object 4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642525"/>
            <a:ext cx="52637" cy="52637"/>
          </a:xfrm>
          <a:prstGeom prst="rect">
            <a:avLst/>
          </a:prstGeom>
        </p:spPr>
      </p:pic>
      <p:pic>
        <p:nvPicPr>
          <p:cNvPr id="495" name="bg object 4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747879"/>
            <a:ext cx="52637" cy="52636"/>
          </a:xfrm>
          <a:prstGeom prst="rect">
            <a:avLst/>
          </a:prstGeom>
        </p:spPr>
      </p:pic>
      <p:pic>
        <p:nvPicPr>
          <p:cNvPr id="496" name="bg object 4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8853234"/>
            <a:ext cx="52637" cy="52636"/>
          </a:xfrm>
          <a:prstGeom prst="rect">
            <a:avLst/>
          </a:prstGeom>
        </p:spPr>
      </p:pic>
      <p:pic>
        <p:nvPicPr>
          <p:cNvPr id="497" name="bg object 49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1185" y="8958588"/>
            <a:ext cx="52637" cy="52636"/>
          </a:xfrm>
          <a:prstGeom prst="rect">
            <a:avLst/>
          </a:prstGeom>
        </p:spPr>
      </p:pic>
      <p:pic>
        <p:nvPicPr>
          <p:cNvPr id="498" name="bg object 4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016738"/>
            <a:ext cx="52637" cy="52637"/>
          </a:xfrm>
          <a:prstGeom prst="rect">
            <a:avLst/>
          </a:prstGeom>
        </p:spPr>
      </p:pic>
      <p:pic>
        <p:nvPicPr>
          <p:cNvPr id="499" name="bg object 4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122012"/>
            <a:ext cx="52637" cy="52637"/>
          </a:xfrm>
          <a:prstGeom prst="rect">
            <a:avLst/>
          </a:prstGeom>
        </p:spPr>
      </p:pic>
      <p:pic>
        <p:nvPicPr>
          <p:cNvPr id="500" name="bg object 5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227447"/>
            <a:ext cx="52637" cy="52636"/>
          </a:xfrm>
          <a:prstGeom prst="rect">
            <a:avLst/>
          </a:prstGeom>
        </p:spPr>
      </p:pic>
      <p:pic>
        <p:nvPicPr>
          <p:cNvPr id="501" name="bg object 5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332721"/>
            <a:ext cx="52637" cy="52637"/>
          </a:xfrm>
          <a:prstGeom prst="rect">
            <a:avLst/>
          </a:prstGeom>
        </p:spPr>
      </p:pic>
      <p:pic>
        <p:nvPicPr>
          <p:cNvPr id="502" name="bg object 5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438156"/>
            <a:ext cx="52637" cy="52636"/>
          </a:xfrm>
          <a:prstGeom prst="rect">
            <a:avLst/>
          </a:prstGeom>
        </p:spPr>
      </p:pic>
      <p:pic>
        <p:nvPicPr>
          <p:cNvPr id="503" name="bg object 5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016738"/>
            <a:ext cx="52637" cy="52637"/>
          </a:xfrm>
          <a:prstGeom prst="rect">
            <a:avLst/>
          </a:prstGeom>
        </p:spPr>
      </p:pic>
      <p:pic>
        <p:nvPicPr>
          <p:cNvPr id="504" name="bg object 5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227367"/>
            <a:ext cx="52637" cy="52636"/>
          </a:xfrm>
          <a:prstGeom prst="rect">
            <a:avLst/>
          </a:prstGeom>
        </p:spPr>
      </p:pic>
      <p:pic>
        <p:nvPicPr>
          <p:cNvPr id="505" name="bg object 50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122012"/>
            <a:ext cx="52637" cy="52637"/>
          </a:xfrm>
          <a:prstGeom prst="rect">
            <a:avLst/>
          </a:prstGeom>
        </p:spPr>
      </p:pic>
      <p:pic>
        <p:nvPicPr>
          <p:cNvPr id="506" name="bg object 5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332721"/>
            <a:ext cx="52637" cy="52637"/>
          </a:xfrm>
          <a:prstGeom prst="rect">
            <a:avLst/>
          </a:prstGeom>
        </p:spPr>
      </p:pic>
      <p:pic>
        <p:nvPicPr>
          <p:cNvPr id="507" name="bg object 5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016738"/>
            <a:ext cx="52637" cy="52637"/>
          </a:xfrm>
          <a:prstGeom prst="rect">
            <a:avLst/>
          </a:prstGeom>
        </p:spPr>
      </p:pic>
      <p:pic>
        <p:nvPicPr>
          <p:cNvPr id="508" name="bg object 5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438156"/>
            <a:ext cx="52637" cy="52636"/>
          </a:xfrm>
          <a:prstGeom prst="rect">
            <a:avLst/>
          </a:prstGeom>
        </p:spPr>
      </p:pic>
      <p:pic>
        <p:nvPicPr>
          <p:cNvPr id="509" name="bg object 5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122093"/>
            <a:ext cx="52637" cy="52637"/>
          </a:xfrm>
          <a:prstGeom prst="rect">
            <a:avLst/>
          </a:prstGeom>
        </p:spPr>
      </p:pic>
      <p:pic>
        <p:nvPicPr>
          <p:cNvPr id="510" name="bg object 5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227447"/>
            <a:ext cx="52637" cy="52636"/>
          </a:xfrm>
          <a:prstGeom prst="rect">
            <a:avLst/>
          </a:prstGeom>
        </p:spPr>
      </p:pic>
      <p:pic>
        <p:nvPicPr>
          <p:cNvPr id="511" name="bg object 5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332801"/>
            <a:ext cx="52637" cy="52636"/>
          </a:xfrm>
          <a:prstGeom prst="rect">
            <a:avLst/>
          </a:prstGeom>
        </p:spPr>
      </p:pic>
      <p:pic>
        <p:nvPicPr>
          <p:cNvPr id="512" name="bg object 5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016738"/>
            <a:ext cx="52637" cy="52637"/>
          </a:xfrm>
          <a:prstGeom prst="rect">
            <a:avLst/>
          </a:prstGeom>
        </p:spPr>
      </p:pic>
      <p:pic>
        <p:nvPicPr>
          <p:cNvPr id="513" name="bg object 5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438156"/>
            <a:ext cx="52637" cy="52636"/>
          </a:xfrm>
          <a:prstGeom prst="rect">
            <a:avLst/>
          </a:prstGeom>
        </p:spPr>
      </p:pic>
      <p:pic>
        <p:nvPicPr>
          <p:cNvPr id="514" name="bg object 5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122012"/>
            <a:ext cx="52637" cy="52637"/>
          </a:xfrm>
          <a:prstGeom prst="rect">
            <a:avLst/>
          </a:prstGeom>
        </p:spPr>
      </p:pic>
      <p:pic>
        <p:nvPicPr>
          <p:cNvPr id="515" name="bg object 5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227447"/>
            <a:ext cx="52637" cy="52636"/>
          </a:xfrm>
          <a:prstGeom prst="rect">
            <a:avLst/>
          </a:prstGeom>
        </p:spPr>
      </p:pic>
      <p:pic>
        <p:nvPicPr>
          <p:cNvPr id="516" name="bg object 5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332721"/>
            <a:ext cx="52637" cy="52637"/>
          </a:xfrm>
          <a:prstGeom prst="rect">
            <a:avLst/>
          </a:prstGeom>
        </p:spPr>
      </p:pic>
      <p:pic>
        <p:nvPicPr>
          <p:cNvPr id="517" name="bg object 5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438156"/>
            <a:ext cx="52637" cy="52636"/>
          </a:xfrm>
          <a:prstGeom prst="rect">
            <a:avLst/>
          </a:prstGeom>
        </p:spPr>
      </p:pic>
      <p:pic>
        <p:nvPicPr>
          <p:cNvPr id="518" name="bg object 5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122012"/>
            <a:ext cx="52637" cy="52637"/>
          </a:xfrm>
          <a:prstGeom prst="rect">
            <a:avLst/>
          </a:prstGeom>
        </p:spPr>
      </p:pic>
      <p:pic>
        <p:nvPicPr>
          <p:cNvPr id="519" name="bg object 5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016738"/>
            <a:ext cx="52637" cy="52637"/>
          </a:xfrm>
          <a:prstGeom prst="rect">
            <a:avLst/>
          </a:prstGeom>
        </p:spPr>
      </p:pic>
      <p:pic>
        <p:nvPicPr>
          <p:cNvPr id="520" name="bg object 5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227447"/>
            <a:ext cx="52637" cy="52636"/>
          </a:xfrm>
          <a:prstGeom prst="rect">
            <a:avLst/>
          </a:prstGeom>
        </p:spPr>
      </p:pic>
      <p:pic>
        <p:nvPicPr>
          <p:cNvPr id="521" name="bg object 5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332721"/>
            <a:ext cx="52637" cy="52637"/>
          </a:xfrm>
          <a:prstGeom prst="rect">
            <a:avLst/>
          </a:prstGeom>
        </p:spPr>
      </p:pic>
      <p:pic>
        <p:nvPicPr>
          <p:cNvPr id="522" name="bg object 5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438156"/>
            <a:ext cx="52637" cy="52636"/>
          </a:xfrm>
          <a:prstGeom prst="rect">
            <a:avLst/>
          </a:prstGeom>
        </p:spPr>
      </p:pic>
      <p:pic>
        <p:nvPicPr>
          <p:cNvPr id="523" name="bg object 5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122012"/>
            <a:ext cx="52636" cy="52637"/>
          </a:xfrm>
          <a:prstGeom prst="rect">
            <a:avLst/>
          </a:prstGeom>
        </p:spPr>
      </p:pic>
      <p:pic>
        <p:nvPicPr>
          <p:cNvPr id="524" name="bg object 5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016738"/>
            <a:ext cx="52636" cy="52637"/>
          </a:xfrm>
          <a:prstGeom prst="rect">
            <a:avLst/>
          </a:prstGeom>
        </p:spPr>
      </p:pic>
      <p:pic>
        <p:nvPicPr>
          <p:cNvPr id="525" name="bg object 5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227367"/>
            <a:ext cx="52636" cy="52636"/>
          </a:xfrm>
          <a:prstGeom prst="rect">
            <a:avLst/>
          </a:prstGeom>
        </p:spPr>
      </p:pic>
      <p:pic>
        <p:nvPicPr>
          <p:cNvPr id="526" name="bg object 5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438156"/>
            <a:ext cx="52636" cy="52636"/>
          </a:xfrm>
          <a:prstGeom prst="rect">
            <a:avLst/>
          </a:prstGeom>
        </p:spPr>
      </p:pic>
      <p:pic>
        <p:nvPicPr>
          <p:cNvPr id="527" name="bg object 5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332721"/>
            <a:ext cx="52636" cy="52637"/>
          </a:xfrm>
          <a:prstGeom prst="rect">
            <a:avLst/>
          </a:prstGeom>
        </p:spPr>
      </p:pic>
      <p:pic>
        <p:nvPicPr>
          <p:cNvPr id="528" name="bg object 5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016738"/>
            <a:ext cx="52637" cy="52637"/>
          </a:xfrm>
          <a:prstGeom prst="rect">
            <a:avLst/>
          </a:prstGeom>
        </p:spPr>
      </p:pic>
      <p:pic>
        <p:nvPicPr>
          <p:cNvPr id="529" name="bg object 5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122012"/>
            <a:ext cx="52637" cy="52637"/>
          </a:xfrm>
          <a:prstGeom prst="rect">
            <a:avLst/>
          </a:prstGeom>
        </p:spPr>
      </p:pic>
      <p:pic>
        <p:nvPicPr>
          <p:cNvPr id="530" name="bg object 5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227367"/>
            <a:ext cx="52637" cy="52636"/>
          </a:xfrm>
          <a:prstGeom prst="rect">
            <a:avLst/>
          </a:prstGeom>
        </p:spPr>
      </p:pic>
      <p:pic>
        <p:nvPicPr>
          <p:cNvPr id="531" name="bg object 5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332721"/>
            <a:ext cx="52637" cy="52637"/>
          </a:xfrm>
          <a:prstGeom prst="rect">
            <a:avLst/>
          </a:prstGeom>
        </p:spPr>
      </p:pic>
      <p:pic>
        <p:nvPicPr>
          <p:cNvPr id="532" name="bg object 5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438156"/>
            <a:ext cx="52637" cy="52636"/>
          </a:xfrm>
          <a:prstGeom prst="rect">
            <a:avLst/>
          </a:prstGeom>
        </p:spPr>
      </p:pic>
      <p:pic>
        <p:nvPicPr>
          <p:cNvPr id="533" name="bg object 5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016738"/>
            <a:ext cx="52637" cy="52637"/>
          </a:xfrm>
          <a:prstGeom prst="rect">
            <a:avLst/>
          </a:prstGeom>
        </p:spPr>
      </p:pic>
      <p:pic>
        <p:nvPicPr>
          <p:cNvPr id="534" name="bg object 5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122012"/>
            <a:ext cx="52637" cy="52637"/>
          </a:xfrm>
          <a:prstGeom prst="rect">
            <a:avLst/>
          </a:prstGeom>
        </p:spPr>
      </p:pic>
      <p:pic>
        <p:nvPicPr>
          <p:cNvPr id="535" name="bg object 5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227447"/>
            <a:ext cx="52637" cy="52636"/>
          </a:xfrm>
          <a:prstGeom prst="rect">
            <a:avLst/>
          </a:prstGeom>
        </p:spPr>
      </p:pic>
      <p:pic>
        <p:nvPicPr>
          <p:cNvPr id="536" name="bg object 5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332801"/>
            <a:ext cx="52637" cy="52636"/>
          </a:xfrm>
          <a:prstGeom prst="rect">
            <a:avLst/>
          </a:prstGeom>
        </p:spPr>
      </p:pic>
      <p:pic>
        <p:nvPicPr>
          <p:cNvPr id="537" name="bg object 5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438156"/>
            <a:ext cx="52637" cy="52636"/>
          </a:xfrm>
          <a:prstGeom prst="rect">
            <a:avLst/>
          </a:prstGeom>
        </p:spPr>
      </p:pic>
      <p:pic>
        <p:nvPicPr>
          <p:cNvPr id="538" name="bg object 5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016738"/>
            <a:ext cx="52637" cy="52637"/>
          </a:xfrm>
          <a:prstGeom prst="rect">
            <a:avLst/>
          </a:prstGeom>
        </p:spPr>
      </p:pic>
      <p:pic>
        <p:nvPicPr>
          <p:cNvPr id="539" name="bg object 5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122012"/>
            <a:ext cx="52637" cy="52637"/>
          </a:xfrm>
          <a:prstGeom prst="rect">
            <a:avLst/>
          </a:prstGeom>
        </p:spPr>
      </p:pic>
      <p:pic>
        <p:nvPicPr>
          <p:cNvPr id="540" name="bg object 5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227367"/>
            <a:ext cx="52637" cy="52636"/>
          </a:xfrm>
          <a:prstGeom prst="rect">
            <a:avLst/>
          </a:prstGeom>
        </p:spPr>
      </p:pic>
      <p:pic>
        <p:nvPicPr>
          <p:cNvPr id="541" name="bg object 5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332721"/>
            <a:ext cx="52637" cy="52637"/>
          </a:xfrm>
          <a:prstGeom prst="rect">
            <a:avLst/>
          </a:prstGeom>
        </p:spPr>
      </p:pic>
      <p:pic>
        <p:nvPicPr>
          <p:cNvPr id="542" name="bg object 5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438156"/>
            <a:ext cx="52637" cy="52636"/>
          </a:xfrm>
          <a:prstGeom prst="rect">
            <a:avLst/>
          </a:prstGeom>
        </p:spPr>
      </p:pic>
      <p:pic>
        <p:nvPicPr>
          <p:cNvPr id="543" name="bg object 5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539" y="8537171"/>
            <a:ext cx="52637" cy="52636"/>
          </a:xfrm>
          <a:prstGeom prst="rect">
            <a:avLst/>
          </a:prstGeom>
        </p:spPr>
      </p:pic>
      <p:pic>
        <p:nvPicPr>
          <p:cNvPr id="544" name="bg object 5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642525"/>
            <a:ext cx="52637" cy="52637"/>
          </a:xfrm>
          <a:prstGeom prst="rect">
            <a:avLst/>
          </a:prstGeom>
        </p:spPr>
      </p:pic>
      <p:pic>
        <p:nvPicPr>
          <p:cNvPr id="545" name="bg object 5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747879"/>
            <a:ext cx="52637" cy="52636"/>
          </a:xfrm>
          <a:prstGeom prst="rect">
            <a:avLst/>
          </a:prstGeom>
        </p:spPr>
      </p:pic>
      <p:pic>
        <p:nvPicPr>
          <p:cNvPr id="546" name="bg object 5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8853234"/>
            <a:ext cx="52637" cy="52636"/>
          </a:xfrm>
          <a:prstGeom prst="rect">
            <a:avLst/>
          </a:prstGeom>
        </p:spPr>
      </p:pic>
      <p:pic>
        <p:nvPicPr>
          <p:cNvPr id="547" name="bg object 5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539" y="8958668"/>
            <a:ext cx="52637" cy="52636"/>
          </a:xfrm>
          <a:prstGeom prst="rect">
            <a:avLst/>
          </a:prstGeom>
        </p:spPr>
      </p:pic>
      <p:pic>
        <p:nvPicPr>
          <p:cNvPr id="548" name="bg object 5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1893" y="8537171"/>
            <a:ext cx="52637" cy="52636"/>
          </a:xfrm>
          <a:prstGeom prst="rect">
            <a:avLst/>
          </a:prstGeom>
        </p:spPr>
      </p:pic>
      <p:pic>
        <p:nvPicPr>
          <p:cNvPr id="549" name="bg object 5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642525"/>
            <a:ext cx="52637" cy="52637"/>
          </a:xfrm>
          <a:prstGeom prst="rect">
            <a:avLst/>
          </a:prstGeom>
        </p:spPr>
      </p:pic>
      <p:pic>
        <p:nvPicPr>
          <p:cNvPr id="550" name="bg object 5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747879"/>
            <a:ext cx="52637" cy="52636"/>
          </a:xfrm>
          <a:prstGeom prst="rect">
            <a:avLst/>
          </a:prstGeom>
        </p:spPr>
      </p:pic>
      <p:pic>
        <p:nvPicPr>
          <p:cNvPr id="551" name="bg object 5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8853234"/>
            <a:ext cx="52637" cy="52636"/>
          </a:xfrm>
          <a:prstGeom prst="rect">
            <a:avLst/>
          </a:prstGeom>
        </p:spPr>
      </p:pic>
      <p:pic>
        <p:nvPicPr>
          <p:cNvPr id="552" name="bg object 5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1893" y="8958588"/>
            <a:ext cx="52637" cy="52636"/>
          </a:xfrm>
          <a:prstGeom prst="rect">
            <a:avLst/>
          </a:prstGeom>
        </p:spPr>
      </p:pic>
      <p:pic>
        <p:nvPicPr>
          <p:cNvPr id="553" name="bg object 5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7248" y="8537171"/>
            <a:ext cx="52637" cy="52636"/>
          </a:xfrm>
          <a:prstGeom prst="rect">
            <a:avLst/>
          </a:prstGeom>
        </p:spPr>
      </p:pic>
      <p:pic>
        <p:nvPicPr>
          <p:cNvPr id="554" name="bg object 5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642525"/>
            <a:ext cx="52637" cy="52637"/>
          </a:xfrm>
          <a:prstGeom prst="rect">
            <a:avLst/>
          </a:prstGeom>
        </p:spPr>
      </p:pic>
      <p:pic>
        <p:nvPicPr>
          <p:cNvPr id="555" name="bg object 5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747879"/>
            <a:ext cx="52637" cy="52636"/>
          </a:xfrm>
          <a:prstGeom prst="rect">
            <a:avLst/>
          </a:prstGeom>
        </p:spPr>
      </p:pic>
      <p:pic>
        <p:nvPicPr>
          <p:cNvPr id="556" name="bg object 5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8853234"/>
            <a:ext cx="52637" cy="52636"/>
          </a:xfrm>
          <a:prstGeom prst="rect">
            <a:avLst/>
          </a:prstGeom>
        </p:spPr>
      </p:pic>
      <p:pic>
        <p:nvPicPr>
          <p:cNvPr id="557" name="bg object 5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7248" y="8958668"/>
            <a:ext cx="52637" cy="52636"/>
          </a:xfrm>
          <a:prstGeom prst="rect">
            <a:avLst/>
          </a:prstGeom>
        </p:spPr>
      </p:pic>
      <p:pic>
        <p:nvPicPr>
          <p:cNvPr id="558" name="bg object 55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2602" y="8537171"/>
            <a:ext cx="52637" cy="52636"/>
          </a:xfrm>
          <a:prstGeom prst="rect">
            <a:avLst/>
          </a:prstGeom>
        </p:spPr>
      </p:pic>
      <p:pic>
        <p:nvPicPr>
          <p:cNvPr id="559" name="bg object 5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642525"/>
            <a:ext cx="52637" cy="52637"/>
          </a:xfrm>
          <a:prstGeom prst="rect">
            <a:avLst/>
          </a:prstGeom>
        </p:spPr>
      </p:pic>
      <p:pic>
        <p:nvPicPr>
          <p:cNvPr id="560" name="bg object 5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747879"/>
            <a:ext cx="52637" cy="52636"/>
          </a:xfrm>
          <a:prstGeom prst="rect">
            <a:avLst/>
          </a:prstGeom>
        </p:spPr>
      </p:pic>
      <p:pic>
        <p:nvPicPr>
          <p:cNvPr id="561" name="bg object 56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8853234"/>
            <a:ext cx="52637" cy="52636"/>
          </a:xfrm>
          <a:prstGeom prst="rect">
            <a:avLst/>
          </a:prstGeom>
        </p:spPr>
      </p:pic>
      <p:pic>
        <p:nvPicPr>
          <p:cNvPr id="562" name="bg object 5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2602" y="8958668"/>
            <a:ext cx="52637" cy="52636"/>
          </a:xfrm>
          <a:prstGeom prst="rect">
            <a:avLst/>
          </a:prstGeom>
        </p:spPr>
      </p:pic>
      <p:pic>
        <p:nvPicPr>
          <p:cNvPr id="563" name="bg object 5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8037" y="8537171"/>
            <a:ext cx="52637" cy="52636"/>
          </a:xfrm>
          <a:prstGeom prst="rect">
            <a:avLst/>
          </a:prstGeom>
        </p:spPr>
      </p:pic>
      <p:pic>
        <p:nvPicPr>
          <p:cNvPr id="564" name="bg object 5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642525"/>
            <a:ext cx="52637" cy="52637"/>
          </a:xfrm>
          <a:prstGeom prst="rect">
            <a:avLst/>
          </a:prstGeom>
        </p:spPr>
      </p:pic>
      <p:pic>
        <p:nvPicPr>
          <p:cNvPr id="565" name="bg object 56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747879"/>
            <a:ext cx="52637" cy="52636"/>
          </a:xfrm>
          <a:prstGeom prst="rect">
            <a:avLst/>
          </a:prstGeom>
        </p:spPr>
      </p:pic>
      <p:pic>
        <p:nvPicPr>
          <p:cNvPr id="566" name="bg object 56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8853234"/>
            <a:ext cx="52637" cy="52636"/>
          </a:xfrm>
          <a:prstGeom prst="rect">
            <a:avLst/>
          </a:prstGeom>
        </p:spPr>
      </p:pic>
      <p:pic>
        <p:nvPicPr>
          <p:cNvPr id="567" name="bg object 5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8037" y="8958668"/>
            <a:ext cx="52637" cy="52636"/>
          </a:xfrm>
          <a:prstGeom prst="rect">
            <a:avLst/>
          </a:prstGeom>
        </p:spPr>
      </p:pic>
      <p:pic>
        <p:nvPicPr>
          <p:cNvPr id="568" name="bg object 5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1917" y="8537171"/>
            <a:ext cx="52636" cy="52636"/>
          </a:xfrm>
          <a:prstGeom prst="rect">
            <a:avLst/>
          </a:prstGeom>
        </p:spPr>
      </p:pic>
      <p:pic>
        <p:nvPicPr>
          <p:cNvPr id="569" name="bg object 5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642525"/>
            <a:ext cx="52636" cy="52637"/>
          </a:xfrm>
          <a:prstGeom prst="rect">
            <a:avLst/>
          </a:prstGeom>
        </p:spPr>
      </p:pic>
      <p:pic>
        <p:nvPicPr>
          <p:cNvPr id="570" name="bg object 5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747879"/>
            <a:ext cx="52636" cy="52636"/>
          </a:xfrm>
          <a:prstGeom prst="rect">
            <a:avLst/>
          </a:prstGeom>
        </p:spPr>
      </p:pic>
      <p:pic>
        <p:nvPicPr>
          <p:cNvPr id="571" name="bg object 5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8853234"/>
            <a:ext cx="52636" cy="52636"/>
          </a:xfrm>
          <a:prstGeom prst="rect">
            <a:avLst/>
          </a:prstGeom>
        </p:spPr>
      </p:pic>
      <p:pic>
        <p:nvPicPr>
          <p:cNvPr id="572" name="bg object 57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1917" y="8958588"/>
            <a:ext cx="52636" cy="52636"/>
          </a:xfrm>
          <a:prstGeom prst="rect">
            <a:avLst/>
          </a:prstGeom>
        </p:spPr>
      </p:pic>
      <p:pic>
        <p:nvPicPr>
          <p:cNvPr id="573" name="bg object 5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17271" y="8537171"/>
            <a:ext cx="52637" cy="52636"/>
          </a:xfrm>
          <a:prstGeom prst="rect">
            <a:avLst/>
          </a:prstGeom>
        </p:spPr>
      </p:pic>
      <p:pic>
        <p:nvPicPr>
          <p:cNvPr id="574" name="bg object 5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642525"/>
            <a:ext cx="52637" cy="52637"/>
          </a:xfrm>
          <a:prstGeom prst="rect">
            <a:avLst/>
          </a:prstGeom>
        </p:spPr>
      </p:pic>
      <p:pic>
        <p:nvPicPr>
          <p:cNvPr id="575" name="bg object 5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747879"/>
            <a:ext cx="52637" cy="52636"/>
          </a:xfrm>
          <a:prstGeom prst="rect">
            <a:avLst/>
          </a:prstGeom>
        </p:spPr>
      </p:pic>
      <p:pic>
        <p:nvPicPr>
          <p:cNvPr id="576" name="bg object 5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8853234"/>
            <a:ext cx="52637" cy="52636"/>
          </a:xfrm>
          <a:prstGeom prst="rect">
            <a:avLst/>
          </a:prstGeom>
        </p:spPr>
      </p:pic>
      <p:pic>
        <p:nvPicPr>
          <p:cNvPr id="577" name="bg object 5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17271" y="8958588"/>
            <a:ext cx="52637" cy="52636"/>
          </a:xfrm>
          <a:prstGeom prst="rect">
            <a:avLst/>
          </a:prstGeom>
        </p:spPr>
      </p:pic>
      <p:pic>
        <p:nvPicPr>
          <p:cNvPr id="578" name="bg object 5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2626" y="8537171"/>
            <a:ext cx="52637" cy="52636"/>
          </a:xfrm>
          <a:prstGeom prst="rect">
            <a:avLst/>
          </a:prstGeom>
        </p:spPr>
      </p:pic>
      <p:pic>
        <p:nvPicPr>
          <p:cNvPr id="579" name="bg object 5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642525"/>
            <a:ext cx="52637" cy="52637"/>
          </a:xfrm>
          <a:prstGeom prst="rect">
            <a:avLst/>
          </a:prstGeom>
        </p:spPr>
      </p:pic>
      <p:pic>
        <p:nvPicPr>
          <p:cNvPr id="580" name="bg object 5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747879"/>
            <a:ext cx="52637" cy="52636"/>
          </a:xfrm>
          <a:prstGeom prst="rect">
            <a:avLst/>
          </a:prstGeom>
        </p:spPr>
      </p:pic>
      <p:pic>
        <p:nvPicPr>
          <p:cNvPr id="581" name="bg object 5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8853234"/>
            <a:ext cx="52637" cy="52636"/>
          </a:xfrm>
          <a:prstGeom prst="rect">
            <a:avLst/>
          </a:prstGeom>
        </p:spPr>
      </p:pic>
      <p:pic>
        <p:nvPicPr>
          <p:cNvPr id="582" name="bg object 5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2626" y="8958668"/>
            <a:ext cx="52637" cy="52636"/>
          </a:xfrm>
          <a:prstGeom prst="rect">
            <a:avLst/>
          </a:prstGeom>
        </p:spPr>
      </p:pic>
      <p:pic>
        <p:nvPicPr>
          <p:cNvPr id="583" name="bg object 5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8060" y="8537171"/>
            <a:ext cx="52637" cy="52636"/>
          </a:xfrm>
          <a:prstGeom prst="rect">
            <a:avLst/>
          </a:prstGeom>
        </p:spPr>
      </p:pic>
      <p:pic>
        <p:nvPicPr>
          <p:cNvPr id="584" name="bg object 5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642525"/>
            <a:ext cx="52637" cy="52637"/>
          </a:xfrm>
          <a:prstGeom prst="rect">
            <a:avLst/>
          </a:prstGeom>
        </p:spPr>
      </p:pic>
      <p:pic>
        <p:nvPicPr>
          <p:cNvPr id="585" name="bg object 5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747879"/>
            <a:ext cx="52637" cy="52636"/>
          </a:xfrm>
          <a:prstGeom prst="rect">
            <a:avLst/>
          </a:prstGeom>
        </p:spPr>
      </p:pic>
      <p:pic>
        <p:nvPicPr>
          <p:cNvPr id="586" name="bg object 5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8853234"/>
            <a:ext cx="52637" cy="52636"/>
          </a:xfrm>
          <a:prstGeom prst="rect">
            <a:avLst/>
          </a:prstGeom>
        </p:spPr>
      </p:pic>
      <p:pic>
        <p:nvPicPr>
          <p:cNvPr id="587" name="bg object 5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8060" y="8958588"/>
            <a:ext cx="52637" cy="52636"/>
          </a:xfrm>
          <a:prstGeom prst="rect">
            <a:avLst/>
          </a:prstGeom>
        </p:spPr>
      </p:pic>
      <p:pic>
        <p:nvPicPr>
          <p:cNvPr id="588" name="bg object 5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9052548"/>
            <a:ext cx="52637" cy="52636"/>
          </a:xfrm>
          <a:prstGeom prst="rect">
            <a:avLst/>
          </a:prstGeom>
        </p:spPr>
      </p:pic>
      <p:pic>
        <p:nvPicPr>
          <p:cNvPr id="589" name="bg object 5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9157903"/>
            <a:ext cx="52637" cy="52636"/>
          </a:xfrm>
          <a:prstGeom prst="rect">
            <a:avLst/>
          </a:prstGeom>
        </p:spPr>
      </p:pic>
      <p:pic>
        <p:nvPicPr>
          <p:cNvPr id="590" name="bg object 5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4230" y="9263257"/>
            <a:ext cx="52637" cy="52636"/>
          </a:xfrm>
          <a:prstGeom prst="rect">
            <a:avLst/>
          </a:prstGeom>
        </p:spPr>
      </p:pic>
      <p:pic>
        <p:nvPicPr>
          <p:cNvPr id="591" name="bg object 5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9368611"/>
            <a:ext cx="52637" cy="52636"/>
          </a:xfrm>
          <a:prstGeom prst="rect">
            <a:avLst/>
          </a:prstGeom>
        </p:spPr>
      </p:pic>
      <p:pic>
        <p:nvPicPr>
          <p:cNvPr id="592" name="bg object 5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9473965"/>
            <a:ext cx="52637" cy="52636"/>
          </a:xfrm>
          <a:prstGeom prst="rect">
            <a:avLst/>
          </a:prstGeom>
        </p:spPr>
      </p:pic>
      <p:pic>
        <p:nvPicPr>
          <p:cNvPr id="593" name="bg object 5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9052548"/>
            <a:ext cx="52637" cy="52636"/>
          </a:xfrm>
          <a:prstGeom prst="rect">
            <a:avLst/>
          </a:prstGeom>
        </p:spPr>
      </p:pic>
      <p:pic>
        <p:nvPicPr>
          <p:cNvPr id="594" name="bg object 5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9157903"/>
            <a:ext cx="52637" cy="52636"/>
          </a:xfrm>
          <a:prstGeom prst="rect">
            <a:avLst/>
          </a:prstGeom>
        </p:spPr>
      </p:pic>
      <p:pic>
        <p:nvPicPr>
          <p:cNvPr id="595" name="bg object 5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9664" y="9263257"/>
            <a:ext cx="52637" cy="52636"/>
          </a:xfrm>
          <a:prstGeom prst="rect">
            <a:avLst/>
          </a:prstGeom>
        </p:spPr>
      </p:pic>
      <p:pic>
        <p:nvPicPr>
          <p:cNvPr id="596" name="bg object 5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9368611"/>
            <a:ext cx="52637" cy="52636"/>
          </a:xfrm>
          <a:prstGeom prst="rect">
            <a:avLst/>
          </a:prstGeom>
        </p:spPr>
      </p:pic>
      <p:pic>
        <p:nvPicPr>
          <p:cNvPr id="597" name="bg object 5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9473965"/>
            <a:ext cx="52637" cy="52636"/>
          </a:xfrm>
          <a:prstGeom prst="rect">
            <a:avLst/>
          </a:prstGeom>
        </p:spPr>
      </p:pic>
      <p:pic>
        <p:nvPicPr>
          <p:cNvPr id="598" name="bg object 5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9052548"/>
            <a:ext cx="52637" cy="52636"/>
          </a:xfrm>
          <a:prstGeom prst="rect">
            <a:avLst/>
          </a:prstGeom>
        </p:spPr>
      </p:pic>
      <p:pic>
        <p:nvPicPr>
          <p:cNvPr id="599" name="bg object 5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9157903"/>
            <a:ext cx="52637" cy="52636"/>
          </a:xfrm>
          <a:prstGeom prst="rect">
            <a:avLst/>
          </a:prstGeom>
        </p:spPr>
      </p:pic>
      <p:pic>
        <p:nvPicPr>
          <p:cNvPr id="600" name="bg object 60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5019" y="9263257"/>
            <a:ext cx="52637" cy="52636"/>
          </a:xfrm>
          <a:prstGeom prst="rect">
            <a:avLst/>
          </a:prstGeom>
        </p:spPr>
      </p:pic>
      <p:pic>
        <p:nvPicPr>
          <p:cNvPr id="601" name="bg object 6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9368611"/>
            <a:ext cx="52637" cy="52636"/>
          </a:xfrm>
          <a:prstGeom prst="rect">
            <a:avLst/>
          </a:prstGeom>
        </p:spPr>
      </p:pic>
      <p:pic>
        <p:nvPicPr>
          <p:cNvPr id="602" name="bg object 6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9473965"/>
            <a:ext cx="52637" cy="52636"/>
          </a:xfrm>
          <a:prstGeom prst="rect">
            <a:avLst/>
          </a:prstGeom>
        </p:spPr>
      </p:pic>
      <p:pic>
        <p:nvPicPr>
          <p:cNvPr id="603" name="bg object 6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9052548"/>
            <a:ext cx="52637" cy="52636"/>
          </a:xfrm>
          <a:prstGeom prst="rect">
            <a:avLst/>
          </a:prstGeom>
        </p:spPr>
      </p:pic>
      <p:pic>
        <p:nvPicPr>
          <p:cNvPr id="604" name="bg object 6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9157903"/>
            <a:ext cx="52637" cy="52636"/>
          </a:xfrm>
          <a:prstGeom prst="rect">
            <a:avLst/>
          </a:prstGeom>
        </p:spPr>
      </p:pic>
      <p:pic>
        <p:nvPicPr>
          <p:cNvPr id="605" name="bg object 6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373" y="9263257"/>
            <a:ext cx="52637" cy="52636"/>
          </a:xfrm>
          <a:prstGeom prst="rect">
            <a:avLst/>
          </a:prstGeom>
        </p:spPr>
      </p:pic>
      <p:pic>
        <p:nvPicPr>
          <p:cNvPr id="606" name="bg object 60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9368611"/>
            <a:ext cx="52637" cy="52636"/>
          </a:xfrm>
          <a:prstGeom prst="rect">
            <a:avLst/>
          </a:prstGeom>
        </p:spPr>
      </p:pic>
      <p:pic>
        <p:nvPicPr>
          <p:cNvPr id="607" name="bg object 6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9473965"/>
            <a:ext cx="52637" cy="52636"/>
          </a:xfrm>
          <a:prstGeom prst="rect">
            <a:avLst/>
          </a:prstGeom>
        </p:spPr>
      </p:pic>
      <p:pic>
        <p:nvPicPr>
          <p:cNvPr id="608" name="bg object 6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9052548"/>
            <a:ext cx="52637" cy="52636"/>
          </a:xfrm>
          <a:prstGeom prst="rect">
            <a:avLst/>
          </a:prstGeom>
        </p:spPr>
      </p:pic>
      <p:pic>
        <p:nvPicPr>
          <p:cNvPr id="609" name="bg object 6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9157903"/>
            <a:ext cx="52637" cy="52636"/>
          </a:xfrm>
          <a:prstGeom prst="rect">
            <a:avLst/>
          </a:prstGeom>
        </p:spPr>
      </p:pic>
      <p:pic>
        <p:nvPicPr>
          <p:cNvPr id="610" name="bg object 6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5728" y="9263257"/>
            <a:ext cx="52637" cy="52636"/>
          </a:xfrm>
          <a:prstGeom prst="rect">
            <a:avLst/>
          </a:prstGeom>
        </p:spPr>
      </p:pic>
      <p:pic>
        <p:nvPicPr>
          <p:cNvPr id="611" name="bg object 6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9368611"/>
            <a:ext cx="52637" cy="52636"/>
          </a:xfrm>
          <a:prstGeom prst="rect">
            <a:avLst/>
          </a:prstGeom>
        </p:spPr>
      </p:pic>
      <p:pic>
        <p:nvPicPr>
          <p:cNvPr id="612" name="bg object 6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9473965"/>
            <a:ext cx="52637" cy="52636"/>
          </a:xfrm>
          <a:prstGeom prst="rect">
            <a:avLst/>
          </a:prstGeom>
        </p:spPr>
      </p:pic>
      <p:pic>
        <p:nvPicPr>
          <p:cNvPr id="613" name="bg object 6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9052548"/>
            <a:ext cx="52637" cy="52636"/>
          </a:xfrm>
          <a:prstGeom prst="rect">
            <a:avLst/>
          </a:prstGeom>
        </p:spPr>
      </p:pic>
      <p:pic>
        <p:nvPicPr>
          <p:cNvPr id="614" name="bg object 6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9157903"/>
            <a:ext cx="52637" cy="52636"/>
          </a:xfrm>
          <a:prstGeom prst="rect">
            <a:avLst/>
          </a:prstGeom>
        </p:spPr>
      </p:pic>
      <p:pic>
        <p:nvPicPr>
          <p:cNvPr id="615" name="bg object 6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9688" y="9263257"/>
            <a:ext cx="52637" cy="52636"/>
          </a:xfrm>
          <a:prstGeom prst="rect">
            <a:avLst/>
          </a:prstGeom>
        </p:spPr>
      </p:pic>
      <p:pic>
        <p:nvPicPr>
          <p:cNvPr id="616" name="bg object 6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9368611"/>
            <a:ext cx="52637" cy="52636"/>
          </a:xfrm>
          <a:prstGeom prst="rect">
            <a:avLst/>
          </a:prstGeom>
        </p:spPr>
      </p:pic>
      <p:pic>
        <p:nvPicPr>
          <p:cNvPr id="617" name="bg object 6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9473965"/>
            <a:ext cx="52637" cy="52636"/>
          </a:xfrm>
          <a:prstGeom prst="rect">
            <a:avLst/>
          </a:prstGeom>
        </p:spPr>
      </p:pic>
      <p:pic>
        <p:nvPicPr>
          <p:cNvPr id="618" name="bg object 6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052548"/>
            <a:ext cx="52637" cy="52636"/>
          </a:xfrm>
          <a:prstGeom prst="rect">
            <a:avLst/>
          </a:prstGeom>
        </p:spPr>
      </p:pic>
      <p:pic>
        <p:nvPicPr>
          <p:cNvPr id="619" name="bg object 6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157823"/>
            <a:ext cx="52637" cy="52636"/>
          </a:xfrm>
          <a:prstGeom prst="rect">
            <a:avLst/>
          </a:prstGeom>
        </p:spPr>
      </p:pic>
      <p:pic>
        <p:nvPicPr>
          <p:cNvPr id="620" name="bg object 6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5042" y="9263257"/>
            <a:ext cx="52637" cy="52636"/>
          </a:xfrm>
          <a:prstGeom prst="rect">
            <a:avLst/>
          </a:prstGeom>
        </p:spPr>
      </p:pic>
      <p:pic>
        <p:nvPicPr>
          <p:cNvPr id="621" name="bg object 6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368531"/>
            <a:ext cx="52637" cy="52636"/>
          </a:xfrm>
          <a:prstGeom prst="rect">
            <a:avLst/>
          </a:prstGeom>
        </p:spPr>
      </p:pic>
      <p:pic>
        <p:nvPicPr>
          <p:cNvPr id="622" name="bg object 6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473965"/>
            <a:ext cx="52637" cy="52636"/>
          </a:xfrm>
          <a:prstGeom prst="rect">
            <a:avLst/>
          </a:prstGeom>
        </p:spPr>
      </p:pic>
      <p:pic>
        <p:nvPicPr>
          <p:cNvPr id="623" name="bg object 6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9052548"/>
            <a:ext cx="52637" cy="52636"/>
          </a:xfrm>
          <a:prstGeom prst="rect">
            <a:avLst/>
          </a:prstGeom>
        </p:spPr>
      </p:pic>
      <p:pic>
        <p:nvPicPr>
          <p:cNvPr id="624" name="bg object 6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9157903"/>
            <a:ext cx="52637" cy="52636"/>
          </a:xfrm>
          <a:prstGeom prst="rect">
            <a:avLst/>
          </a:prstGeom>
        </p:spPr>
      </p:pic>
      <p:pic>
        <p:nvPicPr>
          <p:cNvPr id="625" name="bg object 6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0396" y="9263257"/>
            <a:ext cx="52637" cy="52636"/>
          </a:xfrm>
          <a:prstGeom prst="rect">
            <a:avLst/>
          </a:prstGeom>
        </p:spPr>
      </p:pic>
      <p:pic>
        <p:nvPicPr>
          <p:cNvPr id="626" name="bg object 6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9368611"/>
            <a:ext cx="52637" cy="52636"/>
          </a:xfrm>
          <a:prstGeom prst="rect">
            <a:avLst/>
          </a:prstGeom>
        </p:spPr>
      </p:pic>
      <p:pic>
        <p:nvPicPr>
          <p:cNvPr id="627" name="bg object 6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9473965"/>
            <a:ext cx="52637" cy="52636"/>
          </a:xfrm>
          <a:prstGeom prst="rect">
            <a:avLst/>
          </a:prstGeom>
        </p:spPr>
      </p:pic>
      <p:pic>
        <p:nvPicPr>
          <p:cNvPr id="628" name="bg object 6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9052548"/>
            <a:ext cx="52637" cy="52636"/>
          </a:xfrm>
          <a:prstGeom prst="rect">
            <a:avLst/>
          </a:prstGeom>
        </p:spPr>
      </p:pic>
      <p:pic>
        <p:nvPicPr>
          <p:cNvPr id="629" name="bg object 6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9157903"/>
            <a:ext cx="52637" cy="52636"/>
          </a:xfrm>
          <a:prstGeom prst="rect">
            <a:avLst/>
          </a:prstGeom>
        </p:spPr>
      </p:pic>
      <p:pic>
        <p:nvPicPr>
          <p:cNvPr id="630" name="bg object 6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5750" y="9263257"/>
            <a:ext cx="52637" cy="52636"/>
          </a:xfrm>
          <a:prstGeom prst="rect">
            <a:avLst/>
          </a:prstGeom>
        </p:spPr>
      </p:pic>
      <p:pic>
        <p:nvPicPr>
          <p:cNvPr id="631" name="bg object 6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9368611"/>
            <a:ext cx="52637" cy="52636"/>
          </a:xfrm>
          <a:prstGeom prst="rect">
            <a:avLst/>
          </a:prstGeom>
        </p:spPr>
      </p:pic>
      <p:pic>
        <p:nvPicPr>
          <p:cNvPr id="632" name="bg object 6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9473965"/>
            <a:ext cx="52637" cy="52636"/>
          </a:xfrm>
          <a:prstGeom prst="rect">
            <a:avLst/>
          </a:prstGeom>
        </p:spPr>
      </p:pic>
      <p:pic>
        <p:nvPicPr>
          <p:cNvPr id="633" name="bg object 6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9052548"/>
            <a:ext cx="52637" cy="52636"/>
          </a:xfrm>
          <a:prstGeom prst="rect">
            <a:avLst/>
          </a:prstGeom>
        </p:spPr>
      </p:pic>
      <p:pic>
        <p:nvPicPr>
          <p:cNvPr id="634" name="bg object 6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9157903"/>
            <a:ext cx="52637" cy="52636"/>
          </a:xfrm>
          <a:prstGeom prst="rect">
            <a:avLst/>
          </a:prstGeom>
        </p:spPr>
      </p:pic>
      <p:pic>
        <p:nvPicPr>
          <p:cNvPr id="635" name="bg object 6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1185" y="9263257"/>
            <a:ext cx="52637" cy="52636"/>
          </a:xfrm>
          <a:prstGeom prst="rect">
            <a:avLst/>
          </a:prstGeom>
        </p:spPr>
      </p:pic>
      <p:pic>
        <p:nvPicPr>
          <p:cNvPr id="636" name="bg object 6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9368611"/>
            <a:ext cx="52637" cy="52636"/>
          </a:xfrm>
          <a:prstGeom prst="rect">
            <a:avLst/>
          </a:prstGeom>
        </p:spPr>
      </p:pic>
      <p:pic>
        <p:nvPicPr>
          <p:cNvPr id="637" name="bg object 6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9473965"/>
            <a:ext cx="52637" cy="52636"/>
          </a:xfrm>
          <a:prstGeom prst="rect">
            <a:avLst/>
          </a:prstGeom>
        </p:spPr>
      </p:pic>
      <p:pic>
        <p:nvPicPr>
          <p:cNvPr id="638" name="bg object 6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9573061"/>
            <a:ext cx="52637" cy="52636"/>
          </a:xfrm>
          <a:prstGeom prst="rect">
            <a:avLst/>
          </a:prstGeom>
        </p:spPr>
      </p:pic>
      <p:pic>
        <p:nvPicPr>
          <p:cNvPr id="639" name="bg object 6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9678335"/>
            <a:ext cx="52637" cy="52636"/>
          </a:xfrm>
          <a:prstGeom prst="rect">
            <a:avLst/>
          </a:prstGeom>
        </p:spPr>
      </p:pic>
      <p:pic>
        <p:nvPicPr>
          <p:cNvPr id="640" name="bg object 6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4230" y="9783689"/>
            <a:ext cx="52637" cy="52636"/>
          </a:xfrm>
          <a:prstGeom prst="rect">
            <a:avLst/>
          </a:prstGeom>
        </p:spPr>
      </p:pic>
      <p:pic>
        <p:nvPicPr>
          <p:cNvPr id="641" name="bg object 6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4230" y="9889044"/>
            <a:ext cx="52637" cy="52636"/>
          </a:xfrm>
          <a:prstGeom prst="rect">
            <a:avLst/>
          </a:prstGeom>
        </p:spPr>
      </p:pic>
      <p:pic>
        <p:nvPicPr>
          <p:cNvPr id="642" name="bg object 6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4230" y="9994479"/>
            <a:ext cx="52637" cy="52637"/>
          </a:xfrm>
          <a:prstGeom prst="rect">
            <a:avLst/>
          </a:prstGeom>
        </p:spPr>
      </p:pic>
      <p:pic>
        <p:nvPicPr>
          <p:cNvPr id="643" name="bg object 6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9573061"/>
            <a:ext cx="52637" cy="52636"/>
          </a:xfrm>
          <a:prstGeom prst="rect">
            <a:avLst/>
          </a:prstGeom>
        </p:spPr>
      </p:pic>
      <p:pic>
        <p:nvPicPr>
          <p:cNvPr id="644" name="bg object 6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9678335"/>
            <a:ext cx="52637" cy="52636"/>
          </a:xfrm>
          <a:prstGeom prst="rect">
            <a:avLst/>
          </a:prstGeom>
        </p:spPr>
      </p:pic>
      <p:pic>
        <p:nvPicPr>
          <p:cNvPr id="645" name="bg object 6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9664" y="9783689"/>
            <a:ext cx="52637" cy="52636"/>
          </a:xfrm>
          <a:prstGeom prst="rect">
            <a:avLst/>
          </a:prstGeom>
        </p:spPr>
      </p:pic>
      <p:pic>
        <p:nvPicPr>
          <p:cNvPr id="646" name="bg object 6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9664" y="9889044"/>
            <a:ext cx="52637" cy="52636"/>
          </a:xfrm>
          <a:prstGeom prst="rect">
            <a:avLst/>
          </a:prstGeom>
        </p:spPr>
      </p:pic>
      <p:pic>
        <p:nvPicPr>
          <p:cNvPr id="647" name="bg object 6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59664" y="9994479"/>
            <a:ext cx="52637" cy="52637"/>
          </a:xfrm>
          <a:prstGeom prst="rect">
            <a:avLst/>
          </a:prstGeom>
        </p:spPr>
      </p:pic>
      <p:pic>
        <p:nvPicPr>
          <p:cNvPr id="648" name="bg object 6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9573061"/>
            <a:ext cx="52637" cy="52636"/>
          </a:xfrm>
          <a:prstGeom prst="rect">
            <a:avLst/>
          </a:prstGeom>
        </p:spPr>
      </p:pic>
      <p:pic>
        <p:nvPicPr>
          <p:cNvPr id="649" name="bg object 64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9678416"/>
            <a:ext cx="52637" cy="52636"/>
          </a:xfrm>
          <a:prstGeom prst="rect">
            <a:avLst/>
          </a:prstGeom>
        </p:spPr>
      </p:pic>
      <p:pic>
        <p:nvPicPr>
          <p:cNvPr id="650" name="bg object 6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5019" y="9783770"/>
            <a:ext cx="52637" cy="52636"/>
          </a:xfrm>
          <a:prstGeom prst="rect">
            <a:avLst/>
          </a:prstGeom>
        </p:spPr>
      </p:pic>
      <p:pic>
        <p:nvPicPr>
          <p:cNvPr id="651" name="bg object 6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019" y="9889124"/>
            <a:ext cx="52637" cy="52636"/>
          </a:xfrm>
          <a:prstGeom prst="rect">
            <a:avLst/>
          </a:prstGeom>
        </p:spPr>
      </p:pic>
      <p:pic>
        <p:nvPicPr>
          <p:cNvPr id="652" name="bg object 65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5019" y="9994479"/>
            <a:ext cx="52637" cy="52637"/>
          </a:xfrm>
          <a:prstGeom prst="rect">
            <a:avLst/>
          </a:prstGeom>
        </p:spPr>
      </p:pic>
      <p:pic>
        <p:nvPicPr>
          <p:cNvPr id="653" name="bg object 6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9573061"/>
            <a:ext cx="52637" cy="52636"/>
          </a:xfrm>
          <a:prstGeom prst="rect">
            <a:avLst/>
          </a:prstGeom>
        </p:spPr>
      </p:pic>
      <p:pic>
        <p:nvPicPr>
          <p:cNvPr id="654" name="bg object 6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9678335"/>
            <a:ext cx="52637" cy="52636"/>
          </a:xfrm>
          <a:prstGeom prst="rect">
            <a:avLst/>
          </a:prstGeom>
        </p:spPr>
      </p:pic>
      <p:pic>
        <p:nvPicPr>
          <p:cNvPr id="655" name="bg object 6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0373" y="9783689"/>
            <a:ext cx="52637" cy="52636"/>
          </a:xfrm>
          <a:prstGeom prst="rect">
            <a:avLst/>
          </a:prstGeom>
        </p:spPr>
      </p:pic>
      <p:pic>
        <p:nvPicPr>
          <p:cNvPr id="656" name="bg object 6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0373" y="9889044"/>
            <a:ext cx="52637" cy="52636"/>
          </a:xfrm>
          <a:prstGeom prst="rect">
            <a:avLst/>
          </a:prstGeom>
        </p:spPr>
      </p:pic>
      <p:pic>
        <p:nvPicPr>
          <p:cNvPr id="657" name="bg object 6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0373" y="9994479"/>
            <a:ext cx="52637" cy="52637"/>
          </a:xfrm>
          <a:prstGeom prst="rect">
            <a:avLst/>
          </a:prstGeom>
        </p:spPr>
      </p:pic>
      <p:pic>
        <p:nvPicPr>
          <p:cNvPr id="658" name="bg object 6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9573061"/>
            <a:ext cx="52637" cy="52636"/>
          </a:xfrm>
          <a:prstGeom prst="rect">
            <a:avLst/>
          </a:prstGeom>
        </p:spPr>
      </p:pic>
      <p:pic>
        <p:nvPicPr>
          <p:cNvPr id="659" name="bg object 6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9678335"/>
            <a:ext cx="52637" cy="52636"/>
          </a:xfrm>
          <a:prstGeom prst="rect">
            <a:avLst/>
          </a:prstGeom>
        </p:spPr>
      </p:pic>
      <p:pic>
        <p:nvPicPr>
          <p:cNvPr id="660" name="bg object 6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75728" y="9783689"/>
            <a:ext cx="52637" cy="52636"/>
          </a:xfrm>
          <a:prstGeom prst="rect">
            <a:avLst/>
          </a:prstGeom>
        </p:spPr>
      </p:pic>
      <p:pic>
        <p:nvPicPr>
          <p:cNvPr id="661" name="bg object 6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5728" y="9889044"/>
            <a:ext cx="52637" cy="52636"/>
          </a:xfrm>
          <a:prstGeom prst="rect">
            <a:avLst/>
          </a:prstGeom>
        </p:spPr>
      </p:pic>
      <p:pic>
        <p:nvPicPr>
          <p:cNvPr id="662" name="bg object 6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5728" y="9994479"/>
            <a:ext cx="52637" cy="52637"/>
          </a:xfrm>
          <a:prstGeom prst="rect">
            <a:avLst/>
          </a:prstGeom>
        </p:spPr>
      </p:pic>
      <p:pic>
        <p:nvPicPr>
          <p:cNvPr id="663" name="bg object 6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9572981"/>
            <a:ext cx="52637" cy="52636"/>
          </a:xfrm>
          <a:prstGeom prst="rect">
            <a:avLst/>
          </a:prstGeom>
        </p:spPr>
      </p:pic>
      <p:pic>
        <p:nvPicPr>
          <p:cNvPr id="664" name="bg object 6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9678335"/>
            <a:ext cx="52637" cy="52636"/>
          </a:xfrm>
          <a:prstGeom prst="rect">
            <a:avLst/>
          </a:prstGeom>
        </p:spPr>
      </p:pic>
      <p:pic>
        <p:nvPicPr>
          <p:cNvPr id="665" name="bg object 6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69688" y="9783689"/>
            <a:ext cx="52637" cy="52636"/>
          </a:xfrm>
          <a:prstGeom prst="rect">
            <a:avLst/>
          </a:prstGeom>
        </p:spPr>
      </p:pic>
      <p:pic>
        <p:nvPicPr>
          <p:cNvPr id="666" name="bg object 6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69688" y="9889044"/>
            <a:ext cx="52637" cy="52636"/>
          </a:xfrm>
          <a:prstGeom prst="rect">
            <a:avLst/>
          </a:prstGeom>
        </p:spPr>
      </p:pic>
      <p:pic>
        <p:nvPicPr>
          <p:cNvPr id="667" name="bg object 6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69688" y="9994479"/>
            <a:ext cx="52637" cy="52637"/>
          </a:xfrm>
          <a:prstGeom prst="rect">
            <a:avLst/>
          </a:prstGeom>
        </p:spPr>
      </p:pic>
      <p:pic>
        <p:nvPicPr>
          <p:cNvPr id="668" name="bg object 6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572981"/>
            <a:ext cx="52637" cy="52636"/>
          </a:xfrm>
          <a:prstGeom prst="rect">
            <a:avLst/>
          </a:prstGeom>
        </p:spPr>
      </p:pic>
      <p:pic>
        <p:nvPicPr>
          <p:cNvPr id="669" name="bg object 6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678335"/>
            <a:ext cx="52637" cy="52636"/>
          </a:xfrm>
          <a:prstGeom prst="rect">
            <a:avLst/>
          </a:prstGeom>
        </p:spPr>
      </p:pic>
      <p:pic>
        <p:nvPicPr>
          <p:cNvPr id="670" name="bg object 6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75042" y="9783689"/>
            <a:ext cx="52637" cy="52636"/>
          </a:xfrm>
          <a:prstGeom prst="rect">
            <a:avLst/>
          </a:prstGeom>
        </p:spPr>
      </p:pic>
      <p:pic>
        <p:nvPicPr>
          <p:cNvPr id="671" name="bg object 6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889044"/>
            <a:ext cx="52637" cy="52636"/>
          </a:xfrm>
          <a:prstGeom prst="rect">
            <a:avLst/>
          </a:prstGeom>
        </p:spPr>
      </p:pic>
      <p:pic>
        <p:nvPicPr>
          <p:cNvPr id="672" name="bg object 6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042" y="9994398"/>
            <a:ext cx="52637" cy="52636"/>
          </a:xfrm>
          <a:prstGeom prst="rect">
            <a:avLst/>
          </a:prstGeom>
        </p:spPr>
      </p:pic>
      <p:pic>
        <p:nvPicPr>
          <p:cNvPr id="673" name="bg object 6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9572981"/>
            <a:ext cx="52637" cy="52636"/>
          </a:xfrm>
          <a:prstGeom prst="rect">
            <a:avLst/>
          </a:prstGeom>
        </p:spPr>
      </p:pic>
      <p:pic>
        <p:nvPicPr>
          <p:cNvPr id="674" name="bg object 6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9678335"/>
            <a:ext cx="52637" cy="52636"/>
          </a:xfrm>
          <a:prstGeom prst="rect">
            <a:avLst/>
          </a:prstGeom>
        </p:spPr>
      </p:pic>
      <p:pic>
        <p:nvPicPr>
          <p:cNvPr id="675" name="bg object 6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80396" y="9783770"/>
            <a:ext cx="52637" cy="52636"/>
          </a:xfrm>
          <a:prstGeom prst="rect">
            <a:avLst/>
          </a:prstGeom>
        </p:spPr>
      </p:pic>
      <p:pic>
        <p:nvPicPr>
          <p:cNvPr id="676" name="bg object 6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0396" y="9889044"/>
            <a:ext cx="52637" cy="52636"/>
          </a:xfrm>
          <a:prstGeom prst="rect">
            <a:avLst/>
          </a:prstGeom>
        </p:spPr>
      </p:pic>
      <p:pic>
        <p:nvPicPr>
          <p:cNvPr id="677" name="bg object 6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80396" y="9994479"/>
            <a:ext cx="52637" cy="52637"/>
          </a:xfrm>
          <a:prstGeom prst="rect">
            <a:avLst/>
          </a:prstGeom>
        </p:spPr>
      </p:pic>
      <p:pic>
        <p:nvPicPr>
          <p:cNvPr id="678" name="bg object 6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9572981"/>
            <a:ext cx="52637" cy="52636"/>
          </a:xfrm>
          <a:prstGeom prst="rect">
            <a:avLst/>
          </a:prstGeom>
        </p:spPr>
      </p:pic>
      <p:pic>
        <p:nvPicPr>
          <p:cNvPr id="679" name="bg object 6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9678335"/>
            <a:ext cx="52637" cy="52636"/>
          </a:xfrm>
          <a:prstGeom prst="rect">
            <a:avLst/>
          </a:prstGeom>
        </p:spPr>
      </p:pic>
      <p:pic>
        <p:nvPicPr>
          <p:cNvPr id="680" name="bg object 6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85750" y="9783689"/>
            <a:ext cx="52637" cy="52636"/>
          </a:xfrm>
          <a:prstGeom prst="rect">
            <a:avLst/>
          </a:prstGeom>
        </p:spPr>
      </p:pic>
      <p:pic>
        <p:nvPicPr>
          <p:cNvPr id="681" name="bg object 6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5750" y="9889044"/>
            <a:ext cx="52637" cy="52636"/>
          </a:xfrm>
          <a:prstGeom prst="rect">
            <a:avLst/>
          </a:prstGeom>
        </p:spPr>
      </p:pic>
      <p:pic>
        <p:nvPicPr>
          <p:cNvPr id="682" name="bg object 68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5750" y="9994479"/>
            <a:ext cx="52637" cy="52637"/>
          </a:xfrm>
          <a:prstGeom prst="rect">
            <a:avLst/>
          </a:prstGeom>
        </p:spPr>
      </p:pic>
      <p:pic>
        <p:nvPicPr>
          <p:cNvPr id="683" name="bg object 6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9572981"/>
            <a:ext cx="52637" cy="52636"/>
          </a:xfrm>
          <a:prstGeom prst="rect">
            <a:avLst/>
          </a:prstGeom>
        </p:spPr>
      </p:pic>
      <p:pic>
        <p:nvPicPr>
          <p:cNvPr id="684" name="bg object 6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9678335"/>
            <a:ext cx="52637" cy="52636"/>
          </a:xfrm>
          <a:prstGeom prst="rect">
            <a:avLst/>
          </a:prstGeom>
        </p:spPr>
      </p:pic>
      <p:pic>
        <p:nvPicPr>
          <p:cNvPr id="685" name="bg object 68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91185" y="9783689"/>
            <a:ext cx="52637" cy="52636"/>
          </a:xfrm>
          <a:prstGeom prst="rect">
            <a:avLst/>
          </a:prstGeom>
        </p:spPr>
      </p:pic>
      <p:pic>
        <p:nvPicPr>
          <p:cNvPr id="686" name="bg object 6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1185" y="9889044"/>
            <a:ext cx="52637" cy="52636"/>
          </a:xfrm>
          <a:prstGeom prst="rect">
            <a:avLst/>
          </a:prstGeom>
        </p:spPr>
      </p:pic>
      <p:pic>
        <p:nvPicPr>
          <p:cNvPr id="687" name="bg object 6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1185" y="9994479"/>
            <a:ext cx="52637" cy="52637"/>
          </a:xfrm>
          <a:prstGeom prst="rect">
            <a:avLst/>
          </a:prstGeom>
        </p:spPr>
      </p:pic>
      <p:pic>
        <p:nvPicPr>
          <p:cNvPr id="688" name="bg object 6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9052548"/>
            <a:ext cx="52637" cy="52636"/>
          </a:xfrm>
          <a:prstGeom prst="rect">
            <a:avLst/>
          </a:prstGeom>
        </p:spPr>
      </p:pic>
      <p:pic>
        <p:nvPicPr>
          <p:cNvPr id="689" name="bg object 68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9157903"/>
            <a:ext cx="52637" cy="52636"/>
          </a:xfrm>
          <a:prstGeom prst="rect">
            <a:avLst/>
          </a:prstGeom>
        </p:spPr>
      </p:pic>
      <p:pic>
        <p:nvPicPr>
          <p:cNvPr id="690" name="bg object 6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539" y="9263257"/>
            <a:ext cx="52637" cy="52636"/>
          </a:xfrm>
          <a:prstGeom prst="rect">
            <a:avLst/>
          </a:prstGeom>
        </p:spPr>
      </p:pic>
      <p:pic>
        <p:nvPicPr>
          <p:cNvPr id="691" name="bg object 69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9368611"/>
            <a:ext cx="52637" cy="52636"/>
          </a:xfrm>
          <a:prstGeom prst="rect">
            <a:avLst/>
          </a:prstGeom>
        </p:spPr>
      </p:pic>
      <p:pic>
        <p:nvPicPr>
          <p:cNvPr id="692" name="bg object 69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9473965"/>
            <a:ext cx="52637" cy="52636"/>
          </a:xfrm>
          <a:prstGeom prst="rect">
            <a:avLst/>
          </a:prstGeom>
        </p:spPr>
      </p:pic>
      <p:pic>
        <p:nvPicPr>
          <p:cNvPr id="693" name="bg object 69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9052548"/>
            <a:ext cx="52637" cy="52636"/>
          </a:xfrm>
          <a:prstGeom prst="rect">
            <a:avLst/>
          </a:prstGeom>
        </p:spPr>
      </p:pic>
      <p:pic>
        <p:nvPicPr>
          <p:cNvPr id="694" name="bg object 69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9157903"/>
            <a:ext cx="52637" cy="52636"/>
          </a:xfrm>
          <a:prstGeom prst="rect">
            <a:avLst/>
          </a:prstGeom>
        </p:spPr>
      </p:pic>
      <p:pic>
        <p:nvPicPr>
          <p:cNvPr id="695" name="bg object 6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1893" y="9263257"/>
            <a:ext cx="52637" cy="52636"/>
          </a:xfrm>
          <a:prstGeom prst="rect">
            <a:avLst/>
          </a:prstGeom>
        </p:spPr>
      </p:pic>
      <p:pic>
        <p:nvPicPr>
          <p:cNvPr id="696" name="bg object 6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9368611"/>
            <a:ext cx="52637" cy="52636"/>
          </a:xfrm>
          <a:prstGeom prst="rect">
            <a:avLst/>
          </a:prstGeom>
        </p:spPr>
      </p:pic>
      <p:pic>
        <p:nvPicPr>
          <p:cNvPr id="697" name="bg object 6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9473965"/>
            <a:ext cx="52637" cy="52636"/>
          </a:xfrm>
          <a:prstGeom prst="rect">
            <a:avLst/>
          </a:prstGeom>
        </p:spPr>
      </p:pic>
      <p:pic>
        <p:nvPicPr>
          <p:cNvPr id="698" name="bg object 6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9052548"/>
            <a:ext cx="52637" cy="52636"/>
          </a:xfrm>
          <a:prstGeom prst="rect">
            <a:avLst/>
          </a:prstGeom>
        </p:spPr>
      </p:pic>
      <p:pic>
        <p:nvPicPr>
          <p:cNvPr id="699" name="bg object 6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9157903"/>
            <a:ext cx="52637" cy="52636"/>
          </a:xfrm>
          <a:prstGeom prst="rect">
            <a:avLst/>
          </a:prstGeom>
        </p:spPr>
      </p:pic>
      <p:pic>
        <p:nvPicPr>
          <p:cNvPr id="700" name="bg object 70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7248" y="9263257"/>
            <a:ext cx="52637" cy="52636"/>
          </a:xfrm>
          <a:prstGeom prst="rect">
            <a:avLst/>
          </a:prstGeom>
        </p:spPr>
      </p:pic>
      <p:pic>
        <p:nvPicPr>
          <p:cNvPr id="701" name="bg object 70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9368611"/>
            <a:ext cx="52637" cy="52636"/>
          </a:xfrm>
          <a:prstGeom prst="rect">
            <a:avLst/>
          </a:prstGeom>
        </p:spPr>
      </p:pic>
      <p:pic>
        <p:nvPicPr>
          <p:cNvPr id="702" name="bg object 7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9473965"/>
            <a:ext cx="52637" cy="52636"/>
          </a:xfrm>
          <a:prstGeom prst="rect">
            <a:avLst/>
          </a:prstGeom>
        </p:spPr>
      </p:pic>
      <p:pic>
        <p:nvPicPr>
          <p:cNvPr id="703" name="bg object 70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9052548"/>
            <a:ext cx="52637" cy="52636"/>
          </a:xfrm>
          <a:prstGeom prst="rect">
            <a:avLst/>
          </a:prstGeom>
        </p:spPr>
      </p:pic>
      <p:pic>
        <p:nvPicPr>
          <p:cNvPr id="704" name="bg object 70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9157903"/>
            <a:ext cx="52637" cy="52636"/>
          </a:xfrm>
          <a:prstGeom prst="rect">
            <a:avLst/>
          </a:prstGeom>
        </p:spPr>
      </p:pic>
      <p:pic>
        <p:nvPicPr>
          <p:cNvPr id="705" name="bg object 7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2602" y="9263257"/>
            <a:ext cx="52637" cy="52636"/>
          </a:xfrm>
          <a:prstGeom prst="rect">
            <a:avLst/>
          </a:prstGeom>
        </p:spPr>
      </p:pic>
      <p:pic>
        <p:nvPicPr>
          <p:cNvPr id="706" name="bg object 7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9368611"/>
            <a:ext cx="52637" cy="52636"/>
          </a:xfrm>
          <a:prstGeom prst="rect">
            <a:avLst/>
          </a:prstGeom>
        </p:spPr>
      </p:pic>
      <p:pic>
        <p:nvPicPr>
          <p:cNvPr id="707" name="bg object 70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9473965"/>
            <a:ext cx="52637" cy="52636"/>
          </a:xfrm>
          <a:prstGeom prst="rect">
            <a:avLst/>
          </a:prstGeom>
        </p:spPr>
      </p:pic>
      <p:pic>
        <p:nvPicPr>
          <p:cNvPr id="708" name="bg object 70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9052548"/>
            <a:ext cx="52637" cy="52636"/>
          </a:xfrm>
          <a:prstGeom prst="rect">
            <a:avLst/>
          </a:prstGeom>
        </p:spPr>
      </p:pic>
      <p:pic>
        <p:nvPicPr>
          <p:cNvPr id="709" name="bg object 70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9157903"/>
            <a:ext cx="52637" cy="52636"/>
          </a:xfrm>
          <a:prstGeom prst="rect">
            <a:avLst/>
          </a:prstGeom>
        </p:spPr>
      </p:pic>
      <p:pic>
        <p:nvPicPr>
          <p:cNvPr id="710" name="bg object 7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8037" y="9263257"/>
            <a:ext cx="52637" cy="52636"/>
          </a:xfrm>
          <a:prstGeom prst="rect">
            <a:avLst/>
          </a:prstGeom>
        </p:spPr>
      </p:pic>
      <p:pic>
        <p:nvPicPr>
          <p:cNvPr id="711" name="bg object 7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9368611"/>
            <a:ext cx="52637" cy="52636"/>
          </a:xfrm>
          <a:prstGeom prst="rect">
            <a:avLst/>
          </a:prstGeom>
        </p:spPr>
      </p:pic>
      <p:pic>
        <p:nvPicPr>
          <p:cNvPr id="712" name="bg object 7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9473965"/>
            <a:ext cx="52637" cy="52636"/>
          </a:xfrm>
          <a:prstGeom prst="rect">
            <a:avLst/>
          </a:prstGeom>
        </p:spPr>
      </p:pic>
      <p:pic>
        <p:nvPicPr>
          <p:cNvPr id="713" name="bg object 7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9052548"/>
            <a:ext cx="52636" cy="52636"/>
          </a:xfrm>
          <a:prstGeom prst="rect">
            <a:avLst/>
          </a:prstGeom>
        </p:spPr>
      </p:pic>
      <p:pic>
        <p:nvPicPr>
          <p:cNvPr id="714" name="bg object 7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9157903"/>
            <a:ext cx="52636" cy="52636"/>
          </a:xfrm>
          <a:prstGeom prst="rect">
            <a:avLst/>
          </a:prstGeom>
        </p:spPr>
      </p:pic>
      <p:pic>
        <p:nvPicPr>
          <p:cNvPr id="715" name="bg object 7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1917" y="9263257"/>
            <a:ext cx="52636" cy="52636"/>
          </a:xfrm>
          <a:prstGeom prst="rect">
            <a:avLst/>
          </a:prstGeom>
        </p:spPr>
      </p:pic>
      <p:pic>
        <p:nvPicPr>
          <p:cNvPr id="716" name="bg object 7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9368611"/>
            <a:ext cx="52636" cy="52636"/>
          </a:xfrm>
          <a:prstGeom prst="rect">
            <a:avLst/>
          </a:prstGeom>
        </p:spPr>
      </p:pic>
      <p:pic>
        <p:nvPicPr>
          <p:cNvPr id="717" name="bg object 7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9473965"/>
            <a:ext cx="52636" cy="52636"/>
          </a:xfrm>
          <a:prstGeom prst="rect">
            <a:avLst/>
          </a:prstGeom>
        </p:spPr>
      </p:pic>
      <p:pic>
        <p:nvPicPr>
          <p:cNvPr id="718" name="bg object 7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052548"/>
            <a:ext cx="52637" cy="52636"/>
          </a:xfrm>
          <a:prstGeom prst="rect">
            <a:avLst/>
          </a:prstGeom>
        </p:spPr>
      </p:pic>
      <p:pic>
        <p:nvPicPr>
          <p:cNvPr id="719" name="bg object 7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157823"/>
            <a:ext cx="52637" cy="52636"/>
          </a:xfrm>
          <a:prstGeom prst="rect">
            <a:avLst/>
          </a:prstGeom>
        </p:spPr>
      </p:pic>
      <p:pic>
        <p:nvPicPr>
          <p:cNvPr id="720" name="bg object 7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17271" y="9263257"/>
            <a:ext cx="52637" cy="52636"/>
          </a:xfrm>
          <a:prstGeom prst="rect">
            <a:avLst/>
          </a:prstGeom>
        </p:spPr>
      </p:pic>
      <p:pic>
        <p:nvPicPr>
          <p:cNvPr id="721" name="bg object 7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368531"/>
            <a:ext cx="52637" cy="52636"/>
          </a:xfrm>
          <a:prstGeom prst="rect">
            <a:avLst/>
          </a:prstGeom>
        </p:spPr>
      </p:pic>
      <p:pic>
        <p:nvPicPr>
          <p:cNvPr id="722" name="bg object 7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473965"/>
            <a:ext cx="52637" cy="52636"/>
          </a:xfrm>
          <a:prstGeom prst="rect">
            <a:avLst/>
          </a:prstGeom>
        </p:spPr>
      </p:pic>
      <p:pic>
        <p:nvPicPr>
          <p:cNvPr id="723" name="bg object 7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9052548"/>
            <a:ext cx="52637" cy="52636"/>
          </a:xfrm>
          <a:prstGeom prst="rect">
            <a:avLst/>
          </a:prstGeom>
        </p:spPr>
      </p:pic>
      <p:pic>
        <p:nvPicPr>
          <p:cNvPr id="724" name="bg object 7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9157903"/>
            <a:ext cx="52637" cy="52636"/>
          </a:xfrm>
          <a:prstGeom prst="rect">
            <a:avLst/>
          </a:prstGeom>
        </p:spPr>
      </p:pic>
      <p:pic>
        <p:nvPicPr>
          <p:cNvPr id="725" name="bg object 7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2626" y="9263257"/>
            <a:ext cx="52637" cy="52636"/>
          </a:xfrm>
          <a:prstGeom prst="rect">
            <a:avLst/>
          </a:prstGeom>
        </p:spPr>
      </p:pic>
      <p:pic>
        <p:nvPicPr>
          <p:cNvPr id="726" name="bg object 7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9368611"/>
            <a:ext cx="52637" cy="52636"/>
          </a:xfrm>
          <a:prstGeom prst="rect">
            <a:avLst/>
          </a:prstGeom>
        </p:spPr>
      </p:pic>
      <p:pic>
        <p:nvPicPr>
          <p:cNvPr id="727" name="bg object 7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9473965"/>
            <a:ext cx="52637" cy="52636"/>
          </a:xfrm>
          <a:prstGeom prst="rect">
            <a:avLst/>
          </a:prstGeom>
        </p:spPr>
      </p:pic>
      <p:pic>
        <p:nvPicPr>
          <p:cNvPr id="728" name="bg object 7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9052548"/>
            <a:ext cx="52637" cy="52636"/>
          </a:xfrm>
          <a:prstGeom prst="rect">
            <a:avLst/>
          </a:prstGeom>
        </p:spPr>
      </p:pic>
      <p:pic>
        <p:nvPicPr>
          <p:cNvPr id="729" name="bg object 7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9157903"/>
            <a:ext cx="52637" cy="52636"/>
          </a:xfrm>
          <a:prstGeom prst="rect">
            <a:avLst/>
          </a:prstGeom>
        </p:spPr>
      </p:pic>
      <p:pic>
        <p:nvPicPr>
          <p:cNvPr id="730" name="bg object 7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8060" y="9263257"/>
            <a:ext cx="52637" cy="52636"/>
          </a:xfrm>
          <a:prstGeom prst="rect">
            <a:avLst/>
          </a:prstGeom>
        </p:spPr>
      </p:pic>
      <p:pic>
        <p:nvPicPr>
          <p:cNvPr id="731" name="bg object 7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9368611"/>
            <a:ext cx="52637" cy="52636"/>
          </a:xfrm>
          <a:prstGeom prst="rect">
            <a:avLst/>
          </a:prstGeom>
        </p:spPr>
      </p:pic>
      <p:pic>
        <p:nvPicPr>
          <p:cNvPr id="732" name="bg object 7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9473965"/>
            <a:ext cx="52637" cy="52636"/>
          </a:xfrm>
          <a:prstGeom prst="rect">
            <a:avLst/>
          </a:prstGeom>
        </p:spPr>
      </p:pic>
      <p:pic>
        <p:nvPicPr>
          <p:cNvPr id="733" name="bg object 7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9573061"/>
            <a:ext cx="52637" cy="52636"/>
          </a:xfrm>
          <a:prstGeom prst="rect">
            <a:avLst/>
          </a:prstGeom>
        </p:spPr>
      </p:pic>
      <p:pic>
        <p:nvPicPr>
          <p:cNvPr id="734" name="bg object 7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9678335"/>
            <a:ext cx="52637" cy="52636"/>
          </a:xfrm>
          <a:prstGeom prst="rect">
            <a:avLst/>
          </a:prstGeom>
        </p:spPr>
      </p:pic>
      <p:pic>
        <p:nvPicPr>
          <p:cNvPr id="735" name="bg object 7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6539" y="9783689"/>
            <a:ext cx="52637" cy="52636"/>
          </a:xfrm>
          <a:prstGeom prst="rect">
            <a:avLst/>
          </a:prstGeom>
        </p:spPr>
      </p:pic>
      <p:pic>
        <p:nvPicPr>
          <p:cNvPr id="736" name="bg object 7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539" y="9889044"/>
            <a:ext cx="52637" cy="52636"/>
          </a:xfrm>
          <a:prstGeom prst="rect">
            <a:avLst/>
          </a:prstGeom>
        </p:spPr>
      </p:pic>
      <p:pic>
        <p:nvPicPr>
          <p:cNvPr id="737" name="bg object 7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6539" y="9994479"/>
            <a:ext cx="52637" cy="52637"/>
          </a:xfrm>
          <a:prstGeom prst="rect">
            <a:avLst/>
          </a:prstGeom>
        </p:spPr>
      </p:pic>
      <p:pic>
        <p:nvPicPr>
          <p:cNvPr id="738" name="bg object 7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9573061"/>
            <a:ext cx="52637" cy="52636"/>
          </a:xfrm>
          <a:prstGeom prst="rect">
            <a:avLst/>
          </a:prstGeom>
        </p:spPr>
      </p:pic>
      <p:pic>
        <p:nvPicPr>
          <p:cNvPr id="739" name="bg object 7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9678335"/>
            <a:ext cx="52637" cy="52636"/>
          </a:xfrm>
          <a:prstGeom prst="rect">
            <a:avLst/>
          </a:prstGeom>
        </p:spPr>
      </p:pic>
      <p:pic>
        <p:nvPicPr>
          <p:cNvPr id="740" name="bg object 7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1893" y="9783689"/>
            <a:ext cx="52637" cy="52636"/>
          </a:xfrm>
          <a:prstGeom prst="rect">
            <a:avLst/>
          </a:prstGeom>
        </p:spPr>
      </p:pic>
      <p:pic>
        <p:nvPicPr>
          <p:cNvPr id="741" name="bg object 7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893" y="9889044"/>
            <a:ext cx="52637" cy="52636"/>
          </a:xfrm>
          <a:prstGeom prst="rect">
            <a:avLst/>
          </a:prstGeom>
        </p:spPr>
      </p:pic>
      <p:pic>
        <p:nvPicPr>
          <p:cNvPr id="742" name="bg object 7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01893" y="9994479"/>
            <a:ext cx="52637" cy="52637"/>
          </a:xfrm>
          <a:prstGeom prst="rect">
            <a:avLst/>
          </a:prstGeom>
        </p:spPr>
      </p:pic>
      <p:pic>
        <p:nvPicPr>
          <p:cNvPr id="743" name="bg object 7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9573061"/>
            <a:ext cx="52637" cy="52636"/>
          </a:xfrm>
          <a:prstGeom prst="rect">
            <a:avLst/>
          </a:prstGeom>
        </p:spPr>
      </p:pic>
      <p:pic>
        <p:nvPicPr>
          <p:cNvPr id="744" name="bg object 7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9678416"/>
            <a:ext cx="52637" cy="52636"/>
          </a:xfrm>
          <a:prstGeom prst="rect">
            <a:avLst/>
          </a:prstGeom>
        </p:spPr>
      </p:pic>
      <p:pic>
        <p:nvPicPr>
          <p:cNvPr id="745" name="bg object 7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07248" y="9783770"/>
            <a:ext cx="52637" cy="52636"/>
          </a:xfrm>
          <a:prstGeom prst="rect">
            <a:avLst/>
          </a:prstGeom>
        </p:spPr>
      </p:pic>
      <p:pic>
        <p:nvPicPr>
          <p:cNvPr id="746" name="bg object 7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248" y="9889124"/>
            <a:ext cx="52637" cy="52636"/>
          </a:xfrm>
          <a:prstGeom prst="rect">
            <a:avLst/>
          </a:prstGeom>
        </p:spPr>
      </p:pic>
      <p:pic>
        <p:nvPicPr>
          <p:cNvPr id="747" name="bg object 7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7248" y="9994479"/>
            <a:ext cx="52637" cy="52637"/>
          </a:xfrm>
          <a:prstGeom prst="rect">
            <a:avLst/>
          </a:prstGeom>
        </p:spPr>
      </p:pic>
      <p:pic>
        <p:nvPicPr>
          <p:cNvPr id="748" name="bg object 74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9573061"/>
            <a:ext cx="52637" cy="52636"/>
          </a:xfrm>
          <a:prstGeom prst="rect">
            <a:avLst/>
          </a:prstGeom>
        </p:spPr>
      </p:pic>
      <p:pic>
        <p:nvPicPr>
          <p:cNvPr id="749" name="bg object 7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9678335"/>
            <a:ext cx="52637" cy="52636"/>
          </a:xfrm>
          <a:prstGeom prst="rect">
            <a:avLst/>
          </a:prstGeom>
        </p:spPr>
      </p:pic>
      <p:pic>
        <p:nvPicPr>
          <p:cNvPr id="750" name="bg object 7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12602" y="9783689"/>
            <a:ext cx="52637" cy="52636"/>
          </a:xfrm>
          <a:prstGeom prst="rect">
            <a:avLst/>
          </a:prstGeom>
        </p:spPr>
      </p:pic>
      <p:pic>
        <p:nvPicPr>
          <p:cNvPr id="751" name="bg object 75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2602" y="9889044"/>
            <a:ext cx="52637" cy="52636"/>
          </a:xfrm>
          <a:prstGeom prst="rect">
            <a:avLst/>
          </a:prstGeom>
        </p:spPr>
      </p:pic>
      <p:pic>
        <p:nvPicPr>
          <p:cNvPr id="752" name="bg object 75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12602" y="9994479"/>
            <a:ext cx="52637" cy="52637"/>
          </a:xfrm>
          <a:prstGeom prst="rect">
            <a:avLst/>
          </a:prstGeom>
        </p:spPr>
      </p:pic>
      <p:pic>
        <p:nvPicPr>
          <p:cNvPr id="753" name="bg object 7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9573061"/>
            <a:ext cx="52637" cy="52636"/>
          </a:xfrm>
          <a:prstGeom prst="rect">
            <a:avLst/>
          </a:prstGeom>
        </p:spPr>
      </p:pic>
      <p:pic>
        <p:nvPicPr>
          <p:cNvPr id="754" name="bg object 7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9678335"/>
            <a:ext cx="52637" cy="52636"/>
          </a:xfrm>
          <a:prstGeom prst="rect">
            <a:avLst/>
          </a:prstGeom>
        </p:spPr>
      </p:pic>
      <p:pic>
        <p:nvPicPr>
          <p:cNvPr id="755" name="bg object 7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8037" y="9783689"/>
            <a:ext cx="52637" cy="52636"/>
          </a:xfrm>
          <a:prstGeom prst="rect">
            <a:avLst/>
          </a:prstGeom>
        </p:spPr>
      </p:pic>
      <p:pic>
        <p:nvPicPr>
          <p:cNvPr id="756" name="bg object 75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8037" y="9889044"/>
            <a:ext cx="52637" cy="52636"/>
          </a:xfrm>
          <a:prstGeom prst="rect">
            <a:avLst/>
          </a:prstGeom>
        </p:spPr>
      </p:pic>
      <p:pic>
        <p:nvPicPr>
          <p:cNvPr id="757" name="bg object 7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8037" y="9994479"/>
            <a:ext cx="52637" cy="52637"/>
          </a:xfrm>
          <a:prstGeom prst="rect">
            <a:avLst/>
          </a:prstGeom>
        </p:spPr>
      </p:pic>
      <p:pic>
        <p:nvPicPr>
          <p:cNvPr id="758" name="bg object 75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9572981"/>
            <a:ext cx="52636" cy="52636"/>
          </a:xfrm>
          <a:prstGeom prst="rect">
            <a:avLst/>
          </a:prstGeom>
        </p:spPr>
      </p:pic>
      <p:pic>
        <p:nvPicPr>
          <p:cNvPr id="759" name="bg object 7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9678335"/>
            <a:ext cx="52636" cy="52636"/>
          </a:xfrm>
          <a:prstGeom prst="rect">
            <a:avLst/>
          </a:prstGeom>
        </p:spPr>
      </p:pic>
      <p:pic>
        <p:nvPicPr>
          <p:cNvPr id="760" name="bg object 7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11917" y="9783689"/>
            <a:ext cx="52636" cy="52636"/>
          </a:xfrm>
          <a:prstGeom prst="rect">
            <a:avLst/>
          </a:prstGeom>
        </p:spPr>
      </p:pic>
      <p:pic>
        <p:nvPicPr>
          <p:cNvPr id="761" name="bg object 7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917" y="9889044"/>
            <a:ext cx="52636" cy="52636"/>
          </a:xfrm>
          <a:prstGeom prst="rect">
            <a:avLst/>
          </a:prstGeom>
        </p:spPr>
      </p:pic>
      <p:pic>
        <p:nvPicPr>
          <p:cNvPr id="762" name="bg object 7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1917" y="9994479"/>
            <a:ext cx="52636" cy="52637"/>
          </a:xfrm>
          <a:prstGeom prst="rect">
            <a:avLst/>
          </a:prstGeom>
        </p:spPr>
      </p:pic>
      <p:pic>
        <p:nvPicPr>
          <p:cNvPr id="763" name="bg object 7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572981"/>
            <a:ext cx="52637" cy="52636"/>
          </a:xfrm>
          <a:prstGeom prst="rect">
            <a:avLst/>
          </a:prstGeom>
        </p:spPr>
      </p:pic>
      <p:pic>
        <p:nvPicPr>
          <p:cNvPr id="764" name="bg object 76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678335"/>
            <a:ext cx="52637" cy="52636"/>
          </a:xfrm>
          <a:prstGeom prst="rect">
            <a:avLst/>
          </a:prstGeom>
        </p:spPr>
      </p:pic>
      <p:pic>
        <p:nvPicPr>
          <p:cNvPr id="765" name="bg object 7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17271" y="9783689"/>
            <a:ext cx="52637" cy="52636"/>
          </a:xfrm>
          <a:prstGeom prst="rect">
            <a:avLst/>
          </a:prstGeom>
        </p:spPr>
      </p:pic>
      <p:pic>
        <p:nvPicPr>
          <p:cNvPr id="766" name="bg object 7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889044"/>
            <a:ext cx="52637" cy="52636"/>
          </a:xfrm>
          <a:prstGeom prst="rect">
            <a:avLst/>
          </a:prstGeom>
        </p:spPr>
      </p:pic>
      <p:pic>
        <p:nvPicPr>
          <p:cNvPr id="767" name="bg object 76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17271" y="9994398"/>
            <a:ext cx="52637" cy="52636"/>
          </a:xfrm>
          <a:prstGeom prst="rect">
            <a:avLst/>
          </a:prstGeom>
        </p:spPr>
      </p:pic>
      <p:pic>
        <p:nvPicPr>
          <p:cNvPr id="768" name="bg object 76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9572981"/>
            <a:ext cx="52637" cy="52636"/>
          </a:xfrm>
          <a:prstGeom prst="rect">
            <a:avLst/>
          </a:prstGeom>
        </p:spPr>
      </p:pic>
      <p:pic>
        <p:nvPicPr>
          <p:cNvPr id="769" name="bg object 7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9678335"/>
            <a:ext cx="52637" cy="52636"/>
          </a:xfrm>
          <a:prstGeom prst="rect">
            <a:avLst/>
          </a:prstGeom>
        </p:spPr>
      </p:pic>
      <p:pic>
        <p:nvPicPr>
          <p:cNvPr id="770" name="bg object 77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2626" y="9783770"/>
            <a:ext cx="52637" cy="52636"/>
          </a:xfrm>
          <a:prstGeom prst="rect">
            <a:avLst/>
          </a:prstGeom>
        </p:spPr>
      </p:pic>
      <p:pic>
        <p:nvPicPr>
          <p:cNvPr id="771" name="bg object 7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626" y="9889044"/>
            <a:ext cx="52637" cy="52636"/>
          </a:xfrm>
          <a:prstGeom prst="rect">
            <a:avLst/>
          </a:prstGeom>
        </p:spPr>
      </p:pic>
      <p:pic>
        <p:nvPicPr>
          <p:cNvPr id="772" name="bg object 77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22626" y="9994479"/>
            <a:ext cx="52637" cy="52637"/>
          </a:xfrm>
          <a:prstGeom prst="rect">
            <a:avLst/>
          </a:prstGeom>
        </p:spPr>
      </p:pic>
      <p:pic>
        <p:nvPicPr>
          <p:cNvPr id="773" name="bg object 7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9572981"/>
            <a:ext cx="52637" cy="52636"/>
          </a:xfrm>
          <a:prstGeom prst="rect">
            <a:avLst/>
          </a:prstGeom>
        </p:spPr>
      </p:pic>
      <p:pic>
        <p:nvPicPr>
          <p:cNvPr id="774" name="bg object 7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9678335"/>
            <a:ext cx="52637" cy="52636"/>
          </a:xfrm>
          <a:prstGeom prst="rect">
            <a:avLst/>
          </a:prstGeom>
        </p:spPr>
      </p:pic>
      <p:pic>
        <p:nvPicPr>
          <p:cNvPr id="775" name="bg object 77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28060" y="9783689"/>
            <a:ext cx="52637" cy="52636"/>
          </a:xfrm>
          <a:prstGeom prst="rect">
            <a:avLst/>
          </a:prstGeom>
        </p:spPr>
      </p:pic>
      <p:pic>
        <p:nvPicPr>
          <p:cNvPr id="776" name="bg object 7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8060" y="9889044"/>
            <a:ext cx="52637" cy="52636"/>
          </a:xfrm>
          <a:prstGeom prst="rect">
            <a:avLst/>
          </a:prstGeom>
        </p:spPr>
      </p:pic>
      <p:pic>
        <p:nvPicPr>
          <p:cNvPr id="777" name="bg object 7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8060" y="9994479"/>
            <a:ext cx="52637" cy="52637"/>
          </a:xfrm>
          <a:prstGeom prst="rect">
            <a:avLst/>
          </a:prstGeom>
        </p:spPr>
      </p:pic>
      <p:sp>
        <p:nvSpPr>
          <p:cNvPr id="778" name="bg object 778"/>
          <p:cNvSpPr/>
          <p:nvPr/>
        </p:nvSpPr>
        <p:spPr>
          <a:xfrm>
            <a:off x="0" y="10073435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bg object 779"/>
          <p:cNvSpPr/>
          <p:nvPr/>
        </p:nvSpPr>
        <p:spPr>
          <a:xfrm>
            <a:off x="7458277" y="1930652"/>
            <a:ext cx="10829925" cy="5962015"/>
          </a:xfrm>
          <a:custGeom>
            <a:avLst/>
            <a:gdLst/>
            <a:ahLst/>
            <a:cxnLst/>
            <a:rect l="l" t="t" r="r" b="b"/>
            <a:pathLst>
              <a:path w="10829925" h="5962015">
                <a:moveTo>
                  <a:pt x="0" y="0"/>
                </a:moveTo>
                <a:lnTo>
                  <a:pt x="10829721" y="0"/>
                </a:lnTo>
                <a:lnTo>
                  <a:pt x="10829721" y="5961550"/>
                </a:lnTo>
                <a:lnTo>
                  <a:pt x="0" y="596155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bg object 780"/>
          <p:cNvSpPr/>
          <p:nvPr/>
        </p:nvSpPr>
        <p:spPr>
          <a:xfrm>
            <a:off x="300123" y="0"/>
            <a:ext cx="3673475" cy="2724150"/>
          </a:xfrm>
          <a:custGeom>
            <a:avLst/>
            <a:gdLst/>
            <a:ahLst/>
            <a:cxnLst/>
            <a:rect l="l" t="t" r="r" b="b"/>
            <a:pathLst>
              <a:path w="3673475" h="2724150">
                <a:moveTo>
                  <a:pt x="702110" y="2323173"/>
                </a:moveTo>
                <a:lnTo>
                  <a:pt x="667941" y="2302680"/>
                </a:lnTo>
                <a:lnTo>
                  <a:pt x="663599" y="2288473"/>
                </a:lnTo>
                <a:lnTo>
                  <a:pt x="664906" y="2273684"/>
                </a:lnTo>
                <a:lnTo>
                  <a:pt x="672058" y="2260058"/>
                </a:lnTo>
                <a:lnTo>
                  <a:pt x="683905" y="2250258"/>
                </a:lnTo>
                <a:lnTo>
                  <a:pt x="698116" y="2245915"/>
                </a:lnTo>
                <a:lnTo>
                  <a:pt x="712925" y="2247222"/>
                </a:lnTo>
                <a:lnTo>
                  <a:pt x="726564" y="2254375"/>
                </a:lnTo>
                <a:lnTo>
                  <a:pt x="736352" y="2266257"/>
                </a:lnTo>
                <a:lnTo>
                  <a:pt x="740674" y="2280465"/>
                </a:lnTo>
                <a:lnTo>
                  <a:pt x="739363" y="2295253"/>
                </a:lnTo>
                <a:lnTo>
                  <a:pt x="710500" y="2322260"/>
                </a:lnTo>
                <a:lnTo>
                  <a:pt x="702110" y="2323173"/>
                </a:lnTo>
                <a:close/>
              </a:path>
              <a:path w="3673475" h="2724150">
                <a:moveTo>
                  <a:pt x="413740" y="2018099"/>
                </a:moveTo>
                <a:lnTo>
                  <a:pt x="405560" y="2018099"/>
                </a:lnTo>
                <a:lnTo>
                  <a:pt x="396880" y="2017124"/>
                </a:lnTo>
                <a:lnTo>
                  <a:pt x="367981" y="1989091"/>
                </a:lnTo>
                <a:lnTo>
                  <a:pt x="367081" y="1974260"/>
                </a:lnTo>
                <a:lnTo>
                  <a:pt x="371816" y="1960189"/>
                </a:lnTo>
                <a:lnTo>
                  <a:pt x="381967" y="1948611"/>
                </a:lnTo>
                <a:lnTo>
                  <a:pt x="395784" y="1941859"/>
                </a:lnTo>
                <a:lnTo>
                  <a:pt x="410618" y="1940959"/>
                </a:lnTo>
                <a:lnTo>
                  <a:pt x="424710" y="1945693"/>
                </a:lnTo>
                <a:lnTo>
                  <a:pt x="436300" y="1955844"/>
                </a:lnTo>
                <a:lnTo>
                  <a:pt x="443040" y="1969612"/>
                </a:lnTo>
                <a:lnTo>
                  <a:pt x="443920" y="1984443"/>
                </a:lnTo>
                <a:lnTo>
                  <a:pt x="439182" y="1998514"/>
                </a:lnTo>
                <a:lnTo>
                  <a:pt x="429067" y="2010091"/>
                </a:lnTo>
                <a:lnTo>
                  <a:pt x="422006" y="2015516"/>
                </a:lnTo>
                <a:lnTo>
                  <a:pt x="413740" y="2018099"/>
                </a:lnTo>
                <a:close/>
              </a:path>
              <a:path w="3673475" h="2724150">
                <a:moveTo>
                  <a:pt x="436341" y="1955844"/>
                </a:moveTo>
                <a:close/>
              </a:path>
              <a:path w="3673475" h="2724150">
                <a:moveTo>
                  <a:pt x="875269" y="2447511"/>
                </a:moveTo>
                <a:lnTo>
                  <a:pt x="868208" y="2447511"/>
                </a:lnTo>
                <a:lnTo>
                  <a:pt x="861062" y="2445530"/>
                </a:lnTo>
                <a:lnTo>
                  <a:pt x="854604" y="2441483"/>
                </a:lnTo>
                <a:lnTo>
                  <a:pt x="843481" y="2430926"/>
                </a:lnTo>
                <a:lnTo>
                  <a:pt x="837501" y="2417320"/>
                </a:lnTo>
                <a:lnTo>
                  <a:pt x="837058" y="2402470"/>
                </a:lnTo>
                <a:lnTo>
                  <a:pt x="842549" y="2388097"/>
                </a:lnTo>
                <a:lnTo>
                  <a:pt x="853192" y="2376939"/>
                </a:lnTo>
                <a:lnTo>
                  <a:pt x="866798" y="2370962"/>
                </a:lnTo>
                <a:lnTo>
                  <a:pt x="881648" y="2370540"/>
                </a:lnTo>
                <a:lnTo>
                  <a:pt x="896021" y="2376043"/>
                </a:lnTo>
                <a:lnTo>
                  <a:pt x="907143" y="2386636"/>
                </a:lnTo>
                <a:lnTo>
                  <a:pt x="913124" y="2400217"/>
                </a:lnTo>
                <a:lnTo>
                  <a:pt x="913566" y="2415057"/>
                </a:lnTo>
                <a:lnTo>
                  <a:pt x="908076" y="2429428"/>
                </a:lnTo>
                <a:lnTo>
                  <a:pt x="901630" y="2437194"/>
                </a:lnTo>
                <a:lnTo>
                  <a:pt x="893707" y="2442861"/>
                </a:lnTo>
                <a:lnTo>
                  <a:pt x="884766" y="2446332"/>
                </a:lnTo>
                <a:lnTo>
                  <a:pt x="875269" y="2447511"/>
                </a:lnTo>
                <a:close/>
              </a:path>
              <a:path w="3673475" h="2724150">
                <a:moveTo>
                  <a:pt x="854604" y="2441569"/>
                </a:moveTo>
                <a:close/>
              </a:path>
              <a:path w="3673475" h="2724150">
                <a:moveTo>
                  <a:pt x="544793" y="2179376"/>
                </a:moveTo>
                <a:lnTo>
                  <a:pt x="508700" y="2154736"/>
                </a:lnTo>
                <a:lnTo>
                  <a:pt x="506056" y="2140112"/>
                </a:lnTo>
                <a:lnTo>
                  <a:pt x="509112" y="2125552"/>
                </a:lnTo>
                <a:lnTo>
                  <a:pt x="517842" y="2112816"/>
                </a:lnTo>
                <a:lnTo>
                  <a:pt x="530770" y="2104497"/>
                </a:lnTo>
                <a:lnTo>
                  <a:pt x="545385" y="2101870"/>
                </a:lnTo>
                <a:lnTo>
                  <a:pt x="559920" y="2104909"/>
                </a:lnTo>
                <a:lnTo>
                  <a:pt x="572606" y="2113591"/>
                </a:lnTo>
                <a:lnTo>
                  <a:pt x="580924" y="2126557"/>
                </a:lnTo>
                <a:lnTo>
                  <a:pt x="583552" y="2141177"/>
                </a:lnTo>
                <a:lnTo>
                  <a:pt x="580513" y="2155717"/>
                </a:lnTo>
                <a:lnTo>
                  <a:pt x="544793" y="2179376"/>
                </a:lnTo>
                <a:close/>
              </a:path>
              <a:path w="3673475" h="2724150">
                <a:moveTo>
                  <a:pt x="1465441" y="2686542"/>
                </a:moveTo>
                <a:lnTo>
                  <a:pt x="1462772" y="2686542"/>
                </a:lnTo>
                <a:lnTo>
                  <a:pt x="1460102" y="2686283"/>
                </a:lnTo>
                <a:lnTo>
                  <a:pt x="1427544" y="2655716"/>
                </a:lnTo>
                <a:lnTo>
                  <a:pt x="1427468" y="2639872"/>
                </a:lnTo>
                <a:lnTo>
                  <a:pt x="1433536" y="2625744"/>
                </a:lnTo>
                <a:lnTo>
                  <a:pt x="1444173" y="2615386"/>
                </a:lnTo>
                <a:lnTo>
                  <a:pt x="1457909" y="2609758"/>
                </a:lnTo>
                <a:lnTo>
                  <a:pt x="1473277" y="2609821"/>
                </a:lnTo>
                <a:lnTo>
                  <a:pt x="1487453" y="2615902"/>
                </a:lnTo>
                <a:lnTo>
                  <a:pt x="1497828" y="2626569"/>
                </a:lnTo>
                <a:lnTo>
                  <a:pt x="1503439" y="2640335"/>
                </a:lnTo>
                <a:lnTo>
                  <a:pt x="1503328" y="2655716"/>
                </a:lnTo>
                <a:lnTo>
                  <a:pt x="1498328" y="2668233"/>
                </a:lnTo>
                <a:lnTo>
                  <a:pt x="1489680" y="2677974"/>
                </a:lnTo>
                <a:lnTo>
                  <a:pt x="1478384" y="2684292"/>
                </a:lnTo>
                <a:lnTo>
                  <a:pt x="1465441" y="2686542"/>
                </a:lnTo>
                <a:close/>
              </a:path>
              <a:path w="3673475" h="2724150">
                <a:moveTo>
                  <a:pt x="1061947" y="2550494"/>
                </a:moveTo>
                <a:lnTo>
                  <a:pt x="1056350" y="2550494"/>
                </a:lnTo>
                <a:lnTo>
                  <a:pt x="1050667" y="2549288"/>
                </a:lnTo>
                <a:lnTo>
                  <a:pt x="1045329" y="2546705"/>
                </a:lnTo>
                <a:lnTo>
                  <a:pt x="1032994" y="2537470"/>
                </a:lnTo>
                <a:lnTo>
                  <a:pt x="1025438" y="2524683"/>
                </a:lnTo>
                <a:lnTo>
                  <a:pt x="1023243" y="2509992"/>
                </a:lnTo>
                <a:lnTo>
                  <a:pt x="1026988" y="2495041"/>
                </a:lnTo>
                <a:lnTo>
                  <a:pt x="1036235" y="2482756"/>
                </a:lnTo>
                <a:lnTo>
                  <a:pt x="1049042" y="2475226"/>
                </a:lnTo>
                <a:lnTo>
                  <a:pt x="1063738" y="2473040"/>
                </a:lnTo>
                <a:lnTo>
                  <a:pt x="1078652" y="2476787"/>
                </a:lnTo>
                <a:lnTo>
                  <a:pt x="1090950" y="2486020"/>
                </a:lnTo>
                <a:lnTo>
                  <a:pt x="1098510" y="2498798"/>
                </a:lnTo>
                <a:lnTo>
                  <a:pt x="1100726" y="2513464"/>
                </a:lnTo>
                <a:lnTo>
                  <a:pt x="1096993" y="2528364"/>
                </a:lnTo>
                <a:lnTo>
                  <a:pt x="1090754" y="2537707"/>
                </a:lnTo>
                <a:lnTo>
                  <a:pt x="1082408" y="2544660"/>
                </a:lnTo>
                <a:lnTo>
                  <a:pt x="1072594" y="2548998"/>
                </a:lnTo>
                <a:lnTo>
                  <a:pt x="1061947" y="2550494"/>
                </a:lnTo>
                <a:close/>
              </a:path>
              <a:path w="3673475" h="2724150">
                <a:moveTo>
                  <a:pt x="187108" y="201775"/>
                </a:moveTo>
                <a:lnTo>
                  <a:pt x="181856" y="201775"/>
                </a:lnTo>
                <a:lnTo>
                  <a:pt x="176603" y="200655"/>
                </a:lnTo>
                <a:lnTo>
                  <a:pt x="171523" y="198417"/>
                </a:lnTo>
                <a:lnTo>
                  <a:pt x="158922" y="189567"/>
                </a:lnTo>
                <a:lnTo>
                  <a:pt x="150987" y="177019"/>
                </a:lnTo>
                <a:lnTo>
                  <a:pt x="148347" y="162405"/>
                </a:lnTo>
                <a:lnTo>
                  <a:pt x="151633" y="147356"/>
                </a:lnTo>
                <a:lnTo>
                  <a:pt x="160495" y="134804"/>
                </a:lnTo>
                <a:lnTo>
                  <a:pt x="173062" y="126895"/>
                </a:lnTo>
                <a:lnTo>
                  <a:pt x="187680" y="124264"/>
                </a:lnTo>
                <a:lnTo>
                  <a:pt x="202694" y="127551"/>
                </a:lnTo>
                <a:lnTo>
                  <a:pt x="215295" y="136401"/>
                </a:lnTo>
                <a:lnTo>
                  <a:pt x="223230" y="148949"/>
                </a:lnTo>
                <a:lnTo>
                  <a:pt x="225870" y="163563"/>
                </a:lnTo>
                <a:lnTo>
                  <a:pt x="222584" y="178612"/>
                </a:lnTo>
                <a:lnTo>
                  <a:pt x="216448" y="188334"/>
                </a:lnTo>
                <a:lnTo>
                  <a:pt x="208043" y="195618"/>
                </a:lnTo>
                <a:lnTo>
                  <a:pt x="198040" y="200190"/>
                </a:lnTo>
                <a:lnTo>
                  <a:pt x="187108" y="201775"/>
                </a:lnTo>
                <a:close/>
              </a:path>
              <a:path w="3673475" h="2724150">
                <a:moveTo>
                  <a:pt x="113057" y="401713"/>
                </a:moveTo>
                <a:lnTo>
                  <a:pt x="109354" y="401713"/>
                </a:lnTo>
                <a:lnTo>
                  <a:pt x="105566" y="401197"/>
                </a:lnTo>
                <a:lnTo>
                  <a:pt x="101863" y="400077"/>
                </a:lnTo>
                <a:lnTo>
                  <a:pt x="88297" y="392746"/>
                </a:lnTo>
                <a:lnTo>
                  <a:pt x="78905" y="381209"/>
                </a:lnTo>
                <a:lnTo>
                  <a:pt x="74534" y="367009"/>
                </a:lnTo>
                <a:lnTo>
                  <a:pt x="76031" y="351686"/>
                </a:lnTo>
                <a:lnTo>
                  <a:pt x="83313" y="338132"/>
                </a:lnTo>
                <a:lnTo>
                  <a:pt x="94824" y="328760"/>
                </a:lnTo>
                <a:lnTo>
                  <a:pt x="109015" y="324393"/>
                </a:lnTo>
                <a:lnTo>
                  <a:pt x="124337" y="325854"/>
                </a:lnTo>
                <a:lnTo>
                  <a:pt x="137891" y="333149"/>
                </a:lnTo>
                <a:lnTo>
                  <a:pt x="147263" y="344690"/>
                </a:lnTo>
                <a:lnTo>
                  <a:pt x="151630" y="358911"/>
                </a:lnTo>
                <a:lnTo>
                  <a:pt x="150169" y="374246"/>
                </a:lnTo>
                <a:lnTo>
                  <a:pt x="144564" y="385585"/>
                </a:lnTo>
                <a:lnTo>
                  <a:pt x="135940" y="394244"/>
                </a:lnTo>
                <a:lnTo>
                  <a:pt x="125152" y="399771"/>
                </a:lnTo>
                <a:lnTo>
                  <a:pt x="113057" y="401713"/>
                </a:lnTo>
                <a:close/>
              </a:path>
              <a:path w="3673475" h="2724150">
                <a:moveTo>
                  <a:pt x="38747" y="820620"/>
                </a:moveTo>
                <a:lnTo>
                  <a:pt x="37197" y="820620"/>
                </a:lnTo>
                <a:lnTo>
                  <a:pt x="36509" y="820534"/>
                </a:lnTo>
                <a:lnTo>
                  <a:pt x="21626" y="816638"/>
                </a:lnTo>
                <a:lnTo>
                  <a:pt x="9794" y="807640"/>
                </a:lnTo>
                <a:lnTo>
                  <a:pt x="2193" y="794864"/>
                </a:lnTo>
                <a:lnTo>
                  <a:pt x="0" y="779633"/>
                </a:lnTo>
                <a:lnTo>
                  <a:pt x="3896" y="764764"/>
                </a:lnTo>
                <a:lnTo>
                  <a:pt x="12894" y="752962"/>
                </a:lnTo>
                <a:lnTo>
                  <a:pt x="25670" y="745390"/>
                </a:lnTo>
                <a:lnTo>
                  <a:pt x="40900" y="743211"/>
                </a:lnTo>
                <a:lnTo>
                  <a:pt x="55783" y="747107"/>
                </a:lnTo>
                <a:lnTo>
                  <a:pt x="67614" y="756105"/>
                </a:lnTo>
                <a:lnTo>
                  <a:pt x="75216" y="768881"/>
                </a:lnTo>
                <a:lnTo>
                  <a:pt x="77409" y="784111"/>
                </a:lnTo>
                <a:lnTo>
                  <a:pt x="73729" y="798498"/>
                </a:lnTo>
                <a:lnTo>
                  <a:pt x="65279" y="810083"/>
                </a:lnTo>
                <a:lnTo>
                  <a:pt x="53228" y="817810"/>
                </a:lnTo>
                <a:lnTo>
                  <a:pt x="38747" y="820620"/>
                </a:lnTo>
                <a:close/>
              </a:path>
              <a:path w="3673475" h="2724150">
                <a:moveTo>
                  <a:pt x="63460" y="608971"/>
                </a:moveTo>
                <a:lnTo>
                  <a:pt x="61221" y="608971"/>
                </a:lnTo>
                <a:lnTo>
                  <a:pt x="58982" y="608799"/>
                </a:lnTo>
                <a:lnTo>
                  <a:pt x="25647" y="578823"/>
                </a:lnTo>
                <a:lnTo>
                  <a:pt x="25315" y="563421"/>
                </a:lnTo>
                <a:lnTo>
                  <a:pt x="30920" y="549127"/>
                </a:lnTo>
                <a:lnTo>
                  <a:pt x="41223" y="538450"/>
                </a:lnTo>
                <a:lnTo>
                  <a:pt x="54787" y="532423"/>
                </a:lnTo>
                <a:lnTo>
                  <a:pt x="70176" y="532078"/>
                </a:lnTo>
                <a:lnTo>
                  <a:pt x="84507" y="537695"/>
                </a:lnTo>
                <a:lnTo>
                  <a:pt x="95190" y="548019"/>
                </a:lnTo>
                <a:lnTo>
                  <a:pt x="101223" y="561587"/>
                </a:lnTo>
                <a:lnTo>
                  <a:pt x="101605" y="577026"/>
                </a:lnTo>
                <a:lnTo>
                  <a:pt x="96819" y="589936"/>
                </a:lnTo>
                <a:lnTo>
                  <a:pt x="88183" y="600038"/>
                </a:lnTo>
                <a:lnTo>
                  <a:pt x="76721" y="606619"/>
                </a:lnTo>
                <a:lnTo>
                  <a:pt x="63460" y="608971"/>
                </a:lnTo>
                <a:close/>
              </a:path>
              <a:path w="3673475" h="2724150">
                <a:moveTo>
                  <a:pt x="3622746" y="708768"/>
                </a:moveTo>
                <a:lnTo>
                  <a:pt x="3621196" y="708768"/>
                </a:lnTo>
                <a:lnTo>
                  <a:pt x="3607398" y="706200"/>
                </a:lnTo>
                <a:lnTo>
                  <a:pt x="3595666" y="699070"/>
                </a:lnTo>
                <a:lnTo>
                  <a:pt x="3587098" y="688244"/>
                </a:lnTo>
                <a:lnTo>
                  <a:pt x="3582793" y="674584"/>
                </a:lnTo>
                <a:lnTo>
                  <a:pt x="3584049" y="659284"/>
                </a:lnTo>
                <a:lnTo>
                  <a:pt x="3590844" y="646083"/>
                </a:lnTo>
                <a:lnTo>
                  <a:pt x="3602094" y="636369"/>
                </a:lnTo>
                <a:lnTo>
                  <a:pt x="3616718" y="631531"/>
                </a:lnTo>
                <a:lnTo>
                  <a:pt x="3632018" y="632786"/>
                </a:lnTo>
                <a:lnTo>
                  <a:pt x="3645219" y="639571"/>
                </a:lnTo>
                <a:lnTo>
                  <a:pt x="3654933" y="650796"/>
                </a:lnTo>
                <a:lnTo>
                  <a:pt x="3659771" y="665371"/>
                </a:lnTo>
                <a:lnTo>
                  <a:pt x="3658553" y="680720"/>
                </a:lnTo>
                <a:lnTo>
                  <a:pt x="3625932" y="708510"/>
                </a:lnTo>
                <a:lnTo>
                  <a:pt x="3622746" y="708768"/>
                </a:lnTo>
                <a:close/>
              </a:path>
              <a:path w="3673475" h="2724150">
                <a:moveTo>
                  <a:pt x="3586409" y="499100"/>
                </a:moveTo>
                <a:lnTo>
                  <a:pt x="3583395" y="499100"/>
                </a:lnTo>
                <a:lnTo>
                  <a:pt x="3570747" y="496966"/>
                </a:lnTo>
                <a:lnTo>
                  <a:pt x="3559641" y="490941"/>
                </a:lnTo>
                <a:lnTo>
                  <a:pt x="3551005" y="481590"/>
                </a:lnTo>
                <a:lnTo>
                  <a:pt x="3545767" y="469479"/>
                </a:lnTo>
                <a:lnTo>
                  <a:pt x="3545147" y="454083"/>
                </a:lnTo>
                <a:lnTo>
                  <a:pt x="3550298" y="440149"/>
                </a:lnTo>
                <a:lnTo>
                  <a:pt x="3560309" y="429169"/>
                </a:lnTo>
                <a:lnTo>
                  <a:pt x="3574268" y="422637"/>
                </a:lnTo>
                <a:lnTo>
                  <a:pt x="3589626" y="422029"/>
                </a:lnTo>
                <a:lnTo>
                  <a:pt x="3603555" y="427201"/>
                </a:lnTo>
                <a:lnTo>
                  <a:pt x="3614529" y="437216"/>
                </a:lnTo>
                <a:lnTo>
                  <a:pt x="3621024" y="451138"/>
                </a:lnTo>
                <a:lnTo>
                  <a:pt x="3621644" y="466534"/>
                </a:lnTo>
                <a:lnTo>
                  <a:pt x="3616492" y="480468"/>
                </a:lnTo>
                <a:lnTo>
                  <a:pt x="3606481" y="491448"/>
                </a:lnTo>
                <a:lnTo>
                  <a:pt x="3592523" y="497980"/>
                </a:lnTo>
                <a:lnTo>
                  <a:pt x="3589509" y="498755"/>
                </a:lnTo>
                <a:lnTo>
                  <a:pt x="3586409" y="499100"/>
                </a:lnTo>
                <a:close/>
              </a:path>
              <a:path w="3673475" h="2724150">
                <a:moveTo>
                  <a:pt x="284322" y="11997"/>
                </a:moveTo>
                <a:lnTo>
                  <a:pt x="277692" y="11997"/>
                </a:lnTo>
                <a:lnTo>
                  <a:pt x="270890" y="10275"/>
                </a:lnTo>
                <a:lnTo>
                  <a:pt x="264690" y="6658"/>
                </a:lnTo>
                <a:lnTo>
                  <a:pt x="257312" y="0"/>
                </a:lnTo>
                <a:lnTo>
                  <a:pt x="312191" y="0"/>
                </a:lnTo>
                <a:lnTo>
                  <a:pt x="311325" y="1099"/>
                </a:lnTo>
                <a:lnTo>
                  <a:pt x="303287" y="7067"/>
                </a:lnTo>
                <a:lnTo>
                  <a:pt x="294119" y="10743"/>
                </a:lnTo>
                <a:lnTo>
                  <a:pt x="284322" y="11997"/>
                </a:lnTo>
                <a:close/>
              </a:path>
              <a:path w="3673475" h="2724150">
                <a:moveTo>
                  <a:pt x="292933" y="1841581"/>
                </a:moveTo>
                <a:lnTo>
                  <a:pt x="286217" y="1841581"/>
                </a:lnTo>
                <a:lnTo>
                  <a:pt x="276469" y="1840328"/>
                </a:lnTo>
                <a:lnTo>
                  <a:pt x="267327" y="1836652"/>
                </a:lnTo>
                <a:lnTo>
                  <a:pt x="259299" y="1830684"/>
                </a:lnTo>
                <a:lnTo>
                  <a:pt x="252893" y="1822552"/>
                </a:lnTo>
                <a:lnTo>
                  <a:pt x="247801" y="1808053"/>
                </a:lnTo>
                <a:lnTo>
                  <a:pt x="248642" y="1793222"/>
                </a:lnTo>
                <a:lnTo>
                  <a:pt x="254988" y="1779796"/>
                </a:lnTo>
                <a:lnTo>
                  <a:pt x="266412" y="1769511"/>
                </a:lnTo>
                <a:lnTo>
                  <a:pt x="280949" y="1764430"/>
                </a:lnTo>
                <a:lnTo>
                  <a:pt x="295785" y="1765291"/>
                </a:lnTo>
                <a:lnTo>
                  <a:pt x="309216" y="1771642"/>
                </a:lnTo>
                <a:lnTo>
                  <a:pt x="319540" y="1783029"/>
                </a:lnTo>
                <a:lnTo>
                  <a:pt x="324582" y="1797566"/>
                </a:lnTo>
                <a:lnTo>
                  <a:pt x="323716" y="1812402"/>
                </a:lnTo>
                <a:lnTo>
                  <a:pt x="317360" y="1825833"/>
                </a:lnTo>
                <a:lnTo>
                  <a:pt x="305935" y="1836157"/>
                </a:lnTo>
                <a:lnTo>
                  <a:pt x="299735" y="1839859"/>
                </a:lnTo>
                <a:lnTo>
                  <a:pt x="292933" y="1841581"/>
                </a:lnTo>
                <a:close/>
              </a:path>
              <a:path w="3673475" h="2724150">
                <a:moveTo>
                  <a:pt x="40469" y="1033733"/>
                </a:moveTo>
                <a:lnTo>
                  <a:pt x="38920" y="1033733"/>
                </a:lnTo>
                <a:lnTo>
                  <a:pt x="24439" y="1030936"/>
                </a:lnTo>
                <a:lnTo>
                  <a:pt x="12388" y="1023239"/>
                </a:lnTo>
                <a:lnTo>
                  <a:pt x="3938" y="1011683"/>
                </a:lnTo>
                <a:lnTo>
                  <a:pt x="258" y="997310"/>
                </a:lnTo>
                <a:lnTo>
                  <a:pt x="2388" y="982079"/>
                </a:lnTo>
                <a:lnTo>
                  <a:pt x="9934" y="969293"/>
                </a:lnTo>
                <a:lnTo>
                  <a:pt x="21727" y="960270"/>
                </a:lnTo>
                <a:lnTo>
                  <a:pt x="36595" y="956324"/>
                </a:lnTo>
                <a:lnTo>
                  <a:pt x="51838" y="958453"/>
                </a:lnTo>
                <a:lnTo>
                  <a:pt x="64644" y="966000"/>
                </a:lnTo>
                <a:lnTo>
                  <a:pt x="73671" y="977792"/>
                </a:lnTo>
                <a:lnTo>
                  <a:pt x="77581" y="992660"/>
                </a:lnTo>
                <a:lnTo>
                  <a:pt x="75451" y="1007976"/>
                </a:lnTo>
                <a:lnTo>
                  <a:pt x="67905" y="1020753"/>
                </a:lnTo>
                <a:lnTo>
                  <a:pt x="56112" y="1029751"/>
                </a:lnTo>
                <a:lnTo>
                  <a:pt x="41244" y="1033647"/>
                </a:lnTo>
                <a:lnTo>
                  <a:pt x="40469" y="1033733"/>
                </a:lnTo>
                <a:close/>
              </a:path>
              <a:path w="3673475" h="2724150">
                <a:moveTo>
                  <a:pt x="193911" y="1652234"/>
                </a:moveTo>
                <a:lnTo>
                  <a:pt x="188658" y="1652234"/>
                </a:lnTo>
                <a:lnTo>
                  <a:pt x="177727" y="1650662"/>
                </a:lnTo>
                <a:lnTo>
                  <a:pt x="167724" y="1646120"/>
                </a:lnTo>
                <a:lnTo>
                  <a:pt x="159319" y="1638866"/>
                </a:lnTo>
                <a:lnTo>
                  <a:pt x="153182" y="1629157"/>
                </a:lnTo>
                <a:lnTo>
                  <a:pt x="149847" y="1614144"/>
                </a:lnTo>
                <a:lnTo>
                  <a:pt x="152461" y="1599526"/>
                </a:lnTo>
                <a:lnTo>
                  <a:pt x="160387" y="1586959"/>
                </a:lnTo>
                <a:lnTo>
                  <a:pt x="172987" y="1578096"/>
                </a:lnTo>
                <a:lnTo>
                  <a:pt x="187988" y="1574760"/>
                </a:lnTo>
                <a:lnTo>
                  <a:pt x="202586" y="1577364"/>
                </a:lnTo>
                <a:lnTo>
                  <a:pt x="215149" y="1585265"/>
                </a:lnTo>
                <a:lnTo>
                  <a:pt x="224048" y="1597815"/>
                </a:lnTo>
                <a:lnTo>
                  <a:pt x="227384" y="1612829"/>
                </a:lnTo>
                <a:lnTo>
                  <a:pt x="224780" y="1627457"/>
                </a:lnTo>
                <a:lnTo>
                  <a:pt x="216880" y="1640050"/>
                </a:lnTo>
                <a:lnTo>
                  <a:pt x="204330" y="1648962"/>
                </a:lnTo>
                <a:lnTo>
                  <a:pt x="199163" y="1651200"/>
                </a:lnTo>
                <a:lnTo>
                  <a:pt x="193911" y="1652234"/>
                </a:lnTo>
                <a:close/>
              </a:path>
              <a:path w="3673475" h="2724150">
                <a:moveTo>
                  <a:pt x="117965" y="1452554"/>
                </a:moveTo>
                <a:lnTo>
                  <a:pt x="114176" y="1452554"/>
                </a:lnTo>
                <a:lnTo>
                  <a:pt x="102095" y="1450611"/>
                </a:lnTo>
                <a:lnTo>
                  <a:pt x="91337" y="1445084"/>
                </a:lnTo>
                <a:lnTo>
                  <a:pt x="82742" y="1436425"/>
                </a:lnTo>
                <a:lnTo>
                  <a:pt x="77151" y="1425086"/>
                </a:lnTo>
                <a:lnTo>
                  <a:pt x="75640" y="1409763"/>
                </a:lnTo>
                <a:lnTo>
                  <a:pt x="79981" y="1395562"/>
                </a:lnTo>
                <a:lnTo>
                  <a:pt x="89344" y="1384025"/>
                </a:lnTo>
                <a:lnTo>
                  <a:pt x="102896" y="1376694"/>
                </a:lnTo>
                <a:lnTo>
                  <a:pt x="118182" y="1375183"/>
                </a:lnTo>
                <a:lnTo>
                  <a:pt x="132377" y="1379525"/>
                </a:lnTo>
                <a:lnTo>
                  <a:pt x="143909" y="1388887"/>
                </a:lnTo>
                <a:lnTo>
                  <a:pt x="151202" y="1402440"/>
                </a:lnTo>
                <a:lnTo>
                  <a:pt x="152726" y="1417726"/>
                </a:lnTo>
                <a:lnTo>
                  <a:pt x="148414" y="1431931"/>
                </a:lnTo>
                <a:lnTo>
                  <a:pt x="139081" y="1443488"/>
                </a:lnTo>
                <a:lnTo>
                  <a:pt x="125542" y="1450831"/>
                </a:lnTo>
                <a:lnTo>
                  <a:pt x="121754" y="1451951"/>
                </a:lnTo>
                <a:lnTo>
                  <a:pt x="117965" y="1452554"/>
                </a:lnTo>
                <a:close/>
              </a:path>
              <a:path w="3673475" h="2724150">
                <a:moveTo>
                  <a:pt x="66301" y="1245382"/>
                </a:moveTo>
                <a:lnTo>
                  <a:pt x="64063" y="1245382"/>
                </a:lnTo>
                <a:lnTo>
                  <a:pt x="50814" y="1243030"/>
                </a:lnTo>
                <a:lnTo>
                  <a:pt x="39382" y="1236448"/>
                </a:lnTo>
                <a:lnTo>
                  <a:pt x="30776" y="1226347"/>
                </a:lnTo>
                <a:lnTo>
                  <a:pt x="26004" y="1213437"/>
                </a:lnTo>
                <a:lnTo>
                  <a:pt x="26286" y="1198083"/>
                </a:lnTo>
                <a:lnTo>
                  <a:pt x="32268" y="1184505"/>
                </a:lnTo>
                <a:lnTo>
                  <a:pt x="42932" y="1174156"/>
                </a:lnTo>
                <a:lnTo>
                  <a:pt x="57260" y="1168489"/>
                </a:lnTo>
                <a:lnTo>
                  <a:pt x="72614" y="1168820"/>
                </a:lnTo>
                <a:lnTo>
                  <a:pt x="86192" y="1174818"/>
                </a:lnTo>
                <a:lnTo>
                  <a:pt x="96541" y="1185466"/>
                </a:lnTo>
                <a:lnTo>
                  <a:pt x="102208" y="1199746"/>
                </a:lnTo>
                <a:lnTo>
                  <a:pt x="101877" y="1215149"/>
                </a:lnTo>
                <a:lnTo>
                  <a:pt x="70951" y="1244779"/>
                </a:lnTo>
                <a:lnTo>
                  <a:pt x="66301" y="1245382"/>
                </a:lnTo>
                <a:close/>
              </a:path>
              <a:path w="3673475" h="2724150">
                <a:moveTo>
                  <a:pt x="1259647" y="2630572"/>
                </a:moveTo>
                <a:lnTo>
                  <a:pt x="1255514" y="2630572"/>
                </a:lnTo>
                <a:lnTo>
                  <a:pt x="1251381" y="2629884"/>
                </a:lnTo>
                <a:lnTo>
                  <a:pt x="1247248" y="2628506"/>
                </a:lnTo>
                <a:lnTo>
                  <a:pt x="1233911" y="2620825"/>
                </a:lnTo>
                <a:lnTo>
                  <a:pt x="1224893" y="2609035"/>
                </a:lnTo>
                <a:lnTo>
                  <a:pt x="1220960" y="2594710"/>
                </a:lnTo>
                <a:lnTo>
                  <a:pt x="1222880" y="2579425"/>
                </a:lnTo>
                <a:lnTo>
                  <a:pt x="1230609" y="2566125"/>
                </a:lnTo>
                <a:lnTo>
                  <a:pt x="1242415" y="2557102"/>
                </a:lnTo>
                <a:lnTo>
                  <a:pt x="1256724" y="2553150"/>
                </a:lnTo>
                <a:lnTo>
                  <a:pt x="1271960" y="2555057"/>
                </a:lnTo>
                <a:lnTo>
                  <a:pt x="1285297" y="2562788"/>
                </a:lnTo>
                <a:lnTo>
                  <a:pt x="1294316" y="2574604"/>
                </a:lnTo>
                <a:lnTo>
                  <a:pt x="1298248" y="2588938"/>
                </a:lnTo>
                <a:lnTo>
                  <a:pt x="1296328" y="2604224"/>
                </a:lnTo>
                <a:lnTo>
                  <a:pt x="1290585" y="2615134"/>
                </a:lnTo>
                <a:lnTo>
                  <a:pt x="1282024" y="2623436"/>
                </a:lnTo>
                <a:lnTo>
                  <a:pt x="1271445" y="2628720"/>
                </a:lnTo>
                <a:lnTo>
                  <a:pt x="1259647" y="2630572"/>
                </a:lnTo>
                <a:close/>
              </a:path>
              <a:path w="3673475" h="2724150">
                <a:moveTo>
                  <a:pt x="3327488" y="1930357"/>
                </a:moveTo>
                <a:lnTo>
                  <a:pt x="3319996" y="1930357"/>
                </a:lnTo>
                <a:lnTo>
                  <a:pt x="3312505" y="1928204"/>
                </a:lnTo>
                <a:lnTo>
                  <a:pt x="3305789" y="1923727"/>
                </a:lnTo>
                <a:lnTo>
                  <a:pt x="3294995" y="1912764"/>
                </a:lnTo>
                <a:lnTo>
                  <a:pt x="3289482" y="1899099"/>
                </a:lnTo>
                <a:lnTo>
                  <a:pt x="3289454" y="1884155"/>
                </a:lnTo>
                <a:lnTo>
                  <a:pt x="3295370" y="1869996"/>
                </a:lnTo>
                <a:lnTo>
                  <a:pt x="3306334" y="1859116"/>
                </a:lnTo>
                <a:lnTo>
                  <a:pt x="3320115" y="1853561"/>
                </a:lnTo>
                <a:lnTo>
                  <a:pt x="3334978" y="1853576"/>
                </a:lnTo>
                <a:lnTo>
                  <a:pt x="3349187" y="1859491"/>
                </a:lnTo>
                <a:lnTo>
                  <a:pt x="3359981" y="1870455"/>
                </a:lnTo>
                <a:lnTo>
                  <a:pt x="3365503" y="1884155"/>
                </a:lnTo>
                <a:lnTo>
                  <a:pt x="3365521" y="1899099"/>
                </a:lnTo>
                <a:lnTo>
                  <a:pt x="3359605" y="1913308"/>
                </a:lnTo>
                <a:lnTo>
                  <a:pt x="3353170" y="1920658"/>
                </a:lnTo>
                <a:lnTo>
                  <a:pt x="3345387" y="1925998"/>
                </a:lnTo>
                <a:lnTo>
                  <a:pt x="3336683" y="1929255"/>
                </a:lnTo>
                <a:lnTo>
                  <a:pt x="3327488" y="1930357"/>
                </a:lnTo>
                <a:close/>
              </a:path>
              <a:path w="3673475" h="2724150">
                <a:moveTo>
                  <a:pt x="3049623" y="2252652"/>
                </a:moveTo>
                <a:lnTo>
                  <a:pt x="3013082" y="2226911"/>
                </a:lnTo>
                <a:lnTo>
                  <a:pt x="3010875" y="2212215"/>
                </a:lnTo>
                <a:lnTo>
                  <a:pt x="3014352" y="2197761"/>
                </a:lnTo>
                <a:lnTo>
                  <a:pt x="3023447" y="2185317"/>
                </a:lnTo>
                <a:lnTo>
                  <a:pt x="3036617" y="2177375"/>
                </a:lnTo>
                <a:lnTo>
                  <a:pt x="3051313" y="2175189"/>
                </a:lnTo>
                <a:lnTo>
                  <a:pt x="3065767" y="2178670"/>
                </a:lnTo>
                <a:lnTo>
                  <a:pt x="3078211" y="2187728"/>
                </a:lnTo>
                <a:lnTo>
                  <a:pt x="3086116" y="2200935"/>
                </a:lnTo>
                <a:lnTo>
                  <a:pt x="3088307" y="2215627"/>
                </a:lnTo>
                <a:lnTo>
                  <a:pt x="3084846" y="2230060"/>
                </a:lnTo>
                <a:lnTo>
                  <a:pt x="3049623" y="2252652"/>
                </a:lnTo>
                <a:close/>
              </a:path>
              <a:path w="3673475" h="2724150">
                <a:moveTo>
                  <a:pt x="3440459" y="100514"/>
                </a:moveTo>
                <a:lnTo>
                  <a:pt x="3434432" y="100514"/>
                </a:lnTo>
                <a:lnTo>
                  <a:pt x="3424098" y="99108"/>
                </a:lnTo>
                <a:lnTo>
                  <a:pt x="3414530" y="95014"/>
                </a:lnTo>
                <a:lnTo>
                  <a:pt x="3406303" y="88417"/>
                </a:lnTo>
                <a:lnTo>
                  <a:pt x="3399989" y="79504"/>
                </a:lnTo>
                <a:lnTo>
                  <a:pt x="3395769" y="64703"/>
                </a:lnTo>
                <a:lnTo>
                  <a:pt x="3397481" y="49959"/>
                </a:lnTo>
                <a:lnTo>
                  <a:pt x="3404603" y="36942"/>
                </a:lnTo>
                <a:lnTo>
                  <a:pt x="3416608" y="27324"/>
                </a:lnTo>
                <a:lnTo>
                  <a:pt x="3431410" y="23103"/>
                </a:lnTo>
                <a:lnTo>
                  <a:pt x="3446164" y="24816"/>
                </a:lnTo>
                <a:lnTo>
                  <a:pt x="3459206" y="31937"/>
                </a:lnTo>
                <a:lnTo>
                  <a:pt x="3468874" y="43942"/>
                </a:lnTo>
                <a:lnTo>
                  <a:pt x="3473081" y="58744"/>
                </a:lnTo>
                <a:lnTo>
                  <a:pt x="3471339" y="73498"/>
                </a:lnTo>
                <a:lnTo>
                  <a:pt x="3464188" y="86540"/>
                </a:lnTo>
                <a:lnTo>
                  <a:pt x="3452169" y="96209"/>
                </a:lnTo>
                <a:lnTo>
                  <a:pt x="3446486" y="99136"/>
                </a:lnTo>
                <a:lnTo>
                  <a:pt x="3440459" y="100514"/>
                </a:lnTo>
                <a:close/>
              </a:path>
              <a:path w="3673475" h="2724150">
                <a:moveTo>
                  <a:pt x="3198070" y="2099728"/>
                </a:moveTo>
                <a:lnTo>
                  <a:pt x="3163332" y="2078154"/>
                </a:lnTo>
                <a:lnTo>
                  <a:pt x="3159430" y="2063811"/>
                </a:lnTo>
                <a:lnTo>
                  <a:pt x="3161179" y="2049064"/>
                </a:lnTo>
                <a:lnTo>
                  <a:pt x="3168708" y="2035665"/>
                </a:lnTo>
                <a:lnTo>
                  <a:pt x="3180848" y="2026242"/>
                </a:lnTo>
                <a:lnTo>
                  <a:pt x="3195175" y="2022340"/>
                </a:lnTo>
                <a:lnTo>
                  <a:pt x="3209938" y="2024089"/>
                </a:lnTo>
                <a:lnTo>
                  <a:pt x="3223386" y="2031618"/>
                </a:lnTo>
                <a:lnTo>
                  <a:pt x="3232809" y="2043806"/>
                </a:lnTo>
                <a:lnTo>
                  <a:pt x="3236710" y="2058149"/>
                </a:lnTo>
                <a:lnTo>
                  <a:pt x="3234961" y="2072896"/>
                </a:lnTo>
                <a:lnTo>
                  <a:pt x="3227433" y="2086295"/>
                </a:lnTo>
                <a:lnTo>
                  <a:pt x="3221065" y="2092136"/>
                </a:lnTo>
                <a:lnTo>
                  <a:pt x="3213903" y="2096337"/>
                </a:lnTo>
                <a:lnTo>
                  <a:pt x="3206144" y="2098876"/>
                </a:lnTo>
                <a:lnTo>
                  <a:pt x="3198070" y="2099728"/>
                </a:lnTo>
                <a:close/>
              </a:path>
              <a:path w="3673475" h="2724150">
                <a:moveTo>
                  <a:pt x="3621799" y="1138008"/>
                </a:moveTo>
                <a:lnTo>
                  <a:pt x="3620249" y="1138008"/>
                </a:lnTo>
                <a:lnTo>
                  <a:pt x="3618699" y="1137922"/>
                </a:lnTo>
                <a:lnTo>
                  <a:pt x="3584493" y="1110081"/>
                </a:lnTo>
                <a:lnTo>
                  <a:pt x="3583223" y="1094782"/>
                </a:lnTo>
                <a:lnTo>
                  <a:pt x="3588013" y="1080144"/>
                </a:lnTo>
                <a:lnTo>
                  <a:pt x="3597711" y="1068864"/>
                </a:lnTo>
                <a:lnTo>
                  <a:pt x="3610928" y="1062040"/>
                </a:lnTo>
                <a:lnTo>
                  <a:pt x="3626276" y="1060770"/>
                </a:lnTo>
                <a:lnTo>
                  <a:pt x="3640901" y="1065560"/>
                </a:lnTo>
                <a:lnTo>
                  <a:pt x="3652151" y="1075258"/>
                </a:lnTo>
                <a:lnTo>
                  <a:pt x="3658946" y="1088475"/>
                </a:lnTo>
                <a:lnTo>
                  <a:pt x="3660202" y="1103823"/>
                </a:lnTo>
                <a:lnTo>
                  <a:pt x="3655945" y="1117483"/>
                </a:lnTo>
                <a:lnTo>
                  <a:pt x="3647394" y="1128310"/>
                </a:lnTo>
                <a:lnTo>
                  <a:pt x="3635646" y="1135439"/>
                </a:lnTo>
                <a:lnTo>
                  <a:pt x="3621799" y="1138008"/>
                </a:lnTo>
                <a:close/>
              </a:path>
              <a:path w="3673475" h="2724150">
                <a:moveTo>
                  <a:pt x="3436068" y="1746865"/>
                </a:moveTo>
                <a:lnTo>
                  <a:pt x="3430040" y="1746865"/>
                </a:lnTo>
                <a:lnTo>
                  <a:pt x="3424013" y="1745487"/>
                </a:lnTo>
                <a:lnTo>
                  <a:pt x="3418330" y="1742646"/>
                </a:lnTo>
                <a:lnTo>
                  <a:pt x="3406311" y="1733027"/>
                </a:lnTo>
                <a:lnTo>
                  <a:pt x="3399160" y="1720010"/>
                </a:lnTo>
                <a:lnTo>
                  <a:pt x="3397418" y="1705266"/>
                </a:lnTo>
                <a:lnTo>
                  <a:pt x="3401625" y="1690465"/>
                </a:lnTo>
                <a:lnTo>
                  <a:pt x="3411207" y="1678360"/>
                </a:lnTo>
                <a:lnTo>
                  <a:pt x="3424228" y="1671210"/>
                </a:lnTo>
                <a:lnTo>
                  <a:pt x="3438993" y="1669467"/>
                </a:lnTo>
                <a:lnTo>
                  <a:pt x="3453806" y="1673674"/>
                </a:lnTo>
                <a:lnTo>
                  <a:pt x="3465824" y="1683293"/>
                </a:lnTo>
                <a:lnTo>
                  <a:pt x="3472975" y="1696309"/>
                </a:lnTo>
                <a:lnTo>
                  <a:pt x="3474717" y="1711054"/>
                </a:lnTo>
                <a:lnTo>
                  <a:pt x="3470510" y="1725855"/>
                </a:lnTo>
                <a:lnTo>
                  <a:pt x="3464196" y="1734768"/>
                </a:lnTo>
                <a:lnTo>
                  <a:pt x="3455969" y="1741365"/>
                </a:lnTo>
                <a:lnTo>
                  <a:pt x="3446402" y="1745459"/>
                </a:lnTo>
                <a:lnTo>
                  <a:pt x="3436068" y="1746865"/>
                </a:lnTo>
                <a:close/>
              </a:path>
              <a:path w="3673475" h="2724150">
                <a:moveTo>
                  <a:pt x="3584343" y="1347848"/>
                </a:moveTo>
                <a:lnTo>
                  <a:pt x="3581329" y="1347848"/>
                </a:lnTo>
                <a:lnTo>
                  <a:pt x="3578229" y="1347504"/>
                </a:lnTo>
                <a:lnTo>
                  <a:pt x="3575215" y="1346729"/>
                </a:lnTo>
                <a:lnTo>
                  <a:pt x="3561255" y="1340247"/>
                </a:lnTo>
                <a:lnTo>
                  <a:pt x="3551235" y="1329293"/>
                </a:lnTo>
                <a:lnTo>
                  <a:pt x="3546058" y="1315368"/>
                </a:lnTo>
                <a:lnTo>
                  <a:pt x="3546628" y="1299973"/>
                </a:lnTo>
                <a:lnTo>
                  <a:pt x="3553110" y="1286050"/>
                </a:lnTo>
                <a:lnTo>
                  <a:pt x="3564064" y="1276025"/>
                </a:lnTo>
                <a:lnTo>
                  <a:pt x="3577989" y="1270828"/>
                </a:lnTo>
                <a:lnTo>
                  <a:pt x="3593384" y="1271386"/>
                </a:lnTo>
                <a:lnTo>
                  <a:pt x="3607307" y="1277868"/>
                </a:lnTo>
                <a:lnTo>
                  <a:pt x="3617332" y="1288823"/>
                </a:lnTo>
                <a:lnTo>
                  <a:pt x="3622529" y="1302748"/>
                </a:lnTo>
                <a:lnTo>
                  <a:pt x="3621971" y="1318142"/>
                </a:lnTo>
                <a:lnTo>
                  <a:pt x="3616733" y="1330267"/>
                </a:lnTo>
                <a:lnTo>
                  <a:pt x="3608097" y="1339647"/>
                </a:lnTo>
                <a:lnTo>
                  <a:pt x="3596991" y="1345701"/>
                </a:lnTo>
                <a:lnTo>
                  <a:pt x="3584343" y="1347848"/>
                </a:lnTo>
                <a:close/>
              </a:path>
              <a:path w="3673475" h="2724150">
                <a:moveTo>
                  <a:pt x="3634198" y="925239"/>
                </a:moveTo>
                <a:lnTo>
                  <a:pt x="3619099" y="922201"/>
                </a:lnTo>
                <a:lnTo>
                  <a:pt x="3606784" y="913916"/>
                </a:lnTo>
                <a:lnTo>
                  <a:pt x="3598490" y="901627"/>
                </a:lnTo>
                <a:lnTo>
                  <a:pt x="3595450" y="886577"/>
                </a:lnTo>
                <a:lnTo>
                  <a:pt x="3595485" y="882617"/>
                </a:lnTo>
                <a:lnTo>
                  <a:pt x="3598440" y="867724"/>
                </a:lnTo>
                <a:lnTo>
                  <a:pt x="3606709" y="855396"/>
                </a:lnTo>
                <a:lnTo>
                  <a:pt x="3619014" y="847056"/>
                </a:lnTo>
                <a:lnTo>
                  <a:pt x="3634112" y="843955"/>
                </a:lnTo>
                <a:lnTo>
                  <a:pt x="3649177" y="846993"/>
                </a:lnTo>
                <a:lnTo>
                  <a:pt x="3661505" y="855278"/>
                </a:lnTo>
                <a:lnTo>
                  <a:pt x="3669845" y="867567"/>
                </a:lnTo>
                <a:lnTo>
                  <a:pt x="3672946" y="882617"/>
                </a:lnTo>
                <a:lnTo>
                  <a:pt x="3672946" y="886577"/>
                </a:lnTo>
                <a:lnTo>
                  <a:pt x="3669895" y="901627"/>
                </a:lnTo>
                <a:lnTo>
                  <a:pt x="3661580" y="913916"/>
                </a:lnTo>
                <a:lnTo>
                  <a:pt x="3649261" y="922201"/>
                </a:lnTo>
                <a:lnTo>
                  <a:pt x="3634198" y="925239"/>
                </a:lnTo>
                <a:close/>
              </a:path>
              <a:path w="3673475" h="2724150">
                <a:moveTo>
                  <a:pt x="3522088" y="1551834"/>
                </a:moveTo>
                <a:lnTo>
                  <a:pt x="3517610" y="1551834"/>
                </a:lnTo>
                <a:lnTo>
                  <a:pt x="3513046" y="1551059"/>
                </a:lnTo>
                <a:lnTo>
                  <a:pt x="3508569" y="1549337"/>
                </a:lnTo>
                <a:lnTo>
                  <a:pt x="3495498" y="1541258"/>
                </a:lnTo>
                <a:lnTo>
                  <a:pt x="3486860" y="1529199"/>
                </a:lnTo>
                <a:lnTo>
                  <a:pt x="3483371" y="1514767"/>
                </a:lnTo>
                <a:lnTo>
                  <a:pt x="3485751" y="1499568"/>
                </a:lnTo>
                <a:lnTo>
                  <a:pt x="3493880" y="1486485"/>
                </a:lnTo>
                <a:lnTo>
                  <a:pt x="3505964" y="1477826"/>
                </a:lnTo>
                <a:lnTo>
                  <a:pt x="3520406" y="1474333"/>
                </a:lnTo>
                <a:lnTo>
                  <a:pt x="3535606" y="1476749"/>
                </a:lnTo>
                <a:lnTo>
                  <a:pt x="3548677" y="1484829"/>
                </a:lnTo>
                <a:lnTo>
                  <a:pt x="3557316" y="1496888"/>
                </a:lnTo>
                <a:lnTo>
                  <a:pt x="3560805" y="1511320"/>
                </a:lnTo>
                <a:lnTo>
                  <a:pt x="3558425" y="1526519"/>
                </a:lnTo>
                <a:lnTo>
                  <a:pt x="3552529" y="1537086"/>
                </a:lnTo>
                <a:lnTo>
                  <a:pt x="3544002" y="1545053"/>
                </a:lnTo>
                <a:lnTo>
                  <a:pt x="3533602" y="1550082"/>
                </a:lnTo>
                <a:lnTo>
                  <a:pt x="3522088" y="1551834"/>
                </a:lnTo>
                <a:close/>
              </a:path>
              <a:path w="3673475" h="2724150">
                <a:moveTo>
                  <a:pt x="3525360" y="295372"/>
                </a:moveTo>
                <a:lnTo>
                  <a:pt x="3520796" y="295372"/>
                </a:lnTo>
                <a:lnTo>
                  <a:pt x="3509332" y="293622"/>
                </a:lnTo>
                <a:lnTo>
                  <a:pt x="3498957" y="288602"/>
                </a:lnTo>
                <a:lnTo>
                  <a:pt x="3490440" y="280660"/>
                </a:lnTo>
                <a:lnTo>
                  <a:pt x="3484545" y="270143"/>
                </a:lnTo>
                <a:lnTo>
                  <a:pt x="3482115" y="254943"/>
                </a:lnTo>
                <a:lnTo>
                  <a:pt x="3485579" y="240501"/>
                </a:lnTo>
                <a:lnTo>
                  <a:pt x="3494208" y="228417"/>
                </a:lnTo>
                <a:lnTo>
                  <a:pt x="3507277" y="220288"/>
                </a:lnTo>
                <a:lnTo>
                  <a:pt x="3522478" y="217858"/>
                </a:lnTo>
                <a:lnTo>
                  <a:pt x="3536920" y="221321"/>
                </a:lnTo>
                <a:lnTo>
                  <a:pt x="3549004" y="229951"/>
                </a:lnTo>
                <a:lnTo>
                  <a:pt x="3557133" y="243020"/>
                </a:lnTo>
                <a:lnTo>
                  <a:pt x="3559563" y="258220"/>
                </a:lnTo>
                <a:lnTo>
                  <a:pt x="3556100" y="272662"/>
                </a:lnTo>
                <a:lnTo>
                  <a:pt x="3547470" y="284746"/>
                </a:lnTo>
                <a:lnTo>
                  <a:pt x="3534401" y="292875"/>
                </a:lnTo>
                <a:lnTo>
                  <a:pt x="3529923" y="294511"/>
                </a:lnTo>
                <a:lnTo>
                  <a:pt x="3525360" y="295372"/>
                </a:lnTo>
                <a:close/>
              </a:path>
              <a:path w="3673475" h="2724150">
                <a:moveTo>
                  <a:pt x="2103402" y="2704882"/>
                </a:moveTo>
                <a:lnTo>
                  <a:pt x="2101508" y="2704882"/>
                </a:lnTo>
                <a:lnTo>
                  <a:pt x="2087928" y="2702428"/>
                </a:lnTo>
                <a:lnTo>
                  <a:pt x="2076311" y="2695583"/>
                </a:lnTo>
                <a:lnTo>
                  <a:pt x="2067712" y="2685121"/>
                </a:lnTo>
                <a:lnTo>
                  <a:pt x="2063190" y="2671817"/>
                </a:lnTo>
                <a:lnTo>
                  <a:pt x="2064003" y="2656442"/>
                </a:lnTo>
                <a:lnTo>
                  <a:pt x="2070402" y="2643036"/>
                </a:lnTo>
                <a:lnTo>
                  <a:pt x="2081353" y="2633021"/>
                </a:lnTo>
                <a:lnTo>
                  <a:pt x="2095825" y="2627817"/>
                </a:lnTo>
                <a:lnTo>
                  <a:pt x="2111200" y="2628630"/>
                </a:lnTo>
                <a:lnTo>
                  <a:pt x="2124606" y="2635029"/>
                </a:lnTo>
                <a:lnTo>
                  <a:pt x="2134621" y="2645980"/>
                </a:lnTo>
                <a:lnTo>
                  <a:pt x="2139825" y="2660452"/>
                </a:lnTo>
                <a:lnTo>
                  <a:pt x="2139049" y="2675827"/>
                </a:lnTo>
                <a:lnTo>
                  <a:pt x="2107191" y="2704452"/>
                </a:lnTo>
                <a:lnTo>
                  <a:pt x="2103402" y="2704882"/>
                </a:lnTo>
                <a:close/>
              </a:path>
              <a:path w="3673475" h="2724150">
                <a:moveTo>
                  <a:pt x="2313501" y="2661140"/>
                </a:moveTo>
                <a:lnTo>
                  <a:pt x="2310057" y="2661140"/>
                </a:lnTo>
                <a:lnTo>
                  <a:pt x="2297691" y="2659095"/>
                </a:lnTo>
                <a:lnTo>
                  <a:pt x="2286754" y="2653305"/>
                </a:lnTo>
                <a:lnTo>
                  <a:pt x="2278126" y="2644285"/>
                </a:lnTo>
                <a:lnTo>
                  <a:pt x="2272687" y="2632553"/>
                </a:lnTo>
                <a:lnTo>
                  <a:pt x="2271671" y="2617195"/>
                </a:lnTo>
                <a:lnTo>
                  <a:pt x="2276443" y="2603137"/>
                </a:lnTo>
                <a:lnTo>
                  <a:pt x="2286139" y="2591904"/>
                </a:lnTo>
                <a:lnTo>
                  <a:pt x="2299896" y="2585022"/>
                </a:lnTo>
                <a:lnTo>
                  <a:pt x="2315255" y="2583957"/>
                </a:lnTo>
                <a:lnTo>
                  <a:pt x="2329323" y="2588703"/>
                </a:lnTo>
                <a:lnTo>
                  <a:pt x="2340581" y="2598390"/>
                </a:lnTo>
                <a:lnTo>
                  <a:pt x="2347513" y="2612146"/>
                </a:lnTo>
                <a:lnTo>
                  <a:pt x="2348529" y="2627505"/>
                </a:lnTo>
                <a:lnTo>
                  <a:pt x="2343756" y="2641573"/>
                </a:lnTo>
                <a:lnTo>
                  <a:pt x="2334060" y="2652831"/>
                </a:lnTo>
                <a:lnTo>
                  <a:pt x="2320303" y="2659763"/>
                </a:lnTo>
                <a:lnTo>
                  <a:pt x="2316859" y="2660710"/>
                </a:lnTo>
                <a:lnTo>
                  <a:pt x="2313501" y="2661140"/>
                </a:lnTo>
                <a:close/>
              </a:path>
              <a:path w="3673475" h="2724150">
                <a:moveTo>
                  <a:pt x="1890031" y="2723739"/>
                </a:moveTo>
                <a:lnTo>
                  <a:pt x="1889256" y="2723739"/>
                </a:lnTo>
                <a:lnTo>
                  <a:pt x="1874459" y="2720815"/>
                </a:lnTo>
                <a:lnTo>
                  <a:pt x="1862262" y="2712804"/>
                </a:lnTo>
                <a:lnTo>
                  <a:pt x="1853874" y="2700854"/>
                </a:lnTo>
                <a:lnTo>
                  <a:pt x="1850508" y="2686111"/>
                </a:lnTo>
                <a:lnTo>
                  <a:pt x="1853118" y="2670958"/>
                </a:lnTo>
                <a:lnTo>
                  <a:pt x="1861056" y="2658396"/>
                </a:lnTo>
                <a:lnTo>
                  <a:pt x="1873127" y="2649724"/>
                </a:lnTo>
                <a:lnTo>
                  <a:pt x="1888136" y="2646244"/>
                </a:lnTo>
                <a:lnTo>
                  <a:pt x="1903278" y="2648853"/>
                </a:lnTo>
                <a:lnTo>
                  <a:pt x="1915820" y="2656781"/>
                </a:lnTo>
                <a:lnTo>
                  <a:pt x="1924487" y="2668827"/>
                </a:lnTo>
                <a:lnTo>
                  <a:pt x="1928004" y="2683786"/>
                </a:lnTo>
                <a:lnTo>
                  <a:pt x="1925394" y="2698976"/>
                </a:lnTo>
                <a:lnTo>
                  <a:pt x="1917456" y="2711534"/>
                </a:lnTo>
                <a:lnTo>
                  <a:pt x="1905385" y="2720185"/>
                </a:lnTo>
                <a:lnTo>
                  <a:pt x="1890031" y="2723739"/>
                </a:lnTo>
                <a:close/>
              </a:path>
              <a:path w="3673475" h="2724150">
                <a:moveTo>
                  <a:pt x="2516884" y="2592772"/>
                </a:moveTo>
                <a:lnTo>
                  <a:pt x="2511976" y="2592772"/>
                </a:lnTo>
                <a:lnTo>
                  <a:pt x="2500795" y="2591111"/>
                </a:lnTo>
                <a:lnTo>
                  <a:pt x="2490600" y="2586335"/>
                </a:lnTo>
                <a:lnTo>
                  <a:pt x="2482116" y="2578750"/>
                </a:lnTo>
                <a:lnTo>
                  <a:pt x="2476069" y="2568662"/>
                </a:lnTo>
                <a:lnTo>
                  <a:pt x="2473194" y="2553511"/>
                </a:lnTo>
                <a:lnTo>
                  <a:pt x="2476252" y="2538966"/>
                </a:lnTo>
                <a:lnTo>
                  <a:pt x="2484558" y="2526633"/>
                </a:lnTo>
                <a:lnTo>
                  <a:pt x="2497424" y="2518118"/>
                </a:lnTo>
                <a:lnTo>
                  <a:pt x="2512525" y="2515291"/>
                </a:lnTo>
                <a:lnTo>
                  <a:pt x="2527044" y="2518365"/>
                </a:lnTo>
                <a:lnTo>
                  <a:pt x="2539368" y="2526655"/>
                </a:lnTo>
                <a:lnTo>
                  <a:pt x="2547882" y="2539472"/>
                </a:lnTo>
                <a:lnTo>
                  <a:pt x="2550721" y="2554573"/>
                </a:lnTo>
                <a:lnTo>
                  <a:pt x="2547667" y="2569093"/>
                </a:lnTo>
                <a:lnTo>
                  <a:pt x="2539382" y="2581417"/>
                </a:lnTo>
                <a:lnTo>
                  <a:pt x="2526528" y="2589930"/>
                </a:lnTo>
                <a:lnTo>
                  <a:pt x="2521792" y="2591911"/>
                </a:lnTo>
                <a:lnTo>
                  <a:pt x="2516884" y="2592772"/>
                </a:lnTo>
                <a:close/>
              </a:path>
              <a:path w="3673475" h="2724150">
                <a:moveTo>
                  <a:pt x="2710537" y="2500983"/>
                </a:moveTo>
                <a:lnTo>
                  <a:pt x="2704165" y="2500983"/>
                </a:lnTo>
                <a:lnTo>
                  <a:pt x="2694117" y="2499653"/>
                </a:lnTo>
                <a:lnTo>
                  <a:pt x="2684748" y="2495773"/>
                </a:lnTo>
                <a:lnTo>
                  <a:pt x="2676606" y="2489504"/>
                </a:lnTo>
                <a:lnTo>
                  <a:pt x="2670239" y="2481006"/>
                </a:lnTo>
                <a:lnTo>
                  <a:pt x="2665620" y="2466318"/>
                </a:lnTo>
                <a:lnTo>
                  <a:pt x="2666935" y="2451525"/>
                </a:lnTo>
                <a:lnTo>
                  <a:pt x="2673690" y="2438299"/>
                </a:lnTo>
                <a:lnTo>
                  <a:pt x="2685394" y="2428309"/>
                </a:lnTo>
                <a:lnTo>
                  <a:pt x="2700094" y="2423690"/>
                </a:lnTo>
                <a:lnTo>
                  <a:pt x="2714907" y="2425005"/>
                </a:lnTo>
                <a:lnTo>
                  <a:pt x="2728137" y="2431760"/>
                </a:lnTo>
                <a:lnTo>
                  <a:pt x="2738091" y="2443464"/>
                </a:lnTo>
                <a:lnTo>
                  <a:pt x="2742709" y="2458164"/>
                </a:lnTo>
                <a:lnTo>
                  <a:pt x="2741395" y="2472977"/>
                </a:lnTo>
                <a:lnTo>
                  <a:pt x="2734640" y="2486207"/>
                </a:lnTo>
                <a:lnTo>
                  <a:pt x="2722936" y="2496161"/>
                </a:lnTo>
                <a:lnTo>
                  <a:pt x="2716995" y="2499433"/>
                </a:lnTo>
                <a:lnTo>
                  <a:pt x="2710537" y="2500983"/>
                </a:lnTo>
                <a:close/>
              </a:path>
              <a:path w="3673475" h="2724150">
                <a:moveTo>
                  <a:pt x="1676229" y="2717626"/>
                </a:moveTo>
                <a:lnTo>
                  <a:pt x="1675110" y="2717626"/>
                </a:lnTo>
                <a:lnTo>
                  <a:pt x="1672871" y="2717454"/>
                </a:lnTo>
                <a:lnTo>
                  <a:pt x="1658093" y="2713093"/>
                </a:lnTo>
                <a:lnTo>
                  <a:pt x="1646544" y="2703752"/>
                </a:lnTo>
                <a:lnTo>
                  <a:pt x="1639354" y="2690778"/>
                </a:lnTo>
                <a:lnTo>
                  <a:pt x="1637654" y="2675520"/>
                </a:lnTo>
                <a:lnTo>
                  <a:pt x="1641978" y="2660742"/>
                </a:lnTo>
                <a:lnTo>
                  <a:pt x="1651323" y="2649193"/>
                </a:lnTo>
                <a:lnTo>
                  <a:pt x="1664317" y="2642003"/>
                </a:lnTo>
                <a:lnTo>
                  <a:pt x="1679587" y="2640302"/>
                </a:lnTo>
                <a:lnTo>
                  <a:pt x="1694365" y="2644615"/>
                </a:lnTo>
                <a:lnTo>
                  <a:pt x="1705914" y="2653940"/>
                </a:lnTo>
                <a:lnTo>
                  <a:pt x="1713104" y="2666930"/>
                </a:lnTo>
                <a:lnTo>
                  <a:pt x="1714805" y="2682236"/>
                </a:lnTo>
                <a:lnTo>
                  <a:pt x="1710848" y="2696266"/>
                </a:lnTo>
                <a:lnTo>
                  <a:pt x="1702330" y="2707487"/>
                </a:lnTo>
                <a:lnTo>
                  <a:pt x="1690406" y="2714930"/>
                </a:lnTo>
                <a:lnTo>
                  <a:pt x="1676229" y="2717626"/>
                </a:lnTo>
                <a:close/>
              </a:path>
              <a:path w="3673475" h="2724150">
                <a:moveTo>
                  <a:pt x="2892049" y="2387064"/>
                </a:moveTo>
                <a:lnTo>
                  <a:pt x="2884213" y="2387064"/>
                </a:lnTo>
                <a:lnTo>
                  <a:pt x="2875270" y="2386025"/>
                </a:lnTo>
                <a:lnTo>
                  <a:pt x="2846407" y="2356931"/>
                </a:lnTo>
                <a:lnTo>
                  <a:pt x="2845939" y="2342084"/>
                </a:lnTo>
                <a:lnTo>
                  <a:pt x="2851089" y="2328158"/>
                </a:lnTo>
                <a:lnTo>
                  <a:pt x="2861567" y="2316888"/>
                </a:lnTo>
                <a:lnTo>
                  <a:pt x="2875598" y="2310510"/>
                </a:lnTo>
                <a:lnTo>
                  <a:pt x="2890445" y="2310042"/>
                </a:lnTo>
                <a:lnTo>
                  <a:pt x="2904371" y="2315192"/>
                </a:lnTo>
                <a:lnTo>
                  <a:pt x="2915642" y="2325670"/>
                </a:lnTo>
                <a:lnTo>
                  <a:pt x="2921971" y="2339702"/>
                </a:lnTo>
                <a:lnTo>
                  <a:pt x="2922423" y="2354548"/>
                </a:lnTo>
                <a:lnTo>
                  <a:pt x="2917289" y="2368474"/>
                </a:lnTo>
                <a:lnTo>
                  <a:pt x="2906859" y="2379745"/>
                </a:lnTo>
                <a:lnTo>
                  <a:pt x="2899970" y="2384653"/>
                </a:lnTo>
                <a:lnTo>
                  <a:pt x="2892049" y="23870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bg object 781"/>
          <p:cNvSpPr/>
          <p:nvPr/>
        </p:nvSpPr>
        <p:spPr>
          <a:xfrm>
            <a:off x="1678014" y="6952315"/>
            <a:ext cx="916940" cy="916940"/>
          </a:xfrm>
          <a:custGeom>
            <a:avLst/>
            <a:gdLst/>
            <a:ahLst/>
            <a:cxnLst/>
            <a:rect l="l" t="t" r="r" b="b"/>
            <a:pathLst>
              <a:path w="916939" h="916940">
                <a:moveTo>
                  <a:pt x="916560" y="458280"/>
                </a:moveTo>
                <a:lnTo>
                  <a:pt x="914353" y="503199"/>
                </a:lnTo>
                <a:lnTo>
                  <a:pt x="907754" y="547686"/>
                </a:lnTo>
                <a:lnTo>
                  <a:pt x="896826" y="591311"/>
                </a:lnTo>
                <a:lnTo>
                  <a:pt x="881675" y="633656"/>
                </a:lnTo>
                <a:lnTo>
                  <a:pt x="862446" y="674311"/>
                </a:lnTo>
                <a:lnTo>
                  <a:pt x="839325" y="712886"/>
                </a:lnTo>
                <a:lnTo>
                  <a:pt x="812535" y="749009"/>
                </a:lnTo>
                <a:lnTo>
                  <a:pt x="782332" y="782332"/>
                </a:lnTo>
                <a:lnTo>
                  <a:pt x="749009" y="812535"/>
                </a:lnTo>
                <a:lnTo>
                  <a:pt x="712886" y="839325"/>
                </a:lnTo>
                <a:lnTo>
                  <a:pt x="674311" y="862446"/>
                </a:lnTo>
                <a:lnTo>
                  <a:pt x="633656" y="881675"/>
                </a:lnTo>
                <a:lnTo>
                  <a:pt x="591311" y="896826"/>
                </a:lnTo>
                <a:lnTo>
                  <a:pt x="547686" y="907754"/>
                </a:lnTo>
                <a:lnTo>
                  <a:pt x="503199" y="914353"/>
                </a:lnTo>
                <a:lnTo>
                  <a:pt x="458280" y="916560"/>
                </a:lnTo>
                <a:lnTo>
                  <a:pt x="447029" y="916422"/>
                </a:lnTo>
                <a:lnTo>
                  <a:pt x="402178" y="913113"/>
                </a:lnTo>
                <a:lnTo>
                  <a:pt x="357866" y="905424"/>
                </a:lnTo>
                <a:lnTo>
                  <a:pt x="314522" y="893428"/>
                </a:lnTo>
                <a:lnTo>
                  <a:pt x="272562" y="877242"/>
                </a:lnTo>
                <a:lnTo>
                  <a:pt x="232391" y="857022"/>
                </a:lnTo>
                <a:lnTo>
                  <a:pt x="194395" y="832961"/>
                </a:lnTo>
                <a:lnTo>
                  <a:pt x="158941" y="805291"/>
                </a:lnTo>
                <a:lnTo>
                  <a:pt x="126369" y="774280"/>
                </a:lnTo>
                <a:lnTo>
                  <a:pt x="96994" y="740225"/>
                </a:lnTo>
                <a:lnTo>
                  <a:pt x="71098" y="703455"/>
                </a:lnTo>
                <a:lnTo>
                  <a:pt x="48931" y="664324"/>
                </a:lnTo>
                <a:lnTo>
                  <a:pt x="30706" y="623209"/>
                </a:lnTo>
                <a:lnTo>
                  <a:pt x="16599" y="580505"/>
                </a:lnTo>
                <a:lnTo>
                  <a:pt x="6746" y="536625"/>
                </a:lnTo>
                <a:lnTo>
                  <a:pt x="1241" y="491989"/>
                </a:lnTo>
                <a:lnTo>
                  <a:pt x="0" y="458280"/>
                </a:lnTo>
                <a:lnTo>
                  <a:pt x="137" y="447029"/>
                </a:lnTo>
                <a:lnTo>
                  <a:pt x="3446" y="402178"/>
                </a:lnTo>
                <a:lnTo>
                  <a:pt x="11135" y="357866"/>
                </a:lnTo>
                <a:lnTo>
                  <a:pt x="23131" y="314522"/>
                </a:lnTo>
                <a:lnTo>
                  <a:pt x="39317" y="272562"/>
                </a:lnTo>
                <a:lnTo>
                  <a:pt x="59538" y="232391"/>
                </a:lnTo>
                <a:lnTo>
                  <a:pt x="83599" y="194395"/>
                </a:lnTo>
                <a:lnTo>
                  <a:pt x="111268" y="158941"/>
                </a:lnTo>
                <a:lnTo>
                  <a:pt x="142279" y="126369"/>
                </a:lnTo>
                <a:lnTo>
                  <a:pt x="176334" y="96994"/>
                </a:lnTo>
                <a:lnTo>
                  <a:pt x="213104" y="71098"/>
                </a:lnTo>
                <a:lnTo>
                  <a:pt x="252235" y="48931"/>
                </a:lnTo>
                <a:lnTo>
                  <a:pt x="293350" y="30706"/>
                </a:lnTo>
                <a:lnTo>
                  <a:pt x="336054" y="16599"/>
                </a:lnTo>
                <a:lnTo>
                  <a:pt x="379934" y="6746"/>
                </a:lnTo>
                <a:lnTo>
                  <a:pt x="424570" y="1241"/>
                </a:lnTo>
                <a:lnTo>
                  <a:pt x="458280" y="0"/>
                </a:lnTo>
                <a:lnTo>
                  <a:pt x="469530" y="137"/>
                </a:lnTo>
                <a:lnTo>
                  <a:pt x="514381" y="3446"/>
                </a:lnTo>
                <a:lnTo>
                  <a:pt x="558693" y="11135"/>
                </a:lnTo>
                <a:lnTo>
                  <a:pt x="602037" y="23131"/>
                </a:lnTo>
                <a:lnTo>
                  <a:pt x="643997" y="39317"/>
                </a:lnTo>
                <a:lnTo>
                  <a:pt x="684168" y="59538"/>
                </a:lnTo>
                <a:lnTo>
                  <a:pt x="722164" y="83599"/>
                </a:lnTo>
                <a:lnTo>
                  <a:pt x="757618" y="111268"/>
                </a:lnTo>
                <a:lnTo>
                  <a:pt x="790190" y="142279"/>
                </a:lnTo>
                <a:lnTo>
                  <a:pt x="819565" y="176334"/>
                </a:lnTo>
                <a:lnTo>
                  <a:pt x="845461" y="213104"/>
                </a:lnTo>
                <a:lnTo>
                  <a:pt x="867628" y="252235"/>
                </a:lnTo>
                <a:lnTo>
                  <a:pt x="885853" y="293350"/>
                </a:lnTo>
                <a:lnTo>
                  <a:pt x="899960" y="336054"/>
                </a:lnTo>
                <a:lnTo>
                  <a:pt x="909813" y="379934"/>
                </a:lnTo>
                <a:lnTo>
                  <a:pt x="915318" y="424570"/>
                </a:lnTo>
                <a:lnTo>
                  <a:pt x="916560" y="458280"/>
                </a:lnTo>
                <a:close/>
              </a:path>
            </a:pathLst>
          </a:custGeom>
          <a:ln w="294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52347" y="2719744"/>
            <a:ext cx="5687695" cy="95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52347" y="3646655"/>
            <a:ext cx="10944860" cy="535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26" Type="http://schemas.openxmlformats.org/officeDocument/2006/relationships/image" Target="../media/image185.png"/><Relationship Id="rId39" Type="http://schemas.openxmlformats.org/officeDocument/2006/relationships/image" Target="../media/image198.png"/><Relationship Id="rId21" Type="http://schemas.openxmlformats.org/officeDocument/2006/relationships/image" Target="../media/image180.png"/><Relationship Id="rId34" Type="http://schemas.openxmlformats.org/officeDocument/2006/relationships/image" Target="../media/image193.png"/><Relationship Id="rId42" Type="http://schemas.openxmlformats.org/officeDocument/2006/relationships/image" Target="../media/image201.png"/><Relationship Id="rId47" Type="http://schemas.openxmlformats.org/officeDocument/2006/relationships/image" Target="../media/image206.png"/><Relationship Id="rId50" Type="http://schemas.openxmlformats.org/officeDocument/2006/relationships/image" Target="../media/image209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6" Type="http://schemas.openxmlformats.org/officeDocument/2006/relationships/image" Target="../media/image175.png"/><Relationship Id="rId29" Type="http://schemas.openxmlformats.org/officeDocument/2006/relationships/image" Target="../media/image188.png"/><Relationship Id="rId11" Type="http://schemas.openxmlformats.org/officeDocument/2006/relationships/image" Target="../media/image170.png"/><Relationship Id="rId24" Type="http://schemas.openxmlformats.org/officeDocument/2006/relationships/image" Target="../media/image183.png"/><Relationship Id="rId32" Type="http://schemas.openxmlformats.org/officeDocument/2006/relationships/image" Target="../media/image191.png"/><Relationship Id="rId37" Type="http://schemas.openxmlformats.org/officeDocument/2006/relationships/image" Target="../media/image196.png"/><Relationship Id="rId40" Type="http://schemas.openxmlformats.org/officeDocument/2006/relationships/image" Target="../media/image199.png"/><Relationship Id="rId45" Type="http://schemas.openxmlformats.org/officeDocument/2006/relationships/image" Target="../media/image204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23" Type="http://schemas.openxmlformats.org/officeDocument/2006/relationships/image" Target="../media/image182.png"/><Relationship Id="rId28" Type="http://schemas.openxmlformats.org/officeDocument/2006/relationships/image" Target="../media/image187.png"/><Relationship Id="rId36" Type="http://schemas.openxmlformats.org/officeDocument/2006/relationships/image" Target="../media/image195.png"/><Relationship Id="rId49" Type="http://schemas.openxmlformats.org/officeDocument/2006/relationships/image" Target="../media/image208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31" Type="http://schemas.openxmlformats.org/officeDocument/2006/relationships/image" Target="../media/image190.png"/><Relationship Id="rId44" Type="http://schemas.openxmlformats.org/officeDocument/2006/relationships/image" Target="../media/image203.png"/><Relationship Id="rId52" Type="http://schemas.openxmlformats.org/officeDocument/2006/relationships/image" Target="../media/image211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Relationship Id="rId22" Type="http://schemas.openxmlformats.org/officeDocument/2006/relationships/image" Target="../media/image181.png"/><Relationship Id="rId27" Type="http://schemas.openxmlformats.org/officeDocument/2006/relationships/image" Target="../media/image186.png"/><Relationship Id="rId30" Type="http://schemas.openxmlformats.org/officeDocument/2006/relationships/image" Target="../media/image189.png"/><Relationship Id="rId35" Type="http://schemas.openxmlformats.org/officeDocument/2006/relationships/image" Target="../media/image194.png"/><Relationship Id="rId43" Type="http://schemas.openxmlformats.org/officeDocument/2006/relationships/image" Target="../media/image202.png"/><Relationship Id="rId48" Type="http://schemas.openxmlformats.org/officeDocument/2006/relationships/image" Target="../media/image207.png"/><Relationship Id="rId8" Type="http://schemas.openxmlformats.org/officeDocument/2006/relationships/image" Target="../media/image167.png"/><Relationship Id="rId51" Type="http://schemas.openxmlformats.org/officeDocument/2006/relationships/image" Target="../media/image210.png"/><Relationship Id="rId3" Type="http://schemas.openxmlformats.org/officeDocument/2006/relationships/image" Target="../media/image162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5" Type="http://schemas.openxmlformats.org/officeDocument/2006/relationships/image" Target="../media/image184.png"/><Relationship Id="rId33" Type="http://schemas.openxmlformats.org/officeDocument/2006/relationships/image" Target="../media/image192.png"/><Relationship Id="rId38" Type="http://schemas.openxmlformats.org/officeDocument/2006/relationships/image" Target="../media/image197.png"/><Relationship Id="rId46" Type="http://schemas.openxmlformats.org/officeDocument/2006/relationships/image" Target="../media/image205.png"/><Relationship Id="rId20" Type="http://schemas.openxmlformats.org/officeDocument/2006/relationships/image" Target="../media/image179.png"/><Relationship Id="rId41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6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26" Type="http://schemas.openxmlformats.org/officeDocument/2006/relationships/image" Target="../media/image239.png"/><Relationship Id="rId39" Type="http://schemas.openxmlformats.org/officeDocument/2006/relationships/image" Target="../media/image252.png"/><Relationship Id="rId21" Type="http://schemas.openxmlformats.org/officeDocument/2006/relationships/image" Target="../media/image234.png"/><Relationship Id="rId34" Type="http://schemas.openxmlformats.org/officeDocument/2006/relationships/image" Target="../media/image247.png"/><Relationship Id="rId42" Type="http://schemas.openxmlformats.org/officeDocument/2006/relationships/image" Target="../media/image255.png"/><Relationship Id="rId47" Type="http://schemas.openxmlformats.org/officeDocument/2006/relationships/image" Target="../media/image260.png"/><Relationship Id="rId50" Type="http://schemas.openxmlformats.org/officeDocument/2006/relationships/image" Target="../media/image263.png"/><Relationship Id="rId55" Type="http://schemas.openxmlformats.org/officeDocument/2006/relationships/image" Target="../media/image268.png"/><Relationship Id="rId7" Type="http://schemas.openxmlformats.org/officeDocument/2006/relationships/image" Target="../media/image22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9" Type="http://schemas.openxmlformats.org/officeDocument/2006/relationships/image" Target="../media/image242.png"/><Relationship Id="rId11" Type="http://schemas.openxmlformats.org/officeDocument/2006/relationships/image" Target="../media/image224.png"/><Relationship Id="rId24" Type="http://schemas.openxmlformats.org/officeDocument/2006/relationships/image" Target="../media/image237.png"/><Relationship Id="rId32" Type="http://schemas.openxmlformats.org/officeDocument/2006/relationships/image" Target="../media/image245.png"/><Relationship Id="rId37" Type="http://schemas.openxmlformats.org/officeDocument/2006/relationships/image" Target="../media/image250.png"/><Relationship Id="rId40" Type="http://schemas.openxmlformats.org/officeDocument/2006/relationships/image" Target="../media/image253.png"/><Relationship Id="rId45" Type="http://schemas.openxmlformats.org/officeDocument/2006/relationships/image" Target="../media/image258.png"/><Relationship Id="rId53" Type="http://schemas.openxmlformats.org/officeDocument/2006/relationships/image" Target="../media/image266.png"/><Relationship Id="rId5" Type="http://schemas.openxmlformats.org/officeDocument/2006/relationships/image" Target="../media/image218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31" Type="http://schemas.openxmlformats.org/officeDocument/2006/relationships/image" Target="../media/image244.png"/><Relationship Id="rId44" Type="http://schemas.openxmlformats.org/officeDocument/2006/relationships/image" Target="../media/image257.png"/><Relationship Id="rId52" Type="http://schemas.openxmlformats.org/officeDocument/2006/relationships/image" Target="../media/image265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Relationship Id="rId22" Type="http://schemas.openxmlformats.org/officeDocument/2006/relationships/image" Target="../media/image235.png"/><Relationship Id="rId27" Type="http://schemas.openxmlformats.org/officeDocument/2006/relationships/image" Target="../media/image240.png"/><Relationship Id="rId30" Type="http://schemas.openxmlformats.org/officeDocument/2006/relationships/image" Target="../media/image243.png"/><Relationship Id="rId35" Type="http://schemas.openxmlformats.org/officeDocument/2006/relationships/image" Target="../media/image248.png"/><Relationship Id="rId43" Type="http://schemas.openxmlformats.org/officeDocument/2006/relationships/image" Target="../media/image256.png"/><Relationship Id="rId48" Type="http://schemas.openxmlformats.org/officeDocument/2006/relationships/image" Target="../media/image261.png"/><Relationship Id="rId56" Type="http://schemas.openxmlformats.org/officeDocument/2006/relationships/image" Target="../media/image269.png"/><Relationship Id="rId8" Type="http://schemas.openxmlformats.org/officeDocument/2006/relationships/image" Target="../media/image221.png"/><Relationship Id="rId51" Type="http://schemas.openxmlformats.org/officeDocument/2006/relationships/image" Target="../media/image264.png"/><Relationship Id="rId3" Type="http://schemas.openxmlformats.org/officeDocument/2006/relationships/image" Target="../media/image216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5" Type="http://schemas.openxmlformats.org/officeDocument/2006/relationships/image" Target="../media/image238.png"/><Relationship Id="rId33" Type="http://schemas.openxmlformats.org/officeDocument/2006/relationships/image" Target="../media/image246.png"/><Relationship Id="rId38" Type="http://schemas.openxmlformats.org/officeDocument/2006/relationships/image" Target="../media/image251.png"/><Relationship Id="rId46" Type="http://schemas.openxmlformats.org/officeDocument/2006/relationships/image" Target="../media/image259.png"/><Relationship Id="rId20" Type="http://schemas.openxmlformats.org/officeDocument/2006/relationships/image" Target="../media/image233.png"/><Relationship Id="rId41" Type="http://schemas.openxmlformats.org/officeDocument/2006/relationships/image" Target="../media/image254.png"/><Relationship Id="rId54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5" Type="http://schemas.openxmlformats.org/officeDocument/2006/relationships/image" Target="../media/image228.png"/><Relationship Id="rId23" Type="http://schemas.openxmlformats.org/officeDocument/2006/relationships/image" Target="../media/image236.png"/><Relationship Id="rId28" Type="http://schemas.openxmlformats.org/officeDocument/2006/relationships/image" Target="../media/image241.png"/><Relationship Id="rId36" Type="http://schemas.openxmlformats.org/officeDocument/2006/relationships/image" Target="../media/image249.png"/><Relationship Id="rId49" Type="http://schemas.openxmlformats.org/officeDocument/2006/relationships/image" Target="../media/image26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1.png"/><Relationship Id="rId18" Type="http://schemas.openxmlformats.org/officeDocument/2006/relationships/image" Target="../media/image286.png"/><Relationship Id="rId26" Type="http://schemas.openxmlformats.org/officeDocument/2006/relationships/image" Target="../media/image294.png"/><Relationship Id="rId3" Type="http://schemas.openxmlformats.org/officeDocument/2006/relationships/image" Target="../media/image271.png"/><Relationship Id="rId21" Type="http://schemas.openxmlformats.org/officeDocument/2006/relationships/image" Target="../media/image289.png"/><Relationship Id="rId34" Type="http://schemas.openxmlformats.org/officeDocument/2006/relationships/image" Target="../media/image302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17" Type="http://schemas.openxmlformats.org/officeDocument/2006/relationships/image" Target="../media/image285.png"/><Relationship Id="rId25" Type="http://schemas.openxmlformats.org/officeDocument/2006/relationships/image" Target="../media/image293.png"/><Relationship Id="rId33" Type="http://schemas.openxmlformats.org/officeDocument/2006/relationships/image" Target="../media/image301.png"/><Relationship Id="rId2" Type="http://schemas.openxmlformats.org/officeDocument/2006/relationships/image" Target="../media/image270.png"/><Relationship Id="rId16" Type="http://schemas.openxmlformats.org/officeDocument/2006/relationships/image" Target="../media/image284.png"/><Relationship Id="rId20" Type="http://schemas.openxmlformats.org/officeDocument/2006/relationships/image" Target="../media/image288.png"/><Relationship Id="rId29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11" Type="http://schemas.openxmlformats.org/officeDocument/2006/relationships/image" Target="../media/image279.png"/><Relationship Id="rId24" Type="http://schemas.openxmlformats.org/officeDocument/2006/relationships/image" Target="../media/image292.png"/><Relationship Id="rId32" Type="http://schemas.openxmlformats.org/officeDocument/2006/relationships/image" Target="../media/image300.png"/><Relationship Id="rId5" Type="http://schemas.openxmlformats.org/officeDocument/2006/relationships/image" Target="../media/image273.png"/><Relationship Id="rId15" Type="http://schemas.openxmlformats.org/officeDocument/2006/relationships/image" Target="../media/image283.png"/><Relationship Id="rId23" Type="http://schemas.openxmlformats.org/officeDocument/2006/relationships/image" Target="../media/image291.png"/><Relationship Id="rId28" Type="http://schemas.openxmlformats.org/officeDocument/2006/relationships/image" Target="../media/image296.png"/><Relationship Id="rId10" Type="http://schemas.openxmlformats.org/officeDocument/2006/relationships/image" Target="../media/image278.png"/><Relationship Id="rId19" Type="http://schemas.openxmlformats.org/officeDocument/2006/relationships/image" Target="../media/image287.png"/><Relationship Id="rId31" Type="http://schemas.openxmlformats.org/officeDocument/2006/relationships/image" Target="../media/image299.png"/><Relationship Id="rId4" Type="http://schemas.openxmlformats.org/officeDocument/2006/relationships/image" Target="../media/image272.png"/><Relationship Id="rId9" Type="http://schemas.openxmlformats.org/officeDocument/2006/relationships/image" Target="../media/image277.png"/><Relationship Id="rId14" Type="http://schemas.openxmlformats.org/officeDocument/2006/relationships/image" Target="../media/image282.png"/><Relationship Id="rId22" Type="http://schemas.openxmlformats.org/officeDocument/2006/relationships/image" Target="../media/image290.png"/><Relationship Id="rId27" Type="http://schemas.openxmlformats.org/officeDocument/2006/relationships/image" Target="../media/image295.png"/><Relationship Id="rId30" Type="http://schemas.openxmlformats.org/officeDocument/2006/relationships/image" Target="../media/image298.png"/><Relationship Id="rId35" Type="http://schemas.openxmlformats.org/officeDocument/2006/relationships/image" Target="../media/image303.png"/><Relationship Id="rId8" Type="http://schemas.openxmlformats.org/officeDocument/2006/relationships/image" Target="../media/image27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10" Type="http://schemas.openxmlformats.org/officeDocument/2006/relationships/image" Target="../media/image312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26" Type="http://schemas.openxmlformats.org/officeDocument/2006/relationships/image" Target="../media/image328.png"/><Relationship Id="rId39" Type="http://schemas.openxmlformats.org/officeDocument/2006/relationships/image" Target="../media/image341.png"/><Relationship Id="rId21" Type="http://schemas.openxmlformats.org/officeDocument/2006/relationships/image" Target="../media/image323.png"/><Relationship Id="rId34" Type="http://schemas.openxmlformats.org/officeDocument/2006/relationships/image" Target="../media/image336.png"/><Relationship Id="rId42" Type="http://schemas.openxmlformats.org/officeDocument/2006/relationships/image" Target="../media/image344.png"/><Relationship Id="rId47" Type="http://schemas.openxmlformats.org/officeDocument/2006/relationships/image" Target="../media/image349.png"/><Relationship Id="rId7" Type="http://schemas.openxmlformats.org/officeDocument/2006/relationships/image" Target="../media/image300.png"/><Relationship Id="rId2" Type="http://schemas.openxmlformats.org/officeDocument/2006/relationships/image" Target="../media/image294.png"/><Relationship Id="rId16" Type="http://schemas.openxmlformats.org/officeDocument/2006/relationships/image" Target="../media/image318.png"/><Relationship Id="rId29" Type="http://schemas.openxmlformats.org/officeDocument/2006/relationships/image" Target="../media/image3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png"/><Relationship Id="rId11" Type="http://schemas.openxmlformats.org/officeDocument/2006/relationships/image" Target="../media/image313.png"/><Relationship Id="rId24" Type="http://schemas.openxmlformats.org/officeDocument/2006/relationships/image" Target="../media/image326.png"/><Relationship Id="rId32" Type="http://schemas.openxmlformats.org/officeDocument/2006/relationships/image" Target="../media/image334.png"/><Relationship Id="rId37" Type="http://schemas.openxmlformats.org/officeDocument/2006/relationships/image" Target="../media/image339.png"/><Relationship Id="rId40" Type="http://schemas.openxmlformats.org/officeDocument/2006/relationships/image" Target="../media/image342.png"/><Relationship Id="rId45" Type="http://schemas.openxmlformats.org/officeDocument/2006/relationships/image" Target="../media/image347.png"/><Relationship Id="rId5" Type="http://schemas.openxmlformats.org/officeDocument/2006/relationships/image" Target="../media/image297.png"/><Relationship Id="rId15" Type="http://schemas.openxmlformats.org/officeDocument/2006/relationships/image" Target="../media/image317.png"/><Relationship Id="rId23" Type="http://schemas.openxmlformats.org/officeDocument/2006/relationships/image" Target="../media/image325.png"/><Relationship Id="rId28" Type="http://schemas.openxmlformats.org/officeDocument/2006/relationships/image" Target="../media/image330.png"/><Relationship Id="rId36" Type="http://schemas.openxmlformats.org/officeDocument/2006/relationships/image" Target="../media/image338.png"/><Relationship Id="rId10" Type="http://schemas.openxmlformats.org/officeDocument/2006/relationships/image" Target="../media/image302.png"/><Relationship Id="rId19" Type="http://schemas.openxmlformats.org/officeDocument/2006/relationships/image" Target="../media/image321.png"/><Relationship Id="rId31" Type="http://schemas.openxmlformats.org/officeDocument/2006/relationships/image" Target="../media/image333.png"/><Relationship Id="rId44" Type="http://schemas.openxmlformats.org/officeDocument/2006/relationships/image" Target="../media/image346.png"/><Relationship Id="rId4" Type="http://schemas.openxmlformats.org/officeDocument/2006/relationships/image" Target="../media/image296.png"/><Relationship Id="rId9" Type="http://schemas.openxmlformats.org/officeDocument/2006/relationships/image" Target="../media/image301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Relationship Id="rId27" Type="http://schemas.openxmlformats.org/officeDocument/2006/relationships/image" Target="../media/image329.png"/><Relationship Id="rId30" Type="http://schemas.openxmlformats.org/officeDocument/2006/relationships/image" Target="../media/image332.png"/><Relationship Id="rId35" Type="http://schemas.openxmlformats.org/officeDocument/2006/relationships/image" Target="../media/image337.png"/><Relationship Id="rId43" Type="http://schemas.openxmlformats.org/officeDocument/2006/relationships/image" Target="../media/image345.png"/><Relationship Id="rId48" Type="http://schemas.openxmlformats.org/officeDocument/2006/relationships/image" Target="../media/image350.png"/><Relationship Id="rId8" Type="http://schemas.openxmlformats.org/officeDocument/2006/relationships/image" Target="../media/image299.png"/><Relationship Id="rId3" Type="http://schemas.openxmlformats.org/officeDocument/2006/relationships/image" Target="../media/image295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5" Type="http://schemas.openxmlformats.org/officeDocument/2006/relationships/image" Target="../media/image327.png"/><Relationship Id="rId33" Type="http://schemas.openxmlformats.org/officeDocument/2006/relationships/image" Target="../media/image335.png"/><Relationship Id="rId38" Type="http://schemas.openxmlformats.org/officeDocument/2006/relationships/image" Target="../media/image340.png"/><Relationship Id="rId46" Type="http://schemas.openxmlformats.org/officeDocument/2006/relationships/image" Target="../media/image348.png"/><Relationship Id="rId20" Type="http://schemas.openxmlformats.org/officeDocument/2006/relationships/image" Target="../media/image322.png"/><Relationship Id="rId41" Type="http://schemas.openxmlformats.org/officeDocument/2006/relationships/image" Target="../media/image34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2.png"/><Relationship Id="rId18" Type="http://schemas.openxmlformats.org/officeDocument/2006/relationships/image" Target="../media/image367.png"/><Relationship Id="rId26" Type="http://schemas.openxmlformats.org/officeDocument/2006/relationships/image" Target="../media/image375.png"/><Relationship Id="rId3" Type="http://schemas.openxmlformats.org/officeDocument/2006/relationships/image" Target="../media/image352.png"/><Relationship Id="rId21" Type="http://schemas.openxmlformats.org/officeDocument/2006/relationships/image" Target="../media/image370.png"/><Relationship Id="rId7" Type="http://schemas.openxmlformats.org/officeDocument/2006/relationships/image" Target="../media/image356.png"/><Relationship Id="rId12" Type="http://schemas.openxmlformats.org/officeDocument/2006/relationships/image" Target="../media/image361.png"/><Relationship Id="rId17" Type="http://schemas.openxmlformats.org/officeDocument/2006/relationships/image" Target="../media/image366.png"/><Relationship Id="rId25" Type="http://schemas.openxmlformats.org/officeDocument/2006/relationships/image" Target="../media/image374.png"/><Relationship Id="rId33" Type="http://schemas.openxmlformats.org/officeDocument/2006/relationships/image" Target="../media/image382.png"/><Relationship Id="rId2" Type="http://schemas.openxmlformats.org/officeDocument/2006/relationships/image" Target="../media/image351.png"/><Relationship Id="rId16" Type="http://schemas.openxmlformats.org/officeDocument/2006/relationships/image" Target="../media/image365.png"/><Relationship Id="rId20" Type="http://schemas.openxmlformats.org/officeDocument/2006/relationships/image" Target="../media/image369.png"/><Relationship Id="rId29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5.png"/><Relationship Id="rId11" Type="http://schemas.openxmlformats.org/officeDocument/2006/relationships/image" Target="../media/image360.png"/><Relationship Id="rId24" Type="http://schemas.openxmlformats.org/officeDocument/2006/relationships/image" Target="../media/image373.png"/><Relationship Id="rId32" Type="http://schemas.openxmlformats.org/officeDocument/2006/relationships/image" Target="../media/image381.png"/><Relationship Id="rId5" Type="http://schemas.openxmlformats.org/officeDocument/2006/relationships/image" Target="../media/image354.png"/><Relationship Id="rId15" Type="http://schemas.openxmlformats.org/officeDocument/2006/relationships/image" Target="../media/image364.png"/><Relationship Id="rId23" Type="http://schemas.openxmlformats.org/officeDocument/2006/relationships/image" Target="../media/image372.png"/><Relationship Id="rId28" Type="http://schemas.openxmlformats.org/officeDocument/2006/relationships/image" Target="../media/image377.png"/><Relationship Id="rId10" Type="http://schemas.openxmlformats.org/officeDocument/2006/relationships/image" Target="../media/image359.png"/><Relationship Id="rId19" Type="http://schemas.openxmlformats.org/officeDocument/2006/relationships/image" Target="../media/image368.png"/><Relationship Id="rId31" Type="http://schemas.openxmlformats.org/officeDocument/2006/relationships/image" Target="../media/image380.png"/><Relationship Id="rId4" Type="http://schemas.openxmlformats.org/officeDocument/2006/relationships/image" Target="../media/image353.png"/><Relationship Id="rId9" Type="http://schemas.openxmlformats.org/officeDocument/2006/relationships/image" Target="../media/image358.png"/><Relationship Id="rId14" Type="http://schemas.openxmlformats.org/officeDocument/2006/relationships/image" Target="../media/image363.png"/><Relationship Id="rId22" Type="http://schemas.openxmlformats.org/officeDocument/2006/relationships/image" Target="../media/image371.png"/><Relationship Id="rId27" Type="http://schemas.openxmlformats.org/officeDocument/2006/relationships/image" Target="../media/image376.png"/><Relationship Id="rId30" Type="http://schemas.openxmlformats.org/officeDocument/2006/relationships/image" Target="../media/image379.png"/><Relationship Id="rId8" Type="http://schemas.openxmlformats.org/officeDocument/2006/relationships/image" Target="../media/image3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9514" y="6668605"/>
            <a:ext cx="5342890" cy="3618865"/>
          </a:xfrm>
          <a:custGeom>
            <a:avLst/>
            <a:gdLst/>
            <a:ahLst/>
            <a:cxnLst/>
            <a:rect l="l" t="t" r="r" b="b"/>
            <a:pathLst>
              <a:path w="5342890" h="3618865">
                <a:moveTo>
                  <a:pt x="5342784" y="3618393"/>
                </a:moveTo>
                <a:lnTo>
                  <a:pt x="0" y="3618393"/>
                </a:lnTo>
                <a:lnTo>
                  <a:pt x="0" y="0"/>
                </a:lnTo>
                <a:lnTo>
                  <a:pt x="5342784" y="0"/>
                </a:lnTo>
                <a:lnTo>
                  <a:pt x="5342784" y="3618393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83512" y="290168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5" h="147955">
                <a:moveTo>
                  <a:pt x="78595" y="147505"/>
                </a:moveTo>
                <a:lnTo>
                  <a:pt x="68909" y="147505"/>
                </a:lnTo>
                <a:lnTo>
                  <a:pt x="64113" y="147032"/>
                </a:lnTo>
                <a:lnTo>
                  <a:pt x="28751" y="132385"/>
                </a:lnTo>
                <a:lnTo>
                  <a:pt x="3760" y="97502"/>
                </a:lnTo>
                <a:lnTo>
                  <a:pt x="0" y="78595"/>
                </a:lnTo>
                <a:lnTo>
                  <a:pt x="0" y="68909"/>
                </a:lnTo>
                <a:lnTo>
                  <a:pt x="15119" y="28751"/>
                </a:lnTo>
                <a:lnTo>
                  <a:pt x="50002" y="3760"/>
                </a:lnTo>
                <a:lnTo>
                  <a:pt x="68909" y="0"/>
                </a:lnTo>
                <a:lnTo>
                  <a:pt x="78595" y="0"/>
                </a:lnTo>
                <a:lnTo>
                  <a:pt x="118753" y="15119"/>
                </a:lnTo>
                <a:lnTo>
                  <a:pt x="143744" y="50002"/>
                </a:lnTo>
                <a:lnTo>
                  <a:pt x="147505" y="73752"/>
                </a:lnTo>
                <a:lnTo>
                  <a:pt x="147505" y="78595"/>
                </a:lnTo>
                <a:lnTo>
                  <a:pt x="132385" y="118753"/>
                </a:lnTo>
                <a:lnTo>
                  <a:pt x="97502" y="143744"/>
                </a:lnTo>
                <a:lnTo>
                  <a:pt x="78595" y="14750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83512" y="3196579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5" h="147954">
                <a:moveTo>
                  <a:pt x="78595" y="147505"/>
                </a:moveTo>
                <a:lnTo>
                  <a:pt x="68909" y="147505"/>
                </a:lnTo>
                <a:lnTo>
                  <a:pt x="64113" y="147032"/>
                </a:lnTo>
                <a:lnTo>
                  <a:pt x="28751" y="132385"/>
                </a:lnTo>
                <a:lnTo>
                  <a:pt x="3760" y="97502"/>
                </a:lnTo>
                <a:lnTo>
                  <a:pt x="0" y="78595"/>
                </a:lnTo>
                <a:lnTo>
                  <a:pt x="0" y="68909"/>
                </a:lnTo>
                <a:lnTo>
                  <a:pt x="15119" y="28751"/>
                </a:lnTo>
                <a:lnTo>
                  <a:pt x="50002" y="3760"/>
                </a:lnTo>
                <a:lnTo>
                  <a:pt x="68909" y="0"/>
                </a:lnTo>
                <a:lnTo>
                  <a:pt x="78595" y="0"/>
                </a:lnTo>
                <a:lnTo>
                  <a:pt x="118753" y="15120"/>
                </a:lnTo>
                <a:lnTo>
                  <a:pt x="143744" y="50002"/>
                </a:lnTo>
                <a:lnTo>
                  <a:pt x="147505" y="73752"/>
                </a:lnTo>
                <a:lnTo>
                  <a:pt x="147505" y="78595"/>
                </a:lnTo>
                <a:lnTo>
                  <a:pt x="132385" y="118753"/>
                </a:lnTo>
                <a:lnTo>
                  <a:pt x="97502" y="143744"/>
                </a:lnTo>
                <a:lnTo>
                  <a:pt x="78595" y="14750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3512" y="3491589"/>
            <a:ext cx="147505" cy="14750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3512" y="3786541"/>
            <a:ext cx="147505" cy="1475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83514" y="4081610"/>
            <a:ext cx="147502" cy="14402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478522" y="2901687"/>
            <a:ext cx="147955" cy="147955"/>
          </a:xfrm>
          <a:custGeom>
            <a:avLst/>
            <a:gdLst/>
            <a:ahLst/>
            <a:cxnLst/>
            <a:rect l="l" t="t" r="r" b="b"/>
            <a:pathLst>
              <a:path w="147955" h="147955">
                <a:moveTo>
                  <a:pt x="78595" y="147505"/>
                </a:moveTo>
                <a:lnTo>
                  <a:pt x="68909" y="147505"/>
                </a:lnTo>
                <a:lnTo>
                  <a:pt x="64113" y="147032"/>
                </a:lnTo>
                <a:lnTo>
                  <a:pt x="28751" y="132385"/>
                </a:lnTo>
                <a:lnTo>
                  <a:pt x="3760" y="97502"/>
                </a:lnTo>
                <a:lnTo>
                  <a:pt x="0" y="78595"/>
                </a:lnTo>
                <a:lnTo>
                  <a:pt x="0" y="68909"/>
                </a:lnTo>
                <a:lnTo>
                  <a:pt x="15119" y="28751"/>
                </a:lnTo>
                <a:lnTo>
                  <a:pt x="50002" y="3760"/>
                </a:lnTo>
                <a:lnTo>
                  <a:pt x="68909" y="0"/>
                </a:lnTo>
                <a:lnTo>
                  <a:pt x="78595" y="0"/>
                </a:lnTo>
                <a:lnTo>
                  <a:pt x="118753" y="15119"/>
                </a:lnTo>
                <a:lnTo>
                  <a:pt x="143744" y="50002"/>
                </a:lnTo>
                <a:lnTo>
                  <a:pt x="147505" y="73752"/>
                </a:lnTo>
                <a:lnTo>
                  <a:pt x="147505" y="78595"/>
                </a:lnTo>
                <a:lnTo>
                  <a:pt x="132385" y="118753"/>
                </a:lnTo>
                <a:lnTo>
                  <a:pt x="97502" y="143744"/>
                </a:lnTo>
                <a:lnTo>
                  <a:pt x="78595" y="14750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522" y="3196550"/>
            <a:ext cx="147505" cy="14750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522" y="3491560"/>
            <a:ext cx="147505" cy="1475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8522" y="3786511"/>
            <a:ext cx="147505" cy="1475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8522" y="4081581"/>
            <a:ext cx="147505" cy="1440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2901687"/>
            <a:ext cx="147505" cy="14750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3196638"/>
            <a:ext cx="147505" cy="14750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3491648"/>
            <a:ext cx="147505" cy="14750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73503" y="3786600"/>
            <a:ext cx="147505" cy="14750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73503" y="4081669"/>
            <a:ext cx="147505" cy="14396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2901687"/>
            <a:ext cx="147505" cy="14750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3196579"/>
            <a:ext cx="147505" cy="14750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3491589"/>
            <a:ext cx="147505" cy="14750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8514" y="3786541"/>
            <a:ext cx="147505" cy="1475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68514" y="4081610"/>
            <a:ext cx="147505" cy="14402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2901687"/>
            <a:ext cx="143934" cy="14750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3196579"/>
            <a:ext cx="143934" cy="14750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3491589"/>
            <a:ext cx="143934" cy="14750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363554" y="3786541"/>
            <a:ext cx="143934" cy="14750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3554" y="4081610"/>
            <a:ext cx="143934" cy="144022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1762371" y="0"/>
            <a:ext cx="65405" cy="55880"/>
          </a:xfrm>
          <a:custGeom>
            <a:avLst/>
            <a:gdLst/>
            <a:ahLst/>
            <a:cxnLst/>
            <a:rect l="l" t="t" r="r" b="b"/>
            <a:pathLst>
              <a:path w="65404" h="55880">
                <a:moveTo>
                  <a:pt x="24925" y="55438"/>
                </a:moveTo>
                <a:lnTo>
                  <a:pt x="17994" y="54814"/>
                </a:lnTo>
                <a:lnTo>
                  <a:pt x="11491" y="53032"/>
                </a:lnTo>
                <a:lnTo>
                  <a:pt x="5473" y="50233"/>
                </a:lnTo>
                <a:lnTo>
                  <a:pt x="0" y="46554"/>
                </a:lnTo>
                <a:lnTo>
                  <a:pt x="3121" y="29065"/>
                </a:lnTo>
                <a:lnTo>
                  <a:pt x="6370" y="11587"/>
                </a:lnTo>
                <a:lnTo>
                  <a:pt x="8603" y="0"/>
                </a:lnTo>
                <a:lnTo>
                  <a:pt x="62229" y="0"/>
                </a:lnTo>
                <a:lnTo>
                  <a:pt x="65275" y="15088"/>
                </a:lnTo>
                <a:lnTo>
                  <a:pt x="62111" y="30746"/>
                </a:lnTo>
                <a:lnTo>
                  <a:pt x="53475" y="43546"/>
                </a:lnTo>
                <a:lnTo>
                  <a:pt x="40652" y="52205"/>
                </a:lnTo>
                <a:lnTo>
                  <a:pt x="24925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135891"/>
            <a:ext cx="80699" cy="8069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297044"/>
            <a:ext cx="80699" cy="8069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458320"/>
            <a:ext cx="80699" cy="80699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1908223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135891"/>
            <a:ext cx="80699" cy="8069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297044"/>
            <a:ext cx="80699" cy="8069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458320"/>
            <a:ext cx="80699" cy="80699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2069376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35891"/>
            <a:ext cx="80699" cy="8069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297044"/>
            <a:ext cx="80699" cy="806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069376" y="458320"/>
            <a:ext cx="80699" cy="80699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1223065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36014"/>
            <a:ext cx="80699" cy="8069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297167"/>
            <a:ext cx="80699" cy="8069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458320"/>
            <a:ext cx="80699" cy="80699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237428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35891"/>
            <a:ext cx="80699" cy="8069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297044"/>
            <a:ext cx="80699" cy="8069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458320"/>
            <a:ext cx="80699" cy="80699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12535436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object 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135891"/>
            <a:ext cx="80699" cy="8069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297044"/>
            <a:ext cx="80699" cy="8069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458320"/>
            <a:ext cx="80699" cy="80699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269671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6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35891"/>
            <a:ext cx="80699" cy="8069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97044"/>
            <a:ext cx="80699" cy="8069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696712" y="458320"/>
            <a:ext cx="80699" cy="80699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12857865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79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object 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135891"/>
            <a:ext cx="80699" cy="806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458320"/>
            <a:ext cx="80699" cy="80699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97044"/>
            <a:ext cx="80699" cy="80699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3019019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135891"/>
            <a:ext cx="80699" cy="80699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97044"/>
            <a:ext cx="80699" cy="8069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458320"/>
            <a:ext cx="80699" cy="80699"/>
          </a:xfrm>
          <a:prstGeom prst="rect">
            <a:avLst/>
          </a:prstGeom>
        </p:spPr>
      </p:pic>
      <p:sp>
        <p:nvSpPr>
          <p:cNvPr id="64" name="object 64"/>
          <p:cNvSpPr/>
          <p:nvPr/>
        </p:nvSpPr>
        <p:spPr>
          <a:xfrm>
            <a:off x="1318029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36014"/>
            <a:ext cx="80699" cy="8069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97167"/>
            <a:ext cx="80699" cy="80699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458320"/>
            <a:ext cx="80699" cy="80699"/>
          </a:xfrm>
          <a:prstGeom prst="rect">
            <a:avLst/>
          </a:prstGeom>
        </p:spPr>
      </p:pic>
      <p:sp>
        <p:nvSpPr>
          <p:cNvPr id="68" name="object 68"/>
          <p:cNvSpPr/>
          <p:nvPr/>
        </p:nvSpPr>
        <p:spPr>
          <a:xfrm>
            <a:off x="13341447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4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35891"/>
            <a:ext cx="80699" cy="80699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97044"/>
            <a:ext cx="80699" cy="80699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458320"/>
            <a:ext cx="80699" cy="80699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13502600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135891"/>
            <a:ext cx="80699" cy="80699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02600" y="297167"/>
            <a:ext cx="80329" cy="80576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13502600" y="458320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45779" y="80699"/>
                </a:moveTo>
                <a:lnTo>
                  <a:pt x="40349" y="80699"/>
                </a:lnTo>
                <a:lnTo>
                  <a:pt x="24674" y="77535"/>
                </a:lnTo>
                <a:lnTo>
                  <a:pt x="11845" y="68900"/>
                </a:lnTo>
                <a:lnTo>
                  <a:pt x="3181" y="56076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5" y="3163"/>
                </a:lnTo>
                <a:lnTo>
                  <a:pt x="40349" y="0"/>
                </a:lnTo>
                <a:lnTo>
                  <a:pt x="47630" y="0"/>
                </a:lnTo>
                <a:lnTo>
                  <a:pt x="54416" y="2097"/>
                </a:lnTo>
                <a:lnTo>
                  <a:pt x="60339" y="5552"/>
                </a:lnTo>
                <a:lnTo>
                  <a:pt x="58739" y="23510"/>
                </a:lnTo>
                <a:lnTo>
                  <a:pt x="57439" y="41491"/>
                </a:lnTo>
                <a:lnTo>
                  <a:pt x="56418" y="59518"/>
                </a:lnTo>
                <a:lnTo>
                  <a:pt x="55650" y="77614"/>
                </a:lnTo>
                <a:lnTo>
                  <a:pt x="50961" y="79589"/>
                </a:lnTo>
                <a:lnTo>
                  <a:pt x="45779" y="8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663753" y="0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19" h="49530">
                <a:moveTo>
                  <a:pt x="19126" y="49269"/>
                </a:moveTo>
                <a:lnTo>
                  <a:pt x="11296" y="42939"/>
                </a:lnTo>
                <a:lnTo>
                  <a:pt x="5259" y="34909"/>
                </a:lnTo>
                <a:lnTo>
                  <a:pt x="1374" y="25513"/>
                </a:lnTo>
                <a:lnTo>
                  <a:pt x="0" y="15089"/>
                </a:lnTo>
                <a:lnTo>
                  <a:pt x="3052" y="0"/>
                </a:lnTo>
                <a:lnTo>
                  <a:pt x="45571" y="0"/>
                </a:lnTo>
                <a:lnTo>
                  <a:pt x="37835" y="13824"/>
                </a:lnTo>
                <a:lnTo>
                  <a:pt x="28336" y="31477"/>
                </a:lnTo>
                <a:lnTo>
                  <a:pt x="19126" y="4926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758301" y="0"/>
            <a:ext cx="45720" cy="49530"/>
          </a:xfrm>
          <a:custGeom>
            <a:avLst/>
            <a:gdLst/>
            <a:ahLst/>
            <a:cxnLst/>
            <a:rect l="l" t="t" r="r" b="b"/>
            <a:pathLst>
              <a:path w="45719" h="49530">
                <a:moveTo>
                  <a:pt x="26352" y="49145"/>
                </a:moveTo>
                <a:lnTo>
                  <a:pt x="17194" y="31353"/>
                </a:lnTo>
                <a:lnTo>
                  <a:pt x="7688" y="13700"/>
                </a:lnTo>
                <a:lnTo>
                  <a:pt x="0" y="0"/>
                </a:lnTo>
                <a:lnTo>
                  <a:pt x="42556" y="0"/>
                </a:lnTo>
                <a:lnTo>
                  <a:pt x="45601" y="15088"/>
                </a:lnTo>
                <a:lnTo>
                  <a:pt x="44225" y="25511"/>
                </a:lnTo>
                <a:lnTo>
                  <a:pt x="40326" y="34893"/>
                </a:lnTo>
                <a:lnTo>
                  <a:pt x="34253" y="42887"/>
                </a:lnTo>
                <a:lnTo>
                  <a:pt x="26352" y="4914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884478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2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4" y="0"/>
                </a:lnTo>
                <a:lnTo>
                  <a:pt x="79676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object 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35891"/>
            <a:ext cx="80700" cy="80699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884849" y="297167"/>
            <a:ext cx="80329" cy="80453"/>
          </a:xfrm>
          <a:prstGeom prst="rect">
            <a:avLst/>
          </a:prstGeom>
        </p:spPr>
      </p:pic>
      <p:sp>
        <p:nvSpPr>
          <p:cNvPr id="81" name="object 81"/>
          <p:cNvSpPr/>
          <p:nvPr/>
        </p:nvSpPr>
        <p:spPr>
          <a:xfrm>
            <a:off x="15904840" y="458320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19989" y="80699"/>
                </a:moveTo>
                <a:lnTo>
                  <a:pt x="14560" y="80699"/>
                </a:lnTo>
                <a:lnTo>
                  <a:pt x="9378" y="79589"/>
                </a:lnTo>
                <a:lnTo>
                  <a:pt x="4688" y="77614"/>
                </a:lnTo>
                <a:lnTo>
                  <a:pt x="3921" y="59501"/>
                </a:lnTo>
                <a:lnTo>
                  <a:pt x="2899" y="41444"/>
                </a:lnTo>
                <a:lnTo>
                  <a:pt x="1600" y="23458"/>
                </a:lnTo>
                <a:lnTo>
                  <a:pt x="0" y="5552"/>
                </a:lnTo>
                <a:lnTo>
                  <a:pt x="5922" y="2097"/>
                </a:lnTo>
                <a:lnTo>
                  <a:pt x="12709" y="0"/>
                </a:lnTo>
                <a:lnTo>
                  <a:pt x="19989" y="0"/>
                </a:lnTo>
                <a:lnTo>
                  <a:pt x="35664" y="3163"/>
                </a:lnTo>
                <a:lnTo>
                  <a:pt x="48493" y="11799"/>
                </a:lnTo>
                <a:lnTo>
                  <a:pt x="57158" y="24622"/>
                </a:lnTo>
                <a:lnTo>
                  <a:pt x="60339" y="40349"/>
                </a:lnTo>
                <a:lnTo>
                  <a:pt x="57158" y="56076"/>
                </a:lnTo>
                <a:lnTo>
                  <a:pt x="48493" y="68900"/>
                </a:lnTo>
                <a:lnTo>
                  <a:pt x="35664" y="77535"/>
                </a:lnTo>
                <a:lnTo>
                  <a:pt x="19989" y="8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604563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3" name="object 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35891"/>
            <a:ext cx="80699" cy="80699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97044"/>
            <a:ext cx="80699" cy="80699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458320"/>
            <a:ext cx="80699" cy="80699"/>
          </a:xfrm>
          <a:prstGeom prst="rect">
            <a:avLst/>
          </a:prstGeom>
        </p:spPr>
      </p:pic>
      <p:sp>
        <p:nvSpPr>
          <p:cNvPr id="86" name="object 86"/>
          <p:cNvSpPr/>
          <p:nvPr/>
        </p:nvSpPr>
        <p:spPr>
          <a:xfrm>
            <a:off x="1620678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7" name="object 8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35891"/>
            <a:ext cx="80699" cy="80699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97044"/>
            <a:ext cx="80699" cy="80699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458320"/>
            <a:ext cx="80699" cy="80699"/>
          </a:xfrm>
          <a:prstGeom prst="rect">
            <a:avLst/>
          </a:prstGeom>
        </p:spPr>
      </p:pic>
      <p:sp>
        <p:nvSpPr>
          <p:cNvPr id="90" name="object 90"/>
          <p:cNvSpPr/>
          <p:nvPr/>
        </p:nvSpPr>
        <p:spPr>
          <a:xfrm>
            <a:off x="16368061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36014"/>
            <a:ext cx="80699" cy="80699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97167"/>
            <a:ext cx="80699" cy="80699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458320"/>
            <a:ext cx="80699" cy="80699"/>
          </a:xfrm>
          <a:prstGeom prst="rect">
            <a:avLst/>
          </a:prstGeom>
        </p:spPr>
      </p:pic>
      <p:sp>
        <p:nvSpPr>
          <p:cNvPr id="94" name="object 94"/>
          <p:cNvSpPr/>
          <p:nvPr/>
        </p:nvSpPr>
        <p:spPr>
          <a:xfrm>
            <a:off x="16529214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35891"/>
            <a:ext cx="80699" cy="80699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297044"/>
            <a:ext cx="80699" cy="80699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458320"/>
            <a:ext cx="80699" cy="80699"/>
          </a:xfrm>
          <a:prstGeom prst="rect">
            <a:avLst/>
          </a:prstGeom>
        </p:spPr>
      </p:pic>
      <p:sp>
        <p:nvSpPr>
          <p:cNvPr id="98" name="object 98"/>
          <p:cNvSpPr/>
          <p:nvPr/>
        </p:nvSpPr>
        <p:spPr>
          <a:xfrm>
            <a:off x="16690367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3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object 9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135891"/>
            <a:ext cx="80700" cy="80699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297044"/>
            <a:ext cx="80700" cy="80699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458320"/>
            <a:ext cx="80700" cy="80699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1685164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4" y="0"/>
                </a:lnTo>
                <a:lnTo>
                  <a:pt x="77773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35891"/>
            <a:ext cx="80699" cy="80699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297044"/>
            <a:ext cx="80699" cy="80699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1642" y="458320"/>
            <a:ext cx="80699" cy="80699"/>
          </a:xfrm>
          <a:prstGeom prst="rect">
            <a:avLst/>
          </a:prstGeom>
        </p:spPr>
      </p:pic>
      <p:sp>
        <p:nvSpPr>
          <p:cNvPr id="106" name="object 106"/>
          <p:cNvSpPr/>
          <p:nvPr/>
        </p:nvSpPr>
        <p:spPr>
          <a:xfrm>
            <a:off x="17012795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4" y="0"/>
                </a:lnTo>
                <a:lnTo>
                  <a:pt x="77774" y="0"/>
                </a:lnTo>
                <a:lnTo>
                  <a:pt x="79676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7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7" name="object 1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35891"/>
            <a:ext cx="80700" cy="80699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012795" y="458320"/>
            <a:ext cx="80699" cy="80699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297044"/>
            <a:ext cx="80700" cy="80699"/>
          </a:xfrm>
          <a:prstGeom prst="rect">
            <a:avLst/>
          </a:prstGeom>
        </p:spPr>
      </p:pic>
      <p:sp>
        <p:nvSpPr>
          <p:cNvPr id="110" name="object 110"/>
          <p:cNvSpPr/>
          <p:nvPr/>
        </p:nvSpPr>
        <p:spPr>
          <a:xfrm>
            <a:off x="17156427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64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1" name="object 1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35891"/>
            <a:ext cx="80699" cy="80699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458320"/>
            <a:ext cx="80699" cy="80699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297044"/>
            <a:ext cx="80699" cy="80699"/>
          </a:xfrm>
          <a:prstGeom prst="rect">
            <a:avLst/>
          </a:prstGeom>
        </p:spPr>
      </p:pic>
      <p:sp>
        <p:nvSpPr>
          <p:cNvPr id="114" name="object 114"/>
          <p:cNvSpPr/>
          <p:nvPr/>
        </p:nvSpPr>
        <p:spPr>
          <a:xfrm>
            <a:off x="17317702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77647" y="0"/>
                </a:lnTo>
                <a:lnTo>
                  <a:pt x="80699" y="15089"/>
                </a:lnTo>
                <a:lnTo>
                  <a:pt x="77518" y="30816"/>
                </a:lnTo>
                <a:lnTo>
                  <a:pt x="68853" y="43639"/>
                </a:lnTo>
                <a:lnTo>
                  <a:pt x="56024" y="52275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5" name="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135891"/>
            <a:ext cx="80699" cy="80699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297044"/>
            <a:ext cx="80699" cy="80699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458320"/>
            <a:ext cx="80699" cy="80699"/>
          </a:xfrm>
          <a:prstGeom prst="rect">
            <a:avLst/>
          </a:prstGeom>
        </p:spPr>
      </p:pic>
      <p:sp>
        <p:nvSpPr>
          <p:cNvPr id="118" name="object 118"/>
          <p:cNvSpPr/>
          <p:nvPr/>
        </p:nvSpPr>
        <p:spPr>
          <a:xfrm>
            <a:off x="17478855" y="0"/>
            <a:ext cx="81280" cy="55880"/>
          </a:xfrm>
          <a:custGeom>
            <a:avLst/>
            <a:gdLst/>
            <a:ahLst/>
            <a:cxnLst/>
            <a:rect l="l" t="t" r="r" b="b"/>
            <a:pathLst>
              <a:path w="81280" h="55880">
                <a:moveTo>
                  <a:pt x="45700" y="55438"/>
                </a:moveTo>
                <a:lnTo>
                  <a:pt x="34999" y="55438"/>
                </a:lnTo>
                <a:lnTo>
                  <a:pt x="29851" y="54414"/>
                </a:lnTo>
                <a:lnTo>
                  <a:pt x="1023" y="25586"/>
                </a:lnTo>
                <a:lnTo>
                  <a:pt x="0" y="20439"/>
                </a:lnTo>
                <a:lnTo>
                  <a:pt x="0" y="9737"/>
                </a:lnTo>
                <a:lnTo>
                  <a:pt x="1023" y="4590"/>
                </a:lnTo>
                <a:lnTo>
                  <a:pt x="2925" y="0"/>
                </a:lnTo>
                <a:lnTo>
                  <a:pt x="77773" y="0"/>
                </a:lnTo>
                <a:lnTo>
                  <a:pt x="79675" y="4590"/>
                </a:lnTo>
                <a:lnTo>
                  <a:pt x="80699" y="9737"/>
                </a:lnTo>
                <a:lnTo>
                  <a:pt x="80699" y="20439"/>
                </a:lnTo>
                <a:lnTo>
                  <a:pt x="50846" y="54414"/>
                </a:lnTo>
                <a:lnTo>
                  <a:pt x="45700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9" name="object 1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35891"/>
            <a:ext cx="80699" cy="80699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297044"/>
            <a:ext cx="80699" cy="80699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478855" y="458320"/>
            <a:ext cx="80699" cy="80699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17640010" y="0"/>
            <a:ext cx="65405" cy="55880"/>
          </a:xfrm>
          <a:custGeom>
            <a:avLst/>
            <a:gdLst/>
            <a:ahLst/>
            <a:cxnLst/>
            <a:rect l="l" t="t" r="r" b="b"/>
            <a:pathLst>
              <a:path w="65405" h="55880">
                <a:moveTo>
                  <a:pt x="40349" y="55438"/>
                </a:moveTo>
                <a:lnTo>
                  <a:pt x="24622" y="52275"/>
                </a:lnTo>
                <a:lnTo>
                  <a:pt x="11799" y="43639"/>
                </a:lnTo>
                <a:lnTo>
                  <a:pt x="3163" y="30816"/>
                </a:lnTo>
                <a:lnTo>
                  <a:pt x="0" y="15089"/>
                </a:lnTo>
                <a:lnTo>
                  <a:pt x="3052" y="0"/>
                </a:lnTo>
                <a:lnTo>
                  <a:pt x="56627" y="0"/>
                </a:lnTo>
                <a:lnTo>
                  <a:pt x="58858" y="11649"/>
                </a:lnTo>
                <a:lnTo>
                  <a:pt x="62101" y="29084"/>
                </a:lnTo>
                <a:lnTo>
                  <a:pt x="65275" y="46554"/>
                </a:lnTo>
                <a:lnTo>
                  <a:pt x="59853" y="50233"/>
                </a:lnTo>
                <a:lnTo>
                  <a:pt x="53830" y="53032"/>
                </a:lnTo>
                <a:lnTo>
                  <a:pt x="47298" y="54814"/>
                </a:lnTo>
                <a:lnTo>
                  <a:pt x="40349" y="55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3" name="object 1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297044"/>
            <a:ext cx="80700" cy="80699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135891"/>
            <a:ext cx="80700" cy="80699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458320"/>
            <a:ext cx="80700" cy="80699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747071" y="619473"/>
            <a:ext cx="80699" cy="80699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747071" y="780502"/>
            <a:ext cx="80699" cy="80699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747071" y="941655"/>
            <a:ext cx="80699" cy="80699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762495" y="1102808"/>
            <a:ext cx="65275" cy="80699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11793837" y="1264825"/>
            <a:ext cx="34290" cy="71755"/>
          </a:xfrm>
          <a:custGeom>
            <a:avLst/>
            <a:gdLst/>
            <a:ahLst/>
            <a:cxnLst/>
            <a:rect l="l" t="t" r="r" b="b"/>
            <a:pathLst>
              <a:path w="34290" h="71755">
                <a:moveTo>
                  <a:pt x="17645" y="71692"/>
                </a:moveTo>
                <a:lnTo>
                  <a:pt x="8591" y="35892"/>
                </a:lnTo>
                <a:lnTo>
                  <a:pt x="0" y="0"/>
                </a:lnTo>
                <a:lnTo>
                  <a:pt x="13351" y="4679"/>
                </a:lnTo>
                <a:lnTo>
                  <a:pt x="24077" y="13465"/>
                </a:lnTo>
                <a:lnTo>
                  <a:pt x="31216" y="25421"/>
                </a:lnTo>
                <a:lnTo>
                  <a:pt x="33810" y="39609"/>
                </a:lnTo>
                <a:lnTo>
                  <a:pt x="32655" y="49099"/>
                </a:lnTo>
                <a:lnTo>
                  <a:pt x="29383" y="57779"/>
                </a:lnTo>
                <a:lnTo>
                  <a:pt x="24283" y="65395"/>
                </a:lnTo>
                <a:lnTo>
                  <a:pt x="17645" y="7169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619349"/>
            <a:ext cx="80699" cy="80699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780626"/>
            <a:ext cx="80699" cy="80699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941655"/>
            <a:ext cx="80699" cy="80699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1102931"/>
            <a:ext cx="80699" cy="80699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908223" y="1264084"/>
            <a:ext cx="80699" cy="80699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619349"/>
            <a:ext cx="80699" cy="80699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780502"/>
            <a:ext cx="80699" cy="80699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941655"/>
            <a:ext cx="80699" cy="80699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102808"/>
            <a:ext cx="80699" cy="80699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069376" y="1264084"/>
            <a:ext cx="80699" cy="80699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619473"/>
            <a:ext cx="80699" cy="80699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780502"/>
            <a:ext cx="80699" cy="80699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941779"/>
            <a:ext cx="80699" cy="80699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102931"/>
            <a:ext cx="80699" cy="80699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1264084"/>
            <a:ext cx="80699" cy="80699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619349"/>
            <a:ext cx="80699" cy="80699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780502"/>
            <a:ext cx="80699" cy="80699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941779"/>
            <a:ext cx="80699" cy="80699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102931"/>
            <a:ext cx="80699" cy="80699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1264084"/>
            <a:ext cx="80699" cy="80699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619349"/>
            <a:ext cx="80699" cy="80699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780502"/>
            <a:ext cx="80699" cy="80699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941655"/>
            <a:ext cx="80699" cy="80699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2535436" y="1102808"/>
            <a:ext cx="80699" cy="80699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1264084"/>
            <a:ext cx="80699" cy="80699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619349"/>
            <a:ext cx="80699" cy="80699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780502"/>
            <a:ext cx="80699" cy="80699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941779"/>
            <a:ext cx="80699" cy="80699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102808"/>
            <a:ext cx="80699" cy="80699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1264084"/>
            <a:ext cx="80699" cy="80699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619349"/>
            <a:ext cx="80699" cy="80699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780502"/>
            <a:ext cx="80699" cy="80699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941779"/>
            <a:ext cx="80699" cy="80699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857865" y="1102931"/>
            <a:ext cx="80699" cy="80699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1264084"/>
            <a:ext cx="80699" cy="80699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619349"/>
            <a:ext cx="80699" cy="80699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780502"/>
            <a:ext cx="80699" cy="80699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941779"/>
            <a:ext cx="80699" cy="80699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019019" y="1102931"/>
            <a:ext cx="80699" cy="80699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1264084"/>
            <a:ext cx="80699" cy="80699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1415612"/>
            <a:ext cx="80699" cy="80699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908223" y="1576765"/>
            <a:ext cx="80699" cy="80699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1946599" y="1737918"/>
            <a:ext cx="42545" cy="69850"/>
          </a:xfrm>
          <a:custGeom>
            <a:avLst/>
            <a:gdLst/>
            <a:ahLst/>
            <a:cxnLst/>
            <a:rect l="l" t="t" r="r" b="b"/>
            <a:pathLst>
              <a:path w="42545" h="69850">
                <a:moveTo>
                  <a:pt x="29738" y="69470"/>
                </a:moveTo>
                <a:lnTo>
                  <a:pt x="18000" y="42987"/>
                </a:lnTo>
                <a:lnTo>
                  <a:pt x="6539" y="16411"/>
                </a:lnTo>
                <a:lnTo>
                  <a:pt x="0" y="246"/>
                </a:lnTo>
                <a:lnTo>
                  <a:pt x="1974" y="0"/>
                </a:lnTo>
                <a:lnTo>
                  <a:pt x="17701" y="3181"/>
                </a:lnTo>
                <a:lnTo>
                  <a:pt x="30524" y="11845"/>
                </a:lnTo>
                <a:lnTo>
                  <a:pt x="39160" y="24674"/>
                </a:lnTo>
                <a:lnTo>
                  <a:pt x="42324" y="40349"/>
                </a:lnTo>
                <a:lnTo>
                  <a:pt x="41433" y="48700"/>
                </a:lnTo>
                <a:lnTo>
                  <a:pt x="38900" y="56437"/>
                </a:lnTo>
                <a:lnTo>
                  <a:pt x="34932" y="63410"/>
                </a:lnTo>
                <a:lnTo>
                  <a:pt x="29738" y="6947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4" name="object 17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069376" y="1415612"/>
            <a:ext cx="80699" cy="80699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576765"/>
            <a:ext cx="80699" cy="80699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069376" y="1737918"/>
            <a:ext cx="80699" cy="80699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069376" y="1899071"/>
            <a:ext cx="80699" cy="80699"/>
          </a:xfrm>
          <a:prstGeom prst="rect">
            <a:avLst/>
          </a:prstGeom>
        </p:spPr>
      </p:pic>
      <p:sp>
        <p:nvSpPr>
          <p:cNvPr id="178" name="object 178"/>
          <p:cNvSpPr/>
          <p:nvPr/>
        </p:nvSpPr>
        <p:spPr>
          <a:xfrm>
            <a:off x="12103803" y="2060347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4" h="65405">
                <a:moveTo>
                  <a:pt x="37388" y="65152"/>
                </a:moveTo>
                <a:lnTo>
                  <a:pt x="18509" y="33023"/>
                </a:lnTo>
                <a:lnTo>
                  <a:pt x="0" y="616"/>
                </a:lnTo>
                <a:lnTo>
                  <a:pt x="3948" y="0"/>
                </a:lnTo>
                <a:lnTo>
                  <a:pt x="5922" y="0"/>
                </a:lnTo>
                <a:lnTo>
                  <a:pt x="21647" y="3163"/>
                </a:lnTo>
                <a:lnTo>
                  <a:pt x="34457" y="11799"/>
                </a:lnTo>
                <a:lnTo>
                  <a:pt x="43056" y="24622"/>
                </a:lnTo>
                <a:lnTo>
                  <a:pt x="46149" y="40349"/>
                </a:lnTo>
                <a:lnTo>
                  <a:pt x="45544" y="47209"/>
                </a:lnTo>
                <a:lnTo>
                  <a:pt x="43804" y="53676"/>
                </a:lnTo>
                <a:lnTo>
                  <a:pt x="41047" y="59680"/>
                </a:lnTo>
                <a:lnTo>
                  <a:pt x="37388" y="6515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9" name="object 17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1415612"/>
            <a:ext cx="80699" cy="80699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576765"/>
            <a:ext cx="80699" cy="80699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1737918"/>
            <a:ext cx="80699" cy="80699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1899071"/>
            <a:ext cx="80699" cy="80699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30652" y="2060347"/>
            <a:ext cx="80699" cy="80699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415612"/>
            <a:ext cx="80699" cy="80699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1576765"/>
            <a:ext cx="80699" cy="80699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1737918"/>
            <a:ext cx="80699" cy="80699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1899071"/>
            <a:ext cx="80699" cy="80699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374284" y="2060347"/>
            <a:ext cx="80699" cy="80699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1415612"/>
            <a:ext cx="80699" cy="80699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1576765"/>
            <a:ext cx="80699" cy="80699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1737918"/>
            <a:ext cx="80699" cy="80699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1899071"/>
            <a:ext cx="80699" cy="80699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2060224"/>
            <a:ext cx="80699" cy="80699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415613"/>
            <a:ext cx="80699" cy="80699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576765"/>
            <a:ext cx="80699" cy="80699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1737918"/>
            <a:ext cx="80699" cy="80699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1899071"/>
            <a:ext cx="80699" cy="80699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060224"/>
            <a:ext cx="80699" cy="80699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1415613"/>
            <a:ext cx="80699" cy="80699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1576765"/>
            <a:ext cx="80699" cy="80699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1737918"/>
            <a:ext cx="80699" cy="80699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1899071"/>
            <a:ext cx="80699" cy="80699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2060347"/>
            <a:ext cx="80699" cy="80699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1415613"/>
            <a:ext cx="80699" cy="80699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1576765"/>
            <a:ext cx="80699" cy="80699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1737918"/>
            <a:ext cx="80699" cy="80699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1899071"/>
            <a:ext cx="80699" cy="80699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2060347"/>
            <a:ext cx="80699" cy="80699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619473"/>
            <a:ext cx="80699" cy="80699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780502"/>
            <a:ext cx="80699" cy="80699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102931"/>
            <a:ext cx="80699" cy="80699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941779"/>
            <a:ext cx="80699" cy="80699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1264084"/>
            <a:ext cx="80699" cy="80699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619473"/>
            <a:ext cx="80699" cy="80699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780502"/>
            <a:ext cx="80699" cy="80699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341447" y="941655"/>
            <a:ext cx="80699" cy="80699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102808"/>
            <a:ext cx="80699" cy="80699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1264084"/>
            <a:ext cx="80699" cy="80699"/>
          </a:xfrm>
          <a:prstGeom prst="rect">
            <a:avLst/>
          </a:prstGeom>
        </p:spPr>
      </p:pic>
      <p:sp>
        <p:nvSpPr>
          <p:cNvPr id="219" name="object 219"/>
          <p:cNvSpPr/>
          <p:nvPr/>
        </p:nvSpPr>
        <p:spPr>
          <a:xfrm>
            <a:off x="13502600" y="619349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47630" y="80699"/>
                </a:moveTo>
                <a:lnTo>
                  <a:pt x="40350" y="80699"/>
                </a:lnTo>
                <a:lnTo>
                  <a:pt x="24675" y="77536"/>
                </a:lnTo>
                <a:lnTo>
                  <a:pt x="11845" y="68900"/>
                </a:lnTo>
                <a:lnTo>
                  <a:pt x="3181" y="56077"/>
                </a:lnTo>
                <a:lnTo>
                  <a:pt x="0" y="40350"/>
                </a:lnTo>
                <a:lnTo>
                  <a:pt x="3181" y="24623"/>
                </a:lnTo>
                <a:lnTo>
                  <a:pt x="11845" y="11799"/>
                </a:lnTo>
                <a:lnTo>
                  <a:pt x="24675" y="3163"/>
                </a:lnTo>
                <a:lnTo>
                  <a:pt x="40349" y="0"/>
                </a:lnTo>
                <a:lnTo>
                  <a:pt x="45779" y="0"/>
                </a:lnTo>
                <a:lnTo>
                  <a:pt x="50961" y="1110"/>
                </a:lnTo>
                <a:lnTo>
                  <a:pt x="55650" y="3084"/>
                </a:lnTo>
                <a:lnTo>
                  <a:pt x="56418" y="21198"/>
                </a:lnTo>
                <a:lnTo>
                  <a:pt x="57440" y="39254"/>
                </a:lnTo>
                <a:lnTo>
                  <a:pt x="58739" y="57241"/>
                </a:lnTo>
                <a:lnTo>
                  <a:pt x="60339" y="75147"/>
                </a:lnTo>
                <a:lnTo>
                  <a:pt x="54417" y="78602"/>
                </a:lnTo>
                <a:lnTo>
                  <a:pt x="47630" y="8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0" name="object 2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3502600" y="780626"/>
            <a:ext cx="80329" cy="80699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1102931"/>
            <a:ext cx="80699" cy="80699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941655"/>
            <a:ext cx="80699" cy="80699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1264084"/>
            <a:ext cx="80699" cy="80699"/>
          </a:xfrm>
          <a:prstGeom prst="rect">
            <a:avLst/>
          </a:prstGeom>
        </p:spPr>
      </p:pic>
      <p:sp>
        <p:nvSpPr>
          <p:cNvPr id="224" name="object 224"/>
          <p:cNvSpPr/>
          <p:nvPr/>
        </p:nvSpPr>
        <p:spPr>
          <a:xfrm>
            <a:off x="13663877" y="1109101"/>
            <a:ext cx="57785" cy="74930"/>
          </a:xfrm>
          <a:custGeom>
            <a:avLst/>
            <a:gdLst/>
            <a:ahLst/>
            <a:cxnLst/>
            <a:rect l="l" t="t" r="r" b="b"/>
            <a:pathLst>
              <a:path w="57784" h="74930">
                <a:moveTo>
                  <a:pt x="46643" y="74406"/>
                </a:moveTo>
                <a:lnTo>
                  <a:pt x="40349" y="74406"/>
                </a:lnTo>
                <a:lnTo>
                  <a:pt x="24622" y="71225"/>
                </a:lnTo>
                <a:lnTo>
                  <a:pt x="11799" y="62560"/>
                </a:lnTo>
                <a:lnTo>
                  <a:pt x="3163" y="49731"/>
                </a:lnTo>
                <a:lnTo>
                  <a:pt x="0" y="34056"/>
                </a:lnTo>
                <a:lnTo>
                  <a:pt x="1374" y="23651"/>
                </a:lnTo>
                <a:lnTo>
                  <a:pt x="5259" y="14298"/>
                </a:lnTo>
                <a:lnTo>
                  <a:pt x="11296" y="6310"/>
                </a:lnTo>
                <a:lnTo>
                  <a:pt x="19126" y="0"/>
                </a:lnTo>
                <a:lnTo>
                  <a:pt x="28284" y="17792"/>
                </a:lnTo>
                <a:lnTo>
                  <a:pt x="37789" y="35445"/>
                </a:lnTo>
                <a:lnTo>
                  <a:pt x="47618" y="52959"/>
                </a:lnTo>
                <a:lnTo>
                  <a:pt x="57748" y="70334"/>
                </a:lnTo>
                <a:lnTo>
                  <a:pt x="52442" y="72802"/>
                </a:lnTo>
                <a:lnTo>
                  <a:pt x="46643" y="74406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5" name="object 2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1264084"/>
            <a:ext cx="80699" cy="80699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1415612"/>
            <a:ext cx="80699" cy="80699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576765"/>
            <a:ext cx="80699" cy="80699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1737918"/>
            <a:ext cx="80699" cy="80699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1899071"/>
            <a:ext cx="80699" cy="80699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060347"/>
            <a:ext cx="80699" cy="80699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1415612"/>
            <a:ext cx="80699" cy="80699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737918"/>
            <a:ext cx="80699" cy="80699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576765"/>
            <a:ext cx="80699" cy="80699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1899071"/>
            <a:ext cx="80699" cy="80699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2060347"/>
            <a:ext cx="80699" cy="80699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1415612"/>
            <a:ext cx="80699" cy="80699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1576765"/>
            <a:ext cx="80699" cy="80699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502600" y="1737918"/>
            <a:ext cx="80699" cy="80699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502600" y="1899071"/>
            <a:ext cx="80699" cy="80699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060347"/>
            <a:ext cx="80699" cy="80699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1415612"/>
            <a:ext cx="80699" cy="80699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1576765"/>
            <a:ext cx="80699" cy="80699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1737918"/>
            <a:ext cx="80699" cy="80699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1899071"/>
            <a:ext cx="80699" cy="80699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2060224"/>
            <a:ext cx="80699" cy="80699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1415612"/>
            <a:ext cx="80699" cy="80699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1576765"/>
            <a:ext cx="80699" cy="80699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1899071"/>
            <a:ext cx="80699" cy="80699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1737918"/>
            <a:ext cx="80699" cy="80699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2060224"/>
            <a:ext cx="80699" cy="80699"/>
          </a:xfrm>
          <a:prstGeom prst="rect">
            <a:avLst/>
          </a:prstGeom>
        </p:spPr>
      </p:pic>
      <p:sp>
        <p:nvSpPr>
          <p:cNvPr id="251" name="object 251"/>
          <p:cNvSpPr/>
          <p:nvPr/>
        </p:nvSpPr>
        <p:spPr>
          <a:xfrm>
            <a:off x="13976187" y="1479161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15671" y="13079"/>
                </a:moveTo>
                <a:lnTo>
                  <a:pt x="9501" y="10117"/>
                </a:lnTo>
                <a:lnTo>
                  <a:pt x="4072" y="5676"/>
                </a:lnTo>
                <a:lnTo>
                  <a:pt x="0" y="0"/>
                </a:lnTo>
                <a:lnTo>
                  <a:pt x="5182" y="4441"/>
                </a:lnTo>
                <a:lnTo>
                  <a:pt x="10365" y="8760"/>
                </a:lnTo>
                <a:lnTo>
                  <a:pt x="15671" y="1307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2" name="object 2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1576765"/>
            <a:ext cx="80699" cy="80699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1737918"/>
            <a:ext cx="80699" cy="80699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1899071"/>
            <a:ext cx="80699" cy="80699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2060347"/>
            <a:ext cx="80699" cy="80699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129937" y="1593794"/>
            <a:ext cx="77738" cy="63547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1737918"/>
            <a:ext cx="80699" cy="80699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1899071"/>
            <a:ext cx="80699" cy="80699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2060224"/>
            <a:ext cx="80699" cy="80699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1737918"/>
            <a:ext cx="80699" cy="80699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1899071"/>
            <a:ext cx="80699" cy="80699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060224"/>
            <a:ext cx="80699" cy="80699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1737918"/>
            <a:ext cx="80699" cy="80699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1899071"/>
            <a:ext cx="80699" cy="80699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2060347"/>
            <a:ext cx="80699" cy="80699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613518" y="1750628"/>
            <a:ext cx="80699" cy="67989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1899071"/>
            <a:ext cx="80699" cy="80699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2060347"/>
            <a:ext cx="80699" cy="80699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2230652" y="2203978"/>
            <a:ext cx="80699" cy="80699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2203978"/>
            <a:ext cx="80699" cy="80699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374284" y="2365131"/>
            <a:ext cx="80699" cy="80699"/>
          </a:xfrm>
          <a:prstGeom prst="rect">
            <a:avLst/>
          </a:prstGeom>
        </p:spPr>
      </p:pic>
      <p:sp>
        <p:nvSpPr>
          <p:cNvPr id="272" name="object 272"/>
          <p:cNvSpPr/>
          <p:nvPr/>
        </p:nvSpPr>
        <p:spPr>
          <a:xfrm>
            <a:off x="12430304" y="2529492"/>
            <a:ext cx="23495" cy="27940"/>
          </a:xfrm>
          <a:custGeom>
            <a:avLst/>
            <a:gdLst/>
            <a:ahLst/>
            <a:cxnLst/>
            <a:rect l="l" t="t" r="r" b="b"/>
            <a:pathLst>
              <a:path w="23495" h="27939">
                <a:moveTo>
                  <a:pt x="23321" y="27393"/>
                </a:moveTo>
                <a:lnTo>
                  <a:pt x="17439" y="20545"/>
                </a:lnTo>
                <a:lnTo>
                  <a:pt x="0" y="0"/>
                </a:lnTo>
                <a:lnTo>
                  <a:pt x="8103" y="4557"/>
                </a:lnTo>
                <a:lnTo>
                  <a:pt x="14853" y="10827"/>
                </a:lnTo>
                <a:lnTo>
                  <a:pt x="20007" y="18532"/>
                </a:lnTo>
                <a:lnTo>
                  <a:pt x="23321" y="27393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3" name="object 2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535436" y="2203978"/>
            <a:ext cx="80699" cy="80699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2365131"/>
            <a:ext cx="80699" cy="80699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35436" y="2526284"/>
            <a:ext cx="80699" cy="80699"/>
          </a:xfrm>
          <a:prstGeom prst="rect">
            <a:avLst/>
          </a:prstGeom>
        </p:spPr>
      </p:pic>
      <p:sp>
        <p:nvSpPr>
          <p:cNvPr id="276" name="object 276"/>
          <p:cNvSpPr/>
          <p:nvPr/>
        </p:nvSpPr>
        <p:spPr>
          <a:xfrm>
            <a:off x="12574306" y="2687437"/>
            <a:ext cx="41910" cy="42545"/>
          </a:xfrm>
          <a:custGeom>
            <a:avLst/>
            <a:gdLst/>
            <a:ahLst/>
            <a:cxnLst/>
            <a:rect l="l" t="t" r="r" b="b"/>
            <a:pathLst>
              <a:path w="41909" h="42544">
                <a:moveTo>
                  <a:pt x="41583" y="41954"/>
                </a:moveTo>
                <a:lnTo>
                  <a:pt x="36154" y="36648"/>
                </a:lnTo>
                <a:lnTo>
                  <a:pt x="30725" y="31465"/>
                </a:lnTo>
                <a:lnTo>
                  <a:pt x="18931" y="19610"/>
                </a:lnTo>
                <a:lnTo>
                  <a:pt x="0" y="123"/>
                </a:lnTo>
                <a:lnTo>
                  <a:pt x="493" y="123"/>
                </a:lnTo>
                <a:lnTo>
                  <a:pt x="987" y="0"/>
                </a:lnTo>
                <a:lnTo>
                  <a:pt x="1480" y="0"/>
                </a:lnTo>
                <a:lnTo>
                  <a:pt x="17205" y="3161"/>
                </a:lnTo>
                <a:lnTo>
                  <a:pt x="30015" y="11784"/>
                </a:lnTo>
                <a:lnTo>
                  <a:pt x="38614" y="24570"/>
                </a:lnTo>
                <a:lnTo>
                  <a:pt x="41707" y="40226"/>
                </a:lnTo>
                <a:lnTo>
                  <a:pt x="41707" y="40843"/>
                </a:lnTo>
                <a:lnTo>
                  <a:pt x="41583" y="41337"/>
                </a:lnTo>
                <a:lnTo>
                  <a:pt x="41583" y="41954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7" name="object 2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203978"/>
            <a:ext cx="80699" cy="80699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365131"/>
            <a:ext cx="80699" cy="80699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6712" y="2526284"/>
            <a:ext cx="80699" cy="80699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696712" y="2687437"/>
            <a:ext cx="80699" cy="80699"/>
          </a:xfrm>
          <a:prstGeom prst="rect">
            <a:avLst/>
          </a:prstGeom>
        </p:spPr>
      </p:pic>
      <p:sp>
        <p:nvSpPr>
          <p:cNvPr id="281" name="object 281"/>
          <p:cNvSpPr/>
          <p:nvPr/>
        </p:nvSpPr>
        <p:spPr>
          <a:xfrm>
            <a:off x="12745083" y="2849453"/>
            <a:ext cx="29845" cy="26034"/>
          </a:xfrm>
          <a:custGeom>
            <a:avLst/>
            <a:gdLst/>
            <a:ahLst/>
            <a:cxnLst/>
            <a:rect l="l" t="t" r="r" b="b"/>
            <a:pathLst>
              <a:path w="29845" h="26035">
                <a:moveTo>
                  <a:pt x="29738" y="25789"/>
                </a:moveTo>
                <a:lnTo>
                  <a:pt x="22263" y="19382"/>
                </a:lnTo>
                <a:lnTo>
                  <a:pt x="0" y="0"/>
                </a:lnTo>
                <a:lnTo>
                  <a:pt x="9800" y="3404"/>
                </a:lnTo>
                <a:lnTo>
                  <a:pt x="18246" y="9100"/>
                </a:lnTo>
                <a:lnTo>
                  <a:pt x="25004" y="16692"/>
                </a:lnTo>
                <a:lnTo>
                  <a:pt x="29738" y="2578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2" name="object 2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203978"/>
            <a:ext cx="80699" cy="80699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365008"/>
            <a:ext cx="80699" cy="80699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526284"/>
            <a:ext cx="80699" cy="80699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857865" y="2687437"/>
            <a:ext cx="80699" cy="80699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857865" y="2848713"/>
            <a:ext cx="80699" cy="80699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203978"/>
            <a:ext cx="80699" cy="80699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365008"/>
            <a:ext cx="80699" cy="80699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526284"/>
            <a:ext cx="80699" cy="80699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019019" y="2687437"/>
            <a:ext cx="80699" cy="80699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2848713"/>
            <a:ext cx="80699" cy="80699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19019" y="3000241"/>
            <a:ext cx="80699" cy="80699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2203978"/>
            <a:ext cx="80699" cy="80699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2365131"/>
            <a:ext cx="80699" cy="80699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526284"/>
            <a:ext cx="80699" cy="80699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180294" y="2687437"/>
            <a:ext cx="80699" cy="80699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2848713"/>
            <a:ext cx="80699" cy="80699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2203978"/>
            <a:ext cx="80699" cy="80699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365131"/>
            <a:ext cx="80699" cy="80699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526284"/>
            <a:ext cx="80699" cy="80699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341447" y="2687437"/>
            <a:ext cx="80699" cy="80699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2848713"/>
            <a:ext cx="80699" cy="80699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203978"/>
            <a:ext cx="80699" cy="80699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365131"/>
            <a:ext cx="80699" cy="80699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3502600" y="2526284"/>
            <a:ext cx="80699" cy="80699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2687437"/>
            <a:ext cx="80699" cy="80699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502600" y="2848713"/>
            <a:ext cx="80699" cy="80699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2203978"/>
            <a:ext cx="80699" cy="80699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2365131"/>
            <a:ext cx="80699" cy="80699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63753" y="2526284"/>
            <a:ext cx="80699" cy="80699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663753" y="2687437"/>
            <a:ext cx="80699" cy="80699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63753" y="2848589"/>
            <a:ext cx="80699" cy="80699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2203978"/>
            <a:ext cx="80699" cy="80699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2365131"/>
            <a:ext cx="80699" cy="80699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825029" y="2526284"/>
            <a:ext cx="80699" cy="80699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825029" y="2687437"/>
            <a:ext cx="80699" cy="80699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25029" y="2848589"/>
            <a:ext cx="80699" cy="80699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203978"/>
            <a:ext cx="80699" cy="80699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365131"/>
            <a:ext cx="80699" cy="80699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526284"/>
            <a:ext cx="80699" cy="80699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2687437"/>
            <a:ext cx="80699" cy="80699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2848713"/>
            <a:ext cx="80699" cy="80699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2203978"/>
            <a:ext cx="80699" cy="80699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2365131"/>
            <a:ext cx="80699" cy="80699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2526284"/>
            <a:ext cx="80699" cy="80699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2687437"/>
            <a:ext cx="80699" cy="80699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129935" y="2848589"/>
            <a:ext cx="80699" cy="80699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203978"/>
            <a:ext cx="80699" cy="80699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365131"/>
            <a:ext cx="80699" cy="80699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526284"/>
            <a:ext cx="80699" cy="80699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2687437"/>
            <a:ext cx="80699" cy="80699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91088" y="2848589"/>
            <a:ext cx="80699" cy="80699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203978"/>
            <a:ext cx="80699" cy="80699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365008"/>
            <a:ext cx="80699" cy="80699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526284"/>
            <a:ext cx="80699" cy="80699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2687437"/>
            <a:ext cx="80699" cy="80699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2848713"/>
            <a:ext cx="80699" cy="80699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203978"/>
            <a:ext cx="80699" cy="80699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365008"/>
            <a:ext cx="80699" cy="80699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526284"/>
            <a:ext cx="80699" cy="80699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2687437"/>
            <a:ext cx="80699" cy="80699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2848713"/>
            <a:ext cx="80699" cy="80699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180294" y="3000241"/>
            <a:ext cx="80699" cy="80699"/>
          </a:xfrm>
          <a:prstGeom prst="rect">
            <a:avLst/>
          </a:prstGeom>
        </p:spPr>
      </p:pic>
      <p:sp>
        <p:nvSpPr>
          <p:cNvPr id="344" name="object 344"/>
          <p:cNvSpPr/>
          <p:nvPr/>
        </p:nvSpPr>
        <p:spPr>
          <a:xfrm>
            <a:off x="13191401" y="3161270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69">
                <a:moveTo>
                  <a:pt x="67620" y="51702"/>
                </a:moveTo>
                <a:lnTo>
                  <a:pt x="50616" y="42121"/>
                </a:lnTo>
                <a:lnTo>
                  <a:pt x="16795" y="22637"/>
                </a:lnTo>
                <a:lnTo>
                  <a:pt x="0" y="12709"/>
                </a:lnTo>
                <a:lnTo>
                  <a:pt x="6079" y="7444"/>
                </a:lnTo>
                <a:lnTo>
                  <a:pt x="13095" y="3439"/>
                </a:lnTo>
                <a:lnTo>
                  <a:pt x="20874" y="892"/>
                </a:lnTo>
                <a:lnTo>
                  <a:pt x="29244" y="0"/>
                </a:lnTo>
                <a:lnTo>
                  <a:pt x="44900" y="3181"/>
                </a:lnTo>
                <a:lnTo>
                  <a:pt x="57686" y="11845"/>
                </a:lnTo>
                <a:lnTo>
                  <a:pt x="66308" y="24674"/>
                </a:lnTo>
                <a:lnTo>
                  <a:pt x="69470" y="40349"/>
                </a:lnTo>
                <a:lnTo>
                  <a:pt x="69470" y="44298"/>
                </a:lnTo>
                <a:lnTo>
                  <a:pt x="68730" y="48123"/>
                </a:lnTo>
                <a:lnTo>
                  <a:pt x="67620" y="5170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5" name="object 3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3000241"/>
            <a:ext cx="80699" cy="80699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41447" y="3161270"/>
            <a:ext cx="80699" cy="80699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502600" y="3000241"/>
            <a:ext cx="80699" cy="8069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02600" y="3161271"/>
            <a:ext cx="80699" cy="80699"/>
          </a:xfrm>
          <a:prstGeom prst="rect">
            <a:avLst/>
          </a:prstGeom>
        </p:spPr>
      </p:pic>
      <p:sp>
        <p:nvSpPr>
          <p:cNvPr id="349" name="object 349"/>
          <p:cNvSpPr/>
          <p:nvPr/>
        </p:nvSpPr>
        <p:spPr>
          <a:xfrm>
            <a:off x="13510744" y="3322547"/>
            <a:ext cx="73025" cy="47625"/>
          </a:xfrm>
          <a:custGeom>
            <a:avLst/>
            <a:gdLst/>
            <a:ahLst/>
            <a:cxnLst/>
            <a:rect l="l" t="t" r="r" b="b"/>
            <a:pathLst>
              <a:path w="73025" h="47625">
                <a:moveTo>
                  <a:pt x="71815" y="47136"/>
                </a:moveTo>
                <a:lnTo>
                  <a:pt x="53942" y="39848"/>
                </a:lnTo>
                <a:lnTo>
                  <a:pt x="35971" y="32236"/>
                </a:lnTo>
                <a:lnTo>
                  <a:pt x="0" y="16411"/>
                </a:lnTo>
                <a:lnTo>
                  <a:pt x="6246" y="9682"/>
                </a:lnTo>
                <a:lnTo>
                  <a:pt x="13881" y="4503"/>
                </a:lnTo>
                <a:lnTo>
                  <a:pt x="22627" y="1176"/>
                </a:lnTo>
                <a:lnTo>
                  <a:pt x="32205" y="0"/>
                </a:lnTo>
                <a:lnTo>
                  <a:pt x="47880" y="3163"/>
                </a:lnTo>
                <a:lnTo>
                  <a:pt x="60709" y="11799"/>
                </a:lnTo>
                <a:lnTo>
                  <a:pt x="69374" y="24622"/>
                </a:lnTo>
                <a:lnTo>
                  <a:pt x="72555" y="40350"/>
                </a:lnTo>
                <a:lnTo>
                  <a:pt x="72555" y="42694"/>
                </a:lnTo>
                <a:lnTo>
                  <a:pt x="71815" y="47136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0" name="object 35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663753" y="3000241"/>
            <a:ext cx="80699" cy="80699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3663753" y="3161270"/>
            <a:ext cx="80699" cy="80699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663753" y="3322547"/>
            <a:ext cx="80699" cy="80699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825029" y="3000241"/>
            <a:ext cx="80699" cy="80699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3825029" y="3161270"/>
            <a:ext cx="80699" cy="80699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3825029" y="3322547"/>
            <a:ext cx="80699" cy="80699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968660" y="3000241"/>
            <a:ext cx="80699" cy="80699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968660" y="3161270"/>
            <a:ext cx="80699" cy="80699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3968660" y="3322547"/>
            <a:ext cx="80699" cy="80699"/>
          </a:xfrm>
          <a:prstGeom prst="rect">
            <a:avLst/>
          </a:prstGeom>
        </p:spPr>
      </p:pic>
      <p:sp>
        <p:nvSpPr>
          <p:cNvPr id="359" name="object 359"/>
          <p:cNvSpPr/>
          <p:nvPr/>
        </p:nvSpPr>
        <p:spPr>
          <a:xfrm>
            <a:off x="13975694" y="3483700"/>
            <a:ext cx="73660" cy="36195"/>
          </a:xfrm>
          <a:custGeom>
            <a:avLst/>
            <a:gdLst/>
            <a:ahLst/>
            <a:cxnLst/>
            <a:rect l="l" t="t" r="r" b="b"/>
            <a:pathLst>
              <a:path w="73659" h="36195">
                <a:moveTo>
                  <a:pt x="73172" y="35660"/>
                </a:moveTo>
                <a:lnTo>
                  <a:pt x="36540" y="26884"/>
                </a:lnTo>
                <a:lnTo>
                  <a:pt x="0" y="17645"/>
                </a:lnTo>
                <a:lnTo>
                  <a:pt x="6333" y="10411"/>
                </a:lnTo>
                <a:lnTo>
                  <a:pt x="14205" y="4843"/>
                </a:lnTo>
                <a:lnTo>
                  <a:pt x="23304" y="1264"/>
                </a:lnTo>
                <a:lnTo>
                  <a:pt x="33316" y="0"/>
                </a:lnTo>
                <a:lnTo>
                  <a:pt x="47959" y="2743"/>
                </a:lnTo>
                <a:lnTo>
                  <a:pt x="60139" y="10288"/>
                </a:lnTo>
                <a:lnTo>
                  <a:pt x="68871" y="21603"/>
                </a:lnTo>
                <a:lnTo>
                  <a:pt x="73172" y="3566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0" name="object 36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129935" y="3000241"/>
            <a:ext cx="80699" cy="80699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129935" y="3161270"/>
            <a:ext cx="80699" cy="80699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4129935" y="3322423"/>
            <a:ext cx="80699" cy="80699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129935" y="3483576"/>
            <a:ext cx="80699" cy="66879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3000241"/>
            <a:ext cx="80699" cy="80699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3161394"/>
            <a:ext cx="80699" cy="80699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291088" y="3322547"/>
            <a:ext cx="80699" cy="80699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291088" y="3483700"/>
            <a:ext cx="80699" cy="80699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3000241"/>
            <a:ext cx="80699" cy="80699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52241" y="3161271"/>
            <a:ext cx="80699" cy="80699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452241" y="3322423"/>
            <a:ext cx="80699" cy="80699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4452241" y="3483700"/>
            <a:ext cx="80699" cy="80699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3000241"/>
            <a:ext cx="80699" cy="80699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13394" y="3161271"/>
            <a:ext cx="80699" cy="80699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613394" y="3322423"/>
            <a:ext cx="80699" cy="80699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613394" y="3483700"/>
            <a:ext cx="80699" cy="80699"/>
          </a:xfrm>
          <a:prstGeom prst="rect">
            <a:avLst/>
          </a:prstGeom>
        </p:spPr>
      </p:pic>
      <p:sp>
        <p:nvSpPr>
          <p:cNvPr id="376" name="object 376"/>
          <p:cNvSpPr/>
          <p:nvPr/>
        </p:nvSpPr>
        <p:spPr>
          <a:xfrm>
            <a:off x="15746400" y="1108978"/>
            <a:ext cx="57785" cy="74930"/>
          </a:xfrm>
          <a:custGeom>
            <a:avLst/>
            <a:gdLst/>
            <a:ahLst/>
            <a:cxnLst/>
            <a:rect l="l" t="t" r="r" b="b"/>
            <a:pathLst>
              <a:path w="57784" h="74930">
                <a:moveTo>
                  <a:pt x="17275" y="74406"/>
                </a:moveTo>
                <a:lnTo>
                  <a:pt x="10982" y="74406"/>
                </a:lnTo>
                <a:lnTo>
                  <a:pt x="5059" y="72925"/>
                </a:lnTo>
                <a:lnTo>
                  <a:pt x="0" y="70334"/>
                </a:lnTo>
                <a:lnTo>
                  <a:pt x="10112" y="52959"/>
                </a:lnTo>
                <a:lnTo>
                  <a:pt x="19912" y="35444"/>
                </a:lnTo>
                <a:lnTo>
                  <a:pt x="29412" y="17791"/>
                </a:lnTo>
                <a:lnTo>
                  <a:pt x="38622" y="0"/>
                </a:lnTo>
                <a:lnTo>
                  <a:pt x="46380" y="6258"/>
                </a:lnTo>
                <a:lnTo>
                  <a:pt x="52381" y="14252"/>
                </a:lnTo>
                <a:lnTo>
                  <a:pt x="56252" y="23633"/>
                </a:lnTo>
                <a:lnTo>
                  <a:pt x="57625" y="34056"/>
                </a:lnTo>
                <a:lnTo>
                  <a:pt x="54444" y="49783"/>
                </a:lnTo>
                <a:lnTo>
                  <a:pt x="45779" y="62607"/>
                </a:lnTo>
                <a:lnTo>
                  <a:pt x="32950" y="71242"/>
                </a:lnTo>
                <a:lnTo>
                  <a:pt x="17275" y="74406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7" name="object 37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1263961"/>
            <a:ext cx="80700" cy="80699"/>
          </a:xfrm>
          <a:prstGeom prst="rect">
            <a:avLst/>
          </a:prstGeom>
        </p:spPr>
      </p:pic>
      <p:sp>
        <p:nvSpPr>
          <p:cNvPr id="378" name="object 378"/>
          <p:cNvSpPr/>
          <p:nvPr/>
        </p:nvSpPr>
        <p:spPr>
          <a:xfrm>
            <a:off x="15904840" y="619349"/>
            <a:ext cx="60960" cy="81280"/>
          </a:xfrm>
          <a:custGeom>
            <a:avLst/>
            <a:gdLst/>
            <a:ahLst/>
            <a:cxnLst/>
            <a:rect l="l" t="t" r="r" b="b"/>
            <a:pathLst>
              <a:path w="60959" h="81279">
                <a:moveTo>
                  <a:pt x="19989" y="80699"/>
                </a:moveTo>
                <a:lnTo>
                  <a:pt x="12709" y="80699"/>
                </a:lnTo>
                <a:lnTo>
                  <a:pt x="5923" y="78602"/>
                </a:lnTo>
                <a:lnTo>
                  <a:pt x="0" y="75147"/>
                </a:lnTo>
                <a:lnTo>
                  <a:pt x="1600" y="57189"/>
                </a:lnTo>
                <a:lnTo>
                  <a:pt x="2899" y="39208"/>
                </a:lnTo>
                <a:lnTo>
                  <a:pt x="3921" y="21181"/>
                </a:lnTo>
                <a:lnTo>
                  <a:pt x="4688" y="3084"/>
                </a:lnTo>
                <a:lnTo>
                  <a:pt x="9378" y="1110"/>
                </a:lnTo>
                <a:lnTo>
                  <a:pt x="14560" y="0"/>
                </a:lnTo>
                <a:lnTo>
                  <a:pt x="19989" y="0"/>
                </a:lnTo>
                <a:lnTo>
                  <a:pt x="35664" y="3163"/>
                </a:lnTo>
                <a:lnTo>
                  <a:pt x="48493" y="11799"/>
                </a:lnTo>
                <a:lnTo>
                  <a:pt x="57158" y="24623"/>
                </a:lnTo>
                <a:lnTo>
                  <a:pt x="60339" y="40350"/>
                </a:lnTo>
                <a:lnTo>
                  <a:pt x="57158" y="56077"/>
                </a:lnTo>
                <a:lnTo>
                  <a:pt x="48493" y="68900"/>
                </a:lnTo>
                <a:lnTo>
                  <a:pt x="35664" y="77536"/>
                </a:lnTo>
                <a:lnTo>
                  <a:pt x="19989" y="8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9" name="object 379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5884849" y="780502"/>
            <a:ext cx="80329" cy="80576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941779"/>
            <a:ext cx="80699" cy="80699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102808"/>
            <a:ext cx="80700" cy="80699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1264084"/>
            <a:ext cx="80699" cy="80699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619349"/>
            <a:ext cx="80699" cy="80699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780502"/>
            <a:ext cx="80699" cy="80699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941779"/>
            <a:ext cx="80699" cy="80699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102931"/>
            <a:ext cx="80699" cy="80699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1264084"/>
            <a:ext cx="80699" cy="80699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619349"/>
            <a:ext cx="80699" cy="80699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780502"/>
            <a:ext cx="80699" cy="80699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941779"/>
            <a:ext cx="80699" cy="80699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102931"/>
            <a:ext cx="80699" cy="80699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1264084"/>
            <a:ext cx="80699" cy="80699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4773684" y="1750628"/>
            <a:ext cx="80699" cy="67989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1899071"/>
            <a:ext cx="80699" cy="80699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73684" y="2060224"/>
            <a:ext cx="80699" cy="80699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34837" y="1737918"/>
            <a:ext cx="80699" cy="80699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1899071"/>
            <a:ext cx="80700" cy="80699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2060347"/>
            <a:ext cx="80699" cy="80699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095990" y="1737918"/>
            <a:ext cx="80699" cy="80699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095990" y="1899071"/>
            <a:ext cx="80699" cy="80699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060347"/>
            <a:ext cx="80699" cy="80699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1737918"/>
            <a:ext cx="80699" cy="80699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260228" y="1593670"/>
            <a:ext cx="77614" cy="63671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1899071"/>
            <a:ext cx="80699" cy="80699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2060347"/>
            <a:ext cx="80699" cy="80699"/>
          </a:xfrm>
          <a:prstGeom prst="rect">
            <a:avLst/>
          </a:prstGeom>
        </p:spPr>
      </p:pic>
      <p:sp>
        <p:nvSpPr>
          <p:cNvPr id="406" name="object 406"/>
          <p:cNvSpPr/>
          <p:nvPr/>
        </p:nvSpPr>
        <p:spPr>
          <a:xfrm>
            <a:off x="15475798" y="1479160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0" y="13079"/>
                </a:moveTo>
                <a:lnTo>
                  <a:pt x="10611" y="4441"/>
                </a:lnTo>
                <a:lnTo>
                  <a:pt x="15794" y="0"/>
                </a:lnTo>
                <a:lnTo>
                  <a:pt x="11722" y="5676"/>
                </a:lnTo>
                <a:lnTo>
                  <a:pt x="6292" y="10118"/>
                </a:lnTo>
                <a:lnTo>
                  <a:pt x="0" y="1307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7" name="object 40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1576765"/>
            <a:ext cx="80699" cy="80699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1737918"/>
            <a:ext cx="80699" cy="80699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1899071"/>
            <a:ext cx="80699" cy="80699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2060347"/>
            <a:ext cx="80699" cy="80699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1415613"/>
            <a:ext cx="80700" cy="80699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1576765"/>
            <a:ext cx="80699" cy="80699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1737918"/>
            <a:ext cx="80699" cy="80699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1899071"/>
            <a:ext cx="80700" cy="80699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1415613"/>
            <a:ext cx="80700" cy="80699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2060347"/>
            <a:ext cx="80699" cy="80699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1576765"/>
            <a:ext cx="80699" cy="80699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1737918"/>
            <a:ext cx="80699" cy="80699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1899071"/>
            <a:ext cx="80699" cy="80699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2060224"/>
            <a:ext cx="80700" cy="80699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415613"/>
            <a:ext cx="80700" cy="80699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576765"/>
            <a:ext cx="80700" cy="80699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1737918"/>
            <a:ext cx="80700" cy="80699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1899071"/>
            <a:ext cx="80699" cy="80699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060224"/>
            <a:ext cx="80700" cy="80699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1576765"/>
            <a:ext cx="80699" cy="80699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415612"/>
            <a:ext cx="80699" cy="80699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1737918"/>
            <a:ext cx="80699" cy="80699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2060347"/>
            <a:ext cx="80699" cy="80699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1899071"/>
            <a:ext cx="80699" cy="80699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415612"/>
            <a:ext cx="80699" cy="80699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1576765"/>
            <a:ext cx="80699" cy="80699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1737918"/>
            <a:ext cx="80699" cy="80699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1899071"/>
            <a:ext cx="80699" cy="80699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619473"/>
            <a:ext cx="80699" cy="80699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206784" y="2060347"/>
            <a:ext cx="80699" cy="80699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780502"/>
            <a:ext cx="80699" cy="80699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941779"/>
            <a:ext cx="80699" cy="80699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102931"/>
            <a:ext cx="80699" cy="80699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1264084"/>
            <a:ext cx="80699" cy="80699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780502"/>
            <a:ext cx="80699" cy="80699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619473"/>
            <a:ext cx="80699" cy="80699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529214" y="941655"/>
            <a:ext cx="80699" cy="80699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102808"/>
            <a:ext cx="80699" cy="80699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1264084"/>
            <a:ext cx="80699" cy="80699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619349"/>
            <a:ext cx="80700" cy="80699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780626"/>
            <a:ext cx="80699" cy="80699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941655"/>
            <a:ext cx="80700" cy="80699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1264084"/>
            <a:ext cx="80700" cy="80699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1102931"/>
            <a:ext cx="80699" cy="80699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619349"/>
            <a:ext cx="80699" cy="80699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780502"/>
            <a:ext cx="80699" cy="80699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941655"/>
            <a:ext cx="80699" cy="80699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102808"/>
            <a:ext cx="80699" cy="80699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1264084"/>
            <a:ext cx="80699" cy="80699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619349"/>
            <a:ext cx="80700" cy="80699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780502"/>
            <a:ext cx="80700" cy="80699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941655"/>
            <a:ext cx="80700" cy="80699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102808"/>
            <a:ext cx="80700" cy="80699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1264084"/>
            <a:ext cx="80699" cy="80699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780502"/>
            <a:ext cx="80699" cy="80699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619349"/>
            <a:ext cx="80699" cy="80699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941779"/>
            <a:ext cx="80699" cy="80699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102931"/>
            <a:ext cx="80699" cy="80699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1264084"/>
            <a:ext cx="80699" cy="80699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619349"/>
            <a:ext cx="80699" cy="80699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780502"/>
            <a:ext cx="80699" cy="80699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941655"/>
            <a:ext cx="80699" cy="80699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317702" y="1102808"/>
            <a:ext cx="80699" cy="80699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1264084"/>
            <a:ext cx="80699" cy="80699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619349"/>
            <a:ext cx="80699" cy="80699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780502"/>
            <a:ext cx="80699" cy="80699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78855" y="941779"/>
            <a:ext cx="80699" cy="80699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102808"/>
            <a:ext cx="80699" cy="80699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478855" y="1264084"/>
            <a:ext cx="80699" cy="80699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640008" y="619349"/>
            <a:ext cx="80700" cy="80699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640008" y="780502"/>
            <a:ext cx="80699" cy="80699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7640132" y="1102931"/>
            <a:ext cx="65275" cy="80576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640008" y="941779"/>
            <a:ext cx="80699" cy="80699"/>
          </a:xfrm>
          <a:prstGeom prst="rect">
            <a:avLst/>
          </a:prstGeom>
        </p:spPr>
      </p:pic>
      <p:sp>
        <p:nvSpPr>
          <p:cNvPr id="480" name="object 480"/>
          <p:cNvSpPr/>
          <p:nvPr/>
        </p:nvSpPr>
        <p:spPr>
          <a:xfrm>
            <a:off x="17640132" y="1264825"/>
            <a:ext cx="34290" cy="71755"/>
          </a:xfrm>
          <a:custGeom>
            <a:avLst/>
            <a:gdLst/>
            <a:ahLst/>
            <a:cxnLst/>
            <a:rect l="l" t="t" r="r" b="b"/>
            <a:pathLst>
              <a:path w="34290" h="71755">
                <a:moveTo>
                  <a:pt x="16164" y="71692"/>
                </a:moveTo>
                <a:lnTo>
                  <a:pt x="9526" y="65464"/>
                </a:lnTo>
                <a:lnTo>
                  <a:pt x="4426" y="57871"/>
                </a:lnTo>
                <a:lnTo>
                  <a:pt x="1154" y="49168"/>
                </a:lnTo>
                <a:lnTo>
                  <a:pt x="0" y="39609"/>
                </a:lnTo>
                <a:lnTo>
                  <a:pt x="2575" y="25368"/>
                </a:lnTo>
                <a:lnTo>
                  <a:pt x="9686" y="13418"/>
                </a:lnTo>
                <a:lnTo>
                  <a:pt x="20406" y="4661"/>
                </a:lnTo>
                <a:lnTo>
                  <a:pt x="33810" y="0"/>
                </a:lnTo>
                <a:lnTo>
                  <a:pt x="25218" y="35892"/>
                </a:lnTo>
                <a:lnTo>
                  <a:pt x="16164" y="7169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1" name="object 4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1415612"/>
            <a:ext cx="80699" cy="80699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576765"/>
            <a:ext cx="80699" cy="80699"/>
          </a:xfrm>
          <a:prstGeom prst="rect">
            <a:avLst/>
          </a:prstGeom>
        </p:spPr>
      </p:pic>
      <p:pic>
        <p:nvPicPr>
          <p:cNvPr id="483" name="object 48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1737918"/>
            <a:ext cx="80699" cy="80699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060347"/>
            <a:ext cx="80699" cy="80699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1899071"/>
            <a:ext cx="80699" cy="80699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1415612"/>
            <a:ext cx="80699" cy="80699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576765"/>
            <a:ext cx="80699" cy="80699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737918"/>
            <a:ext cx="80699" cy="80699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1899071"/>
            <a:ext cx="80699" cy="80699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1415612"/>
            <a:ext cx="80699" cy="80699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2060347"/>
            <a:ext cx="80699" cy="80699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1576765"/>
            <a:ext cx="80699" cy="80699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690367" y="1737918"/>
            <a:ext cx="80699" cy="80699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2060347"/>
            <a:ext cx="80699" cy="80699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690367" y="1899071"/>
            <a:ext cx="80699" cy="80699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576765"/>
            <a:ext cx="80699" cy="80699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1415612"/>
            <a:ext cx="80699" cy="80699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1737918"/>
            <a:ext cx="80699" cy="80699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1899071"/>
            <a:ext cx="80699" cy="80699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1642" y="2060224"/>
            <a:ext cx="80699" cy="80699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1415612"/>
            <a:ext cx="80699" cy="80699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576765"/>
            <a:ext cx="80700" cy="80699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1737918"/>
            <a:ext cx="80700" cy="80699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1899071"/>
            <a:ext cx="80699" cy="80699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2795" y="2060224"/>
            <a:ext cx="80700" cy="80699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415612"/>
            <a:ext cx="80699" cy="80699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1737918"/>
            <a:ext cx="80699" cy="80699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1576765"/>
            <a:ext cx="80699" cy="80699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1899071"/>
            <a:ext cx="80699" cy="80699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7156427" y="2060347"/>
            <a:ext cx="80699" cy="80699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317702" y="1415612"/>
            <a:ext cx="80699" cy="80699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17702" y="1576765"/>
            <a:ext cx="80699" cy="80699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17702" y="1737918"/>
            <a:ext cx="80699" cy="80699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317702" y="1899071"/>
            <a:ext cx="80699" cy="80699"/>
          </a:xfrm>
          <a:prstGeom prst="rect">
            <a:avLst/>
          </a:prstGeom>
        </p:spPr>
      </p:pic>
      <p:sp>
        <p:nvSpPr>
          <p:cNvPr id="515" name="object 515"/>
          <p:cNvSpPr/>
          <p:nvPr/>
        </p:nvSpPr>
        <p:spPr>
          <a:xfrm>
            <a:off x="17317702" y="2060224"/>
            <a:ext cx="46355" cy="65405"/>
          </a:xfrm>
          <a:custGeom>
            <a:avLst/>
            <a:gdLst/>
            <a:ahLst/>
            <a:cxnLst/>
            <a:rect l="l" t="t" r="r" b="b"/>
            <a:pathLst>
              <a:path w="46355" h="65405">
                <a:moveTo>
                  <a:pt x="8760" y="65152"/>
                </a:moveTo>
                <a:lnTo>
                  <a:pt x="5101" y="59732"/>
                </a:lnTo>
                <a:lnTo>
                  <a:pt x="2344" y="53722"/>
                </a:lnTo>
                <a:lnTo>
                  <a:pt x="605" y="47227"/>
                </a:lnTo>
                <a:lnTo>
                  <a:pt x="0" y="40349"/>
                </a:lnTo>
                <a:lnTo>
                  <a:pt x="3161" y="24674"/>
                </a:lnTo>
                <a:lnTo>
                  <a:pt x="11784" y="11845"/>
                </a:lnTo>
                <a:lnTo>
                  <a:pt x="24570" y="3181"/>
                </a:lnTo>
                <a:lnTo>
                  <a:pt x="40226" y="0"/>
                </a:lnTo>
                <a:lnTo>
                  <a:pt x="42324" y="0"/>
                </a:lnTo>
                <a:lnTo>
                  <a:pt x="44175" y="370"/>
                </a:lnTo>
                <a:lnTo>
                  <a:pt x="46149" y="616"/>
                </a:lnTo>
                <a:lnTo>
                  <a:pt x="27640" y="33023"/>
                </a:lnTo>
                <a:lnTo>
                  <a:pt x="8760" y="6515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6" name="object 5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415613"/>
            <a:ext cx="80699" cy="80699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478855" y="1576765"/>
            <a:ext cx="80699" cy="80699"/>
          </a:xfrm>
          <a:prstGeom prst="rect">
            <a:avLst/>
          </a:prstGeom>
        </p:spPr>
      </p:pic>
      <p:sp>
        <p:nvSpPr>
          <p:cNvPr id="518" name="object 518"/>
          <p:cNvSpPr/>
          <p:nvPr/>
        </p:nvSpPr>
        <p:spPr>
          <a:xfrm>
            <a:off x="17478855" y="1737918"/>
            <a:ext cx="42545" cy="69850"/>
          </a:xfrm>
          <a:custGeom>
            <a:avLst/>
            <a:gdLst/>
            <a:ahLst/>
            <a:cxnLst/>
            <a:rect l="l" t="t" r="r" b="b"/>
            <a:pathLst>
              <a:path w="42544" h="69850">
                <a:moveTo>
                  <a:pt x="12586" y="69470"/>
                </a:moveTo>
                <a:lnTo>
                  <a:pt x="7340" y="63410"/>
                </a:lnTo>
                <a:lnTo>
                  <a:pt x="3377" y="56437"/>
                </a:lnTo>
                <a:lnTo>
                  <a:pt x="873" y="48700"/>
                </a:lnTo>
                <a:lnTo>
                  <a:pt x="0" y="40349"/>
                </a:lnTo>
                <a:lnTo>
                  <a:pt x="3179" y="24674"/>
                </a:lnTo>
                <a:lnTo>
                  <a:pt x="11830" y="11845"/>
                </a:lnTo>
                <a:lnTo>
                  <a:pt x="24622" y="3181"/>
                </a:lnTo>
                <a:lnTo>
                  <a:pt x="40226" y="0"/>
                </a:lnTo>
                <a:lnTo>
                  <a:pt x="40966" y="0"/>
                </a:lnTo>
                <a:lnTo>
                  <a:pt x="41583" y="246"/>
                </a:lnTo>
                <a:lnTo>
                  <a:pt x="42324" y="246"/>
                </a:lnTo>
                <a:lnTo>
                  <a:pt x="38005" y="10981"/>
                </a:lnTo>
                <a:lnTo>
                  <a:pt x="30094" y="29716"/>
                </a:lnTo>
                <a:lnTo>
                  <a:pt x="12586" y="6947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9" name="object 51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2203978"/>
            <a:ext cx="80699" cy="80699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2365131"/>
            <a:ext cx="80699" cy="80699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773684" y="2526284"/>
            <a:ext cx="80699" cy="80699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773684" y="2687437"/>
            <a:ext cx="80699" cy="80699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73684" y="2848589"/>
            <a:ext cx="80699" cy="80699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2203978"/>
            <a:ext cx="80699" cy="80699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2365008"/>
            <a:ext cx="80700" cy="80699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2526284"/>
            <a:ext cx="80700" cy="80699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2687437"/>
            <a:ext cx="80699" cy="80699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2848589"/>
            <a:ext cx="80700" cy="80699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203978"/>
            <a:ext cx="80699" cy="80699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365131"/>
            <a:ext cx="80699" cy="80699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095990" y="2526284"/>
            <a:ext cx="80699" cy="80699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2687437"/>
            <a:ext cx="80699" cy="80699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095990" y="2848713"/>
            <a:ext cx="80699" cy="80699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2203978"/>
            <a:ext cx="80699" cy="80699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2365131"/>
            <a:ext cx="80699" cy="80699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2526284"/>
            <a:ext cx="80699" cy="80699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257143" y="2687437"/>
            <a:ext cx="80699" cy="80699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2848713"/>
            <a:ext cx="80699" cy="80699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2203978"/>
            <a:ext cx="80699" cy="80699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2365131"/>
            <a:ext cx="80699" cy="80699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2526284"/>
            <a:ext cx="80699" cy="80699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418420" y="2687437"/>
            <a:ext cx="80699" cy="80699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2848713"/>
            <a:ext cx="80699" cy="80699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203978"/>
            <a:ext cx="80700" cy="80699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365008"/>
            <a:ext cx="80700" cy="80699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526284"/>
            <a:ext cx="80700" cy="80699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2687437"/>
            <a:ext cx="80700" cy="80699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2848713"/>
            <a:ext cx="80699" cy="80699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2203978"/>
            <a:ext cx="80700" cy="80699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2365131"/>
            <a:ext cx="80699" cy="80699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2526284"/>
            <a:ext cx="80699" cy="80699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2687313"/>
            <a:ext cx="80700" cy="80699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723327" y="2848589"/>
            <a:ext cx="80699" cy="80699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203978"/>
            <a:ext cx="80700" cy="80699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365131"/>
            <a:ext cx="80700" cy="80699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526284"/>
            <a:ext cx="80700" cy="80699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2687437"/>
            <a:ext cx="80699" cy="80699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84478" y="2848589"/>
            <a:ext cx="80700" cy="80699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203978"/>
            <a:ext cx="80699" cy="80699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365131"/>
            <a:ext cx="80699" cy="80699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526284"/>
            <a:ext cx="80699" cy="80699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2687437"/>
            <a:ext cx="80699" cy="80699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2848713"/>
            <a:ext cx="80699" cy="80699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203978"/>
            <a:ext cx="80699" cy="80699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365131"/>
            <a:ext cx="80699" cy="80699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526284"/>
            <a:ext cx="80699" cy="80699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206784" y="2687437"/>
            <a:ext cx="80699" cy="80699"/>
          </a:xfrm>
          <a:prstGeom prst="rect">
            <a:avLst/>
          </a:prstGeom>
        </p:spPr>
      </p:pic>
      <p:sp>
        <p:nvSpPr>
          <p:cNvPr id="568" name="object 568"/>
          <p:cNvSpPr/>
          <p:nvPr/>
        </p:nvSpPr>
        <p:spPr>
          <a:xfrm>
            <a:off x="16206784" y="284871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40349" y="80699"/>
                </a:moveTo>
                <a:lnTo>
                  <a:pt x="24622" y="77518"/>
                </a:lnTo>
                <a:lnTo>
                  <a:pt x="11799" y="68853"/>
                </a:lnTo>
                <a:lnTo>
                  <a:pt x="3163" y="56024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56076" y="3163"/>
                </a:lnTo>
                <a:lnTo>
                  <a:pt x="68900" y="11799"/>
                </a:lnTo>
                <a:lnTo>
                  <a:pt x="77535" y="24622"/>
                </a:lnTo>
                <a:lnTo>
                  <a:pt x="80699" y="40349"/>
                </a:lnTo>
                <a:lnTo>
                  <a:pt x="77518" y="56076"/>
                </a:lnTo>
                <a:lnTo>
                  <a:pt x="68853" y="68900"/>
                </a:lnTo>
                <a:lnTo>
                  <a:pt x="56024" y="77535"/>
                </a:lnTo>
                <a:lnTo>
                  <a:pt x="40349" y="8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9" name="object 56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773684" y="3000241"/>
            <a:ext cx="80699" cy="80699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4773684" y="3161270"/>
            <a:ext cx="80699" cy="80699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4773684" y="3322547"/>
            <a:ext cx="80699" cy="80699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773684" y="3483576"/>
            <a:ext cx="80699" cy="80699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934837" y="3000241"/>
            <a:ext cx="80699" cy="80699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934837" y="3161271"/>
            <a:ext cx="80700" cy="80699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934837" y="3322423"/>
            <a:ext cx="80700" cy="80699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4934837" y="3483700"/>
            <a:ext cx="80699" cy="80699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3000241"/>
            <a:ext cx="80699" cy="80699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3161394"/>
            <a:ext cx="80699" cy="80699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5095990" y="3322547"/>
            <a:ext cx="80699" cy="80699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95990" y="3483700"/>
            <a:ext cx="80699" cy="80699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257143" y="3000241"/>
            <a:ext cx="80699" cy="80699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257143" y="3161270"/>
            <a:ext cx="80699" cy="80699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5257143" y="3322547"/>
            <a:ext cx="80699" cy="80699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5257143" y="3483700"/>
            <a:ext cx="80576" cy="66879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18420" y="3000241"/>
            <a:ext cx="80699" cy="80699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418420" y="3161270"/>
            <a:ext cx="80699" cy="80699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5418420" y="3322547"/>
            <a:ext cx="80699" cy="80699"/>
          </a:xfrm>
          <a:prstGeom prst="rect">
            <a:avLst/>
          </a:prstGeom>
        </p:spPr>
      </p:pic>
      <p:sp>
        <p:nvSpPr>
          <p:cNvPr id="588" name="object 588"/>
          <p:cNvSpPr/>
          <p:nvPr/>
        </p:nvSpPr>
        <p:spPr>
          <a:xfrm>
            <a:off x="15418913" y="3483700"/>
            <a:ext cx="73660" cy="36195"/>
          </a:xfrm>
          <a:custGeom>
            <a:avLst/>
            <a:gdLst/>
            <a:ahLst/>
            <a:cxnLst/>
            <a:rect l="l" t="t" r="r" b="b"/>
            <a:pathLst>
              <a:path w="73659" h="36195">
                <a:moveTo>
                  <a:pt x="0" y="35661"/>
                </a:moveTo>
                <a:lnTo>
                  <a:pt x="4318" y="21655"/>
                </a:lnTo>
                <a:lnTo>
                  <a:pt x="13079" y="10334"/>
                </a:lnTo>
                <a:lnTo>
                  <a:pt x="25264" y="2760"/>
                </a:lnTo>
                <a:lnTo>
                  <a:pt x="39856" y="0"/>
                </a:lnTo>
                <a:lnTo>
                  <a:pt x="49868" y="1264"/>
                </a:lnTo>
                <a:lnTo>
                  <a:pt x="58966" y="4843"/>
                </a:lnTo>
                <a:lnTo>
                  <a:pt x="66839" y="10411"/>
                </a:lnTo>
                <a:lnTo>
                  <a:pt x="73172" y="17645"/>
                </a:lnTo>
                <a:lnTo>
                  <a:pt x="36632" y="26884"/>
                </a:lnTo>
                <a:lnTo>
                  <a:pt x="0" y="35661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9" name="object 58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562050" y="3000241"/>
            <a:ext cx="80699" cy="80699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62050" y="3161271"/>
            <a:ext cx="80700" cy="80699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5562050" y="3322423"/>
            <a:ext cx="80700" cy="80699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723327" y="3000241"/>
            <a:ext cx="80699" cy="80699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723325" y="3161271"/>
            <a:ext cx="80700" cy="80699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5723327" y="3322423"/>
            <a:ext cx="80699" cy="80699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3000241"/>
            <a:ext cx="80699" cy="80699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84480" y="3161394"/>
            <a:ext cx="80699" cy="80699"/>
          </a:xfrm>
          <a:prstGeom prst="rect">
            <a:avLst/>
          </a:prstGeom>
        </p:spPr>
      </p:pic>
      <p:sp>
        <p:nvSpPr>
          <p:cNvPr id="597" name="object 597"/>
          <p:cNvSpPr/>
          <p:nvPr/>
        </p:nvSpPr>
        <p:spPr>
          <a:xfrm>
            <a:off x="15884480" y="3322547"/>
            <a:ext cx="73025" cy="47625"/>
          </a:xfrm>
          <a:custGeom>
            <a:avLst/>
            <a:gdLst/>
            <a:ahLst/>
            <a:cxnLst/>
            <a:rect l="l" t="t" r="r" b="b"/>
            <a:pathLst>
              <a:path w="73025" h="47625">
                <a:moveTo>
                  <a:pt x="740" y="47136"/>
                </a:moveTo>
                <a:lnTo>
                  <a:pt x="246" y="44915"/>
                </a:lnTo>
                <a:lnTo>
                  <a:pt x="0" y="42694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49928" y="1158"/>
                </a:lnTo>
                <a:lnTo>
                  <a:pt x="58673" y="4457"/>
                </a:lnTo>
                <a:lnTo>
                  <a:pt x="66308" y="9630"/>
                </a:lnTo>
                <a:lnTo>
                  <a:pt x="72555" y="16410"/>
                </a:lnTo>
                <a:lnTo>
                  <a:pt x="48648" y="26992"/>
                </a:lnTo>
                <a:lnTo>
                  <a:pt x="24555" y="37388"/>
                </a:lnTo>
                <a:lnTo>
                  <a:pt x="740" y="47136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98" name="object 59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045631" y="3000241"/>
            <a:ext cx="80699" cy="80699"/>
          </a:xfrm>
          <a:prstGeom prst="rect">
            <a:avLst/>
          </a:prstGeom>
        </p:spPr>
      </p:pic>
      <p:pic>
        <p:nvPicPr>
          <p:cNvPr id="599" name="object 59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45631" y="3161270"/>
            <a:ext cx="80699" cy="80699"/>
          </a:xfrm>
          <a:prstGeom prst="rect">
            <a:avLst/>
          </a:prstGeom>
        </p:spPr>
      </p:pic>
      <p:sp>
        <p:nvSpPr>
          <p:cNvPr id="600" name="object 600"/>
          <p:cNvSpPr/>
          <p:nvPr/>
        </p:nvSpPr>
        <p:spPr>
          <a:xfrm>
            <a:off x="16206784" y="3000241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40349" y="80699"/>
                </a:moveTo>
                <a:lnTo>
                  <a:pt x="24622" y="77518"/>
                </a:lnTo>
                <a:lnTo>
                  <a:pt x="11799" y="68853"/>
                </a:lnTo>
                <a:lnTo>
                  <a:pt x="3163" y="56024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56076" y="3163"/>
                </a:lnTo>
                <a:lnTo>
                  <a:pt x="68900" y="11799"/>
                </a:lnTo>
                <a:lnTo>
                  <a:pt x="77535" y="24622"/>
                </a:lnTo>
                <a:lnTo>
                  <a:pt x="80699" y="40349"/>
                </a:lnTo>
                <a:lnTo>
                  <a:pt x="77518" y="56076"/>
                </a:lnTo>
                <a:lnTo>
                  <a:pt x="68853" y="68899"/>
                </a:lnTo>
                <a:lnTo>
                  <a:pt x="56024" y="77535"/>
                </a:lnTo>
                <a:lnTo>
                  <a:pt x="40349" y="8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6206784" y="3161270"/>
            <a:ext cx="69850" cy="52069"/>
          </a:xfrm>
          <a:custGeom>
            <a:avLst/>
            <a:gdLst/>
            <a:ahLst/>
            <a:cxnLst/>
            <a:rect l="l" t="t" r="r" b="b"/>
            <a:pathLst>
              <a:path w="69850" h="52069">
                <a:moveTo>
                  <a:pt x="1850" y="51825"/>
                </a:moveTo>
                <a:lnTo>
                  <a:pt x="740" y="48123"/>
                </a:lnTo>
                <a:lnTo>
                  <a:pt x="0" y="44298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48786" y="894"/>
                </a:lnTo>
                <a:lnTo>
                  <a:pt x="56576" y="3455"/>
                </a:lnTo>
                <a:lnTo>
                  <a:pt x="63532" y="7496"/>
                </a:lnTo>
                <a:lnTo>
                  <a:pt x="69471" y="12832"/>
                </a:lnTo>
                <a:lnTo>
                  <a:pt x="35799" y="32514"/>
                </a:lnTo>
                <a:lnTo>
                  <a:pt x="1850" y="5182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2" name="object 6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2203978"/>
            <a:ext cx="80699" cy="80699"/>
          </a:xfrm>
          <a:prstGeom prst="rect">
            <a:avLst/>
          </a:prstGeom>
        </p:spPr>
      </p:pic>
      <p:pic>
        <p:nvPicPr>
          <p:cNvPr id="603" name="object 60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2365131"/>
            <a:ext cx="80699" cy="80699"/>
          </a:xfrm>
          <a:prstGeom prst="rect">
            <a:avLst/>
          </a:prstGeom>
        </p:spPr>
      </p:pic>
      <p:pic>
        <p:nvPicPr>
          <p:cNvPr id="604" name="object 60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526284"/>
            <a:ext cx="80699" cy="80699"/>
          </a:xfrm>
          <a:prstGeom prst="rect">
            <a:avLst/>
          </a:prstGeom>
        </p:spPr>
      </p:pic>
      <p:pic>
        <p:nvPicPr>
          <p:cNvPr id="605" name="object 60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68061" y="2687437"/>
            <a:ext cx="80699" cy="80699"/>
          </a:xfrm>
          <a:prstGeom prst="rect">
            <a:avLst/>
          </a:prstGeom>
        </p:spPr>
      </p:pic>
      <p:pic>
        <p:nvPicPr>
          <p:cNvPr id="606" name="object 6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2848713"/>
            <a:ext cx="80699" cy="80699"/>
          </a:xfrm>
          <a:prstGeom prst="rect">
            <a:avLst/>
          </a:prstGeom>
        </p:spPr>
      </p:pic>
      <p:pic>
        <p:nvPicPr>
          <p:cNvPr id="607" name="object 60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2203978"/>
            <a:ext cx="80699" cy="80699"/>
          </a:xfrm>
          <a:prstGeom prst="rect">
            <a:avLst/>
          </a:prstGeom>
        </p:spPr>
      </p:pic>
      <p:pic>
        <p:nvPicPr>
          <p:cNvPr id="608" name="object 6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2365131"/>
            <a:ext cx="80699" cy="80699"/>
          </a:xfrm>
          <a:prstGeom prst="rect">
            <a:avLst/>
          </a:prstGeom>
        </p:spPr>
      </p:pic>
      <p:pic>
        <p:nvPicPr>
          <p:cNvPr id="609" name="object 6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29214" y="2526284"/>
            <a:ext cx="80699" cy="80699"/>
          </a:xfrm>
          <a:prstGeom prst="rect">
            <a:avLst/>
          </a:prstGeom>
        </p:spPr>
      </p:pic>
      <p:pic>
        <p:nvPicPr>
          <p:cNvPr id="610" name="object 61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529214" y="2687437"/>
            <a:ext cx="80699" cy="80699"/>
          </a:xfrm>
          <a:prstGeom prst="rect">
            <a:avLst/>
          </a:prstGeom>
        </p:spPr>
      </p:pic>
      <p:sp>
        <p:nvSpPr>
          <p:cNvPr id="611" name="object 611"/>
          <p:cNvSpPr/>
          <p:nvPr/>
        </p:nvSpPr>
        <p:spPr>
          <a:xfrm>
            <a:off x="16529214" y="284871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80" h="81280">
                <a:moveTo>
                  <a:pt x="40349" y="80699"/>
                </a:moveTo>
                <a:lnTo>
                  <a:pt x="24622" y="77535"/>
                </a:lnTo>
                <a:lnTo>
                  <a:pt x="11799" y="68900"/>
                </a:lnTo>
                <a:lnTo>
                  <a:pt x="3163" y="56076"/>
                </a:lnTo>
                <a:lnTo>
                  <a:pt x="0" y="40349"/>
                </a:lnTo>
                <a:lnTo>
                  <a:pt x="3181" y="24622"/>
                </a:lnTo>
                <a:lnTo>
                  <a:pt x="11845" y="11799"/>
                </a:lnTo>
                <a:lnTo>
                  <a:pt x="24674" y="3163"/>
                </a:lnTo>
                <a:lnTo>
                  <a:pt x="40349" y="0"/>
                </a:lnTo>
                <a:lnTo>
                  <a:pt x="56024" y="3163"/>
                </a:lnTo>
                <a:lnTo>
                  <a:pt x="68853" y="11799"/>
                </a:lnTo>
                <a:lnTo>
                  <a:pt x="77518" y="24622"/>
                </a:lnTo>
                <a:lnTo>
                  <a:pt x="80699" y="40349"/>
                </a:lnTo>
                <a:lnTo>
                  <a:pt x="77518" y="56076"/>
                </a:lnTo>
                <a:lnTo>
                  <a:pt x="68853" y="68900"/>
                </a:lnTo>
                <a:lnTo>
                  <a:pt x="56024" y="77535"/>
                </a:lnTo>
                <a:lnTo>
                  <a:pt x="40349" y="8069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2" name="object 61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2203978"/>
            <a:ext cx="80699" cy="80699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690367" y="2365131"/>
            <a:ext cx="80699" cy="80699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690367" y="2526284"/>
            <a:ext cx="80699" cy="80699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90367" y="2687437"/>
            <a:ext cx="80700" cy="80699"/>
          </a:xfrm>
          <a:prstGeom prst="rect">
            <a:avLst/>
          </a:prstGeom>
        </p:spPr>
      </p:pic>
      <p:sp>
        <p:nvSpPr>
          <p:cNvPr id="616" name="object 616"/>
          <p:cNvSpPr/>
          <p:nvPr/>
        </p:nvSpPr>
        <p:spPr>
          <a:xfrm>
            <a:off x="16692957" y="2849453"/>
            <a:ext cx="29845" cy="26034"/>
          </a:xfrm>
          <a:custGeom>
            <a:avLst/>
            <a:gdLst/>
            <a:ahLst/>
            <a:cxnLst/>
            <a:rect l="l" t="t" r="r" b="b"/>
            <a:pathLst>
              <a:path w="29844" h="26035">
                <a:moveTo>
                  <a:pt x="0" y="25789"/>
                </a:moveTo>
                <a:lnTo>
                  <a:pt x="4733" y="16692"/>
                </a:lnTo>
                <a:lnTo>
                  <a:pt x="11491" y="9100"/>
                </a:lnTo>
                <a:lnTo>
                  <a:pt x="19937" y="3404"/>
                </a:lnTo>
                <a:lnTo>
                  <a:pt x="29738" y="0"/>
                </a:lnTo>
                <a:lnTo>
                  <a:pt x="14915" y="12940"/>
                </a:lnTo>
                <a:lnTo>
                  <a:pt x="0" y="2578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7" name="object 61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2203978"/>
            <a:ext cx="80699" cy="80699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851642" y="2365131"/>
            <a:ext cx="80699" cy="80699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1642" y="2526284"/>
            <a:ext cx="80699" cy="80699"/>
          </a:xfrm>
          <a:prstGeom prst="rect">
            <a:avLst/>
          </a:prstGeom>
        </p:spPr>
      </p:pic>
      <p:sp>
        <p:nvSpPr>
          <p:cNvPr id="620" name="object 620"/>
          <p:cNvSpPr/>
          <p:nvPr/>
        </p:nvSpPr>
        <p:spPr>
          <a:xfrm>
            <a:off x="16851642" y="268768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123" y="41830"/>
                </a:moveTo>
                <a:lnTo>
                  <a:pt x="123" y="41213"/>
                </a:lnTo>
                <a:lnTo>
                  <a:pt x="0" y="40719"/>
                </a:lnTo>
                <a:lnTo>
                  <a:pt x="0" y="40103"/>
                </a:lnTo>
                <a:lnTo>
                  <a:pt x="3163" y="24380"/>
                </a:lnTo>
                <a:lnTo>
                  <a:pt x="11799" y="11583"/>
                </a:lnTo>
                <a:lnTo>
                  <a:pt x="24622" y="3021"/>
                </a:lnTo>
                <a:lnTo>
                  <a:pt x="40349" y="0"/>
                </a:lnTo>
                <a:lnTo>
                  <a:pt x="40843" y="0"/>
                </a:lnTo>
                <a:lnTo>
                  <a:pt x="41336" y="123"/>
                </a:lnTo>
                <a:lnTo>
                  <a:pt x="41830" y="123"/>
                </a:lnTo>
                <a:lnTo>
                  <a:pt x="16534" y="25912"/>
                </a:lnTo>
                <a:lnTo>
                  <a:pt x="11105" y="31219"/>
                </a:lnTo>
                <a:lnTo>
                  <a:pt x="5552" y="36524"/>
                </a:lnTo>
                <a:lnTo>
                  <a:pt x="123" y="4183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1" name="object 621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2203978"/>
            <a:ext cx="80699" cy="80699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7012795" y="2365131"/>
            <a:ext cx="80699" cy="80699"/>
          </a:xfrm>
          <a:prstGeom prst="rect">
            <a:avLst/>
          </a:prstGeom>
        </p:spPr>
      </p:pic>
      <p:sp>
        <p:nvSpPr>
          <p:cNvPr id="623" name="object 623"/>
          <p:cNvSpPr/>
          <p:nvPr/>
        </p:nvSpPr>
        <p:spPr>
          <a:xfrm>
            <a:off x="17014153" y="2529492"/>
            <a:ext cx="23495" cy="27305"/>
          </a:xfrm>
          <a:custGeom>
            <a:avLst/>
            <a:gdLst/>
            <a:ahLst/>
            <a:cxnLst/>
            <a:rect l="l" t="t" r="r" b="b"/>
            <a:pathLst>
              <a:path w="23494" h="27305">
                <a:moveTo>
                  <a:pt x="0" y="27269"/>
                </a:moveTo>
                <a:lnTo>
                  <a:pt x="3312" y="18480"/>
                </a:lnTo>
                <a:lnTo>
                  <a:pt x="8452" y="10812"/>
                </a:lnTo>
                <a:lnTo>
                  <a:pt x="15166" y="4555"/>
                </a:lnTo>
                <a:lnTo>
                  <a:pt x="23198" y="0"/>
                </a:lnTo>
                <a:lnTo>
                  <a:pt x="17456" y="6846"/>
                </a:lnTo>
                <a:lnTo>
                  <a:pt x="5880" y="20492"/>
                </a:lnTo>
                <a:lnTo>
                  <a:pt x="0" y="2726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4" name="object 6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56427" y="2203978"/>
            <a:ext cx="80699" cy="80699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368061" y="3000241"/>
            <a:ext cx="80699" cy="80699"/>
          </a:xfrm>
          <a:prstGeom prst="rect">
            <a:avLst/>
          </a:prstGeom>
        </p:spPr>
      </p:pic>
      <p:sp>
        <p:nvSpPr>
          <p:cNvPr id="626" name="object 626"/>
          <p:cNvSpPr/>
          <p:nvPr/>
        </p:nvSpPr>
        <p:spPr>
          <a:xfrm>
            <a:off x="15351247" y="4400740"/>
            <a:ext cx="803910" cy="742950"/>
          </a:xfrm>
          <a:custGeom>
            <a:avLst/>
            <a:gdLst/>
            <a:ahLst/>
            <a:cxnLst/>
            <a:rect l="l" t="t" r="r" b="b"/>
            <a:pathLst>
              <a:path w="803909" h="742950">
                <a:moveTo>
                  <a:pt x="803688" y="742759"/>
                </a:moveTo>
                <a:lnTo>
                  <a:pt x="0" y="742759"/>
                </a:lnTo>
                <a:lnTo>
                  <a:pt x="0" y="0"/>
                </a:lnTo>
                <a:lnTo>
                  <a:pt x="803688" y="0"/>
                </a:lnTo>
                <a:lnTo>
                  <a:pt x="803688" y="74275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27" name="object 627"/>
          <p:cNvGrpSpPr/>
          <p:nvPr/>
        </p:nvGrpSpPr>
        <p:grpSpPr>
          <a:xfrm>
            <a:off x="0" y="0"/>
            <a:ext cx="619760" cy="3938904"/>
            <a:chOff x="0" y="0"/>
            <a:chExt cx="619760" cy="3938904"/>
          </a:xfrm>
        </p:grpSpPr>
        <p:sp>
          <p:nvSpPr>
            <p:cNvPr id="628" name="object 628"/>
            <p:cNvSpPr/>
            <p:nvPr/>
          </p:nvSpPr>
          <p:spPr>
            <a:xfrm>
              <a:off x="0" y="0"/>
              <a:ext cx="619760" cy="2934335"/>
            </a:xfrm>
            <a:custGeom>
              <a:avLst/>
              <a:gdLst/>
              <a:ahLst/>
              <a:cxnLst/>
              <a:rect l="l" t="t" r="r" b="b"/>
              <a:pathLst>
                <a:path w="619760" h="2934335">
                  <a:moveTo>
                    <a:pt x="619741" y="2934087"/>
                  </a:moveTo>
                  <a:lnTo>
                    <a:pt x="0" y="2934087"/>
                  </a:lnTo>
                  <a:lnTo>
                    <a:pt x="0" y="0"/>
                  </a:lnTo>
                  <a:lnTo>
                    <a:pt x="619741" y="0"/>
                  </a:lnTo>
                  <a:lnTo>
                    <a:pt x="619741" y="2934087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0" y="2933706"/>
              <a:ext cx="619760" cy="1005205"/>
            </a:xfrm>
            <a:custGeom>
              <a:avLst/>
              <a:gdLst/>
              <a:ahLst/>
              <a:cxnLst/>
              <a:rect l="l" t="t" r="r" b="b"/>
              <a:pathLst>
                <a:path w="619760" h="1005204">
                  <a:moveTo>
                    <a:pt x="619741" y="1004658"/>
                  </a:moveTo>
                  <a:lnTo>
                    <a:pt x="0" y="1004658"/>
                  </a:lnTo>
                  <a:lnTo>
                    <a:pt x="0" y="0"/>
                  </a:lnTo>
                  <a:lnTo>
                    <a:pt x="619741" y="0"/>
                  </a:lnTo>
                  <a:lnTo>
                    <a:pt x="619741" y="100465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0" name="object 630"/>
          <p:cNvGrpSpPr/>
          <p:nvPr/>
        </p:nvGrpSpPr>
        <p:grpSpPr>
          <a:xfrm>
            <a:off x="0" y="6668605"/>
            <a:ext cx="12933045" cy="3618865"/>
            <a:chOff x="0" y="6668605"/>
            <a:chExt cx="12933045" cy="3618865"/>
          </a:xfrm>
        </p:grpSpPr>
        <p:sp>
          <p:nvSpPr>
            <p:cNvPr id="631" name="object 631"/>
            <p:cNvSpPr/>
            <p:nvPr/>
          </p:nvSpPr>
          <p:spPr>
            <a:xfrm>
              <a:off x="0" y="6668605"/>
              <a:ext cx="12933045" cy="3618865"/>
            </a:xfrm>
            <a:custGeom>
              <a:avLst/>
              <a:gdLst/>
              <a:ahLst/>
              <a:cxnLst/>
              <a:rect l="l" t="t" r="r" b="b"/>
              <a:pathLst>
                <a:path w="12933045" h="3618865">
                  <a:moveTo>
                    <a:pt x="12932929" y="3618393"/>
                  </a:moveTo>
                  <a:lnTo>
                    <a:pt x="0" y="3618393"/>
                  </a:lnTo>
                  <a:lnTo>
                    <a:pt x="0" y="0"/>
                  </a:lnTo>
                  <a:lnTo>
                    <a:pt x="12932929" y="0"/>
                  </a:lnTo>
                  <a:lnTo>
                    <a:pt x="12932929" y="3618393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967884" y="7117854"/>
              <a:ext cx="143510" cy="2691765"/>
            </a:xfrm>
            <a:custGeom>
              <a:avLst/>
              <a:gdLst/>
              <a:ahLst/>
              <a:cxnLst/>
              <a:rect l="l" t="t" r="r" b="b"/>
              <a:pathLst>
                <a:path w="143510" h="2691765">
                  <a:moveTo>
                    <a:pt x="143103" y="2691571"/>
                  </a:moveTo>
                  <a:lnTo>
                    <a:pt x="0" y="2691571"/>
                  </a:lnTo>
                  <a:lnTo>
                    <a:pt x="0" y="0"/>
                  </a:lnTo>
                  <a:lnTo>
                    <a:pt x="143103" y="0"/>
                  </a:lnTo>
                  <a:lnTo>
                    <a:pt x="143103" y="269157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3" name="object 63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11038" y="8300214"/>
              <a:ext cx="123825" cy="123824"/>
            </a:xfrm>
            <a:prstGeom prst="rect">
              <a:avLst/>
            </a:prstGeom>
          </p:spPr>
        </p:pic>
        <p:pic>
          <p:nvPicPr>
            <p:cNvPr id="634" name="object 63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11038" y="8881239"/>
              <a:ext cx="123825" cy="123824"/>
            </a:xfrm>
            <a:prstGeom prst="rect">
              <a:avLst/>
            </a:prstGeom>
          </p:spPr>
        </p:pic>
      </p:grpSp>
      <p:sp>
        <p:nvSpPr>
          <p:cNvPr id="635" name="object 635"/>
          <p:cNvSpPr txBox="1">
            <a:spLocks noGrp="1"/>
          </p:cNvSpPr>
          <p:nvPr>
            <p:ph type="title"/>
          </p:nvPr>
        </p:nvSpPr>
        <p:spPr>
          <a:xfrm>
            <a:off x="1044093" y="861078"/>
            <a:ext cx="11105880" cy="4989186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spcBef>
                <a:spcPts val="385"/>
              </a:spcBef>
            </a:pPr>
            <a:r>
              <a:rPr sz="6000" spc="204" dirty="0"/>
              <a:t>PSIKOLOGI </a:t>
            </a:r>
            <a:r>
              <a:rPr sz="6000" spc="210" dirty="0"/>
              <a:t> </a:t>
            </a:r>
            <a:r>
              <a:rPr sz="6000" spc="-405" dirty="0"/>
              <a:t>P</a:t>
            </a:r>
            <a:r>
              <a:rPr sz="6000" spc="-450" dirty="0"/>
              <a:t>E</a:t>
            </a:r>
            <a:r>
              <a:rPr sz="6000" spc="-114" dirty="0"/>
              <a:t>N</a:t>
            </a:r>
            <a:r>
              <a:rPr sz="6000" spc="-70" dirty="0"/>
              <a:t>D</a:t>
            </a:r>
            <a:r>
              <a:rPr sz="6000" spc="-75" dirty="0"/>
              <a:t>I</a:t>
            </a:r>
            <a:r>
              <a:rPr sz="6000" spc="-70" dirty="0"/>
              <a:t>D</a:t>
            </a:r>
            <a:r>
              <a:rPr sz="6000" spc="-75" dirty="0"/>
              <a:t>I</a:t>
            </a:r>
            <a:r>
              <a:rPr sz="6000" spc="-10" dirty="0"/>
              <a:t>K</a:t>
            </a:r>
            <a:r>
              <a:rPr sz="6000" spc="445" dirty="0"/>
              <a:t>A</a:t>
            </a:r>
            <a:r>
              <a:rPr sz="6000" spc="-110" dirty="0"/>
              <a:t>N</a:t>
            </a:r>
            <a:br>
              <a:rPr lang="en-US" sz="8100" spc="-110" dirty="0"/>
            </a:br>
            <a:br>
              <a:rPr lang="en-US" sz="8100" spc="-110" dirty="0"/>
            </a:b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id-ID" sz="6000" dirty="0"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ubungan peserta didik dalam konteks sosial dan perkembangan sosio-emosional.</a:t>
            </a:r>
            <a:endParaRPr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7545" y="573891"/>
            <a:ext cx="16742410" cy="9134475"/>
            <a:chOff x="777545" y="573891"/>
            <a:chExt cx="16742410" cy="9134475"/>
          </a:xfrm>
        </p:grpSpPr>
        <p:sp>
          <p:nvSpPr>
            <p:cNvPr id="4" name="object 4"/>
            <p:cNvSpPr/>
            <p:nvPr/>
          </p:nvSpPr>
          <p:spPr>
            <a:xfrm>
              <a:off x="787067" y="592941"/>
              <a:ext cx="16709390" cy="9101455"/>
            </a:xfrm>
            <a:custGeom>
              <a:avLst/>
              <a:gdLst/>
              <a:ahLst/>
              <a:cxnLst/>
              <a:rect l="l" t="t" r="r" b="b"/>
              <a:pathLst>
                <a:path w="16709390" h="9101455">
                  <a:moveTo>
                    <a:pt x="16228092" y="9101116"/>
                  </a:moveTo>
                  <a:lnTo>
                    <a:pt x="485771" y="9101116"/>
                  </a:lnTo>
                  <a:lnTo>
                    <a:pt x="437762" y="9098739"/>
                  </a:lnTo>
                  <a:lnTo>
                    <a:pt x="390562" y="9091696"/>
                  </a:lnTo>
                  <a:lnTo>
                    <a:pt x="344494" y="9080118"/>
                  </a:lnTo>
                  <a:lnTo>
                    <a:pt x="299876" y="9064139"/>
                  </a:lnTo>
                  <a:lnTo>
                    <a:pt x="257028" y="9043889"/>
                  </a:lnTo>
                  <a:lnTo>
                    <a:pt x="216266" y="9019501"/>
                  </a:lnTo>
                  <a:lnTo>
                    <a:pt x="177911" y="8991106"/>
                  </a:lnTo>
                  <a:lnTo>
                    <a:pt x="142280" y="8958836"/>
                  </a:lnTo>
                  <a:lnTo>
                    <a:pt x="110010" y="8923205"/>
                  </a:lnTo>
                  <a:lnTo>
                    <a:pt x="81615" y="8884850"/>
                  </a:lnTo>
                  <a:lnTo>
                    <a:pt x="57227" y="8844088"/>
                  </a:lnTo>
                  <a:lnTo>
                    <a:pt x="36977" y="8801240"/>
                  </a:lnTo>
                  <a:lnTo>
                    <a:pt x="20997" y="8756622"/>
                  </a:lnTo>
                  <a:lnTo>
                    <a:pt x="9420" y="8710554"/>
                  </a:lnTo>
                  <a:lnTo>
                    <a:pt x="2377" y="8663354"/>
                  </a:lnTo>
                  <a:lnTo>
                    <a:pt x="0" y="8615341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6228089" y="0"/>
                  </a:lnTo>
                  <a:lnTo>
                    <a:pt x="16276102" y="2377"/>
                  </a:lnTo>
                  <a:lnTo>
                    <a:pt x="16323301" y="9420"/>
                  </a:lnTo>
                  <a:lnTo>
                    <a:pt x="16369369" y="20997"/>
                  </a:lnTo>
                  <a:lnTo>
                    <a:pt x="16413987" y="36977"/>
                  </a:lnTo>
                  <a:lnTo>
                    <a:pt x="16456836" y="57227"/>
                  </a:lnTo>
                  <a:lnTo>
                    <a:pt x="16497598" y="81615"/>
                  </a:lnTo>
                  <a:lnTo>
                    <a:pt x="16535953" y="110010"/>
                  </a:lnTo>
                  <a:lnTo>
                    <a:pt x="16571585" y="142280"/>
                  </a:lnTo>
                  <a:lnTo>
                    <a:pt x="16603854" y="177911"/>
                  </a:lnTo>
                  <a:lnTo>
                    <a:pt x="16632248" y="216266"/>
                  </a:lnTo>
                  <a:lnTo>
                    <a:pt x="16656637" y="257028"/>
                  </a:lnTo>
                  <a:lnTo>
                    <a:pt x="16676887" y="299876"/>
                  </a:lnTo>
                  <a:lnTo>
                    <a:pt x="16692866" y="344494"/>
                  </a:lnTo>
                  <a:lnTo>
                    <a:pt x="16704444" y="390562"/>
                  </a:lnTo>
                  <a:lnTo>
                    <a:pt x="16709083" y="421647"/>
                  </a:lnTo>
                  <a:lnTo>
                    <a:pt x="16709083" y="8679469"/>
                  </a:lnTo>
                  <a:lnTo>
                    <a:pt x="16692866" y="8756622"/>
                  </a:lnTo>
                  <a:lnTo>
                    <a:pt x="16676887" y="8801240"/>
                  </a:lnTo>
                  <a:lnTo>
                    <a:pt x="16656637" y="8844088"/>
                  </a:lnTo>
                  <a:lnTo>
                    <a:pt x="16632248" y="8884850"/>
                  </a:lnTo>
                  <a:lnTo>
                    <a:pt x="16603854" y="8923205"/>
                  </a:lnTo>
                  <a:lnTo>
                    <a:pt x="16571585" y="8958836"/>
                  </a:lnTo>
                  <a:lnTo>
                    <a:pt x="16535953" y="8991106"/>
                  </a:lnTo>
                  <a:lnTo>
                    <a:pt x="16497598" y="9019501"/>
                  </a:lnTo>
                  <a:lnTo>
                    <a:pt x="16456836" y="9043889"/>
                  </a:lnTo>
                  <a:lnTo>
                    <a:pt x="16413987" y="9064139"/>
                  </a:lnTo>
                  <a:lnTo>
                    <a:pt x="16369369" y="9080118"/>
                  </a:lnTo>
                  <a:lnTo>
                    <a:pt x="16323301" y="9091696"/>
                  </a:lnTo>
                  <a:lnTo>
                    <a:pt x="16276102" y="9098739"/>
                  </a:lnTo>
                  <a:lnTo>
                    <a:pt x="16228092" y="9101116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595" y="592941"/>
              <a:ext cx="16704310" cy="9096375"/>
            </a:xfrm>
            <a:custGeom>
              <a:avLst/>
              <a:gdLst/>
              <a:ahLst/>
              <a:cxnLst/>
              <a:rect l="l" t="t" r="r" b="b"/>
              <a:pathLst>
                <a:path w="16704310" h="9096375">
                  <a:moveTo>
                    <a:pt x="476347" y="0"/>
                  </a:moveTo>
                  <a:lnTo>
                    <a:pt x="16218441" y="0"/>
                  </a:lnTo>
                  <a:lnTo>
                    <a:pt x="16266453" y="2377"/>
                  </a:lnTo>
                  <a:lnTo>
                    <a:pt x="16313652" y="9420"/>
                  </a:lnTo>
                  <a:lnTo>
                    <a:pt x="16359719" y="20997"/>
                  </a:lnTo>
                  <a:lnTo>
                    <a:pt x="16404336" y="36976"/>
                  </a:lnTo>
                  <a:lnTo>
                    <a:pt x="16447184" y="57226"/>
                  </a:lnTo>
                  <a:lnTo>
                    <a:pt x="16487945" y="81614"/>
                  </a:lnTo>
                  <a:lnTo>
                    <a:pt x="16526300" y="110009"/>
                  </a:lnTo>
                  <a:lnTo>
                    <a:pt x="16561930" y="142278"/>
                  </a:lnTo>
                  <a:lnTo>
                    <a:pt x="16594199" y="177908"/>
                  </a:lnTo>
                  <a:lnTo>
                    <a:pt x="16622594" y="216263"/>
                  </a:lnTo>
                  <a:lnTo>
                    <a:pt x="16646982" y="257024"/>
                  </a:lnTo>
                  <a:lnTo>
                    <a:pt x="16667232" y="299872"/>
                  </a:lnTo>
                  <a:lnTo>
                    <a:pt x="16683212" y="344489"/>
                  </a:lnTo>
                  <a:lnTo>
                    <a:pt x="16694789" y="390556"/>
                  </a:lnTo>
                  <a:lnTo>
                    <a:pt x="16701832" y="437755"/>
                  </a:lnTo>
                  <a:lnTo>
                    <a:pt x="16704209" y="485768"/>
                  </a:lnTo>
                  <a:lnTo>
                    <a:pt x="16704209" y="8615220"/>
                  </a:lnTo>
                </a:path>
                <a:path w="16704310" h="9096375">
                  <a:moveTo>
                    <a:pt x="16703088" y="8637860"/>
                  </a:moveTo>
                  <a:lnTo>
                    <a:pt x="16701832" y="8663232"/>
                  </a:lnTo>
                </a:path>
                <a:path w="16704310" h="9096375">
                  <a:moveTo>
                    <a:pt x="16700454" y="8672465"/>
                  </a:moveTo>
                  <a:lnTo>
                    <a:pt x="16694789" y="8710431"/>
                  </a:lnTo>
                  <a:lnTo>
                    <a:pt x="16683212" y="8756498"/>
                  </a:lnTo>
                  <a:lnTo>
                    <a:pt x="16667232" y="8801115"/>
                  </a:lnTo>
                  <a:lnTo>
                    <a:pt x="16646982" y="8843964"/>
                  </a:lnTo>
                  <a:lnTo>
                    <a:pt x="16622594" y="8884724"/>
                  </a:lnTo>
                  <a:lnTo>
                    <a:pt x="16594199" y="8923080"/>
                  </a:lnTo>
                  <a:lnTo>
                    <a:pt x="16561930" y="8958710"/>
                  </a:lnTo>
                  <a:lnTo>
                    <a:pt x="16526300" y="8990979"/>
                  </a:lnTo>
                  <a:lnTo>
                    <a:pt x="16487945" y="9019374"/>
                  </a:lnTo>
                  <a:lnTo>
                    <a:pt x="16447184" y="9043762"/>
                  </a:lnTo>
                  <a:lnTo>
                    <a:pt x="16404336" y="9064011"/>
                  </a:lnTo>
                  <a:lnTo>
                    <a:pt x="16359719" y="9079991"/>
                  </a:lnTo>
                  <a:lnTo>
                    <a:pt x="16313652" y="9091568"/>
                  </a:lnTo>
                  <a:lnTo>
                    <a:pt x="16281444" y="9096374"/>
                  </a:lnTo>
                </a:path>
                <a:path w="16704310" h="9096375">
                  <a:moveTo>
                    <a:pt x="0" y="390556"/>
                  </a:moveTo>
                  <a:lnTo>
                    <a:pt x="11577" y="344489"/>
                  </a:lnTo>
                  <a:lnTo>
                    <a:pt x="27556" y="299872"/>
                  </a:lnTo>
                  <a:lnTo>
                    <a:pt x="47806" y="257024"/>
                  </a:lnTo>
                  <a:lnTo>
                    <a:pt x="72194" y="216263"/>
                  </a:lnTo>
                  <a:lnTo>
                    <a:pt x="100589" y="177908"/>
                  </a:lnTo>
                  <a:lnTo>
                    <a:pt x="132858" y="142278"/>
                  </a:lnTo>
                  <a:lnTo>
                    <a:pt x="168488" y="110009"/>
                  </a:lnTo>
                  <a:lnTo>
                    <a:pt x="206843" y="81614"/>
                  </a:lnTo>
                  <a:lnTo>
                    <a:pt x="247604" y="57226"/>
                  </a:lnTo>
                  <a:lnTo>
                    <a:pt x="290452" y="36976"/>
                  </a:lnTo>
                  <a:lnTo>
                    <a:pt x="335069" y="20997"/>
                  </a:lnTo>
                  <a:lnTo>
                    <a:pt x="381136" y="9420"/>
                  </a:lnTo>
                  <a:lnTo>
                    <a:pt x="428335" y="2377"/>
                  </a:lnTo>
                  <a:lnTo>
                    <a:pt x="476347" y="0"/>
                  </a:lnTo>
                </a:path>
              </a:pathLst>
            </a:custGeom>
            <a:ln w="38100">
              <a:solidFill>
                <a:srgbClr val="243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259840" cy="3209925"/>
            <a:chOff x="0" y="0"/>
            <a:chExt cx="1259840" cy="320992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35635" cy="3209925"/>
            </a:xfrm>
            <a:custGeom>
              <a:avLst/>
              <a:gdLst/>
              <a:ahLst/>
              <a:cxnLst/>
              <a:rect l="l" t="t" r="r" b="b"/>
              <a:pathLst>
                <a:path w="635635" h="3209925">
                  <a:moveTo>
                    <a:pt x="635526" y="0"/>
                  </a:moveTo>
                  <a:lnTo>
                    <a:pt x="528988" y="3209753"/>
                  </a:lnTo>
                  <a:lnTo>
                    <a:pt x="0" y="3192195"/>
                  </a:lnTo>
                  <a:lnTo>
                    <a:pt x="0" y="0"/>
                  </a:lnTo>
                  <a:lnTo>
                    <a:pt x="635526" y="0"/>
                  </a:lnTo>
                  <a:close/>
                </a:path>
              </a:pathLst>
            </a:custGeom>
            <a:solidFill>
              <a:srgbClr val="243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59840" cy="1901825"/>
            </a:xfrm>
            <a:custGeom>
              <a:avLst/>
              <a:gdLst/>
              <a:ahLst/>
              <a:cxnLst/>
              <a:rect l="l" t="t" r="r" b="b"/>
              <a:pathLst>
                <a:path w="1259840" h="1901825">
                  <a:moveTo>
                    <a:pt x="1259495" y="0"/>
                  </a:moveTo>
                  <a:lnTo>
                    <a:pt x="1196380" y="1901520"/>
                  </a:lnTo>
                  <a:lnTo>
                    <a:pt x="0" y="1861810"/>
                  </a:lnTo>
                  <a:lnTo>
                    <a:pt x="0" y="0"/>
                  </a:lnTo>
                  <a:lnTo>
                    <a:pt x="1259495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623570" cy="683895"/>
            </a:xfrm>
            <a:custGeom>
              <a:avLst/>
              <a:gdLst/>
              <a:ahLst/>
              <a:cxnLst/>
              <a:rect l="l" t="t" r="r" b="b"/>
              <a:pathLst>
                <a:path w="623570" h="683895">
                  <a:moveTo>
                    <a:pt x="623478" y="0"/>
                  </a:moveTo>
                  <a:lnTo>
                    <a:pt x="600792" y="683483"/>
                  </a:lnTo>
                  <a:lnTo>
                    <a:pt x="0" y="663541"/>
                  </a:lnTo>
                  <a:lnTo>
                    <a:pt x="0" y="0"/>
                  </a:lnTo>
                  <a:lnTo>
                    <a:pt x="623478" y="0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883051" y="6395319"/>
            <a:ext cx="1405255" cy="3891915"/>
            <a:chOff x="16883051" y="6395319"/>
            <a:chExt cx="1405255" cy="3891915"/>
          </a:xfrm>
        </p:grpSpPr>
        <p:sp>
          <p:nvSpPr>
            <p:cNvPr id="11" name="object 11"/>
            <p:cNvSpPr/>
            <p:nvPr/>
          </p:nvSpPr>
          <p:spPr>
            <a:xfrm>
              <a:off x="16883050" y="6395326"/>
              <a:ext cx="1405255" cy="3891915"/>
            </a:xfrm>
            <a:custGeom>
              <a:avLst/>
              <a:gdLst/>
              <a:ahLst/>
              <a:cxnLst/>
              <a:rect l="l" t="t" r="r" b="b"/>
              <a:pathLst>
                <a:path w="1405255" h="3891915">
                  <a:moveTo>
                    <a:pt x="1404950" y="0"/>
                  </a:moveTo>
                  <a:lnTo>
                    <a:pt x="206197" y="367779"/>
                  </a:lnTo>
                  <a:lnTo>
                    <a:pt x="596188" y="1638960"/>
                  </a:lnTo>
                  <a:lnTo>
                    <a:pt x="0" y="1821865"/>
                  </a:lnTo>
                  <a:lnTo>
                    <a:pt x="635025" y="3891673"/>
                  </a:lnTo>
                  <a:lnTo>
                    <a:pt x="1287335" y="3891673"/>
                  </a:lnTo>
                  <a:lnTo>
                    <a:pt x="1404950" y="3891673"/>
                  </a:lnTo>
                  <a:lnTo>
                    <a:pt x="1404950" y="1390827"/>
                  </a:lnTo>
                  <a:lnTo>
                    <a:pt x="1404950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42029" y="9038851"/>
              <a:ext cx="446405" cy="1248410"/>
            </a:xfrm>
            <a:custGeom>
              <a:avLst/>
              <a:gdLst/>
              <a:ahLst/>
              <a:cxnLst/>
              <a:rect l="l" t="t" r="r" b="b"/>
              <a:pathLst>
                <a:path w="446405" h="1248409">
                  <a:moveTo>
                    <a:pt x="340959" y="1248148"/>
                  </a:moveTo>
                  <a:lnTo>
                    <a:pt x="0" y="136825"/>
                  </a:lnTo>
                  <a:lnTo>
                    <a:pt x="445969" y="0"/>
                  </a:lnTo>
                  <a:lnTo>
                    <a:pt x="445969" y="1248148"/>
                  </a:lnTo>
                  <a:lnTo>
                    <a:pt x="340959" y="1248148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02166" y="1395020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30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30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30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702591" y="2233827"/>
            <a:ext cx="14902180" cy="3081655"/>
            <a:chOff x="1702591" y="2233827"/>
            <a:chExt cx="14902180" cy="3081655"/>
          </a:xfrm>
        </p:grpSpPr>
        <p:sp>
          <p:nvSpPr>
            <p:cNvPr id="15" name="object 15"/>
            <p:cNvSpPr/>
            <p:nvPr/>
          </p:nvSpPr>
          <p:spPr>
            <a:xfrm>
              <a:off x="1702591" y="2233827"/>
              <a:ext cx="14881860" cy="3062605"/>
            </a:xfrm>
            <a:custGeom>
              <a:avLst/>
              <a:gdLst/>
              <a:ahLst/>
              <a:cxnLst/>
              <a:rect l="l" t="t" r="r" b="b"/>
              <a:pathLst>
                <a:path w="14881860" h="3062604">
                  <a:moveTo>
                    <a:pt x="14397051" y="3062414"/>
                  </a:moveTo>
                  <a:lnTo>
                    <a:pt x="485764" y="3062414"/>
                  </a:lnTo>
                  <a:lnTo>
                    <a:pt x="437762" y="3060037"/>
                  </a:lnTo>
                  <a:lnTo>
                    <a:pt x="390562" y="3052994"/>
                  </a:lnTo>
                  <a:lnTo>
                    <a:pt x="344494" y="3041416"/>
                  </a:lnTo>
                  <a:lnTo>
                    <a:pt x="299876" y="3025437"/>
                  </a:lnTo>
                  <a:lnTo>
                    <a:pt x="257028" y="3005187"/>
                  </a:lnTo>
                  <a:lnTo>
                    <a:pt x="216266" y="2980798"/>
                  </a:lnTo>
                  <a:lnTo>
                    <a:pt x="177911" y="2952403"/>
                  </a:lnTo>
                  <a:lnTo>
                    <a:pt x="142280" y="2920134"/>
                  </a:lnTo>
                  <a:lnTo>
                    <a:pt x="110010" y="2884503"/>
                  </a:lnTo>
                  <a:lnTo>
                    <a:pt x="81615" y="2846147"/>
                  </a:lnTo>
                  <a:lnTo>
                    <a:pt x="57227" y="2805386"/>
                  </a:lnTo>
                  <a:lnTo>
                    <a:pt x="36977" y="2762537"/>
                  </a:lnTo>
                  <a:lnTo>
                    <a:pt x="20997" y="2717919"/>
                  </a:lnTo>
                  <a:lnTo>
                    <a:pt x="9420" y="2671851"/>
                  </a:lnTo>
                  <a:lnTo>
                    <a:pt x="2377" y="2624652"/>
                  </a:lnTo>
                  <a:lnTo>
                    <a:pt x="0" y="2576639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4397041" y="0"/>
                  </a:lnTo>
                  <a:lnTo>
                    <a:pt x="14445054" y="2377"/>
                  </a:lnTo>
                  <a:lnTo>
                    <a:pt x="14492254" y="9420"/>
                  </a:lnTo>
                  <a:lnTo>
                    <a:pt x="14538322" y="20997"/>
                  </a:lnTo>
                  <a:lnTo>
                    <a:pt x="14582940" y="36977"/>
                  </a:lnTo>
                  <a:lnTo>
                    <a:pt x="14625789" y="57227"/>
                  </a:lnTo>
                  <a:lnTo>
                    <a:pt x="14666550" y="81615"/>
                  </a:lnTo>
                  <a:lnTo>
                    <a:pt x="14704905" y="110010"/>
                  </a:lnTo>
                  <a:lnTo>
                    <a:pt x="14740536" y="142280"/>
                  </a:lnTo>
                  <a:lnTo>
                    <a:pt x="14772805" y="177911"/>
                  </a:lnTo>
                  <a:lnTo>
                    <a:pt x="14801200" y="216266"/>
                  </a:lnTo>
                  <a:lnTo>
                    <a:pt x="14825589" y="257028"/>
                  </a:lnTo>
                  <a:lnTo>
                    <a:pt x="14845839" y="299876"/>
                  </a:lnTo>
                  <a:lnTo>
                    <a:pt x="14861819" y="344494"/>
                  </a:lnTo>
                  <a:lnTo>
                    <a:pt x="14873397" y="390562"/>
                  </a:lnTo>
                  <a:lnTo>
                    <a:pt x="14880440" y="437762"/>
                  </a:lnTo>
                  <a:lnTo>
                    <a:pt x="14881420" y="457548"/>
                  </a:lnTo>
                  <a:lnTo>
                    <a:pt x="14881420" y="2604865"/>
                  </a:lnTo>
                  <a:lnTo>
                    <a:pt x="14873397" y="2671851"/>
                  </a:lnTo>
                  <a:lnTo>
                    <a:pt x="14861819" y="2717919"/>
                  </a:lnTo>
                  <a:lnTo>
                    <a:pt x="14845839" y="2762537"/>
                  </a:lnTo>
                  <a:lnTo>
                    <a:pt x="14825589" y="2805386"/>
                  </a:lnTo>
                  <a:lnTo>
                    <a:pt x="14801200" y="2846147"/>
                  </a:lnTo>
                  <a:lnTo>
                    <a:pt x="14772805" y="2884503"/>
                  </a:lnTo>
                  <a:lnTo>
                    <a:pt x="14740536" y="2920134"/>
                  </a:lnTo>
                  <a:lnTo>
                    <a:pt x="14704905" y="2952403"/>
                  </a:lnTo>
                  <a:lnTo>
                    <a:pt x="14666550" y="2980798"/>
                  </a:lnTo>
                  <a:lnTo>
                    <a:pt x="14625789" y="3005187"/>
                  </a:lnTo>
                  <a:lnTo>
                    <a:pt x="14582940" y="3025437"/>
                  </a:lnTo>
                  <a:lnTo>
                    <a:pt x="14538322" y="3041416"/>
                  </a:lnTo>
                  <a:lnTo>
                    <a:pt x="14492254" y="3052994"/>
                  </a:lnTo>
                  <a:lnTo>
                    <a:pt x="14445054" y="3060037"/>
                  </a:lnTo>
                  <a:lnTo>
                    <a:pt x="14397051" y="3062414"/>
                  </a:lnTo>
                  <a:close/>
                </a:path>
              </a:pathLst>
            </a:custGeom>
            <a:solidFill>
              <a:srgbClr val="130D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9872" y="2671571"/>
              <a:ext cx="14845665" cy="2625090"/>
            </a:xfrm>
            <a:custGeom>
              <a:avLst/>
              <a:gdLst/>
              <a:ahLst/>
              <a:cxnLst/>
              <a:rect l="l" t="t" r="r" b="b"/>
              <a:pathLst>
                <a:path w="14845665" h="2625090">
                  <a:moveTo>
                    <a:pt x="14842845" y="0"/>
                  </a:moveTo>
                  <a:lnTo>
                    <a:pt x="14845222" y="48010"/>
                  </a:lnTo>
                  <a:lnTo>
                    <a:pt x="14845222" y="2138788"/>
                  </a:lnTo>
                  <a:lnTo>
                    <a:pt x="14842845" y="2186799"/>
                  </a:lnTo>
                  <a:lnTo>
                    <a:pt x="14835802" y="2233996"/>
                  </a:lnTo>
                  <a:lnTo>
                    <a:pt x="14824225" y="2280062"/>
                  </a:lnTo>
                  <a:lnTo>
                    <a:pt x="14808246" y="2324678"/>
                  </a:lnTo>
                  <a:lnTo>
                    <a:pt x="14787997" y="2367525"/>
                  </a:lnTo>
                  <a:lnTo>
                    <a:pt x="14763610" y="2408285"/>
                  </a:lnTo>
                  <a:lnTo>
                    <a:pt x="14735216" y="2446639"/>
                  </a:lnTo>
                  <a:lnTo>
                    <a:pt x="14702948" y="2482268"/>
                  </a:lnTo>
                  <a:lnTo>
                    <a:pt x="14667318" y="2514536"/>
                  </a:lnTo>
                  <a:lnTo>
                    <a:pt x="14628964" y="2542930"/>
                  </a:lnTo>
                  <a:lnTo>
                    <a:pt x="14588204" y="2567317"/>
                  </a:lnTo>
                  <a:lnTo>
                    <a:pt x="14545357" y="2587567"/>
                  </a:lnTo>
                  <a:lnTo>
                    <a:pt x="14500741" y="2603546"/>
                  </a:lnTo>
                  <a:lnTo>
                    <a:pt x="14454675" y="2615123"/>
                  </a:lnTo>
                  <a:lnTo>
                    <a:pt x="14407477" y="2622166"/>
                  </a:lnTo>
                  <a:lnTo>
                    <a:pt x="14359466" y="2624543"/>
                  </a:lnTo>
                  <a:lnTo>
                    <a:pt x="448778" y="2624543"/>
                  </a:lnTo>
                  <a:lnTo>
                    <a:pt x="400767" y="2622166"/>
                  </a:lnTo>
                  <a:lnTo>
                    <a:pt x="353570" y="2615123"/>
                  </a:lnTo>
                  <a:lnTo>
                    <a:pt x="307504" y="2603546"/>
                  </a:lnTo>
                  <a:lnTo>
                    <a:pt x="262888" y="2587567"/>
                  </a:lnTo>
                  <a:lnTo>
                    <a:pt x="220041" y="2567317"/>
                  </a:lnTo>
                  <a:lnTo>
                    <a:pt x="179281" y="2542930"/>
                  </a:lnTo>
                  <a:lnTo>
                    <a:pt x="140927" y="2514536"/>
                  </a:lnTo>
                  <a:lnTo>
                    <a:pt x="105298" y="2482268"/>
                  </a:lnTo>
                  <a:lnTo>
                    <a:pt x="73030" y="2446639"/>
                  </a:lnTo>
                  <a:lnTo>
                    <a:pt x="44636" y="2408285"/>
                  </a:lnTo>
                  <a:lnTo>
                    <a:pt x="20249" y="2367525"/>
                  </a:lnTo>
                  <a:lnTo>
                    <a:pt x="0" y="2324678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37352" y="1349412"/>
            <a:ext cx="120027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15" dirty="0">
                <a:solidFill>
                  <a:srgbClr val="170000"/>
                </a:solidFill>
              </a:rPr>
              <a:t>1.Trust</a:t>
            </a:r>
            <a:r>
              <a:rPr sz="4400" spc="-225" dirty="0">
                <a:solidFill>
                  <a:srgbClr val="170000"/>
                </a:solidFill>
              </a:rPr>
              <a:t> </a:t>
            </a:r>
            <a:r>
              <a:rPr sz="4400" spc="405" dirty="0">
                <a:solidFill>
                  <a:srgbClr val="170000"/>
                </a:solidFill>
              </a:rPr>
              <a:t>VS</a:t>
            </a:r>
            <a:r>
              <a:rPr sz="4400" spc="-225" dirty="0">
                <a:solidFill>
                  <a:srgbClr val="170000"/>
                </a:solidFill>
              </a:rPr>
              <a:t> </a:t>
            </a:r>
            <a:r>
              <a:rPr sz="4400" spc="65" dirty="0">
                <a:solidFill>
                  <a:srgbClr val="170000"/>
                </a:solidFill>
              </a:rPr>
              <a:t>Mistrust</a:t>
            </a:r>
            <a:r>
              <a:rPr sz="4400" spc="-220" dirty="0">
                <a:solidFill>
                  <a:srgbClr val="170000"/>
                </a:solidFill>
              </a:rPr>
              <a:t> </a:t>
            </a:r>
            <a:r>
              <a:rPr sz="4400" spc="-114" dirty="0">
                <a:solidFill>
                  <a:srgbClr val="170000"/>
                </a:solidFill>
              </a:rPr>
              <a:t>(tahun</a:t>
            </a:r>
            <a:r>
              <a:rPr sz="4400" spc="-225" dirty="0">
                <a:solidFill>
                  <a:srgbClr val="170000"/>
                </a:solidFill>
              </a:rPr>
              <a:t> </a:t>
            </a:r>
            <a:r>
              <a:rPr sz="4400" spc="45" dirty="0">
                <a:solidFill>
                  <a:srgbClr val="170000"/>
                </a:solidFill>
              </a:rPr>
              <a:t>pertama</a:t>
            </a:r>
            <a:r>
              <a:rPr sz="4400" spc="-225" dirty="0">
                <a:solidFill>
                  <a:srgbClr val="170000"/>
                </a:solidFill>
              </a:rPr>
              <a:t> </a:t>
            </a:r>
            <a:r>
              <a:rPr sz="4400" spc="-40" dirty="0">
                <a:solidFill>
                  <a:srgbClr val="170000"/>
                </a:solidFill>
              </a:rPr>
              <a:t>kehidupan)</a:t>
            </a:r>
            <a:endParaRPr sz="4400"/>
          </a:p>
        </p:txBody>
      </p:sp>
      <p:sp>
        <p:nvSpPr>
          <p:cNvPr id="18" name="object 18"/>
          <p:cNvSpPr/>
          <p:nvPr/>
        </p:nvSpPr>
        <p:spPr>
          <a:xfrm>
            <a:off x="1702166" y="5455733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29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29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29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683854" y="6383254"/>
            <a:ext cx="15210155" cy="3438525"/>
            <a:chOff x="1683854" y="6383254"/>
            <a:chExt cx="15210155" cy="3438525"/>
          </a:xfrm>
        </p:grpSpPr>
        <p:sp>
          <p:nvSpPr>
            <p:cNvPr id="20" name="object 20"/>
            <p:cNvSpPr/>
            <p:nvPr/>
          </p:nvSpPr>
          <p:spPr>
            <a:xfrm>
              <a:off x="1702591" y="6402304"/>
              <a:ext cx="15168880" cy="3403600"/>
            </a:xfrm>
            <a:custGeom>
              <a:avLst/>
              <a:gdLst/>
              <a:ahLst/>
              <a:cxnLst/>
              <a:rect l="l" t="t" r="r" b="b"/>
              <a:pathLst>
                <a:path w="15168880" h="3403600">
                  <a:moveTo>
                    <a:pt x="14686364" y="3403244"/>
                  </a:moveTo>
                  <a:lnTo>
                    <a:pt x="485771" y="3403244"/>
                  </a:lnTo>
                  <a:lnTo>
                    <a:pt x="437762" y="3400867"/>
                  </a:lnTo>
                  <a:lnTo>
                    <a:pt x="390562" y="3393824"/>
                  </a:lnTo>
                  <a:lnTo>
                    <a:pt x="344494" y="3382246"/>
                  </a:lnTo>
                  <a:lnTo>
                    <a:pt x="299876" y="3366267"/>
                  </a:lnTo>
                  <a:lnTo>
                    <a:pt x="257028" y="3346016"/>
                  </a:lnTo>
                  <a:lnTo>
                    <a:pt x="216266" y="3321628"/>
                  </a:lnTo>
                  <a:lnTo>
                    <a:pt x="177911" y="3293233"/>
                  </a:lnTo>
                  <a:lnTo>
                    <a:pt x="142280" y="3260964"/>
                  </a:lnTo>
                  <a:lnTo>
                    <a:pt x="110010" y="3225333"/>
                  </a:lnTo>
                  <a:lnTo>
                    <a:pt x="81615" y="3186977"/>
                  </a:lnTo>
                  <a:lnTo>
                    <a:pt x="57227" y="3146216"/>
                  </a:lnTo>
                  <a:lnTo>
                    <a:pt x="36977" y="3103367"/>
                  </a:lnTo>
                  <a:lnTo>
                    <a:pt x="20997" y="3058749"/>
                  </a:lnTo>
                  <a:lnTo>
                    <a:pt x="9420" y="3012681"/>
                  </a:lnTo>
                  <a:lnTo>
                    <a:pt x="2377" y="2965482"/>
                  </a:lnTo>
                  <a:lnTo>
                    <a:pt x="0" y="2917469"/>
                  </a:lnTo>
                  <a:lnTo>
                    <a:pt x="0" y="485774"/>
                  </a:lnTo>
                  <a:lnTo>
                    <a:pt x="2377" y="437761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6"/>
                  </a:lnTo>
                  <a:lnTo>
                    <a:pt x="485772" y="0"/>
                  </a:lnTo>
                  <a:lnTo>
                    <a:pt x="14686362" y="0"/>
                  </a:lnTo>
                  <a:lnTo>
                    <a:pt x="14734372" y="2376"/>
                  </a:lnTo>
                  <a:lnTo>
                    <a:pt x="14781572" y="9420"/>
                  </a:lnTo>
                  <a:lnTo>
                    <a:pt x="14827640" y="20997"/>
                  </a:lnTo>
                  <a:lnTo>
                    <a:pt x="14872257" y="36977"/>
                  </a:lnTo>
                  <a:lnTo>
                    <a:pt x="14915105" y="57227"/>
                  </a:lnTo>
                  <a:lnTo>
                    <a:pt x="14955867" y="81615"/>
                  </a:lnTo>
                  <a:lnTo>
                    <a:pt x="14994222" y="110010"/>
                  </a:lnTo>
                  <a:lnTo>
                    <a:pt x="15029852" y="142280"/>
                  </a:lnTo>
                  <a:lnTo>
                    <a:pt x="15062122" y="177911"/>
                  </a:lnTo>
                  <a:lnTo>
                    <a:pt x="15090517" y="216266"/>
                  </a:lnTo>
                  <a:lnTo>
                    <a:pt x="15114905" y="257028"/>
                  </a:lnTo>
                  <a:lnTo>
                    <a:pt x="15135156" y="299876"/>
                  </a:lnTo>
                  <a:lnTo>
                    <a:pt x="15151135" y="344494"/>
                  </a:lnTo>
                  <a:lnTo>
                    <a:pt x="15162713" y="390562"/>
                  </a:lnTo>
                  <a:lnTo>
                    <a:pt x="15168365" y="428441"/>
                  </a:lnTo>
                  <a:lnTo>
                    <a:pt x="15168365" y="2974802"/>
                  </a:lnTo>
                  <a:lnTo>
                    <a:pt x="15162713" y="3012681"/>
                  </a:lnTo>
                  <a:lnTo>
                    <a:pt x="15151135" y="3058749"/>
                  </a:lnTo>
                  <a:lnTo>
                    <a:pt x="15135156" y="3103367"/>
                  </a:lnTo>
                  <a:lnTo>
                    <a:pt x="15114905" y="3146216"/>
                  </a:lnTo>
                  <a:lnTo>
                    <a:pt x="15090517" y="3186977"/>
                  </a:lnTo>
                  <a:lnTo>
                    <a:pt x="15062122" y="3225333"/>
                  </a:lnTo>
                  <a:lnTo>
                    <a:pt x="15029852" y="3260964"/>
                  </a:lnTo>
                  <a:lnTo>
                    <a:pt x="14994222" y="3293233"/>
                  </a:lnTo>
                  <a:lnTo>
                    <a:pt x="14955867" y="3321628"/>
                  </a:lnTo>
                  <a:lnTo>
                    <a:pt x="14915105" y="3346016"/>
                  </a:lnTo>
                  <a:lnTo>
                    <a:pt x="14872257" y="3366267"/>
                  </a:lnTo>
                  <a:lnTo>
                    <a:pt x="14827640" y="3382246"/>
                  </a:lnTo>
                  <a:lnTo>
                    <a:pt x="14781572" y="3393824"/>
                  </a:lnTo>
                  <a:lnTo>
                    <a:pt x="14734372" y="3400867"/>
                  </a:lnTo>
                  <a:lnTo>
                    <a:pt x="14686364" y="3403244"/>
                  </a:lnTo>
                  <a:close/>
                </a:path>
              </a:pathLst>
            </a:custGeom>
            <a:solidFill>
              <a:srgbClr val="130D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2904" y="6402304"/>
              <a:ext cx="15172055" cy="3400425"/>
            </a:xfrm>
            <a:custGeom>
              <a:avLst/>
              <a:gdLst/>
              <a:ahLst/>
              <a:cxnLst/>
              <a:rect l="l" t="t" r="r" b="b"/>
              <a:pathLst>
                <a:path w="15172055" h="3400425">
                  <a:moveTo>
                    <a:pt x="485754" y="0"/>
                  </a:moveTo>
                  <a:lnTo>
                    <a:pt x="14685752" y="0"/>
                  </a:lnTo>
                  <a:lnTo>
                    <a:pt x="14733763" y="2376"/>
                  </a:lnTo>
                  <a:lnTo>
                    <a:pt x="14780961" y="9419"/>
                  </a:lnTo>
                  <a:lnTo>
                    <a:pt x="14827026" y="20996"/>
                  </a:lnTo>
                  <a:lnTo>
                    <a:pt x="14871642" y="36975"/>
                  </a:lnTo>
                  <a:lnTo>
                    <a:pt x="14914489" y="57225"/>
                  </a:lnTo>
                  <a:lnTo>
                    <a:pt x="14955249" y="81612"/>
                  </a:lnTo>
                  <a:lnTo>
                    <a:pt x="14993602" y="110006"/>
                  </a:lnTo>
                  <a:lnTo>
                    <a:pt x="15029232" y="142274"/>
                  </a:lnTo>
                  <a:lnTo>
                    <a:pt x="15061500" y="177903"/>
                  </a:lnTo>
                  <a:lnTo>
                    <a:pt x="15089894" y="216257"/>
                  </a:lnTo>
                  <a:lnTo>
                    <a:pt x="15114281" y="257017"/>
                  </a:lnTo>
                  <a:lnTo>
                    <a:pt x="15134530" y="299864"/>
                  </a:lnTo>
                  <a:lnTo>
                    <a:pt x="15150509" y="344480"/>
                  </a:lnTo>
                  <a:lnTo>
                    <a:pt x="15162086" y="390546"/>
                  </a:lnTo>
                  <a:lnTo>
                    <a:pt x="15169129" y="437743"/>
                  </a:lnTo>
                  <a:lnTo>
                    <a:pt x="15171506" y="485754"/>
                  </a:lnTo>
                  <a:lnTo>
                    <a:pt x="15171506" y="2917349"/>
                  </a:lnTo>
                  <a:lnTo>
                    <a:pt x="15169129" y="2965359"/>
                  </a:lnTo>
                  <a:lnTo>
                    <a:pt x="15162086" y="3012557"/>
                  </a:lnTo>
                  <a:lnTo>
                    <a:pt x="15150509" y="3058623"/>
                  </a:lnTo>
                  <a:lnTo>
                    <a:pt x="15134530" y="3103239"/>
                  </a:lnTo>
                  <a:lnTo>
                    <a:pt x="15114281" y="3146086"/>
                  </a:lnTo>
                  <a:lnTo>
                    <a:pt x="15089894" y="3186846"/>
                  </a:lnTo>
                  <a:lnTo>
                    <a:pt x="15061500" y="3225200"/>
                  </a:lnTo>
                  <a:lnTo>
                    <a:pt x="15029232" y="3260829"/>
                  </a:lnTo>
                  <a:lnTo>
                    <a:pt x="14993602" y="3293097"/>
                  </a:lnTo>
                  <a:lnTo>
                    <a:pt x="14955249" y="3321491"/>
                  </a:lnTo>
                  <a:lnTo>
                    <a:pt x="14914489" y="3345878"/>
                  </a:lnTo>
                  <a:lnTo>
                    <a:pt x="14871642" y="3366127"/>
                  </a:lnTo>
                  <a:lnTo>
                    <a:pt x="14827026" y="3382106"/>
                  </a:lnTo>
                  <a:lnTo>
                    <a:pt x="14780961" y="3393683"/>
                  </a:lnTo>
                  <a:lnTo>
                    <a:pt x="14735787" y="3400424"/>
                  </a:lnTo>
                </a:path>
                <a:path w="15172055" h="3400425">
                  <a:moveTo>
                    <a:pt x="435720" y="3400424"/>
                  </a:moveTo>
                  <a:lnTo>
                    <a:pt x="390546" y="3393683"/>
                  </a:lnTo>
                  <a:lnTo>
                    <a:pt x="344480" y="3382106"/>
                  </a:lnTo>
                  <a:lnTo>
                    <a:pt x="299864" y="3366127"/>
                  </a:lnTo>
                  <a:lnTo>
                    <a:pt x="257017" y="3345878"/>
                  </a:lnTo>
                  <a:lnTo>
                    <a:pt x="216257" y="3321491"/>
                  </a:lnTo>
                  <a:lnTo>
                    <a:pt x="177903" y="3293097"/>
                  </a:lnTo>
                  <a:lnTo>
                    <a:pt x="142274" y="3260829"/>
                  </a:lnTo>
                  <a:lnTo>
                    <a:pt x="110006" y="3225200"/>
                  </a:lnTo>
                  <a:lnTo>
                    <a:pt x="81612" y="3186846"/>
                  </a:lnTo>
                  <a:lnTo>
                    <a:pt x="57225" y="3146086"/>
                  </a:lnTo>
                  <a:lnTo>
                    <a:pt x="36975" y="3103239"/>
                  </a:lnTo>
                  <a:lnTo>
                    <a:pt x="20996" y="3058623"/>
                  </a:lnTo>
                  <a:lnTo>
                    <a:pt x="9419" y="3012557"/>
                  </a:lnTo>
                  <a:lnTo>
                    <a:pt x="2376" y="2965359"/>
                  </a:lnTo>
                  <a:lnTo>
                    <a:pt x="0" y="2917349"/>
                  </a:lnTo>
                  <a:lnTo>
                    <a:pt x="0" y="485754"/>
                  </a:lnTo>
                  <a:lnTo>
                    <a:pt x="2376" y="437743"/>
                  </a:lnTo>
                  <a:lnTo>
                    <a:pt x="9419" y="390546"/>
                  </a:lnTo>
                  <a:lnTo>
                    <a:pt x="20996" y="344480"/>
                  </a:lnTo>
                  <a:lnTo>
                    <a:pt x="36975" y="299864"/>
                  </a:lnTo>
                  <a:lnTo>
                    <a:pt x="57225" y="257017"/>
                  </a:lnTo>
                  <a:lnTo>
                    <a:pt x="81612" y="216257"/>
                  </a:lnTo>
                  <a:lnTo>
                    <a:pt x="110006" y="177903"/>
                  </a:lnTo>
                  <a:lnTo>
                    <a:pt x="142274" y="142274"/>
                  </a:lnTo>
                  <a:lnTo>
                    <a:pt x="177903" y="110006"/>
                  </a:lnTo>
                  <a:lnTo>
                    <a:pt x="216257" y="81612"/>
                  </a:lnTo>
                  <a:lnTo>
                    <a:pt x="257017" y="57225"/>
                  </a:lnTo>
                  <a:lnTo>
                    <a:pt x="299864" y="36975"/>
                  </a:lnTo>
                  <a:lnTo>
                    <a:pt x="344480" y="20996"/>
                  </a:lnTo>
                  <a:lnTo>
                    <a:pt x="390546" y="9419"/>
                  </a:lnTo>
                  <a:lnTo>
                    <a:pt x="437743" y="2376"/>
                  </a:lnTo>
                  <a:lnTo>
                    <a:pt x="485754" y="0"/>
                  </a:lnTo>
                </a:path>
              </a:pathLst>
            </a:custGeom>
            <a:ln w="38099">
              <a:solidFill>
                <a:srgbClr val="243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872499" y="2308001"/>
            <a:ext cx="14752955" cy="7291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 marR="589915" algn="just">
              <a:lnSpc>
                <a:spcPct val="116100"/>
              </a:lnSpc>
              <a:spcBef>
                <a:spcPts val="95"/>
              </a:spcBef>
              <a:buSzPct val="97619"/>
              <a:buChar char="•"/>
              <a:tabLst>
                <a:tab pos="274320" algn="l"/>
              </a:tabLst>
            </a:pPr>
            <a:r>
              <a:rPr sz="4200" spc="-120" dirty="0">
                <a:solidFill>
                  <a:srgbClr val="FFFFFF"/>
                </a:solidFill>
                <a:latin typeface="Trebuchet MS"/>
                <a:cs typeface="Trebuchet MS"/>
              </a:rPr>
              <a:t>Bayi</a:t>
            </a:r>
            <a:r>
              <a:rPr sz="42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35" dirty="0">
                <a:solidFill>
                  <a:srgbClr val="FFFFFF"/>
                </a:solidFill>
                <a:latin typeface="Trebuchet MS"/>
                <a:cs typeface="Trebuchet MS"/>
              </a:rPr>
              <a:t>mendapat</a:t>
            </a:r>
            <a:r>
              <a:rPr sz="42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120" dirty="0">
                <a:solidFill>
                  <a:srgbClr val="FFFFFF"/>
                </a:solidFill>
                <a:latin typeface="Trebuchet MS"/>
                <a:cs typeface="Trebuchet MS"/>
              </a:rPr>
              <a:t>kasih</a:t>
            </a:r>
            <a:r>
              <a:rPr sz="42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30" dirty="0">
                <a:solidFill>
                  <a:srgbClr val="FFFFFF"/>
                </a:solidFill>
                <a:latin typeface="Trebuchet MS"/>
                <a:cs typeface="Trebuchet MS"/>
              </a:rPr>
              <a:t>sayang</a:t>
            </a:r>
            <a:r>
              <a:rPr sz="42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7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2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30" dirty="0">
                <a:solidFill>
                  <a:srgbClr val="FFFFFF"/>
                </a:solidFill>
                <a:latin typeface="Trebuchet MS"/>
                <a:cs typeface="Trebuchet MS"/>
              </a:rPr>
              <a:t>kehangatan</a:t>
            </a:r>
            <a:r>
              <a:rPr sz="42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10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42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105" dirty="0">
                <a:solidFill>
                  <a:srgbClr val="FFFFFF"/>
                </a:solidFill>
                <a:latin typeface="Trebuchet MS"/>
                <a:cs typeface="Trebuchet MS"/>
              </a:rPr>
              <a:t>cukup </a:t>
            </a:r>
            <a:r>
              <a:rPr sz="4200" spc="-12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45" dirty="0">
                <a:solidFill>
                  <a:srgbClr val="FFFFFF"/>
                </a:solidFill>
                <a:latin typeface="Trebuchet MS"/>
                <a:cs typeface="Trebuchet MS"/>
              </a:rPr>
              <a:t>kepercayaan</a:t>
            </a:r>
            <a:r>
              <a:rPr sz="42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10" dirty="0">
                <a:solidFill>
                  <a:srgbClr val="FFFFFF"/>
                </a:solidFill>
                <a:latin typeface="Trebuchet MS"/>
                <a:cs typeface="Trebuchet MS"/>
              </a:rPr>
              <a:t>dasar</a:t>
            </a:r>
            <a:r>
              <a:rPr sz="42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50" dirty="0">
                <a:solidFill>
                  <a:srgbClr val="FFFFFF"/>
                </a:solidFill>
                <a:latin typeface="Trebuchet MS"/>
                <a:cs typeface="Trebuchet MS"/>
              </a:rPr>
              <a:t>merasa</a:t>
            </a:r>
            <a:r>
              <a:rPr sz="42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90" dirty="0">
                <a:solidFill>
                  <a:srgbClr val="FFFFFF"/>
                </a:solidFill>
                <a:latin typeface="Trebuchet MS"/>
                <a:cs typeface="Trebuchet MS"/>
              </a:rPr>
              <a:t>nyaman</a:t>
            </a:r>
            <a:r>
              <a:rPr sz="42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20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42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200" spc="-20" dirty="0">
                <a:solidFill>
                  <a:srgbClr val="FFFFFF"/>
                </a:solidFill>
                <a:latin typeface="Trebuchet MS"/>
                <a:cs typeface="Trebuchet MS"/>
              </a:rPr>
              <a:t>aman</a:t>
            </a:r>
            <a:endParaRPr sz="4200">
              <a:latin typeface="Trebuchet MS"/>
              <a:cs typeface="Trebuchet MS"/>
            </a:endParaRPr>
          </a:p>
          <a:p>
            <a:pPr marL="113030" marR="589915" algn="just">
              <a:lnSpc>
                <a:spcPct val="115900"/>
              </a:lnSpc>
              <a:spcBef>
                <a:spcPts val="55"/>
              </a:spcBef>
              <a:buSzPct val="97560"/>
              <a:buChar char="•"/>
              <a:tabLst>
                <a:tab pos="270510" algn="l"/>
              </a:tabLst>
            </a:pPr>
            <a:r>
              <a:rPr sz="4100" spc="-114" dirty="0">
                <a:solidFill>
                  <a:srgbClr val="FFFFFF"/>
                </a:solidFill>
                <a:latin typeface="Trebuchet MS"/>
                <a:cs typeface="Trebuchet MS"/>
              </a:rPr>
              <a:t>Bayi </a:t>
            </a:r>
            <a:r>
              <a:rPr sz="4100" spc="-40" dirty="0">
                <a:solidFill>
                  <a:srgbClr val="FFFFFF"/>
                </a:solidFill>
                <a:latin typeface="Trebuchet MS"/>
                <a:cs typeface="Trebuchet MS"/>
              </a:rPr>
              <a:t>diabaikan </a:t>
            </a:r>
            <a:r>
              <a:rPr sz="4100" spc="20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4100" spc="-120" dirty="0">
                <a:solidFill>
                  <a:srgbClr val="FFFFFF"/>
                </a:solidFill>
                <a:latin typeface="Trebuchet MS"/>
                <a:cs typeface="Trebuchet MS"/>
              </a:rPr>
              <a:t>diperlakukan </a:t>
            </a:r>
            <a:r>
              <a:rPr sz="4100" spc="15" dirty="0">
                <a:solidFill>
                  <a:srgbClr val="FFFFFF"/>
                </a:solidFill>
                <a:latin typeface="Trebuchet MS"/>
                <a:cs typeface="Trebuchet MS"/>
              </a:rPr>
              <a:t>secara </a:t>
            </a:r>
            <a:r>
              <a:rPr sz="4100" spc="-175" dirty="0">
                <a:solidFill>
                  <a:srgbClr val="FFFFFF"/>
                </a:solidFill>
                <a:latin typeface="Trebuchet MS"/>
                <a:cs typeface="Trebuchet MS"/>
              </a:rPr>
              <a:t>terlalu </a:t>
            </a:r>
            <a:r>
              <a:rPr sz="4100" spc="-50" dirty="0">
                <a:solidFill>
                  <a:srgbClr val="FFFFFF"/>
                </a:solidFill>
                <a:latin typeface="Trebuchet MS"/>
                <a:cs typeface="Trebuchet MS"/>
              </a:rPr>
              <a:t>negatif/kasar </a:t>
            </a:r>
            <a:r>
              <a:rPr sz="41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-50" dirty="0">
                <a:solidFill>
                  <a:srgbClr val="FFFFFF"/>
                </a:solidFill>
                <a:latin typeface="Trebuchet MS"/>
                <a:cs typeface="Trebuchet MS"/>
              </a:rPr>
              <a:t>kecurigaan</a:t>
            </a:r>
            <a:r>
              <a:rPr sz="41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10" dirty="0">
                <a:solidFill>
                  <a:srgbClr val="FFFFFF"/>
                </a:solidFill>
                <a:latin typeface="Trebuchet MS"/>
                <a:cs typeface="Trebuchet MS"/>
              </a:rPr>
              <a:t>dasar</a:t>
            </a:r>
            <a:r>
              <a:rPr sz="4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-65" dirty="0">
                <a:solidFill>
                  <a:srgbClr val="FFFFFF"/>
                </a:solidFill>
                <a:latin typeface="Trebuchet MS"/>
                <a:cs typeface="Trebuchet MS"/>
              </a:rPr>
              <a:t>dunia</a:t>
            </a:r>
            <a:r>
              <a:rPr sz="4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-130" dirty="0">
                <a:solidFill>
                  <a:srgbClr val="FFFFFF"/>
                </a:solidFill>
                <a:latin typeface="Trebuchet MS"/>
                <a:cs typeface="Trebuchet MS"/>
              </a:rPr>
              <a:t>tidak</a:t>
            </a:r>
            <a:r>
              <a:rPr sz="4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-10" dirty="0">
                <a:solidFill>
                  <a:srgbClr val="FFFFFF"/>
                </a:solidFill>
                <a:latin typeface="Trebuchet MS"/>
                <a:cs typeface="Trebuchet MS"/>
              </a:rPr>
              <a:t>bisa</a:t>
            </a:r>
            <a:r>
              <a:rPr sz="4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-60" dirty="0">
                <a:solidFill>
                  <a:srgbClr val="FFFFFF"/>
                </a:solidFill>
                <a:latin typeface="Trebuchet MS"/>
                <a:cs typeface="Trebuchet MS"/>
              </a:rPr>
              <a:t>diandalkan</a:t>
            </a:r>
            <a:r>
              <a:rPr sz="41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-7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1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100" spc="-20" dirty="0">
                <a:solidFill>
                  <a:srgbClr val="FFFFFF"/>
                </a:solidFill>
                <a:latin typeface="Trebuchet MS"/>
                <a:cs typeface="Trebuchet MS"/>
              </a:rPr>
              <a:t>berbahaya</a:t>
            </a:r>
            <a:endParaRPr sz="4100">
              <a:latin typeface="Trebuchet MS"/>
              <a:cs typeface="Trebuchet MS"/>
            </a:endParaRPr>
          </a:p>
          <a:p>
            <a:pPr marL="677545" algn="just">
              <a:lnSpc>
                <a:spcPct val="100000"/>
              </a:lnSpc>
              <a:spcBef>
                <a:spcPts val="2385"/>
              </a:spcBef>
            </a:pPr>
            <a:r>
              <a:rPr sz="4000" b="1" spc="-110" dirty="0">
                <a:solidFill>
                  <a:srgbClr val="170000"/>
                </a:solidFill>
                <a:latin typeface="Trebuchet MS"/>
                <a:cs typeface="Trebuchet MS"/>
              </a:rPr>
              <a:t>2.Autonomy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365" dirty="0">
                <a:solidFill>
                  <a:srgbClr val="170000"/>
                </a:solidFill>
                <a:latin typeface="Trebuchet MS"/>
                <a:cs typeface="Trebuchet MS"/>
              </a:rPr>
              <a:t>VS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110" dirty="0">
                <a:solidFill>
                  <a:srgbClr val="170000"/>
                </a:solidFill>
                <a:latin typeface="Trebuchet MS"/>
                <a:cs typeface="Trebuchet MS"/>
              </a:rPr>
              <a:t>Shame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150" dirty="0">
                <a:solidFill>
                  <a:srgbClr val="170000"/>
                </a:solidFill>
                <a:latin typeface="Trebuchet MS"/>
                <a:cs typeface="Trebuchet MS"/>
              </a:rPr>
              <a:t>&amp;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40" dirty="0">
                <a:solidFill>
                  <a:srgbClr val="170000"/>
                </a:solidFill>
                <a:latin typeface="Trebuchet MS"/>
                <a:cs typeface="Trebuchet MS"/>
              </a:rPr>
              <a:t>Doubt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445" dirty="0">
                <a:solidFill>
                  <a:srgbClr val="170000"/>
                </a:solidFill>
                <a:latin typeface="Trebuchet MS"/>
                <a:cs typeface="Trebuchet MS"/>
              </a:rPr>
              <a:t>(1-3</a:t>
            </a:r>
            <a:r>
              <a:rPr sz="4000" b="1" spc="-20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225" dirty="0">
                <a:solidFill>
                  <a:srgbClr val="170000"/>
                </a:solidFill>
                <a:latin typeface="Trebuchet MS"/>
                <a:cs typeface="Trebuchet MS"/>
              </a:rPr>
              <a:t>th)</a:t>
            </a:r>
            <a:endParaRPr sz="4000">
              <a:latin typeface="Trebuchet MS"/>
              <a:cs typeface="Trebuchet MS"/>
            </a:endParaRPr>
          </a:p>
          <a:p>
            <a:pPr marL="12700" marR="31750" algn="just">
              <a:lnSpc>
                <a:spcPct val="115300"/>
              </a:lnSpc>
              <a:spcBef>
                <a:spcPts val="240"/>
              </a:spcBef>
              <a:buSzPct val="97402"/>
              <a:buChar char="•"/>
              <a:tabLst>
                <a:tab pos="160020" algn="l"/>
              </a:tabLst>
            </a:pP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Anak</a:t>
            </a:r>
            <a:r>
              <a:rPr sz="38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95" dirty="0">
                <a:solidFill>
                  <a:srgbClr val="FFFFFF"/>
                </a:solidFill>
                <a:latin typeface="Trebuchet MS"/>
                <a:cs typeface="Trebuchet MS"/>
              </a:rPr>
              <a:t>mampu</a:t>
            </a:r>
            <a:r>
              <a:rPr sz="38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55" dirty="0">
                <a:solidFill>
                  <a:srgbClr val="FFFFFF"/>
                </a:solidFill>
                <a:latin typeface="Trebuchet MS"/>
                <a:cs typeface="Trebuchet MS"/>
              </a:rPr>
              <a:t>memenuhi</a:t>
            </a:r>
            <a:r>
              <a:rPr sz="38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55" dirty="0">
                <a:solidFill>
                  <a:srgbClr val="FFFFFF"/>
                </a:solidFill>
                <a:latin typeface="Trebuchet MS"/>
                <a:cs typeface="Trebuchet MS"/>
              </a:rPr>
              <a:t>sejumlah</a:t>
            </a:r>
            <a:r>
              <a:rPr sz="385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14" dirty="0">
                <a:solidFill>
                  <a:srgbClr val="FFFFFF"/>
                </a:solidFill>
                <a:latin typeface="Trebuchet MS"/>
                <a:cs typeface="Trebuchet MS"/>
              </a:rPr>
              <a:t>kebutuhan</a:t>
            </a:r>
            <a:r>
              <a:rPr sz="38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30" dirty="0">
                <a:solidFill>
                  <a:srgbClr val="FFFFFF"/>
                </a:solidFill>
                <a:latin typeface="Trebuchet MS"/>
                <a:cs typeface="Trebuchet MS"/>
              </a:rPr>
              <a:t>sendiri</a:t>
            </a:r>
            <a:r>
              <a:rPr sz="38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pengasuh </a:t>
            </a:r>
            <a:r>
              <a:rPr sz="38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mendorong</a:t>
            </a:r>
            <a:r>
              <a:rPr sz="385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perilaku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40" dirty="0">
                <a:solidFill>
                  <a:srgbClr val="FFFFFF"/>
                </a:solidFill>
                <a:latin typeface="Trebuchet MS"/>
                <a:cs typeface="Trebuchet MS"/>
              </a:rPr>
              <a:t>mandiri</a:t>
            </a:r>
            <a:r>
              <a:rPr sz="385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35" dirty="0">
                <a:solidFill>
                  <a:srgbClr val="FFFFFF"/>
                </a:solidFill>
                <a:latin typeface="Trebuchet MS"/>
                <a:cs typeface="Trebuchet MS"/>
              </a:rPr>
              <a:t>mengembangkan</a:t>
            </a:r>
            <a:r>
              <a:rPr sz="38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10" dirty="0">
                <a:solidFill>
                  <a:srgbClr val="FFFFFF"/>
                </a:solidFill>
                <a:latin typeface="Trebuchet MS"/>
                <a:cs typeface="Trebuchet MS"/>
              </a:rPr>
              <a:t>otonomi</a:t>
            </a:r>
            <a:r>
              <a:rPr sz="38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20" dirty="0">
                <a:solidFill>
                  <a:srgbClr val="FFFFFF"/>
                </a:solidFill>
                <a:latin typeface="Trebuchet MS"/>
                <a:cs typeface="Trebuchet MS"/>
              </a:rPr>
              <a:t>(perasaan </a:t>
            </a:r>
            <a:r>
              <a:rPr sz="38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30" dirty="0">
                <a:solidFill>
                  <a:srgbClr val="FFFFFF"/>
                </a:solidFill>
                <a:latin typeface="Trebuchet MS"/>
                <a:cs typeface="Trebuchet MS"/>
              </a:rPr>
              <a:t>mamu </a:t>
            </a:r>
            <a:r>
              <a:rPr sz="3850" spc="-40" dirty="0">
                <a:solidFill>
                  <a:srgbClr val="FFFFFF"/>
                </a:solidFill>
                <a:latin typeface="Trebuchet MS"/>
                <a:cs typeface="Trebuchet MS"/>
              </a:rPr>
              <a:t>menangani</a:t>
            </a:r>
            <a:r>
              <a:rPr sz="38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5" dirty="0">
                <a:solidFill>
                  <a:srgbClr val="FFFFFF"/>
                </a:solidFill>
                <a:latin typeface="Trebuchet MS"/>
                <a:cs typeface="Trebuchet MS"/>
              </a:rPr>
              <a:t>berbagai</a:t>
            </a:r>
            <a:r>
              <a:rPr sz="38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35" dirty="0">
                <a:solidFill>
                  <a:srgbClr val="FFFFFF"/>
                </a:solidFill>
                <a:latin typeface="Trebuchet MS"/>
                <a:cs typeface="Trebuchet MS"/>
              </a:rPr>
              <a:t>masalah</a:t>
            </a:r>
            <a:r>
              <a:rPr sz="38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15" dirty="0">
                <a:solidFill>
                  <a:srgbClr val="FFFFFF"/>
                </a:solidFill>
                <a:latin typeface="Trebuchet MS"/>
                <a:cs typeface="Trebuchet MS"/>
              </a:rPr>
              <a:t>secara</a:t>
            </a:r>
            <a:r>
              <a:rPr sz="385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50" dirty="0">
                <a:solidFill>
                  <a:srgbClr val="FFFFFF"/>
                </a:solidFill>
                <a:latin typeface="Trebuchet MS"/>
                <a:cs typeface="Trebuchet MS"/>
              </a:rPr>
              <a:t>mandiri)</a:t>
            </a:r>
            <a:endParaRPr sz="3850">
              <a:latin typeface="Trebuchet MS"/>
              <a:cs typeface="Trebuchet MS"/>
            </a:endParaRPr>
          </a:p>
          <a:p>
            <a:pPr marL="12700" marR="5080">
              <a:lnSpc>
                <a:spcPts val="5330"/>
              </a:lnSpc>
              <a:spcBef>
                <a:spcPts val="90"/>
              </a:spcBef>
              <a:tabLst>
                <a:tab pos="1355090" algn="l"/>
                <a:tab pos="3068320" algn="l"/>
                <a:tab pos="5284470" algn="l"/>
                <a:tab pos="7197725" algn="l"/>
                <a:tab pos="9434195" algn="l"/>
                <a:tab pos="10907395" algn="l"/>
                <a:tab pos="12336145" algn="l"/>
              </a:tabLst>
            </a:pPr>
            <a:r>
              <a:rPr sz="3850" spc="-1090" dirty="0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r>
              <a:rPr sz="3850" spc="-12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3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850" spc="-48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48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850" spc="-1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850" spc="-15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850" spc="-48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-48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nuh</a:t>
            </a:r>
            <a:r>
              <a:rPr sz="3850" spc="-2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850" spc="-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-730" dirty="0">
                <a:solidFill>
                  <a:srgbClr val="FFFFFF"/>
                </a:solidFill>
                <a:latin typeface="Trebuchet MS"/>
                <a:cs typeface="Trebuchet MS"/>
              </a:rPr>
              <a:t>j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850" spc="-48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850" spc="-509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15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850" spc="-54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-17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850" spc="-48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uh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1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850" spc="-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850" spc="-17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850" spc="-4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850" spc="-5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850" spc="-22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850" spc="-48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-52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850" spc="-509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509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850" spc="-15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85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850" spc="-17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850" spc="-4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850" spc="-54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850" spc="-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850" spc="-17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509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850" spc="-44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850" spc="-54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850" spc="-5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850" spc="-37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850" spc="-459" dirty="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sz="3850" spc="-300" dirty="0">
                <a:solidFill>
                  <a:srgbClr val="FFFFFF"/>
                </a:solidFill>
                <a:latin typeface="Trebuchet MS"/>
                <a:cs typeface="Trebuchet MS"/>
              </a:rPr>
              <a:t>dicemooh,</a:t>
            </a:r>
            <a:r>
              <a:rPr sz="385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360" dirty="0">
                <a:solidFill>
                  <a:srgbClr val="FFFFFF"/>
                </a:solidFill>
                <a:latin typeface="Trebuchet MS"/>
                <a:cs typeface="Trebuchet MS"/>
              </a:rPr>
              <a:t>dihukum</a:t>
            </a:r>
            <a:r>
              <a:rPr sz="3850" spc="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350" dirty="0">
                <a:solidFill>
                  <a:srgbClr val="FFFFFF"/>
                </a:solidFill>
                <a:latin typeface="Trebuchet MS"/>
                <a:cs typeface="Trebuchet MS"/>
              </a:rPr>
              <a:t>terlalu</a:t>
            </a:r>
            <a:r>
              <a:rPr sz="385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275" dirty="0">
                <a:solidFill>
                  <a:srgbClr val="FFFFFF"/>
                </a:solidFill>
                <a:latin typeface="Trebuchet MS"/>
                <a:cs typeface="Trebuchet MS"/>
              </a:rPr>
              <a:t>keras</a:t>
            </a:r>
            <a:r>
              <a:rPr sz="3850" spc="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85" dirty="0">
                <a:solidFill>
                  <a:srgbClr val="FFFFFF"/>
                </a:solidFill>
                <a:latin typeface="Trebuchet MS"/>
                <a:cs typeface="Trebuchet MS"/>
              </a:rPr>
              <a:t>perasaan</a:t>
            </a:r>
            <a:r>
              <a:rPr sz="385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300" dirty="0">
                <a:solidFill>
                  <a:srgbClr val="FFFFFF"/>
                </a:solidFill>
                <a:latin typeface="Trebuchet MS"/>
                <a:cs typeface="Trebuchet MS"/>
              </a:rPr>
              <a:t>malu</a:t>
            </a:r>
            <a:r>
              <a:rPr sz="385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2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3850" spc="-5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50" spc="-165" dirty="0">
                <a:solidFill>
                  <a:srgbClr val="FFFFFF"/>
                </a:solidFill>
                <a:latin typeface="Trebuchet MS"/>
                <a:cs typeface="Trebuchet MS"/>
              </a:rPr>
              <a:t>ragu</a:t>
            </a:r>
            <a:endParaRPr sz="3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7545" y="573891"/>
            <a:ext cx="16742410" cy="9134475"/>
            <a:chOff x="777545" y="573891"/>
            <a:chExt cx="16742410" cy="9134475"/>
          </a:xfrm>
        </p:grpSpPr>
        <p:sp>
          <p:nvSpPr>
            <p:cNvPr id="4" name="object 4"/>
            <p:cNvSpPr/>
            <p:nvPr/>
          </p:nvSpPr>
          <p:spPr>
            <a:xfrm>
              <a:off x="787067" y="592941"/>
              <a:ext cx="16709390" cy="9101455"/>
            </a:xfrm>
            <a:custGeom>
              <a:avLst/>
              <a:gdLst/>
              <a:ahLst/>
              <a:cxnLst/>
              <a:rect l="l" t="t" r="r" b="b"/>
              <a:pathLst>
                <a:path w="16709390" h="9101455">
                  <a:moveTo>
                    <a:pt x="16228092" y="9101116"/>
                  </a:moveTo>
                  <a:lnTo>
                    <a:pt x="485771" y="9101116"/>
                  </a:lnTo>
                  <a:lnTo>
                    <a:pt x="437762" y="9098739"/>
                  </a:lnTo>
                  <a:lnTo>
                    <a:pt x="390562" y="9091696"/>
                  </a:lnTo>
                  <a:lnTo>
                    <a:pt x="344494" y="9080118"/>
                  </a:lnTo>
                  <a:lnTo>
                    <a:pt x="299876" y="9064139"/>
                  </a:lnTo>
                  <a:lnTo>
                    <a:pt x="257028" y="9043889"/>
                  </a:lnTo>
                  <a:lnTo>
                    <a:pt x="216266" y="9019501"/>
                  </a:lnTo>
                  <a:lnTo>
                    <a:pt x="177911" y="8991106"/>
                  </a:lnTo>
                  <a:lnTo>
                    <a:pt x="142280" y="8958836"/>
                  </a:lnTo>
                  <a:lnTo>
                    <a:pt x="110010" y="8923205"/>
                  </a:lnTo>
                  <a:lnTo>
                    <a:pt x="81615" y="8884850"/>
                  </a:lnTo>
                  <a:lnTo>
                    <a:pt x="57227" y="8844088"/>
                  </a:lnTo>
                  <a:lnTo>
                    <a:pt x="36977" y="8801240"/>
                  </a:lnTo>
                  <a:lnTo>
                    <a:pt x="20997" y="8756622"/>
                  </a:lnTo>
                  <a:lnTo>
                    <a:pt x="9420" y="8710554"/>
                  </a:lnTo>
                  <a:lnTo>
                    <a:pt x="2377" y="8663354"/>
                  </a:lnTo>
                  <a:lnTo>
                    <a:pt x="0" y="8615341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6228089" y="0"/>
                  </a:lnTo>
                  <a:lnTo>
                    <a:pt x="16276102" y="2377"/>
                  </a:lnTo>
                  <a:lnTo>
                    <a:pt x="16323301" y="9420"/>
                  </a:lnTo>
                  <a:lnTo>
                    <a:pt x="16369369" y="20997"/>
                  </a:lnTo>
                  <a:lnTo>
                    <a:pt x="16413987" y="36977"/>
                  </a:lnTo>
                  <a:lnTo>
                    <a:pt x="16456836" y="57227"/>
                  </a:lnTo>
                  <a:lnTo>
                    <a:pt x="16497598" y="81615"/>
                  </a:lnTo>
                  <a:lnTo>
                    <a:pt x="16535953" y="110010"/>
                  </a:lnTo>
                  <a:lnTo>
                    <a:pt x="16571585" y="142280"/>
                  </a:lnTo>
                  <a:lnTo>
                    <a:pt x="16603854" y="177911"/>
                  </a:lnTo>
                  <a:lnTo>
                    <a:pt x="16632248" y="216266"/>
                  </a:lnTo>
                  <a:lnTo>
                    <a:pt x="16656637" y="257028"/>
                  </a:lnTo>
                  <a:lnTo>
                    <a:pt x="16676887" y="299876"/>
                  </a:lnTo>
                  <a:lnTo>
                    <a:pt x="16692866" y="344494"/>
                  </a:lnTo>
                  <a:lnTo>
                    <a:pt x="16704444" y="390562"/>
                  </a:lnTo>
                  <a:lnTo>
                    <a:pt x="16709083" y="421647"/>
                  </a:lnTo>
                  <a:lnTo>
                    <a:pt x="16709083" y="8679469"/>
                  </a:lnTo>
                  <a:lnTo>
                    <a:pt x="16692866" y="8756622"/>
                  </a:lnTo>
                  <a:lnTo>
                    <a:pt x="16676887" y="8801240"/>
                  </a:lnTo>
                  <a:lnTo>
                    <a:pt x="16656637" y="8844088"/>
                  </a:lnTo>
                  <a:lnTo>
                    <a:pt x="16632248" y="8884850"/>
                  </a:lnTo>
                  <a:lnTo>
                    <a:pt x="16603854" y="8923205"/>
                  </a:lnTo>
                  <a:lnTo>
                    <a:pt x="16571585" y="8958836"/>
                  </a:lnTo>
                  <a:lnTo>
                    <a:pt x="16535953" y="8991106"/>
                  </a:lnTo>
                  <a:lnTo>
                    <a:pt x="16497598" y="9019501"/>
                  </a:lnTo>
                  <a:lnTo>
                    <a:pt x="16456836" y="9043889"/>
                  </a:lnTo>
                  <a:lnTo>
                    <a:pt x="16413987" y="9064139"/>
                  </a:lnTo>
                  <a:lnTo>
                    <a:pt x="16369369" y="9080118"/>
                  </a:lnTo>
                  <a:lnTo>
                    <a:pt x="16323301" y="9091696"/>
                  </a:lnTo>
                  <a:lnTo>
                    <a:pt x="16276102" y="9098739"/>
                  </a:lnTo>
                  <a:lnTo>
                    <a:pt x="16228092" y="9101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595" y="592941"/>
              <a:ext cx="16704310" cy="9096375"/>
            </a:xfrm>
            <a:custGeom>
              <a:avLst/>
              <a:gdLst/>
              <a:ahLst/>
              <a:cxnLst/>
              <a:rect l="l" t="t" r="r" b="b"/>
              <a:pathLst>
                <a:path w="16704310" h="9096375">
                  <a:moveTo>
                    <a:pt x="476347" y="0"/>
                  </a:moveTo>
                  <a:lnTo>
                    <a:pt x="16218441" y="0"/>
                  </a:lnTo>
                  <a:lnTo>
                    <a:pt x="16266453" y="2377"/>
                  </a:lnTo>
                  <a:lnTo>
                    <a:pt x="16313652" y="9420"/>
                  </a:lnTo>
                  <a:lnTo>
                    <a:pt x="16359719" y="20997"/>
                  </a:lnTo>
                  <a:lnTo>
                    <a:pt x="16404336" y="36976"/>
                  </a:lnTo>
                  <a:lnTo>
                    <a:pt x="16447184" y="57226"/>
                  </a:lnTo>
                  <a:lnTo>
                    <a:pt x="16487945" y="81614"/>
                  </a:lnTo>
                  <a:lnTo>
                    <a:pt x="16526300" y="110009"/>
                  </a:lnTo>
                  <a:lnTo>
                    <a:pt x="16561930" y="142278"/>
                  </a:lnTo>
                  <a:lnTo>
                    <a:pt x="16594199" y="177908"/>
                  </a:lnTo>
                  <a:lnTo>
                    <a:pt x="16622594" y="216263"/>
                  </a:lnTo>
                  <a:lnTo>
                    <a:pt x="16646982" y="257024"/>
                  </a:lnTo>
                  <a:lnTo>
                    <a:pt x="16667232" y="299872"/>
                  </a:lnTo>
                  <a:lnTo>
                    <a:pt x="16683212" y="344489"/>
                  </a:lnTo>
                  <a:lnTo>
                    <a:pt x="16694789" y="390556"/>
                  </a:lnTo>
                  <a:lnTo>
                    <a:pt x="16701832" y="437755"/>
                  </a:lnTo>
                  <a:lnTo>
                    <a:pt x="16704209" y="485768"/>
                  </a:lnTo>
                  <a:lnTo>
                    <a:pt x="16704209" y="8615220"/>
                  </a:lnTo>
                </a:path>
                <a:path w="16704310" h="9096375">
                  <a:moveTo>
                    <a:pt x="16703088" y="8637860"/>
                  </a:moveTo>
                  <a:lnTo>
                    <a:pt x="16701832" y="8663232"/>
                  </a:lnTo>
                </a:path>
                <a:path w="16704310" h="9096375">
                  <a:moveTo>
                    <a:pt x="16700454" y="8672465"/>
                  </a:moveTo>
                  <a:lnTo>
                    <a:pt x="16694789" y="8710431"/>
                  </a:lnTo>
                  <a:lnTo>
                    <a:pt x="16683212" y="8756498"/>
                  </a:lnTo>
                  <a:lnTo>
                    <a:pt x="16667232" y="8801115"/>
                  </a:lnTo>
                  <a:lnTo>
                    <a:pt x="16646982" y="8843964"/>
                  </a:lnTo>
                  <a:lnTo>
                    <a:pt x="16622594" y="8884724"/>
                  </a:lnTo>
                  <a:lnTo>
                    <a:pt x="16594199" y="8923080"/>
                  </a:lnTo>
                  <a:lnTo>
                    <a:pt x="16561930" y="8958710"/>
                  </a:lnTo>
                  <a:lnTo>
                    <a:pt x="16526300" y="8990979"/>
                  </a:lnTo>
                  <a:lnTo>
                    <a:pt x="16487945" y="9019374"/>
                  </a:lnTo>
                  <a:lnTo>
                    <a:pt x="16447184" y="9043762"/>
                  </a:lnTo>
                  <a:lnTo>
                    <a:pt x="16404336" y="9064011"/>
                  </a:lnTo>
                  <a:lnTo>
                    <a:pt x="16359719" y="9079991"/>
                  </a:lnTo>
                  <a:lnTo>
                    <a:pt x="16313652" y="9091568"/>
                  </a:lnTo>
                  <a:lnTo>
                    <a:pt x="16281444" y="9096374"/>
                  </a:lnTo>
                </a:path>
                <a:path w="16704310" h="9096375">
                  <a:moveTo>
                    <a:pt x="0" y="390556"/>
                  </a:moveTo>
                  <a:lnTo>
                    <a:pt x="11577" y="344489"/>
                  </a:lnTo>
                  <a:lnTo>
                    <a:pt x="27556" y="299872"/>
                  </a:lnTo>
                  <a:lnTo>
                    <a:pt x="47806" y="257024"/>
                  </a:lnTo>
                  <a:lnTo>
                    <a:pt x="72194" y="216263"/>
                  </a:lnTo>
                  <a:lnTo>
                    <a:pt x="100589" y="177908"/>
                  </a:lnTo>
                  <a:lnTo>
                    <a:pt x="132858" y="142278"/>
                  </a:lnTo>
                  <a:lnTo>
                    <a:pt x="168488" y="110009"/>
                  </a:lnTo>
                  <a:lnTo>
                    <a:pt x="206843" y="81614"/>
                  </a:lnTo>
                  <a:lnTo>
                    <a:pt x="247604" y="57226"/>
                  </a:lnTo>
                  <a:lnTo>
                    <a:pt x="290452" y="36976"/>
                  </a:lnTo>
                  <a:lnTo>
                    <a:pt x="335069" y="20997"/>
                  </a:lnTo>
                  <a:lnTo>
                    <a:pt x="381136" y="9420"/>
                  </a:lnTo>
                  <a:lnTo>
                    <a:pt x="428335" y="2377"/>
                  </a:lnTo>
                  <a:lnTo>
                    <a:pt x="476347" y="0"/>
                  </a:lnTo>
                </a:path>
              </a:pathLst>
            </a:custGeom>
            <a:ln w="38100">
              <a:solidFill>
                <a:srgbClr val="243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252855" cy="3001645"/>
            <a:chOff x="0" y="0"/>
            <a:chExt cx="1252855" cy="3001645"/>
          </a:xfrm>
        </p:grpSpPr>
        <p:sp>
          <p:nvSpPr>
            <p:cNvPr id="7" name="object 7"/>
            <p:cNvSpPr/>
            <p:nvPr/>
          </p:nvSpPr>
          <p:spPr>
            <a:xfrm>
              <a:off x="0" y="1"/>
              <a:ext cx="628650" cy="3001645"/>
            </a:xfrm>
            <a:custGeom>
              <a:avLst/>
              <a:gdLst/>
              <a:ahLst/>
              <a:cxnLst/>
              <a:rect l="l" t="t" r="r" b="b"/>
              <a:pathLst>
                <a:path w="628650" h="3001645">
                  <a:moveTo>
                    <a:pt x="628616" y="0"/>
                  </a:moveTo>
                  <a:lnTo>
                    <a:pt x="528988" y="3001561"/>
                  </a:lnTo>
                  <a:lnTo>
                    <a:pt x="0" y="2984003"/>
                  </a:lnTo>
                  <a:lnTo>
                    <a:pt x="0" y="0"/>
                  </a:lnTo>
                  <a:lnTo>
                    <a:pt x="628616" y="0"/>
                  </a:lnTo>
                  <a:close/>
                </a:path>
              </a:pathLst>
            </a:custGeom>
            <a:solidFill>
              <a:srgbClr val="243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52855" cy="1693545"/>
            </a:xfrm>
            <a:custGeom>
              <a:avLst/>
              <a:gdLst/>
              <a:ahLst/>
              <a:cxnLst/>
              <a:rect l="l" t="t" r="r" b="b"/>
              <a:pathLst>
                <a:path w="1252855" h="1693545">
                  <a:moveTo>
                    <a:pt x="1252585" y="0"/>
                  </a:moveTo>
                  <a:lnTo>
                    <a:pt x="1196380" y="1693329"/>
                  </a:lnTo>
                  <a:lnTo>
                    <a:pt x="0" y="1653618"/>
                  </a:lnTo>
                  <a:lnTo>
                    <a:pt x="0" y="0"/>
                  </a:lnTo>
                  <a:lnTo>
                    <a:pt x="1252585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616585" cy="475615"/>
            </a:xfrm>
            <a:custGeom>
              <a:avLst/>
              <a:gdLst/>
              <a:ahLst/>
              <a:cxnLst/>
              <a:rect l="l" t="t" r="r" b="b"/>
              <a:pathLst>
                <a:path w="616585" h="475615">
                  <a:moveTo>
                    <a:pt x="616568" y="0"/>
                  </a:moveTo>
                  <a:lnTo>
                    <a:pt x="600792" y="475291"/>
                  </a:lnTo>
                  <a:lnTo>
                    <a:pt x="0" y="455350"/>
                  </a:lnTo>
                  <a:lnTo>
                    <a:pt x="0" y="0"/>
                  </a:lnTo>
                  <a:lnTo>
                    <a:pt x="616568" y="0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883051" y="6395319"/>
            <a:ext cx="1405255" cy="3891915"/>
            <a:chOff x="16883051" y="6395319"/>
            <a:chExt cx="1405255" cy="3891915"/>
          </a:xfrm>
        </p:grpSpPr>
        <p:sp>
          <p:nvSpPr>
            <p:cNvPr id="11" name="object 11"/>
            <p:cNvSpPr/>
            <p:nvPr/>
          </p:nvSpPr>
          <p:spPr>
            <a:xfrm>
              <a:off x="16883050" y="6395326"/>
              <a:ext cx="1405255" cy="3891915"/>
            </a:xfrm>
            <a:custGeom>
              <a:avLst/>
              <a:gdLst/>
              <a:ahLst/>
              <a:cxnLst/>
              <a:rect l="l" t="t" r="r" b="b"/>
              <a:pathLst>
                <a:path w="1405255" h="3891915">
                  <a:moveTo>
                    <a:pt x="1404950" y="0"/>
                  </a:moveTo>
                  <a:lnTo>
                    <a:pt x="206197" y="367779"/>
                  </a:lnTo>
                  <a:lnTo>
                    <a:pt x="596188" y="1638960"/>
                  </a:lnTo>
                  <a:lnTo>
                    <a:pt x="0" y="1821865"/>
                  </a:lnTo>
                  <a:lnTo>
                    <a:pt x="635025" y="3891673"/>
                  </a:lnTo>
                  <a:lnTo>
                    <a:pt x="1287335" y="3891673"/>
                  </a:lnTo>
                  <a:lnTo>
                    <a:pt x="1404950" y="3891673"/>
                  </a:lnTo>
                  <a:lnTo>
                    <a:pt x="1404950" y="1390827"/>
                  </a:lnTo>
                  <a:lnTo>
                    <a:pt x="1404950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42029" y="9038851"/>
              <a:ext cx="446405" cy="1248410"/>
            </a:xfrm>
            <a:custGeom>
              <a:avLst/>
              <a:gdLst/>
              <a:ahLst/>
              <a:cxnLst/>
              <a:rect l="l" t="t" r="r" b="b"/>
              <a:pathLst>
                <a:path w="446405" h="1248409">
                  <a:moveTo>
                    <a:pt x="340959" y="1248148"/>
                  </a:moveTo>
                  <a:lnTo>
                    <a:pt x="0" y="136825"/>
                  </a:lnTo>
                  <a:lnTo>
                    <a:pt x="445969" y="0"/>
                  </a:lnTo>
                  <a:lnTo>
                    <a:pt x="445969" y="1248148"/>
                  </a:lnTo>
                  <a:lnTo>
                    <a:pt x="340959" y="1248148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02166" y="735713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30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30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30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83911" y="766354"/>
            <a:ext cx="64573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5" dirty="0">
                <a:solidFill>
                  <a:srgbClr val="170000"/>
                </a:solidFill>
              </a:rPr>
              <a:t>I</a:t>
            </a:r>
            <a:r>
              <a:rPr sz="4400" spc="-160" dirty="0">
                <a:solidFill>
                  <a:srgbClr val="170000"/>
                </a:solidFill>
              </a:rPr>
              <a:t>n</a:t>
            </a:r>
            <a:r>
              <a:rPr sz="4400" spc="-90" dirty="0">
                <a:solidFill>
                  <a:srgbClr val="170000"/>
                </a:solidFill>
              </a:rPr>
              <a:t>i</a:t>
            </a:r>
            <a:r>
              <a:rPr sz="4400" spc="-215" dirty="0">
                <a:solidFill>
                  <a:srgbClr val="170000"/>
                </a:solidFill>
              </a:rPr>
              <a:t>t</a:t>
            </a:r>
            <a:r>
              <a:rPr sz="4400" spc="-90" dirty="0">
                <a:solidFill>
                  <a:srgbClr val="170000"/>
                </a:solidFill>
              </a:rPr>
              <a:t>i</a:t>
            </a:r>
            <a:r>
              <a:rPr sz="4400" spc="355" dirty="0">
                <a:solidFill>
                  <a:srgbClr val="170000"/>
                </a:solidFill>
              </a:rPr>
              <a:t>a</a:t>
            </a:r>
            <a:r>
              <a:rPr sz="4400" spc="-215" dirty="0">
                <a:solidFill>
                  <a:srgbClr val="170000"/>
                </a:solidFill>
              </a:rPr>
              <a:t>t</a:t>
            </a:r>
            <a:r>
              <a:rPr sz="4400" spc="-90" dirty="0">
                <a:solidFill>
                  <a:srgbClr val="170000"/>
                </a:solidFill>
              </a:rPr>
              <a:t>i</a:t>
            </a:r>
            <a:r>
              <a:rPr sz="4400" spc="-160" dirty="0">
                <a:solidFill>
                  <a:srgbClr val="170000"/>
                </a:solidFill>
              </a:rPr>
              <a:t>v</a:t>
            </a:r>
            <a:r>
              <a:rPr sz="4400" spc="-15" dirty="0">
                <a:solidFill>
                  <a:srgbClr val="170000"/>
                </a:solidFill>
              </a:rPr>
              <a:t>e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290" dirty="0">
                <a:solidFill>
                  <a:srgbClr val="170000"/>
                </a:solidFill>
              </a:rPr>
              <a:t>V</a:t>
            </a:r>
            <a:r>
              <a:rPr sz="4400" spc="520" dirty="0">
                <a:solidFill>
                  <a:srgbClr val="170000"/>
                </a:solidFill>
              </a:rPr>
              <a:t>S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490" dirty="0">
                <a:solidFill>
                  <a:srgbClr val="170000"/>
                </a:solidFill>
              </a:rPr>
              <a:t>G</a:t>
            </a:r>
            <a:r>
              <a:rPr sz="4400" spc="-140" dirty="0">
                <a:solidFill>
                  <a:srgbClr val="170000"/>
                </a:solidFill>
              </a:rPr>
              <a:t>u</a:t>
            </a:r>
            <a:r>
              <a:rPr sz="4400" spc="-90" dirty="0">
                <a:solidFill>
                  <a:srgbClr val="170000"/>
                </a:solidFill>
              </a:rPr>
              <a:t>i</a:t>
            </a:r>
            <a:r>
              <a:rPr sz="4400" spc="-114" dirty="0">
                <a:solidFill>
                  <a:srgbClr val="170000"/>
                </a:solidFill>
              </a:rPr>
              <a:t>l</a:t>
            </a:r>
            <a:r>
              <a:rPr sz="4400" spc="-210" dirty="0">
                <a:solidFill>
                  <a:srgbClr val="170000"/>
                </a:solidFill>
              </a:rPr>
              <a:t>t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-355" dirty="0">
                <a:solidFill>
                  <a:srgbClr val="170000"/>
                </a:solidFill>
              </a:rPr>
              <a:t>(</a:t>
            </a:r>
            <a:r>
              <a:rPr sz="4400" spc="-215" dirty="0">
                <a:solidFill>
                  <a:srgbClr val="170000"/>
                </a:solidFill>
              </a:rPr>
              <a:t>3</a:t>
            </a:r>
            <a:r>
              <a:rPr sz="4400" spc="-125" dirty="0">
                <a:solidFill>
                  <a:srgbClr val="170000"/>
                </a:solidFill>
              </a:rPr>
              <a:t>-</a:t>
            </a:r>
            <a:r>
              <a:rPr sz="4400" spc="-185" dirty="0">
                <a:solidFill>
                  <a:srgbClr val="170000"/>
                </a:solidFill>
              </a:rPr>
              <a:t>5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-215" dirty="0">
                <a:solidFill>
                  <a:srgbClr val="170000"/>
                </a:solidFill>
              </a:rPr>
              <a:t>t</a:t>
            </a:r>
            <a:r>
              <a:rPr sz="4400" spc="-170" dirty="0">
                <a:solidFill>
                  <a:srgbClr val="170000"/>
                </a:solidFill>
              </a:rPr>
              <a:t>h</a:t>
            </a:r>
            <a:r>
              <a:rPr sz="4400" spc="-350" dirty="0">
                <a:solidFill>
                  <a:srgbClr val="170000"/>
                </a:solidFill>
              </a:rPr>
              <a:t>)</a:t>
            </a:r>
            <a:endParaRPr sz="4400"/>
          </a:p>
        </p:txBody>
      </p:sp>
      <p:sp>
        <p:nvSpPr>
          <p:cNvPr id="15" name="object 15"/>
          <p:cNvSpPr txBox="1"/>
          <p:nvPr/>
        </p:nvSpPr>
        <p:spPr>
          <a:xfrm>
            <a:off x="2483911" y="1257842"/>
            <a:ext cx="13503275" cy="2675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  <a:buSzPct val="97297"/>
              <a:buChar char="•"/>
              <a:tabLst>
                <a:tab pos="154940" algn="l"/>
              </a:tabLst>
            </a:pPr>
            <a:r>
              <a:rPr sz="3700" spc="85" dirty="0">
                <a:solidFill>
                  <a:srgbClr val="170000"/>
                </a:solidFill>
                <a:latin typeface="Trebuchet MS"/>
                <a:cs typeface="Trebuchet MS"/>
              </a:rPr>
              <a:t>Orang</a:t>
            </a:r>
            <a:r>
              <a:rPr sz="3700" spc="54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45" dirty="0">
                <a:solidFill>
                  <a:srgbClr val="170000"/>
                </a:solidFill>
                <a:latin typeface="Trebuchet MS"/>
                <a:cs typeface="Trebuchet MS"/>
              </a:rPr>
              <a:t>dewasa</a:t>
            </a:r>
            <a:r>
              <a:rPr sz="3700" spc="545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-40" dirty="0">
                <a:solidFill>
                  <a:srgbClr val="170000"/>
                </a:solidFill>
                <a:latin typeface="Trebuchet MS"/>
                <a:cs typeface="Trebuchet MS"/>
              </a:rPr>
              <a:t>mengharapkan</a:t>
            </a:r>
            <a:r>
              <a:rPr sz="3700" spc="545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75" dirty="0">
                <a:solidFill>
                  <a:srgbClr val="170000"/>
                </a:solidFill>
                <a:latin typeface="Trebuchet MS"/>
                <a:cs typeface="Trebuchet MS"/>
              </a:rPr>
              <a:t>agar</a:t>
            </a:r>
            <a:r>
              <a:rPr sz="3700" spc="545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-35" dirty="0">
                <a:solidFill>
                  <a:srgbClr val="170000"/>
                </a:solidFill>
                <a:latin typeface="Trebuchet MS"/>
                <a:cs typeface="Trebuchet MS"/>
              </a:rPr>
              <a:t>anak</a:t>
            </a:r>
            <a:r>
              <a:rPr sz="3700" spc="545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-130" dirty="0">
                <a:solidFill>
                  <a:srgbClr val="170000"/>
                </a:solidFill>
                <a:latin typeface="Trebuchet MS"/>
                <a:cs typeface="Trebuchet MS"/>
              </a:rPr>
              <a:t>menjadi</a:t>
            </a:r>
            <a:r>
              <a:rPr sz="3700" spc="545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5" dirty="0">
                <a:solidFill>
                  <a:srgbClr val="170000"/>
                </a:solidFill>
                <a:latin typeface="Trebuchet MS"/>
                <a:cs typeface="Trebuchet MS"/>
              </a:rPr>
              <a:t>bertanggung </a:t>
            </a:r>
            <a:r>
              <a:rPr sz="3700" spc="-110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-495" dirty="0">
                <a:solidFill>
                  <a:srgbClr val="170000"/>
                </a:solidFill>
                <a:latin typeface="Trebuchet MS"/>
                <a:cs typeface="Trebuchet MS"/>
              </a:rPr>
              <a:t>j</a:t>
            </a:r>
            <a:r>
              <a:rPr sz="3700" spc="16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00" spc="-80" dirty="0">
                <a:solidFill>
                  <a:srgbClr val="170000"/>
                </a:solidFill>
                <a:latin typeface="Trebuchet MS"/>
                <a:cs typeface="Trebuchet MS"/>
              </a:rPr>
              <a:t>w</a:t>
            </a:r>
            <a:r>
              <a:rPr sz="3700" spc="16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00" spc="50" dirty="0">
                <a:solidFill>
                  <a:srgbClr val="170000"/>
                </a:solidFill>
                <a:latin typeface="Trebuchet MS"/>
                <a:cs typeface="Trebuchet MS"/>
              </a:rPr>
              <a:t>b</a:t>
            </a:r>
            <a:r>
              <a:rPr sz="3700" spc="-11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16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00" spc="-254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3700" spc="16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00" spc="-10" dirty="0">
                <a:solidFill>
                  <a:srgbClr val="170000"/>
                </a:solidFill>
                <a:latin typeface="Trebuchet MS"/>
                <a:cs typeface="Trebuchet MS"/>
              </a:rPr>
              <a:t>s</a:t>
            </a:r>
            <a:r>
              <a:rPr sz="3700" spc="-11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45" dirty="0">
                <a:solidFill>
                  <a:srgbClr val="170000"/>
                </a:solidFill>
                <a:latin typeface="Trebuchet MS"/>
                <a:cs typeface="Trebuchet MS"/>
              </a:rPr>
              <a:t>d</a:t>
            </a:r>
            <a:r>
              <a:rPr sz="3700" spc="-21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3700" spc="-295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3700" spc="-210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3700" spc="-11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-15" dirty="0">
                <a:solidFill>
                  <a:srgbClr val="170000"/>
                </a:solidFill>
                <a:latin typeface="Trebuchet MS"/>
                <a:cs typeface="Trebuchet MS"/>
              </a:rPr>
              <a:t>s</a:t>
            </a:r>
            <a:r>
              <a:rPr sz="3700" spc="-5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3700" spc="-14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00" spc="45" dirty="0">
                <a:solidFill>
                  <a:srgbClr val="170000"/>
                </a:solidFill>
                <a:latin typeface="Trebuchet MS"/>
                <a:cs typeface="Trebuchet MS"/>
              </a:rPr>
              <a:t>d</a:t>
            </a:r>
            <a:r>
              <a:rPr sz="3700" spc="-21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3700" spc="-295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3700" spc="-210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3700" spc="-11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-60" dirty="0">
                <a:solidFill>
                  <a:srgbClr val="170000"/>
                </a:solidFill>
                <a:latin typeface="Trebuchet MS"/>
                <a:cs typeface="Trebuchet MS"/>
              </a:rPr>
              <a:t>&amp;</a:t>
            </a:r>
            <a:r>
              <a:rPr sz="3700" spc="-11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45" dirty="0">
                <a:solidFill>
                  <a:srgbClr val="170000"/>
                </a:solidFill>
                <a:latin typeface="Trebuchet MS"/>
                <a:cs typeface="Trebuchet MS"/>
              </a:rPr>
              <a:t>b</a:t>
            </a:r>
            <a:r>
              <a:rPr sz="3700" spc="16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00" spc="-295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3700" spc="16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00" spc="-14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00" spc="275" dirty="0">
                <a:solidFill>
                  <a:srgbClr val="170000"/>
                </a:solidFill>
                <a:latin typeface="Trebuchet MS"/>
                <a:cs typeface="Trebuchet MS"/>
              </a:rPr>
              <a:t>g</a:t>
            </a:r>
            <a:r>
              <a:rPr sz="3700" spc="-11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00" spc="-315" dirty="0">
                <a:solidFill>
                  <a:srgbClr val="170000"/>
                </a:solidFill>
                <a:latin typeface="Trebuchet MS"/>
                <a:cs typeface="Trebuchet MS"/>
              </a:rPr>
              <a:t>k</a:t>
            </a:r>
            <a:r>
              <a:rPr sz="3700" spc="-5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3700" spc="45" dirty="0">
                <a:solidFill>
                  <a:srgbClr val="170000"/>
                </a:solidFill>
                <a:latin typeface="Trebuchet MS"/>
                <a:cs typeface="Trebuchet MS"/>
              </a:rPr>
              <a:t>p</a:t>
            </a:r>
            <a:r>
              <a:rPr sz="3700" spc="-145" dirty="0">
                <a:solidFill>
                  <a:srgbClr val="170000"/>
                </a:solidFill>
                <a:latin typeface="Trebuchet MS"/>
                <a:cs typeface="Trebuchet MS"/>
              </a:rPr>
              <a:t>un</a:t>
            </a:r>
            <a:r>
              <a:rPr sz="3700" spc="-260" dirty="0">
                <a:solidFill>
                  <a:srgbClr val="170000"/>
                </a:solidFill>
                <a:latin typeface="Trebuchet MS"/>
                <a:cs typeface="Trebuchet MS"/>
              </a:rPr>
              <a:t>y</a:t>
            </a:r>
            <a:r>
              <a:rPr sz="3700" spc="160" dirty="0">
                <a:solidFill>
                  <a:srgbClr val="170000"/>
                </a:solidFill>
                <a:latin typeface="Trebuchet MS"/>
                <a:cs typeface="Trebuchet MS"/>
              </a:rPr>
              <a:t>aa</a:t>
            </a:r>
            <a:r>
              <a:rPr sz="3700" spc="-14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00" spc="-370" dirty="0">
                <a:solidFill>
                  <a:srgbClr val="170000"/>
                </a:solidFill>
                <a:latin typeface="Trebuchet MS"/>
                <a:cs typeface="Trebuchet MS"/>
              </a:rPr>
              <a:t>.</a:t>
            </a:r>
            <a:endParaRPr sz="37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  <a:spcBef>
                <a:spcPts val="10"/>
              </a:spcBef>
              <a:buSzPct val="97333"/>
              <a:buChar char="•"/>
              <a:tabLst>
                <a:tab pos="157480" algn="l"/>
                <a:tab pos="2543175" algn="l"/>
                <a:tab pos="4798060" algn="l"/>
                <a:tab pos="6142990" algn="l"/>
                <a:tab pos="9961245" algn="l"/>
                <a:tab pos="12207240" algn="l"/>
              </a:tabLst>
            </a:pPr>
            <a:r>
              <a:rPr sz="3750" spc="295" dirty="0">
                <a:solidFill>
                  <a:srgbClr val="170000"/>
                </a:solidFill>
                <a:latin typeface="Trebuchet MS"/>
                <a:cs typeface="Trebuchet MS"/>
              </a:rPr>
              <a:t>M</a:t>
            </a:r>
            <a:r>
              <a:rPr sz="3750" spc="1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50" spc="60" dirty="0">
                <a:solidFill>
                  <a:srgbClr val="170000"/>
                </a:solidFill>
                <a:latin typeface="Trebuchet MS"/>
                <a:cs typeface="Trebuchet MS"/>
              </a:rPr>
              <a:t>d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60" dirty="0">
                <a:solidFill>
                  <a:srgbClr val="170000"/>
                </a:solidFill>
                <a:latin typeface="Trebuchet MS"/>
                <a:cs typeface="Trebuchet MS"/>
              </a:rPr>
              <a:t>p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-24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3750" dirty="0">
                <a:solidFill>
                  <a:srgbClr val="170000"/>
                </a:solidFill>
                <a:latin typeface="Trebuchet MS"/>
                <a:cs typeface="Trebuchet MS"/>
              </a:rPr>
              <a:t>	</a:t>
            </a:r>
            <a:r>
              <a:rPr sz="3750" spc="60" dirty="0">
                <a:solidFill>
                  <a:srgbClr val="170000"/>
                </a:solidFill>
                <a:latin typeface="Trebuchet MS"/>
                <a:cs typeface="Trebuchet MS"/>
              </a:rPr>
              <a:t>d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u</a:t>
            </a:r>
            <a:r>
              <a:rPr sz="3750" spc="-305" dirty="0">
                <a:solidFill>
                  <a:srgbClr val="170000"/>
                </a:solidFill>
                <a:latin typeface="Trebuchet MS"/>
                <a:cs typeface="Trebuchet MS"/>
              </a:rPr>
              <a:t>k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un</a:t>
            </a:r>
            <a:r>
              <a:rPr sz="3750" spc="290" dirty="0">
                <a:solidFill>
                  <a:srgbClr val="170000"/>
                </a:solidFill>
                <a:latin typeface="Trebuchet MS"/>
                <a:cs typeface="Trebuchet MS"/>
              </a:rPr>
              <a:t>g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-12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50" dirty="0">
                <a:solidFill>
                  <a:srgbClr val="170000"/>
                </a:solidFill>
                <a:latin typeface="Trebuchet MS"/>
                <a:cs typeface="Trebuchet MS"/>
              </a:rPr>
              <a:t>	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un</a:t>
            </a:r>
            <a:r>
              <a:rPr sz="3750" spc="-250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u</a:t>
            </a:r>
            <a:r>
              <a:rPr sz="3750" spc="-300" dirty="0">
                <a:solidFill>
                  <a:srgbClr val="170000"/>
                </a:solidFill>
                <a:latin typeface="Trebuchet MS"/>
                <a:cs typeface="Trebuchet MS"/>
              </a:rPr>
              <a:t>k</a:t>
            </a:r>
            <a:r>
              <a:rPr sz="3750" dirty="0">
                <a:solidFill>
                  <a:srgbClr val="170000"/>
                </a:solidFill>
                <a:latin typeface="Trebuchet MS"/>
                <a:cs typeface="Trebuchet MS"/>
              </a:rPr>
              <a:t>	</a:t>
            </a:r>
            <a:r>
              <a:rPr sz="3750" spc="-235" dirty="0">
                <a:solidFill>
                  <a:srgbClr val="170000"/>
                </a:solidFill>
                <a:latin typeface="Trebuchet MS"/>
                <a:cs typeface="Trebuchet MS"/>
              </a:rPr>
              <a:t>m</a:t>
            </a:r>
            <a:r>
              <a:rPr sz="3750" spc="1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50" spc="290" dirty="0">
                <a:solidFill>
                  <a:srgbClr val="170000"/>
                </a:solidFill>
                <a:latin typeface="Trebuchet MS"/>
                <a:cs typeface="Trebuchet MS"/>
              </a:rPr>
              <a:t>g</a:t>
            </a:r>
            <a:r>
              <a:rPr sz="3750" spc="1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3750" spc="-235" dirty="0">
                <a:solidFill>
                  <a:srgbClr val="170000"/>
                </a:solidFill>
                <a:latin typeface="Trebuchet MS"/>
                <a:cs typeface="Trebuchet MS"/>
              </a:rPr>
              <a:t>m</a:t>
            </a:r>
            <a:r>
              <a:rPr sz="3750" spc="60" dirty="0">
                <a:solidFill>
                  <a:srgbClr val="170000"/>
                </a:solidFill>
                <a:latin typeface="Trebuchet MS"/>
                <a:cs typeface="Trebuchet MS"/>
              </a:rPr>
              <a:t>b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50" spc="290" dirty="0">
                <a:solidFill>
                  <a:srgbClr val="170000"/>
                </a:solidFill>
                <a:latin typeface="Trebuchet MS"/>
                <a:cs typeface="Trebuchet MS"/>
              </a:rPr>
              <a:t>g</a:t>
            </a:r>
            <a:r>
              <a:rPr sz="3750" spc="-305" dirty="0">
                <a:solidFill>
                  <a:srgbClr val="170000"/>
                </a:solidFill>
                <a:latin typeface="Trebuchet MS"/>
                <a:cs typeface="Trebuchet MS"/>
              </a:rPr>
              <a:t>k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-12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50" dirty="0">
                <a:solidFill>
                  <a:srgbClr val="170000"/>
                </a:solidFill>
                <a:latin typeface="Trebuchet MS"/>
                <a:cs typeface="Trebuchet MS"/>
              </a:rPr>
              <a:t>	</a:t>
            </a:r>
            <a:r>
              <a:rPr sz="3750" spc="-250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3750" spc="290" dirty="0">
                <a:solidFill>
                  <a:srgbClr val="170000"/>
                </a:solidFill>
                <a:latin typeface="Trebuchet MS"/>
                <a:cs typeface="Trebuchet MS"/>
              </a:rPr>
              <a:t>gg</a:t>
            </a:r>
            <a:r>
              <a:rPr sz="3750" spc="-130" dirty="0">
                <a:solidFill>
                  <a:srgbClr val="170000"/>
                </a:solidFill>
                <a:latin typeface="Trebuchet MS"/>
                <a:cs typeface="Trebuchet MS"/>
              </a:rPr>
              <a:t>un</a:t>
            </a:r>
            <a:r>
              <a:rPr sz="3750" spc="295" dirty="0">
                <a:solidFill>
                  <a:srgbClr val="170000"/>
                </a:solidFill>
                <a:latin typeface="Trebuchet MS"/>
                <a:cs typeface="Trebuchet MS"/>
              </a:rPr>
              <a:t>g</a:t>
            </a:r>
            <a:r>
              <a:rPr sz="3750" dirty="0">
                <a:solidFill>
                  <a:srgbClr val="170000"/>
                </a:solidFill>
                <a:latin typeface="Trebuchet MS"/>
                <a:cs typeface="Trebuchet MS"/>
              </a:rPr>
              <a:t>	</a:t>
            </a:r>
            <a:r>
              <a:rPr sz="3750" spc="-490" dirty="0">
                <a:solidFill>
                  <a:srgbClr val="170000"/>
                </a:solidFill>
                <a:latin typeface="Trebuchet MS"/>
                <a:cs typeface="Trebuchet MS"/>
              </a:rPr>
              <a:t>j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-60" dirty="0">
                <a:solidFill>
                  <a:srgbClr val="170000"/>
                </a:solidFill>
                <a:latin typeface="Trebuchet MS"/>
                <a:cs typeface="Trebuchet MS"/>
              </a:rPr>
              <a:t>w</a:t>
            </a:r>
            <a:r>
              <a:rPr sz="3750" spc="18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3750" spc="45" dirty="0">
                <a:solidFill>
                  <a:srgbClr val="170000"/>
                </a:solidFill>
                <a:latin typeface="Trebuchet MS"/>
                <a:cs typeface="Trebuchet MS"/>
              </a:rPr>
              <a:t>b  </a:t>
            </a:r>
            <a:r>
              <a:rPr sz="3750" spc="-85" dirty="0">
                <a:solidFill>
                  <a:srgbClr val="170000"/>
                </a:solidFill>
                <a:latin typeface="Trebuchet MS"/>
                <a:cs typeface="Trebuchet MS"/>
              </a:rPr>
              <a:t>meningkatkan</a:t>
            </a:r>
            <a:r>
              <a:rPr sz="3750" spc="-11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50" spc="-165" dirty="0">
                <a:solidFill>
                  <a:srgbClr val="170000"/>
                </a:solidFill>
                <a:latin typeface="Trebuchet MS"/>
                <a:cs typeface="Trebuchet MS"/>
              </a:rPr>
              <a:t>inisiatif,</a:t>
            </a:r>
            <a:r>
              <a:rPr sz="3750" spc="-1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50" spc="-95" dirty="0">
                <a:solidFill>
                  <a:srgbClr val="170000"/>
                </a:solidFill>
                <a:latin typeface="Trebuchet MS"/>
                <a:cs typeface="Trebuchet MS"/>
              </a:rPr>
              <a:t>kemandirian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83911" y="3997994"/>
            <a:ext cx="13502640" cy="601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6845" indent="-144780">
              <a:lnSpc>
                <a:spcPct val="100000"/>
              </a:lnSpc>
              <a:spcBef>
                <a:spcPts val="130"/>
              </a:spcBef>
              <a:buSzPct val="97333"/>
              <a:buChar char="•"/>
              <a:tabLst>
                <a:tab pos="157480" algn="l"/>
                <a:tab pos="1838325" algn="l"/>
                <a:tab pos="4575810" algn="l"/>
                <a:tab pos="7190740" algn="l"/>
                <a:tab pos="8133080" algn="l"/>
                <a:tab pos="10746740" algn="l"/>
              </a:tabLst>
            </a:pPr>
            <a:r>
              <a:rPr sz="3750" spc="-160" dirty="0">
                <a:solidFill>
                  <a:srgbClr val="170000"/>
                </a:solidFill>
                <a:latin typeface="Trebuchet MS"/>
                <a:cs typeface="Trebuchet MS"/>
              </a:rPr>
              <a:t>Tidak	</a:t>
            </a:r>
            <a:r>
              <a:rPr sz="3750" spc="-15" dirty="0">
                <a:solidFill>
                  <a:srgbClr val="170000"/>
                </a:solidFill>
                <a:latin typeface="Trebuchet MS"/>
                <a:cs typeface="Trebuchet MS"/>
              </a:rPr>
              <a:t>mendapat	</a:t>
            </a:r>
            <a:r>
              <a:rPr sz="3750" spc="-35" dirty="0">
                <a:solidFill>
                  <a:srgbClr val="170000"/>
                </a:solidFill>
                <a:latin typeface="Trebuchet MS"/>
                <a:cs typeface="Trebuchet MS"/>
              </a:rPr>
              <a:t>dukungan	</a:t>
            </a:r>
            <a:r>
              <a:rPr sz="3750" spc="-45" dirty="0">
                <a:solidFill>
                  <a:srgbClr val="170000"/>
                </a:solidFill>
                <a:latin typeface="Trebuchet MS"/>
                <a:cs typeface="Trebuchet MS"/>
              </a:rPr>
              <a:t>&amp;	</a:t>
            </a:r>
            <a:r>
              <a:rPr sz="3750" spc="90" dirty="0">
                <a:solidFill>
                  <a:srgbClr val="170000"/>
                </a:solidFill>
                <a:latin typeface="Trebuchet MS"/>
                <a:cs typeface="Trebuchet MS"/>
              </a:rPr>
              <a:t>dianggap	</a:t>
            </a:r>
            <a:r>
              <a:rPr sz="3750" spc="70" dirty="0">
                <a:solidFill>
                  <a:srgbClr val="170000"/>
                </a:solidFill>
                <a:latin typeface="Trebuchet MS"/>
                <a:cs typeface="Trebuchet MS"/>
              </a:rPr>
              <a:t>mengganggu</a:t>
            </a:r>
            <a:endParaRPr sz="37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02166" y="5455733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29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29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29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83911" y="4393916"/>
            <a:ext cx="14578965" cy="2980055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750" spc="-10" dirty="0">
                <a:solidFill>
                  <a:srgbClr val="170000"/>
                </a:solidFill>
                <a:latin typeface="Trebuchet MS"/>
                <a:cs typeface="Trebuchet MS"/>
              </a:rPr>
              <a:t>mengembangkan</a:t>
            </a:r>
            <a:r>
              <a:rPr sz="3750" spc="-125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50" spc="15" dirty="0">
                <a:solidFill>
                  <a:srgbClr val="170000"/>
                </a:solidFill>
                <a:latin typeface="Trebuchet MS"/>
                <a:cs typeface="Trebuchet MS"/>
              </a:rPr>
              <a:t>rasa</a:t>
            </a:r>
            <a:r>
              <a:rPr sz="3750" spc="-12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3750" spc="-35" dirty="0">
                <a:solidFill>
                  <a:srgbClr val="170000"/>
                </a:solidFill>
                <a:latin typeface="Trebuchet MS"/>
                <a:cs typeface="Trebuchet MS"/>
              </a:rPr>
              <a:t>bersalah</a:t>
            </a:r>
            <a:endParaRPr sz="3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260"/>
              </a:spcBef>
            </a:pPr>
            <a:r>
              <a:rPr sz="4000" b="1" spc="-3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-14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4000" b="1" spc="130" dirty="0">
                <a:solidFill>
                  <a:srgbClr val="170000"/>
                </a:solidFill>
                <a:latin typeface="Trebuchet MS"/>
                <a:cs typeface="Trebuchet MS"/>
              </a:rPr>
              <a:t>d</a:t>
            </a:r>
            <a:r>
              <a:rPr sz="4000" b="1" spc="-125" dirty="0">
                <a:solidFill>
                  <a:srgbClr val="170000"/>
                </a:solidFill>
                <a:latin typeface="Trebuchet MS"/>
                <a:cs typeface="Trebuchet MS"/>
              </a:rPr>
              <a:t>u</a:t>
            </a:r>
            <a:r>
              <a:rPr sz="4000" b="1" spc="290" dirty="0">
                <a:solidFill>
                  <a:srgbClr val="170000"/>
                </a:solidFill>
                <a:latin typeface="Trebuchet MS"/>
                <a:cs typeface="Trebuchet MS"/>
              </a:rPr>
              <a:t>s</a:t>
            </a:r>
            <a:r>
              <a:rPr sz="4000" b="1" spc="-19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4000" b="1" spc="-190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4000" b="1" spc="-165" dirty="0">
                <a:solidFill>
                  <a:srgbClr val="170000"/>
                </a:solidFill>
                <a:latin typeface="Trebuchet MS"/>
                <a:cs typeface="Trebuchet MS"/>
              </a:rPr>
              <a:t>y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260" dirty="0">
                <a:solidFill>
                  <a:srgbClr val="170000"/>
                </a:solidFill>
                <a:latin typeface="Trebuchet MS"/>
                <a:cs typeface="Trebuchet MS"/>
              </a:rPr>
              <a:t>V</a:t>
            </a:r>
            <a:r>
              <a:rPr sz="4000" b="1" spc="475" dirty="0">
                <a:solidFill>
                  <a:srgbClr val="170000"/>
                </a:solidFill>
                <a:latin typeface="Trebuchet MS"/>
                <a:cs typeface="Trebuchet MS"/>
              </a:rPr>
              <a:t>S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3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-14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4000" b="1" spc="-35" dirty="0">
                <a:solidFill>
                  <a:srgbClr val="170000"/>
                </a:solidFill>
                <a:latin typeface="Trebuchet MS"/>
                <a:cs typeface="Trebuchet MS"/>
              </a:rPr>
              <a:t>f</a:t>
            </a:r>
            <a:r>
              <a:rPr sz="4000" b="1" spc="-2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4000" b="1" spc="-190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4000" b="1" spc="-7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20" dirty="0">
                <a:solidFill>
                  <a:srgbClr val="170000"/>
                </a:solidFill>
                <a:latin typeface="Trebuchet MS"/>
                <a:cs typeface="Trebuchet MS"/>
              </a:rPr>
              <a:t>o</a:t>
            </a:r>
            <a:r>
              <a:rPr sz="4000" b="1" spc="-190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4000" b="1" spc="-7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-19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4000" b="1" spc="-165" dirty="0">
                <a:solidFill>
                  <a:srgbClr val="170000"/>
                </a:solidFill>
                <a:latin typeface="Trebuchet MS"/>
                <a:cs typeface="Trebuchet MS"/>
              </a:rPr>
              <a:t>y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320" dirty="0">
                <a:solidFill>
                  <a:srgbClr val="170000"/>
                </a:solidFill>
                <a:latin typeface="Trebuchet MS"/>
                <a:cs typeface="Trebuchet MS"/>
              </a:rPr>
              <a:t>(</a:t>
            </a:r>
            <a:r>
              <a:rPr sz="4000" b="1" spc="-80" dirty="0">
                <a:solidFill>
                  <a:srgbClr val="170000"/>
                </a:solidFill>
                <a:latin typeface="Trebuchet MS"/>
                <a:cs typeface="Trebuchet MS"/>
              </a:rPr>
              <a:t>6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10" dirty="0">
                <a:solidFill>
                  <a:srgbClr val="170000"/>
                </a:solidFill>
                <a:latin typeface="Trebuchet MS"/>
                <a:cs typeface="Trebuchet MS"/>
              </a:rPr>
              <a:t>–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120" dirty="0">
                <a:solidFill>
                  <a:srgbClr val="170000"/>
                </a:solidFill>
                <a:latin typeface="Trebuchet MS"/>
                <a:cs typeface="Trebuchet MS"/>
              </a:rPr>
              <a:t>p</a:t>
            </a:r>
            <a:r>
              <a:rPr sz="4000" b="1" spc="-125" dirty="0">
                <a:solidFill>
                  <a:srgbClr val="170000"/>
                </a:solidFill>
                <a:latin typeface="Trebuchet MS"/>
                <a:cs typeface="Trebuchet MS"/>
              </a:rPr>
              <a:t>u</a:t>
            </a:r>
            <a:r>
              <a:rPr sz="4000" b="1" spc="125" dirty="0">
                <a:solidFill>
                  <a:srgbClr val="170000"/>
                </a:solidFill>
                <a:latin typeface="Trebuchet MS"/>
                <a:cs typeface="Trebuchet MS"/>
              </a:rPr>
              <a:t>b</a:t>
            </a:r>
            <a:r>
              <a:rPr sz="4000" b="1" spc="-2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4000" b="1" spc="-190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4000" b="1" spc="-19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4000" b="1" spc="32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4000" b="1" spc="290" dirty="0">
                <a:solidFill>
                  <a:srgbClr val="170000"/>
                </a:solidFill>
                <a:latin typeface="Trebuchet MS"/>
                <a:cs typeface="Trebuchet MS"/>
              </a:rPr>
              <a:t>s</a:t>
            </a:r>
            <a:r>
              <a:rPr sz="4000" b="1" spc="509" dirty="0">
                <a:solidFill>
                  <a:srgbClr val="170000"/>
                </a:solidFill>
                <a:latin typeface="Trebuchet MS"/>
                <a:cs typeface="Trebuchet MS"/>
              </a:rPr>
              <a:t>/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190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4000" b="1" spc="-2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4000" b="1" spc="-65" dirty="0">
                <a:solidFill>
                  <a:srgbClr val="170000"/>
                </a:solidFill>
                <a:latin typeface="Trebuchet MS"/>
                <a:cs typeface="Trebuchet MS"/>
              </a:rPr>
              <a:t>m</a:t>
            </a:r>
            <a:r>
              <a:rPr sz="4000" b="1" spc="32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4000" b="1" spc="-350" dirty="0">
                <a:solidFill>
                  <a:srgbClr val="170000"/>
                </a:solidFill>
                <a:latin typeface="Trebuchet MS"/>
                <a:cs typeface="Trebuchet MS"/>
              </a:rPr>
              <a:t>j</a:t>
            </a:r>
            <a:r>
              <a:rPr sz="4000" b="1" spc="325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32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4000" b="1" dirty="0">
                <a:solidFill>
                  <a:srgbClr val="170000"/>
                </a:solidFill>
                <a:latin typeface="Trebuchet MS"/>
                <a:cs typeface="Trebuchet MS"/>
              </a:rPr>
              <a:t>w</a:t>
            </a:r>
            <a:r>
              <a:rPr sz="4000" b="1" spc="32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4000" b="1" spc="-100" dirty="0">
                <a:solidFill>
                  <a:srgbClr val="170000"/>
                </a:solidFill>
                <a:latin typeface="Trebuchet MS"/>
                <a:cs typeface="Trebuchet MS"/>
              </a:rPr>
              <a:t>l</a:t>
            </a:r>
            <a:endParaRPr sz="4000">
              <a:latin typeface="Trebuchet MS"/>
              <a:cs typeface="Trebuchet MS"/>
            </a:endParaRPr>
          </a:p>
          <a:p>
            <a:pPr marL="153670" indent="-141605">
              <a:lnSpc>
                <a:spcPct val="100000"/>
              </a:lnSpc>
              <a:spcBef>
                <a:spcPts val="50"/>
              </a:spcBef>
              <a:buSzPct val="97260"/>
              <a:buChar char="•"/>
              <a:tabLst>
                <a:tab pos="154305" algn="l"/>
                <a:tab pos="1459865" algn="l"/>
                <a:tab pos="4253865" algn="l"/>
                <a:tab pos="5636260" algn="l"/>
                <a:tab pos="8552815" algn="l"/>
                <a:tab pos="10713720" algn="l"/>
                <a:tab pos="11638280" algn="l"/>
                <a:tab pos="12277090" algn="l"/>
                <a:tab pos="13689330" algn="l"/>
              </a:tabLst>
            </a:pPr>
            <a:r>
              <a:rPr sz="3650" spc="114" dirty="0">
                <a:latin typeface="Trebuchet MS"/>
                <a:cs typeface="Trebuchet MS"/>
              </a:rPr>
              <a:t>A</a:t>
            </a:r>
            <a:r>
              <a:rPr sz="3650" spc="-125" dirty="0">
                <a:latin typeface="Trebuchet MS"/>
                <a:cs typeface="Trebuchet MS"/>
              </a:rPr>
              <a:t>n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290" dirty="0">
                <a:latin typeface="Trebuchet MS"/>
                <a:cs typeface="Trebuchet MS"/>
              </a:rPr>
              <a:t>k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60" dirty="0">
                <a:latin typeface="Trebuchet MS"/>
                <a:cs typeface="Trebuchet MS"/>
              </a:rPr>
              <a:t>d</a:t>
            </a:r>
            <a:r>
              <a:rPr sz="3650" spc="-204" dirty="0">
                <a:latin typeface="Trebuchet MS"/>
                <a:cs typeface="Trebuchet MS"/>
              </a:rPr>
              <a:t>i</a:t>
            </a:r>
            <a:r>
              <a:rPr sz="3650" spc="-5" dirty="0">
                <a:latin typeface="Trebuchet MS"/>
                <a:cs typeface="Trebuchet MS"/>
              </a:rPr>
              <a:t>s</a:t>
            </a:r>
            <a:r>
              <a:rPr sz="3650" spc="10" dirty="0">
                <a:latin typeface="Trebuchet MS"/>
                <a:cs typeface="Trebuchet MS"/>
              </a:rPr>
              <a:t>e</a:t>
            </a:r>
            <a:r>
              <a:rPr sz="3650" spc="-225" dirty="0">
                <a:latin typeface="Trebuchet MS"/>
                <a:cs typeface="Trebuchet MS"/>
              </a:rPr>
              <a:t>m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125" dirty="0">
                <a:latin typeface="Trebuchet MS"/>
                <a:cs typeface="Trebuchet MS"/>
              </a:rPr>
              <a:t>n</a:t>
            </a:r>
            <a:r>
              <a:rPr sz="3650" spc="285" dirty="0">
                <a:latin typeface="Trebuchet MS"/>
                <a:cs typeface="Trebuchet MS"/>
              </a:rPr>
              <a:t>g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240" dirty="0">
                <a:latin typeface="Trebuchet MS"/>
                <a:cs typeface="Trebuchet MS"/>
              </a:rPr>
              <a:t>t</a:t>
            </a:r>
            <a:r>
              <a:rPr sz="3650" spc="-200" dirty="0">
                <a:latin typeface="Trebuchet MS"/>
                <a:cs typeface="Trebuchet MS"/>
              </a:rPr>
              <a:t>i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125" dirty="0">
                <a:latin typeface="Trebuchet MS"/>
                <a:cs typeface="Trebuchet MS"/>
              </a:rPr>
              <a:t>un</a:t>
            </a:r>
            <a:r>
              <a:rPr sz="3650" spc="-240" dirty="0">
                <a:latin typeface="Trebuchet MS"/>
                <a:cs typeface="Trebuchet MS"/>
              </a:rPr>
              <a:t>t</a:t>
            </a:r>
            <a:r>
              <a:rPr sz="3650" spc="-125" dirty="0">
                <a:latin typeface="Trebuchet MS"/>
                <a:cs typeface="Trebuchet MS"/>
              </a:rPr>
              <a:t>u</a:t>
            </a:r>
            <a:r>
              <a:rPr sz="3650" spc="-290" dirty="0">
                <a:latin typeface="Trebuchet MS"/>
                <a:cs typeface="Trebuchet MS"/>
              </a:rPr>
              <a:t>k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225" dirty="0">
                <a:latin typeface="Trebuchet MS"/>
                <a:cs typeface="Trebuchet MS"/>
              </a:rPr>
              <a:t>m</a:t>
            </a:r>
            <a:r>
              <a:rPr sz="3650" spc="10" dirty="0">
                <a:latin typeface="Trebuchet MS"/>
                <a:cs typeface="Trebuchet MS"/>
              </a:rPr>
              <a:t>e</a:t>
            </a:r>
            <a:r>
              <a:rPr sz="3650" spc="-125" dirty="0">
                <a:latin typeface="Trebuchet MS"/>
                <a:cs typeface="Trebuchet MS"/>
              </a:rPr>
              <a:t>n</a:t>
            </a:r>
            <a:r>
              <a:rPr sz="3650" spc="285" dirty="0">
                <a:latin typeface="Trebuchet MS"/>
                <a:cs typeface="Trebuchet MS"/>
              </a:rPr>
              <a:t>g</a:t>
            </a:r>
            <a:r>
              <a:rPr sz="3650" spc="10" dirty="0">
                <a:latin typeface="Trebuchet MS"/>
                <a:cs typeface="Trebuchet MS"/>
              </a:rPr>
              <a:t>e</a:t>
            </a:r>
            <a:r>
              <a:rPr sz="3650" spc="-280" dirty="0">
                <a:latin typeface="Trebuchet MS"/>
                <a:cs typeface="Trebuchet MS"/>
              </a:rPr>
              <a:t>r</a:t>
            </a:r>
            <a:r>
              <a:rPr sz="3650" spc="-480" dirty="0">
                <a:latin typeface="Trebuchet MS"/>
                <a:cs typeface="Trebuchet MS"/>
              </a:rPr>
              <a:t>j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295" dirty="0">
                <a:latin typeface="Trebuchet MS"/>
                <a:cs typeface="Trebuchet MS"/>
              </a:rPr>
              <a:t>k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120" dirty="0">
                <a:latin typeface="Trebuchet MS"/>
                <a:cs typeface="Trebuchet MS"/>
              </a:rPr>
              <a:t>n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60" dirty="0">
                <a:latin typeface="Trebuchet MS"/>
                <a:cs typeface="Trebuchet MS"/>
              </a:rPr>
              <a:t>b</a:t>
            </a:r>
            <a:r>
              <a:rPr sz="3650" spc="10" dirty="0">
                <a:latin typeface="Trebuchet MS"/>
                <a:cs typeface="Trebuchet MS"/>
              </a:rPr>
              <a:t>e</a:t>
            </a:r>
            <a:r>
              <a:rPr sz="3650" spc="-280" dirty="0">
                <a:latin typeface="Trebuchet MS"/>
                <a:cs typeface="Trebuchet MS"/>
              </a:rPr>
              <a:t>r</a:t>
            </a:r>
            <a:r>
              <a:rPr sz="3650" spc="60" dirty="0">
                <a:latin typeface="Trebuchet MS"/>
                <a:cs typeface="Trebuchet MS"/>
              </a:rPr>
              <a:t>b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285" dirty="0">
                <a:latin typeface="Trebuchet MS"/>
                <a:cs typeface="Trebuchet MS"/>
              </a:rPr>
              <a:t>g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200" dirty="0">
                <a:latin typeface="Trebuchet MS"/>
                <a:cs typeface="Trebuchet MS"/>
              </a:rPr>
              <a:t>i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125" dirty="0">
                <a:latin typeface="Trebuchet MS"/>
                <a:cs typeface="Trebuchet MS"/>
              </a:rPr>
              <a:t>h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270" dirty="0">
                <a:latin typeface="Trebuchet MS"/>
                <a:cs typeface="Trebuchet MS"/>
              </a:rPr>
              <a:t>l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-40" dirty="0">
                <a:latin typeface="Trebuchet MS"/>
                <a:cs typeface="Trebuchet MS"/>
              </a:rPr>
              <a:t>&amp;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60" dirty="0">
                <a:latin typeface="Trebuchet MS"/>
                <a:cs typeface="Trebuchet MS"/>
              </a:rPr>
              <a:t>d</a:t>
            </a:r>
            <a:r>
              <a:rPr sz="3650" spc="-204" dirty="0">
                <a:latin typeface="Trebuchet MS"/>
                <a:cs typeface="Trebuchet MS"/>
              </a:rPr>
              <a:t>i</a:t>
            </a:r>
            <a:r>
              <a:rPr sz="3650" spc="60" dirty="0">
                <a:latin typeface="Trebuchet MS"/>
                <a:cs typeface="Trebuchet MS"/>
              </a:rPr>
              <a:t>p</a:t>
            </a:r>
            <a:r>
              <a:rPr sz="3650" spc="-125" dirty="0">
                <a:latin typeface="Trebuchet MS"/>
                <a:cs typeface="Trebuchet MS"/>
              </a:rPr>
              <a:t>u</a:t>
            </a:r>
            <a:r>
              <a:rPr sz="3650" spc="-480" dirty="0">
                <a:latin typeface="Trebuchet MS"/>
                <a:cs typeface="Trebuchet MS"/>
              </a:rPr>
              <a:t>j</a:t>
            </a:r>
            <a:r>
              <a:rPr sz="3650" spc="-200" dirty="0">
                <a:latin typeface="Trebuchet MS"/>
                <a:cs typeface="Trebuchet MS"/>
              </a:rPr>
              <a:t>i</a:t>
            </a:r>
            <a:r>
              <a:rPr sz="3650" dirty="0">
                <a:latin typeface="Trebuchet MS"/>
                <a:cs typeface="Trebuchet MS"/>
              </a:rPr>
              <a:t>	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spc="-240" dirty="0">
                <a:latin typeface="Trebuchet MS"/>
                <a:cs typeface="Trebuchet MS"/>
              </a:rPr>
              <a:t>t</a:t>
            </a:r>
            <a:r>
              <a:rPr sz="3650" spc="175" dirty="0">
                <a:latin typeface="Trebuchet MS"/>
                <a:cs typeface="Trebuchet MS"/>
              </a:rPr>
              <a:t>a</a:t>
            </a:r>
            <a:r>
              <a:rPr sz="3650" dirty="0">
                <a:latin typeface="Trebuchet MS"/>
                <a:cs typeface="Trebuchet MS"/>
              </a:rPr>
              <a:t>s</a:t>
            </a:r>
            <a:endParaRPr sz="3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650" spc="-70" dirty="0">
                <a:latin typeface="Trebuchet MS"/>
                <a:cs typeface="Trebuchet MS"/>
              </a:rPr>
              <a:t>tindakannya</a:t>
            </a:r>
            <a:r>
              <a:rPr sz="3650" spc="-105" dirty="0">
                <a:latin typeface="Trebuchet MS"/>
                <a:cs typeface="Trebuchet MS"/>
              </a:rPr>
              <a:t> </a:t>
            </a:r>
            <a:r>
              <a:rPr sz="3650" spc="-95" dirty="0">
                <a:latin typeface="Trebuchet MS"/>
                <a:cs typeface="Trebuchet MS"/>
              </a:rPr>
              <a:t>menampilkan</a:t>
            </a:r>
            <a:r>
              <a:rPr sz="3650" spc="-100" dirty="0">
                <a:latin typeface="Trebuchet MS"/>
                <a:cs typeface="Trebuchet MS"/>
              </a:rPr>
              <a:t> </a:t>
            </a:r>
            <a:r>
              <a:rPr sz="3650" spc="20" dirty="0">
                <a:latin typeface="Trebuchet MS"/>
                <a:cs typeface="Trebuchet MS"/>
              </a:rPr>
              <a:t>rasa</a:t>
            </a:r>
            <a:r>
              <a:rPr sz="3650" spc="-100" dirty="0">
                <a:latin typeface="Trebuchet MS"/>
                <a:cs typeface="Trebuchet MS"/>
              </a:rPr>
              <a:t> </a:t>
            </a:r>
            <a:r>
              <a:rPr sz="3650" spc="-65" dirty="0">
                <a:latin typeface="Trebuchet MS"/>
                <a:cs typeface="Trebuchet MS"/>
              </a:rPr>
              <a:t>mampu</a:t>
            </a:r>
            <a:r>
              <a:rPr sz="3650" spc="-100" dirty="0">
                <a:latin typeface="Trebuchet MS"/>
                <a:cs typeface="Trebuchet MS"/>
              </a:rPr>
              <a:t> </a:t>
            </a:r>
            <a:r>
              <a:rPr sz="3650" i="1" spc="-190" dirty="0">
                <a:latin typeface="Trebuchet MS"/>
                <a:cs typeface="Trebuchet MS"/>
              </a:rPr>
              <a:t>(industry)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83911" y="7348564"/>
            <a:ext cx="14578965" cy="196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399"/>
              </a:lnSpc>
              <a:spcBef>
                <a:spcPts val="95"/>
              </a:spcBef>
              <a:buSzPct val="97260"/>
              <a:buChar char="•"/>
              <a:tabLst>
                <a:tab pos="154305" algn="l"/>
              </a:tabLst>
            </a:pPr>
            <a:r>
              <a:rPr sz="3650" spc="-30" dirty="0">
                <a:latin typeface="Trebuchet MS"/>
                <a:cs typeface="Trebuchet MS"/>
              </a:rPr>
              <a:t>Anak</a:t>
            </a:r>
            <a:r>
              <a:rPr sz="3650" spc="1040" dirty="0">
                <a:latin typeface="Trebuchet MS"/>
                <a:cs typeface="Trebuchet MS"/>
              </a:rPr>
              <a:t> </a:t>
            </a:r>
            <a:r>
              <a:rPr sz="3650" spc="-30" dirty="0">
                <a:latin typeface="Trebuchet MS"/>
                <a:cs typeface="Trebuchet MS"/>
              </a:rPr>
              <a:t>dicemooh</a:t>
            </a:r>
            <a:r>
              <a:rPr sz="3650" spc="1040" dirty="0">
                <a:latin typeface="Trebuchet MS"/>
                <a:cs typeface="Trebuchet MS"/>
              </a:rPr>
              <a:t> </a:t>
            </a:r>
            <a:r>
              <a:rPr sz="3650" dirty="0">
                <a:latin typeface="Trebuchet MS"/>
                <a:cs typeface="Trebuchet MS"/>
              </a:rPr>
              <a:t>atau</a:t>
            </a:r>
            <a:r>
              <a:rPr sz="3650" spc="5" dirty="0">
                <a:latin typeface="Trebuchet MS"/>
                <a:cs typeface="Trebuchet MS"/>
              </a:rPr>
              <a:t> </a:t>
            </a:r>
            <a:r>
              <a:rPr sz="3650" spc="-150" dirty="0">
                <a:latin typeface="Trebuchet MS"/>
                <a:cs typeface="Trebuchet MS"/>
              </a:rPr>
              <a:t>dihukum</a:t>
            </a:r>
            <a:r>
              <a:rPr sz="3650" spc="-145" dirty="0">
                <a:latin typeface="Trebuchet MS"/>
                <a:cs typeface="Trebuchet MS"/>
              </a:rPr>
              <a:t> </a:t>
            </a:r>
            <a:r>
              <a:rPr sz="3650" spc="30" dirty="0">
                <a:latin typeface="Trebuchet MS"/>
                <a:cs typeface="Trebuchet MS"/>
              </a:rPr>
              <a:t>atas</a:t>
            </a:r>
            <a:r>
              <a:rPr sz="3650" spc="35" dirty="0">
                <a:latin typeface="Trebuchet MS"/>
                <a:cs typeface="Trebuchet MS"/>
              </a:rPr>
              <a:t> </a:t>
            </a:r>
            <a:r>
              <a:rPr sz="3650" spc="-105" dirty="0">
                <a:latin typeface="Trebuchet MS"/>
                <a:cs typeface="Trebuchet MS"/>
              </a:rPr>
              <a:t>tindakannya,</a:t>
            </a:r>
            <a:r>
              <a:rPr sz="3650" spc="-100" dirty="0">
                <a:latin typeface="Trebuchet MS"/>
                <a:cs typeface="Trebuchet MS"/>
              </a:rPr>
              <a:t> </a:t>
            </a:r>
            <a:r>
              <a:rPr sz="3650" spc="-25" dirty="0">
                <a:latin typeface="Trebuchet MS"/>
                <a:cs typeface="Trebuchet MS"/>
              </a:rPr>
              <a:t>merasa</a:t>
            </a:r>
            <a:r>
              <a:rPr sz="3650" spc="-20" dirty="0">
                <a:latin typeface="Trebuchet MS"/>
                <a:cs typeface="Trebuchet MS"/>
              </a:rPr>
              <a:t> </a:t>
            </a:r>
            <a:r>
              <a:rPr sz="3650" spc="130" dirty="0">
                <a:latin typeface="Trebuchet MS"/>
                <a:cs typeface="Trebuchet MS"/>
              </a:rPr>
              <a:t>gagal </a:t>
            </a:r>
            <a:r>
              <a:rPr sz="3650" spc="135" dirty="0">
                <a:latin typeface="Trebuchet MS"/>
                <a:cs typeface="Trebuchet MS"/>
              </a:rPr>
              <a:t> </a:t>
            </a:r>
            <a:r>
              <a:rPr sz="3650" spc="-125" dirty="0">
                <a:latin typeface="Trebuchet MS"/>
                <a:cs typeface="Trebuchet MS"/>
              </a:rPr>
              <a:t>memenuhi </a:t>
            </a:r>
            <a:r>
              <a:rPr sz="3650" spc="-130" dirty="0">
                <a:latin typeface="Trebuchet MS"/>
                <a:cs typeface="Trebuchet MS"/>
              </a:rPr>
              <a:t>tuntutan </a:t>
            </a:r>
            <a:r>
              <a:rPr sz="3650" spc="-60" dirty="0">
                <a:latin typeface="Trebuchet MS"/>
                <a:cs typeface="Trebuchet MS"/>
              </a:rPr>
              <a:t>guru </a:t>
            </a:r>
            <a:r>
              <a:rPr sz="3650" spc="-40" dirty="0">
                <a:latin typeface="Trebuchet MS"/>
                <a:cs typeface="Trebuchet MS"/>
              </a:rPr>
              <a:t>&amp; </a:t>
            </a:r>
            <a:r>
              <a:rPr sz="3650" spc="-145" dirty="0">
                <a:latin typeface="Trebuchet MS"/>
                <a:cs typeface="Trebuchet MS"/>
              </a:rPr>
              <a:t>ortu</a:t>
            </a:r>
            <a:r>
              <a:rPr sz="3650" spc="-140" dirty="0">
                <a:latin typeface="Trebuchet MS"/>
                <a:cs typeface="Trebuchet MS"/>
              </a:rPr>
              <a:t> </a:t>
            </a:r>
            <a:r>
              <a:rPr sz="3650" spc="-10" dirty="0">
                <a:latin typeface="Trebuchet MS"/>
                <a:cs typeface="Trebuchet MS"/>
              </a:rPr>
              <a:t>mengembangkan </a:t>
            </a:r>
            <a:r>
              <a:rPr sz="3650" spc="25" dirty="0">
                <a:latin typeface="Trebuchet MS"/>
                <a:cs typeface="Trebuchet MS"/>
              </a:rPr>
              <a:t>perasaan </a:t>
            </a:r>
            <a:r>
              <a:rPr sz="3650" spc="-45" dirty="0">
                <a:latin typeface="Trebuchet MS"/>
                <a:cs typeface="Trebuchet MS"/>
              </a:rPr>
              <a:t>rendah </a:t>
            </a:r>
            <a:r>
              <a:rPr sz="3650" spc="-155" dirty="0">
                <a:latin typeface="Trebuchet MS"/>
                <a:cs typeface="Trebuchet MS"/>
              </a:rPr>
              <a:t>diri </a:t>
            </a:r>
            <a:r>
              <a:rPr sz="3650" spc="-150" dirty="0">
                <a:latin typeface="Trebuchet MS"/>
                <a:cs typeface="Trebuchet MS"/>
              </a:rPr>
              <a:t> </a:t>
            </a:r>
            <a:r>
              <a:rPr sz="3650" spc="-220" dirty="0">
                <a:latin typeface="Trebuchet MS"/>
                <a:cs typeface="Trebuchet MS"/>
              </a:rPr>
              <a:t>(</a:t>
            </a:r>
            <a:r>
              <a:rPr sz="3650" i="1" spc="-220" dirty="0">
                <a:latin typeface="Trebuchet MS"/>
                <a:cs typeface="Trebuchet MS"/>
              </a:rPr>
              <a:t>inferiority)</a:t>
            </a:r>
            <a:endParaRPr sz="3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7545" y="573891"/>
            <a:ext cx="16742410" cy="9134475"/>
            <a:chOff x="777545" y="573891"/>
            <a:chExt cx="16742410" cy="9134475"/>
          </a:xfrm>
        </p:grpSpPr>
        <p:sp>
          <p:nvSpPr>
            <p:cNvPr id="4" name="object 4"/>
            <p:cNvSpPr/>
            <p:nvPr/>
          </p:nvSpPr>
          <p:spPr>
            <a:xfrm>
              <a:off x="787067" y="592941"/>
              <a:ext cx="16709390" cy="9101455"/>
            </a:xfrm>
            <a:custGeom>
              <a:avLst/>
              <a:gdLst/>
              <a:ahLst/>
              <a:cxnLst/>
              <a:rect l="l" t="t" r="r" b="b"/>
              <a:pathLst>
                <a:path w="16709390" h="9101455">
                  <a:moveTo>
                    <a:pt x="16228092" y="9101116"/>
                  </a:moveTo>
                  <a:lnTo>
                    <a:pt x="485771" y="9101116"/>
                  </a:lnTo>
                  <a:lnTo>
                    <a:pt x="437762" y="9098739"/>
                  </a:lnTo>
                  <a:lnTo>
                    <a:pt x="390562" y="9091696"/>
                  </a:lnTo>
                  <a:lnTo>
                    <a:pt x="344494" y="9080118"/>
                  </a:lnTo>
                  <a:lnTo>
                    <a:pt x="299876" y="9064139"/>
                  </a:lnTo>
                  <a:lnTo>
                    <a:pt x="257028" y="9043889"/>
                  </a:lnTo>
                  <a:lnTo>
                    <a:pt x="216266" y="9019501"/>
                  </a:lnTo>
                  <a:lnTo>
                    <a:pt x="177911" y="8991106"/>
                  </a:lnTo>
                  <a:lnTo>
                    <a:pt x="142280" y="8958836"/>
                  </a:lnTo>
                  <a:lnTo>
                    <a:pt x="110010" y="8923205"/>
                  </a:lnTo>
                  <a:lnTo>
                    <a:pt x="81615" y="8884850"/>
                  </a:lnTo>
                  <a:lnTo>
                    <a:pt x="57227" y="8844088"/>
                  </a:lnTo>
                  <a:lnTo>
                    <a:pt x="36977" y="8801240"/>
                  </a:lnTo>
                  <a:lnTo>
                    <a:pt x="20997" y="8756622"/>
                  </a:lnTo>
                  <a:lnTo>
                    <a:pt x="9420" y="8710554"/>
                  </a:lnTo>
                  <a:lnTo>
                    <a:pt x="2377" y="8663354"/>
                  </a:lnTo>
                  <a:lnTo>
                    <a:pt x="0" y="8615341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6228089" y="0"/>
                  </a:lnTo>
                  <a:lnTo>
                    <a:pt x="16276102" y="2377"/>
                  </a:lnTo>
                  <a:lnTo>
                    <a:pt x="16323301" y="9420"/>
                  </a:lnTo>
                  <a:lnTo>
                    <a:pt x="16369369" y="20997"/>
                  </a:lnTo>
                  <a:lnTo>
                    <a:pt x="16413987" y="36977"/>
                  </a:lnTo>
                  <a:lnTo>
                    <a:pt x="16456836" y="57227"/>
                  </a:lnTo>
                  <a:lnTo>
                    <a:pt x="16497598" y="81615"/>
                  </a:lnTo>
                  <a:lnTo>
                    <a:pt x="16535953" y="110010"/>
                  </a:lnTo>
                  <a:lnTo>
                    <a:pt x="16571585" y="142280"/>
                  </a:lnTo>
                  <a:lnTo>
                    <a:pt x="16603854" y="177911"/>
                  </a:lnTo>
                  <a:lnTo>
                    <a:pt x="16632248" y="216266"/>
                  </a:lnTo>
                  <a:lnTo>
                    <a:pt x="16656637" y="257028"/>
                  </a:lnTo>
                  <a:lnTo>
                    <a:pt x="16676887" y="299876"/>
                  </a:lnTo>
                  <a:lnTo>
                    <a:pt x="16692866" y="344494"/>
                  </a:lnTo>
                  <a:lnTo>
                    <a:pt x="16704444" y="390562"/>
                  </a:lnTo>
                  <a:lnTo>
                    <a:pt x="16709083" y="421647"/>
                  </a:lnTo>
                  <a:lnTo>
                    <a:pt x="16709083" y="8679469"/>
                  </a:lnTo>
                  <a:lnTo>
                    <a:pt x="16692866" y="8756622"/>
                  </a:lnTo>
                  <a:lnTo>
                    <a:pt x="16676887" y="8801240"/>
                  </a:lnTo>
                  <a:lnTo>
                    <a:pt x="16656637" y="8844088"/>
                  </a:lnTo>
                  <a:lnTo>
                    <a:pt x="16632248" y="8884850"/>
                  </a:lnTo>
                  <a:lnTo>
                    <a:pt x="16603854" y="8923205"/>
                  </a:lnTo>
                  <a:lnTo>
                    <a:pt x="16571585" y="8958836"/>
                  </a:lnTo>
                  <a:lnTo>
                    <a:pt x="16535953" y="8991106"/>
                  </a:lnTo>
                  <a:lnTo>
                    <a:pt x="16497598" y="9019501"/>
                  </a:lnTo>
                  <a:lnTo>
                    <a:pt x="16456836" y="9043889"/>
                  </a:lnTo>
                  <a:lnTo>
                    <a:pt x="16413987" y="9064139"/>
                  </a:lnTo>
                  <a:lnTo>
                    <a:pt x="16369369" y="9080118"/>
                  </a:lnTo>
                  <a:lnTo>
                    <a:pt x="16323301" y="9091696"/>
                  </a:lnTo>
                  <a:lnTo>
                    <a:pt x="16276102" y="9098739"/>
                  </a:lnTo>
                  <a:lnTo>
                    <a:pt x="16228092" y="9101116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6595" y="592941"/>
              <a:ext cx="16704310" cy="9096375"/>
            </a:xfrm>
            <a:custGeom>
              <a:avLst/>
              <a:gdLst/>
              <a:ahLst/>
              <a:cxnLst/>
              <a:rect l="l" t="t" r="r" b="b"/>
              <a:pathLst>
                <a:path w="16704310" h="9096375">
                  <a:moveTo>
                    <a:pt x="476347" y="0"/>
                  </a:moveTo>
                  <a:lnTo>
                    <a:pt x="16218441" y="0"/>
                  </a:lnTo>
                  <a:lnTo>
                    <a:pt x="16266453" y="2377"/>
                  </a:lnTo>
                  <a:lnTo>
                    <a:pt x="16313652" y="9420"/>
                  </a:lnTo>
                  <a:lnTo>
                    <a:pt x="16359719" y="20997"/>
                  </a:lnTo>
                  <a:lnTo>
                    <a:pt x="16404336" y="36976"/>
                  </a:lnTo>
                  <a:lnTo>
                    <a:pt x="16447184" y="57226"/>
                  </a:lnTo>
                  <a:lnTo>
                    <a:pt x="16487945" y="81614"/>
                  </a:lnTo>
                  <a:lnTo>
                    <a:pt x="16526300" y="110009"/>
                  </a:lnTo>
                  <a:lnTo>
                    <a:pt x="16561930" y="142278"/>
                  </a:lnTo>
                  <a:lnTo>
                    <a:pt x="16594199" y="177908"/>
                  </a:lnTo>
                  <a:lnTo>
                    <a:pt x="16622594" y="216263"/>
                  </a:lnTo>
                  <a:lnTo>
                    <a:pt x="16646982" y="257024"/>
                  </a:lnTo>
                  <a:lnTo>
                    <a:pt x="16667232" y="299872"/>
                  </a:lnTo>
                  <a:lnTo>
                    <a:pt x="16683212" y="344489"/>
                  </a:lnTo>
                  <a:lnTo>
                    <a:pt x="16694789" y="390556"/>
                  </a:lnTo>
                  <a:lnTo>
                    <a:pt x="16701832" y="437755"/>
                  </a:lnTo>
                  <a:lnTo>
                    <a:pt x="16704209" y="485768"/>
                  </a:lnTo>
                  <a:lnTo>
                    <a:pt x="16704209" y="8615220"/>
                  </a:lnTo>
                </a:path>
                <a:path w="16704310" h="9096375">
                  <a:moveTo>
                    <a:pt x="16703088" y="8637860"/>
                  </a:moveTo>
                  <a:lnTo>
                    <a:pt x="16701832" y="8663232"/>
                  </a:lnTo>
                </a:path>
                <a:path w="16704310" h="9096375">
                  <a:moveTo>
                    <a:pt x="16700454" y="8672465"/>
                  </a:moveTo>
                  <a:lnTo>
                    <a:pt x="16694789" y="8710431"/>
                  </a:lnTo>
                  <a:lnTo>
                    <a:pt x="16683212" y="8756498"/>
                  </a:lnTo>
                  <a:lnTo>
                    <a:pt x="16667232" y="8801115"/>
                  </a:lnTo>
                  <a:lnTo>
                    <a:pt x="16646982" y="8843964"/>
                  </a:lnTo>
                  <a:lnTo>
                    <a:pt x="16622594" y="8884724"/>
                  </a:lnTo>
                  <a:lnTo>
                    <a:pt x="16594199" y="8923080"/>
                  </a:lnTo>
                  <a:lnTo>
                    <a:pt x="16561930" y="8958710"/>
                  </a:lnTo>
                  <a:lnTo>
                    <a:pt x="16526300" y="8990979"/>
                  </a:lnTo>
                  <a:lnTo>
                    <a:pt x="16487945" y="9019374"/>
                  </a:lnTo>
                  <a:lnTo>
                    <a:pt x="16447184" y="9043762"/>
                  </a:lnTo>
                  <a:lnTo>
                    <a:pt x="16404336" y="9064011"/>
                  </a:lnTo>
                  <a:lnTo>
                    <a:pt x="16359719" y="9079991"/>
                  </a:lnTo>
                  <a:lnTo>
                    <a:pt x="16313652" y="9091568"/>
                  </a:lnTo>
                  <a:lnTo>
                    <a:pt x="16281444" y="9096374"/>
                  </a:lnTo>
                </a:path>
                <a:path w="16704310" h="9096375">
                  <a:moveTo>
                    <a:pt x="0" y="390556"/>
                  </a:moveTo>
                  <a:lnTo>
                    <a:pt x="11577" y="344489"/>
                  </a:lnTo>
                  <a:lnTo>
                    <a:pt x="27556" y="299872"/>
                  </a:lnTo>
                  <a:lnTo>
                    <a:pt x="47806" y="257024"/>
                  </a:lnTo>
                  <a:lnTo>
                    <a:pt x="72194" y="216263"/>
                  </a:lnTo>
                  <a:lnTo>
                    <a:pt x="100589" y="177908"/>
                  </a:lnTo>
                  <a:lnTo>
                    <a:pt x="132858" y="142278"/>
                  </a:lnTo>
                  <a:lnTo>
                    <a:pt x="168488" y="110009"/>
                  </a:lnTo>
                  <a:lnTo>
                    <a:pt x="206843" y="81614"/>
                  </a:lnTo>
                  <a:lnTo>
                    <a:pt x="247604" y="57226"/>
                  </a:lnTo>
                  <a:lnTo>
                    <a:pt x="290452" y="36976"/>
                  </a:lnTo>
                  <a:lnTo>
                    <a:pt x="335069" y="20997"/>
                  </a:lnTo>
                  <a:lnTo>
                    <a:pt x="381136" y="9420"/>
                  </a:lnTo>
                  <a:lnTo>
                    <a:pt x="428335" y="2377"/>
                  </a:lnTo>
                  <a:lnTo>
                    <a:pt x="476347" y="0"/>
                  </a:lnTo>
                </a:path>
              </a:pathLst>
            </a:custGeom>
            <a:ln w="38100">
              <a:solidFill>
                <a:srgbClr val="243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259840" cy="3209925"/>
            <a:chOff x="0" y="0"/>
            <a:chExt cx="1259840" cy="320992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35635" cy="3209925"/>
            </a:xfrm>
            <a:custGeom>
              <a:avLst/>
              <a:gdLst/>
              <a:ahLst/>
              <a:cxnLst/>
              <a:rect l="l" t="t" r="r" b="b"/>
              <a:pathLst>
                <a:path w="635635" h="3209925">
                  <a:moveTo>
                    <a:pt x="635526" y="0"/>
                  </a:moveTo>
                  <a:lnTo>
                    <a:pt x="528988" y="3209753"/>
                  </a:lnTo>
                  <a:lnTo>
                    <a:pt x="0" y="3192195"/>
                  </a:lnTo>
                  <a:lnTo>
                    <a:pt x="0" y="0"/>
                  </a:lnTo>
                  <a:lnTo>
                    <a:pt x="635526" y="0"/>
                  </a:lnTo>
                  <a:close/>
                </a:path>
              </a:pathLst>
            </a:custGeom>
            <a:solidFill>
              <a:srgbClr val="243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59840" cy="1901825"/>
            </a:xfrm>
            <a:custGeom>
              <a:avLst/>
              <a:gdLst/>
              <a:ahLst/>
              <a:cxnLst/>
              <a:rect l="l" t="t" r="r" b="b"/>
              <a:pathLst>
                <a:path w="1259840" h="1901825">
                  <a:moveTo>
                    <a:pt x="1259495" y="0"/>
                  </a:moveTo>
                  <a:lnTo>
                    <a:pt x="1196380" y="1901520"/>
                  </a:lnTo>
                  <a:lnTo>
                    <a:pt x="0" y="1861810"/>
                  </a:lnTo>
                  <a:lnTo>
                    <a:pt x="0" y="0"/>
                  </a:lnTo>
                  <a:lnTo>
                    <a:pt x="1259495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623570" cy="683895"/>
            </a:xfrm>
            <a:custGeom>
              <a:avLst/>
              <a:gdLst/>
              <a:ahLst/>
              <a:cxnLst/>
              <a:rect l="l" t="t" r="r" b="b"/>
              <a:pathLst>
                <a:path w="623570" h="683895">
                  <a:moveTo>
                    <a:pt x="623478" y="0"/>
                  </a:moveTo>
                  <a:lnTo>
                    <a:pt x="600792" y="683483"/>
                  </a:lnTo>
                  <a:lnTo>
                    <a:pt x="0" y="663541"/>
                  </a:lnTo>
                  <a:lnTo>
                    <a:pt x="0" y="0"/>
                  </a:lnTo>
                  <a:lnTo>
                    <a:pt x="623478" y="0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883051" y="6395319"/>
            <a:ext cx="1405255" cy="3891915"/>
            <a:chOff x="16883051" y="6395319"/>
            <a:chExt cx="1405255" cy="3891915"/>
          </a:xfrm>
        </p:grpSpPr>
        <p:sp>
          <p:nvSpPr>
            <p:cNvPr id="11" name="object 11"/>
            <p:cNvSpPr/>
            <p:nvPr/>
          </p:nvSpPr>
          <p:spPr>
            <a:xfrm>
              <a:off x="16883050" y="6395326"/>
              <a:ext cx="1405255" cy="3891915"/>
            </a:xfrm>
            <a:custGeom>
              <a:avLst/>
              <a:gdLst/>
              <a:ahLst/>
              <a:cxnLst/>
              <a:rect l="l" t="t" r="r" b="b"/>
              <a:pathLst>
                <a:path w="1405255" h="3891915">
                  <a:moveTo>
                    <a:pt x="1404950" y="0"/>
                  </a:moveTo>
                  <a:lnTo>
                    <a:pt x="206197" y="367779"/>
                  </a:lnTo>
                  <a:lnTo>
                    <a:pt x="596188" y="1638960"/>
                  </a:lnTo>
                  <a:lnTo>
                    <a:pt x="0" y="1821865"/>
                  </a:lnTo>
                  <a:lnTo>
                    <a:pt x="635025" y="3891673"/>
                  </a:lnTo>
                  <a:lnTo>
                    <a:pt x="1287335" y="3891673"/>
                  </a:lnTo>
                  <a:lnTo>
                    <a:pt x="1404950" y="3891673"/>
                  </a:lnTo>
                  <a:lnTo>
                    <a:pt x="1404950" y="1390827"/>
                  </a:lnTo>
                  <a:lnTo>
                    <a:pt x="1404950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42029" y="9038851"/>
              <a:ext cx="446405" cy="1248410"/>
            </a:xfrm>
            <a:custGeom>
              <a:avLst/>
              <a:gdLst/>
              <a:ahLst/>
              <a:cxnLst/>
              <a:rect l="l" t="t" r="r" b="b"/>
              <a:pathLst>
                <a:path w="446405" h="1248409">
                  <a:moveTo>
                    <a:pt x="340959" y="1248148"/>
                  </a:moveTo>
                  <a:lnTo>
                    <a:pt x="0" y="136825"/>
                  </a:lnTo>
                  <a:lnTo>
                    <a:pt x="445969" y="0"/>
                  </a:lnTo>
                  <a:lnTo>
                    <a:pt x="445969" y="1248148"/>
                  </a:lnTo>
                  <a:lnTo>
                    <a:pt x="340959" y="1248148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02166" y="593020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30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30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30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1712196" y="1470399"/>
            <a:ext cx="15824200" cy="3781425"/>
            <a:chOff x="1712196" y="1470399"/>
            <a:chExt cx="15824200" cy="3781425"/>
          </a:xfrm>
        </p:grpSpPr>
        <p:sp>
          <p:nvSpPr>
            <p:cNvPr id="15" name="object 15"/>
            <p:cNvSpPr/>
            <p:nvPr/>
          </p:nvSpPr>
          <p:spPr>
            <a:xfrm>
              <a:off x="1719141" y="1470399"/>
              <a:ext cx="15798800" cy="3767454"/>
            </a:xfrm>
            <a:custGeom>
              <a:avLst/>
              <a:gdLst/>
              <a:ahLst/>
              <a:cxnLst/>
              <a:rect l="l" t="t" r="r" b="b"/>
              <a:pathLst>
                <a:path w="15798800" h="3767454">
                  <a:moveTo>
                    <a:pt x="15312573" y="3767103"/>
                  </a:moveTo>
                  <a:lnTo>
                    <a:pt x="485769" y="3767103"/>
                  </a:lnTo>
                  <a:lnTo>
                    <a:pt x="437762" y="3764726"/>
                  </a:lnTo>
                  <a:lnTo>
                    <a:pt x="390562" y="3757683"/>
                  </a:lnTo>
                  <a:lnTo>
                    <a:pt x="344494" y="3746106"/>
                  </a:lnTo>
                  <a:lnTo>
                    <a:pt x="299876" y="3730126"/>
                  </a:lnTo>
                  <a:lnTo>
                    <a:pt x="257028" y="3709876"/>
                  </a:lnTo>
                  <a:lnTo>
                    <a:pt x="216266" y="3685487"/>
                  </a:lnTo>
                  <a:lnTo>
                    <a:pt x="177911" y="3657092"/>
                  </a:lnTo>
                  <a:lnTo>
                    <a:pt x="142280" y="3624823"/>
                  </a:lnTo>
                  <a:lnTo>
                    <a:pt x="110010" y="3589192"/>
                  </a:lnTo>
                  <a:lnTo>
                    <a:pt x="81615" y="3550837"/>
                  </a:lnTo>
                  <a:lnTo>
                    <a:pt x="57227" y="3510075"/>
                  </a:lnTo>
                  <a:lnTo>
                    <a:pt x="36977" y="3467226"/>
                  </a:lnTo>
                  <a:lnTo>
                    <a:pt x="20997" y="3422609"/>
                  </a:lnTo>
                  <a:lnTo>
                    <a:pt x="9420" y="3376541"/>
                  </a:lnTo>
                  <a:lnTo>
                    <a:pt x="2377" y="3329341"/>
                  </a:lnTo>
                  <a:lnTo>
                    <a:pt x="0" y="3281329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15312568" y="0"/>
                  </a:lnTo>
                  <a:lnTo>
                    <a:pt x="15360580" y="2377"/>
                  </a:lnTo>
                  <a:lnTo>
                    <a:pt x="15407779" y="9420"/>
                  </a:lnTo>
                  <a:lnTo>
                    <a:pt x="15453847" y="20997"/>
                  </a:lnTo>
                  <a:lnTo>
                    <a:pt x="15498465" y="36977"/>
                  </a:lnTo>
                  <a:lnTo>
                    <a:pt x="15541313" y="57227"/>
                  </a:lnTo>
                  <a:lnTo>
                    <a:pt x="15582075" y="81615"/>
                  </a:lnTo>
                  <a:lnTo>
                    <a:pt x="15620430" y="110010"/>
                  </a:lnTo>
                  <a:lnTo>
                    <a:pt x="15656061" y="142280"/>
                  </a:lnTo>
                  <a:lnTo>
                    <a:pt x="15688331" y="177911"/>
                  </a:lnTo>
                  <a:lnTo>
                    <a:pt x="15716726" y="216266"/>
                  </a:lnTo>
                  <a:lnTo>
                    <a:pt x="15741115" y="257028"/>
                  </a:lnTo>
                  <a:lnTo>
                    <a:pt x="15761365" y="299876"/>
                  </a:lnTo>
                  <a:lnTo>
                    <a:pt x="15777345" y="344494"/>
                  </a:lnTo>
                  <a:lnTo>
                    <a:pt x="15788922" y="390562"/>
                  </a:lnTo>
                  <a:lnTo>
                    <a:pt x="15795966" y="437762"/>
                  </a:lnTo>
                  <a:lnTo>
                    <a:pt x="15798343" y="485774"/>
                  </a:lnTo>
                  <a:lnTo>
                    <a:pt x="15798343" y="3281329"/>
                  </a:lnTo>
                  <a:lnTo>
                    <a:pt x="15795966" y="3329341"/>
                  </a:lnTo>
                  <a:lnTo>
                    <a:pt x="15788922" y="3376541"/>
                  </a:lnTo>
                  <a:lnTo>
                    <a:pt x="15777345" y="3422609"/>
                  </a:lnTo>
                  <a:lnTo>
                    <a:pt x="15761365" y="3467226"/>
                  </a:lnTo>
                  <a:lnTo>
                    <a:pt x="15741115" y="3510075"/>
                  </a:lnTo>
                  <a:lnTo>
                    <a:pt x="15716726" y="3550837"/>
                  </a:lnTo>
                  <a:lnTo>
                    <a:pt x="15688331" y="3589192"/>
                  </a:lnTo>
                  <a:lnTo>
                    <a:pt x="15656061" y="3624823"/>
                  </a:lnTo>
                  <a:lnTo>
                    <a:pt x="15620430" y="3657092"/>
                  </a:lnTo>
                  <a:lnTo>
                    <a:pt x="15582075" y="3685487"/>
                  </a:lnTo>
                  <a:lnTo>
                    <a:pt x="15541313" y="3709876"/>
                  </a:lnTo>
                  <a:lnTo>
                    <a:pt x="15498465" y="3730126"/>
                  </a:lnTo>
                  <a:lnTo>
                    <a:pt x="15453847" y="3746106"/>
                  </a:lnTo>
                  <a:lnTo>
                    <a:pt x="15407779" y="3757683"/>
                  </a:lnTo>
                  <a:lnTo>
                    <a:pt x="15360580" y="3764726"/>
                  </a:lnTo>
                  <a:lnTo>
                    <a:pt x="15312573" y="3767103"/>
                  </a:lnTo>
                  <a:close/>
                </a:path>
              </a:pathLst>
            </a:custGeom>
            <a:solidFill>
              <a:srgbClr val="130D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31246" y="1756652"/>
              <a:ext cx="15786100" cy="3476625"/>
            </a:xfrm>
            <a:custGeom>
              <a:avLst/>
              <a:gdLst/>
              <a:ahLst/>
              <a:cxnLst/>
              <a:rect l="l" t="t" r="r" b="b"/>
              <a:pathLst>
                <a:path w="15786100" h="3476625">
                  <a:moveTo>
                    <a:pt x="15742539" y="0"/>
                  </a:moveTo>
                  <a:lnTo>
                    <a:pt x="15764952" y="58230"/>
                  </a:lnTo>
                  <a:lnTo>
                    <a:pt x="15776529" y="104297"/>
                  </a:lnTo>
                  <a:lnTo>
                    <a:pt x="15783572" y="151495"/>
                  </a:lnTo>
                  <a:lnTo>
                    <a:pt x="15785949" y="199506"/>
                  </a:lnTo>
                  <a:lnTo>
                    <a:pt x="15785949" y="2994975"/>
                  </a:lnTo>
                  <a:lnTo>
                    <a:pt x="15783572" y="3042986"/>
                  </a:lnTo>
                  <a:lnTo>
                    <a:pt x="15776529" y="3090184"/>
                  </a:lnTo>
                  <a:lnTo>
                    <a:pt x="15764952" y="3136251"/>
                  </a:lnTo>
                  <a:lnTo>
                    <a:pt x="15748973" y="3180867"/>
                  </a:lnTo>
                  <a:lnTo>
                    <a:pt x="15728723" y="3223714"/>
                  </a:lnTo>
                  <a:lnTo>
                    <a:pt x="15704336" y="3264475"/>
                  </a:lnTo>
                  <a:lnTo>
                    <a:pt x="15697211" y="3274099"/>
                  </a:lnTo>
                </a:path>
                <a:path w="15786100" h="3476625">
                  <a:moveTo>
                    <a:pt x="15608044" y="3370727"/>
                  </a:moveTo>
                  <a:lnTo>
                    <a:pt x="15569690" y="3399121"/>
                  </a:lnTo>
                  <a:lnTo>
                    <a:pt x="15528929" y="3423509"/>
                  </a:lnTo>
                  <a:lnTo>
                    <a:pt x="15486082" y="3443758"/>
                  </a:lnTo>
                  <a:lnTo>
                    <a:pt x="15441465" y="3459738"/>
                  </a:lnTo>
                  <a:lnTo>
                    <a:pt x="15395399" y="3471315"/>
                  </a:lnTo>
                  <a:lnTo>
                    <a:pt x="15363187" y="3476121"/>
                  </a:lnTo>
                </a:path>
                <a:path w="15786100" h="3476625">
                  <a:moveTo>
                    <a:pt x="410855" y="3476121"/>
                  </a:moveTo>
                  <a:lnTo>
                    <a:pt x="332576" y="3459738"/>
                  </a:lnTo>
                  <a:lnTo>
                    <a:pt x="287960" y="3443758"/>
                  </a:lnTo>
                  <a:lnTo>
                    <a:pt x="245113" y="3423509"/>
                  </a:lnTo>
                  <a:lnTo>
                    <a:pt x="204353" y="3399121"/>
                  </a:lnTo>
                  <a:lnTo>
                    <a:pt x="165998" y="3370727"/>
                  </a:lnTo>
                  <a:lnTo>
                    <a:pt x="130368" y="3338459"/>
                  </a:lnTo>
                  <a:lnTo>
                    <a:pt x="98100" y="3302829"/>
                  </a:lnTo>
                  <a:lnTo>
                    <a:pt x="69706" y="3264475"/>
                  </a:lnTo>
                  <a:lnTo>
                    <a:pt x="45318" y="3223714"/>
                  </a:lnTo>
                  <a:lnTo>
                    <a:pt x="25069" y="3180867"/>
                  </a:lnTo>
                  <a:lnTo>
                    <a:pt x="9090" y="3136251"/>
                  </a:lnTo>
                  <a:lnTo>
                    <a:pt x="0" y="310008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83911" y="645626"/>
            <a:ext cx="101473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0" dirty="0">
                <a:solidFill>
                  <a:srgbClr val="170000"/>
                </a:solidFill>
              </a:rPr>
              <a:t>Identity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405" dirty="0">
                <a:solidFill>
                  <a:srgbClr val="170000"/>
                </a:solidFill>
              </a:rPr>
              <a:t>VS</a:t>
            </a:r>
            <a:r>
              <a:rPr sz="4400" spc="-225" dirty="0">
                <a:solidFill>
                  <a:srgbClr val="170000"/>
                </a:solidFill>
              </a:rPr>
              <a:t> </a:t>
            </a:r>
            <a:r>
              <a:rPr sz="4400" spc="-100" dirty="0">
                <a:solidFill>
                  <a:srgbClr val="170000"/>
                </a:solidFill>
              </a:rPr>
              <a:t>Identity</a:t>
            </a:r>
            <a:r>
              <a:rPr sz="4400" spc="-225" dirty="0">
                <a:solidFill>
                  <a:srgbClr val="170000"/>
                </a:solidFill>
              </a:rPr>
              <a:t> </a:t>
            </a:r>
            <a:r>
              <a:rPr sz="4400" spc="40" dirty="0">
                <a:solidFill>
                  <a:srgbClr val="170000"/>
                </a:solidFill>
              </a:rPr>
              <a:t>Confusion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-300" dirty="0">
                <a:solidFill>
                  <a:srgbClr val="170000"/>
                </a:solidFill>
              </a:rPr>
              <a:t>(10-20</a:t>
            </a:r>
            <a:r>
              <a:rPr sz="4400" spc="-225" dirty="0">
                <a:solidFill>
                  <a:srgbClr val="170000"/>
                </a:solidFill>
              </a:rPr>
              <a:t> </a:t>
            </a:r>
            <a:r>
              <a:rPr sz="4400" spc="-245" dirty="0">
                <a:solidFill>
                  <a:srgbClr val="170000"/>
                </a:solidFill>
              </a:rPr>
              <a:t>th)</a:t>
            </a:r>
            <a:endParaRPr sz="4400"/>
          </a:p>
        </p:txBody>
      </p:sp>
      <p:sp>
        <p:nvSpPr>
          <p:cNvPr id="18" name="object 18"/>
          <p:cNvSpPr/>
          <p:nvPr/>
        </p:nvSpPr>
        <p:spPr>
          <a:xfrm>
            <a:off x="1702166" y="5455733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29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29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29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539195" y="6271764"/>
            <a:ext cx="15187294" cy="3438525"/>
            <a:chOff x="1539195" y="6271764"/>
            <a:chExt cx="15187294" cy="3438525"/>
          </a:xfrm>
        </p:grpSpPr>
        <p:sp>
          <p:nvSpPr>
            <p:cNvPr id="20" name="object 20"/>
            <p:cNvSpPr/>
            <p:nvPr/>
          </p:nvSpPr>
          <p:spPr>
            <a:xfrm>
              <a:off x="1557932" y="6290814"/>
              <a:ext cx="15168880" cy="3403600"/>
            </a:xfrm>
            <a:custGeom>
              <a:avLst/>
              <a:gdLst/>
              <a:ahLst/>
              <a:cxnLst/>
              <a:rect l="l" t="t" r="r" b="b"/>
              <a:pathLst>
                <a:path w="15168880" h="3403600">
                  <a:moveTo>
                    <a:pt x="14686367" y="3403244"/>
                  </a:moveTo>
                  <a:lnTo>
                    <a:pt x="485768" y="3403244"/>
                  </a:lnTo>
                  <a:lnTo>
                    <a:pt x="437762" y="3400867"/>
                  </a:lnTo>
                  <a:lnTo>
                    <a:pt x="390562" y="3393824"/>
                  </a:lnTo>
                  <a:lnTo>
                    <a:pt x="344494" y="3382246"/>
                  </a:lnTo>
                  <a:lnTo>
                    <a:pt x="299876" y="3366267"/>
                  </a:lnTo>
                  <a:lnTo>
                    <a:pt x="257028" y="3346017"/>
                  </a:lnTo>
                  <a:lnTo>
                    <a:pt x="216266" y="3321628"/>
                  </a:lnTo>
                  <a:lnTo>
                    <a:pt x="177911" y="3293233"/>
                  </a:lnTo>
                  <a:lnTo>
                    <a:pt x="142280" y="3260964"/>
                  </a:lnTo>
                  <a:lnTo>
                    <a:pt x="110010" y="3225333"/>
                  </a:lnTo>
                  <a:lnTo>
                    <a:pt x="81615" y="3186977"/>
                  </a:lnTo>
                  <a:lnTo>
                    <a:pt x="57227" y="3146216"/>
                  </a:lnTo>
                  <a:lnTo>
                    <a:pt x="36977" y="3103367"/>
                  </a:lnTo>
                  <a:lnTo>
                    <a:pt x="20997" y="3058749"/>
                  </a:lnTo>
                  <a:lnTo>
                    <a:pt x="9420" y="3012682"/>
                  </a:lnTo>
                  <a:lnTo>
                    <a:pt x="2377" y="2965482"/>
                  </a:lnTo>
                  <a:lnTo>
                    <a:pt x="0" y="2917470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4686361" y="0"/>
                  </a:lnTo>
                  <a:lnTo>
                    <a:pt x="14734373" y="2377"/>
                  </a:lnTo>
                  <a:lnTo>
                    <a:pt x="14781572" y="9420"/>
                  </a:lnTo>
                  <a:lnTo>
                    <a:pt x="14827640" y="20997"/>
                  </a:lnTo>
                  <a:lnTo>
                    <a:pt x="14872257" y="36977"/>
                  </a:lnTo>
                  <a:lnTo>
                    <a:pt x="14915106" y="57227"/>
                  </a:lnTo>
                  <a:lnTo>
                    <a:pt x="14955867" y="81615"/>
                  </a:lnTo>
                  <a:lnTo>
                    <a:pt x="14994222" y="110010"/>
                  </a:lnTo>
                  <a:lnTo>
                    <a:pt x="15029853" y="142280"/>
                  </a:lnTo>
                  <a:lnTo>
                    <a:pt x="15062122" y="177911"/>
                  </a:lnTo>
                  <a:lnTo>
                    <a:pt x="15090517" y="216266"/>
                  </a:lnTo>
                  <a:lnTo>
                    <a:pt x="15114906" y="257028"/>
                  </a:lnTo>
                  <a:lnTo>
                    <a:pt x="15135156" y="299876"/>
                  </a:lnTo>
                  <a:lnTo>
                    <a:pt x="15151136" y="344494"/>
                  </a:lnTo>
                  <a:lnTo>
                    <a:pt x="15162714" y="390562"/>
                  </a:lnTo>
                  <a:lnTo>
                    <a:pt x="15168365" y="428436"/>
                  </a:lnTo>
                  <a:lnTo>
                    <a:pt x="15168365" y="2974807"/>
                  </a:lnTo>
                  <a:lnTo>
                    <a:pt x="15162714" y="3012682"/>
                  </a:lnTo>
                  <a:lnTo>
                    <a:pt x="15151136" y="3058749"/>
                  </a:lnTo>
                  <a:lnTo>
                    <a:pt x="15135156" y="3103367"/>
                  </a:lnTo>
                  <a:lnTo>
                    <a:pt x="15114906" y="3146216"/>
                  </a:lnTo>
                  <a:lnTo>
                    <a:pt x="15090517" y="3186977"/>
                  </a:lnTo>
                  <a:lnTo>
                    <a:pt x="15062122" y="3225333"/>
                  </a:lnTo>
                  <a:lnTo>
                    <a:pt x="15029853" y="3260964"/>
                  </a:lnTo>
                  <a:lnTo>
                    <a:pt x="14994222" y="3293233"/>
                  </a:lnTo>
                  <a:lnTo>
                    <a:pt x="14955867" y="3321628"/>
                  </a:lnTo>
                  <a:lnTo>
                    <a:pt x="14915106" y="3346017"/>
                  </a:lnTo>
                  <a:lnTo>
                    <a:pt x="14872257" y="3366267"/>
                  </a:lnTo>
                  <a:lnTo>
                    <a:pt x="14827640" y="3382246"/>
                  </a:lnTo>
                  <a:lnTo>
                    <a:pt x="14781572" y="3393824"/>
                  </a:lnTo>
                  <a:lnTo>
                    <a:pt x="14734373" y="3400867"/>
                  </a:lnTo>
                  <a:lnTo>
                    <a:pt x="14686367" y="3403244"/>
                  </a:lnTo>
                  <a:close/>
                </a:path>
              </a:pathLst>
            </a:custGeom>
            <a:solidFill>
              <a:srgbClr val="130D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44000" y="6290814"/>
              <a:ext cx="14295755" cy="9525"/>
            </a:xfrm>
            <a:custGeom>
              <a:avLst/>
              <a:gdLst/>
              <a:ahLst/>
              <a:cxnLst/>
              <a:rect l="l" t="t" r="r" b="b"/>
              <a:pathLst>
                <a:path w="14295755" h="9525">
                  <a:moveTo>
                    <a:pt x="-19049" y="4709"/>
                  </a:moveTo>
                  <a:lnTo>
                    <a:pt x="14314255" y="4709"/>
                  </a:lnTo>
                </a:path>
              </a:pathLst>
            </a:custGeom>
            <a:ln w="47519">
              <a:solidFill>
                <a:srgbClr val="243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58245" y="6290814"/>
              <a:ext cx="14979015" cy="3400425"/>
            </a:xfrm>
            <a:custGeom>
              <a:avLst/>
              <a:gdLst/>
              <a:ahLst/>
              <a:cxnLst/>
              <a:rect l="l" t="t" r="r" b="b"/>
              <a:pathLst>
                <a:path w="14979015" h="3400425">
                  <a:moveTo>
                    <a:pt x="14949956" y="78445"/>
                  </a:moveTo>
                  <a:lnTo>
                    <a:pt x="14955249" y="81612"/>
                  </a:lnTo>
                </a:path>
                <a:path w="14979015" h="3400425">
                  <a:moveTo>
                    <a:pt x="14978496" y="3304281"/>
                  </a:moveTo>
                  <a:lnTo>
                    <a:pt x="14914489" y="3345878"/>
                  </a:lnTo>
                  <a:lnTo>
                    <a:pt x="14871642" y="3366127"/>
                  </a:lnTo>
                  <a:lnTo>
                    <a:pt x="14827026" y="3382106"/>
                  </a:lnTo>
                  <a:lnTo>
                    <a:pt x="14780961" y="3393683"/>
                  </a:lnTo>
                  <a:lnTo>
                    <a:pt x="14735787" y="3400424"/>
                  </a:lnTo>
                </a:path>
                <a:path w="14979015" h="3400425">
                  <a:moveTo>
                    <a:pt x="435719" y="3400424"/>
                  </a:moveTo>
                  <a:lnTo>
                    <a:pt x="390546" y="3393683"/>
                  </a:lnTo>
                  <a:lnTo>
                    <a:pt x="344480" y="3382106"/>
                  </a:lnTo>
                  <a:lnTo>
                    <a:pt x="299864" y="3366127"/>
                  </a:lnTo>
                  <a:lnTo>
                    <a:pt x="257017" y="3345878"/>
                  </a:lnTo>
                  <a:lnTo>
                    <a:pt x="216257" y="3321491"/>
                  </a:lnTo>
                  <a:lnTo>
                    <a:pt x="177903" y="3293097"/>
                  </a:lnTo>
                  <a:lnTo>
                    <a:pt x="142274" y="3260829"/>
                  </a:lnTo>
                  <a:lnTo>
                    <a:pt x="110006" y="3225200"/>
                  </a:lnTo>
                  <a:lnTo>
                    <a:pt x="81612" y="3186846"/>
                  </a:lnTo>
                  <a:lnTo>
                    <a:pt x="57225" y="3146086"/>
                  </a:lnTo>
                  <a:lnTo>
                    <a:pt x="36975" y="3103239"/>
                  </a:lnTo>
                  <a:lnTo>
                    <a:pt x="20996" y="3058623"/>
                  </a:lnTo>
                  <a:lnTo>
                    <a:pt x="9419" y="3012557"/>
                  </a:lnTo>
                  <a:lnTo>
                    <a:pt x="2376" y="2965359"/>
                  </a:lnTo>
                  <a:lnTo>
                    <a:pt x="0" y="2917349"/>
                  </a:lnTo>
                  <a:lnTo>
                    <a:pt x="0" y="485754"/>
                  </a:lnTo>
                  <a:lnTo>
                    <a:pt x="2376" y="437743"/>
                  </a:lnTo>
                  <a:lnTo>
                    <a:pt x="9419" y="390546"/>
                  </a:lnTo>
                  <a:lnTo>
                    <a:pt x="20996" y="344480"/>
                  </a:lnTo>
                  <a:lnTo>
                    <a:pt x="36975" y="299864"/>
                  </a:lnTo>
                  <a:lnTo>
                    <a:pt x="57225" y="257017"/>
                  </a:lnTo>
                  <a:lnTo>
                    <a:pt x="81612" y="216257"/>
                  </a:lnTo>
                  <a:lnTo>
                    <a:pt x="110006" y="177903"/>
                  </a:lnTo>
                  <a:lnTo>
                    <a:pt x="142274" y="142274"/>
                  </a:lnTo>
                  <a:lnTo>
                    <a:pt x="177903" y="110006"/>
                  </a:lnTo>
                  <a:lnTo>
                    <a:pt x="216257" y="81612"/>
                  </a:lnTo>
                  <a:lnTo>
                    <a:pt x="257017" y="57225"/>
                  </a:lnTo>
                  <a:lnTo>
                    <a:pt x="299864" y="36975"/>
                  </a:lnTo>
                  <a:lnTo>
                    <a:pt x="344480" y="20996"/>
                  </a:lnTo>
                  <a:lnTo>
                    <a:pt x="390546" y="9419"/>
                  </a:lnTo>
                  <a:lnTo>
                    <a:pt x="437743" y="2376"/>
                  </a:lnTo>
                  <a:lnTo>
                    <a:pt x="485754" y="0"/>
                  </a:lnTo>
                </a:path>
              </a:pathLst>
            </a:custGeom>
            <a:ln w="38099">
              <a:solidFill>
                <a:srgbClr val="243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06441" y="1443254"/>
            <a:ext cx="15740380" cy="8343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555" marR="5080">
              <a:lnSpc>
                <a:spcPct val="106300"/>
              </a:lnSpc>
              <a:spcBef>
                <a:spcPts val="90"/>
              </a:spcBef>
            </a:pPr>
            <a:r>
              <a:rPr sz="4000" spc="-385" dirty="0">
                <a:solidFill>
                  <a:srgbClr val="FFFFFF"/>
                </a:solidFill>
                <a:latin typeface="Trebuchet MS"/>
                <a:cs typeface="Trebuchet MS"/>
              </a:rPr>
              <a:t>•Remaja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70" dirty="0">
                <a:solidFill>
                  <a:srgbClr val="FFFFFF"/>
                </a:solidFill>
                <a:latin typeface="Trebuchet MS"/>
                <a:cs typeface="Trebuchet MS"/>
              </a:rPr>
              <a:t>mencari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65" dirty="0">
                <a:solidFill>
                  <a:srgbClr val="FFFFFF"/>
                </a:solidFill>
                <a:latin typeface="Trebuchet MS"/>
                <a:cs typeface="Trebuchet MS"/>
              </a:rPr>
              <a:t>jati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30" dirty="0">
                <a:solidFill>
                  <a:srgbClr val="FFFFFF"/>
                </a:solidFill>
                <a:latin typeface="Trebuchet MS"/>
                <a:cs typeface="Trebuchet MS"/>
              </a:rPr>
              <a:t>diri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95" dirty="0">
                <a:solidFill>
                  <a:srgbClr val="FFFFFF"/>
                </a:solidFill>
                <a:latin typeface="Trebuchet MS"/>
                <a:cs typeface="Trebuchet MS"/>
              </a:rPr>
              <a:t>dihadapkan</a:t>
            </a:r>
            <a:r>
              <a:rPr sz="40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30" dirty="0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25" dirty="0">
                <a:solidFill>
                  <a:srgbClr val="FFFFFF"/>
                </a:solidFill>
                <a:latin typeface="Trebuchet MS"/>
                <a:cs typeface="Trebuchet MS"/>
              </a:rPr>
              <a:t>banyak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04" dirty="0">
                <a:solidFill>
                  <a:srgbClr val="FFFFFF"/>
                </a:solidFill>
                <a:latin typeface="Trebuchet MS"/>
                <a:cs typeface="Trebuchet MS"/>
              </a:rPr>
              <a:t>peran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04" dirty="0">
                <a:solidFill>
                  <a:srgbClr val="FFFFFF"/>
                </a:solidFill>
                <a:latin typeface="Trebuchet MS"/>
                <a:cs typeface="Trebuchet MS"/>
              </a:rPr>
              <a:t>baru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000" spc="-4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54" dirty="0">
                <a:solidFill>
                  <a:srgbClr val="FFFFFF"/>
                </a:solidFill>
                <a:latin typeface="Trebuchet MS"/>
                <a:cs typeface="Trebuchet MS"/>
              </a:rPr>
              <a:t>status</a:t>
            </a:r>
            <a:r>
              <a:rPr sz="4000" spc="-4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45" dirty="0">
                <a:solidFill>
                  <a:srgbClr val="FFFFFF"/>
                </a:solidFill>
                <a:latin typeface="Trebuchet MS"/>
                <a:cs typeface="Trebuchet MS"/>
              </a:rPr>
              <a:t>orang </a:t>
            </a:r>
            <a:r>
              <a:rPr sz="4000" spc="-1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10" dirty="0">
                <a:solidFill>
                  <a:srgbClr val="FFFFFF"/>
                </a:solidFill>
                <a:latin typeface="Trebuchet MS"/>
                <a:cs typeface="Trebuchet MS"/>
              </a:rPr>
              <a:t>dewasa</a:t>
            </a:r>
            <a:r>
              <a:rPr sz="4000" spc="-5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95" dirty="0">
                <a:solidFill>
                  <a:srgbClr val="FFFFFF"/>
                </a:solidFill>
                <a:latin typeface="Trebuchet MS"/>
                <a:cs typeface="Trebuchet MS"/>
              </a:rPr>
              <a:t>(pekerjaan</a:t>
            </a:r>
            <a:r>
              <a:rPr sz="4000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000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70" dirty="0">
                <a:solidFill>
                  <a:srgbClr val="FFFFFF"/>
                </a:solidFill>
                <a:latin typeface="Trebuchet MS"/>
                <a:cs typeface="Trebuchet MS"/>
              </a:rPr>
              <a:t>cinta)</a:t>
            </a:r>
            <a:endParaRPr sz="4000">
              <a:latin typeface="Trebuchet MS"/>
              <a:cs typeface="Trebuchet MS"/>
            </a:endParaRPr>
          </a:p>
          <a:p>
            <a:pPr marL="122555">
              <a:lnSpc>
                <a:spcPct val="100000"/>
              </a:lnSpc>
              <a:spcBef>
                <a:spcPts val="300"/>
              </a:spcBef>
            </a:pPr>
            <a:r>
              <a:rPr sz="4000" spc="-350" dirty="0">
                <a:solidFill>
                  <a:srgbClr val="FFFFFF"/>
                </a:solidFill>
                <a:latin typeface="Trebuchet MS"/>
                <a:cs typeface="Trebuchet MS"/>
              </a:rPr>
              <a:t>•Membentuk</a:t>
            </a:r>
            <a:r>
              <a:rPr sz="4000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80" dirty="0">
                <a:solidFill>
                  <a:srgbClr val="FFFFFF"/>
                </a:solidFill>
                <a:latin typeface="Trebuchet MS"/>
                <a:cs typeface="Trebuchet MS"/>
              </a:rPr>
              <a:t>identitas</a:t>
            </a:r>
            <a:r>
              <a:rPr sz="4000" spc="-5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10" dirty="0">
                <a:solidFill>
                  <a:srgbClr val="FFFFFF"/>
                </a:solidFill>
                <a:latin typeface="Trebuchet MS"/>
                <a:cs typeface="Trebuchet MS"/>
              </a:rPr>
              <a:t>diizinkan</a:t>
            </a:r>
            <a:r>
              <a:rPr sz="4000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370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4000" spc="-5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60" dirty="0">
                <a:solidFill>
                  <a:srgbClr val="FFFFFF"/>
                </a:solidFill>
                <a:latin typeface="Trebuchet MS"/>
                <a:cs typeface="Trebuchet MS"/>
              </a:rPr>
              <a:t>mengeksplorasi</a:t>
            </a:r>
            <a:r>
              <a:rPr sz="4000" spc="-5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80" dirty="0">
                <a:solidFill>
                  <a:srgbClr val="FFFFFF"/>
                </a:solidFill>
                <a:latin typeface="Trebuchet MS"/>
                <a:cs typeface="Trebuchet MS"/>
              </a:rPr>
              <a:t>jalan-jalan</a:t>
            </a:r>
            <a:r>
              <a:rPr sz="4000" spc="-5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3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4000" spc="-5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70" dirty="0">
                <a:solidFill>
                  <a:srgbClr val="FFFFFF"/>
                </a:solidFill>
                <a:latin typeface="Trebuchet MS"/>
                <a:cs typeface="Trebuchet MS"/>
              </a:rPr>
              <a:t>berbeda</a:t>
            </a:r>
            <a:endParaRPr sz="4000">
              <a:latin typeface="Trebuchet MS"/>
              <a:cs typeface="Trebuchet MS"/>
            </a:endParaRPr>
          </a:p>
          <a:p>
            <a:pPr marL="122555" marR="5080" algn="just">
              <a:lnSpc>
                <a:spcPts val="5100"/>
              </a:lnSpc>
              <a:spcBef>
                <a:spcPts val="220"/>
              </a:spcBef>
            </a:pPr>
            <a:r>
              <a:rPr sz="4000" spc="-465" dirty="0">
                <a:solidFill>
                  <a:srgbClr val="FFFFFF"/>
                </a:solidFill>
                <a:latin typeface="Trebuchet MS"/>
                <a:cs typeface="Trebuchet MS"/>
              </a:rPr>
              <a:t>•Tidak</a:t>
            </a:r>
            <a:r>
              <a:rPr sz="4000" spc="-45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54" dirty="0">
                <a:solidFill>
                  <a:srgbClr val="FFFFFF"/>
                </a:solidFill>
                <a:latin typeface="Trebuchet MS"/>
                <a:cs typeface="Trebuchet MS"/>
              </a:rPr>
              <a:t>cukup</a:t>
            </a:r>
            <a:r>
              <a:rPr sz="4000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60" dirty="0">
                <a:solidFill>
                  <a:srgbClr val="FFFFFF"/>
                </a:solidFill>
                <a:latin typeface="Trebuchet MS"/>
                <a:cs typeface="Trebuchet MS"/>
              </a:rPr>
              <a:t>mengeksplorasi</a:t>
            </a:r>
            <a:r>
              <a:rPr sz="4000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10" dirty="0">
                <a:solidFill>
                  <a:srgbClr val="FFFFFF"/>
                </a:solidFill>
                <a:latin typeface="Trebuchet MS"/>
                <a:cs typeface="Trebuchet MS"/>
              </a:rPr>
              <a:t>peran-peran</a:t>
            </a:r>
            <a:r>
              <a:rPr sz="40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3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40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170" dirty="0">
                <a:solidFill>
                  <a:srgbClr val="FFFFFF"/>
                </a:solidFill>
                <a:latin typeface="Trebuchet MS"/>
                <a:cs typeface="Trebuchet MS"/>
              </a:rPr>
              <a:t>berbeda</a:t>
            </a:r>
            <a:r>
              <a:rPr sz="4000" spc="-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55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000" spc="1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80" dirty="0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sz="40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10" dirty="0">
                <a:solidFill>
                  <a:srgbClr val="FFFFFF"/>
                </a:solidFill>
                <a:latin typeface="Trebuchet MS"/>
                <a:cs typeface="Trebuchet MS"/>
              </a:rPr>
              <a:t>mengembangkan </a:t>
            </a:r>
            <a:r>
              <a:rPr sz="4000" spc="-285" dirty="0">
                <a:solidFill>
                  <a:srgbClr val="FFFFFF"/>
                </a:solidFill>
                <a:latin typeface="Trebuchet MS"/>
                <a:cs typeface="Trebuchet MS"/>
              </a:rPr>
              <a:t>jalan </a:t>
            </a:r>
            <a:r>
              <a:rPr sz="4000" spc="-130" dirty="0">
                <a:solidFill>
                  <a:srgbClr val="FFFFFF"/>
                </a:solidFill>
                <a:latin typeface="Trebuchet MS"/>
                <a:cs typeface="Trebuchet MS"/>
              </a:rPr>
              <a:t>masa depan </a:t>
            </a:r>
            <a:r>
              <a:rPr sz="4000" spc="-85" dirty="0">
                <a:solidFill>
                  <a:srgbClr val="FFFFFF"/>
                </a:solidFill>
                <a:latin typeface="Trebuchet MS"/>
                <a:cs typeface="Trebuchet MS"/>
              </a:rPr>
              <a:t>yg </a:t>
            </a:r>
            <a:r>
              <a:rPr sz="4000" spc="-220" dirty="0">
                <a:solidFill>
                  <a:srgbClr val="FFFFFF"/>
                </a:solidFill>
                <a:latin typeface="Trebuchet MS"/>
                <a:cs typeface="Trebuchet MS"/>
              </a:rPr>
              <a:t>tetap </a:t>
            </a:r>
            <a:r>
              <a:rPr sz="4000" spc="-180" dirty="0">
                <a:solidFill>
                  <a:srgbClr val="FFFFFF"/>
                </a:solidFill>
                <a:latin typeface="Trebuchet MS"/>
                <a:cs typeface="Trebuchet MS"/>
              </a:rPr>
              <a:t>akan </a:t>
            </a:r>
            <a:r>
              <a:rPr sz="4000" spc="-175" dirty="0">
                <a:solidFill>
                  <a:srgbClr val="FFFFFF"/>
                </a:solidFill>
                <a:latin typeface="Trebuchet MS"/>
                <a:cs typeface="Trebuchet MS"/>
              </a:rPr>
              <a:t>bingung </a:t>
            </a:r>
            <a:r>
              <a:rPr sz="4000" spc="-130" dirty="0">
                <a:solidFill>
                  <a:srgbClr val="FFFFFF"/>
                </a:solidFill>
                <a:latin typeface="Trebuchet MS"/>
                <a:cs typeface="Trebuchet MS"/>
              </a:rPr>
              <a:t>dengan </a:t>
            </a:r>
            <a:r>
              <a:rPr sz="4000" spc="-280" dirty="0">
                <a:solidFill>
                  <a:srgbClr val="FFFFFF"/>
                </a:solidFill>
                <a:latin typeface="Trebuchet MS"/>
                <a:cs typeface="Trebuchet MS"/>
              </a:rPr>
              <a:t>identitas </a:t>
            </a:r>
            <a:r>
              <a:rPr sz="4000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spc="-290" dirty="0">
                <a:solidFill>
                  <a:srgbClr val="FFFFFF"/>
                </a:solidFill>
                <a:latin typeface="Trebuchet MS"/>
                <a:cs typeface="Trebuchet MS"/>
              </a:rPr>
              <a:t>mereka</a:t>
            </a:r>
            <a:endParaRPr sz="4000">
              <a:latin typeface="Trebuchet MS"/>
              <a:cs typeface="Trebuchet MS"/>
            </a:endParaRPr>
          </a:p>
          <a:p>
            <a:pPr marL="789940" algn="just">
              <a:lnSpc>
                <a:spcPct val="100000"/>
              </a:lnSpc>
              <a:spcBef>
                <a:spcPts val="1345"/>
              </a:spcBef>
            </a:pPr>
            <a:r>
              <a:rPr sz="4000" b="1" spc="-65" dirty="0">
                <a:solidFill>
                  <a:srgbClr val="170000"/>
                </a:solidFill>
                <a:latin typeface="Trebuchet MS"/>
                <a:cs typeface="Trebuchet MS"/>
              </a:rPr>
              <a:t>6.Intimacy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365" dirty="0">
                <a:solidFill>
                  <a:srgbClr val="170000"/>
                </a:solidFill>
                <a:latin typeface="Trebuchet MS"/>
                <a:cs typeface="Trebuchet MS"/>
              </a:rPr>
              <a:t>VS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10" dirty="0">
                <a:solidFill>
                  <a:srgbClr val="170000"/>
                </a:solidFill>
                <a:latin typeface="Trebuchet MS"/>
                <a:cs typeface="Trebuchet MS"/>
              </a:rPr>
              <a:t>Isolation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114" dirty="0">
                <a:solidFill>
                  <a:srgbClr val="170000"/>
                </a:solidFill>
                <a:latin typeface="Trebuchet MS"/>
                <a:cs typeface="Trebuchet MS"/>
              </a:rPr>
              <a:t>(20-30</a:t>
            </a:r>
            <a:r>
              <a:rPr sz="4000" b="1" spc="-204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225" dirty="0">
                <a:solidFill>
                  <a:srgbClr val="170000"/>
                </a:solidFill>
                <a:latin typeface="Trebuchet MS"/>
                <a:cs typeface="Trebuchet MS"/>
              </a:rPr>
              <a:t>th)</a:t>
            </a:r>
            <a:endParaRPr sz="4000">
              <a:latin typeface="Trebuchet MS"/>
              <a:cs typeface="Trebuchet MS"/>
            </a:endParaRPr>
          </a:p>
          <a:p>
            <a:pPr marL="12700" marR="1080135">
              <a:lnSpc>
                <a:spcPct val="115399"/>
              </a:lnSpc>
              <a:spcBef>
                <a:spcPts val="1535"/>
              </a:spcBef>
            </a:pPr>
            <a:r>
              <a:rPr sz="3900" spc="-980" dirty="0">
                <a:solidFill>
                  <a:srgbClr val="FFFFFF"/>
                </a:solidFill>
                <a:latin typeface="Trebuchet MS"/>
                <a:cs typeface="Trebuchet MS"/>
              </a:rPr>
              <a:t>•</a:t>
            </a:r>
            <a:r>
              <a:rPr sz="3900" spc="-65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900" spc="18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9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40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900" spc="-43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3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18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-39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39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3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3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-3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9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hu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sz="3900" spc="18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1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37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9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po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900" spc="-3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9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18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1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900" spc="-40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210" dirty="0">
                <a:solidFill>
                  <a:srgbClr val="FFFFFF"/>
                </a:solidFill>
                <a:latin typeface="Trebuchet MS"/>
                <a:cs typeface="Trebuchet MS"/>
              </a:rPr>
              <a:t>g  </a:t>
            </a:r>
            <a:r>
              <a:rPr sz="3900" spc="-260" dirty="0">
                <a:solidFill>
                  <a:srgbClr val="FFFFFF"/>
                </a:solidFill>
                <a:latin typeface="Trebuchet MS"/>
                <a:cs typeface="Trebuchet MS"/>
              </a:rPr>
              <a:t>lain.</a:t>
            </a:r>
            <a:endParaRPr sz="3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900" spc="-345" dirty="0">
                <a:solidFill>
                  <a:srgbClr val="FFFFFF"/>
                </a:solidFill>
                <a:latin typeface="Trebuchet MS"/>
                <a:cs typeface="Trebuchet MS"/>
              </a:rPr>
              <a:t>•Keintiman: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15" dirty="0">
                <a:solidFill>
                  <a:srgbClr val="FFFFFF"/>
                </a:solidFill>
                <a:latin typeface="Trebuchet MS"/>
                <a:cs typeface="Trebuchet MS"/>
              </a:rPr>
              <a:t>meleburnya</a:t>
            </a:r>
            <a:r>
              <a:rPr sz="39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54" dirty="0">
                <a:solidFill>
                  <a:srgbClr val="FFFFFF"/>
                </a:solidFill>
                <a:latin typeface="Trebuchet MS"/>
                <a:cs typeface="Trebuchet MS"/>
              </a:rPr>
              <a:t>diri</a:t>
            </a:r>
            <a:r>
              <a:rPr sz="39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15" dirty="0">
                <a:solidFill>
                  <a:srgbClr val="FFFFFF"/>
                </a:solidFill>
                <a:latin typeface="Trebuchet MS"/>
                <a:cs typeface="Trebuchet MS"/>
              </a:rPr>
              <a:t>sendiri</a:t>
            </a:r>
            <a:r>
              <a:rPr sz="39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39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54" dirty="0">
                <a:solidFill>
                  <a:srgbClr val="FFFFFF"/>
                </a:solidFill>
                <a:latin typeface="Trebuchet MS"/>
                <a:cs typeface="Trebuchet MS"/>
              </a:rPr>
              <a:t>diri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70" dirty="0">
                <a:solidFill>
                  <a:srgbClr val="FFFFFF"/>
                </a:solidFill>
                <a:latin typeface="Trebuchet MS"/>
                <a:cs typeface="Trebuchet MS"/>
              </a:rPr>
              <a:t>orang</a:t>
            </a:r>
            <a:r>
              <a:rPr sz="3900" spc="-3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60" dirty="0">
                <a:solidFill>
                  <a:srgbClr val="FFFFFF"/>
                </a:solidFill>
                <a:latin typeface="Trebuchet MS"/>
                <a:cs typeface="Trebuchet MS"/>
              </a:rPr>
              <a:t>lain.</a:t>
            </a:r>
            <a:endParaRPr sz="3900">
              <a:latin typeface="Trebuchet MS"/>
              <a:cs typeface="Trebuchet MS"/>
            </a:endParaRPr>
          </a:p>
          <a:p>
            <a:pPr marL="12700" marR="1080135">
              <a:lnSpc>
                <a:spcPct val="115399"/>
              </a:lnSpc>
            </a:pPr>
            <a:r>
              <a:rPr sz="3900" spc="75" dirty="0">
                <a:solidFill>
                  <a:srgbClr val="FFFFFF"/>
                </a:solidFill>
                <a:latin typeface="Trebuchet MS"/>
                <a:cs typeface="Trebuchet MS"/>
              </a:rPr>
              <a:t>Gagal</a:t>
            </a:r>
            <a:r>
              <a:rPr sz="39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45" dirty="0">
                <a:solidFill>
                  <a:srgbClr val="FFFFFF"/>
                </a:solidFill>
                <a:latin typeface="Trebuchet MS"/>
                <a:cs typeface="Trebuchet MS"/>
              </a:rPr>
              <a:t>membentuk</a:t>
            </a:r>
            <a:r>
              <a:rPr sz="39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20" dirty="0">
                <a:solidFill>
                  <a:srgbClr val="FFFFFF"/>
                </a:solidFill>
                <a:latin typeface="Trebuchet MS"/>
                <a:cs typeface="Trebuchet MS"/>
              </a:rPr>
              <a:t>hubungan</a:t>
            </a:r>
            <a:r>
              <a:rPr sz="39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6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39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30" dirty="0">
                <a:solidFill>
                  <a:srgbClr val="FFFFFF"/>
                </a:solidFill>
                <a:latin typeface="Trebuchet MS"/>
                <a:cs typeface="Trebuchet MS"/>
              </a:rPr>
              <a:t>akrab</a:t>
            </a:r>
            <a:r>
              <a:rPr sz="39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50" dirty="0">
                <a:solidFill>
                  <a:srgbClr val="FFFFFF"/>
                </a:solidFill>
                <a:latin typeface="Trebuchet MS"/>
                <a:cs typeface="Trebuchet MS"/>
              </a:rPr>
              <a:t>dengan</a:t>
            </a:r>
            <a:r>
              <a:rPr sz="3900" spc="-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85" dirty="0">
                <a:solidFill>
                  <a:srgbClr val="FFFFFF"/>
                </a:solidFill>
                <a:latin typeface="Trebuchet MS"/>
                <a:cs typeface="Trebuchet MS"/>
              </a:rPr>
              <a:t>teman</a:t>
            </a:r>
            <a:r>
              <a:rPr sz="39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95" dirty="0">
                <a:solidFill>
                  <a:srgbClr val="FFFFFF"/>
                </a:solidFill>
                <a:latin typeface="Trebuchet MS"/>
                <a:cs typeface="Trebuchet MS"/>
              </a:rPr>
              <a:t>atau</a:t>
            </a:r>
            <a:r>
              <a:rPr sz="39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25" dirty="0">
                <a:solidFill>
                  <a:srgbClr val="FFFFFF"/>
                </a:solidFill>
                <a:latin typeface="Trebuchet MS"/>
                <a:cs typeface="Trebuchet MS"/>
              </a:rPr>
              <a:t>pasangan </a:t>
            </a:r>
            <a:r>
              <a:rPr sz="3900" spc="-1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37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40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900" spc="-2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900" spc="29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409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900" spc="17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295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900" spc="-43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114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900" spc="-10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900" spc="-5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900" spc="-32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900" spc="7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900" spc="-1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3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27093" y="573891"/>
            <a:ext cx="16730980" cy="9134475"/>
            <a:chOff x="727093" y="573891"/>
            <a:chExt cx="16730980" cy="9134475"/>
          </a:xfrm>
        </p:grpSpPr>
        <p:sp>
          <p:nvSpPr>
            <p:cNvPr id="4" name="object 4"/>
            <p:cNvSpPr/>
            <p:nvPr/>
          </p:nvSpPr>
          <p:spPr>
            <a:xfrm>
              <a:off x="743658" y="592941"/>
              <a:ext cx="16709390" cy="9101455"/>
            </a:xfrm>
            <a:custGeom>
              <a:avLst/>
              <a:gdLst/>
              <a:ahLst/>
              <a:cxnLst/>
              <a:rect l="l" t="t" r="r" b="b"/>
              <a:pathLst>
                <a:path w="16709390" h="9101455">
                  <a:moveTo>
                    <a:pt x="16228092" y="9101116"/>
                  </a:moveTo>
                  <a:lnTo>
                    <a:pt x="485771" y="9101116"/>
                  </a:lnTo>
                  <a:lnTo>
                    <a:pt x="437762" y="9098739"/>
                  </a:lnTo>
                  <a:lnTo>
                    <a:pt x="390562" y="9091696"/>
                  </a:lnTo>
                  <a:lnTo>
                    <a:pt x="344494" y="9080118"/>
                  </a:lnTo>
                  <a:lnTo>
                    <a:pt x="299876" y="9064139"/>
                  </a:lnTo>
                  <a:lnTo>
                    <a:pt x="257028" y="9043889"/>
                  </a:lnTo>
                  <a:lnTo>
                    <a:pt x="216266" y="9019501"/>
                  </a:lnTo>
                  <a:lnTo>
                    <a:pt x="177911" y="8991106"/>
                  </a:lnTo>
                  <a:lnTo>
                    <a:pt x="142280" y="8958836"/>
                  </a:lnTo>
                  <a:lnTo>
                    <a:pt x="110010" y="8923205"/>
                  </a:lnTo>
                  <a:lnTo>
                    <a:pt x="81615" y="8884850"/>
                  </a:lnTo>
                  <a:lnTo>
                    <a:pt x="57227" y="8844088"/>
                  </a:lnTo>
                  <a:lnTo>
                    <a:pt x="36977" y="8801240"/>
                  </a:lnTo>
                  <a:lnTo>
                    <a:pt x="20997" y="8756622"/>
                  </a:lnTo>
                  <a:lnTo>
                    <a:pt x="9420" y="8710554"/>
                  </a:lnTo>
                  <a:lnTo>
                    <a:pt x="2377" y="8663354"/>
                  </a:lnTo>
                  <a:lnTo>
                    <a:pt x="0" y="8615341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16228089" y="0"/>
                  </a:lnTo>
                  <a:lnTo>
                    <a:pt x="16276102" y="2377"/>
                  </a:lnTo>
                  <a:lnTo>
                    <a:pt x="16323301" y="9420"/>
                  </a:lnTo>
                  <a:lnTo>
                    <a:pt x="16369369" y="20997"/>
                  </a:lnTo>
                  <a:lnTo>
                    <a:pt x="16413987" y="36977"/>
                  </a:lnTo>
                  <a:lnTo>
                    <a:pt x="16456836" y="57227"/>
                  </a:lnTo>
                  <a:lnTo>
                    <a:pt x="16497597" y="81615"/>
                  </a:lnTo>
                  <a:lnTo>
                    <a:pt x="16535953" y="110010"/>
                  </a:lnTo>
                  <a:lnTo>
                    <a:pt x="16571584" y="142280"/>
                  </a:lnTo>
                  <a:lnTo>
                    <a:pt x="16603853" y="177911"/>
                  </a:lnTo>
                  <a:lnTo>
                    <a:pt x="16632248" y="216266"/>
                  </a:lnTo>
                  <a:lnTo>
                    <a:pt x="16656636" y="257028"/>
                  </a:lnTo>
                  <a:lnTo>
                    <a:pt x="16676886" y="299876"/>
                  </a:lnTo>
                  <a:lnTo>
                    <a:pt x="16692866" y="344494"/>
                  </a:lnTo>
                  <a:lnTo>
                    <a:pt x="16704444" y="390562"/>
                  </a:lnTo>
                  <a:lnTo>
                    <a:pt x="16709083" y="421649"/>
                  </a:lnTo>
                  <a:lnTo>
                    <a:pt x="16709083" y="8679467"/>
                  </a:lnTo>
                  <a:lnTo>
                    <a:pt x="16692866" y="8756622"/>
                  </a:lnTo>
                  <a:lnTo>
                    <a:pt x="16676886" y="8801240"/>
                  </a:lnTo>
                  <a:lnTo>
                    <a:pt x="16656636" y="8844088"/>
                  </a:lnTo>
                  <a:lnTo>
                    <a:pt x="16632248" y="8884850"/>
                  </a:lnTo>
                  <a:lnTo>
                    <a:pt x="16603853" y="8923205"/>
                  </a:lnTo>
                  <a:lnTo>
                    <a:pt x="16571584" y="8958836"/>
                  </a:lnTo>
                  <a:lnTo>
                    <a:pt x="16535953" y="8991106"/>
                  </a:lnTo>
                  <a:lnTo>
                    <a:pt x="16497597" y="9019501"/>
                  </a:lnTo>
                  <a:lnTo>
                    <a:pt x="16456836" y="9043889"/>
                  </a:lnTo>
                  <a:lnTo>
                    <a:pt x="16413987" y="9064139"/>
                  </a:lnTo>
                  <a:lnTo>
                    <a:pt x="16369369" y="9080118"/>
                  </a:lnTo>
                  <a:lnTo>
                    <a:pt x="16323301" y="9091696"/>
                  </a:lnTo>
                  <a:lnTo>
                    <a:pt x="16276102" y="9098739"/>
                  </a:lnTo>
                  <a:lnTo>
                    <a:pt x="16228092" y="91011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143" y="592941"/>
              <a:ext cx="16692880" cy="9096375"/>
            </a:xfrm>
            <a:custGeom>
              <a:avLst/>
              <a:gdLst/>
              <a:ahLst/>
              <a:cxnLst/>
              <a:rect l="l" t="t" r="r" b="b"/>
              <a:pathLst>
                <a:path w="16692880" h="9096375">
                  <a:moveTo>
                    <a:pt x="483391" y="0"/>
                  </a:moveTo>
                  <a:lnTo>
                    <a:pt x="16225484" y="0"/>
                  </a:lnTo>
                  <a:lnTo>
                    <a:pt x="16273496" y="2377"/>
                  </a:lnTo>
                  <a:lnTo>
                    <a:pt x="16320695" y="9420"/>
                  </a:lnTo>
                  <a:lnTo>
                    <a:pt x="16366763" y="20997"/>
                  </a:lnTo>
                  <a:lnTo>
                    <a:pt x="16411380" y="36976"/>
                  </a:lnTo>
                  <a:lnTo>
                    <a:pt x="16454228" y="57226"/>
                  </a:lnTo>
                  <a:lnTo>
                    <a:pt x="16494988" y="81614"/>
                  </a:lnTo>
                  <a:lnTo>
                    <a:pt x="16533343" y="110009"/>
                  </a:lnTo>
                  <a:lnTo>
                    <a:pt x="16568974" y="142278"/>
                  </a:lnTo>
                  <a:lnTo>
                    <a:pt x="16601243" y="177908"/>
                  </a:lnTo>
                  <a:lnTo>
                    <a:pt x="16629637" y="216263"/>
                  </a:lnTo>
                  <a:lnTo>
                    <a:pt x="16654025" y="257024"/>
                  </a:lnTo>
                  <a:lnTo>
                    <a:pt x="16674275" y="299872"/>
                  </a:lnTo>
                  <a:lnTo>
                    <a:pt x="16690255" y="344489"/>
                  </a:lnTo>
                  <a:lnTo>
                    <a:pt x="16692806" y="354643"/>
                  </a:lnTo>
                </a:path>
                <a:path w="16692880" h="9096375">
                  <a:moveTo>
                    <a:pt x="16686437" y="8767157"/>
                  </a:moveTo>
                  <a:lnTo>
                    <a:pt x="16654025" y="8843964"/>
                  </a:lnTo>
                  <a:lnTo>
                    <a:pt x="16629637" y="8884724"/>
                  </a:lnTo>
                  <a:lnTo>
                    <a:pt x="16601243" y="8923080"/>
                  </a:lnTo>
                  <a:lnTo>
                    <a:pt x="16568974" y="8958710"/>
                  </a:lnTo>
                  <a:lnTo>
                    <a:pt x="16533343" y="8990979"/>
                  </a:lnTo>
                  <a:lnTo>
                    <a:pt x="16494988" y="9019374"/>
                  </a:lnTo>
                  <a:lnTo>
                    <a:pt x="16454228" y="9043762"/>
                  </a:lnTo>
                  <a:lnTo>
                    <a:pt x="16411380" y="9064011"/>
                  </a:lnTo>
                  <a:lnTo>
                    <a:pt x="16366763" y="9079991"/>
                  </a:lnTo>
                  <a:lnTo>
                    <a:pt x="16320695" y="9091568"/>
                  </a:lnTo>
                  <a:lnTo>
                    <a:pt x="16288487" y="9096374"/>
                  </a:lnTo>
                </a:path>
                <a:path w="16692880" h="9096375">
                  <a:moveTo>
                    <a:pt x="89141" y="8898102"/>
                  </a:moveTo>
                  <a:lnTo>
                    <a:pt x="79237" y="8884724"/>
                  </a:lnTo>
                  <a:lnTo>
                    <a:pt x="54849" y="8843964"/>
                  </a:lnTo>
                  <a:lnTo>
                    <a:pt x="34599" y="8801115"/>
                  </a:lnTo>
                  <a:lnTo>
                    <a:pt x="34373" y="8800484"/>
                  </a:lnTo>
                </a:path>
                <a:path w="16692880" h="9096375">
                  <a:moveTo>
                    <a:pt x="0" y="437755"/>
                  </a:moveTo>
                  <a:lnTo>
                    <a:pt x="7043" y="390556"/>
                  </a:lnTo>
                  <a:lnTo>
                    <a:pt x="18620" y="344489"/>
                  </a:lnTo>
                  <a:lnTo>
                    <a:pt x="34599" y="299872"/>
                  </a:lnTo>
                  <a:lnTo>
                    <a:pt x="54849" y="257024"/>
                  </a:lnTo>
                  <a:lnTo>
                    <a:pt x="79237" y="216263"/>
                  </a:lnTo>
                  <a:lnTo>
                    <a:pt x="107632" y="177908"/>
                  </a:lnTo>
                  <a:lnTo>
                    <a:pt x="139901" y="142278"/>
                  </a:lnTo>
                  <a:lnTo>
                    <a:pt x="175531" y="110009"/>
                  </a:lnTo>
                  <a:lnTo>
                    <a:pt x="213886" y="81614"/>
                  </a:lnTo>
                  <a:lnTo>
                    <a:pt x="254647" y="57226"/>
                  </a:lnTo>
                  <a:lnTo>
                    <a:pt x="297495" y="36976"/>
                  </a:lnTo>
                  <a:lnTo>
                    <a:pt x="342112" y="20997"/>
                  </a:lnTo>
                  <a:lnTo>
                    <a:pt x="388179" y="9420"/>
                  </a:lnTo>
                  <a:lnTo>
                    <a:pt x="435378" y="2377"/>
                  </a:lnTo>
                  <a:lnTo>
                    <a:pt x="483391" y="0"/>
                  </a:lnTo>
                </a:path>
              </a:pathLst>
            </a:custGeom>
            <a:ln w="38100">
              <a:solidFill>
                <a:srgbClr val="2433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0"/>
            <a:ext cx="1259840" cy="3209925"/>
            <a:chOff x="0" y="0"/>
            <a:chExt cx="1259840" cy="320992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35635" cy="3209925"/>
            </a:xfrm>
            <a:custGeom>
              <a:avLst/>
              <a:gdLst/>
              <a:ahLst/>
              <a:cxnLst/>
              <a:rect l="l" t="t" r="r" b="b"/>
              <a:pathLst>
                <a:path w="635635" h="3209925">
                  <a:moveTo>
                    <a:pt x="635526" y="0"/>
                  </a:moveTo>
                  <a:lnTo>
                    <a:pt x="528988" y="3209753"/>
                  </a:lnTo>
                  <a:lnTo>
                    <a:pt x="0" y="3192195"/>
                  </a:lnTo>
                  <a:lnTo>
                    <a:pt x="0" y="0"/>
                  </a:lnTo>
                  <a:lnTo>
                    <a:pt x="635526" y="0"/>
                  </a:lnTo>
                  <a:close/>
                </a:path>
              </a:pathLst>
            </a:custGeom>
            <a:solidFill>
              <a:srgbClr val="243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59840" cy="1901825"/>
            </a:xfrm>
            <a:custGeom>
              <a:avLst/>
              <a:gdLst/>
              <a:ahLst/>
              <a:cxnLst/>
              <a:rect l="l" t="t" r="r" b="b"/>
              <a:pathLst>
                <a:path w="1259840" h="1901825">
                  <a:moveTo>
                    <a:pt x="1259495" y="0"/>
                  </a:moveTo>
                  <a:lnTo>
                    <a:pt x="1196380" y="1901520"/>
                  </a:lnTo>
                  <a:lnTo>
                    <a:pt x="0" y="1861810"/>
                  </a:lnTo>
                  <a:lnTo>
                    <a:pt x="0" y="0"/>
                  </a:lnTo>
                  <a:lnTo>
                    <a:pt x="1259495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623570" cy="683895"/>
            </a:xfrm>
            <a:custGeom>
              <a:avLst/>
              <a:gdLst/>
              <a:ahLst/>
              <a:cxnLst/>
              <a:rect l="l" t="t" r="r" b="b"/>
              <a:pathLst>
                <a:path w="623570" h="683895">
                  <a:moveTo>
                    <a:pt x="623478" y="0"/>
                  </a:moveTo>
                  <a:lnTo>
                    <a:pt x="600792" y="683483"/>
                  </a:lnTo>
                  <a:lnTo>
                    <a:pt x="0" y="663541"/>
                  </a:lnTo>
                  <a:lnTo>
                    <a:pt x="0" y="0"/>
                  </a:lnTo>
                  <a:lnTo>
                    <a:pt x="623478" y="0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883051" y="6395319"/>
            <a:ext cx="1405255" cy="3891915"/>
            <a:chOff x="16883051" y="6395319"/>
            <a:chExt cx="1405255" cy="3891915"/>
          </a:xfrm>
        </p:grpSpPr>
        <p:sp>
          <p:nvSpPr>
            <p:cNvPr id="11" name="object 11"/>
            <p:cNvSpPr/>
            <p:nvPr/>
          </p:nvSpPr>
          <p:spPr>
            <a:xfrm>
              <a:off x="16883050" y="6395326"/>
              <a:ext cx="1405255" cy="3891915"/>
            </a:xfrm>
            <a:custGeom>
              <a:avLst/>
              <a:gdLst/>
              <a:ahLst/>
              <a:cxnLst/>
              <a:rect l="l" t="t" r="r" b="b"/>
              <a:pathLst>
                <a:path w="1405255" h="3891915">
                  <a:moveTo>
                    <a:pt x="1404950" y="0"/>
                  </a:moveTo>
                  <a:lnTo>
                    <a:pt x="206197" y="367779"/>
                  </a:lnTo>
                  <a:lnTo>
                    <a:pt x="596188" y="1638960"/>
                  </a:lnTo>
                  <a:lnTo>
                    <a:pt x="0" y="1821865"/>
                  </a:lnTo>
                  <a:lnTo>
                    <a:pt x="635025" y="3891673"/>
                  </a:lnTo>
                  <a:lnTo>
                    <a:pt x="1287335" y="3891673"/>
                  </a:lnTo>
                  <a:lnTo>
                    <a:pt x="1404950" y="3891673"/>
                  </a:lnTo>
                  <a:lnTo>
                    <a:pt x="1404950" y="1390827"/>
                  </a:lnTo>
                  <a:lnTo>
                    <a:pt x="1404950" y="0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42029" y="9038851"/>
              <a:ext cx="446405" cy="1248410"/>
            </a:xfrm>
            <a:custGeom>
              <a:avLst/>
              <a:gdLst/>
              <a:ahLst/>
              <a:cxnLst/>
              <a:rect l="l" t="t" r="r" b="b"/>
              <a:pathLst>
                <a:path w="446405" h="1248409">
                  <a:moveTo>
                    <a:pt x="340959" y="1248148"/>
                  </a:moveTo>
                  <a:lnTo>
                    <a:pt x="0" y="136825"/>
                  </a:lnTo>
                  <a:lnTo>
                    <a:pt x="445969" y="0"/>
                  </a:lnTo>
                  <a:lnTo>
                    <a:pt x="445969" y="1248148"/>
                  </a:lnTo>
                  <a:lnTo>
                    <a:pt x="340959" y="1248148"/>
                  </a:lnTo>
                  <a:close/>
                </a:path>
              </a:pathLst>
            </a:custGeom>
            <a:solidFill>
              <a:srgbClr val="858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702166" y="1090220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30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30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30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88948" y="983170"/>
            <a:ext cx="97377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5" dirty="0">
                <a:solidFill>
                  <a:srgbClr val="170000"/>
                </a:solidFill>
              </a:rPr>
              <a:t>Generativity</a:t>
            </a:r>
            <a:r>
              <a:rPr sz="4400" spc="-235" dirty="0">
                <a:solidFill>
                  <a:srgbClr val="170000"/>
                </a:solidFill>
              </a:rPr>
              <a:t> </a:t>
            </a:r>
            <a:r>
              <a:rPr sz="4400" spc="405" dirty="0">
                <a:solidFill>
                  <a:srgbClr val="170000"/>
                </a:solidFill>
              </a:rPr>
              <a:t>VS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90" dirty="0">
                <a:solidFill>
                  <a:srgbClr val="170000"/>
                </a:solidFill>
              </a:rPr>
              <a:t>Stagnation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-55" dirty="0">
                <a:solidFill>
                  <a:srgbClr val="170000"/>
                </a:solidFill>
              </a:rPr>
              <a:t>(40-50</a:t>
            </a:r>
            <a:r>
              <a:rPr sz="4400" spc="-229" dirty="0">
                <a:solidFill>
                  <a:srgbClr val="170000"/>
                </a:solidFill>
              </a:rPr>
              <a:t> </a:t>
            </a:r>
            <a:r>
              <a:rPr sz="4400" spc="-245" dirty="0">
                <a:solidFill>
                  <a:srgbClr val="170000"/>
                </a:solidFill>
              </a:rPr>
              <a:t>th)</a:t>
            </a:r>
            <a:endParaRPr sz="4400"/>
          </a:p>
        </p:txBody>
      </p:sp>
      <p:sp>
        <p:nvSpPr>
          <p:cNvPr id="15" name="object 15"/>
          <p:cNvSpPr txBox="1"/>
          <p:nvPr/>
        </p:nvSpPr>
        <p:spPr>
          <a:xfrm>
            <a:off x="1781195" y="1706022"/>
            <a:ext cx="14755494" cy="32924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140"/>
              </a:spcBef>
            </a:pPr>
            <a:r>
              <a:rPr sz="4150" spc="-250" dirty="0">
                <a:latin typeface="Trebuchet MS"/>
                <a:cs typeface="Trebuchet MS"/>
              </a:rPr>
              <a:t>•Orang</a:t>
            </a:r>
            <a:r>
              <a:rPr sz="4150" spc="-390" dirty="0">
                <a:latin typeface="Trebuchet MS"/>
                <a:cs typeface="Trebuchet MS"/>
              </a:rPr>
              <a:t> </a:t>
            </a:r>
            <a:r>
              <a:rPr sz="4150" spc="-125" dirty="0">
                <a:latin typeface="Trebuchet MS"/>
                <a:cs typeface="Trebuchet MS"/>
              </a:rPr>
              <a:t>dewasa</a:t>
            </a:r>
            <a:r>
              <a:rPr sz="4150" spc="-390" dirty="0">
                <a:latin typeface="Trebuchet MS"/>
                <a:cs typeface="Trebuchet MS"/>
              </a:rPr>
              <a:t> </a:t>
            </a:r>
            <a:r>
              <a:rPr sz="4150" spc="-300" dirty="0">
                <a:latin typeface="Trebuchet MS"/>
                <a:cs typeface="Trebuchet MS"/>
              </a:rPr>
              <a:t>membantu</a:t>
            </a:r>
            <a:r>
              <a:rPr sz="4150" spc="-385" dirty="0">
                <a:latin typeface="Trebuchet MS"/>
                <a:cs typeface="Trebuchet MS"/>
              </a:rPr>
              <a:t> </a:t>
            </a:r>
            <a:r>
              <a:rPr sz="4150" spc="-220" dirty="0">
                <a:latin typeface="Trebuchet MS"/>
                <a:cs typeface="Trebuchet MS"/>
              </a:rPr>
              <a:t>generasi</a:t>
            </a:r>
            <a:r>
              <a:rPr sz="4150" spc="-390" dirty="0">
                <a:latin typeface="Trebuchet MS"/>
                <a:cs typeface="Trebuchet MS"/>
              </a:rPr>
              <a:t> </a:t>
            </a:r>
            <a:r>
              <a:rPr sz="4150" spc="-350" dirty="0">
                <a:latin typeface="Trebuchet MS"/>
                <a:cs typeface="Trebuchet MS"/>
              </a:rPr>
              <a:t>berikutnya</a:t>
            </a:r>
            <a:r>
              <a:rPr sz="4150" spc="-390" dirty="0">
                <a:latin typeface="Trebuchet MS"/>
                <a:cs typeface="Trebuchet MS"/>
              </a:rPr>
              <a:t> </a:t>
            </a:r>
            <a:r>
              <a:rPr sz="4150" spc="-204" dirty="0">
                <a:latin typeface="Trebuchet MS"/>
                <a:cs typeface="Trebuchet MS"/>
              </a:rPr>
              <a:t>dalam</a:t>
            </a:r>
            <a:r>
              <a:rPr sz="4150" spc="-385" dirty="0">
                <a:latin typeface="Trebuchet MS"/>
                <a:cs typeface="Trebuchet MS"/>
              </a:rPr>
              <a:t> </a:t>
            </a:r>
            <a:r>
              <a:rPr sz="4150" spc="-225" dirty="0">
                <a:latin typeface="Trebuchet MS"/>
                <a:cs typeface="Trebuchet MS"/>
              </a:rPr>
              <a:t>mengembangkan </a:t>
            </a:r>
            <a:r>
              <a:rPr sz="4150" spc="-1235" dirty="0">
                <a:latin typeface="Trebuchet MS"/>
                <a:cs typeface="Trebuchet MS"/>
              </a:rPr>
              <a:t> </a:t>
            </a:r>
            <a:r>
              <a:rPr sz="4150" spc="-275" dirty="0">
                <a:latin typeface="Trebuchet MS"/>
                <a:cs typeface="Trebuchet MS"/>
              </a:rPr>
              <a:t>kehidupan</a:t>
            </a:r>
            <a:r>
              <a:rPr sz="4150" spc="-595" dirty="0">
                <a:latin typeface="Trebuchet MS"/>
                <a:cs typeface="Trebuchet MS"/>
              </a:rPr>
              <a:t> </a:t>
            </a:r>
            <a:r>
              <a:rPr sz="4150" spc="-145" dirty="0">
                <a:latin typeface="Trebuchet MS"/>
                <a:cs typeface="Trebuchet MS"/>
              </a:rPr>
              <a:t>yang</a:t>
            </a:r>
            <a:r>
              <a:rPr sz="4150" spc="-590" dirty="0">
                <a:latin typeface="Trebuchet MS"/>
                <a:cs typeface="Trebuchet MS"/>
              </a:rPr>
              <a:t> </a:t>
            </a:r>
            <a:r>
              <a:rPr sz="4150" spc="-254" dirty="0">
                <a:latin typeface="Trebuchet MS"/>
                <a:cs typeface="Trebuchet MS"/>
              </a:rPr>
              <a:t>berguna.</a:t>
            </a:r>
            <a:endParaRPr sz="4150">
              <a:latin typeface="Trebuchet MS"/>
              <a:cs typeface="Trebuchet MS"/>
            </a:endParaRPr>
          </a:p>
          <a:p>
            <a:pPr marL="12700">
              <a:lnSpc>
                <a:spcPts val="4965"/>
              </a:lnSpc>
            </a:pPr>
            <a:r>
              <a:rPr sz="4150" spc="-360" dirty="0">
                <a:latin typeface="Trebuchet MS"/>
                <a:cs typeface="Trebuchet MS"/>
              </a:rPr>
              <a:t>•Generativitas:</a:t>
            </a:r>
            <a:r>
              <a:rPr sz="4150" spc="-580" dirty="0">
                <a:latin typeface="Trebuchet MS"/>
                <a:cs typeface="Trebuchet MS"/>
              </a:rPr>
              <a:t> </a:t>
            </a:r>
            <a:r>
              <a:rPr sz="4150" spc="-305" dirty="0">
                <a:latin typeface="Trebuchet MS"/>
                <a:cs typeface="Trebuchet MS"/>
              </a:rPr>
              <a:t>memindahkan</a:t>
            </a:r>
            <a:r>
              <a:rPr sz="4150" spc="-580" dirty="0">
                <a:latin typeface="Trebuchet MS"/>
                <a:cs typeface="Trebuchet MS"/>
              </a:rPr>
              <a:t> </a:t>
            </a:r>
            <a:r>
              <a:rPr sz="4150" spc="-250" dirty="0">
                <a:latin typeface="Trebuchet MS"/>
                <a:cs typeface="Trebuchet MS"/>
              </a:rPr>
              <a:t>sesuatu</a:t>
            </a:r>
            <a:r>
              <a:rPr sz="4150" spc="-580" dirty="0">
                <a:latin typeface="Trebuchet MS"/>
                <a:cs typeface="Trebuchet MS"/>
              </a:rPr>
              <a:t> </a:t>
            </a:r>
            <a:r>
              <a:rPr sz="4150" spc="-145" dirty="0">
                <a:latin typeface="Trebuchet MS"/>
                <a:cs typeface="Trebuchet MS"/>
              </a:rPr>
              <a:t>yang</a:t>
            </a:r>
            <a:r>
              <a:rPr sz="4150" spc="-580" dirty="0">
                <a:latin typeface="Trebuchet MS"/>
                <a:cs typeface="Trebuchet MS"/>
              </a:rPr>
              <a:t> </a:t>
            </a:r>
            <a:r>
              <a:rPr sz="4150" spc="-300" dirty="0">
                <a:latin typeface="Trebuchet MS"/>
                <a:cs typeface="Trebuchet MS"/>
              </a:rPr>
              <a:t>positif</a:t>
            </a:r>
            <a:r>
              <a:rPr sz="4150" spc="-575" dirty="0">
                <a:latin typeface="Trebuchet MS"/>
                <a:cs typeface="Trebuchet MS"/>
              </a:rPr>
              <a:t> </a:t>
            </a:r>
            <a:r>
              <a:rPr sz="4150" spc="-275" dirty="0">
                <a:latin typeface="Trebuchet MS"/>
                <a:cs typeface="Trebuchet MS"/>
              </a:rPr>
              <a:t>ke</a:t>
            </a:r>
            <a:r>
              <a:rPr sz="4150" spc="-580" dirty="0">
                <a:latin typeface="Trebuchet MS"/>
                <a:cs typeface="Trebuchet MS"/>
              </a:rPr>
              <a:t> </a:t>
            </a:r>
            <a:r>
              <a:rPr sz="4150" spc="-220" dirty="0">
                <a:latin typeface="Trebuchet MS"/>
                <a:cs typeface="Trebuchet MS"/>
              </a:rPr>
              <a:t>generasi</a:t>
            </a:r>
            <a:r>
              <a:rPr sz="4150" spc="-580" dirty="0">
                <a:latin typeface="Trebuchet MS"/>
                <a:cs typeface="Trebuchet MS"/>
              </a:rPr>
              <a:t> </a:t>
            </a:r>
            <a:r>
              <a:rPr sz="4150" spc="-350" dirty="0">
                <a:latin typeface="Trebuchet MS"/>
                <a:cs typeface="Trebuchet MS"/>
              </a:rPr>
              <a:t>berikutnya</a:t>
            </a:r>
            <a:endParaRPr sz="4150">
              <a:latin typeface="Trebuchet MS"/>
              <a:cs typeface="Trebuchet MS"/>
            </a:endParaRPr>
          </a:p>
          <a:p>
            <a:pPr marL="12700" marR="5080">
              <a:lnSpc>
                <a:spcPct val="103899"/>
              </a:lnSpc>
              <a:spcBef>
                <a:spcPts val="5"/>
              </a:spcBef>
            </a:pPr>
            <a:r>
              <a:rPr sz="4150" spc="-295" dirty="0">
                <a:latin typeface="Trebuchet MS"/>
                <a:cs typeface="Trebuchet MS"/>
              </a:rPr>
              <a:t>•Stagnasi:</a:t>
            </a:r>
            <a:r>
              <a:rPr sz="4150" spc="-220" dirty="0">
                <a:latin typeface="Trebuchet MS"/>
                <a:cs typeface="Trebuchet MS"/>
              </a:rPr>
              <a:t> </a:t>
            </a:r>
            <a:r>
              <a:rPr sz="4150" spc="-175" dirty="0">
                <a:latin typeface="Trebuchet MS"/>
                <a:cs typeface="Trebuchet MS"/>
              </a:rPr>
              <a:t>perasaan</a:t>
            </a:r>
            <a:r>
              <a:rPr sz="4150" spc="-215" dirty="0">
                <a:latin typeface="Trebuchet MS"/>
                <a:cs typeface="Trebuchet MS"/>
              </a:rPr>
              <a:t> </a:t>
            </a:r>
            <a:r>
              <a:rPr sz="4150" spc="-300" dirty="0">
                <a:latin typeface="Trebuchet MS"/>
                <a:cs typeface="Trebuchet MS"/>
              </a:rPr>
              <a:t>tidak</a:t>
            </a:r>
            <a:r>
              <a:rPr sz="4150" spc="-215" dirty="0">
                <a:latin typeface="Trebuchet MS"/>
                <a:cs typeface="Trebuchet MS"/>
              </a:rPr>
              <a:t> </a:t>
            </a:r>
            <a:r>
              <a:rPr sz="4150" spc="-330" dirty="0">
                <a:latin typeface="Trebuchet MS"/>
                <a:cs typeface="Trebuchet MS"/>
              </a:rPr>
              <a:t>melakukan</a:t>
            </a:r>
            <a:r>
              <a:rPr sz="4150" spc="-215" dirty="0">
                <a:latin typeface="Trebuchet MS"/>
                <a:cs typeface="Trebuchet MS"/>
              </a:rPr>
              <a:t> </a:t>
            </a:r>
            <a:r>
              <a:rPr sz="4150" spc="-150" dirty="0">
                <a:latin typeface="Trebuchet MS"/>
                <a:cs typeface="Trebuchet MS"/>
              </a:rPr>
              <a:t>apapun</a:t>
            </a:r>
            <a:r>
              <a:rPr sz="4150" spc="-220" dirty="0">
                <a:latin typeface="Trebuchet MS"/>
                <a:cs typeface="Trebuchet MS"/>
              </a:rPr>
              <a:t> </a:t>
            </a:r>
            <a:r>
              <a:rPr sz="4150" spc="-390" dirty="0">
                <a:latin typeface="Trebuchet MS"/>
                <a:cs typeface="Trebuchet MS"/>
              </a:rPr>
              <a:t>untuk</a:t>
            </a:r>
            <a:r>
              <a:rPr sz="4150" spc="-215" dirty="0">
                <a:latin typeface="Trebuchet MS"/>
                <a:cs typeface="Trebuchet MS"/>
              </a:rPr>
              <a:t> </a:t>
            </a:r>
            <a:r>
              <a:rPr sz="4150" spc="-300" dirty="0">
                <a:latin typeface="Trebuchet MS"/>
                <a:cs typeface="Trebuchet MS"/>
              </a:rPr>
              <a:t>membantu</a:t>
            </a:r>
            <a:r>
              <a:rPr sz="4150" spc="-215" dirty="0">
                <a:latin typeface="Trebuchet MS"/>
                <a:cs typeface="Trebuchet MS"/>
              </a:rPr>
              <a:t> </a:t>
            </a:r>
            <a:r>
              <a:rPr sz="4150" spc="-220" dirty="0">
                <a:latin typeface="Trebuchet MS"/>
                <a:cs typeface="Trebuchet MS"/>
              </a:rPr>
              <a:t>generasi </a:t>
            </a:r>
            <a:r>
              <a:rPr sz="4150" spc="-1235" dirty="0">
                <a:latin typeface="Trebuchet MS"/>
                <a:cs typeface="Trebuchet MS"/>
              </a:rPr>
              <a:t> </a:t>
            </a:r>
            <a:r>
              <a:rPr sz="4150" spc="-380" dirty="0">
                <a:latin typeface="Trebuchet MS"/>
                <a:cs typeface="Trebuchet MS"/>
              </a:rPr>
              <a:t>berikutnya.</a:t>
            </a:r>
            <a:endParaRPr sz="41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2166" y="5455733"/>
            <a:ext cx="659130" cy="659130"/>
          </a:xfrm>
          <a:custGeom>
            <a:avLst/>
            <a:gdLst/>
            <a:ahLst/>
            <a:cxnLst/>
            <a:rect l="l" t="t" r="r" b="b"/>
            <a:pathLst>
              <a:path w="659130" h="659129">
                <a:moveTo>
                  <a:pt x="329261" y="658549"/>
                </a:moveTo>
                <a:lnTo>
                  <a:pt x="280671" y="654972"/>
                </a:lnTo>
                <a:lnTo>
                  <a:pt x="234273" y="644584"/>
                </a:lnTo>
                <a:lnTo>
                  <a:pt x="190579" y="627897"/>
                </a:lnTo>
                <a:lnTo>
                  <a:pt x="150104" y="605425"/>
                </a:lnTo>
                <a:lnTo>
                  <a:pt x="113360" y="577681"/>
                </a:lnTo>
                <a:lnTo>
                  <a:pt x="80861" y="545179"/>
                </a:lnTo>
                <a:lnTo>
                  <a:pt x="53109" y="508415"/>
                </a:lnTo>
                <a:lnTo>
                  <a:pt x="30649" y="467954"/>
                </a:lnTo>
                <a:lnTo>
                  <a:pt x="13964" y="424257"/>
                </a:lnTo>
                <a:lnTo>
                  <a:pt x="3576" y="377855"/>
                </a:lnTo>
                <a:lnTo>
                  <a:pt x="0" y="329261"/>
                </a:lnTo>
                <a:lnTo>
                  <a:pt x="3576" y="280671"/>
                </a:lnTo>
                <a:lnTo>
                  <a:pt x="13964" y="234273"/>
                </a:lnTo>
                <a:lnTo>
                  <a:pt x="30649" y="190579"/>
                </a:lnTo>
                <a:lnTo>
                  <a:pt x="53119" y="150104"/>
                </a:lnTo>
                <a:lnTo>
                  <a:pt x="80861" y="113360"/>
                </a:lnTo>
                <a:lnTo>
                  <a:pt x="113360" y="80861"/>
                </a:lnTo>
                <a:lnTo>
                  <a:pt x="150104" y="53119"/>
                </a:lnTo>
                <a:lnTo>
                  <a:pt x="190579" y="30649"/>
                </a:lnTo>
                <a:lnTo>
                  <a:pt x="234273" y="13964"/>
                </a:lnTo>
                <a:lnTo>
                  <a:pt x="280671" y="3576"/>
                </a:lnTo>
                <a:lnTo>
                  <a:pt x="329261" y="0"/>
                </a:lnTo>
                <a:lnTo>
                  <a:pt x="377854" y="3576"/>
                </a:lnTo>
                <a:lnTo>
                  <a:pt x="424255" y="13964"/>
                </a:lnTo>
                <a:lnTo>
                  <a:pt x="467951" y="30649"/>
                </a:lnTo>
                <a:lnTo>
                  <a:pt x="508428" y="53119"/>
                </a:lnTo>
                <a:lnTo>
                  <a:pt x="545172" y="80861"/>
                </a:lnTo>
                <a:lnTo>
                  <a:pt x="577671" y="113360"/>
                </a:lnTo>
                <a:lnTo>
                  <a:pt x="604484" y="148874"/>
                </a:lnTo>
                <a:lnTo>
                  <a:pt x="321290" y="148874"/>
                </a:lnTo>
                <a:lnTo>
                  <a:pt x="314539" y="154153"/>
                </a:lnTo>
                <a:lnTo>
                  <a:pt x="312311" y="161407"/>
                </a:lnTo>
                <a:lnTo>
                  <a:pt x="275772" y="273093"/>
                </a:lnTo>
                <a:lnTo>
                  <a:pt x="147959" y="273093"/>
                </a:lnTo>
                <a:lnTo>
                  <a:pt x="140028" y="281024"/>
                </a:lnTo>
                <a:lnTo>
                  <a:pt x="140028" y="296741"/>
                </a:lnTo>
                <a:lnTo>
                  <a:pt x="142919" y="301980"/>
                </a:lnTo>
                <a:lnTo>
                  <a:pt x="242695" y="374169"/>
                </a:lnTo>
                <a:lnTo>
                  <a:pt x="205387" y="488123"/>
                </a:lnTo>
                <a:lnTo>
                  <a:pt x="205068" y="489979"/>
                </a:lnTo>
                <a:lnTo>
                  <a:pt x="205068" y="501717"/>
                </a:lnTo>
                <a:lnTo>
                  <a:pt x="213013" y="509661"/>
                </a:lnTo>
                <a:lnTo>
                  <a:pt x="604475" y="509661"/>
                </a:lnTo>
                <a:lnTo>
                  <a:pt x="577662" y="545179"/>
                </a:lnTo>
                <a:lnTo>
                  <a:pt x="545162" y="577681"/>
                </a:lnTo>
                <a:lnTo>
                  <a:pt x="508418" y="605425"/>
                </a:lnTo>
                <a:lnTo>
                  <a:pt x="467943" y="627897"/>
                </a:lnTo>
                <a:lnTo>
                  <a:pt x="424249" y="644584"/>
                </a:lnTo>
                <a:lnTo>
                  <a:pt x="377851" y="654972"/>
                </a:lnTo>
                <a:lnTo>
                  <a:pt x="329261" y="658549"/>
                </a:lnTo>
                <a:close/>
              </a:path>
              <a:path w="659130" h="659129">
                <a:moveTo>
                  <a:pt x="604475" y="509661"/>
                </a:moveTo>
                <a:lnTo>
                  <a:pt x="445536" y="509661"/>
                </a:lnTo>
                <a:lnTo>
                  <a:pt x="453454" y="501717"/>
                </a:lnTo>
                <a:lnTo>
                  <a:pt x="453465" y="489979"/>
                </a:lnTo>
                <a:lnTo>
                  <a:pt x="453162" y="488123"/>
                </a:lnTo>
                <a:lnTo>
                  <a:pt x="415867" y="374169"/>
                </a:lnTo>
                <a:lnTo>
                  <a:pt x="515629" y="301980"/>
                </a:lnTo>
                <a:lnTo>
                  <a:pt x="518521" y="296741"/>
                </a:lnTo>
                <a:lnTo>
                  <a:pt x="518534" y="281024"/>
                </a:lnTo>
                <a:lnTo>
                  <a:pt x="510590" y="273093"/>
                </a:lnTo>
                <a:lnTo>
                  <a:pt x="382790" y="273093"/>
                </a:lnTo>
                <a:lnTo>
                  <a:pt x="346251" y="161407"/>
                </a:lnTo>
                <a:lnTo>
                  <a:pt x="344036" y="154153"/>
                </a:lnTo>
                <a:lnTo>
                  <a:pt x="337272" y="148874"/>
                </a:lnTo>
                <a:lnTo>
                  <a:pt x="604484" y="148874"/>
                </a:lnTo>
                <a:lnTo>
                  <a:pt x="627881" y="190579"/>
                </a:lnTo>
                <a:lnTo>
                  <a:pt x="644564" y="234273"/>
                </a:lnTo>
                <a:lnTo>
                  <a:pt x="654949" y="280671"/>
                </a:lnTo>
                <a:lnTo>
                  <a:pt x="658523" y="329261"/>
                </a:lnTo>
                <a:lnTo>
                  <a:pt x="654946" y="377855"/>
                </a:lnTo>
                <a:lnTo>
                  <a:pt x="644558" y="424257"/>
                </a:lnTo>
                <a:lnTo>
                  <a:pt x="627873" y="467954"/>
                </a:lnTo>
                <a:lnTo>
                  <a:pt x="605403" y="508432"/>
                </a:lnTo>
                <a:lnTo>
                  <a:pt x="604475" y="509661"/>
                </a:lnTo>
                <a:close/>
              </a:path>
              <a:path w="659130" h="659129">
                <a:moveTo>
                  <a:pt x="431835" y="509661"/>
                </a:moveTo>
                <a:lnTo>
                  <a:pt x="226713" y="509661"/>
                </a:lnTo>
                <a:lnTo>
                  <a:pt x="230294" y="508415"/>
                </a:lnTo>
                <a:lnTo>
                  <a:pt x="329274" y="436822"/>
                </a:lnTo>
                <a:lnTo>
                  <a:pt x="428254" y="508415"/>
                </a:lnTo>
                <a:lnTo>
                  <a:pt x="431835" y="509661"/>
                </a:lnTo>
                <a:close/>
              </a:path>
            </a:pathLst>
          </a:custGeom>
          <a:solidFill>
            <a:srgbClr val="1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236081" y="6372271"/>
            <a:ext cx="5507355" cy="652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72005" algn="l"/>
                <a:tab pos="4673600" algn="l"/>
              </a:tabLst>
            </a:pPr>
            <a:r>
              <a:rPr sz="4100" spc="-505" dirty="0">
                <a:latin typeface="Trebuchet MS"/>
                <a:cs typeface="Trebuchet MS"/>
              </a:rPr>
              <a:t>k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434" dirty="0">
                <a:latin typeface="Trebuchet MS"/>
                <a:cs typeface="Trebuchet MS"/>
              </a:rPr>
              <a:t>m</a:t>
            </a:r>
            <a:r>
              <a:rPr sz="4100" spc="-110" dirty="0">
                <a:latin typeface="Trebuchet MS"/>
                <a:cs typeface="Trebuchet MS"/>
              </a:rPr>
              <a:t>b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470" dirty="0">
                <a:latin typeface="Trebuchet MS"/>
                <a:cs typeface="Trebuchet MS"/>
              </a:rPr>
              <a:t>l</a:t>
            </a:r>
            <a:r>
              <a:rPr sz="4100" spc="-229" dirty="0">
                <a:latin typeface="Trebuchet MS"/>
                <a:cs typeface="Trebuchet MS"/>
              </a:rPr>
              <a:t>i</a:t>
            </a:r>
            <a:r>
              <a:rPr sz="4100" dirty="0">
                <a:latin typeface="Trebuchet MS"/>
                <a:cs typeface="Trebuchet MS"/>
              </a:rPr>
              <a:t>	</a:t>
            </a:r>
            <a:r>
              <a:rPr sz="4100" spc="-505" dirty="0">
                <a:latin typeface="Trebuchet MS"/>
                <a:cs typeface="Trebuchet MS"/>
              </a:rPr>
              <a:t>k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315" dirty="0">
                <a:latin typeface="Trebuchet MS"/>
                <a:cs typeface="Trebuchet MS"/>
              </a:rPr>
              <a:t>h</a:t>
            </a:r>
            <a:r>
              <a:rPr sz="4100" spc="-395" dirty="0">
                <a:latin typeface="Trebuchet MS"/>
                <a:cs typeface="Trebuchet MS"/>
              </a:rPr>
              <a:t>i</a:t>
            </a:r>
            <a:r>
              <a:rPr sz="4100" spc="-110" dirty="0">
                <a:latin typeface="Trebuchet MS"/>
                <a:cs typeface="Trebuchet MS"/>
              </a:rPr>
              <a:t>d</a:t>
            </a:r>
            <a:r>
              <a:rPr sz="4100" spc="-315" dirty="0">
                <a:latin typeface="Trebuchet MS"/>
                <a:cs typeface="Trebuchet MS"/>
              </a:rPr>
              <a:t>u</a:t>
            </a:r>
            <a:r>
              <a:rPr sz="4100" spc="-110" dirty="0">
                <a:latin typeface="Trebuchet MS"/>
                <a:cs typeface="Trebuchet MS"/>
              </a:rPr>
              <a:t>p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50" dirty="0">
                <a:latin typeface="Trebuchet MS"/>
                <a:cs typeface="Trebuchet MS"/>
              </a:rPr>
              <a:t>n</a:t>
            </a:r>
            <a:r>
              <a:rPr sz="4100" dirty="0">
                <a:latin typeface="Trebuchet MS"/>
                <a:cs typeface="Trebuchet MS"/>
              </a:rPr>
              <a:t>	</a:t>
            </a:r>
            <a:r>
              <a:rPr sz="4100" spc="-110" dirty="0">
                <a:latin typeface="Trebuchet MS"/>
                <a:cs typeface="Trebuchet MS"/>
              </a:rPr>
              <a:t>d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50" dirty="0">
                <a:latin typeface="Trebuchet MS"/>
                <a:cs typeface="Trebuchet MS"/>
              </a:rPr>
              <a:t>n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4717" y="5298959"/>
            <a:ext cx="8957945" cy="236410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641350">
              <a:lnSpc>
                <a:spcPct val="100000"/>
              </a:lnSpc>
              <a:spcBef>
                <a:spcPts val="1900"/>
              </a:spcBef>
            </a:pPr>
            <a:r>
              <a:rPr sz="4000" b="1" spc="-125" dirty="0">
                <a:solidFill>
                  <a:srgbClr val="170000"/>
                </a:solidFill>
                <a:latin typeface="Trebuchet MS"/>
                <a:cs typeface="Trebuchet MS"/>
              </a:rPr>
              <a:t>8</a:t>
            </a:r>
            <a:r>
              <a:rPr sz="4000" b="1" spc="-350" dirty="0">
                <a:solidFill>
                  <a:srgbClr val="170000"/>
                </a:solidFill>
                <a:latin typeface="Trebuchet MS"/>
                <a:cs typeface="Trebuchet MS"/>
              </a:rPr>
              <a:t>.</a:t>
            </a:r>
            <a:r>
              <a:rPr sz="4000" b="1" spc="-3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-145" dirty="0">
                <a:solidFill>
                  <a:srgbClr val="170000"/>
                </a:solidFill>
                <a:latin typeface="Trebuchet MS"/>
                <a:cs typeface="Trebuchet MS"/>
              </a:rPr>
              <a:t>n</a:t>
            </a:r>
            <a:r>
              <a:rPr sz="4000" b="1" spc="-19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4000" b="1" spc="-2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4000" b="1" spc="445" dirty="0">
                <a:solidFill>
                  <a:srgbClr val="170000"/>
                </a:solidFill>
                <a:latin typeface="Trebuchet MS"/>
                <a:cs typeface="Trebuchet MS"/>
              </a:rPr>
              <a:t>g</a:t>
            </a:r>
            <a:r>
              <a:rPr sz="4000" b="1" spc="-190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4000" b="1" spc="-7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-19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4000" b="1" spc="-165" dirty="0">
                <a:solidFill>
                  <a:srgbClr val="170000"/>
                </a:solidFill>
                <a:latin typeface="Trebuchet MS"/>
                <a:cs typeface="Trebuchet MS"/>
              </a:rPr>
              <a:t>y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260" dirty="0">
                <a:solidFill>
                  <a:srgbClr val="170000"/>
                </a:solidFill>
                <a:latin typeface="Trebuchet MS"/>
                <a:cs typeface="Trebuchet MS"/>
              </a:rPr>
              <a:t>V</a:t>
            </a:r>
            <a:r>
              <a:rPr sz="4000" b="1" spc="475" dirty="0">
                <a:solidFill>
                  <a:srgbClr val="170000"/>
                </a:solidFill>
                <a:latin typeface="Trebuchet MS"/>
                <a:cs typeface="Trebuchet MS"/>
              </a:rPr>
              <a:t>S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40" dirty="0">
                <a:solidFill>
                  <a:srgbClr val="170000"/>
                </a:solidFill>
                <a:latin typeface="Trebuchet MS"/>
                <a:cs typeface="Trebuchet MS"/>
              </a:rPr>
              <a:t>D</a:t>
            </a:r>
            <a:r>
              <a:rPr sz="4000" b="1" spc="-20" dirty="0">
                <a:solidFill>
                  <a:srgbClr val="170000"/>
                </a:solidFill>
                <a:latin typeface="Trebuchet MS"/>
                <a:cs typeface="Trebuchet MS"/>
              </a:rPr>
              <a:t>e</a:t>
            </a:r>
            <a:r>
              <a:rPr sz="4000" b="1" spc="290" dirty="0">
                <a:solidFill>
                  <a:srgbClr val="170000"/>
                </a:solidFill>
                <a:latin typeface="Trebuchet MS"/>
                <a:cs typeface="Trebuchet MS"/>
              </a:rPr>
              <a:t>s</a:t>
            </a:r>
            <a:r>
              <a:rPr sz="4000" b="1" spc="120" dirty="0">
                <a:solidFill>
                  <a:srgbClr val="170000"/>
                </a:solidFill>
                <a:latin typeface="Trebuchet MS"/>
                <a:cs typeface="Trebuchet MS"/>
              </a:rPr>
              <a:t>p</a:t>
            </a:r>
            <a:r>
              <a:rPr sz="4000" b="1" spc="32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4000" b="1" spc="-7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-185" dirty="0">
                <a:solidFill>
                  <a:srgbClr val="170000"/>
                </a:solidFill>
                <a:latin typeface="Trebuchet MS"/>
                <a:cs typeface="Trebuchet MS"/>
              </a:rPr>
              <a:t>r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320" dirty="0">
                <a:solidFill>
                  <a:srgbClr val="170000"/>
                </a:solidFill>
                <a:latin typeface="Trebuchet MS"/>
                <a:cs typeface="Trebuchet MS"/>
              </a:rPr>
              <a:t>(</a:t>
            </a:r>
            <a:r>
              <a:rPr sz="4000" b="1" spc="-85" dirty="0">
                <a:solidFill>
                  <a:srgbClr val="170000"/>
                </a:solidFill>
                <a:latin typeface="Trebuchet MS"/>
                <a:cs typeface="Trebuchet MS"/>
              </a:rPr>
              <a:t>6</a:t>
            </a:r>
            <a:r>
              <a:rPr sz="4000" b="1" spc="120" dirty="0">
                <a:solidFill>
                  <a:srgbClr val="170000"/>
                </a:solidFill>
                <a:latin typeface="Trebuchet MS"/>
                <a:cs typeface="Trebuchet MS"/>
              </a:rPr>
              <a:t>0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19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4000" b="1" spc="-150" dirty="0">
                <a:solidFill>
                  <a:srgbClr val="170000"/>
                </a:solidFill>
                <a:latin typeface="Trebuchet MS"/>
                <a:cs typeface="Trebuchet MS"/>
              </a:rPr>
              <a:t>h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110" dirty="0">
                <a:solidFill>
                  <a:srgbClr val="170000"/>
                </a:solidFill>
                <a:latin typeface="Trebuchet MS"/>
                <a:cs typeface="Trebuchet MS"/>
              </a:rPr>
              <a:t>-</a:t>
            </a:r>
            <a:r>
              <a:rPr sz="4000" b="1" spc="-210" dirty="0">
                <a:solidFill>
                  <a:srgbClr val="170000"/>
                </a:solidFill>
                <a:latin typeface="Trebuchet MS"/>
                <a:cs typeface="Trebuchet MS"/>
              </a:rPr>
              <a:t> </a:t>
            </a:r>
            <a:r>
              <a:rPr sz="4000" b="1" spc="-65" dirty="0">
                <a:solidFill>
                  <a:srgbClr val="170000"/>
                </a:solidFill>
                <a:latin typeface="Trebuchet MS"/>
                <a:cs typeface="Trebuchet MS"/>
              </a:rPr>
              <a:t>m</a:t>
            </a:r>
            <a:r>
              <a:rPr sz="4000" b="1" spc="320" dirty="0">
                <a:solidFill>
                  <a:srgbClr val="170000"/>
                </a:solidFill>
                <a:latin typeface="Trebuchet MS"/>
                <a:cs typeface="Trebuchet MS"/>
              </a:rPr>
              <a:t>a</a:t>
            </a:r>
            <a:r>
              <a:rPr sz="4000" b="1" spc="-195" dirty="0">
                <a:solidFill>
                  <a:srgbClr val="170000"/>
                </a:solidFill>
                <a:latin typeface="Trebuchet MS"/>
                <a:cs typeface="Trebuchet MS"/>
              </a:rPr>
              <a:t>t</a:t>
            </a:r>
            <a:r>
              <a:rPr sz="4000" b="1" spc="-75" dirty="0">
                <a:solidFill>
                  <a:srgbClr val="170000"/>
                </a:solidFill>
                <a:latin typeface="Trebuchet MS"/>
                <a:cs typeface="Trebuchet MS"/>
              </a:rPr>
              <a:t>i</a:t>
            </a:r>
            <a:r>
              <a:rPr sz="4000" b="1" spc="-320" dirty="0">
                <a:solidFill>
                  <a:srgbClr val="170000"/>
                </a:solidFill>
                <a:latin typeface="Trebuchet MS"/>
                <a:cs typeface="Trebuchet MS"/>
              </a:rPr>
              <a:t>)</a:t>
            </a:r>
            <a:endParaRPr sz="4000">
              <a:latin typeface="Trebuchet MS"/>
              <a:cs typeface="Trebuchet MS"/>
            </a:endParaRPr>
          </a:p>
          <a:p>
            <a:pPr marL="12700" marR="5080">
              <a:lnSpc>
                <a:spcPct val="102099"/>
              </a:lnSpc>
              <a:spcBef>
                <a:spcPts val="1760"/>
              </a:spcBef>
              <a:tabLst>
                <a:tab pos="1955164" algn="l"/>
                <a:tab pos="4068445" algn="l"/>
                <a:tab pos="5501640" algn="l"/>
                <a:tab pos="7066280" algn="l"/>
              </a:tabLst>
            </a:pPr>
            <a:r>
              <a:rPr sz="4100" spc="-1085" dirty="0">
                <a:latin typeface="Trebuchet MS"/>
                <a:cs typeface="Trebuchet MS"/>
              </a:rPr>
              <a:t>•</a:t>
            </a:r>
            <a:r>
              <a:rPr sz="4100" spc="315" dirty="0">
                <a:latin typeface="Trebuchet MS"/>
                <a:cs typeface="Trebuchet MS"/>
              </a:rPr>
              <a:t>O</a:t>
            </a:r>
            <a:r>
              <a:rPr sz="4100" spc="-480" dirty="0">
                <a:latin typeface="Trebuchet MS"/>
                <a:cs typeface="Trebuchet MS"/>
              </a:rPr>
              <a:t>r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315" dirty="0">
                <a:latin typeface="Trebuchet MS"/>
                <a:cs typeface="Trebuchet MS"/>
              </a:rPr>
              <a:t>n</a:t>
            </a:r>
            <a:r>
              <a:rPr sz="4100" spc="310" dirty="0">
                <a:latin typeface="Trebuchet MS"/>
                <a:cs typeface="Trebuchet MS"/>
              </a:rPr>
              <a:t>g</a:t>
            </a:r>
            <a:r>
              <a:rPr sz="4100" dirty="0">
                <a:latin typeface="Trebuchet MS"/>
                <a:cs typeface="Trebuchet MS"/>
              </a:rPr>
              <a:t>	</a:t>
            </a:r>
            <a:r>
              <a:rPr sz="4100" spc="-110" dirty="0">
                <a:latin typeface="Trebuchet MS"/>
                <a:cs typeface="Trebuchet MS"/>
              </a:rPr>
              <a:t>d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240" dirty="0">
                <a:latin typeface="Trebuchet MS"/>
                <a:cs typeface="Trebuchet MS"/>
              </a:rPr>
              <a:t>w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75" dirty="0">
                <a:latin typeface="Trebuchet MS"/>
                <a:cs typeface="Trebuchet MS"/>
              </a:rPr>
              <a:t>s</a:t>
            </a:r>
            <a:r>
              <a:rPr sz="4100" spc="185" dirty="0">
                <a:latin typeface="Trebuchet MS"/>
                <a:cs typeface="Trebuchet MS"/>
              </a:rPr>
              <a:t>a</a:t>
            </a:r>
            <a:r>
              <a:rPr sz="4100" dirty="0">
                <a:latin typeface="Trebuchet MS"/>
                <a:cs typeface="Trebuchet MS"/>
              </a:rPr>
              <a:t>	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505" dirty="0">
                <a:latin typeface="Trebuchet MS"/>
                <a:cs typeface="Trebuchet MS"/>
              </a:rPr>
              <a:t>k</a:t>
            </a:r>
            <a:r>
              <a:rPr sz="4100" spc="-315" dirty="0">
                <a:latin typeface="Trebuchet MS"/>
                <a:cs typeface="Trebuchet MS"/>
              </a:rPr>
              <a:t>h</a:t>
            </a:r>
            <a:r>
              <a:rPr sz="4100" spc="-395" dirty="0">
                <a:latin typeface="Trebuchet MS"/>
                <a:cs typeface="Trebuchet MS"/>
              </a:rPr>
              <a:t>i</a:t>
            </a:r>
            <a:r>
              <a:rPr sz="4100" spc="-315" dirty="0">
                <a:latin typeface="Trebuchet MS"/>
                <a:cs typeface="Trebuchet MS"/>
              </a:rPr>
              <a:t>r</a:t>
            </a:r>
            <a:r>
              <a:rPr sz="4100" dirty="0">
                <a:latin typeface="Trebuchet MS"/>
                <a:cs typeface="Trebuchet MS"/>
              </a:rPr>
              <a:t>	</a:t>
            </a:r>
            <a:r>
              <a:rPr sz="4100" spc="-434" dirty="0">
                <a:latin typeface="Trebuchet MS"/>
                <a:cs typeface="Trebuchet MS"/>
              </a:rPr>
              <a:t>m</a:t>
            </a:r>
            <a:r>
              <a:rPr sz="4100" spc="-315" dirty="0">
                <a:latin typeface="Trebuchet MS"/>
                <a:cs typeface="Trebuchet MS"/>
              </a:rPr>
              <a:t>u</a:t>
            </a:r>
            <a:r>
              <a:rPr sz="4100" spc="-470" dirty="0">
                <a:latin typeface="Trebuchet MS"/>
                <a:cs typeface="Trebuchet MS"/>
              </a:rPr>
              <a:t>l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229" dirty="0">
                <a:latin typeface="Trebuchet MS"/>
                <a:cs typeface="Trebuchet MS"/>
              </a:rPr>
              <a:t>i</a:t>
            </a:r>
            <a:r>
              <a:rPr sz="4100" dirty="0">
                <a:latin typeface="Trebuchet MS"/>
                <a:cs typeface="Trebuchet MS"/>
              </a:rPr>
              <a:t>	</a:t>
            </a:r>
            <a:r>
              <a:rPr sz="4100" spc="-434" dirty="0">
                <a:latin typeface="Trebuchet MS"/>
                <a:cs typeface="Trebuchet MS"/>
              </a:rPr>
              <a:t>m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315" dirty="0">
                <a:latin typeface="Trebuchet MS"/>
                <a:cs typeface="Trebuchet MS"/>
              </a:rPr>
              <a:t>n</a:t>
            </a:r>
            <a:r>
              <a:rPr sz="4100" spc="-395" dirty="0">
                <a:latin typeface="Trebuchet MS"/>
                <a:cs typeface="Trebuchet MS"/>
              </a:rPr>
              <a:t>i</a:t>
            </a:r>
            <a:r>
              <a:rPr sz="4100" spc="-315" dirty="0">
                <a:latin typeface="Trebuchet MS"/>
                <a:cs typeface="Trebuchet MS"/>
              </a:rPr>
              <a:t>n</a:t>
            </a:r>
            <a:r>
              <a:rPr sz="4100" spc="-705" dirty="0">
                <a:latin typeface="Trebuchet MS"/>
                <a:cs typeface="Trebuchet MS"/>
              </a:rPr>
              <a:t>j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05" dirty="0">
                <a:latin typeface="Trebuchet MS"/>
                <a:cs typeface="Trebuchet MS"/>
              </a:rPr>
              <a:t>u  </a:t>
            </a:r>
            <a:r>
              <a:rPr sz="4100" spc="-245" dirty="0">
                <a:latin typeface="Trebuchet MS"/>
                <a:cs typeface="Trebuchet MS"/>
              </a:rPr>
              <a:t>merenungkan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35" dirty="0">
                <a:latin typeface="Trebuchet MS"/>
                <a:cs typeface="Trebuchet MS"/>
              </a:rPr>
              <a:t>apa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105" dirty="0">
                <a:latin typeface="Trebuchet MS"/>
                <a:cs typeface="Trebuchet MS"/>
              </a:rPr>
              <a:t>yang</a:t>
            </a:r>
            <a:r>
              <a:rPr sz="4100" spc="-445" dirty="0">
                <a:latin typeface="Trebuchet MS"/>
                <a:cs typeface="Trebuchet MS"/>
              </a:rPr>
              <a:t> </a:t>
            </a:r>
            <a:r>
              <a:rPr sz="4100" spc="-145" dirty="0">
                <a:latin typeface="Trebuchet MS"/>
                <a:cs typeface="Trebuchet MS"/>
              </a:rPr>
              <a:t>sudah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300" dirty="0">
                <a:latin typeface="Trebuchet MS"/>
                <a:cs typeface="Trebuchet MS"/>
              </a:rPr>
              <a:t>dilakukan.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54717" y="7648620"/>
            <a:ext cx="14888210" cy="192849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5"/>
              </a:spcBef>
            </a:pPr>
            <a:r>
              <a:rPr sz="4100" spc="-305" dirty="0">
                <a:latin typeface="Trebuchet MS"/>
                <a:cs typeface="Trebuchet MS"/>
              </a:rPr>
              <a:t>•Evaluasi</a:t>
            </a:r>
            <a:r>
              <a:rPr sz="4100" spc="190" dirty="0">
                <a:latin typeface="Trebuchet MS"/>
                <a:cs typeface="Trebuchet MS"/>
              </a:rPr>
              <a:t> </a:t>
            </a:r>
            <a:r>
              <a:rPr sz="4100" spc="-100" dirty="0">
                <a:latin typeface="Trebuchet MS"/>
                <a:cs typeface="Trebuchet MS"/>
              </a:rPr>
              <a:t>masa</a:t>
            </a:r>
            <a:r>
              <a:rPr sz="4100" spc="190" dirty="0">
                <a:latin typeface="Trebuchet MS"/>
                <a:cs typeface="Trebuchet MS"/>
              </a:rPr>
              <a:t> </a:t>
            </a:r>
            <a:r>
              <a:rPr sz="4100" spc="-185" dirty="0">
                <a:latin typeface="Trebuchet MS"/>
                <a:cs typeface="Trebuchet MS"/>
              </a:rPr>
              <a:t>lampau</a:t>
            </a:r>
            <a:r>
              <a:rPr sz="4100" spc="190" dirty="0">
                <a:latin typeface="Trebuchet MS"/>
                <a:cs typeface="Trebuchet MS"/>
              </a:rPr>
              <a:t> </a:t>
            </a:r>
            <a:r>
              <a:rPr sz="4100" spc="-70" dirty="0">
                <a:latin typeface="Trebuchet MS"/>
                <a:cs typeface="Trebuchet MS"/>
              </a:rPr>
              <a:t>menganggap</a:t>
            </a:r>
            <a:r>
              <a:rPr sz="4100" spc="190" dirty="0">
                <a:latin typeface="Trebuchet MS"/>
                <a:cs typeface="Trebuchet MS"/>
              </a:rPr>
              <a:t> </a:t>
            </a:r>
            <a:r>
              <a:rPr sz="4100" spc="-229" dirty="0">
                <a:latin typeface="Trebuchet MS"/>
                <a:cs typeface="Trebuchet MS"/>
              </a:rPr>
              <a:t>kehidupannya</a:t>
            </a:r>
            <a:r>
              <a:rPr sz="4100" spc="190" dirty="0">
                <a:latin typeface="Trebuchet MS"/>
                <a:cs typeface="Trebuchet MS"/>
              </a:rPr>
              <a:t> </a:t>
            </a:r>
            <a:r>
              <a:rPr sz="4100" spc="-380" dirty="0">
                <a:latin typeface="Trebuchet MS"/>
                <a:cs typeface="Trebuchet MS"/>
              </a:rPr>
              <a:t>memiliki</a:t>
            </a:r>
            <a:r>
              <a:rPr sz="4100" spc="195" dirty="0">
                <a:latin typeface="Trebuchet MS"/>
                <a:cs typeface="Trebuchet MS"/>
              </a:rPr>
              <a:t> </a:t>
            </a:r>
            <a:r>
              <a:rPr sz="4100" spc="-245" dirty="0">
                <a:latin typeface="Trebuchet MS"/>
                <a:cs typeface="Trebuchet MS"/>
              </a:rPr>
              <a:t>integritas </a:t>
            </a:r>
            <a:r>
              <a:rPr sz="4100" spc="-1220" dirty="0">
                <a:latin typeface="Trebuchet MS"/>
                <a:cs typeface="Trebuchet MS"/>
              </a:rPr>
              <a:t> </a:t>
            </a:r>
            <a:r>
              <a:rPr sz="4100" spc="-405" dirty="0">
                <a:latin typeface="Trebuchet MS"/>
                <a:cs typeface="Trebuchet MS"/>
              </a:rPr>
              <a:t>(</a:t>
            </a:r>
            <a:r>
              <a:rPr sz="4100" spc="-110" dirty="0">
                <a:latin typeface="Trebuchet MS"/>
                <a:cs typeface="Trebuchet MS"/>
              </a:rPr>
              <a:t>p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480" dirty="0">
                <a:latin typeface="Trebuchet MS"/>
                <a:cs typeface="Trebuchet MS"/>
              </a:rPr>
              <a:t>r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75" dirty="0">
                <a:latin typeface="Trebuchet MS"/>
                <a:cs typeface="Trebuchet MS"/>
              </a:rPr>
              <a:t>s</a:t>
            </a:r>
            <a:r>
              <a:rPr sz="4100" spc="20" dirty="0">
                <a:latin typeface="Trebuchet MS"/>
                <a:cs typeface="Trebuchet MS"/>
              </a:rPr>
              <a:t>aa</a:t>
            </a:r>
            <a:r>
              <a:rPr sz="4100" spc="-150" dirty="0">
                <a:latin typeface="Trebuchet MS"/>
                <a:cs typeface="Trebuchet MS"/>
              </a:rPr>
              <a:t>n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110" dirty="0">
                <a:latin typeface="Trebuchet MS"/>
                <a:cs typeface="Trebuchet MS"/>
              </a:rPr>
              <a:t>p</a:t>
            </a:r>
            <a:r>
              <a:rPr sz="4100" spc="-315" dirty="0">
                <a:latin typeface="Trebuchet MS"/>
                <a:cs typeface="Trebuchet MS"/>
              </a:rPr>
              <a:t>u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0" dirty="0">
                <a:latin typeface="Trebuchet MS"/>
                <a:cs typeface="Trebuchet MS"/>
              </a:rPr>
              <a:t>s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65" dirty="0">
                <a:latin typeface="Trebuchet MS"/>
                <a:cs typeface="Trebuchet MS"/>
              </a:rPr>
              <a:t>&amp;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505" dirty="0">
                <a:latin typeface="Trebuchet MS"/>
                <a:cs typeface="Trebuchet MS"/>
              </a:rPr>
              <a:t>k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315" dirty="0">
                <a:latin typeface="Trebuchet MS"/>
                <a:cs typeface="Trebuchet MS"/>
              </a:rPr>
              <a:t>u</a:t>
            </a:r>
            <a:r>
              <a:rPr sz="4100" spc="-440" dirty="0">
                <a:latin typeface="Trebuchet MS"/>
                <a:cs typeface="Trebuchet MS"/>
              </a:rPr>
              <a:t>t</a:t>
            </a:r>
            <a:r>
              <a:rPr sz="4100" spc="-315" dirty="0">
                <a:latin typeface="Trebuchet MS"/>
                <a:cs typeface="Trebuchet MS"/>
              </a:rPr>
              <a:t>uh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50" dirty="0">
                <a:latin typeface="Trebuchet MS"/>
                <a:cs typeface="Trebuchet MS"/>
              </a:rPr>
              <a:t>n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110" dirty="0">
                <a:latin typeface="Trebuchet MS"/>
                <a:cs typeface="Trebuchet MS"/>
              </a:rPr>
              <a:t>d</a:t>
            </a:r>
            <a:r>
              <a:rPr sz="4100" spc="-395" dirty="0">
                <a:latin typeface="Trebuchet MS"/>
                <a:cs typeface="Trebuchet MS"/>
              </a:rPr>
              <a:t>i</a:t>
            </a:r>
            <a:r>
              <a:rPr sz="4100" spc="-480" dirty="0">
                <a:latin typeface="Trebuchet MS"/>
                <a:cs typeface="Trebuchet MS"/>
              </a:rPr>
              <a:t>r</a:t>
            </a:r>
            <a:r>
              <a:rPr sz="4100" spc="-395" dirty="0">
                <a:latin typeface="Trebuchet MS"/>
                <a:cs typeface="Trebuchet MS"/>
              </a:rPr>
              <a:t>i</a:t>
            </a:r>
            <a:r>
              <a:rPr sz="4100" spc="-240" dirty="0">
                <a:latin typeface="Trebuchet MS"/>
                <a:cs typeface="Trebuchet MS"/>
              </a:rPr>
              <a:t>)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65" dirty="0">
                <a:latin typeface="Trebuchet MS"/>
                <a:cs typeface="Trebuchet MS"/>
              </a:rPr>
              <a:t>&amp;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470" dirty="0">
                <a:latin typeface="Trebuchet MS"/>
                <a:cs typeface="Trebuchet MS"/>
              </a:rPr>
              <a:t>l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440" dirty="0">
                <a:latin typeface="Trebuchet MS"/>
                <a:cs typeface="Trebuchet MS"/>
              </a:rPr>
              <a:t>y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340" dirty="0">
                <a:latin typeface="Trebuchet MS"/>
                <a:cs typeface="Trebuchet MS"/>
              </a:rPr>
              <a:t>k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110" dirty="0">
                <a:latin typeface="Trebuchet MS"/>
                <a:cs typeface="Trebuchet MS"/>
              </a:rPr>
              <a:t>d</a:t>
            </a:r>
            <a:r>
              <a:rPr sz="4100" spc="-395" dirty="0">
                <a:latin typeface="Trebuchet MS"/>
                <a:cs typeface="Trebuchet MS"/>
              </a:rPr>
              <a:t>i</a:t>
            </a:r>
            <a:r>
              <a:rPr sz="4100" spc="-705" dirty="0">
                <a:latin typeface="Trebuchet MS"/>
                <a:cs typeface="Trebuchet MS"/>
              </a:rPr>
              <a:t>j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470" dirty="0">
                <a:latin typeface="Trebuchet MS"/>
                <a:cs typeface="Trebuchet MS"/>
              </a:rPr>
              <a:t>l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315" dirty="0">
                <a:latin typeface="Trebuchet MS"/>
                <a:cs typeface="Trebuchet MS"/>
              </a:rPr>
              <a:t>n</a:t>
            </a:r>
            <a:r>
              <a:rPr sz="4100" spc="-229" dirty="0">
                <a:latin typeface="Trebuchet MS"/>
                <a:cs typeface="Trebuchet MS"/>
              </a:rPr>
              <a:t>i</a:t>
            </a:r>
            <a:endParaRPr sz="41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085" dirty="0">
                <a:latin typeface="Trebuchet MS"/>
                <a:cs typeface="Trebuchet MS"/>
              </a:rPr>
              <a:t>•</a:t>
            </a:r>
            <a:r>
              <a:rPr sz="4100" spc="-85" dirty="0">
                <a:latin typeface="Trebuchet MS"/>
                <a:cs typeface="Trebuchet MS"/>
              </a:rPr>
              <a:t>E</a:t>
            </a:r>
            <a:r>
              <a:rPr sz="4100" spc="-430" dirty="0">
                <a:latin typeface="Trebuchet MS"/>
                <a:cs typeface="Trebuchet MS"/>
              </a:rPr>
              <a:t>v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470" dirty="0">
                <a:latin typeface="Trebuchet MS"/>
                <a:cs typeface="Trebuchet MS"/>
              </a:rPr>
              <a:t>l</a:t>
            </a:r>
            <a:r>
              <a:rPr sz="4100" spc="-315" dirty="0">
                <a:latin typeface="Trebuchet MS"/>
                <a:cs typeface="Trebuchet MS"/>
              </a:rPr>
              <a:t>u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75" dirty="0">
                <a:latin typeface="Trebuchet MS"/>
                <a:cs typeface="Trebuchet MS"/>
              </a:rPr>
              <a:t>s</a:t>
            </a:r>
            <a:r>
              <a:rPr sz="4100" spc="-229" dirty="0">
                <a:latin typeface="Trebuchet MS"/>
                <a:cs typeface="Trebuchet MS"/>
              </a:rPr>
              <a:t>i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434" dirty="0">
                <a:latin typeface="Trebuchet MS"/>
                <a:cs typeface="Trebuchet MS"/>
              </a:rPr>
              <a:t>m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75" dirty="0">
                <a:latin typeface="Trebuchet MS"/>
                <a:cs typeface="Trebuchet MS"/>
              </a:rPr>
              <a:t>s</a:t>
            </a:r>
            <a:r>
              <a:rPr sz="4100" spc="185" dirty="0">
                <a:latin typeface="Trebuchet MS"/>
                <a:cs typeface="Trebuchet MS"/>
              </a:rPr>
              <a:t>a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470" dirty="0">
                <a:latin typeface="Trebuchet MS"/>
                <a:cs typeface="Trebuchet MS"/>
              </a:rPr>
              <a:t>l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434" dirty="0">
                <a:latin typeface="Trebuchet MS"/>
                <a:cs typeface="Trebuchet MS"/>
              </a:rPr>
              <a:t>m</a:t>
            </a:r>
            <a:r>
              <a:rPr sz="4100" spc="-110" dirty="0">
                <a:latin typeface="Trebuchet MS"/>
                <a:cs typeface="Trebuchet MS"/>
              </a:rPr>
              <a:t>p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50" dirty="0">
                <a:latin typeface="Trebuchet MS"/>
                <a:cs typeface="Trebuchet MS"/>
              </a:rPr>
              <a:t>u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110" dirty="0">
                <a:latin typeface="Trebuchet MS"/>
                <a:cs typeface="Trebuchet MS"/>
              </a:rPr>
              <a:t>p</a:t>
            </a:r>
            <a:r>
              <a:rPr sz="4100" spc="-315" dirty="0">
                <a:latin typeface="Trebuchet MS"/>
                <a:cs typeface="Trebuchet MS"/>
              </a:rPr>
              <a:t>u</a:t>
            </a:r>
            <a:r>
              <a:rPr sz="4100" spc="-440" dirty="0">
                <a:latin typeface="Trebuchet MS"/>
                <a:cs typeface="Trebuchet MS"/>
              </a:rPr>
              <a:t>t</a:t>
            </a:r>
            <a:r>
              <a:rPr sz="4100" spc="-315" dirty="0">
                <a:latin typeface="Trebuchet MS"/>
                <a:cs typeface="Trebuchet MS"/>
              </a:rPr>
              <a:t>u</a:t>
            </a:r>
            <a:r>
              <a:rPr sz="4100" spc="-10" dirty="0">
                <a:latin typeface="Trebuchet MS"/>
                <a:cs typeface="Trebuchet MS"/>
              </a:rPr>
              <a:t>s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75" dirty="0">
                <a:latin typeface="Trebuchet MS"/>
                <a:cs typeface="Trebuchet MS"/>
              </a:rPr>
              <a:t>s</a:t>
            </a:r>
            <a:r>
              <a:rPr sz="4100" spc="185" dirty="0">
                <a:latin typeface="Trebuchet MS"/>
                <a:cs typeface="Trebuchet MS"/>
              </a:rPr>
              <a:t>a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110" dirty="0">
                <a:latin typeface="Trebuchet MS"/>
                <a:cs typeface="Trebuchet MS"/>
              </a:rPr>
              <a:t>d</a:t>
            </a:r>
            <a:r>
              <a:rPr sz="4100" spc="20" dirty="0">
                <a:latin typeface="Trebuchet MS"/>
                <a:cs typeface="Trebuchet MS"/>
              </a:rPr>
              <a:t>a</a:t>
            </a:r>
            <a:r>
              <a:rPr sz="4100" spc="-150" dirty="0">
                <a:latin typeface="Trebuchet MS"/>
                <a:cs typeface="Trebuchet MS"/>
              </a:rPr>
              <a:t>n</a:t>
            </a:r>
            <a:r>
              <a:rPr sz="4100" spc="-450" dirty="0">
                <a:latin typeface="Trebuchet MS"/>
                <a:cs typeface="Trebuchet MS"/>
              </a:rPr>
              <a:t> </a:t>
            </a:r>
            <a:r>
              <a:rPr sz="4100" spc="-505" dirty="0">
                <a:latin typeface="Trebuchet MS"/>
                <a:cs typeface="Trebuchet MS"/>
              </a:rPr>
              <a:t>k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55" dirty="0">
                <a:latin typeface="Trebuchet MS"/>
                <a:cs typeface="Trebuchet MS"/>
              </a:rPr>
              <a:t>c</a:t>
            </a:r>
            <a:r>
              <a:rPr sz="4100" spc="-160" dirty="0">
                <a:latin typeface="Trebuchet MS"/>
                <a:cs typeface="Trebuchet MS"/>
              </a:rPr>
              <a:t>e</a:t>
            </a:r>
            <a:r>
              <a:rPr sz="4100" spc="-240" dirty="0">
                <a:latin typeface="Trebuchet MS"/>
                <a:cs typeface="Trebuchet MS"/>
              </a:rPr>
              <a:t>w</a:t>
            </a:r>
            <a:r>
              <a:rPr sz="4100" spc="185" dirty="0">
                <a:latin typeface="Trebuchet MS"/>
                <a:cs typeface="Trebuchet MS"/>
              </a:rPr>
              <a:t>a</a:t>
            </a:r>
            <a:endParaRPr sz="4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496" y="3276084"/>
            <a:ext cx="361632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6500" b="1" spc="-10" dirty="0">
                <a:latin typeface="Trebuchet MS"/>
                <a:cs typeface="Trebuchet MS"/>
              </a:rPr>
              <a:t>K</a:t>
            </a:r>
            <a:r>
              <a:rPr sz="6500" b="1" spc="425" dirty="0">
                <a:latin typeface="Trebuchet MS"/>
                <a:cs typeface="Trebuchet MS"/>
              </a:rPr>
              <a:t>O</a:t>
            </a:r>
            <a:r>
              <a:rPr sz="6500" b="1" spc="-95" dirty="0">
                <a:latin typeface="Trebuchet MS"/>
                <a:cs typeface="Trebuchet MS"/>
              </a:rPr>
              <a:t>N</a:t>
            </a:r>
            <a:r>
              <a:rPr sz="6500" b="1" spc="-420" dirty="0">
                <a:latin typeface="Trebuchet MS"/>
                <a:cs typeface="Trebuchet MS"/>
              </a:rPr>
              <a:t>T</a:t>
            </a:r>
            <a:r>
              <a:rPr sz="6500" b="1" spc="-365" dirty="0">
                <a:latin typeface="Trebuchet MS"/>
                <a:cs typeface="Trebuchet MS"/>
              </a:rPr>
              <a:t>E</a:t>
            </a:r>
            <a:r>
              <a:rPr sz="6500" b="1" spc="-10" dirty="0">
                <a:latin typeface="Trebuchet MS"/>
                <a:cs typeface="Trebuchet MS"/>
              </a:rPr>
              <a:t>K</a:t>
            </a:r>
            <a:r>
              <a:rPr sz="6500" b="1" spc="560" dirty="0">
                <a:latin typeface="Trebuchet MS"/>
                <a:cs typeface="Trebuchet MS"/>
              </a:rPr>
              <a:t>S  </a:t>
            </a:r>
            <a:r>
              <a:rPr sz="6500" b="1" spc="305" dirty="0">
                <a:latin typeface="Trebuchet MS"/>
                <a:cs typeface="Trebuchet MS"/>
              </a:rPr>
              <a:t>SOSIAL</a:t>
            </a:r>
            <a:endParaRPr sz="6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71335"/>
            <a:ext cx="18288635" cy="8615680"/>
            <a:chOff x="0" y="1671335"/>
            <a:chExt cx="18288635" cy="8615680"/>
          </a:xfrm>
        </p:grpSpPr>
        <p:sp>
          <p:nvSpPr>
            <p:cNvPr id="4" name="object 4"/>
            <p:cNvSpPr/>
            <p:nvPr/>
          </p:nvSpPr>
          <p:spPr>
            <a:xfrm>
              <a:off x="2676496" y="797945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141" y="4937"/>
                  </a:moveTo>
                  <a:lnTo>
                    <a:pt x="0" y="0"/>
                  </a:lnTo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87" y="6740501"/>
              <a:ext cx="3897556" cy="33018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0073434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9436" y="1805583"/>
              <a:ext cx="0" cy="6630670"/>
            </a:xfrm>
            <a:custGeom>
              <a:avLst/>
              <a:gdLst/>
              <a:ahLst/>
              <a:cxnLst/>
              <a:rect l="l" t="t" r="r" b="b"/>
              <a:pathLst>
                <a:path h="6630670">
                  <a:moveTo>
                    <a:pt x="0" y="6630301"/>
                  </a:moveTo>
                  <a:lnTo>
                    <a:pt x="0" y="0"/>
                  </a:lnTo>
                </a:path>
              </a:pathLst>
            </a:custGeom>
            <a:ln w="66674">
              <a:solidFill>
                <a:srgbClr val="130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23" y="1671362"/>
              <a:ext cx="134044" cy="1340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9712" y="1671335"/>
              <a:ext cx="134044" cy="134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7775" y="1671415"/>
              <a:ext cx="134044" cy="1340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5864" y="1671362"/>
              <a:ext cx="134044" cy="134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3979" y="1671362"/>
              <a:ext cx="134044" cy="1340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53377" y="7875550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863274" y="431637"/>
                  </a:moveTo>
                  <a:lnTo>
                    <a:pt x="861195" y="473944"/>
                  </a:lnTo>
                  <a:lnTo>
                    <a:pt x="854980" y="515845"/>
                  </a:lnTo>
                  <a:lnTo>
                    <a:pt x="844688" y="556934"/>
                  </a:lnTo>
                  <a:lnTo>
                    <a:pt x="830417" y="596817"/>
                  </a:lnTo>
                  <a:lnTo>
                    <a:pt x="812307" y="635109"/>
                  </a:lnTo>
                  <a:lnTo>
                    <a:pt x="790530" y="671441"/>
                  </a:lnTo>
                  <a:lnTo>
                    <a:pt x="765297" y="705464"/>
                  </a:lnTo>
                  <a:lnTo>
                    <a:pt x="736850" y="736850"/>
                  </a:lnTo>
                  <a:lnTo>
                    <a:pt x="705464" y="765297"/>
                  </a:lnTo>
                  <a:lnTo>
                    <a:pt x="671441" y="790530"/>
                  </a:lnTo>
                  <a:lnTo>
                    <a:pt x="635109" y="812307"/>
                  </a:lnTo>
                  <a:lnTo>
                    <a:pt x="596817" y="830417"/>
                  </a:lnTo>
                  <a:lnTo>
                    <a:pt x="556934" y="844688"/>
                  </a:lnTo>
                  <a:lnTo>
                    <a:pt x="515845" y="854980"/>
                  </a:lnTo>
                  <a:lnTo>
                    <a:pt x="473944" y="861195"/>
                  </a:lnTo>
                  <a:lnTo>
                    <a:pt x="431637" y="863274"/>
                  </a:lnTo>
                  <a:lnTo>
                    <a:pt x="421041" y="863144"/>
                  </a:lnTo>
                  <a:lnTo>
                    <a:pt x="378796" y="860027"/>
                  </a:lnTo>
                  <a:lnTo>
                    <a:pt x="337061" y="852785"/>
                  </a:lnTo>
                  <a:lnTo>
                    <a:pt x="296237" y="841487"/>
                  </a:lnTo>
                  <a:lnTo>
                    <a:pt x="256716" y="826242"/>
                  </a:lnTo>
                  <a:lnTo>
                    <a:pt x="218881" y="807197"/>
                  </a:lnTo>
                  <a:lnTo>
                    <a:pt x="183094" y="784535"/>
                  </a:lnTo>
                  <a:lnTo>
                    <a:pt x="149700" y="758474"/>
                  </a:lnTo>
                  <a:lnTo>
                    <a:pt x="119022" y="729266"/>
                  </a:lnTo>
                  <a:lnTo>
                    <a:pt x="91355" y="697191"/>
                  </a:lnTo>
                  <a:lnTo>
                    <a:pt x="66965" y="662559"/>
                  </a:lnTo>
                  <a:lnTo>
                    <a:pt x="46086" y="625703"/>
                  </a:lnTo>
                  <a:lnTo>
                    <a:pt x="28921" y="586978"/>
                  </a:lnTo>
                  <a:lnTo>
                    <a:pt x="15634" y="546757"/>
                  </a:lnTo>
                  <a:lnTo>
                    <a:pt x="6353" y="505427"/>
                  </a:lnTo>
                  <a:lnTo>
                    <a:pt x="1169" y="463387"/>
                  </a:lnTo>
                  <a:lnTo>
                    <a:pt x="0" y="431637"/>
                  </a:lnTo>
                  <a:lnTo>
                    <a:pt x="129" y="421041"/>
                  </a:lnTo>
                  <a:lnTo>
                    <a:pt x="3246" y="378796"/>
                  </a:lnTo>
                  <a:lnTo>
                    <a:pt x="10488" y="337061"/>
                  </a:lnTo>
                  <a:lnTo>
                    <a:pt x="21786" y="296237"/>
                  </a:lnTo>
                  <a:lnTo>
                    <a:pt x="37031" y="256716"/>
                  </a:lnTo>
                  <a:lnTo>
                    <a:pt x="56076" y="218881"/>
                  </a:lnTo>
                  <a:lnTo>
                    <a:pt x="78738" y="183094"/>
                  </a:lnTo>
                  <a:lnTo>
                    <a:pt x="104799" y="149700"/>
                  </a:lnTo>
                  <a:lnTo>
                    <a:pt x="134008" y="119022"/>
                  </a:lnTo>
                  <a:lnTo>
                    <a:pt x="166082" y="91355"/>
                  </a:lnTo>
                  <a:lnTo>
                    <a:pt x="200714" y="66965"/>
                  </a:lnTo>
                  <a:lnTo>
                    <a:pt x="237570" y="46086"/>
                  </a:lnTo>
                  <a:lnTo>
                    <a:pt x="276295" y="28921"/>
                  </a:lnTo>
                  <a:lnTo>
                    <a:pt x="316517" y="15634"/>
                  </a:lnTo>
                  <a:lnTo>
                    <a:pt x="357846" y="6353"/>
                  </a:lnTo>
                  <a:lnTo>
                    <a:pt x="399887" y="1169"/>
                  </a:lnTo>
                  <a:lnTo>
                    <a:pt x="431637" y="0"/>
                  </a:lnTo>
                  <a:lnTo>
                    <a:pt x="442233" y="129"/>
                  </a:lnTo>
                  <a:lnTo>
                    <a:pt x="484477" y="3246"/>
                  </a:lnTo>
                  <a:lnTo>
                    <a:pt x="526212" y="10488"/>
                  </a:lnTo>
                  <a:lnTo>
                    <a:pt x="567036" y="21786"/>
                  </a:lnTo>
                  <a:lnTo>
                    <a:pt x="606557" y="37031"/>
                  </a:lnTo>
                  <a:lnTo>
                    <a:pt x="644393" y="56076"/>
                  </a:lnTo>
                  <a:lnTo>
                    <a:pt x="680179" y="78738"/>
                  </a:lnTo>
                  <a:lnTo>
                    <a:pt x="713573" y="104799"/>
                  </a:lnTo>
                  <a:lnTo>
                    <a:pt x="744251" y="134008"/>
                  </a:lnTo>
                  <a:lnTo>
                    <a:pt x="771918" y="166082"/>
                  </a:lnTo>
                  <a:lnTo>
                    <a:pt x="796309" y="200714"/>
                  </a:lnTo>
                  <a:lnTo>
                    <a:pt x="817187" y="237570"/>
                  </a:lnTo>
                  <a:lnTo>
                    <a:pt x="834352" y="276295"/>
                  </a:lnTo>
                  <a:lnTo>
                    <a:pt x="847639" y="316517"/>
                  </a:lnTo>
                  <a:lnTo>
                    <a:pt x="856920" y="357846"/>
                  </a:lnTo>
                  <a:lnTo>
                    <a:pt x="862105" y="399887"/>
                  </a:lnTo>
                  <a:lnTo>
                    <a:pt x="863274" y="431637"/>
                  </a:lnTo>
                  <a:close/>
                </a:path>
              </a:pathLst>
            </a:custGeom>
            <a:ln w="27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27095" y="2047010"/>
              <a:ext cx="14185265" cy="6240145"/>
            </a:xfrm>
            <a:custGeom>
              <a:avLst/>
              <a:gdLst/>
              <a:ahLst/>
              <a:cxnLst/>
              <a:rect l="l" t="t" r="r" b="b"/>
              <a:pathLst>
                <a:path w="14185265" h="6240145">
                  <a:moveTo>
                    <a:pt x="456463" y="5439448"/>
                  </a:moveTo>
                  <a:lnTo>
                    <a:pt x="451954" y="5394033"/>
                  </a:lnTo>
                  <a:lnTo>
                    <a:pt x="438531" y="5350611"/>
                  </a:lnTo>
                  <a:lnTo>
                    <a:pt x="417614" y="5312003"/>
                  </a:lnTo>
                  <a:lnTo>
                    <a:pt x="389610" y="5278069"/>
                  </a:lnTo>
                  <a:lnTo>
                    <a:pt x="355676" y="5250065"/>
                  </a:lnTo>
                  <a:lnTo>
                    <a:pt x="317068" y="5229161"/>
                  </a:lnTo>
                  <a:lnTo>
                    <a:pt x="273659" y="5215725"/>
                  </a:lnTo>
                  <a:lnTo>
                    <a:pt x="228231" y="5211216"/>
                  </a:lnTo>
                  <a:lnTo>
                    <a:pt x="205308" y="5212346"/>
                  </a:lnTo>
                  <a:lnTo>
                    <a:pt x="160820" y="5221338"/>
                  </a:lnTo>
                  <a:lnTo>
                    <a:pt x="119545" y="5238699"/>
                  </a:lnTo>
                  <a:lnTo>
                    <a:pt x="83210" y="5263197"/>
                  </a:lnTo>
                  <a:lnTo>
                    <a:pt x="51981" y="5294427"/>
                  </a:lnTo>
                  <a:lnTo>
                    <a:pt x="27482" y="5330761"/>
                  </a:lnTo>
                  <a:lnTo>
                    <a:pt x="10121" y="5372036"/>
                  </a:lnTo>
                  <a:lnTo>
                    <a:pt x="1130" y="5416524"/>
                  </a:lnTo>
                  <a:lnTo>
                    <a:pt x="0" y="5439448"/>
                  </a:lnTo>
                  <a:lnTo>
                    <a:pt x="1130" y="5462371"/>
                  </a:lnTo>
                  <a:lnTo>
                    <a:pt x="10121" y="5506872"/>
                  </a:lnTo>
                  <a:lnTo>
                    <a:pt x="27482" y="5548134"/>
                  </a:lnTo>
                  <a:lnTo>
                    <a:pt x="51981" y="5584482"/>
                  </a:lnTo>
                  <a:lnTo>
                    <a:pt x="83210" y="5615698"/>
                  </a:lnTo>
                  <a:lnTo>
                    <a:pt x="119545" y="5640197"/>
                  </a:lnTo>
                  <a:lnTo>
                    <a:pt x="160820" y="5657570"/>
                  </a:lnTo>
                  <a:lnTo>
                    <a:pt x="205308" y="5666549"/>
                  </a:lnTo>
                  <a:lnTo>
                    <a:pt x="228231" y="5667680"/>
                  </a:lnTo>
                  <a:lnTo>
                    <a:pt x="251155" y="5666549"/>
                  </a:lnTo>
                  <a:lnTo>
                    <a:pt x="295656" y="5657570"/>
                  </a:lnTo>
                  <a:lnTo>
                    <a:pt x="336918" y="5640197"/>
                  </a:lnTo>
                  <a:lnTo>
                    <a:pt x="373253" y="5615698"/>
                  </a:lnTo>
                  <a:lnTo>
                    <a:pt x="404482" y="5584482"/>
                  </a:lnTo>
                  <a:lnTo>
                    <a:pt x="428980" y="5548134"/>
                  </a:lnTo>
                  <a:lnTo>
                    <a:pt x="446354" y="5506872"/>
                  </a:lnTo>
                  <a:lnTo>
                    <a:pt x="455333" y="5462371"/>
                  </a:lnTo>
                  <a:lnTo>
                    <a:pt x="456463" y="5439448"/>
                  </a:lnTo>
                  <a:close/>
                </a:path>
                <a:path w="14185265" h="6240145">
                  <a:moveTo>
                    <a:pt x="14185087" y="406869"/>
                  </a:moveTo>
                  <a:lnTo>
                    <a:pt x="14171067" y="344487"/>
                  </a:lnTo>
                  <a:lnTo>
                    <a:pt x="14155090" y="299872"/>
                  </a:lnTo>
                  <a:lnTo>
                    <a:pt x="14134846" y="257022"/>
                  </a:lnTo>
                  <a:lnTo>
                    <a:pt x="14110449" y="216255"/>
                  </a:lnTo>
                  <a:lnTo>
                    <a:pt x="14082052" y="177901"/>
                  </a:lnTo>
                  <a:lnTo>
                    <a:pt x="14049794" y="142278"/>
                  </a:lnTo>
                  <a:lnTo>
                    <a:pt x="14014158" y="110007"/>
                  </a:lnTo>
                  <a:lnTo>
                    <a:pt x="13975804" y="81610"/>
                  </a:lnTo>
                  <a:lnTo>
                    <a:pt x="13935037" y="57226"/>
                  </a:lnTo>
                  <a:lnTo>
                    <a:pt x="13892187" y="36969"/>
                  </a:lnTo>
                  <a:lnTo>
                    <a:pt x="13847572" y="20993"/>
                  </a:lnTo>
                  <a:lnTo>
                    <a:pt x="13801509" y="9410"/>
                  </a:lnTo>
                  <a:lnTo>
                    <a:pt x="13754303" y="2374"/>
                  </a:lnTo>
                  <a:lnTo>
                    <a:pt x="13706297" y="0"/>
                  </a:lnTo>
                  <a:lnTo>
                    <a:pt x="2068969" y="0"/>
                  </a:lnTo>
                  <a:lnTo>
                    <a:pt x="2020963" y="2374"/>
                  </a:lnTo>
                  <a:lnTo>
                    <a:pt x="1973757" y="9410"/>
                  </a:lnTo>
                  <a:lnTo>
                    <a:pt x="1927694" y="20993"/>
                  </a:lnTo>
                  <a:lnTo>
                    <a:pt x="1883079" y="36969"/>
                  </a:lnTo>
                  <a:lnTo>
                    <a:pt x="1840230" y="57226"/>
                  </a:lnTo>
                  <a:lnTo>
                    <a:pt x="1799463" y="81610"/>
                  </a:lnTo>
                  <a:lnTo>
                    <a:pt x="1761109" y="110007"/>
                  </a:lnTo>
                  <a:lnTo>
                    <a:pt x="1725485" y="142278"/>
                  </a:lnTo>
                  <a:lnTo>
                    <a:pt x="1693214" y="177901"/>
                  </a:lnTo>
                  <a:lnTo>
                    <a:pt x="1664817" y="216255"/>
                  </a:lnTo>
                  <a:lnTo>
                    <a:pt x="1640433" y="257022"/>
                  </a:lnTo>
                  <a:lnTo>
                    <a:pt x="1620177" y="299872"/>
                  </a:lnTo>
                  <a:lnTo>
                    <a:pt x="1604200" y="344487"/>
                  </a:lnTo>
                  <a:lnTo>
                    <a:pt x="1592618" y="390563"/>
                  </a:lnTo>
                  <a:lnTo>
                    <a:pt x="1585582" y="437756"/>
                  </a:lnTo>
                  <a:lnTo>
                    <a:pt x="1583194" y="485775"/>
                  </a:lnTo>
                  <a:lnTo>
                    <a:pt x="1583194" y="5754230"/>
                  </a:lnTo>
                  <a:lnTo>
                    <a:pt x="1585582" y="5802236"/>
                  </a:lnTo>
                  <a:lnTo>
                    <a:pt x="1592618" y="5849442"/>
                  </a:lnTo>
                  <a:lnTo>
                    <a:pt x="1604200" y="5895505"/>
                  </a:lnTo>
                  <a:lnTo>
                    <a:pt x="1620177" y="5940120"/>
                  </a:lnTo>
                  <a:lnTo>
                    <a:pt x="1640433" y="5982970"/>
                  </a:lnTo>
                  <a:lnTo>
                    <a:pt x="1664817" y="6023737"/>
                  </a:lnTo>
                  <a:lnTo>
                    <a:pt x="1693214" y="6062091"/>
                  </a:lnTo>
                  <a:lnTo>
                    <a:pt x="1725485" y="6097714"/>
                  </a:lnTo>
                  <a:lnTo>
                    <a:pt x="1761109" y="6129985"/>
                  </a:lnTo>
                  <a:lnTo>
                    <a:pt x="1799463" y="6158382"/>
                  </a:lnTo>
                  <a:lnTo>
                    <a:pt x="1840230" y="6182766"/>
                  </a:lnTo>
                  <a:lnTo>
                    <a:pt x="1883079" y="6203023"/>
                  </a:lnTo>
                  <a:lnTo>
                    <a:pt x="1927694" y="6218999"/>
                  </a:lnTo>
                  <a:lnTo>
                    <a:pt x="1973757" y="6230582"/>
                  </a:lnTo>
                  <a:lnTo>
                    <a:pt x="2020963" y="6237617"/>
                  </a:lnTo>
                  <a:lnTo>
                    <a:pt x="2068969" y="6240005"/>
                  </a:lnTo>
                  <a:lnTo>
                    <a:pt x="13706297" y="6240005"/>
                  </a:lnTo>
                  <a:lnTo>
                    <a:pt x="13754303" y="6237617"/>
                  </a:lnTo>
                  <a:lnTo>
                    <a:pt x="13801509" y="6230582"/>
                  </a:lnTo>
                  <a:lnTo>
                    <a:pt x="13847572" y="6218999"/>
                  </a:lnTo>
                  <a:lnTo>
                    <a:pt x="13892187" y="6203023"/>
                  </a:lnTo>
                  <a:lnTo>
                    <a:pt x="13935037" y="6182766"/>
                  </a:lnTo>
                  <a:lnTo>
                    <a:pt x="13975804" y="6158382"/>
                  </a:lnTo>
                  <a:lnTo>
                    <a:pt x="14014158" y="6129985"/>
                  </a:lnTo>
                  <a:lnTo>
                    <a:pt x="14049794" y="6097714"/>
                  </a:lnTo>
                  <a:lnTo>
                    <a:pt x="14082052" y="6062091"/>
                  </a:lnTo>
                  <a:lnTo>
                    <a:pt x="14110449" y="6023737"/>
                  </a:lnTo>
                  <a:lnTo>
                    <a:pt x="14134846" y="5982970"/>
                  </a:lnTo>
                  <a:lnTo>
                    <a:pt x="14155090" y="5940120"/>
                  </a:lnTo>
                  <a:lnTo>
                    <a:pt x="14171067" y="5895505"/>
                  </a:lnTo>
                  <a:lnTo>
                    <a:pt x="14182649" y="5849442"/>
                  </a:lnTo>
                  <a:lnTo>
                    <a:pt x="14185087" y="5833122"/>
                  </a:lnTo>
                  <a:lnTo>
                    <a:pt x="14185087" y="40686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0"/>
            <a:ext cx="18288635" cy="1406525"/>
            <a:chOff x="0" y="0"/>
            <a:chExt cx="18288635" cy="1406525"/>
          </a:xfrm>
        </p:grpSpPr>
        <p:sp>
          <p:nvSpPr>
            <p:cNvPr id="16" name="object 16"/>
            <p:cNvSpPr/>
            <p:nvPr/>
          </p:nvSpPr>
          <p:spPr>
            <a:xfrm>
              <a:off x="0" y="0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3543300" cy="1406525"/>
            </a:xfrm>
            <a:custGeom>
              <a:avLst/>
              <a:gdLst/>
              <a:ahLst/>
              <a:cxnLst/>
              <a:rect l="l" t="t" r="r" b="b"/>
              <a:pathLst>
                <a:path w="3543300" h="1406525">
                  <a:moveTo>
                    <a:pt x="622300" y="1406199"/>
                  </a:moveTo>
                  <a:lnTo>
                    <a:pt x="0" y="1406199"/>
                  </a:lnTo>
                  <a:lnTo>
                    <a:pt x="0" y="1224324"/>
                  </a:lnTo>
                  <a:lnTo>
                    <a:pt x="25400" y="1244127"/>
                  </a:lnTo>
                  <a:lnTo>
                    <a:pt x="76200" y="1268846"/>
                  </a:lnTo>
                  <a:lnTo>
                    <a:pt x="114300" y="1291688"/>
                  </a:lnTo>
                  <a:lnTo>
                    <a:pt x="165100" y="1312632"/>
                  </a:lnTo>
                  <a:lnTo>
                    <a:pt x="215900" y="1332192"/>
                  </a:lnTo>
                  <a:lnTo>
                    <a:pt x="266700" y="1349479"/>
                  </a:lnTo>
                  <a:lnTo>
                    <a:pt x="317500" y="1364484"/>
                  </a:lnTo>
                  <a:lnTo>
                    <a:pt x="368300" y="1377200"/>
                  </a:lnTo>
                  <a:lnTo>
                    <a:pt x="419100" y="1387621"/>
                  </a:lnTo>
                  <a:lnTo>
                    <a:pt x="469900" y="1395738"/>
                  </a:lnTo>
                  <a:lnTo>
                    <a:pt x="520700" y="1401545"/>
                  </a:lnTo>
                  <a:lnTo>
                    <a:pt x="571500" y="1405035"/>
                  </a:lnTo>
                  <a:lnTo>
                    <a:pt x="622300" y="1406199"/>
                  </a:lnTo>
                  <a:close/>
                </a:path>
                <a:path w="3543300" h="1406525">
                  <a:moveTo>
                    <a:pt x="1473200" y="1032815"/>
                  </a:moveTo>
                  <a:lnTo>
                    <a:pt x="1473200" y="1057479"/>
                  </a:lnTo>
                  <a:lnTo>
                    <a:pt x="1435100" y="1093053"/>
                  </a:lnTo>
                  <a:lnTo>
                    <a:pt x="1397000" y="1126866"/>
                  </a:lnTo>
                  <a:lnTo>
                    <a:pt x="1358900" y="1158900"/>
                  </a:lnTo>
                  <a:lnTo>
                    <a:pt x="1308100" y="1189134"/>
                  </a:lnTo>
                  <a:lnTo>
                    <a:pt x="1270000" y="1217550"/>
                  </a:lnTo>
                  <a:lnTo>
                    <a:pt x="1231900" y="1244127"/>
                  </a:lnTo>
                  <a:lnTo>
                    <a:pt x="1181100" y="1268846"/>
                  </a:lnTo>
                  <a:lnTo>
                    <a:pt x="1143000" y="1291688"/>
                  </a:lnTo>
                  <a:lnTo>
                    <a:pt x="1092200" y="1312632"/>
                  </a:lnTo>
                  <a:lnTo>
                    <a:pt x="1041400" y="1332192"/>
                  </a:lnTo>
                  <a:lnTo>
                    <a:pt x="990600" y="1349479"/>
                  </a:lnTo>
                  <a:lnTo>
                    <a:pt x="939800" y="1364484"/>
                  </a:lnTo>
                  <a:lnTo>
                    <a:pt x="889000" y="1377200"/>
                  </a:lnTo>
                  <a:lnTo>
                    <a:pt x="838200" y="1387621"/>
                  </a:lnTo>
                  <a:lnTo>
                    <a:pt x="787400" y="1395738"/>
                  </a:lnTo>
                  <a:lnTo>
                    <a:pt x="736600" y="1401545"/>
                  </a:lnTo>
                  <a:lnTo>
                    <a:pt x="685800" y="1405035"/>
                  </a:lnTo>
                  <a:lnTo>
                    <a:pt x="622300" y="1406199"/>
                  </a:lnTo>
                  <a:lnTo>
                    <a:pt x="571500" y="1405035"/>
                  </a:lnTo>
                  <a:lnTo>
                    <a:pt x="520700" y="1401545"/>
                  </a:lnTo>
                  <a:lnTo>
                    <a:pt x="469900" y="1395738"/>
                  </a:lnTo>
                  <a:lnTo>
                    <a:pt x="419100" y="1387621"/>
                  </a:lnTo>
                  <a:lnTo>
                    <a:pt x="368300" y="1377200"/>
                  </a:lnTo>
                  <a:lnTo>
                    <a:pt x="317500" y="1364484"/>
                  </a:lnTo>
                  <a:lnTo>
                    <a:pt x="266700" y="1349479"/>
                  </a:lnTo>
                  <a:lnTo>
                    <a:pt x="215900" y="1332192"/>
                  </a:lnTo>
                  <a:lnTo>
                    <a:pt x="165100" y="1312632"/>
                  </a:lnTo>
                  <a:lnTo>
                    <a:pt x="114300" y="1291688"/>
                  </a:lnTo>
                  <a:lnTo>
                    <a:pt x="76200" y="1268846"/>
                  </a:lnTo>
                  <a:lnTo>
                    <a:pt x="25400" y="1244127"/>
                  </a:lnTo>
                  <a:lnTo>
                    <a:pt x="0" y="1224324"/>
                  </a:lnTo>
                  <a:lnTo>
                    <a:pt x="0" y="1201642"/>
                  </a:lnTo>
                  <a:lnTo>
                    <a:pt x="38100" y="1227430"/>
                  </a:lnTo>
                  <a:lnTo>
                    <a:pt x="76200" y="1251748"/>
                  </a:lnTo>
                  <a:lnTo>
                    <a:pt x="127000" y="1274219"/>
                  </a:lnTo>
                  <a:lnTo>
                    <a:pt x="165100" y="1294822"/>
                  </a:lnTo>
                  <a:lnTo>
                    <a:pt x="215900" y="1314064"/>
                  </a:lnTo>
                  <a:lnTo>
                    <a:pt x="266700" y="1331068"/>
                  </a:lnTo>
                  <a:lnTo>
                    <a:pt x="317500" y="1345828"/>
                  </a:lnTo>
                  <a:lnTo>
                    <a:pt x="368300" y="1358337"/>
                  </a:lnTo>
                  <a:lnTo>
                    <a:pt x="419100" y="1368587"/>
                  </a:lnTo>
                  <a:lnTo>
                    <a:pt x="469900" y="1376572"/>
                  </a:lnTo>
                  <a:lnTo>
                    <a:pt x="520700" y="1382284"/>
                  </a:lnTo>
                  <a:lnTo>
                    <a:pt x="571500" y="1385716"/>
                  </a:lnTo>
                  <a:lnTo>
                    <a:pt x="622300" y="1386862"/>
                  </a:lnTo>
                  <a:lnTo>
                    <a:pt x="685800" y="1385716"/>
                  </a:lnTo>
                  <a:lnTo>
                    <a:pt x="736600" y="1382284"/>
                  </a:lnTo>
                  <a:lnTo>
                    <a:pt x="787400" y="1376572"/>
                  </a:lnTo>
                  <a:lnTo>
                    <a:pt x="838200" y="1368587"/>
                  </a:lnTo>
                  <a:lnTo>
                    <a:pt x="889000" y="1358337"/>
                  </a:lnTo>
                  <a:lnTo>
                    <a:pt x="939800" y="1345828"/>
                  </a:lnTo>
                  <a:lnTo>
                    <a:pt x="990600" y="1331068"/>
                  </a:lnTo>
                  <a:lnTo>
                    <a:pt x="1041400" y="1314064"/>
                  </a:lnTo>
                  <a:lnTo>
                    <a:pt x="1079500" y="1294822"/>
                  </a:lnTo>
                  <a:lnTo>
                    <a:pt x="1130300" y="1274219"/>
                  </a:lnTo>
                  <a:lnTo>
                    <a:pt x="1181100" y="1251748"/>
                  </a:lnTo>
                  <a:lnTo>
                    <a:pt x="1219200" y="1227430"/>
                  </a:lnTo>
                  <a:lnTo>
                    <a:pt x="1257300" y="1201284"/>
                  </a:lnTo>
                  <a:lnTo>
                    <a:pt x="1308100" y="1173328"/>
                  </a:lnTo>
                  <a:lnTo>
                    <a:pt x="1346200" y="1143584"/>
                  </a:lnTo>
                  <a:lnTo>
                    <a:pt x="1384300" y="1112069"/>
                  </a:lnTo>
                  <a:lnTo>
                    <a:pt x="1422400" y="1078803"/>
                  </a:lnTo>
                  <a:lnTo>
                    <a:pt x="1460500" y="1043806"/>
                  </a:lnTo>
                  <a:lnTo>
                    <a:pt x="1460500" y="1038327"/>
                  </a:lnTo>
                  <a:lnTo>
                    <a:pt x="1473200" y="1032815"/>
                  </a:lnTo>
                  <a:close/>
                </a:path>
                <a:path w="3543300" h="1406525">
                  <a:moveTo>
                    <a:pt x="1473200" y="1021703"/>
                  </a:moveTo>
                  <a:lnTo>
                    <a:pt x="1473200" y="1032815"/>
                  </a:lnTo>
                  <a:lnTo>
                    <a:pt x="1460500" y="1038327"/>
                  </a:lnTo>
                  <a:lnTo>
                    <a:pt x="1460500" y="1043806"/>
                  </a:lnTo>
                  <a:lnTo>
                    <a:pt x="1422400" y="1078803"/>
                  </a:lnTo>
                  <a:lnTo>
                    <a:pt x="1384300" y="1112069"/>
                  </a:lnTo>
                  <a:lnTo>
                    <a:pt x="1346200" y="1143584"/>
                  </a:lnTo>
                  <a:lnTo>
                    <a:pt x="1308100" y="1173328"/>
                  </a:lnTo>
                  <a:lnTo>
                    <a:pt x="1257300" y="1201284"/>
                  </a:lnTo>
                  <a:lnTo>
                    <a:pt x="1219200" y="1227430"/>
                  </a:lnTo>
                  <a:lnTo>
                    <a:pt x="1181100" y="1251748"/>
                  </a:lnTo>
                  <a:lnTo>
                    <a:pt x="1130300" y="1274219"/>
                  </a:lnTo>
                  <a:lnTo>
                    <a:pt x="1079500" y="1294822"/>
                  </a:lnTo>
                  <a:lnTo>
                    <a:pt x="1041400" y="1314064"/>
                  </a:lnTo>
                  <a:lnTo>
                    <a:pt x="990600" y="1331068"/>
                  </a:lnTo>
                  <a:lnTo>
                    <a:pt x="939800" y="1345828"/>
                  </a:lnTo>
                  <a:lnTo>
                    <a:pt x="889000" y="1358337"/>
                  </a:lnTo>
                  <a:lnTo>
                    <a:pt x="838200" y="1368587"/>
                  </a:lnTo>
                  <a:lnTo>
                    <a:pt x="787400" y="1376572"/>
                  </a:lnTo>
                  <a:lnTo>
                    <a:pt x="736600" y="1382284"/>
                  </a:lnTo>
                  <a:lnTo>
                    <a:pt x="685800" y="1385716"/>
                  </a:lnTo>
                  <a:lnTo>
                    <a:pt x="622300" y="1386862"/>
                  </a:lnTo>
                  <a:lnTo>
                    <a:pt x="571500" y="1385716"/>
                  </a:lnTo>
                  <a:lnTo>
                    <a:pt x="520700" y="1382284"/>
                  </a:lnTo>
                  <a:lnTo>
                    <a:pt x="469900" y="1376572"/>
                  </a:lnTo>
                  <a:lnTo>
                    <a:pt x="419100" y="1368587"/>
                  </a:lnTo>
                  <a:lnTo>
                    <a:pt x="368300" y="1358337"/>
                  </a:lnTo>
                  <a:lnTo>
                    <a:pt x="317500" y="1345828"/>
                  </a:lnTo>
                  <a:lnTo>
                    <a:pt x="266700" y="1331068"/>
                  </a:lnTo>
                  <a:lnTo>
                    <a:pt x="215900" y="1314064"/>
                  </a:lnTo>
                  <a:lnTo>
                    <a:pt x="165100" y="1294822"/>
                  </a:lnTo>
                  <a:lnTo>
                    <a:pt x="127000" y="1274219"/>
                  </a:lnTo>
                  <a:lnTo>
                    <a:pt x="76200" y="1251748"/>
                  </a:lnTo>
                  <a:lnTo>
                    <a:pt x="38100" y="1227430"/>
                  </a:lnTo>
                  <a:lnTo>
                    <a:pt x="0" y="1201642"/>
                  </a:lnTo>
                  <a:lnTo>
                    <a:pt x="0" y="0"/>
                  </a:lnTo>
                  <a:lnTo>
                    <a:pt x="1168400" y="0"/>
                  </a:lnTo>
                  <a:lnTo>
                    <a:pt x="1168400" y="374559"/>
                  </a:lnTo>
                  <a:lnTo>
                    <a:pt x="1231900" y="629772"/>
                  </a:lnTo>
                  <a:lnTo>
                    <a:pt x="1257300" y="679034"/>
                  </a:lnTo>
                  <a:lnTo>
                    <a:pt x="1282700" y="725962"/>
                  </a:lnTo>
                  <a:lnTo>
                    <a:pt x="1295400" y="771777"/>
                  </a:lnTo>
                  <a:lnTo>
                    <a:pt x="1320800" y="816450"/>
                  </a:lnTo>
                  <a:lnTo>
                    <a:pt x="1358900" y="859954"/>
                  </a:lnTo>
                  <a:lnTo>
                    <a:pt x="1384300" y="902260"/>
                  </a:lnTo>
                  <a:lnTo>
                    <a:pt x="1409700" y="943339"/>
                  </a:lnTo>
                  <a:lnTo>
                    <a:pt x="1447800" y="983163"/>
                  </a:lnTo>
                  <a:lnTo>
                    <a:pt x="1473200" y="1021703"/>
                  </a:lnTo>
                  <a:close/>
                </a:path>
                <a:path w="3543300" h="1406525">
                  <a:moveTo>
                    <a:pt x="2362200" y="1406199"/>
                  </a:moveTo>
                  <a:lnTo>
                    <a:pt x="622300" y="1406199"/>
                  </a:lnTo>
                  <a:lnTo>
                    <a:pt x="685800" y="1405035"/>
                  </a:lnTo>
                  <a:lnTo>
                    <a:pt x="736600" y="1401545"/>
                  </a:lnTo>
                  <a:lnTo>
                    <a:pt x="787400" y="1395738"/>
                  </a:lnTo>
                  <a:lnTo>
                    <a:pt x="838200" y="1387621"/>
                  </a:lnTo>
                  <a:lnTo>
                    <a:pt x="889000" y="1377200"/>
                  </a:lnTo>
                  <a:lnTo>
                    <a:pt x="939800" y="1364484"/>
                  </a:lnTo>
                  <a:lnTo>
                    <a:pt x="990600" y="1349479"/>
                  </a:lnTo>
                  <a:lnTo>
                    <a:pt x="1041400" y="1332192"/>
                  </a:lnTo>
                  <a:lnTo>
                    <a:pt x="1092200" y="1312632"/>
                  </a:lnTo>
                  <a:lnTo>
                    <a:pt x="1143000" y="1291688"/>
                  </a:lnTo>
                  <a:lnTo>
                    <a:pt x="1181100" y="1268846"/>
                  </a:lnTo>
                  <a:lnTo>
                    <a:pt x="1231900" y="1244127"/>
                  </a:lnTo>
                  <a:lnTo>
                    <a:pt x="1270000" y="1217550"/>
                  </a:lnTo>
                  <a:lnTo>
                    <a:pt x="1308100" y="1189134"/>
                  </a:lnTo>
                  <a:lnTo>
                    <a:pt x="1358900" y="1158900"/>
                  </a:lnTo>
                  <a:lnTo>
                    <a:pt x="1397000" y="1126866"/>
                  </a:lnTo>
                  <a:lnTo>
                    <a:pt x="1435100" y="1093053"/>
                  </a:lnTo>
                  <a:lnTo>
                    <a:pt x="1473200" y="1057479"/>
                  </a:lnTo>
                  <a:lnTo>
                    <a:pt x="1473200" y="1052126"/>
                  </a:lnTo>
                  <a:lnTo>
                    <a:pt x="1485900" y="1046742"/>
                  </a:lnTo>
                  <a:lnTo>
                    <a:pt x="1485900" y="1035891"/>
                  </a:lnTo>
                  <a:lnTo>
                    <a:pt x="1498600" y="1041330"/>
                  </a:lnTo>
                  <a:lnTo>
                    <a:pt x="1498600" y="1046742"/>
                  </a:lnTo>
                  <a:lnTo>
                    <a:pt x="1511300" y="1052126"/>
                  </a:lnTo>
                  <a:lnTo>
                    <a:pt x="1511300" y="1057479"/>
                  </a:lnTo>
                  <a:lnTo>
                    <a:pt x="1549400" y="1093053"/>
                  </a:lnTo>
                  <a:lnTo>
                    <a:pt x="1587500" y="1126866"/>
                  </a:lnTo>
                  <a:lnTo>
                    <a:pt x="1625600" y="1158900"/>
                  </a:lnTo>
                  <a:lnTo>
                    <a:pt x="1663700" y="1189134"/>
                  </a:lnTo>
                  <a:lnTo>
                    <a:pt x="1714500" y="1217550"/>
                  </a:lnTo>
                  <a:lnTo>
                    <a:pt x="1752600" y="1244127"/>
                  </a:lnTo>
                  <a:lnTo>
                    <a:pt x="1803400" y="1268846"/>
                  </a:lnTo>
                  <a:lnTo>
                    <a:pt x="1841500" y="1291688"/>
                  </a:lnTo>
                  <a:lnTo>
                    <a:pt x="1892300" y="1312632"/>
                  </a:lnTo>
                  <a:lnTo>
                    <a:pt x="1943100" y="1332192"/>
                  </a:lnTo>
                  <a:lnTo>
                    <a:pt x="1993900" y="1349479"/>
                  </a:lnTo>
                  <a:lnTo>
                    <a:pt x="2044700" y="1364484"/>
                  </a:lnTo>
                  <a:lnTo>
                    <a:pt x="2095500" y="1377200"/>
                  </a:lnTo>
                  <a:lnTo>
                    <a:pt x="2146300" y="1387621"/>
                  </a:lnTo>
                  <a:lnTo>
                    <a:pt x="2197100" y="1395738"/>
                  </a:lnTo>
                  <a:lnTo>
                    <a:pt x="2247900" y="1401545"/>
                  </a:lnTo>
                  <a:lnTo>
                    <a:pt x="2298700" y="1405035"/>
                  </a:lnTo>
                  <a:lnTo>
                    <a:pt x="2362200" y="1406199"/>
                  </a:lnTo>
                  <a:close/>
                </a:path>
                <a:path w="3543300" h="1406525">
                  <a:moveTo>
                    <a:pt x="1803400" y="268120"/>
                  </a:moveTo>
                  <a:lnTo>
                    <a:pt x="1803400" y="426669"/>
                  </a:lnTo>
                  <a:lnTo>
                    <a:pt x="1765300" y="579869"/>
                  </a:lnTo>
                  <a:lnTo>
                    <a:pt x="1739900" y="629772"/>
                  </a:lnTo>
                  <a:lnTo>
                    <a:pt x="1727200" y="679034"/>
                  </a:lnTo>
                  <a:lnTo>
                    <a:pt x="1701800" y="725962"/>
                  </a:lnTo>
                  <a:lnTo>
                    <a:pt x="1676400" y="771777"/>
                  </a:lnTo>
                  <a:lnTo>
                    <a:pt x="1651000" y="816450"/>
                  </a:lnTo>
                  <a:lnTo>
                    <a:pt x="1625600" y="859955"/>
                  </a:lnTo>
                  <a:lnTo>
                    <a:pt x="1600200" y="902260"/>
                  </a:lnTo>
                  <a:lnTo>
                    <a:pt x="1574800" y="943340"/>
                  </a:lnTo>
                  <a:lnTo>
                    <a:pt x="1536700" y="983164"/>
                  </a:lnTo>
                  <a:lnTo>
                    <a:pt x="1498600" y="1021704"/>
                  </a:lnTo>
                  <a:lnTo>
                    <a:pt x="1498600" y="1041330"/>
                  </a:lnTo>
                  <a:lnTo>
                    <a:pt x="1485900" y="1035891"/>
                  </a:lnTo>
                  <a:lnTo>
                    <a:pt x="1485900" y="1046742"/>
                  </a:lnTo>
                  <a:lnTo>
                    <a:pt x="1473200" y="1052126"/>
                  </a:lnTo>
                  <a:lnTo>
                    <a:pt x="1473200" y="1021703"/>
                  </a:lnTo>
                  <a:lnTo>
                    <a:pt x="1447800" y="983163"/>
                  </a:lnTo>
                  <a:lnTo>
                    <a:pt x="1409700" y="943339"/>
                  </a:lnTo>
                  <a:lnTo>
                    <a:pt x="1384300" y="902260"/>
                  </a:lnTo>
                  <a:lnTo>
                    <a:pt x="1358900" y="859954"/>
                  </a:lnTo>
                  <a:lnTo>
                    <a:pt x="1320800" y="816450"/>
                  </a:lnTo>
                  <a:lnTo>
                    <a:pt x="1295400" y="771777"/>
                  </a:lnTo>
                  <a:lnTo>
                    <a:pt x="1282700" y="725962"/>
                  </a:lnTo>
                  <a:lnTo>
                    <a:pt x="1257300" y="679034"/>
                  </a:lnTo>
                  <a:lnTo>
                    <a:pt x="1231900" y="629772"/>
                  </a:lnTo>
                  <a:lnTo>
                    <a:pt x="1168400" y="374559"/>
                  </a:lnTo>
                  <a:lnTo>
                    <a:pt x="1168400" y="56629"/>
                  </a:lnTo>
                  <a:lnTo>
                    <a:pt x="1181100" y="4518"/>
                  </a:lnTo>
                  <a:lnTo>
                    <a:pt x="1181100" y="320261"/>
                  </a:lnTo>
                  <a:lnTo>
                    <a:pt x="1206500" y="423246"/>
                  </a:lnTo>
                  <a:lnTo>
                    <a:pt x="1206500" y="474019"/>
                  </a:lnTo>
                  <a:lnTo>
                    <a:pt x="1219200" y="524267"/>
                  </a:lnTo>
                  <a:lnTo>
                    <a:pt x="1244600" y="573953"/>
                  </a:lnTo>
                  <a:lnTo>
                    <a:pt x="1270000" y="671501"/>
                  </a:lnTo>
                  <a:lnTo>
                    <a:pt x="1295400" y="717498"/>
                  </a:lnTo>
                  <a:lnTo>
                    <a:pt x="1320800" y="762410"/>
                  </a:lnTo>
                  <a:lnTo>
                    <a:pt x="1346200" y="806207"/>
                  </a:lnTo>
                  <a:lnTo>
                    <a:pt x="1371600" y="848863"/>
                  </a:lnTo>
                  <a:lnTo>
                    <a:pt x="1397000" y="890350"/>
                  </a:lnTo>
                  <a:lnTo>
                    <a:pt x="1422400" y="930640"/>
                  </a:lnTo>
                  <a:lnTo>
                    <a:pt x="1460500" y="969704"/>
                  </a:lnTo>
                  <a:lnTo>
                    <a:pt x="1485900" y="1007516"/>
                  </a:lnTo>
                  <a:lnTo>
                    <a:pt x="1524000" y="969704"/>
                  </a:lnTo>
                  <a:lnTo>
                    <a:pt x="1562100" y="930640"/>
                  </a:lnTo>
                  <a:lnTo>
                    <a:pt x="1587500" y="890350"/>
                  </a:lnTo>
                  <a:lnTo>
                    <a:pt x="1612900" y="848863"/>
                  </a:lnTo>
                  <a:lnTo>
                    <a:pt x="1638300" y="806207"/>
                  </a:lnTo>
                  <a:lnTo>
                    <a:pt x="1663700" y="762410"/>
                  </a:lnTo>
                  <a:lnTo>
                    <a:pt x="1689100" y="717498"/>
                  </a:lnTo>
                  <a:lnTo>
                    <a:pt x="1714500" y="671501"/>
                  </a:lnTo>
                  <a:lnTo>
                    <a:pt x="1739900" y="573953"/>
                  </a:lnTo>
                  <a:lnTo>
                    <a:pt x="1765300" y="524267"/>
                  </a:lnTo>
                  <a:lnTo>
                    <a:pt x="1778000" y="474019"/>
                  </a:lnTo>
                  <a:lnTo>
                    <a:pt x="1778000" y="423246"/>
                  </a:lnTo>
                  <a:lnTo>
                    <a:pt x="1790700" y="371982"/>
                  </a:lnTo>
                  <a:lnTo>
                    <a:pt x="1790700" y="320261"/>
                  </a:lnTo>
                  <a:lnTo>
                    <a:pt x="1803400" y="268120"/>
                  </a:lnTo>
                  <a:close/>
                </a:path>
                <a:path w="3543300" h="1406525">
                  <a:moveTo>
                    <a:pt x="1816100" y="0"/>
                  </a:moveTo>
                  <a:lnTo>
                    <a:pt x="1816100" y="109202"/>
                  </a:lnTo>
                  <a:lnTo>
                    <a:pt x="1803400" y="56629"/>
                  </a:lnTo>
                  <a:lnTo>
                    <a:pt x="1803400" y="163066"/>
                  </a:lnTo>
                  <a:lnTo>
                    <a:pt x="1790700" y="110925"/>
                  </a:lnTo>
                  <a:lnTo>
                    <a:pt x="1790700" y="59205"/>
                  </a:lnTo>
                  <a:lnTo>
                    <a:pt x="1778000" y="7940"/>
                  </a:lnTo>
                  <a:lnTo>
                    <a:pt x="1778000" y="474019"/>
                  </a:lnTo>
                  <a:lnTo>
                    <a:pt x="1765300" y="524267"/>
                  </a:lnTo>
                  <a:lnTo>
                    <a:pt x="1739900" y="573953"/>
                  </a:lnTo>
                  <a:lnTo>
                    <a:pt x="1714500" y="671501"/>
                  </a:lnTo>
                  <a:lnTo>
                    <a:pt x="1689100" y="717498"/>
                  </a:lnTo>
                  <a:lnTo>
                    <a:pt x="1663700" y="762410"/>
                  </a:lnTo>
                  <a:lnTo>
                    <a:pt x="1638300" y="806207"/>
                  </a:lnTo>
                  <a:lnTo>
                    <a:pt x="1612900" y="848863"/>
                  </a:lnTo>
                  <a:lnTo>
                    <a:pt x="1587500" y="890350"/>
                  </a:lnTo>
                  <a:lnTo>
                    <a:pt x="1562100" y="930640"/>
                  </a:lnTo>
                  <a:lnTo>
                    <a:pt x="1524000" y="969704"/>
                  </a:lnTo>
                  <a:lnTo>
                    <a:pt x="1485900" y="1007516"/>
                  </a:lnTo>
                  <a:lnTo>
                    <a:pt x="1460500" y="969704"/>
                  </a:lnTo>
                  <a:lnTo>
                    <a:pt x="1422400" y="930640"/>
                  </a:lnTo>
                  <a:lnTo>
                    <a:pt x="1397000" y="890350"/>
                  </a:lnTo>
                  <a:lnTo>
                    <a:pt x="1371600" y="848863"/>
                  </a:lnTo>
                  <a:lnTo>
                    <a:pt x="1346200" y="806207"/>
                  </a:lnTo>
                  <a:lnTo>
                    <a:pt x="1320800" y="762410"/>
                  </a:lnTo>
                  <a:lnTo>
                    <a:pt x="1295400" y="717498"/>
                  </a:lnTo>
                  <a:lnTo>
                    <a:pt x="1270000" y="671501"/>
                  </a:lnTo>
                  <a:lnTo>
                    <a:pt x="1244600" y="573953"/>
                  </a:lnTo>
                  <a:lnTo>
                    <a:pt x="1219200" y="524267"/>
                  </a:lnTo>
                  <a:lnTo>
                    <a:pt x="1206500" y="474019"/>
                  </a:lnTo>
                  <a:lnTo>
                    <a:pt x="1206500" y="7940"/>
                  </a:lnTo>
                  <a:lnTo>
                    <a:pt x="1181100" y="110925"/>
                  </a:lnTo>
                  <a:lnTo>
                    <a:pt x="1181100" y="4518"/>
                  </a:lnTo>
                  <a:lnTo>
                    <a:pt x="1168400" y="56629"/>
                  </a:lnTo>
                  <a:lnTo>
                    <a:pt x="1168400" y="0"/>
                  </a:lnTo>
                  <a:lnTo>
                    <a:pt x="1816100" y="0"/>
                  </a:lnTo>
                  <a:close/>
                </a:path>
                <a:path w="3543300" h="1406525">
                  <a:moveTo>
                    <a:pt x="1206500" y="7940"/>
                  </a:moveTo>
                  <a:lnTo>
                    <a:pt x="1206500" y="423246"/>
                  </a:lnTo>
                  <a:lnTo>
                    <a:pt x="1181100" y="320261"/>
                  </a:lnTo>
                  <a:lnTo>
                    <a:pt x="1181100" y="110925"/>
                  </a:lnTo>
                  <a:lnTo>
                    <a:pt x="1206500" y="7940"/>
                  </a:lnTo>
                  <a:close/>
                </a:path>
                <a:path w="3543300" h="1406525">
                  <a:moveTo>
                    <a:pt x="1511300" y="1027273"/>
                  </a:moveTo>
                  <a:lnTo>
                    <a:pt x="1511300" y="1052126"/>
                  </a:lnTo>
                  <a:lnTo>
                    <a:pt x="1498600" y="1046742"/>
                  </a:lnTo>
                  <a:lnTo>
                    <a:pt x="1498600" y="1021704"/>
                  </a:lnTo>
                  <a:lnTo>
                    <a:pt x="1511300" y="1027273"/>
                  </a:lnTo>
                  <a:close/>
                </a:path>
                <a:path w="3543300" h="1406525">
                  <a:moveTo>
                    <a:pt x="3543300" y="0"/>
                  </a:moveTo>
                  <a:lnTo>
                    <a:pt x="3543300" y="56629"/>
                  </a:lnTo>
                  <a:lnTo>
                    <a:pt x="3530600" y="4518"/>
                  </a:lnTo>
                  <a:lnTo>
                    <a:pt x="3530600" y="110925"/>
                  </a:lnTo>
                  <a:lnTo>
                    <a:pt x="3505200" y="7940"/>
                  </a:lnTo>
                  <a:lnTo>
                    <a:pt x="3505200" y="474019"/>
                  </a:lnTo>
                  <a:lnTo>
                    <a:pt x="3492500" y="524267"/>
                  </a:lnTo>
                  <a:lnTo>
                    <a:pt x="3467100" y="573953"/>
                  </a:lnTo>
                  <a:lnTo>
                    <a:pt x="3441700" y="671501"/>
                  </a:lnTo>
                  <a:lnTo>
                    <a:pt x="3416300" y="717461"/>
                  </a:lnTo>
                  <a:lnTo>
                    <a:pt x="3390900" y="762340"/>
                  </a:lnTo>
                  <a:lnTo>
                    <a:pt x="3365500" y="806108"/>
                  </a:lnTo>
                  <a:lnTo>
                    <a:pt x="3340100" y="848738"/>
                  </a:lnTo>
                  <a:lnTo>
                    <a:pt x="3314700" y="890201"/>
                  </a:lnTo>
                  <a:lnTo>
                    <a:pt x="3289300" y="930467"/>
                  </a:lnTo>
                  <a:lnTo>
                    <a:pt x="3251200" y="969510"/>
                  </a:lnTo>
                  <a:lnTo>
                    <a:pt x="3225800" y="1007299"/>
                  </a:lnTo>
                  <a:lnTo>
                    <a:pt x="3187700" y="1043806"/>
                  </a:lnTo>
                  <a:lnTo>
                    <a:pt x="3149600" y="1078803"/>
                  </a:lnTo>
                  <a:lnTo>
                    <a:pt x="3111500" y="1112069"/>
                  </a:lnTo>
                  <a:lnTo>
                    <a:pt x="3073400" y="1143584"/>
                  </a:lnTo>
                  <a:lnTo>
                    <a:pt x="3035300" y="1173328"/>
                  </a:lnTo>
                  <a:lnTo>
                    <a:pt x="2984500" y="1201284"/>
                  </a:lnTo>
                  <a:lnTo>
                    <a:pt x="2946400" y="1227430"/>
                  </a:lnTo>
                  <a:lnTo>
                    <a:pt x="2908300" y="1251748"/>
                  </a:lnTo>
                  <a:lnTo>
                    <a:pt x="2857500" y="1274219"/>
                  </a:lnTo>
                  <a:lnTo>
                    <a:pt x="2806700" y="1294822"/>
                  </a:lnTo>
                  <a:lnTo>
                    <a:pt x="2768600" y="1314064"/>
                  </a:lnTo>
                  <a:lnTo>
                    <a:pt x="2717800" y="1331068"/>
                  </a:lnTo>
                  <a:lnTo>
                    <a:pt x="2667000" y="1345828"/>
                  </a:lnTo>
                  <a:lnTo>
                    <a:pt x="2616200" y="1358337"/>
                  </a:lnTo>
                  <a:lnTo>
                    <a:pt x="2565400" y="1368587"/>
                  </a:lnTo>
                  <a:lnTo>
                    <a:pt x="2514600" y="1376572"/>
                  </a:lnTo>
                  <a:lnTo>
                    <a:pt x="2463800" y="1382284"/>
                  </a:lnTo>
                  <a:lnTo>
                    <a:pt x="2413000" y="1385716"/>
                  </a:lnTo>
                  <a:lnTo>
                    <a:pt x="2362200" y="1386862"/>
                  </a:lnTo>
                  <a:lnTo>
                    <a:pt x="2298700" y="1385716"/>
                  </a:lnTo>
                  <a:lnTo>
                    <a:pt x="2247900" y="1382284"/>
                  </a:lnTo>
                  <a:lnTo>
                    <a:pt x="2197100" y="1376572"/>
                  </a:lnTo>
                  <a:lnTo>
                    <a:pt x="2146300" y="1368587"/>
                  </a:lnTo>
                  <a:lnTo>
                    <a:pt x="2095500" y="1358337"/>
                  </a:lnTo>
                  <a:lnTo>
                    <a:pt x="2044700" y="1345828"/>
                  </a:lnTo>
                  <a:lnTo>
                    <a:pt x="1993900" y="1331068"/>
                  </a:lnTo>
                  <a:lnTo>
                    <a:pt x="1943100" y="1314064"/>
                  </a:lnTo>
                  <a:lnTo>
                    <a:pt x="1905000" y="1294822"/>
                  </a:lnTo>
                  <a:lnTo>
                    <a:pt x="1854200" y="1274219"/>
                  </a:lnTo>
                  <a:lnTo>
                    <a:pt x="1803400" y="1251748"/>
                  </a:lnTo>
                  <a:lnTo>
                    <a:pt x="1765300" y="1227430"/>
                  </a:lnTo>
                  <a:lnTo>
                    <a:pt x="1727200" y="1201284"/>
                  </a:lnTo>
                  <a:lnTo>
                    <a:pt x="1676400" y="1173328"/>
                  </a:lnTo>
                  <a:lnTo>
                    <a:pt x="1638300" y="1143584"/>
                  </a:lnTo>
                  <a:lnTo>
                    <a:pt x="1600200" y="1112069"/>
                  </a:lnTo>
                  <a:lnTo>
                    <a:pt x="1562100" y="1078803"/>
                  </a:lnTo>
                  <a:lnTo>
                    <a:pt x="1524000" y="1043806"/>
                  </a:lnTo>
                  <a:lnTo>
                    <a:pt x="1524000" y="1038327"/>
                  </a:lnTo>
                  <a:lnTo>
                    <a:pt x="1511300" y="1032815"/>
                  </a:lnTo>
                  <a:lnTo>
                    <a:pt x="1511300" y="1027273"/>
                  </a:lnTo>
                  <a:lnTo>
                    <a:pt x="1498600" y="1021704"/>
                  </a:lnTo>
                  <a:lnTo>
                    <a:pt x="1536700" y="983164"/>
                  </a:lnTo>
                  <a:lnTo>
                    <a:pt x="1574800" y="943340"/>
                  </a:lnTo>
                  <a:lnTo>
                    <a:pt x="1600200" y="902260"/>
                  </a:lnTo>
                  <a:lnTo>
                    <a:pt x="1625600" y="859955"/>
                  </a:lnTo>
                  <a:lnTo>
                    <a:pt x="1651000" y="816450"/>
                  </a:lnTo>
                  <a:lnTo>
                    <a:pt x="1676400" y="771777"/>
                  </a:lnTo>
                  <a:lnTo>
                    <a:pt x="1701800" y="725962"/>
                  </a:lnTo>
                  <a:lnTo>
                    <a:pt x="1727200" y="679034"/>
                  </a:lnTo>
                  <a:lnTo>
                    <a:pt x="1739900" y="629772"/>
                  </a:lnTo>
                  <a:lnTo>
                    <a:pt x="1765300" y="579869"/>
                  </a:lnTo>
                  <a:lnTo>
                    <a:pt x="1803400" y="426669"/>
                  </a:lnTo>
                  <a:lnTo>
                    <a:pt x="1803400" y="374559"/>
                  </a:lnTo>
                  <a:lnTo>
                    <a:pt x="1816100" y="321985"/>
                  </a:lnTo>
                  <a:lnTo>
                    <a:pt x="1816100" y="0"/>
                  </a:lnTo>
                  <a:lnTo>
                    <a:pt x="3543300" y="0"/>
                  </a:lnTo>
                  <a:close/>
                </a:path>
                <a:path w="3543300" h="1406525">
                  <a:moveTo>
                    <a:pt x="3543300" y="56629"/>
                  </a:moveTo>
                  <a:lnTo>
                    <a:pt x="3543300" y="374559"/>
                  </a:lnTo>
                  <a:lnTo>
                    <a:pt x="3479800" y="629772"/>
                  </a:lnTo>
                  <a:lnTo>
                    <a:pt x="3454400" y="679034"/>
                  </a:lnTo>
                  <a:lnTo>
                    <a:pt x="3429000" y="725753"/>
                  </a:lnTo>
                  <a:lnTo>
                    <a:pt x="3416300" y="771373"/>
                  </a:lnTo>
                  <a:lnTo>
                    <a:pt x="3390900" y="815864"/>
                  </a:lnTo>
                  <a:lnTo>
                    <a:pt x="3365500" y="859197"/>
                  </a:lnTo>
                  <a:lnTo>
                    <a:pt x="3327400" y="901344"/>
                  </a:lnTo>
                  <a:lnTo>
                    <a:pt x="3302000" y="942274"/>
                  </a:lnTo>
                  <a:lnTo>
                    <a:pt x="3263900" y="981960"/>
                  </a:lnTo>
                  <a:lnTo>
                    <a:pt x="3238500" y="1020371"/>
                  </a:lnTo>
                  <a:lnTo>
                    <a:pt x="3200400" y="1057479"/>
                  </a:lnTo>
                  <a:lnTo>
                    <a:pt x="3162300" y="1093053"/>
                  </a:lnTo>
                  <a:lnTo>
                    <a:pt x="3124200" y="1126866"/>
                  </a:lnTo>
                  <a:lnTo>
                    <a:pt x="3086100" y="1158900"/>
                  </a:lnTo>
                  <a:lnTo>
                    <a:pt x="3048000" y="1189134"/>
                  </a:lnTo>
                  <a:lnTo>
                    <a:pt x="2997200" y="1217550"/>
                  </a:lnTo>
                  <a:lnTo>
                    <a:pt x="2959100" y="1244127"/>
                  </a:lnTo>
                  <a:lnTo>
                    <a:pt x="2908300" y="1268846"/>
                  </a:lnTo>
                  <a:lnTo>
                    <a:pt x="2870200" y="1291688"/>
                  </a:lnTo>
                  <a:lnTo>
                    <a:pt x="2819400" y="1312632"/>
                  </a:lnTo>
                  <a:lnTo>
                    <a:pt x="2768600" y="1332192"/>
                  </a:lnTo>
                  <a:lnTo>
                    <a:pt x="2717800" y="1349479"/>
                  </a:lnTo>
                  <a:lnTo>
                    <a:pt x="2667000" y="1364484"/>
                  </a:lnTo>
                  <a:lnTo>
                    <a:pt x="2616200" y="1377200"/>
                  </a:lnTo>
                  <a:lnTo>
                    <a:pt x="2565400" y="1387621"/>
                  </a:lnTo>
                  <a:lnTo>
                    <a:pt x="2514600" y="1395738"/>
                  </a:lnTo>
                  <a:lnTo>
                    <a:pt x="2463800" y="1401545"/>
                  </a:lnTo>
                  <a:lnTo>
                    <a:pt x="2413000" y="1405035"/>
                  </a:lnTo>
                  <a:lnTo>
                    <a:pt x="2362200" y="1406199"/>
                  </a:lnTo>
                  <a:lnTo>
                    <a:pt x="2298700" y="1405035"/>
                  </a:lnTo>
                  <a:lnTo>
                    <a:pt x="2247900" y="1401545"/>
                  </a:lnTo>
                  <a:lnTo>
                    <a:pt x="2197100" y="1395738"/>
                  </a:lnTo>
                  <a:lnTo>
                    <a:pt x="2146300" y="1387621"/>
                  </a:lnTo>
                  <a:lnTo>
                    <a:pt x="2095500" y="1377200"/>
                  </a:lnTo>
                  <a:lnTo>
                    <a:pt x="2044700" y="1364484"/>
                  </a:lnTo>
                  <a:lnTo>
                    <a:pt x="1993900" y="1349479"/>
                  </a:lnTo>
                  <a:lnTo>
                    <a:pt x="1943100" y="1332192"/>
                  </a:lnTo>
                  <a:lnTo>
                    <a:pt x="1892300" y="1312632"/>
                  </a:lnTo>
                  <a:lnTo>
                    <a:pt x="1841500" y="1291688"/>
                  </a:lnTo>
                  <a:lnTo>
                    <a:pt x="1803400" y="1268846"/>
                  </a:lnTo>
                  <a:lnTo>
                    <a:pt x="1752600" y="1244127"/>
                  </a:lnTo>
                  <a:lnTo>
                    <a:pt x="1714500" y="1217550"/>
                  </a:lnTo>
                  <a:lnTo>
                    <a:pt x="1663700" y="1189134"/>
                  </a:lnTo>
                  <a:lnTo>
                    <a:pt x="1625600" y="1158900"/>
                  </a:lnTo>
                  <a:lnTo>
                    <a:pt x="1587500" y="1126866"/>
                  </a:lnTo>
                  <a:lnTo>
                    <a:pt x="1549400" y="1093053"/>
                  </a:lnTo>
                  <a:lnTo>
                    <a:pt x="1511300" y="1057479"/>
                  </a:lnTo>
                  <a:lnTo>
                    <a:pt x="1511300" y="1032815"/>
                  </a:lnTo>
                  <a:lnTo>
                    <a:pt x="1524000" y="1038327"/>
                  </a:lnTo>
                  <a:lnTo>
                    <a:pt x="1524000" y="1043806"/>
                  </a:lnTo>
                  <a:lnTo>
                    <a:pt x="1562100" y="1078803"/>
                  </a:lnTo>
                  <a:lnTo>
                    <a:pt x="1600200" y="1112069"/>
                  </a:lnTo>
                  <a:lnTo>
                    <a:pt x="1638300" y="1143584"/>
                  </a:lnTo>
                  <a:lnTo>
                    <a:pt x="1676400" y="1173328"/>
                  </a:lnTo>
                  <a:lnTo>
                    <a:pt x="1727200" y="1201284"/>
                  </a:lnTo>
                  <a:lnTo>
                    <a:pt x="1765300" y="1227430"/>
                  </a:lnTo>
                  <a:lnTo>
                    <a:pt x="1803400" y="1251748"/>
                  </a:lnTo>
                  <a:lnTo>
                    <a:pt x="1854200" y="1274219"/>
                  </a:lnTo>
                  <a:lnTo>
                    <a:pt x="1905000" y="1294822"/>
                  </a:lnTo>
                  <a:lnTo>
                    <a:pt x="1943100" y="1314064"/>
                  </a:lnTo>
                  <a:lnTo>
                    <a:pt x="1993900" y="1331068"/>
                  </a:lnTo>
                  <a:lnTo>
                    <a:pt x="2044700" y="1345828"/>
                  </a:lnTo>
                  <a:lnTo>
                    <a:pt x="2095500" y="1358337"/>
                  </a:lnTo>
                  <a:lnTo>
                    <a:pt x="2146300" y="1368587"/>
                  </a:lnTo>
                  <a:lnTo>
                    <a:pt x="2197100" y="1376572"/>
                  </a:lnTo>
                  <a:lnTo>
                    <a:pt x="2247900" y="1382284"/>
                  </a:lnTo>
                  <a:lnTo>
                    <a:pt x="2298700" y="1385716"/>
                  </a:lnTo>
                  <a:lnTo>
                    <a:pt x="2362200" y="1386862"/>
                  </a:lnTo>
                  <a:lnTo>
                    <a:pt x="2413000" y="1385716"/>
                  </a:lnTo>
                  <a:lnTo>
                    <a:pt x="2463800" y="1382284"/>
                  </a:lnTo>
                  <a:lnTo>
                    <a:pt x="2514600" y="1376572"/>
                  </a:lnTo>
                  <a:lnTo>
                    <a:pt x="2565400" y="1368587"/>
                  </a:lnTo>
                  <a:lnTo>
                    <a:pt x="2616200" y="1358337"/>
                  </a:lnTo>
                  <a:lnTo>
                    <a:pt x="2667000" y="1345828"/>
                  </a:lnTo>
                  <a:lnTo>
                    <a:pt x="2717800" y="1331068"/>
                  </a:lnTo>
                  <a:lnTo>
                    <a:pt x="2768600" y="1314064"/>
                  </a:lnTo>
                  <a:lnTo>
                    <a:pt x="2806700" y="1294822"/>
                  </a:lnTo>
                  <a:lnTo>
                    <a:pt x="2857500" y="1274219"/>
                  </a:lnTo>
                  <a:lnTo>
                    <a:pt x="2908300" y="1251748"/>
                  </a:lnTo>
                  <a:lnTo>
                    <a:pt x="2946400" y="1227430"/>
                  </a:lnTo>
                  <a:lnTo>
                    <a:pt x="2984500" y="1201284"/>
                  </a:lnTo>
                  <a:lnTo>
                    <a:pt x="3035300" y="1173328"/>
                  </a:lnTo>
                  <a:lnTo>
                    <a:pt x="3073400" y="1143584"/>
                  </a:lnTo>
                  <a:lnTo>
                    <a:pt x="3111500" y="1112069"/>
                  </a:lnTo>
                  <a:lnTo>
                    <a:pt x="3149600" y="1078803"/>
                  </a:lnTo>
                  <a:lnTo>
                    <a:pt x="3187700" y="1043806"/>
                  </a:lnTo>
                  <a:lnTo>
                    <a:pt x="3225800" y="1007299"/>
                  </a:lnTo>
                  <a:lnTo>
                    <a:pt x="3251200" y="969510"/>
                  </a:lnTo>
                  <a:lnTo>
                    <a:pt x="3289300" y="930467"/>
                  </a:lnTo>
                  <a:lnTo>
                    <a:pt x="3314700" y="890201"/>
                  </a:lnTo>
                  <a:lnTo>
                    <a:pt x="3340100" y="848738"/>
                  </a:lnTo>
                  <a:lnTo>
                    <a:pt x="3365500" y="806108"/>
                  </a:lnTo>
                  <a:lnTo>
                    <a:pt x="3390900" y="762340"/>
                  </a:lnTo>
                  <a:lnTo>
                    <a:pt x="3416300" y="717461"/>
                  </a:lnTo>
                  <a:lnTo>
                    <a:pt x="3441700" y="671501"/>
                  </a:lnTo>
                  <a:lnTo>
                    <a:pt x="3467100" y="573953"/>
                  </a:lnTo>
                  <a:lnTo>
                    <a:pt x="3492500" y="524267"/>
                  </a:lnTo>
                  <a:lnTo>
                    <a:pt x="3505200" y="474019"/>
                  </a:lnTo>
                  <a:lnTo>
                    <a:pt x="3505200" y="423246"/>
                  </a:lnTo>
                  <a:lnTo>
                    <a:pt x="3530600" y="320261"/>
                  </a:lnTo>
                  <a:lnTo>
                    <a:pt x="3530600" y="4518"/>
                  </a:lnTo>
                  <a:lnTo>
                    <a:pt x="3543300" y="56629"/>
                  </a:lnTo>
                  <a:close/>
                </a:path>
                <a:path w="3543300" h="1406525">
                  <a:moveTo>
                    <a:pt x="1790700" y="59205"/>
                  </a:moveTo>
                  <a:lnTo>
                    <a:pt x="1790700" y="371982"/>
                  </a:lnTo>
                  <a:lnTo>
                    <a:pt x="1778000" y="423246"/>
                  </a:lnTo>
                  <a:lnTo>
                    <a:pt x="1778000" y="7940"/>
                  </a:lnTo>
                  <a:lnTo>
                    <a:pt x="1790700" y="59205"/>
                  </a:lnTo>
                  <a:close/>
                </a:path>
                <a:path w="3543300" h="1406525">
                  <a:moveTo>
                    <a:pt x="1803400" y="163066"/>
                  </a:moveTo>
                  <a:lnTo>
                    <a:pt x="1803400" y="268120"/>
                  </a:lnTo>
                  <a:lnTo>
                    <a:pt x="1790700" y="320261"/>
                  </a:lnTo>
                  <a:lnTo>
                    <a:pt x="1790700" y="110925"/>
                  </a:lnTo>
                  <a:lnTo>
                    <a:pt x="1803400" y="163066"/>
                  </a:lnTo>
                  <a:close/>
                </a:path>
                <a:path w="3543300" h="1406525">
                  <a:moveTo>
                    <a:pt x="1816100" y="109202"/>
                  </a:moveTo>
                  <a:lnTo>
                    <a:pt x="1816100" y="321985"/>
                  </a:lnTo>
                  <a:lnTo>
                    <a:pt x="1803400" y="374559"/>
                  </a:lnTo>
                  <a:lnTo>
                    <a:pt x="1803400" y="56629"/>
                  </a:lnTo>
                  <a:lnTo>
                    <a:pt x="1816100" y="109202"/>
                  </a:lnTo>
                  <a:close/>
                </a:path>
                <a:path w="3543300" h="1406525">
                  <a:moveTo>
                    <a:pt x="3543300" y="374559"/>
                  </a:moveTo>
                  <a:lnTo>
                    <a:pt x="3543300" y="1406199"/>
                  </a:lnTo>
                  <a:lnTo>
                    <a:pt x="2362200" y="1406199"/>
                  </a:lnTo>
                  <a:lnTo>
                    <a:pt x="2413000" y="1405035"/>
                  </a:lnTo>
                  <a:lnTo>
                    <a:pt x="2463800" y="1401545"/>
                  </a:lnTo>
                  <a:lnTo>
                    <a:pt x="2514600" y="1395738"/>
                  </a:lnTo>
                  <a:lnTo>
                    <a:pt x="2565400" y="1387621"/>
                  </a:lnTo>
                  <a:lnTo>
                    <a:pt x="2616200" y="1377200"/>
                  </a:lnTo>
                  <a:lnTo>
                    <a:pt x="2667000" y="1364484"/>
                  </a:lnTo>
                  <a:lnTo>
                    <a:pt x="2717800" y="1349479"/>
                  </a:lnTo>
                  <a:lnTo>
                    <a:pt x="2768600" y="1332192"/>
                  </a:lnTo>
                  <a:lnTo>
                    <a:pt x="2819400" y="1312632"/>
                  </a:lnTo>
                  <a:lnTo>
                    <a:pt x="2870200" y="1291688"/>
                  </a:lnTo>
                  <a:lnTo>
                    <a:pt x="2908300" y="1268846"/>
                  </a:lnTo>
                  <a:lnTo>
                    <a:pt x="2959100" y="1244127"/>
                  </a:lnTo>
                  <a:lnTo>
                    <a:pt x="2997200" y="1217550"/>
                  </a:lnTo>
                  <a:lnTo>
                    <a:pt x="3048000" y="1189134"/>
                  </a:lnTo>
                  <a:lnTo>
                    <a:pt x="3086100" y="1158900"/>
                  </a:lnTo>
                  <a:lnTo>
                    <a:pt x="3124200" y="1126866"/>
                  </a:lnTo>
                  <a:lnTo>
                    <a:pt x="3162300" y="1093053"/>
                  </a:lnTo>
                  <a:lnTo>
                    <a:pt x="3200400" y="1057479"/>
                  </a:lnTo>
                  <a:lnTo>
                    <a:pt x="3238500" y="1020371"/>
                  </a:lnTo>
                  <a:lnTo>
                    <a:pt x="3263900" y="981960"/>
                  </a:lnTo>
                  <a:lnTo>
                    <a:pt x="3302000" y="942274"/>
                  </a:lnTo>
                  <a:lnTo>
                    <a:pt x="3327400" y="901344"/>
                  </a:lnTo>
                  <a:lnTo>
                    <a:pt x="3365500" y="859197"/>
                  </a:lnTo>
                  <a:lnTo>
                    <a:pt x="3390900" y="815864"/>
                  </a:lnTo>
                  <a:lnTo>
                    <a:pt x="3416300" y="771373"/>
                  </a:lnTo>
                  <a:lnTo>
                    <a:pt x="3429000" y="725753"/>
                  </a:lnTo>
                  <a:lnTo>
                    <a:pt x="3454400" y="679034"/>
                  </a:lnTo>
                  <a:lnTo>
                    <a:pt x="3479800" y="629772"/>
                  </a:lnTo>
                  <a:lnTo>
                    <a:pt x="3543300" y="374559"/>
                  </a:lnTo>
                  <a:close/>
                </a:path>
                <a:path w="3543300" h="1406525">
                  <a:moveTo>
                    <a:pt x="3530600" y="110925"/>
                  </a:moveTo>
                  <a:lnTo>
                    <a:pt x="3530600" y="320261"/>
                  </a:lnTo>
                  <a:lnTo>
                    <a:pt x="3505200" y="423246"/>
                  </a:lnTo>
                  <a:lnTo>
                    <a:pt x="3505200" y="7940"/>
                  </a:lnTo>
                  <a:lnTo>
                    <a:pt x="3530600" y="1109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599113"/>
            <a:ext cx="134044" cy="13404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867094"/>
            <a:ext cx="134044" cy="13404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1135183"/>
            <a:ext cx="134044" cy="1340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1403219"/>
            <a:ext cx="134044" cy="13404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599113"/>
            <a:ext cx="134044" cy="13404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867068"/>
            <a:ext cx="134044" cy="13404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1135157"/>
            <a:ext cx="134044" cy="1340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1403192"/>
            <a:ext cx="134044" cy="13404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599113"/>
            <a:ext cx="134044" cy="13404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867148"/>
            <a:ext cx="134044" cy="1340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1135237"/>
            <a:ext cx="134044" cy="13404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1403272"/>
            <a:ext cx="134044" cy="13404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599113"/>
            <a:ext cx="134044" cy="13404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867094"/>
            <a:ext cx="134044" cy="13404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1135183"/>
            <a:ext cx="134044" cy="13404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1403219"/>
            <a:ext cx="134044" cy="13404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599113"/>
            <a:ext cx="134044" cy="13404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867094"/>
            <a:ext cx="134044" cy="13404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1135183"/>
            <a:ext cx="134044" cy="13404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1403219"/>
            <a:ext cx="134044" cy="13404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244985" y="3073522"/>
            <a:ext cx="10226040" cy="4976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90"/>
              </a:spcBef>
            </a:pPr>
            <a:r>
              <a:rPr sz="3950" spc="-90" dirty="0">
                <a:latin typeface="Trebuchet MS"/>
                <a:cs typeface="Trebuchet MS"/>
              </a:rPr>
              <a:t>Erickson menekankan </a:t>
            </a:r>
            <a:r>
              <a:rPr sz="3950" spc="-60" dirty="0">
                <a:latin typeface="Trebuchet MS"/>
                <a:cs typeface="Trebuchet MS"/>
              </a:rPr>
              <a:t>pentingnya </a:t>
            </a:r>
            <a:r>
              <a:rPr sz="3950" spc="-15" dirty="0">
                <a:latin typeface="Trebuchet MS"/>
                <a:cs typeface="Trebuchet MS"/>
              </a:rPr>
              <a:t>hubungan </a:t>
            </a:r>
            <a:r>
              <a:rPr sz="3950" spc="-10" dirty="0">
                <a:latin typeface="Trebuchet MS"/>
                <a:cs typeface="Trebuchet MS"/>
              </a:rPr>
              <a:t> </a:t>
            </a:r>
            <a:r>
              <a:rPr sz="3950" spc="-25" dirty="0">
                <a:latin typeface="Trebuchet MS"/>
                <a:cs typeface="Trebuchet MS"/>
              </a:rPr>
              <a:t>antara </a:t>
            </a:r>
            <a:r>
              <a:rPr sz="3950" spc="-20" dirty="0">
                <a:latin typeface="Trebuchet MS"/>
                <a:cs typeface="Trebuchet MS"/>
              </a:rPr>
              <a:t>anak </a:t>
            </a:r>
            <a:r>
              <a:rPr sz="3950" spc="40" dirty="0">
                <a:latin typeface="Trebuchet MS"/>
                <a:cs typeface="Trebuchet MS"/>
              </a:rPr>
              <a:t>dan </a:t>
            </a:r>
            <a:r>
              <a:rPr sz="3950" spc="25" dirty="0">
                <a:latin typeface="Trebuchet MS"/>
                <a:cs typeface="Trebuchet MS"/>
              </a:rPr>
              <a:t>orang </a:t>
            </a:r>
            <a:r>
              <a:rPr sz="3950" spc="-70" dirty="0">
                <a:latin typeface="Trebuchet MS"/>
                <a:cs typeface="Trebuchet MS"/>
              </a:rPr>
              <a:t>tua </a:t>
            </a:r>
            <a:r>
              <a:rPr sz="3950" spc="-20" dirty="0">
                <a:latin typeface="Trebuchet MS"/>
                <a:cs typeface="Trebuchet MS"/>
              </a:rPr>
              <a:t>dalam </a:t>
            </a:r>
            <a:r>
              <a:rPr sz="3950" spc="-140" dirty="0">
                <a:latin typeface="Trebuchet MS"/>
                <a:cs typeface="Trebuchet MS"/>
              </a:rPr>
              <a:t>membentuk </a:t>
            </a:r>
            <a:r>
              <a:rPr sz="3950" spc="-135" dirty="0">
                <a:latin typeface="Trebuchet MS"/>
                <a:cs typeface="Trebuchet MS"/>
              </a:rPr>
              <a:t> </a:t>
            </a:r>
            <a:r>
              <a:rPr sz="3950" spc="-220" dirty="0">
                <a:latin typeface="Trebuchet MS"/>
                <a:cs typeface="Trebuchet MS"/>
              </a:rPr>
              <a:t>i</a:t>
            </a:r>
            <a:r>
              <a:rPr sz="3950" spc="65" dirty="0">
                <a:latin typeface="Trebuchet MS"/>
                <a:cs typeface="Trebuchet MS"/>
              </a:rPr>
              <a:t>d</a:t>
            </a:r>
            <a:r>
              <a:rPr sz="3950" spc="10" dirty="0">
                <a:latin typeface="Trebuchet MS"/>
                <a:cs typeface="Trebuchet MS"/>
              </a:rPr>
              <a:t>e</a:t>
            </a:r>
            <a:r>
              <a:rPr sz="3950" spc="-140" dirty="0">
                <a:latin typeface="Trebuchet MS"/>
                <a:cs typeface="Trebuchet MS"/>
              </a:rPr>
              <a:t>n</a:t>
            </a:r>
            <a:r>
              <a:rPr sz="3950" spc="-265" dirty="0">
                <a:latin typeface="Trebuchet MS"/>
                <a:cs typeface="Trebuchet MS"/>
              </a:rPr>
              <a:t>t</a:t>
            </a:r>
            <a:r>
              <a:rPr sz="3950" spc="-220" dirty="0">
                <a:latin typeface="Trebuchet MS"/>
                <a:cs typeface="Trebuchet MS"/>
              </a:rPr>
              <a:t>i</a:t>
            </a:r>
            <a:r>
              <a:rPr sz="3950" spc="-265" dirty="0">
                <a:latin typeface="Trebuchet MS"/>
                <a:cs typeface="Trebuchet MS"/>
              </a:rPr>
              <a:t>t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dirty="0">
                <a:latin typeface="Trebuchet MS"/>
                <a:cs typeface="Trebuchet MS"/>
              </a:rPr>
              <a:t>s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65" dirty="0">
                <a:latin typeface="Trebuchet MS"/>
                <a:cs typeface="Trebuchet MS"/>
              </a:rPr>
              <a:t>d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135" dirty="0">
                <a:latin typeface="Trebuchet MS"/>
                <a:cs typeface="Trebuchet MS"/>
              </a:rPr>
              <a:t>n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305" dirty="0">
                <a:latin typeface="Trebuchet MS"/>
                <a:cs typeface="Trebuchet MS"/>
              </a:rPr>
              <a:t>r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5" dirty="0">
                <a:latin typeface="Trebuchet MS"/>
                <a:cs typeface="Trebuchet MS"/>
              </a:rPr>
              <a:t>s</a:t>
            </a:r>
            <a:r>
              <a:rPr sz="3950" spc="195" dirty="0">
                <a:latin typeface="Trebuchet MS"/>
                <a:cs typeface="Trebuchet MS"/>
              </a:rPr>
              <a:t>a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65" dirty="0">
                <a:latin typeface="Trebuchet MS"/>
                <a:cs typeface="Trebuchet MS"/>
              </a:rPr>
              <a:t>p</a:t>
            </a:r>
            <a:r>
              <a:rPr sz="3950" spc="10" dirty="0">
                <a:latin typeface="Trebuchet MS"/>
                <a:cs typeface="Trebuchet MS"/>
              </a:rPr>
              <a:t>e</a:t>
            </a:r>
            <a:r>
              <a:rPr sz="3950" spc="-305" dirty="0">
                <a:latin typeface="Trebuchet MS"/>
                <a:cs typeface="Trebuchet MS"/>
              </a:rPr>
              <a:t>r</a:t>
            </a:r>
            <a:r>
              <a:rPr sz="3950" spc="110" dirty="0">
                <a:latin typeface="Trebuchet MS"/>
                <a:cs typeface="Trebuchet MS"/>
              </a:rPr>
              <a:t>c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260" dirty="0">
                <a:latin typeface="Trebuchet MS"/>
                <a:cs typeface="Trebuchet MS"/>
              </a:rPr>
              <a:t>y</a:t>
            </a:r>
            <a:r>
              <a:rPr sz="3950" spc="195" dirty="0">
                <a:latin typeface="Trebuchet MS"/>
                <a:cs typeface="Trebuchet MS"/>
              </a:rPr>
              <a:t>a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65" dirty="0">
                <a:latin typeface="Trebuchet MS"/>
                <a:cs typeface="Trebuchet MS"/>
              </a:rPr>
              <a:t>d</a:t>
            </a:r>
            <a:r>
              <a:rPr sz="3950" spc="-220" dirty="0">
                <a:latin typeface="Trebuchet MS"/>
                <a:cs typeface="Trebuchet MS"/>
              </a:rPr>
              <a:t>i</a:t>
            </a:r>
            <a:r>
              <a:rPr sz="3950" spc="-305" dirty="0">
                <a:latin typeface="Trebuchet MS"/>
                <a:cs typeface="Trebuchet MS"/>
              </a:rPr>
              <a:t>r</a:t>
            </a:r>
            <a:r>
              <a:rPr sz="3950" spc="-220" dirty="0">
                <a:latin typeface="Trebuchet MS"/>
                <a:cs typeface="Trebuchet MS"/>
              </a:rPr>
              <a:t>i</a:t>
            </a:r>
            <a:r>
              <a:rPr sz="3950" spc="-390" dirty="0">
                <a:latin typeface="Trebuchet MS"/>
                <a:cs typeface="Trebuchet MS"/>
              </a:rPr>
              <a:t>.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395" dirty="0">
                <a:latin typeface="Trebuchet MS"/>
                <a:cs typeface="Trebuchet MS"/>
              </a:rPr>
              <a:t>K</a:t>
            </a:r>
            <a:r>
              <a:rPr sz="3950" spc="10" dirty="0">
                <a:latin typeface="Trebuchet MS"/>
                <a:cs typeface="Trebuchet MS"/>
              </a:rPr>
              <a:t>e</a:t>
            </a:r>
            <a:r>
              <a:rPr sz="3950" spc="-295" dirty="0">
                <a:latin typeface="Trebuchet MS"/>
                <a:cs typeface="Trebuchet MS"/>
              </a:rPr>
              <a:t>l</a:t>
            </a:r>
            <a:r>
              <a:rPr sz="3950" spc="-140" dirty="0">
                <a:latin typeface="Trebuchet MS"/>
                <a:cs typeface="Trebuchet MS"/>
              </a:rPr>
              <a:t>u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305" dirty="0">
                <a:latin typeface="Trebuchet MS"/>
                <a:cs typeface="Trebuchet MS"/>
              </a:rPr>
              <a:t>r</a:t>
            </a:r>
            <a:r>
              <a:rPr sz="3950" spc="305" dirty="0">
                <a:latin typeface="Trebuchet MS"/>
                <a:cs typeface="Trebuchet MS"/>
              </a:rPr>
              <a:t>g</a:t>
            </a:r>
            <a:r>
              <a:rPr sz="3950" spc="135" dirty="0">
                <a:latin typeface="Trebuchet MS"/>
                <a:cs typeface="Trebuchet MS"/>
              </a:rPr>
              <a:t>a  </a:t>
            </a:r>
            <a:r>
              <a:rPr sz="3950" spc="-245" dirty="0">
                <a:latin typeface="Trebuchet MS"/>
                <a:cs typeface="Trebuchet MS"/>
              </a:rPr>
              <a:t>m</a:t>
            </a:r>
            <a:r>
              <a:rPr sz="3950" spc="10" dirty="0">
                <a:latin typeface="Trebuchet MS"/>
                <a:cs typeface="Trebuchet MS"/>
              </a:rPr>
              <a:t>e</a:t>
            </a:r>
            <a:r>
              <a:rPr sz="3950" spc="-245" dirty="0">
                <a:latin typeface="Trebuchet MS"/>
                <a:cs typeface="Trebuchet MS"/>
              </a:rPr>
              <a:t>m</a:t>
            </a:r>
            <a:r>
              <a:rPr sz="3950" spc="65" dirty="0">
                <a:latin typeface="Trebuchet MS"/>
                <a:cs typeface="Trebuchet MS"/>
              </a:rPr>
              <a:t>b</a:t>
            </a:r>
            <a:r>
              <a:rPr sz="3950" spc="10" dirty="0">
                <a:latin typeface="Trebuchet MS"/>
                <a:cs typeface="Trebuchet MS"/>
              </a:rPr>
              <a:t>e</a:t>
            </a:r>
            <a:r>
              <a:rPr sz="3950" spc="-305" dirty="0">
                <a:latin typeface="Trebuchet MS"/>
                <a:cs typeface="Trebuchet MS"/>
              </a:rPr>
              <a:t>r</a:t>
            </a:r>
            <a:r>
              <a:rPr sz="3950" spc="-220" dirty="0">
                <a:latin typeface="Trebuchet MS"/>
                <a:cs typeface="Trebuchet MS"/>
              </a:rPr>
              <a:t>i</a:t>
            </a:r>
            <a:r>
              <a:rPr sz="3950" spc="-325" dirty="0">
                <a:latin typeface="Trebuchet MS"/>
                <a:cs typeface="Trebuchet MS"/>
              </a:rPr>
              <a:t>k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135" dirty="0">
                <a:latin typeface="Trebuchet MS"/>
                <a:cs typeface="Trebuchet MS"/>
              </a:rPr>
              <a:t>n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295" dirty="0">
                <a:latin typeface="Trebuchet MS"/>
                <a:cs typeface="Trebuchet MS"/>
              </a:rPr>
              <a:t>l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140" dirty="0">
                <a:latin typeface="Trebuchet MS"/>
                <a:cs typeface="Trebuchet MS"/>
              </a:rPr>
              <a:t>n</a:t>
            </a:r>
            <a:r>
              <a:rPr sz="3950" spc="65" dirty="0">
                <a:latin typeface="Trebuchet MS"/>
                <a:cs typeface="Trebuchet MS"/>
              </a:rPr>
              <a:t>d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5" dirty="0">
                <a:latin typeface="Trebuchet MS"/>
                <a:cs typeface="Trebuchet MS"/>
              </a:rPr>
              <a:t>s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135" dirty="0">
                <a:latin typeface="Trebuchet MS"/>
                <a:cs typeface="Trebuchet MS"/>
              </a:rPr>
              <a:t>n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140" dirty="0">
                <a:latin typeface="Trebuchet MS"/>
                <a:cs typeface="Trebuchet MS"/>
              </a:rPr>
              <a:t>un</a:t>
            </a:r>
            <a:r>
              <a:rPr sz="3950" spc="-265" dirty="0">
                <a:latin typeface="Trebuchet MS"/>
                <a:cs typeface="Trebuchet MS"/>
              </a:rPr>
              <a:t>t</a:t>
            </a:r>
            <a:r>
              <a:rPr sz="3950" spc="-140" dirty="0">
                <a:latin typeface="Trebuchet MS"/>
                <a:cs typeface="Trebuchet MS"/>
              </a:rPr>
              <a:t>u</a:t>
            </a:r>
            <a:r>
              <a:rPr sz="3950" spc="-320" dirty="0">
                <a:latin typeface="Trebuchet MS"/>
                <a:cs typeface="Trebuchet MS"/>
              </a:rPr>
              <a:t>k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65" dirty="0">
                <a:latin typeface="Trebuchet MS"/>
                <a:cs typeface="Trebuchet MS"/>
              </a:rPr>
              <a:t>p</a:t>
            </a:r>
            <a:r>
              <a:rPr sz="3950" spc="10" dirty="0">
                <a:latin typeface="Trebuchet MS"/>
                <a:cs typeface="Trebuchet MS"/>
              </a:rPr>
              <a:t>e</a:t>
            </a:r>
            <a:r>
              <a:rPr sz="3950" spc="-140" dirty="0">
                <a:latin typeface="Trebuchet MS"/>
                <a:cs typeface="Trebuchet MS"/>
              </a:rPr>
              <a:t>n</a:t>
            </a:r>
            <a:r>
              <a:rPr sz="3950" spc="305" dirty="0">
                <a:latin typeface="Trebuchet MS"/>
                <a:cs typeface="Trebuchet MS"/>
              </a:rPr>
              <a:t>g</a:t>
            </a:r>
            <a:r>
              <a:rPr sz="3950" spc="10" dirty="0">
                <a:latin typeface="Trebuchet MS"/>
                <a:cs typeface="Trebuchet MS"/>
              </a:rPr>
              <a:t>e</a:t>
            </a:r>
            <a:r>
              <a:rPr sz="3950" spc="-245" dirty="0">
                <a:latin typeface="Trebuchet MS"/>
                <a:cs typeface="Trebuchet MS"/>
              </a:rPr>
              <a:t>m</a:t>
            </a:r>
            <a:r>
              <a:rPr sz="3950" spc="65" dirty="0">
                <a:latin typeface="Trebuchet MS"/>
                <a:cs typeface="Trebuchet MS"/>
              </a:rPr>
              <a:t>b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140" dirty="0">
                <a:latin typeface="Trebuchet MS"/>
                <a:cs typeface="Trebuchet MS"/>
              </a:rPr>
              <a:t>n</a:t>
            </a:r>
            <a:r>
              <a:rPr sz="3950" spc="305" dirty="0">
                <a:latin typeface="Trebuchet MS"/>
                <a:cs typeface="Trebuchet MS"/>
              </a:rPr>
              <a:t>g</a:t>
            </a:r>
            <a:r>
              <a:rPr sz="3950" spc="190" dirty="0">
                <a:latin typeface="Trebuchet MS"/>
                <a:cs typeface="Trebuchet MS"/>
              </a:rPr>
              <a:t>a</a:t>
            </a:r>
            <a:r>
              <a:rPr sz="3950" spc="-95" dirty="0">
                <a:latin typeface="Trebuchet MS"/>
                <a:cs typeface="Trebuchet MS"/>
              </a:rPr>
              <a:t>n  </a:t>
            </a:r>
            <a:r>
              <a:rPr sz="3950" spc="-50" dirty="0">
                <a:latin typeface="Trebuchet MS"/>
                <a:cs typeface="Trebuchet MS"/>
              </a:rPr>
              <a:t>pribadi</a:t>
            </a:r>
            <a:r>
              <a:rPr sz="3950" spc="-120" dirty="0">
                <a:latin typeface="Trebuchet MS"/>
                <a:cs typeface="Trebuchet MS"/>
              </a:rPr>
              <a:t> </a:t>
            </a:r>
            <a:r>
              <a:rPr sz="3950" spc="40" dirty="0">
                <a:latin typeface="Trebuchet MS"/>
                <a:cs typeface="Trebuchet MS"/>
              </a:rPr>
              <a:t>dan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120" dirty="0">
                <a:latin typeface="Trebuchet MS"/>
                <a:cs typeface="Trebuchet MS"/>
              </a:rPr>
              <a:t>moral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125" dirty="0">
                <a:latin typeface="Trebuchet MS"/>
                <a:cs typeface="Trebuchet MS"/>
              </a:rPr>
              <a:t>anak,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120" dirty="0">
                <a:latin typeface="Trebuchet MS"/>
                <a:cs typeface="Trebuchet MS"/>
              </a:rPr>
              <a:t>memberikan</a:t>
            </a:r>
            <a:r>
              <a:rPr sz="3950" spc="-114" dirty="0">
                <a:latin typeface="Trebuchet MS"/>
                <a:cs typeface="Trebuchet MS"/>
              </a:rPr>
              <a:t> </a:t>
            </a:r>
            <a:r>
              <a:rPr sz="3950" spc="-40" dirty="0">
                <a:latin typeface="Trebuchet MS"/>
                <a:cs typeface="Trebuchet MS"/>
              </a:rPr>
              <a:t>dukungan </a:t>
            </a:r>
            <a:r>
              <a:rPr sz="3950" spc="-1175" dirty="0">
                <a:latin typeface="Trebuchet MS"/>
                <a:cs typeface="Trebuchet MS"/>
              </a:rPr>
              <a:t> </a:t>
            </a:r>
            <a:r>
              <a:rPr sz="3950" spc="-110" dirty="0">
                <a:latin typeface="Trebuchet MS"/>
                <a:cs typeface="Trebuchet MS"/>
              </a:rPr>
              <a:t>emosional, </a:t>
            </a:r>
            <a:r>
              <a:rPr sz="3950" spc="-75" dirty="0">
                <a:latin typeface="Trebuchet MS"/>
                <a:cs typeface="Trebuchet MS"/>
              </a:rPr>
              <a:t>serta </a:t>
            </a:r>
            <a:r>
              <a:rPr sz="3950" spc="-65" dirty="0">
                <a:latin typeface="Trebuchet MS"/>
                <a:cs typeface="Trebuchet MS"/>
              </a:rPr>
              <a:t>menetapkan </a:t>
            </a:r>
            <a:r>
              <a:rPr sz="3950" spc="-85" dirty="0">
                <a:latin typeface="Trebuchet MS"/>
                <a:cs typeface="Trebuchet MS"/>
              </a:rPr>
              <a:t>norma </a:t>
            </a:r>
            <a:r>
              <a:rPr sz="3950" spc="40" dirty="0">
                <a:latin typeface="Trebuchet MS"/>
                <a:cs typeface="Trebuchet MS"/>
              </a:rPr>
              <a:t>dan </a:t>
            </a:r>
            <a:r>
              <a:rPr sz="3950" spc="-85" dirty="0">
                <a:latin typeface="Trebuchet MS"/>
                <a:cs typeface="Trebuchet MS"/>
              </a:rPr>
              <a:t>nilai- </a:t>
            </a:r>
            <a:r>
              <a:rPr sz="3950" spc="-1175" dirty="0">
                <a:latin typeface="Trebuchet MS"/>
                <a:cs typeface="Trebuchet MS"/>
              </a:rPr>
              <a:t> </a:t>
            </a:r>
            <a:r>
              <a:rPr sz="3950" spc="-180" dirty="0">
                <a:latin typeface="Trebuchet MS"/>
                <a:cs typeface="Trebuchet MS"/>
              </a:rPr>
              <a:t>nilai.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244985" y="1983563"/>
            <a:ext cx="414020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spc="10" dirty="0"/>
              <a:t>KELUARGA</a:t>
            </a:r>
            <a:endParaRPr sz="6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565"/>
            <a:ext cx="18288000" cy="10073640"/>
          </a:xfrm>
          <a:custGeom>
            <a:avLst/>
            <a:gdLst/>
            <a:ahLst/>
            <a:cxnLst/>
            <a:rect l="l" t="t" r="r" b="b"/>
            <a:pathLst>
              <a:path w="18288000" h="10073640">
                <a:moveTo>
                  <a:pt x="0" y="10073433"/>
                </a:moveTo>
                <a:lnTo>
                  <a:pt x="18287998" y="10073433"/>
                </a:lnTo>
                <a:lnTo>
                  <a:pt x="18287998" y="0"/>
                </a:lnTo>
                <a:lnTo>
                  <a:pt x="0" y="0"/>
                </a:lnTo>
                <a:lnTo>
                  <a:pt x="0" y="10073433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496" y="3221759"/>
            <a:ext cx="4168775" cy="2692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7500" b="1" spc="-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7500" b="1" spc="50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7500" b="1" spc="-10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7500" b="1" spc="-4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7500" b="1" spc="-41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7500" b="1" spc="-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7500" b="1" spc="645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7500" b="1" spc="360" dirty="0">
                <a:solidFill>
                  <a:srgbClr val="FFFFFF"/>
                </a:solidFill>
                <a:latin typeface="Trebuchet MS"/>
                <a:cs typeface="Trebuchet MS"/>
              </a:rPr>
              <a:t>SOSIAL</a:t>
            </a:r>
            <a:endParaRPr sz="75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4938" y="732145"/>
            <a:ext cx="3175" cy="27305"/>
          </a:xfrm>
          <a:custGeom>
            <a:avLst/>
            <a:gdLst/>
            <a:ahLst/>
            <a:cxnLst/>
            <a:rect l="l" t="t" r="r" b="b"/>
            <a:pathLst>
              <a:path w="3175" h="27304">
                <a:moveTo>
                  <a:pt x="3063" y="0"/>
                </a:moveTo>
                <a:lnTo>
                  <a:pt x="2269" y="1178"/>
                </a:lnTo>
                <a:lnTo>
                  <a:pt x="0" y="12415"/>
                </a:lnTo>
                <a:lnTo>
                  <a:pt x="0" y="20804"/>
                </a:lnTo>
                <a:lnTo>
                  <a:pt x="3063" y="27222"/>
                </a:lnTo>
                <a:lnTo>
                  <a:pt x="30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4851" y="616087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4851" y="500184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4851" y="384281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4851" y="268378"/>
            <a:ext cx="3175" cy="25400"/>
          </a:xfrm>
          <a:custGeom>
            <a:avLst/>
            <a:gdLst/>
            <a:ahLst/>
            <a:cxnLst/>
            <a:rect l="l" t="t" r="r" b="b"/>
            <a:pathLst>
              <a:path w="3175" h="25400">
                <a:moveTo>
                  <a:pt x="3148" y="0"/>
                </a:moveTo>
                <a:lnTo>
                  <a:pt x="2283" y="1283"/>
                </a:lnTo>
                <a:lnTo>
                  <a:pt x="0" y="12570"/>
                </a:lnTo>
                <a:lnTo>
                  <a:pt x="2283" y="23857"/>
                </a:lnTo>
                <a:lnTo>
                  <a:pt x="3148" y="25140"/>
                </a:lnTo>
                <a:lnTo>
                  <a:pt x="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18288635" cy="10287000"/>
            <a:chOff x="0" y="0"/>
            <a:chExt cx="18288635" cy="10287000"/>
          </a:xfrm>
        </p:grpSpPr>
        <p:sp>
          <p:nvSpPr>
            <p:cNvPr id="10" name="object 10"/>
            <p:cNvSpPr/>
            <p:nvPr/>
          </p:nvSpPr>
          <p:spPr>
            <a:xfrm>
              <a:off x="0" y="7374093"/>
              <a:ext cx="2979420" cy="2908300"/>
            </a:xfrm>
            <a:custGeom>
              <a:avLst/>
              <a:gdLst/>
              <a:ahLst/>
              <a:cxnLst/>
              <a:rect l="l" t="t" r="r" b="b"/>
              <a:pathLst>
                <a:path w="2979420" h="2908300">
                  <a:moveTo>
                    <a:pt x="1198229" y="12699"/>
                  </a:moveTo>
                  <a:lnTo>
                    <a:pt x="688205" y="12699"/>
                  </a:lnTo>
                  <a:lnTo>
                    <a:pt x="738758" y="0"/>
                  </a:lnTo>
                  <a:lnTo>
                    <a:pt x="1147677" y="0"/>
                  </a:lnTo>
                  <a:lnTo>
                    <a:pt x="1198229" y="12699"/>
                  </a:lnTo>
                  <a:close/>
                </a:path>
                <a:path w="2979420" h="2908300">
                  <a:moveTo>
                    <a:pt x="640780" y="38099"/>
                  </a:moveTo>
                  <a:lnTo>
                    <a:pt x="538073" y="38099"/>
                  </a:lnTo>
                  <a:lnTo>
                    <a:pt x="637900" y="12699"/>
                  </a:lnTo>
                  <a:lnTo>
                    <a:pt x="790994" y="12699"/>
                  </a:lnTo>
                  <a:lnTo>
                    <a:pt x="740685" y="25399"/>
                  </a:lnTo>
                  <a:lnTo>
                    <a:pt x="690610" y="25399"/>
                  </a:lnTo>
                  <a:lnTo>
                    <a:pt x="640780" y="38099"/>
                  </a:lnTo>
                  <a:close/>
                </a:path>
                <a:path w="2979420" h="2908300">
                  <a:moveTo>
                    <a:pt x="1348361" y="38099"/>
                  </a:moveTo>
                  <a:lnTo>
                    <a:pt x="1245655" y="38099"/>
                  </a:lnTo>
                  <a:lnTo>
                    <a:pt x="1195824" y="25399"/>
                  </a:lnTo>
                  <a:lnTo>
                    <a:pt x="1145749" y="25399"/>
                  </a:lnTo>
                  <a:lnTo>
                    <a:pt x="1095440" y="12699"/>
                  </a:lnTo>
                  <a:lnTo>
                    <a:pt x="1248534" y="12699"/>
                  </a:lnTo>
                  <a:lnTo>
                    <a:pt x="1348361" y="38099"/>
                  </a:lnTo>
                  <a:close/>
                </a:path>
                <a:path w="2979420" h="2908300">
                  <a:moveTo>
                    <a:pt x="17210" y="241299"/>
                  </a:moveTo>
                  <a:lnTo>
                    <a:pt x="0" y="241299"/>
                  </a:lnTo>
                  <a:lnTo>
                    <a:pt x="0" y="228599"/>
                  </a:lnTo>
                  <a:lnTo>
                    <a:pt x="17092" y="215899"/>
                  </a:lnTo>
                  <a:lnTo>
                    <a:pt x="61070" y="190499"/>
                  </a:lnTo>
                  <a:lnTo>
                    <a:pt x="105644" y="177799"/>
                  </a:lnTo>
                  <a:lnTo>
                    <a:pt x="150807" y="152399"/>
                  </a:lnTo>
                  <a:lnTo>
                    <a:pt x="198047" y="139699"/>
                  </a:lnTo>
                  <a:lnTo>
                    <a:pt x="245644" y="114299"/>
                  </a:lnTo>
                  <a:lnTo>
                    <a:pt x="341858" y="88899"/>
                  </a:lnTo>
                  <a:lnTo>
                    <a:pt x="390455" y="63499"/>
                  </a:lnTo>
                  <a:lnTo>
                    <a:pt x="488573" y="38099"/>
                  </a:lnTo>
                  <a:lnTo>
                    <a:pt x="591205" y="38099"/>
                  </a:lnTo>
                  <a:lnTo>
                    <a:pt x="299723" y="114299"/>
                  </a:lnTo>
                  <a:lnTo>
                    <a:pt x="252237" y="139699"/>
                  </a:lnTo>
                  <a:lnTo>
                    <a:pt x="158300" y="165099"/>
                  </a:lnTo>
                  <a:lnTo>
                    <a:pt x="63570" y="215899"/>
                  </a:lnTo>
                  <a:lnTo>
                    <a:pt x="17210" y="241299"/>
                  </a:lnTo>
                  <a:close/>
                </a:path>
                <a:path w="2979420" h="2908300">
                  <a:moveTo>
                    <a:pt x="2779207" y="2908299"/>
                  </a:moveTo>
                  <a:lnTo>
                    <a:pt x="2758310" y="2908299"/>
                  </a:lnTo>
                  <a:lnTo>
                    <a:pt x="2780367" y="2857499"/>
                  </a:lnTo>
                  <a:lnTo>
                    <a:pt x="2801263" y="2806699"/>
                  </a:lnTo>
                  <a:lnTo>
                    <a:pt x="2820370" y="2768599"/>
                  </a:lnTo>
                  <a:lnTo>
                    <a:pt x="2838261" y="2717799"/>
                  </a:lnTo>
                  <a:lnTo>
                    <a:pt x="2854932" y="2666999"/>
                  </a:lnTo>
                  <a:lnTo>
                    <a:pt x="2870382" y="2616199"/>
                  </a:lnTo>
                  <a:lnTo>
                    <a:pt x="2884608" y="2578099"/>
                  </a:lnTo>
                  <a:lnTo>
                    <a:pt x="2897609" y="2527299"/>
                  </a:lnTo>
                  <a:lnTo>
                    <a:pt x="2909382" y="2476499"/>
                  </a:lnTo>
                  <a:lnTo>
                    <a:pt x="2919924" y="2425699"/>
                  </a:lnTo>
                  <a:lnTo>
                    <a:pt x="2929235" y="2374899"/>
                  </a:lnTo>
                  <a:lnTo>
                    <a:pt x="2937311" y="2324099"/>
                  </a:lnTo>
                  <a:lnTo>
                    <a:pt x="2944150" y="2273299"/>
                  </a:lnTo>
                  <a:lnTo>
                    <a:pt x="2949751" y="2235199"/>
                  </a:lnTo>
                  <a:lnTo>
                    <a:pt x="2954111" y="2184399"/>
                  </a:lnTo>
                  <a:lnTo>
                    <a:pt x="2957228" y="2133599"/>
                  </a:lnTo>
                  <a:lnTo>
                    <a:pt x="2959100" y="2082799"/>
                  </a:lnTo>
                  <a:lnTo>
                    <a:pt x="2959724" y="2031999"/>
                  </a:lnTo>
                  <a:lnTo>
                    <a:pt x="2959100" y="1981199"/>
                  </a:lnTo>
                  <a:lnTo>
                    <a:pt x="2957228" y="1930399"/>
                  </a:lnTo>
                  <a:lnTo>
                    <a:pt x="2954111" y="1879599"/>
                  </a:lnTo>
                  <a:lnTo>
                    <a:pt x="2949751" y="1828799"/>
                  </a:lnTo>
                  <a:lnTo>
                    <a:pt x="2944150" y="1777999"/>
                  </a:lnTo>
                  <a:lnTo>
                    <a:pt x="2937311" y="1727199"/>
                  </a:lnTo>
                  <a:lnTo>
                    <a:pt x="2929235" y="1676399"/>
                  </a:lnTo>
                  <a:lnTo>
                    <a:pt x="2919924" y="1625599"/>
                  </a:lnTo>
                  <a:lnTo>
                    <a:pt x="2909382" y="1574799"/>
                  </a:lnTo>
                  <a:lnTo>
                    <a:pt x="2897609" y="1523999"/>
                  </a:lnTo>
                  <a:lnTo>
                    <a:pt x="2884608" y="1485899"/>
                  </a:lnTo>
                  <a:lnTo>
                    <a:pt x="2870382" y="1435099"/>
                  </a:lnTo>
                  <a:lnTo>
                    <a:pt x="2854932" y="1384299"/>
                  </a:lnTo>
                  <a:lnTo>
                    <a:pt x="2838261" y="1333499"/>
                  </a:lnTo>
                  <a:lnTo>
                    <a:pt x="2820370" y="1295399"/>
                  </a:lnTo>
                  <a:lnTo>
                    <a:pt x="2801263" y="1244599"/>
                  </a:lnTo>
                  <a:lnTo>
                    <a:pt x="2780367" y="1193799"/>
                  </a:lnTo>
                  <a:lnTo>
                    <a:pt x="2758310" y="1142999"/>
                  </a:lnTo>
                  <a:lnTo>
                    <a:pt x="2735098" y="1104899"/>
                  </a:lnTo>
                  <a:lnTo>
                    <a:pt x="2710738" y="1054099"/>
                  </a:lnTo>
                  <a:lnTo>
                    <a:pt x="2685238" y="1015999"/>
                  </a:lnTo>
                  <a:lnTo>
                    <a:pt x="2658606" y="965199"/>
                  </a:lnTo>
                  <a:lnTo>
                    <a:pt x="2630847" y="927099"/>
                  </a:lnTo>
                  <a:lnTo>
                    <a:pt x="2601970" y="876299"/>
                  </a:lnTo>
                  <a:lnTo>
                    <a:pt x="2571981" y="838199"/>
                  </a:lnTo>
                  <a:lnTo>
                    <a:pt x="2540888" y="800099"/>
                  </a:lnTo>
                  <a:lnTo>
                    <a:pt x="2508698" y="761999"/>
                  </a:lnTo>
                  <a:lnTo>
                    <a:pt x="2475417" y="711199"/>
                  </a:lnTo>
                  <a:lnTo>
                    <a:pt x="2441054" y="673099"/>
                  </a:lnTo>
                  <a:lnTo>
                    <a:pt x="2405616" y="634999"/>
                  </a:lnTo>
                  <a:lnTo>
                    <a:pt x="2369109" y="596899"/>
                  </a:lnTo>
                  <a:lnTo>
                    <a:pt x="2331665" y="571499"/>
                  </a:lnTo>
                  <a:lnTo>
                    <a:pt x="2293419" y="533399"/>
                  </a:lnTo>
                  <a:lnTo>
                    <a:pt x="2254383" y="495299"/>
                  </a:lnTo>
                  <a:lnTo>
                    <a:pt x="2214567" y="457199"/>
                  </a:lnTo>
                  <a:lnTo>
                    <a:pt x="2173981" y="431799"/>
                  </a:lnTo>
                  <a:lnTo>
                    <a:pt x="2132636" y="406399"/>
                  </a:lnTo>
                  <a:lnTo>
                    <a:pt x="2090542" y="368299"/>
                  </a:lnTo>
                  <a:lnTo>
                    <a:pt x="2004154" y="317499"/>
                  </a:lnTo>
                  <a:lnTo>
                    <a:pt x="1914899" y="266699"/>
                  </a:lnTo>
                  <a:lnTo>
                    <a:pt x="1822864" y="215899"/>
                  </a:lnTo>
                  <a:lnTo>
                    <a:pt x="1728135" y="165099"/>
                  </a:lnTo>
                  <a:lnTo>
                    <a:pt x="1634198" y="139699"/>
                  </a:lnTo>
                  <a:lnTo>
                    <a:pt x="1586712" y="114299"/>
                  </a:lnTo>
                  <a:lnTo>
                    <a:pt x="1295230" y="38099"/>
                  </a:lnTo>
                  <a:lnTo>
                    <a:pt x="1397861" y="38099"/>
                  </a:lnTo>
                  <a:lnTo>
                    <a:pt x="1495979" y="63499"/>
                  </a:lnTo>
                  <a:lnTo>
                    <a:pt x="1544576" y="88899"/>
                  </a:lnTo>
                  <a:lnTo>
                    <a:pt x="1640791" y="114299"/>
                  </a:lnTo>
                  <a:lnTo>
                    <a:pt x="1688387" y="139699"/>
                  </a:lnTo>
                  <a:lnTo>
                    <a:pt x="1735627" y="152399"/>
                  </a:lnTo>
                  <a:lnTo>
                    <a:pt x="1780790" y="177799"/>
                  </a:lnTo>
                  <a:lnTo>
                    <a:pt x="1825365" y="190499"/>
                  </a:lnTo>
                  <a:lnTo>
                    <a:pt x="1912715" y="241299"/>
                  </a:lnTo>
                  <a:lnTo>
                    <a:pt x="1997607" y="292099"/>
                  </a:lnTo>
                  <a:lnTo>
                    <a:pt x="2079970" y="342899"/>
                  </a:lnTo>
                  <a:lnTo>
                    <a:pt x="2120181" y="368299"/>
                  </a:lnTo>
                  <a:lnTo>
                    <a:pt x="2159733" y="393699"/>
                  </a:lnTo>
                  <a:lnTo>
                    <a:pt x="2198618" y="431799"/>
                  </a:lnTo>
                  <a:lnTo>
                    <a:pt x="2236826" y="457199"/>
                  </a:lnTo>
                  <a:lnTo>
                    <a:pt x="2274348" y="482599"/>
                  </a:lnTo>
                  <a:lnTo>
                    <a:pt x="2311177" y="520699"/>
                  </a:lnTo>
                  <a:lnTo>
                    <a:pt x="2347302" y="558799"/>
                  </a:lnTo>
                  <a:lnTo>
                    <a:pt x="2382716" y="584199"/>
                  </a:lnTo>
                  <a:lnTo>
                    <a:pt x="2417299" y="622299"/>
                  </a:lnTo>
                  <a:lnTo>
                    <a:pt x="2450934" y="660399"/>
                  </a:lnTo>
                  <a:lnTo>
                    <a:pt x="2483616" y="698499"/>
                  </a:lnTo>
                  <a:lnTo>
                    <a:pt x="2515339" y="736599"/>
                  </a:lnTo>
                  <a:lnTo>
                    <a:pt x="2546096" y="774699"/>
                  </a:lnTo>
                  <a:lnTo>
                    <a:pt x="2575881" y="812799"/>
                  </a:lnTo>
                  <a:lnTo>
                    <a:pt x="2604689" y="850899"/>
                  </a:lnTo>
                  <a:lnTo>
                    <a:pt x="2632514" y="888999"/>
                  </a:lnTo>
                  <a:lnTo>
                    <a:pt x="2659350" y="927099"/>
                  </a:lnTo>
                  <a:lnTo>
                    <a:pt x="2685190" y="977899"/>
                  </a:lnTo>
                  <a:lnTo>
                    <a:pt x="2710029" y="1015999"/>
                  </a:lnTo>
                  <a:lnTo>
                    <a:pt x="2733861" y="1054099"/>
                  </a:lnTo>
                  <a:lnTo>
                    <a:pt x="2756679" y="1104899"/>
                  </a:lnTo>
                  <a:lnTo>
                    <a:pt x="2778479" y="1142999"/>
                  </a:lnTo>
                  <a:lnTo>
                    <a:pt x="2799253" y="1193799"/>
                  </a:lnTo>
                  <a:lnTo>
                    <a:pt x="2818996" y="1231899"/>
                  </a:lnTo>
                  <a:lnTo>
                    <a:pt x="2838287" y="1282699"/>
                  </a:lnTo>
                  <a:lnTo>
                    <a:pt x="2856350" y="1333499"/>
                  </a:lnTo>
                  <a:lnTo>
                    <a:pt x="2873181" y="1384299"/>
                  </a:lnTo>
                  <a:lnTo>
                    <a:pt x="2888780" y="1422399"/>
                  </a:lnTo>
                  <a:lnTo>
                    <a:pt x="2903143" y="1473199"/>
                  </a:lnTo>
                  <a:lnTo>
                    <a:pt x="2916268" y="1523999"/>
                  </a:lnTo>
                  <a:lnTo>
                    <a:pt x="2928154" y="1574799"/>
                  </a:lnTo>
                  <a:lnTo>
                    <a:pt x="2938798" y="1625599"/>
                  </a:lnTo>
                  <a:lnTo>
                    <a:pt x="2948198" y="1676399"/>
                  </a:lnTo>
                  <a:lnTo>
                    <a:pt x="2956352" y="1727199"/>
                  </a:lnTo>
                  <a:lnTo>
                    <a:pt x="2963257" y="1777999"/>
                  </a:lnTo>
                  <a:lnTo>
                    <a:pt x="2968912" y="1828799"/>
                  </a:lnTo>
                  <a:lnTo>
                    <a:pt x="2973314" y="1879599"/>
                  </a:lnTo>
                  <a:lnTo>
                    <a:pt x="2976461" y="1930399"/>
                  </a:lnTo>
                  <a:lnTo>
                    <a:pt x="2978351" y="1981199"/>
                  </a:lnTo>
                  <a:lnTo>
                    <a:pt x="2978981" y="2031999"/>
                  </a:lnTo>
                  <a:lnTo>
                    <a:pt x="2978351" y="2082799"/>
                  </a:lnTo>
                  <a:lnTo>
                    <a:pt x="2976461" y="2133599"/>
                  </a:lnTo>
                  <a:lnTo>
                    <a:pt x="2973314" y="2184399"/>
                  </a:lnTo>
                  <a:lnTo>
                    <a:pt x="2968912" y="2235199"/>
                  </a:lnTo>
                  <a:lnTo>
                    <a:pt x="2963257" y="2285999"/>
                  </a:lnTo>
                  <a:lnTo>
                    <a:pt x="2956352" y="2336799"/>
                  </a:lnTo>
                  <a:lnTo>
                    <a:pt x="2948198" y="2387599"/>
                  </a:lnTo>
                  <a:lnTo>
                    <a:pt x="2938798" y="2425699"/>
                  </a:lnTo>
                  <a:lnTo>
                    <a:pt x="2928154" y="2476499"/>
                  </a:lnTo>
                  <a:lnTo>
                    <a:pt x="2916268" y="2527299"/>
                  </a:lnTo>
                  <a:lnTo>
                    <a:pt x="2903143" y="2578099"/>
                  </a:lnTo>
                  <a:lnTo>
                    <a:pt x="2888780" y="2628899"/>
                  </a:lnTo>
                  <a:lnTo>
                    <a:pt x="2873181" y="2679699"/>
                  </a:lnTo>
                  <a:lnTo>
                    <a:pt x="2856350" y="2717799"/>
                  </a:lnTo>
                  <a:lnTo>
                    <a:pt x="2838287" y="2768599"/>
                  </a:lnTo>
                  <a:lnTo>
                    <a:pt x="2818996" y="2819399"/>
                  </a:lnTo>
                  <a:lnTo>
                    <a:pt x="2799253" y="2857499"/>
                  </a:lnTo>
                  <a:lnTo>
                    <a:pt x="2779207" y="2908299"/>
                  </a:lnTo>
                  <a:close/>
                </a:path>
                <a:path w="2979420" h="2908300">
                  <a:moveTo>
                    <a:pt x="1139632" y="571499"/>
                  </a:moveTo>
                  <a:lnTo>
                    <a:pt x="746802" y="571499"/>
                  </a:lnTo>
                  <a:lnTo>
                    <a:pt x="795470" y="558799"/>
                  </a:lnTo>
                  <a:lnTo>
                    <a:pt x="1090964" y="558799"/>
                  </a:lnTo>
                  <a:lnTo>
                    <a:pt x="1139632" y="571499"/>
                  </a:lnTo>
                  <a:close/>
                </a:path>
                <a:path w="2979420" h="2908300">
                  <a:moveTo>
                    <a:pt x="0" y="927099"/>
                  </a:moveTo>
                  <a:lnTo>
                    <a:pt x="0" y="901699"/>
                  </a:lnTo>
                  <a:lnTo>
                    <a:pt x="18407" y="888999"/>
                  </a:lnTo>
                  <a:lnTo>
                    <a:pt x="58988" y="850899"/>
                  </a:lnTo>
                  <a:lnTo>
                    <a:pt x="100592" y="825499"/>
                  </a:lnTo>
                  <a:lnTo>
                    <a:pt x="143199" y="787399"/>
                  </a:lnTo>
                  <a:lnTo>
                    <a:pt x="186791" y="761999"/>
                  </a:lnTo>
                  <a:lnTo>
                    <a:pt x="231346" y="736599"/>
                  </a:lnTo>
                  <a:lnTo>
                    <a:pt x="276846" y="711199"/>
                  </a:lnTo>
                  <a:lnTo>
                    <a:pt x="323271" y="698499"/>
                  </a:lnTo>
                  <a:lnTo>
                    <a:pt x="370600" y="673099"/>
                  </a:lnTo>
                  <a:lnTo>
                    <a:pt x="416175" y="647699"/>
                  </a:lnTo>
                  <a:lnTo>
                    <a:pt x="698456" y="571499"/>
                  </a:lnTo>
                  <a:lnTo>
                    <a:pt x="894342" y="571499"/>
                  </a:lnTo>
                  <a:lnTo>
                    <a:pt x="845730" y="584199"/>
                  </a:lnTo>
                  <a:lnTo>
                    <a:pt x="749369" y="584199"/>
                  </a:lnTo>
                  <a:lnTo>
                    <a:pt x="654278" y="609599"/>
                  </a:lnTo>
                  <a:lnTo>
                    <a:pt x="607255" y="609599"/>
                  </a:lnTo>
                  <a:lnTo>
                    <a:pt x="514347" y="634999"/>
                  </a:lnTo>
                  <a:lnTo>
                    <a:pt x="468497" y="660399"/>
                  </a:lnTo>
                  <a:lnTo>
                    <a:pt x="378101" y="685799"/>
                  </a:lnTo>
                  <a:lnTo>
                    <a:pt x="331392" y="711199"/>
                  </a:lnTo>
                  <a:lnTo>
                    <a:pt x="285575" y="736599"/>
                  </a:lnTo>
                  <a:lnTo>
                    <a:pt x="240671" y="761999"/>
                  </a:lnTo>
                  <a:lnTo>
                    <a:pt x="196699" y="787399"/>
                  </a:lnTo>
                  <a:lnTo>
                    <a:pt x="153677" y="812799"/>
                  </a:lnTo>
                  <a:lnTo>
                    <a:pt x="111627" y="838199"/>
                  </a:lnTo>
                  <a:lnTo>
                    <a:pt x="70567" y="863599"/>
                  </a:lnTo>
                  <a:lnTo>
                    <a:pt x="30517" y="901699"/>
                  </a:lnTo>
                  <a:lnTo>
                    <a:pt x="0" y="927099"/>
                  </a:lnTo>
                  <a:close/>
                </a:path>
                <a:path w="2979420" h="2908300">
                  <a:moveTo>
                    <a:pt x="2122558" y="2908299"/>
                  </a:moveTo>
                  <a:lnTo>
                    <a:pt x="2098374" y="2908299"/>
                  </a:lnTo>
                  <a:lnTo>
                    <a:pt x="2103769" y="2895599"/>
                  </a:lnTo>
                  <a:lnTo>
                    <a:pt x="2133606" y="2857499"/>
                  </a:lnTo>
                  <a:lnTo>
                    <a:pt x="2161957" y="2819399"/>
                  </a:lnTo>
                  <a:lnTo>
                    <a:pt x="2188809" y="2768599"/>
                  </a:lnTo>
                  <a:lnTo>
                    <a:pt x="2214149" y="2730499"/>
                  </a:lnTo>
                  <a:lnTo>
                    <a:pt x="2237962" y="2679699"/>
                  </a:lnTo>
                  <a:lnTo>
                    <a:pt x="2260237" y="2641599"/>
                  </a:lnTo>
                  <a:lnTo>
                    <a:pt x="2280960" y="2590799"/>
                  </a:lnTo>
                  <a:lnTo>
                    <a:pt x="2299108" y="2552699"/>
                  </a:lnTo>
                  <a:lnTo>
                    <a:pt x="2315697" y="2501899"/>
                  </a:lnTo>
                  <a:lnTo>
                    <a:pt x="2330724" y="2451099"/>
                  </a:lnTo>
                  <a:lnTo>
                    <a:pt x="2344185" y="2412999"/>
                  </a:lnTo>
                  <a:lnTo>
                    <a:pt x="2356076" y="2362199"/>
                  </a:lnTo>
                  <a:lnTo>
                    <a:pt x="2366394" y="2311399"/>
                  </a:lnTo>
                  <a:lnTo>
                    <a:pt x="2375134" y="2273299"/>
                  </a:lnTo>
                  <a:lnTo>
                    <a:pt x="2382294" y="2222499"/>
                  </a:lnTo>
                  <a:lnTo>
                    <a:pt x="2387869" y="2171699"/>
                  </a:lnTo>
                  <a:lnTo>
                    <a:pt x="2391855" y="2120899"/>
                  </a:lnTo>
                  <a:lnTo>
                    <a:pt x="2394250" y="2070099"/>
                  </a:lnTo>
                  <a:lnTo>
                    <a:pt x="2395049" y="2031999"/>
                  </a:lnTo>
                  <a:lnTo>
                    <a:pt x="2394250" y="1981199"/>
                  </a:lnTo>
                  <a:lnTo>
                    <a:pt x="2391855" y="1930399"/>
                  </a:lnTo>
                  <a:lnTo>
                    <a:pt x="2387869" y="1879599"/>
                  </a:lnTo>
                  <a:lnTo>
                    <a:pt x="2382294" y="1828799"/>
                  </a:lnTo>
                  <a:lnTo>
                    <a:pt x="2375134" y="1790699"/>
                  </a:lnTo>
                  <a:lnTo>
                    <a:pt x="2366394" y="1739899"/>
                  </a:lnTo>
                  <a:lnTo>
                    <a:pt x="2356076" y="1689099"/>
                  </a:lnTo>
                  <a:lnTo>
                    <a:pt x="2344185" y="1638299"/>
                  </a:lnTo>
                  <a:lnTo>
                    <a:pt x="2330724" y="1600199"/>
                  </a:lnTo>
                  <a:lnTo>
                    <a:pt x="2315697" y="1549399"/>
                  </a:lnTo>
                  <a:lnTo>
                    <a:pt x="2299108" y="1511299"/>
                  </a:lnTo>
                  <a:lnTo>
                    <a:pt x="2280960" y="1460499"/>
                  </a:lnTo>
                  <a:lnTo>
                    <a:pt x="2260237" y="1409699"/>
                  </a:lnTo>
                  <a:lnTo>
                    <a:pt x="2237962" y="1371599"/>
                  </a:lnTo>
                  <a:lnTo>
                    <a:pt x="2214149" y="1320799"/>
                  </a:lnTo>
                  <a:lnTo>
                    <a:pt x="2188809" y="1282699"/>
                  </a:lnTo>
                  <a:lnTo>
                    <a:pt x="2161957" y="1231899"/>
                  </a:lnTo>
                  <a:lnTo>
                    <a:pt x="2133606" y="1193799"/>
                  </a:lnTo>
                  <a:lnTo>
                    <a:pt x="2103769" y="1155699"/>
                  </a:lnTo>
                  <a:lnTo>
                    <a:pt x="2072458" y="1117599"/>
                  </a:lnTo>
                  <a:lnTo>
                    <a:pt x="2039687" y="1079499"/>
                  </a:lnTo>
                  <a:lnTo>
                    <a:pt x="2005470" y="1041399"/>
                  </a:lnTo>
                  <a:lnTo>
                    <a:pt x="1969818" y="1003299"/>
                  </a:lnTo>
                  <a:lnTo>
                    <a:pt x="1932913" y="965199"/>
                  </a:lnTo>
                  <a:lnTo>
                    <a:pt x="1894940" y="927099"/>
                  </a:lnTo>
                  <a:lnTo>
                    <a:pt x="1855918" y="901699"/>
                  </a:lnTo>
                  <a:lnTo>
                    <a:pt x="1815867" y="863599"/>
                  </a:lnTo>
                  <a:lnTo>
                    <a:pt x="1774807" y="838199"/>
                  </a:lnTo>
                  <a:lnTo>
                    <a:pt x="1732757" y="812799"/>
                  </a:lnTo>
                  <a:lnTo>
                    <a:pt x="1689736" y="787399"/>
                  </a:lnTo>
                  <a:lnTo>
                    <a:pt x="1645764" y="761999"/>
                  </a:lnTo>
                  <a:lnTo>
                    <a:pt x="1600859" y="736599"/>
                  </a:lnTo>
                  <a:lnTo>
                    <a:pt x="1555043" y="711199"/>
                  </a:lnTo>
                  <a:lnTo>
                    <a:pt x="1508333" y="685799"/>
                  </a:lnTo>
                  <a:lnTo>
                    <a:pt x="1417936" y="660399"/>
                  </a:lnTo>
                  <a:lnTo>
                    <a:pt x="1372087" y="634999"/>
                  </a:lnTo>
                  <a:lnTo>
                    <a:pt x="1279179" y="609599"/>
                  </a:lnTo>
                  <a:lnTo>
                    <a:pt x="1232156" y="609599"/>
                  </a:lnTo>
                  <a:lnTo>
                    <a:pt x="1137065" y="584199"/>
                  </a:lnTo>
                  <a:lnTo>
                    <a:pt x="1040703" y="584199"/>
                  </a:lnTo>
                  <a:lnTo>
                    <a:pt x="992092" y="571499"/>
                  </a:lnTo>
                  <a:lnTo>
                    <a:pt x="1187978" y="571499"/>
                  </a:lnTo>
                  <a:lnTo>
                    <a:pt x="1470259" y="647699"/>
                  </a:lnTo>
                  <a:lnTo>
                    <a:pt x="1515833" y="673099"/>
                  </a:lnTo>
                  <a:lnTo>
                    <a:pt x="1563164" y="698499"/>
                  </a:lnTo>
                  <a:lnTo>
                    <a:pt x="1609589" y="711199"/>
                  </a:lnTo>
                  <a:lnTo>
                    <a:pt x="1655089" y="736599"/>
                  </a:lnTo>
                  <a:lnTo>
                    <a:pt x="1699645" y="761999"/>
                  </a:lnTo>
                  <a:lnTo>
                    <a:pt x="1743236" y="787399"/>
                  </a:lnTo>
                  <a:lnTo>
                    <a:pt x="1785844" y="825499"/>
                  </a:lnTo>
                  <a:lnTo>
                    <a:pt x="1827447" y="850899"/>
                  </a:lnTo>
                  <a:lnTo>
                    <a:pt x="1868028" y="888999"/>
                  </a:lnTo>
                  <a:lnTo>
                    <a:pt x="1907566" y="914399"/>
                  </a:lnTo>
                  <a:lnTo>
                    <a:pt x="1946041" y="952499"/>
                  </a:lnTo>
                  <a:lnTo>
                    <a:pt x="1983433" y="990599"/>
                  </a:lnTo>
                  <a:lnTo>
                    <a:pt x="2019557" y="1028699"/>
                  </a:lnTo>
                  <a:lnTo>
                    <a:pt x="2054227" y="1066799"/>
                  </a:lnTo>
                  <a:lnTo>
                    <a:pt x="2087432" y="1104899"/>
                  </a:lnTo>
                  <a:lnTo>
                    <a:pt x="2119157" y="1142999"/>
                  </a:lnTo>
                  <a:lnTo>
                    <a:pt x="2149390" y="1181099"/>
                  </a:lnTo>
                  <a:lnTo>
                    <a:pt x="2178117" y="1231899"/>
                  </a:lnTo>
                  <a:lnTo>
                    <a:pt x="2205324" y="1269999"/>
                  </a:lnTo>
                  <a:lnTo>
                    <a:pt x="2230999" y="1320799"/>
                  </a:lnTo>
                  <a:lnTo>
                    <a:pt x="2255128" y="1358899"/>
                  </a:lnTo>
                  <a:lnTo>
                    <a:pt x="2277698" y="1409699"/>
                  </a:lnTo>
                  <a:lnTo>
                    <a:pt x="2298696" y="1460499"/>
                  </a:lnTo>
                  <a:lnTo>
                    <a:pt x="2317086" y="1498599"/>
                  </a:lnTo>
                  <a:lnTo>
                    <a:pt x="2333896" y="1549399"/>
                  </a:lnTo>
                  <a:lnTo>
                    <a:pt x="2349123" y="1587499"/>
                  </a:lnTo>
                  <a:lnTo>
                    <a:pt x="2362763" y="1638299"/>
                  </a:lnTo>
                  <a:lnTo>
                    <a:pt x="2374813" y="1689099"/>
                  </a:lnTo>
                  <a:lnTo>
                    <a:pt x="2385268" y="1739899"/>
                  </a:lnTo>
                  <a:lnTo>
                    <a:pt x="2394125" y="1777999"/>
                  </a:lnTo>
                  <a:lnTo>
                    <a:pt x="2401380" y="1828799"/>
                  </a:lnTo>
                  <a:lnTo>
                    <a:pt x="2407029" y="1879599"/>
                  </a:lnTo>
                  <a:lnTo>
                    <a:pt x="2411069" y="1930399"/>
                  </a:lnTo>
                  <a:lnTo>
                    <a:pt x="2413496" y="1981199"/>
                  </a:lnTo>
                  <a:lnTo>
                    <a:pt x="2414306" y="2031999"/>
                  </a:lnTo>
                  <a:lnTo>
                    <a:pt x="2413496" y="2082799"/>
                  </a:lnTo>
                  <a:lnTo>
                    <a:pt x="2411069" y="2120899"/>
                  </a:lnTo>
                  <a:lnTo>
                    <a:pt x="2407029" y="2171699"/>
                  </a:lnTo>
                  <a:lnTo>
                    <a:pt x="2401380" y="2222499"/>
                  </a:lnTo>
                  <a:lnTo>
                    <a:pt x="2394125" y="2273299"/>
                  </a:lnTo>
                  <a:lnTo>
                    <a:pt x="2385268" y="2324099"/>
                  </a:lnTo>
                  <a:lnTo>
                    <a:pt x="2374813" y="2362199"/>
                  </a:lnTo>
                  <a:lnTo>
                    <a:pt x="2362763" y="2412999"/>
                  </a:lnTo>
                  <a:lnTo>
                    <a:pt x="2349123" y="2463799"/>
                  </a:lnTo>
                  <a:lnTo>
                    <a:pt x="2333896" y="2501899"/>
                  </a:lnTo>
                  <a:lnTo>
                    <a:pt x="2317086" y="2552699"/>
                  </a:lnTo>
                  <a:lnTo>
                    <a:pt x="2298696" y="2603499"/>
                  </a:lnTo>
                  <a:lnTo>
                    <a:pt x="2277698" y="2641599"/>
                  </a:lnTo>
                  <a:lnTo>
                    <a:pt x="2255128" y="2692399"/>
                  </a:lnTo>
                  <a:lnTo>
                    <a:pt x="2230999" y="2743199"/>
                  </a:lnTo>
                  <a:lnTo>
                    <a:pt x="2205324" y="2781299"/>
                  </a:lnTo>
                  <a:lnTo>
                    <a:pt x="2178117" y="2832099"/>
                  </a:lnTo>
                  <a:lnTo>
                    <a:pt x="2149390" y="2870199"/>
                  </a:lnTo>
                  <a:lnTo>
                    <a:pt x="2122558" y="2908299"/>
                  </a:lnTo>
                  <a:close/>
                </a:path>
                <a:path w="2979420" h="2908300">
                  <a:moveTo>
                    <a:pt x="1044635" y="1142999"/>
                  </a:moveTo>
                  <a:lnTo>
                    <a:pt x="841799" y="1142999"/>
                  </a:lnTo>
                  <a:lnTo>
                    <a:pt x="892244" y="1130299"/>
                  </a:lnTo>
                  <a:lnTo>
                    <a:pt x="994190" y="1130299"/>
                  </a:lnTo>
                  <a:lnTo>
                    <a:pt x="1044635" y="1142999"/>
                  </a:lnTo>
                  <a:close/>
                </a:path>
                <a:path w="2979420" h="2908300">
                  <a:moveTo>
                    <a:pt x="943217" y="2908299"/>
                  </a:moveTo>
                  <a:lnTo>
                    <a:pt x="779681" y="2908299"/>
                  </a:lnTo>
                  <a:lnTo>
                    <a:pt x="742856" y="2895599"/>
                  </a:lnTo>
                  <a:lnTo>
                    <a:pt x="600667" y="2857499"/>
                  </a:lnTo>
                  <a:lnTo>
                    <a:pt x="555293" y="2832099"/>
                  </a:lnTo>
                  <a:lnTo>
                    <a:pt x="511080" y="2806699"/>
                  </a:lnTo>
                  <a:lnTo>
                    <a:pt x="468120" y="2781299"/>
                  </a:lnTo>
                  <a:lnTo>
                    <a:pt x="426502" y="2755899"/>
                  </a:lnTo>
                  <a:lnTo>
                    <a:pt x="386318" y="2730499"/>
                  </a:lnTo>
                  <a:lnTo>
                    <a:pt x="347658" y="2692399"/>
                  </a:lnTo>
                  <a:lnTo>
                    <a:pt x="310611" y="2654299"/>
                  </a:lnTo>
                  <a:lnTo>
                    <a:pt x="275571" y="2628899"/>
                  </a:lnTo>
                  <a:lnTo>
                    <a:pt x="242891" y="2578099"/>
                  </a:lnTo>
                  <a:lnTo>
                    <a:pt x="212611" y="2539999"/>
                  </a:lnTo>
                  <a:lnTo>
                    <a:pt x="184767" y="2501899"/>
                  </a:lnTo>
                  <a:lnTo>
                    <a:pt x="159397" y="2463799"/>
                  </a:lnTo>
                  <a:lnTo>
                    <a:pt x="136539" y="2412999"/>
                  </a:lnTo>
                  <a:lnTo>
                    <a:pt x="116229" y="2374899"/>
                  </a:lnTo>
                  <a:lnTo>
                    <a:pt x="98506" y="2324099"/>
                  </a:lnTo>
                  <a:lnTo>
                    <a:pt x="83406" y="2273299"/>
                  </a:lnTo>
                  <a:lnTo>
                    <a:pt x="70968" y="2222499"/>
                  </a:lnTo>
                  <a:lnTo>
                    <a:pt x="61229" y="2184399"/>
                  </a:lnTo>
                  <a:lnTo>
                    <a:pt x="54226" y="2133599"/>
                  </a:lnTo>
                  <a:lnTo>
                    <a:pt x="49996" y="2082799"/>
                  </a:lnTo>
                  <a:lnTo>
                    <a:pt x="48578" y="2031999"/>
                  </a:lnTo>
                  <a:lnTo>
                    <a:pt x="49996" y="1981199"/>
                  </a:lnTo>
                  <a:lnTo>
                    <a:pt x="54226" y="1930399"/>
                  </a:lnTo>
                  <a:lnTo>
                    <a:pt x="61229" y="1879599"/>
                  </a:lnTo>
                  <a:lnTo>
                    <a:pt x="70968" y="1828799"/>
                  </a:lnTo>
                  <a:lnTo>
                    <a:pt x="83406" y="1777999"/>
                  </a:lnTo>
                  <a:lnTo>
                    <a:pt x="98506" y="1727199"/>
                  </a:lnTo>
                  <a:lnTo>
                    <a:pt x="116229" y="1689099"/>
                  </a:lnTo>
                  <a:lnTo>
                    <a:pt x="136539" y="1638299"/>
                  </a:lnTo>
                  <a:lnTo>
                    <a:pt x="159397" y="1600199"/>
                  </a:lnTo>
                  <a:lnTo>
                    <a:pt x="184767" y="1549399"/>
                  </a:lnTo>
                  <a:lnTo>
                    <a:pt x="212611" y="1511299"/>
                  </a:lnTo>
                  <a:lnTo>
                    <a:pt x="242891" y="1473199"/>
                  </a:lnTo>
                  <a:lnTo>
                    <a:pt x="275571" y="1435099"/>
                  </a:lnTo>
                  <a:lnTo>
                    <a:pt x="310611" y="1396999"/>
                  </a:lnTo>
                  <a:lnTo>
                    <a:pt x="347658" y="1358899"/>
                  </a:lnTo>
                  <a:lnTo>
                    <a:pt x="386318" y="1320799"/>
                  </a:lnTo>
                  <a:lnTo>
                    <a:pt x="426502" y="1295399"/>
                  </a:lnTo>
                  <a:lnTo>
                    <a:pt x="468120" y="1269999"/>
                  </a:lnTo>
                  <a:lnTo>
                    <a:pt x="511080" y="1244599"/>
                  </a:lnTo>
                  <a:lnTo>
                    <a:pt x="555293" y="1219199"/>
                  </a:lnTo>
                  <a:lnTo>
                    <a:pt x="600667" y="1193799"/>
                  </a:lnTo>
                  <a:lnTo>
                    <a:pt x="647113" y="1181099"/>
                  </a:lnTo>
                  <a:lnTo>
                    <a:pt x="791973" y="1142999"/>
                  </a:lnTo>
                  <a:lnTo>
                    <a:pt x="1094461" y="1142999"/>
                  </a:lnTo>
                  <a:lnTo>
                    <a:pt x="1143577" y="1155699"/>
                  </a:lnTo>
                  <a:lnTo>
                    <a:pt x="843982" y="1155699"/>
                  </a:lnTo>
                  <a:lnTo>
                    <a:pt x="795228" y="1168399"/>
                  </a:lnTo>
                  <a:lnTo>
                    <a:pt x="747169" y="1168399"/>
                  </a:lnTo>
                  <a:lnTo>
                    <a:pt x="699892" y="1181099"/>
                  </a:lnTo>
                  <a:lnTo>
                    <a:pt x="653486" y="1206499"/>
                  </a:lnTo>
                  <a:lnTo>
                    <a:pt x="563642" y="1231899"/>
                  </a:lnTo>
                  <a:lnTo>
                    <a:pt x="520381" y="1257299"/>
                  </a:lnTo>
                  <a:lnTo>
                    <a:pt x="478346" y="1282699"/>
                  </a:lnTo>
                  <a:lnTo>
                    <a:pt x="437624" y="1308099"/>
                  </a:lnTo>
                  <a:lnTo>
                    <a:pt x="398305" y="1346199"/>
                  </a:lnTo>
                  <a:lnTo>
                    <a:pt x="360477" y="1371599"/>
                  </a:lnTo>
                  <a:lnTo>
                    <a:pt x="324228" y="1409699"/>
                  </a:lnTo>
                  <a:lnTo>
                    <a:pt x="289941" y="1447799"/>
                  </a:lnTo>
                  <a:lnTo>
                    <a:pt x="257966" y="1485899"/>
                  </a:lnTo>
                  <a:lnTo>
                    <a:pt x="228337" y="1523999"/>
                  </a:lnTo>
                  <a:lnTo>
                    <a:pt x="201093" y="1562099"/>
                  </a:lnTo>
                  <a:lnTo>
                    <a:pt x="176269" y="1600199"/>
                  </a:lnTo>
                  <a:lnTo>
                    <a:pt x="153902" y="1650999"/>
                  </a:lnTo>
                  <a:lnTo>
                    <a:pt x="134030" y="1689099"/>
                  </a:lnTo>
                  <a:lnTo>
                    <a:pt x="116688" y="1739899"/>
                  </a:lnTo>
                  <a:lnTo>
                    <a:pt x="101913" y="1777999"/>
                  </a:lnTo>
                  <a:lnTo>
                    <a:pt x="89743" y="1828799"/>
                  </a:lnTo>
                  <a:lnTo>
                    <a:pt x="80213" y="1879599"/>
                  </a:lnTo>
                  <a:lnTo>
                    <a:pt x="73361" y="1930399"/>
                  </a:lnTo>
                  <a:lnTo>
                    <a:pt x="69222" y="1981199"/>
                  </a:lnTo>
                  <a:lnTo>
                    <a:pt x="67835" y="2031999"/>
                  </a:lnTo>
                  <a:lnTo>
                    <a:pt x="69222" y="2082799"/>
                  </a:lnTo>
                  <a:lnTo>
                    <a:pt x="73361" y="2120899"/>
                  </a:lnTo>
                  <a:lnTo>
                    <a:pt x="80213" y="2171699"/>
                  </a:lnTo>
                  <a:lnTo>
                    <a:pt x="89743" y="2222499"/>
                  </a:lnTo>
                  <a:lnTo>
                    <a:pt x="101913" y="2273299"/>
                  </a:lnTo>
                  <a:lnTo>
                    <a:pt x="116688" y="2311399"/>
                  </a:lnTo>
                  <a:lnTo>
                    <a:pt x="134030" y="2362199"/>
                  </a:lnTo>
                  <a:lnTo>
                    <a:pt x="153902" y="2400299"/>
                  </a:lnTo>
                  <a:lnTo>
                    <a:pt x="176269" y="2451099"/>
                  </a:lnTo>
                  <a:lnTo>
                    <a:pt x="201093" y="2489199"/>
                  </a:lnTo>
                  <a:lnTo>
                    <a:pt x="228337" y="2527299"/>
                  </a:lnTo>
                  <a:lnTo>
                    <a:pt x="257966" y="2578099"/>
                  </a:lnTo>
                  <a:lnTo>
                    <a:pt x="289941" y="2603499"/>
                  </a:lnTo>
                  <a:lnTo>
                    <a:pt x="324228" y="2641599"/>
                  </a:lnTo>
                  <a:lnTo>
                    <a:pt x="360477" y="2679699"/>
                  </a:lnTo>
                  <a:lnTo>
                    <a:pt x="398305" y="2717799"/>
                  </a:lnTo>
                  <a:lnTo>
                    <a:pt x="437624" y="2743199"/>
                  </a:lnTo>
                  <a:lnTo>
                    <a:pt x="478346" y="2768599"/>
                  </a:lnTo>
                  <a:lnTo>
                    <a:pt x="520382" y="2793999"/>
                  </a:lnTo>
                  <a:lnTo>
                    <a:pt x="563643" y="2819399"/>
                  </a:lnTo>
                  <a:lnTo>
                    <a:pt x="608041" y="2832099"/>
                  </a:lnTo>
                  <a:lnTo>
                    <a:pt x="653487" y="2857499"/>
                  </a:lnTo>
                  <a:lnTo>
                    <a:pt x="795229" y="2895599"/>
                  </a:lnTo>
                  <a:lnTo>
                    <a:pt x="893341" y="2895599"/>
                  </a:lnTo>
                  <a:lnTo>
                    <a:pt x="943217" y="2908299"/>
                  </a:lnTo>
                  <a:close/>
                </a:path>
                <a:path w="2979420" h="2908300">
                  <a:moveTo>
                    <a:pt x="1106752" y="2908299"/>
                  </a:moveTo>
                  <a:lnTo>
                    <a:pt x="943217" y="2908299"/>
                  </a:lnTo>
                  <a:lnTo>
                    <a:pt x="993093" y="2895599"/>
                  </a:lnTo>
                  <a:lnTo>
                    <a:pt x="1091205" y="2895599"/>
                  </a:lnTo>
                  <a:lnTo>
                    <a:pt x="1232947" y="2857499"/>
                  </a:lnTo>
                  <a:lnTo>
                    <a:pt x="1278393" y="2832099"/>
                  </a:lnTo>
                  <a:lnTo>
                    <a:pt x="1322791" y="2819399"/>
                  </a:lnTo>
                  <a:lnTo>
                    <a:pt x="1366052" y="2793999"/>
                  </a:lnTo>
                  <a:lnTo>
                    <a:pt x="1408087" y="2768599"/>
                  </a:lnTo>
                  <a:lnTo>
                    <a:pt x="1448809" y="2743199"/>
                  </a:lnTo>
                  <a:lnTo>
                    <a:pt x="1488128" y="2717799"/>
                  </a:lnTo>
                  <a:lnTo>
                    <a:pt x="1525956" y="2679699"/>
                  </a:lnTo>
                  <a:lnTo>
                    <a:pt x="1562205" y="2641599"/>
                  </a:lnTo>
                  <a:lnTo>
                    <a:pt x="1596491" y="2603499"/>
                  </a:lnTo>
                  <a:lnTo>
                    <a:pt x="1628467" y="2578099"/>
                  </a:lnTo>
                  <a:lnTo>
                    <a:pt x="1658096" y="2527299"/>
                  </a:lnTo>
                  <a:lnTo>
                    <a:pt x="1685341" y="2489199"/>
                  </a:lnTo>
                  <a:lnTo>
                    <a:pt x="1710165" y="2451099"/>
                  </a:lnTo>
                  <a:lnTo>
                    <a:pt x="1732531" y="2400299"/>
                  </a:lnTo>
                  <a:lnTo>
                    <a:pt x="1752404" y="2362199"/>
                  </a:lnTo>
                  <a:lnTo>
                    <a:pt x="1769746" y="2311399"/>
                  </a:lnTo>
                  <a:lnTo>
                    <a:pt x="1784520" y="2273299"/>
                  </a:lnTo>
                  <a:lnTo>
                    <a:pt x="1796691" y="2222499"/>
                  </a:lnTo>
                  <a:lnTo>
                    <a:pt x="1806221" y="2171699"/>
                  </a:lnTo>
                  <a:lnTo>
                    <a:pt x="1813073" y="2120899"/>
                  </a:lnTo>
                  <a:lnTo>
                    <a:pt x="1817211" y="2082799"/>
                  </a:lnTo>
                  <a:lnTo>
                    <a:pt x="1818599" y="2031999"/>
                  </a:lnTo>
                  <a:lnTo>
                    <a:pt x="1817211" y="1981199"/>
                  </a:lnTo>
                  <a:lnTo>
                    <a:pt x="1813073" y="1930399"/>
                  </a:lnTo>
                  <a:lnTo>
                    <a:pt x="1806221" y="1879599"/>
                  </a:lnTo>
                  <a:lnTo>
                    <a:pt x="1796691" y="1828799"/>
                  </a:lnTo>
                  <a:lnTo>
                    <a:pt x="1784520" y="1777999"/>
                  </a:lnTo>
                  <a:lnTo>
                    <a:pt x="1769746" y="1739899"/>
                  </a:lnTo>
                  <a:lnTo>
                    <a:pt x="1752404" y="1689099"/>
                  </a:lnTo>
                  <a:lnTo>
                    <a:pt x="1732531" y="1650999"/>
                  </a:lnTo>
                  <a:lnTo>
                    <a:pt x="1710165" y="1600199"/>
                  </a:lnTo>
                  <a:lnTo>
                    <a:pt x="1685341" y="1562099"/>
                  </a:lnTo>
                  <a:lnTo>
                    <a:pt x="1658096" y="1523999"/>
                  </a:lnTo>
                  <a:lnTo>
                    <a:pt x="1628467" y="1485899"/>
                  </a:lnTo>
                  <a:lnTo>
                    <a:pt x="1596491" y="1447799"/>
                  </a:lnTo>
                  <a:lnTo>
                    <a:pt x="1562205" y="1409699"/>
                  </a:lnTo>
                  <a:lnTo>
                    <a:pt x="1525956" y="1371599"/>
                  </a:lnTo>
                  <a:lnTo>
                    <a:pt x="1488128" y="1346199"/>
                  </a:lnTo>
                  <a:lnTo>
                    <a:pt x="1448809" y="1308099"/>
                  </a:lnTo>
                  <a:lnTo>
                    <a:pt x="1408087" y="1282699"/>
                  </a:lnTo>
                  <a:lnTo>
                    <a:pt x="1366052" y="1257299"/>
                  </a:lnTo>
                  <a:lnTo>
                    <a:pt x="1322791" y="1231899"/>
                  </a:lnTo>
                  <a:lnTo>
                    <a:pt x="1232947" y="1206499"/>
                  </a:lnTo>
                  <a:lnTo>
                    <a:pt x="1186541" y="1181099"/>
                  </a:lnTo>
                  <a:lnTo>
                    <a:pt x="1139265" y="1168399"/>
                  </a:lnTo>
                  <a:lnTo>
                    <a:pt x="1091205" y="1168399"/>
                  </a:lnTo>
                  <a:lnTo>
                    <a:pt x="1042452" y="1155699"/>
                  </a:lnTo>
                  <a:lnTo>
                    <a:pt x="1143577" y="1155699"/>
                  </a:lnTo>
                  <a:lnTo>
                    <a:pt x="1285766" y="1193799"/>
                  </a:lnTo>
                  <a:lnTo>
                    <a:pt x="1331140" y="1219199"/>
                  </a:lnTo>
                  <a:lnTo>
                    <a:pt x="1375353" y="1244599"/>
                  </a:lnTo>
                  <a:lnTo>
                    <a:pt x="1418313" y="1269999"/>
                  </a:lnTo>
                  <a:lnTo>
                    <a:pt x="1459931" y="1295399"/>
                  </a:lnTo>
                  <a:lnTo>
                    <a:pt x="1500115" y="1320799"/>
                  </a:lnTo>
                  <a:lnTo>
                    <a:pt x="1538776" y="1358899"/>
                  </a:lnTo>
                  <a:lnTo>
                    <a:pt x="1575822" y="1396999"/>
                  </a:lnTo>
                  <a:lnTo>
                    <a:pt x="1610863" y="1435099"/>
                  </a:lnTo>
                  <a:lnTo>
                    <a:pt x="1643542" y="1473199"/>
                  </a:lnTo>
                  <a:lnTo>
                    <a:pt x="1673822" y="1511299"/>
                  </a:lnTo>
                  <a:lnTo>
                    <a:pt x="1701666" y="1549399"/>
                  </a:lnTo>
                  <a:lnTo>
                    <a:pt x="1727036" y="1600199"/>
                  </a:lnTo>
                  <a:lnTo>
                    <a:pt x="1749894" y="1638299"/>
                  </a:lnTo>
                  <a:lnTo>
                    <a:pt x="1770204" y="1689099"/>
                  </a:lnTo>
                  <a:lnTo>
                    <a:pt x="1787928" y="1727199"/>
                  </a:lnTo>
                  <a:lnTo>
                    <a:pt x="1803027" y="1777999"/>
                  </a:lnTo>
                  <a:lnTo>
                    <a:pt x="1815466" y="1828799"/>
                  </a:lnTo>
                  <a:lnTo>
                    <a:pt x="1825205" y="1879599"/>
                  </a:lnTo>
                  <a:lnTo>
                    <a:pt x="1832208" y="1930399"/>
                  </a:lnTo>
                  <a:lnTo>
                    <a:pt x="1836438" y="1981199"/>
                  </a:lnTo>
                  <a:lnTo>
                    <a:pt x="1837856" y="2031999"/>
                  </a:lnTo>
                  <a:lnTo>
                    <a:pt x="1836438" y="2082799"/>
                  </a:lnTo>
                  <a:lnTo>
                    <a:pt x="1832208" y="2133599"/>
                  </a:lnTo>
                  <a:lnTo>
                    <a:pt x="1825205" y="2184399"/>
                  </a:lnTo>
                  <a:lnTo>
                    <a:pt x="1815466" y="2222499"/>
                  </a:lnTo>
                  <a:lnTo>
                    <a:pt x="1803027" y="2273299"/>
                  </a:lnTo>
                  <a:lnTo>
                    <a:pt x="1787928" y="2324099"/>
                  </a:lnTo>
                  <a:lnTo>
                    <a:pt x="1770204" y="2374899"/>
                  </a:lnTo>
                  <a:lnTo>
                    <a:pt x="1749894" y="2412999"/>
                  </a:lnTo>
                  <a:lnTo>
                    <a:pt x="1727036" y="2463799"/>
                  </a:lnTo>
                  <a:lnTo>
                    <a:pt x="1701666" y="2501899"/>
                  </a:lnTo>
                  <a:lnTo>
                    <a:pt x="1673822" y="2539999"/>
                  </a:lnTo>
                  <a:lnTo>
                    <a:pt x="1643542" y="2578099"/>
                  </a:lnTo>
                  <a:lnTo>
                    <a:pt x="1610863" y="2628899"/>
                  </a:lnTo>
                  <a:lnTo>
                    <a:pt x="1575822" y="2654299"/>
                  </a:lnTo>
                  <a:lnTo>
                    <a:pt x="1538776" y="2692399"/>
                  </a:lnTo>
                  <a:lnTo>
                    <a:pt x="1500115" y="2730499"/>
                  </a:lnTo>
                  <a:lnTo>
                    <a:pt x="1459931" y="2755899"/>
                  </a:lnTo>
                  <a:lnTo>
                    <a:pt x="1418313" y="2781299"/>
                  </a:lnTo>
                  <a:lnTo>
                    <a:pt x="1375353" y="2806699"/>
                  </a:lnTo>
                  <a:lnTo>
                    <a:pt x="1331140" y="2832099"/>
                  </a:lnTo>
                  <a:lnTo>
                    <a:pt x="1285766" y="2857499"/>
                  </a:lnTo>
                  <a:lnTo>
                    <a:pt x="1143577" y="2895599"/>
                  </a:lnTo>
                  <a:lnTo>
                    <a:pt x="1106752" y="2908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0073434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77399" y="251930"/>
              <a:ext cx="3149586" cy="281343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1439" y="2546686"/>
              <a:ext cx="0" cy="6483350"/>
            </a:xfrm>
            <a:custGeom>
              <a:avLst/>
              <a:gdLst/>
              <a:ahLst/>
              <a:cxnLst/>
              <a:rect l="l" t="t" r="r" b="b"/>
              <a:pathLst>
                <a:path h="6483350">
                  <a:moveTo>
                    <a:pt x="0" y="6482993"/>
                  </a:moveTo>
                  <a:lnTo>
                    <a:pt x="0" y="0"/>
                  </a:lnTo>
                </a:path>
              </a:pathLst>
            </a:custGeom>
            <a:ln w="66674">
              <a:solidFill>
                <a:srgbClr val="E3E3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19289" y="6431841"/>
              <a:ext cx="812165" cy="812165"/>
            </a:xfrm>
            <a:custGeom>
              <a:avLst/>
              <a:gdLst/>
              <a:ahLst/>
              <a:cxnLst/>
              <a:rect l="l" t="t" r="r" b="b"/>
              <a:pathLst>
                <a:path w="812164" h="812165">
                  <a:moveTo>
                    <a:pt x="811791" y="405895"/>
                  </a:moveTo>
                  <a:lnTo>
                    <a:pt x="809836" y="445680"/>
                  </a:lnTo>
                  <a:lnTo>
                    <a:pt x="803991" y="485081"/>
                  </a:lnTo>
                  <a:lnTo>
                    <a:pt x="794313" y="523720"/>
                  </a:lnTo>
                  <a:lnTo>
                    <a:pt x="780893" y="561224"/>
                  </a:lnTo>
                  <a:lnTo>
                    <a:pt x="763863" y="597233"/>
                  </a:lnTo>
                  <a:lnTo>
                    <a:pt x="743385" y="631398"/>
                  </a:lnTo>
                  <a:lnTo>
                    <a:pt x="719657" y="663392"/>
                  </a:lnTo>
                  <a:lnTo>
                    <a:pt x="692906" y="692906"/>
                  </a:lnTo>
                  <a:lnTo>
                    <a:pt x="663392" y="719657"/>
                  </a:lnTo>
                  <a:lnTo>
                    <a:pt x="631398" y="743385"/>
                  </a:lnTo>
                  <a:lnTo>
                    <a:pt x="597233" y="763863"/>
                  </a:lnTo>
                  <a:lnTo>
                    <a:pt x="561224" y="780893"/>
                  </a:lnTo>
                  <a:lnTo>
                    <a:pt x="523720" y="794313"/>
                  </a:lnTo>
                  <a:lnTo>
                    <a:pt x="485081" y="803991"/>
                  </a:lnTo>
                  <a:lnTo>
                    <a:pt x="445680" y="809836"/>
                  </a:lnTo>
                  <a:lnTo>
                    <a:pt x="405895" y="811791"/>
                  </a:lnTo>
                  <a:lnTo>
                    <a:pt x="395931" y="811668"/>
                  </a:lnTo>
                  <a:lnTo>
                    <a:pt x="356206" y="808738"/>
                  </a:lnTo>
                  <a:lnTo>
                    <a:pt x="316960" y="801928"/>
                  </a:lnTo>
                  <a:lnTo>
                    <a:pt x="278570" y="791303"/>
                  </a:lnTo>
                  <a:lnTo>
                    <a:pt x="241407" y="776968"/>
                  </a:lnTo>
                  <a:lnTo>
                    <a:pt x="205827" y="759058"/>
                  </a:lnTo>
                  <a:lnTo>
                    <a:pt x="172174" y="737747"/>
                  </a:lnTo>
                  <a:lnTo>
                    <a:pt x="140773" y="713241"/>
                  </a:lnTo>
                  <a:lnTo>
                    <a:pt x="111924" y="685774"/>
                  </a:lnTo>
                  <a:lnTo>
                    <a:pt x="85907" y="655612"/>
                  </a:lnTo>
                  <a:lnTo>
                    <a:pt x="62971" y="623046"/>
                  </a:lnTo>
                  <a:lnTo>
                    <a:pt x="43338" y="588388"/>
                  </a:lnTo>
                  <a:lnTo>
                    <a:pt x="27196" y="551972"/>
                  </a:lnTo>
                  <a:lnTo>
                    <a:pt x="14702" y="514150"/>
                  </a:lnTo>
                  <a:lnTo>
                    <a:pt x="5975" y="475285"/>
                  </a:lnTo>
                  <a:lnTo>
                    <a:pt x="1099" y="435752"/>
                  </a:lnTo>
                  <a:lnTo>
                    <a:pt x="0" y="405895"/>
                  </a:lnTo>
                  <a:lnTo>
                    <a:pt x="122" y="395931"/>
                  </a:lnTo>
                  <a:lnTo>
                    <a:pt x="3052" y="356206"/>
                  </a:lnTo>
                  <a:lnTo>
                    <a:pt x="9862" y="316960"/>
                  </a:lnTo>
                  <a:lnTo>
                    <a:pt x="20487" y="278570"/>
                  </a:lnTo>
                  <a:lnTo>
                    <a:pt x="34822" y="241407"/>
                  </a:lnTo>
                  <a:lnTo>
                    <a:pt x="52732" y="205827"/>
                  </a:lnTo>
                  <a:lnTo>
                    <a:pt x="74043" y="172174"/>
                  </a:lnTo>
                  <a:lnTo>
                    <a:pt x="98549" y="140773"/>
                  </a:lnTo>
                  <a:lnTo>
                    <a:pt x="126016" y="111924"/>
                  </a:lnTo>
                  <a:lnTo>
                    <a:pt x="156178" y="85907"/>
                  </a:lnTo>
                  <a:lnTo>
                    <a:pt x="188744" y="62971"/>
                  </a:lnTo>
                  <a:lnTo>
                    <a:pt x="223402" y="43338"/>
                  </a:lnTo>
                  <a:lnTo>
                    <a:pt x="259818" y="27196"/>
                  </a:lnTo>
                  <a:lnTo>
                    <a:pt x="297640" y="14702"/>
                  </a:lnTo>
                  <a:lnTo>
                    <a:pt x="336505" y="5975"/>
                  </a:lnTo>
                  <a:lnTo>
                    <a:pt x="376038" y="1099"/>
                  </a:lnTo>
                  <a:lnTo>
                    <a:pt x="405895" y="0"/>
                  </a:lnTo>
                  <a:lnTo>
                    <a:pt x="415859" y="122"/>
                  </a:lnTo>
                  <a:lnTo>
                    <a:pt x="455584" y="3052"/>
                  </a:lnTo>
                  <a:lnTo>
                    <a:pt x="494830" y="9862"/>
                  </a:lnTo>
                  <a:lnTo>
                    <a:pt x="533220" y="20487"/>
                  </a:lnTo>
                  <a:lnTo>
                    <a:pt x="570383" y="34822"/>
                  </a:lnTo>
                  <a:lnTo>
                    <a:pt x="605963" y="52732"/>
                  </a:lnTo>
                  <a:lnTo>
                    <a:pt x="639615" y="74043"/>
                  </a:lnTo>
                  <a:lnTo>
                    <a:pt x="671017" y="98549"/>
                  </a:lnTo>
                  <a:lnTo>
                    <a:pt x="699866" y="126016"/>
                  </a:lnTo>
                  <a:lnTo>
                    <a:pt x="725883" y="156178"/>
                  </a:lnTo>
                  <a:lnTo>
                    <a:pt x="748819" y="188744"/>
                  </a:lnTo>
                  <a:lnTo>
                    <a:pt x="768452" y="223402"/>
                  </a:lnTo>
                  <a:lnTo>
                    <a:pt x="784594" y="259818"/>
                  </a:lnTo>
                  <a:lnTo>
                    <a:pt x="797088" y="297640"/>
                  </a:lnTo>
                  <a:lnTo>
                    <a:pt x="805815" y="336505"/>
                  </a:lnTo>
                  <a:lnTo>
                    <a:pt x="810691" y="376038"/>
                  </a:lnTo>
                  <a:lnTo>
                    <a:pt x="811791" y="405895"/>
                  </a:lnTo>
                  <a:close/>
                </a:path>
              </a:pathLst>
            </a:custGeom>
            <a:ln w="260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3581" y="651118"/>
              <a:ext cx="1790626" cy="144629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78253" y="2546706"/>
              <a:ext cx="11476355" cy="6457315"/>
            </a:xfrm>
            <a:custGeom>
              <a:avLst/>
              <a:gdLst/>
              <a:ahLst/>
              <a:cxnLst/>
              <a:rect l="l" t="t" r="r" b="b"/>
              <a:pathLst>
                <a:path w="11476355" h="6457315">
                  <a:moveTo>
                    <a:pt x="10995275" y="6456730"/>
                  </a:moveTo>
                  <a:lnTo>
                    <a:pt x="485772" y="6456730"/>
                  </a:lnTo>
                  <a:lnTo>
                    <a:pt x="437762" y="6454353"/>
                  </a:lnTo>
                  <a:lnTo>
                    <a:pt x="390562" y="6447309"/>
                  </a:lnTo>
                  <a:lnTo>
                    <a:pt x="344494" y="6435732"/>
                  </a:lnTo>
                  <a:lnTo>
                    <a:pt x="299876" y="6419752"/>
                  </a:lnTo>
                  <a:lnTo>
                    <a:pt x="257028" y="6399502"/>
                  </a:lnTo>
                  <a:lnTo>
                    <a:pt x="216266" y="6375114"/>
                  </a:lnTo>
                  <a:lnTo>
                    <a:pt x="177911" y="6346719"/>
                  </a:lnTo>
                  <a:lnTo>
                    <a:pt x="142280" y="6314449"/>
                  </a:lnTo>
                  <a:lnTo>
                    <a:pt x="110010" y="6278818"/>
                  </a:lnTo>
                  <a:lnTo>
                    <a:pt x="81615" y="6240463"/>
                  </a:lnTo>
                  <a:lnTo>
                    <a:pt x="57227" y="6199702"/>
                  </a:lnTo>
                  <a:lnTo>
                    <a:pt x="36977" y="6156853"/>
                  </a:lnTo>
                  <a:lnTo>
                    <a:pt x="20997" y="6112235"/>
                  </a:lnTo>
                  <a:lnTo>
                    <a:pt x="9420" y="6066167"/>
                  </a:lnTo>
                  <a:lnTo>
                    <a:pt x="2377" y="6018968"/>
                  </a:lnTo>
                  <a:lnTo>
                    <a:pt x="0" y="5970955"/>
                  </a:lnTo>
                  <a:lnTo>
                    <a:pt x="0" y="485774"/>
                  </a:lnTo>
                  <a:lnTo>
                    <a:pt x="2377" y="437761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6"/>
                  </a:lnTo>
                  <a:lnTo>
                    <a:pt x="485771" y="0"/>
                  </a:lnTo>
                  <a:lnTo>
                    <a:pt x="10995276" y="0"/>
                  </a:lnTo>
                  <a:lnTo>
                    <a:pt x="11043285" y="2376"/>
                  </a:lnTo>
                  <a:lnTo>
                    <a:pt x="11090484" y="9420"/>
                  </a:lnTo>
                  <a:lnTo>
                    <a:pt x="11136552" y="20997"/>
                  </a:lnTo>
                  <a:lnTo>
                    <a:pt x="11181170" y="36977"/>
                  </a:lnTo>
                  <a:lnTo>
                    <a:pt x="11224019" y="57227"/>
                  </a:lnTo>
                  <a:lnTo>
                    <a:pt x="11264781" y="81615"/>
                  </a:lnTo>
                  <a:lnTo>
                    <a:pt x="11303136" y="110010"/>
                  </a:lnTo>
                  <a:lnTo>
                    <a:pt x="11338768" y="142280"/>
                  </a:lnTo>
                  <a:lnTo>
                    <a:pt x="11371037" y="177911"/>
                  </a:lnTo>
                  <a:lnTo>
                    <a:pt x="11399432" y="216266"/>
                  </a:lnTo>
                  <a:lnTo>
                    <a:pt x="11423820" y="257028"/>
                  </a:lnTo>
                  <a:lnTo>
                    <a:pt x="11444070" y="299876"/>
                  </a:lnTo>
                  <a:lnTo>
                    <a:pt x="11460050" y="344494"/>
                  </a:lnTo>
                  <a:lnTo>
                    <a:pt x="11471627" y="390562"/>
                  </a:lnTo>
                  <a:lnTo>
                    <a:pt x="11475828" y="418714"/>
                  </a:lnTo>
                  <a:lnTo>
                    <a:pt x="11475828" y="6038016"/>
                  </a:lnTo>
                  <a:lnTo>
                    <a:pt x="11460050" y="6112235"/>
                  </a:lnTo>
                  <a:lnTo>
                    <a:pt x="11444070" y="6156853"/>
                  </a:lnTo>
                  <a:lnTo>
                    <a:pt x="11423820" y="6199702"/>
                  </a:lnTo>
                  <a:lnTo>
                    <a:pt x="11399432" y="6240463"/>
                  </a:lnTo>
                  <a:lnTo>
                    <a:pt x="11371037" y="6278818"/>
                  </a:lnTo>
                  <a:lnTo>
                    <a:pt x="11338768" y="6314449"/>
                  </a:lnTo>
                  <a:lnTo>
                    <a:pt x="11303136" y="6346719"/>
                  </a:lnTo>
                  <a:lnTo>
                    <a:pt x="11264781" y="6375114"/>
                  </a:lnTo>
                  <a:lnTo>
                    <a:pt x="11224019" y="6399502"/>
                  </a:lnTo>
                  <a:lnTo>
                    <a:pt x="11181170" y="6419752"/>
                  </a:lnTo>
                  <a:lnTo>
                    <a:pt x="11136552" y="6435732"/>
                  </a:lnTo>
                  <a:lnTo>
                    <a:pt x="11090484" y="6447309"/>
                  </a:lnTo>
                  <a:lnTo>
                    <a:pt x="11043285" y="6454353"/>
                  </a:lnTo>
                  <a:lnTo>
                    <a:pt x="10995275" y="645673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pc="114" dirty="0"/>
              <a:t>Saat </a:t>
            </a:r>
            <a:r>
              <a:rPr spc="-40" dirty="0"/>
              <a:t>anak </a:t>
            </a:r>
            <a:r>
              <a:rPr spc="-155" dirty="0"/>
              <a:t>memasuki </a:t>
            </a:r>
            <a:r>
              <a:rPr spc="-10" dirty="0"/>
              <a:t>tahap </a:t>
            </a:r>
            <a:r>
              <a:rPr spc="-40" dirty="0"/>
              <a:t>anak </a:t>
            </a:r>
            <a:r>
              <a:rPr spc="-95" dirty="0"/>
              <a:t>sekolah </a:t>
            </a:r>
            <a:r>
              <a:rPr spc="20" dirty="0"/>
              <a:t>dan </a:t>
            </a:r>
            <a:r>
              <a:rPr spc="25" dirty="0"/>
              <a:t> </a:t>
            </a:r>
            <a:r>
              <a:rPr spc="-345" dirty="0"/>
              <a:t>r</a:t>
            </a:r>
            <a:r>
              <a:rPr spc="-10" dirty="0"/>
              <a:t>e</a:t>
            </a:r>
            <a:r>
              <a:rPr spc="-300" dirty="0"/>
              <a:t>m</a:t>
            </a:r>
            <a:r>
              <a:rPr spc="180" dirty="0"/>
              <a:t>a</a:t>
            </a:r>
            <a:r>
              <a:rPr spc="-575" dirty="0"/>
              <a:t>j</a:t>
            </a:r>
            <a:r>
              <a:rPr spc="180" dirty="0"/>
              <a:t>a</a:t>
            </a:r>
            <a:r>
              <a:rPr spc="-585" dirty="0"/>
              <a:t>,</a:t>
            </a:r>
            <a:r>
              <a:rPr spc="-140" dirty="0"/>
              <a:t> </a:t>
            </a:r>
            <a:r>
              <a:rPr spc="-300" dirty="0"/>
              <a:t>t</a:t>
            </a:r>
            <a:r>
              <a:rPr spc="-10" dirty="0"/>
              <a:t>e</a:t>
            </a:r>
            <a:r>
              <a:rPr spc="-300" dirty="0"/>
              <a:t>m</a:t>
            </a:r>
            <a:r>
              <a:rPr spc="180" dirty="0"/>
              <a:t>a</a:t>
            </a:r>
            <a:r>
              <a:rPr spc="-165" dirty="0"/>
              <a:t>n</a:t>
            </a:r>
            <a:r>
              <a:rPr spc="-140" dirty="0"/>
              <a:t> </a:t>
            </a:r>
            <a:r>
              <a:rPr spc="-20" dirty="0"/>
              <a:t>s</a:t>
            </a:r>
            <a:r>
              <a:rPr spc="-10" dirty="0"/>
              <a:t>e</a:t>
            </a:r>
            <a:r>
              <a:rPr spc="45" dirty="0"/>
              <a:t>b</a:t>
            </a:r>
            <a:r>
              <a:rPr spc="180" dirty="0"/>
              <a:t>a</a:t>
            </a:r>
            <a:r>
              <a:rPr spc="-300" dirty="0"/>
              <a:t>y</a:t>
            </a:r>
            <a:r>
              <a:rPr spc="185" dirty="0"/>
              <a:t>a</a:t>
            </a:r>
            <a:r>
              <a:rPr spc="-140" dirty="0"/>
              <a:t> </a:t>
            </a:r>
            <a:r>
              <a:rPr spc="-300" dirty="0"/>
              <a:t>m</a:t>
            </a:r>
            <a:r>
              <a:rPr spc="-10" dirty="0"/>
              <a:t>e</a:t>
            </a:r>
            <a:r>
              <a:rPr spc="-170" dirty="0"/>
              <a:t>n</a:t>
            </a:r>
            <a:r>
              <a:rPr spc="-575" dirty="0"/>
              <a:t>j</a:t>
            </a:r>
            <a:r>
              <a:rPr spc="180" dirty="0"/>
              <a:t>a</a:t>
            </a:r>
            <a:r>
              <a:rPr spc="45" dirty="0"/>
              <a:t>d</a:t>
            </a:r>
            <a:r>
              <a:rPr spc="-245" dirty="0"/>
              <a:t>i</a:t>
            </a:r>
            <a:r>
              <a:rPr spc="-140" dirty="0"/>
              <a:t> </a:t>
            </a:r>
            <a:r>
              <a:rPr spc="-20" dirty="0"/>
              <a:t>s</a:t>
            </a:r>
            <a:r>
              <a:rPr spc="180" dirty="0"/>
              <a:t>a</a:t>
            </a:r>
            <a:r>
              <a:rPr spc="-170" dirty="0"/>
              <a:t>n</a:t>
            </a:r>
            <a:r>
              <a:rPr spc="310" dirty="0"/>
              <a:t>g</a:t>
            </a:r>
            <a:r>
              <a:rPr spc="180" dirty="0"/>
              <a:t>a</a:t>
            </a:r>
            <a:r>
              <a:rPr spc="-295" dirty="0"/>
              <a:t>t</a:t>
            </a:r>
            <a:r>
              <a:rPr spc="-140" dirty="0"/>
              <a:t> </a:t>
            </a:r>
            <a:r>
              <a:rPr spc="45" dirty="0"/>
              <a:t>p</a:t>
            </a:r>
            <a:r>
              <a:rPr spc="-10" dirty="0"/>
              <a:t>e</a:t>
            </a:r>
            <a:r>
              <a:rPr spc="-170" dirty="0"/>
              <a:t>n</a:t>
            </a:r>
            <a:r>
              <a:rPr spc="-300" dirty="0"/>
              <a:t>t</a:t>
            </a:r>
            <a:r>
              <a:rPr spc="-250" dirty="0"/>
              <a:t>i</a:t>
            </a:r>
            <a:r>
              <a:rPr spc="-170" dirty="0"/>
              <a:t>n</a:t>
            </a:r>
            <a:r>
              <a:rPr spc="229" dirty="0"/>
              <a:t>g  </a:t>
            </a:r>
            <a:r>
              <a:rPr spc="-45" dirty="0"/>
              <a:t>dalam </a:t>
            </a:r>
            <a:r>
              <a:rPr spc="-50" dirty="0"/>
              <a:t>perkembangan </a:t>
            </a:r>
            <a:r>
              <a:rPr spc="-75" dirty="0"/>
              <a:t>pribadi </a:t>
            </a:r>
            <a:r>
              <a:rPr spc="20" dirty="0"/>
              <a:t>dan </a:t>
            </a:r>
            <a:r>
              <a:rPr spc="-145" dirty="0"/>
              <a:t>moral </a:t>
            </a:r>
            <a:r>
              <a:rPr spc="-140" dirty="0"/>
              <a:t> </a:t>
            </a:r>
            <a:r>
              <a:rPr spc="-300" dirty="0"/>
              <a:t>m</a:t>
            </a:r>
            <a:r>
              <a:rPr spc="-10" dirty="0"/>
              <a:t>e</a:t>
            </a:r>
            <a:r>
              <a:rPr spc="-345" dirty="0"/>
              <a:t>r</a:t>
            </a:r>
            <a:r>
              <a:rPr spc="-10" dirty="0"/>
              <a:t>e</a:t>
            </a:r>
            <a:r>
              <a:rPr spc="-370" dirty="0"/>
              <a:t>k</a:t>
            </a:r>
            <a:r>
              <a:rPr spc="180" dirty="0"/>
              <a:t>a</a:t>
            </a:r>
            <a:r>
              <a:rPr spc="-434" dirty="0"/>
              <a:t>.</a:t>
            </a:r>
            <a:r>
              <a:rPr spc="-140" dirty="0"/>
              <a:t> </a:t>
            </a:r>
            <a:r>
              <a:rPr spc="-260" dirty="0"/>
              <a:t>I</a:t>
            </a:r>
            <a:r>
              <a:rPr spc="-170" dirty="0"/>
              <a:t>n</a:t>
            </a:r>
            <a:r>
              <a:rPr spc="-300" dirty="0"/>
              <a:t>t</a:t>
            </a:r>
            <a:r>
              <a:rPr spc="-10" dirty="0"/>
              <a:t>e</a:t>
            </a:r>
            <a:r>
              <a:rPr spc="-345" dirty="0"/>
              <a:t>r</a:t>
            </a:r>
            <a:r>
              <a:rPr spc="180" dirty="0"/>
              <a:t>a</a:t>
            </a:r>
            <a:r>
              <a:rPr spc="-370" dirty="0"/>
              <a:t>k</a:t>
            </a:r>
            <a:r>
              <a:rPr spc="-20" dirty="0"/>
              <a:t>s</a:t>
            </a:r>
            <a:r>
              <a:rPr spc="-245" dirty="0"/>
              <a:t>i</a:t>
            </a:r>
            <a:r>
              <a:rPr spc="-140" dirty="0"/>
              <a:t> </a:t>
            </a:r>
            <a:r>
              <a:rPr spc="45" dirty="0"/>
              <a:t>d</a:t>
            </a:r>
            <a:r>
              <a:rPr spc="-10" dirty="0"/>
              <a:t>e</a:t>
            </a:r>
            <a:r>
              <a:rPr spc="-170" dirty="0"/>
              <a:t>n</a:t>
            </a:r>
            <a:r>
              <a:rPr spc="310" dirty="0"/>
              <a:t>g</a:t>
            </a:r>
            <a:r>
              <a:rPr spc="180" dirty="0"/>
              <a:t>a</a:t>
            </a:r>
            <a:r>
              <a:rPr spc="-165" dirty="0"/>
              <a:t>n</a:t>
            </a:r>
            <a:r>
              <a:rPr spc="-140" dirty="0"/>
              <a:t> </a:t>
            </a:r>
            <a:r>
              <a:rPr spc="-300" dirty="0"/>
              <a:t>t</a:t>
            </a:r>
            <a:r>
              <a:rPr spc="-10" dirty="0"/>
              <a:t>e</a:t>
            </a:r>
            <a:r>
              <a:rPr spc="-300" dirty="0"/>
              <a:t>m</a:t>
            </a:r>
            <a:r>
              <a:rPr spc="180" dirty="0"/>
              <a:t>a</a:t>
            </a:r>
            <a:r>
              <a:rPr spc="-165" dirty="0"/>
              <a:t>n</a:t>
            </a:r>
            <a:r>
              <a:rPr spc="-140" dirty="0"/>
              <a:t> </a:t>
            </a:r>
            <a:r>
              <a:rPr spc="-20" dirty="0"/>
              <a:t>s</a:t>
            </a:r>
            <a:r>
              <a:rPr spc="-10" dirty="0"/>
              <a:t>e</a:t>
            </a:r>
            <a:r>
              <a:rPr spc="45" dirty="0"/>
              <a:t>b</a:t>
            </a:r>
            <a:r>
              <a:rPr spc="180" dirty="0"/>
              <a:t>a</a:t>
            </a:r>
            <a:r>
              <a:rPr spc="-300" dirty="0"/>
              <a:t>y</a:t>
            </a:r>
            <a:r>
              <a:rPr spc="135" dirty="0"/>
              <a:t>a  </a:t>
            </a:r>
            <a:r>
              <a:rPr spc="-300" dirty="0"/>
              <a:t>m</a:t>
            </a:r>
            <a:r>
              <a:rPr spc="-10" dirty="0"/>
              <a:t>e</a:t>
            </a:r>
            <a:r>
              <a:rPr spc="-300" dirty="0"/>
              <a:t>m</a:t>
            </a:r>
            <a:r>
              <a:rPr spc="45" dirty="0"/>
              <a:t>b</a:t>
            </a:r>
            <a:r>
              <a:rPr spc="180" dirty="0"/>
              <a:t>a</a:t>
            </a:r>
            <a:r>
              <a:rPr spc="-170" dirty="0"/>
              <a:t>n</a:t>
            </a:r>
            <a:r>
              <a:rPr spc="-300" dirty="0"/>
              <a:t>t</a:t>
            </a:r>
            <a:r>
              <a:rPr spc="-165" dirty="0"/>
              <a:t>u</a:t>
            </a:r>
            <a:r>
              <a:rPr spc="-140" dirty="0"/>
              <a:t> </a:t>
            </a:r>
            <a:r>
              <a:rPr spc="180" dirty="0"/>
              <a:t>a</a:t>
            </a:r>
            <a:r>
              <a:rPr spc="-170" dirty="0"/>
              <a:t>n</a:t>
            </a:r>
            <a:r>
              <a:rPr spc="180" dirty="0"/>
              <a:t>a</a:t>
            </a:r>
            <a:r>
              <a:rPr spc="-365" dirty="0"/>
              <a:t>k</a:t>
            </a:r>
            <a:r>
              <a:rPr spc="-140" dirty="0"/>
              <a:t> </a:t>
            </a:r>
            <a:r>
              <a:rPr spc="45" dirty="0"/>
              <a:t>d</a:t>
            </a:r>
            <a:r>
              <a:rPr spc="180" dirty="0"/>
              <a:t>a</a:t>
            </a:r>
            <a:r>
              <a:rPr spc="-330" dirty="0"/>
              <a:t>l</a:t>
            </a:r>
            <a:r>
              <a:rPr spc="180" dirty="0"/>
              <a:t>a</a:t>
            </a:r>
            <a:r>
              <a:rPr spc="-295" dirty="0"/>
              <a:t>m</a:t>
            </a:r>
            <a:r>
              <a:rPr spc="-140" dirty="0"/>
              <a:t> </a:t>
            </a:r>
            <a:r>
              <a:rPr spc="-300" dirty="0"/>
              <a:t>m</a:t>
            </a:r>
            <a:r>
              <a:rPr spc="-10" dirty="0"/>
              <a:t>e</a:t>
            </a:r>
            <a:r>
              <a:rPr spc="-300" dirty="0"/>
              <a:t>m</a:t>
            </a:r>
            <a:r>
              <a:rPr spc="180" dirty="0"/>
              <a:t>a</a:t>
            </a:r>
            <a:r>
              <a:rPr spc="-170" dirty="0"/>
              <a:t>h</a:t>
            </a:r>
            <a:r>
              <a:rPr spc="180" dirty="0"/>
              <a:t>a</a:t>
            </a:r>
            <a:r>
              <a:rPr spc="-300" dirty="0"/>
              <a:t>m</a:t>
            </a:r>
            <a:r>
              <a:rPr spc="-245" dirty="0"/>
              <a:t>i</a:t>
            </a:r>
            <a:r>
              <a:rPr spc="-140" dirty="0"/>
              <a:t> </a:t>
            </a:r>
            <a:r>
              <a:rPr spc="45" dirty="0"/>
              <a:t>d</a:t>
            </a:r>
            <a:r>
              <a:rPr spc="-250" dirty="0"/>
              <a:t>i</a:t>
            </a:r>
            <a:r>
              <a:rPr spc="-345" dirty="0"/>
              <a:t>r</a:t>
            </a:r>
            <a:r>
              <a:rPr spc="-245" dirty="0"/>
              <a:t>i</a:t>
            </a:r>
            <a:r>
              <a:rPr spc="-140" dirty="0"/>
              <a:t> </a:t>
            </a:r>
            <a:r>
              <a:rPr spc="-300" dirty="0"/>
              <a:t>m</a:t>
            </a:r>
            <a:r>
              <a:rPr spc="-10" dirty="0"/>
              <a:t>e</a:t>
            </a:r>
            <a:r>
              <a:rPr spc="-345" dirty="0"/>
              <a:t>r</a:t>
            </a:r>
            <a:r>
              <a:rPr spc="-10" dirty="0"/>
              <a:t>e</a:t>
            </a:r>
            <a:r>
              <a:rPr spc="-370" dirty="0"/>
              <a:t>k</a:t>
            </a:r>
            <a:r>
              <a:rPr spc="135" dirty="0"/>
              <a:t>a  </a:t>
            </a:r>
            <a:r>
              <a:rPr spc="-200" dirty="0"/>
              <a:t>sendiri, </a:t>
            </a:r>
            <a:r>
              <a:rPr spc="-65" dirty="0"/>
              <a:t>membangun </a:t>
            </a:r>
            <a:r>
              <a:rPr spc="-120" dirty="0"/>
              <a:t>identitas </a:t>
            </a:r>
            <a:r>
              <a:rPr spc="-140" dirty="0"/>
              <a:t>sosial, </a:t>
            </a:r>
            <a:r>
              <a:rPr spc="20" dirty="0"/>
              <a:t>dan </a:t>
            </a:r>
            <a:r>
              <a:rPr spc="25" dirty="0"/>
              <a:t> </a:t>
            </a:r>
            <a:r>
              <a:rPr spc="-180" dirty="0"/>
              <a:t>mempraktikkan</a:t>
            </a:r>
            <a:r>
              <a:rPr spc="-145" dirty="0"/>
              <a:t> </a:t>
            </a:r>
            <a:r>
              <a:rPr spc="-140" dirty="0"/>
              <a:t>keterampilan </a:t>
            </a:r>
            <a:r>
              <a:rPr spc="-65" dirty="0"/>
              <a:t>sosial</a:t>
            </a:r>
            <a:r>
              <a:rPr spc="-145" dirty="0"/>
              <a:t> </a:t>
            </a:r>
            <a:r>
              <a:rPr spc="20" dirty="0"/>
              <a:t>dan</a:t>
            </a:r>
            <a:r>
              <a:rPr spc="-140" dirty="0"/>
              <a:t> </a:t>
            </a:r>
            <a:r>
              <a:rPr spc="-195" dirty="0"/>
              <a:t>moral.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TEMAN</a:t>
            </a:r>
            <a:r>
              <a:rPr spc="-370" dirty="0"/>
              <a:t> </a:t>
            </a:r>
            <a:r>
              <a:rPr spc="180" dirty="0"/>
              <a:t>SEBAYA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2244" y="3171353"/>
            <a:ext cx="361632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6500" b="1" spc="-10" dirty="0">
                <a:latin typeface="Trebuchet MS"/>
                <a:cs typeface="Trebuchet MS"/>
              </a:rPr>
              <a:t>K</a:t>
            </a:r>
            <a:r>
              <a:rPr sz="6500" b="1" spc="425" dirty="0">
                <a:latin typeface="Trebuchet MS"/>
                <a:cs typeface="Trebuchet MS"/>
              </a:rPr>
              <a:t>O</a:t>
            </a:r>
            <a:r>
              <a:rPr sz="6500" b="1" spc="-95" dirty="0">
                <a:latin typeface="Trebuchet MS"/>
                <a:cs typeface="Trebuchet MS"/>
              </a:rPr>
              <a:t>N</a:t>
            </a:r>
            <a:r>
              <a:rPr sz="6500" b="1" spc="-420" dirty="0">
                <a:latin typeface="Trebuchet MS"/>
                <a:cs typeface="Trebuchet MS"/>
              </a:rPr>
              <a:t>T</a:t>
            </a:r>
            <a:r>
              <a:rPr sz="6500" b="1" spc="-365" dirty="0">
                <a:latin typeface="Trebuchet MS"/>
                <a:cs typeface="Trebuchet MS"/>
              </a:rPr>
              <a:t>E</a:t>
            </a:r>
            <a:r>
              <a:rPr sz="6500" b="1" spc="-10" dirty="0">
                <a:latin typeface="Trebuchet MS"/>
                <a:cs typeface="Trebuchet MS"/>
              </a:rPr>
              <a:t>K</a:t>
            </a:r>
            <a:r>
              <a:rPr sz="6500" b="1" spc="560" dirty="0">
                <a:latin typeface="Trebuchet MS"/>
                <a:cs typeface="Trebuchet MS"/>
              </a:rPr>
              <a:t>S  </a:t>
            </a:r>
            <a:r>
              <a:rPr sz="6500" b="1" spc="305" dirty="0">
                <a:latin typeface="Trebuchet MS"/>
                <a:cs typeface="Trebuchet MS"/>
              </a:rPr>
              <a:t>SOSIAL</a:t>
            </a:r>
            <a:endParaRPr sz="6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71335"/>
            <a:ext cx="18288635" cy="8615680"/>
            <a:chOff x="0" y="1671335"/>
            <a:chExt cx="18288635" cy="8615680"/>
          </a:xfrm>
        </p:grpSpPr>
        <p:sp>
          <p:nvSpPr>
            <p:cNvPr id="4" name="object 4"/>
            <p:cNvSpPr/>
            <p:nvPr/>
          </p:nvSpPr>
          <p:spPr>
            <a:xfrm>
              <a:off x="2676496" y="797945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141" y="4937"/>
                  </a:moveTo>
                  <a:lnTo>
                    <a:pt x="0" y="0"/>
                  </a:lnTo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87" y="6740501"/>
              <a:ext cx="3897556" cy="33018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0073434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8397" y="1845666"/>
              <a:ext cx="0" cy="6630670"/>
            </a:xfrm>
            <a:custGeom>
              <a:avLst/>
              <a:gdLst/>
              <a:ahLst/>
              <a:cxnLst/>
              <a:rect l="l" t="t" r="r" b="b"/>
              <a:pathLst>
                <a:path h="6630670">
                  <a:moveTo>
                    <a:pt x="0" y="6630301"/>
                  </a:moveTo>
                  <a:lnTo>
                    <a:pt x="0" y="0"/>
                  </a:lnTo>
                </a:path>
              </a:pathLst>
            </a:custGeom>
            <a:ln w="66674">
              <a:solidFill>
                <a:srgbClr val="130D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11623" y="1671362"/>
              <a:ext cx="134044" cy="1340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79712" y="1671335"/>
              <a:ext cx="134044" cy="134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7775" y="1671415"/>
              <a:ext cx="134044" cy="1340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15864" y="1671362"/>
              <a:ext cx="134044" cy="134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83979" y="1671362"/>
              <a:ext cx="134044" cy="1340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553377" y="7875550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863274" y="431637"/>
                  </a:moveTo>
                  <a:lnTo>
                    <a:pt x="861195" y="473944"/>
                  </a:lnTo>
                  <a:lnTo>
                    <a:pt x="854980" y="515845"/>
                  </a:lnTo>
                  <a:lnTo>
                    <a:pt x="844688" y="556934"/>
                  </a:lnTo>
                  <a:lnTo>
                    <a:pt x="830417" y="596817"/>
                  </a:lnTo>
                  <a:lnTo>
                    <a:pt x="812307" y="635109"/>
                  </a:lnTo>
                  <a:lnTo>
                    <a:pt x="790530" y="671441"/>
                  </a:lnTo>
                  <a:lnTo>
                    <a:pt x="765297" y="705464"/>
                  </a:lnTo>
                  <a:lnTo>
                    <a:pt x="736850" y="736850"/>
                  </a:lnTo>
                  <a:lnTo>
                    <a:pt x="705464" y="765297"/>
                  </a:lnTo>
                  <a:lnTo>
                    <a:pt x="671441" y="790530"/>
                  </a:lnTo>
                  <a:lnTo>
                    <a:pt x="635109" y="812307"/>
                  </a:lnTo>
                  <a:lnTo>
                    <a:pt x="596817" y="830417"/>
                  </a:lnTo>
                  <a:lnTo>
                    <a:pt x="556934" y="844688"/>
                  </a:lnTo>
                  <a:lnTo>
                    <a:pt x="515845" y="854980"/>
                  </a:lnTo>
                  <a:lnTo>
                    <a:pt x="473944" y="861195"/>
                  </a:lnTo>
                  <a:lnTo>
                    <a:pt x="431637" y="863274"/>
                  </a:lnTo>
                  <a:lnTo>
                    <a:pt x="421041" y="863144"/>
                  </a:lnTo>
                  <a:lnTo>
                    <a:pt x="378796" y="860027"/>
                  </a:lnTo>
                  <a:lnTo>
                    <a:pt x="337061" y="852785"/>
                  </a:lnTo>
                  <a:lnTo>
                    <a:pt x="296237" y="841487"/>
                  </a:lnTo>
                  <a:lnTo>
                    <a:pt x="256716" y="826242"/>
                  </a:lnTo>
                  <a:lnTo>
                    <a:pt x="218881" y="807197"/>
                  </a:lnTo>
                  <a:lnTo>
                    <a:pt x="183094" y="784535"/>
                  </a:lnTo>
                  <a:lnTo>
                    <a:pt x="149700" y="758474"/>
                  </a:lnTo>
                  <a:lnTo>
                    <a:pt x="119022" y="729266"/>
                  </a:lnTo>
                  <a:lnTo>
                    <a:pt x="91355" y="697191"/>
                  </a:lnTo>
                  <a:lnTo>
                    <a:pt x="66965" y="662559"/>
                  </a:lnTo>
                  <a:lnTo>
                    <a:pt x="46086" y="625703"/>
                  </a:lnTo>
                  <a:lnTo>
                    <a:pt x="28921" y="586978"/>
                  </a:lnTo>
                  <a:lnTo>
                    <a:pt x="15634" y="546757"/>
                  </a:lnTo>
                  <a:lnTo>
                    <a:pt x="6353" y="505427"/>
                  </a:lnTo>
                  <a:lnTo>
                    <a:pt x="1169" y="463387"/>
                  </a:lnTo>
                  <a:lnTo>
                    <a:pt x="0" y="431637"/>
                  </a:lnTo>
                  <a:lnTo>
                    <a:pt x="129" y="421041"/>
                  </a:lnTo>
                  <a:lnTo>
                    <a:pt x="3246" y="378796"/>
                  </a:lnTo>
                  <a:lnTo>
                    <a:pt x="10488" y="337061"/>
                  </a:lnTo>
                  <a:lnTo>
                    <a:pt x="21786" y="296237"/>
                  </a:lnTo>
                  <a:lnTo>
                    <a:pt x="37031" y="256716"/>
                  </a:lnTo>
                  <a:lnTo>
                    <a:pt x="56076" y="218881"/>
                  </a:lnTo>
                  <a:lnTo>
                    <a:pt x="78738" y="183094"/>
                  </a:lnTo>
                  <a:lnTo>
                    <a:pt x="104799" y="149700"/>
                  </a:lnTo>
                  <a:lnTo>
                    <a:pt x="134008" y="119022"/>
                  </a:lnTo>
                  <a:lnTo>
                    <a:pt x="166082" y="91355"/>
                  </a:lnTo>
                  <a:lnTo>
                    <a:pt x="200714" y="66965"/>
                  </a:lnTo>
                  <a:lnTo>
                    <a:pt x="237570" y="46086"/>
                  </a:lnTo>
                  <a:lnTo>
                    <a:pt x="276295" y="28921"/>
                  </a:lnTo>
                  <a:lnTo>
                    <a:pt x="316517" y="15634"/>
                  </a:lnTo>
                  <a:lnTo>
                    <a:pt x="357846" y="6353"/>
                  </a:lnTo>
                  <a:lnTo>
                    <a:pt x="399887" y="1169"/>
                  </a:lnTo>
                  <a:lnTo>
                    <a:pt x="431637" y="0"/>
                  </a:lnTo>
                  <a:lnTo>
                    <a:pt x="442233" y="129"/>
                  </a:lnTo>
                  <a:lnTo>
                    <a:pt x="484477" y="3246"/>
                  </a:lnTo>
                  <a:lnTo>
                    <a:pt x="526212" y="10488"/>
                  </a:lnTo>
                  <a:lnTo>
                    <a:pt x="567036" y="21786"/>
                  </a:lnTo>
                  <a:lnTo>
                    <a:pt x="606557" y="37031"/>
                  </a:lnTo>
                  <a:lnTo>
                    <a:pt x="644393" y="56076"/>
                  </a:lnTo>
                  <a:lnTo>
                    <a:pt x="680179" y="78738"/>
                  </a:lnTo>
                  <a:lnTo>
                    <a:pt x="713573" y="104799"/>
                  </a:lnTo>
                  <a:lnTo>
                    <a:pt x="744251" y="134008"/>
                  </a:lnTo>
                  <a:lnTo>
                    <a:pt x="771918" y="166082"/>
                  </a:lnTo>
                  <a:lnTo>
                    <a:pt x="796309" y="200714"/>
                  </a:lnTo>
                  <a:lnTo>
                    <a:pt x="817187" y="237570"/>
                  </a:lnTo>
                  <a:lnTo>
                    <a:pt x="834352" y="276295"/>
                  </a:lnTo>
                  <a:lnTo>
                    <a:pt x="847639" y="316517"/>
                  </a:lnTo>
                  <a:lnTo>
                    <a:pt x="856920" y="357846"/>
                  </a:lnTo>
                  <a:lnTo>
                    <a:pt x="862105" y="399887"/>
                  </a:lnTo>
                  <a:lnTo>
                    <a:pt x="863274" y="431637"/>
                  </a:lnTo>
                  <a:close/>
                </a:path>
              </a:pathLst>
            </a:custGeom>
            <a:ln w="27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27105" y="7258226"/>
              <a:ext cx="456565" cy="456565"/>
            </a:xfrm>
            <a:custGeom>
              <a:avLst/>
              <a:gdLst/>
              <a:ahLst/>
              <a:cxnLst/>
              <a:rect l="l" t="t" r="r" b="b"/>
              <a:pathLst>
                <a:path w="456564" h="456565">
                  <a:moveTo>
                    <a:pt x="228229" y="456457"/>
                  </a:moveTo>
                  <a:lnTo>
                    <a:pt x="182808" y="451952"/>
                  </a:lnTo>
                  <a:lnTo>
                    <a:pt x="139391" y="438522"/>
                  </a:lnTo>
                  <a:lnTo>
                    <a:pt x="100787" y="417615"/>
                  </a:lnTo>
                  <a:lnTo>
                    <a:pt x="66846" y="389610"/>
                  </a:lnTo>
                  <a:lnTo>
                    <a:pt x="38841" y="355670"/>
                  </a:lnTo>
                  <a:lnTo>
                    <a:pt x="17935" y="317066"/>
                  </a:lnTo>
                  <a:lnTo>
                    <a:pt x="4504" y="273649"/>
                  </a:lnTo>
                  <a:lnTo>
                    <a:pt x="0" y="228228"/>
                  </a:lnTo>
                  <a:lnTo>
                    <a:pt x="1128" y="205306"/>
                  </a:lnTo>
                  <a:lnTo>
                    <a:pt x="10112" y="160810"/>
                  </a:lnTo>
                  <a:lnTo>
                    <a:pt x="27480" y="119538"/>
                  </a:lnTo>
                  <a:lnTo>
                    <a:pt x="51978" y="83202"/>
                  </a:lnTo>
                  <a:lnTo>
                    <a:pt x="83202" y="51978"/>
                  </a:lnTo>
                  <a:lnTo>
                    <a:pt x="119538" y="27480"/>
                  </a:lnTo>
                  <a:lnTo>
                    <a:pt x="160810" y="10112"/>
                  </a:lnTo>
                  <a:lnTo>
                    <a:pt x="205307" y="1128"/>
                  </a:lnTo>
                  <a:lnTo>
                    <a:pt x="228229" y="0"/>
                  </a:lnTo>
                  <a:lnTo>
                    <a:pt x="251151" y="1128"/>
                  </a:lnTo>
                  <a:lnTo>
                    <a:pt x="295647" y="10112"/>
                  </a:lnTo>
                  <a:lnTo>
                    <a:pt x="336919" y="27480"/>
                  </a:lnTo>
                  <a:lnTo>
                    <a:pt x="373255" y="51978"/>
                  </a:lnTo>
                  <a:lnTo>
                    <a:pt x="404479" y="83202"/>
                  </a:lnTo>
                  <a:lnTo>
                    <a:pt x="428977" y="119538"/>
                  </a:lnTo>
                  <a:lnTo>
                    <a:pt x="446345" y="160810"/>
                  </a:lnTo>
                  <a:lnTo>
                    <a:pt x="455328" y="205306"/>
                  </a:lnTo>
                  <a:lnTo>
                    <a:pt x="456457" y="228228"/>
                  </a:lnTo>
                  <a:lnTo>
                    <a:pt x="455328" y="251150"/>
                  </a:lnTo>
                  <a:lnTo>
                    <a:pt x="446345" y="295647"/>
                  </a:lnTo>
                  <a:lnTo>
                    <a:pt x="428977" y="336919"/>
                  </a:lnTo>
                  <a:lnTo>
                    <a:pt x="404479" y="373255"/>
                  </a:lnTo>
                  <a:lnTo>
                    <a:pt x="373255" y="404479"/>
                  </a:lnTo>
                  <a:lnTo>
                    <a:pt x="336919" y="428977"/>
                  </a:lnTo>
                  <a:lnTo>
                    <a:pt x="295647" y="446345"/>
                  </a:lnTo>
                  <a:lnTo>
                    <a:pt x="251151" y="455328"/>
                  </a:lnTo>
                  <a:lnTo>
                    <a:pt x="228229" y="456457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599113"/>
            <a:ext cx="134044" cy="13404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867094"/>
            <a:ext cx="134044" cy="13404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1135183"/>
            <a:ext cx="134044" cy="13404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11623" y="1403219"/>
            <a:ext cx="134044" cy="13404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599113"/>
            <a:ext cx="134044" cy="1340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867068"/>
            <a:ext cx="134044" cy="13404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1135157"/>
            <a:ext cx="134044" cy="13404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79712" y="1403192"/>
            <a:ext cx="134044" cy="13404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599113"/>
            <a:ext cx="134044" cy="13404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867148"/>
            <a:ext cx="134044" cy="13404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1135237"/>
            <a:ext cx="134044" cy="13404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7775" y="1403272"/>
            <a:ext cx="134044" cy="13404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599113"/>
            <a:ext cx="134044" cy="13404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867094"/>
            <a:ext cx="134044" cy="13404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1135183"/>
            <a:ext cx="134044" cy="13404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15864" y="1403219"/>
            <a:ext cx="134044" cy="13404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599113"/>
            <a:ext cx="134044" cy="13404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867094"/>
            <a:ext cx="134044" cy="13404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1135183"/>
            <a:ext cx="134044" cy="13404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83979" y="1403219"/>
            <a:ext cx="134044" cy="134044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969740" y="1742151"/>
            <a:ext cx="36271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spc="80" dirty="0"/>
              <a:t>SEKOLAH</a:t>
            </a:r>
            <a:endParaRPr sz="6500"/>
          </a:p>
        </p:txBody>
      </p:sp>
      <p:sp>
        <p:nvSpPr>
          <p:cNvPr id="37" name="object 37"/>
          <p:cNvSpPr txBox="1"/>
          <p:nvPr/>
        </p:nvSpPr>
        <p:spPr>
          <a:xfrm>
            <a:off x="4969740" y="2758274"/>
            <a:ext cx="12684760" cy="574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4050" spc="-105" dirty="0">
                <a:latin typeface="Trebuchet MS"/>
                <a:cs typeface="Trebuchet MS"/>
              </a:rPr>
              <a:t>Erickson </a:t>
            </a:r>
            <a:r>
              <a:rPr sz="4050" spc="-85" dirty="0">
                <a:latin typeface="Trebuchet MS"/>
                <a:cs typeface="Trebuchet MS"/>
              </a:rPr>
              <a:t>mengakui </a:t>
            </a:r>
            <a:r>
              <a:rPr sz="4050" spc="-50" dirty="0">
                <a:latin typeface="Trebuchet MS"/>
                <a:cs typeface="Trebuchet MS"/>
              </a:rPr>
              <a:t>peran </a:t>
            </a:r>
            <a:r>
              <a:rPr sz="4050" spc="-85" dirty="0">
                <a:latin typeface="Trebuchet MS"/>
                <a:cs typeface="Trebuchet MS"/>
              </a:rPr>
              <a:t>sekolah </a:t>
            </a:r>
            <a:r>
              <a:rPr sz="4050" spc="-35" dirty="0">
                <a:latin typeface="Trebuchet MS"/>
                <a:cs typeface="Trebuchet MS"/>
              </a:rPr>
              <a:t>dalam </a:t>
            </a:r>
            <a:r>
              <a:rPr sz="4050" spc="-125" dirty="0">
                <a:latin typeface="Trebuchet MS"/>
                <a:cs typeface="Trebuchet MS"/>
              </a:rPr>
              <a:t>memfasilitasi </a:t>
            </a:r>
            <a:r>
              <a:rPr sz="4050" spc="-120" dirty="0">
                <a:latin typeface="Trebuchet MS"/>
                <a:cs typeface="Trebuchet MS"/>
              </a:rPr>
              <a:t> </a:t>
            </a:r>
            <a:r>
              <a:rPr sz="4050" spc="45" dirty="0">
                <a:latin typeface="Trebuchet MS"/>
                <a:cs typeface="Trebuchet MS"/>
              </a:rPr>
              <a:t>p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320" dirty="0">
                <a:latin typeface="Trebuchet MS"/>
                <a:cs typeface="Trebuchet MS"/>
              </a:rPr>
              <a:t>r</a:t>
            </a:r>
            <a:r>
              <a:rPr sz="4050" spc="-345" dirty="0">
                <a:latin typeface="Trebuchet MS"/>
                <a:cs typeface="Trebuchet MS"/>
              </a:rPr>
              <a:t>k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275" dirty="0">
                <a:latin typeface="Trebuchet MS"/>
                <a:cs typeface="Trebuchet MS"/>
              </a:rPr>
              <a:t>m</a:t>
            </a:r>
            <a:r>
              <a:rPr sz="4050" spc="45" dirty="0">
                <a:latin typeface="Trebuchet MS"/>
                <a:cs typeface="Trebuchet MS"/>
              </a:rPr>
              <a:t>b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5" dirty="0">
                <a:latin typeface="Trebuchet MS"/>
                <a:cs typeface="Trebuchet MS"/>
              </a:rPr>
              <a:t>n</a:t>
            </a:r>
            <a:r>
              <a:rPr sz="4050" spc="295" dirty="0">
                <a:latin typeface="Trebuchet MS"/>
                <a:cs typeface="Trebuchet MS"/>
              </a:rPr>
              <a:t>g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0" dirty="0">
                <a:latin typeface="Trebuchet MS"/>
                <a:cs typeface="Trebuchet MS"/>
              </a:rPr>
              <a:t>n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45" dirty="0">
                <a:latin typeface="Trebuchet MS"/>
                <a:cs typeface="Trebuchet MS"/>
              </a:rPr>
              <a:t>p</a:t>
            </a:r>
            <a:r>
              <a:rPr sz="4050" spc="-320" dirty="0">
                <a:latin typeface="Trebuchet MS"/>
                <a:cs typeface="Trebuchet MS"/>
              </a:rPr>
              <a:t>r</a:t>
            </a:r>
            <a:r>
              <a:rPr sz="4050" spc="-235" dirty="0">
                <a:latin typeface="Trebuchet MS"/>
                <a:cs typeface="Trebuchet MS"/>
              </a:rPr>
              <a:t>i</a:t>
            </a:r>
            <a:r>
              <a:rPr sz="4050" spc="45" dirty="0">
                <a:latin typeface="Trebuchet MS"/>
                <a:cs typeface="Trebuchet MS"/>
              </a:rPr>
              <a:t>b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45" dirty="0">
                <a:latin typeface="Trebuchet MS"/>
                <a:cs typeface="Trebuchet MS"/>
              </a:rPr>
              <a:t>d</a:t>
            </a:r>
            <a:r>
              <a:rPr sz="4050" spc="-229" dirty="0">
                <a:latin typeface="Trebuchet MS"/>
                <a:cs typeface="Trebuchet MS"/>
              </a:rPr>
              <a:t>i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45" dirty="0">
                <a:latin typeface="Trebuchet MS"/>
                <a:cs typeface="Trebuchet MS"/>
              </a:rPr>
              <a:t>d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0" dirty="0">
                <a:latin typeface="Trebuchet MS"/>
                <a:cs typeface="Trebuchet MS"/>
              </a:rPr>
              <a:t>n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-275" dirty="0">
                <a:latin typeface="Trebuchet MS"/>
                <a:cs typeface="Trebuchet MS"/>
              </a:rPr>
              <a:t>m</a:t>
            </a:r>
            <a:r>
              <a:rPr sz="4050" spc="50" dirty="0">
                <a:latin typeface="Trebuchet MS"/>
                <a:cs typeface="Trebuchet MS"/>
              </a:rPr>
              <a:t>o</a:t>
            </a:r>
            <a:r>
              <a:rPr sz="4050" spc="-320" dirty="0">
                <a:latin typeface="Trebuchet MS"/>
                <a:cs typeface="Trebuchet MS"/>
              </a:rPr>
              <a:t>r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310" dirty="0">
                <a:latin typeface="Trebuchet MS"/>
                <a:cs typeface="Trebuchet MS"/>
              </a:rPr>
              <a:t>l</a:t>
            </a:r>
            <a:r>
              <a:rPr sz="4050" spc="-550" dirty="0">
                <a:latin typeface="Trebuchet MS"/>
                <a:cs typeface="Trebuchet MS"/>
              </a:rPr>
              <a:t>,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-280" dirty="0">
                <a:latin typeface="Trebuchet MS"/>
                <a:cs typeface="Trebuchet MS"/>
              </a:rPr>
              <a:t>t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320" dirty="0">
                <a:latin typeface="Trebuchet MS"/>
                <a:cs typeface="Trebuchet MS"/>
              </a:rPr>
              <a:t>r</a:t>
            </a:r>
            <a:r>
              <a:rPr sz="4050" spc="-155" dirty="0">
                <a:latin typeface="Trebuchet MS"/>
                <a:cs typeface="Trebuchet MS"/>
              </a:rPr>
              <a:t>u</a:t>
            </a:r>
            <a:r>
              <a:rPr sz="4050" spc="-280" dirty="0">
                <a:latin typeface="Trebuchet MS"/>
                <a:cs typeface="Trebuchet MS"/>
              </a:rPr>
              <a:t>t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275" dirty="0">
                <a:latin typeface="Trebuchet MS"/>
                <a:cs typeface="Trebuchet MS"/>
              </a:rPr>
              <a:t>m</a:t>
            </a:r>
            <a:r>
              <a:rPr sz="4050" spc="180" dirty="0">
                <a:latin typeface="Trebuchet MS"/>
                <a:cs typeface="Trebuchet MS"/>
              </a:rPr>
              <a:t>a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45" dirty="0">
                <a:latin typeface="Trebuchet MS"/>
                <a:cs typeface="Trebuchet MS"/>
              </a:rPr>
              <a:t>d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310" dirty="0">
                <a:latin typeface="Trebuchet MS"/>
                <a:cs typeface="Trebuchet MS"/>
              </a:rPr>
              <a:t>l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270" dirty="0">
                <a:latin typeface="Trebuchet MS"/>
                <a:cs typeface="Trebuchet MS"/>
              </a:rPr>
              <a:t>m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-280" dirty="0">
                <a:latin typeface="Trebuchet MS"/>
                <a:cs typeface="Trebuchet MS"/>
              </a:rPr>
              <a:t>t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5" dirty="0">
                <a:latin typeface="Trebuchet MS"/>
                <a:cs typeface="Trebuchet MS"/>
              </a:rPr>
              <a:t>h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35" dirty="0">
                <a:latin typeface="Trebuchet MS"/>
                <a:cs typeface="Trebuchet MS"/>
              </a:rPr>
              <a:t>p  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345" dirty="0">
                <a:latin typeface="Trebuchet MS"/>
                <a:cs typeface="Trebuchet MS"/>
              </a:rPr>
              <a:t>k</a:t>
            </a:r>
            <a:r>
              <a:rPr sz="4050" spc="-155" dirty="0">
                <a:latin typeface="Trebuchet MS"/>
                <a:cs typeface="Trebuchet MS"/>
              </a:rPr>
              <a:t>h</a:t>
            </a:r>
            <a:r>
              <a:rPr sz="4050" spc="-235" dirty="0">
                <a:latin typeface="Trebuchet MS"/>
                <a:cs typeface="Trebuchet MS"/>
              </a:rPr>
              <a:t>i</a:t>
            </a:r>
            <a:r>
              <a:rPr sz="4050" spc="-315" dirty="0">
                <a:latin typeface="Trebuchet MS"/>
                <a:cs typeface="Trebuchet MS"/>
              </a:rPr>
              <a:t>r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45" dirty="0">
                <a:latin typeface="Trebuchet MS"/>
                <a:cs typeface="Trebuchet MS"/>
              </a:rPr>
              <a:t>p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320" dirty="0">
                <a:latin typeface="Trebuchet MS"/>
                <a:cs typeface="Trebuchet MS"/>
              </a:rPr>
              <a:t>r</a:t>
            </a:r>
            <a:r>
              <a:rPr sz="4050" spc="-345" dirty="0">
                <a:latin typeface="Trebuchet MS"/>
                <a:cs typeface="Trebuchet MS"/>
              </a:rPr>
              <a:t>k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275" dirty="0">
                <a:latin typeface="Trebuchet MS"/>
                <a:cs typeface="Trebuchet MS"/>
              </a:rPr>
              <a:t>m</a:t>
            </a:r>
            <a:r>
              <a:rPr sz="4050" spc="45" dirty="0">
                <a:latin typeface="Trebuchet MS"/>
                <a:cs typeface="Trebuchet MS"/>
              </a:rPr>
              <a:t>b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5" dirty="0">
                <a:latin typeface="Trebuchet MS"/>
                <a:cs typeface="Trebuchet MS"/>
              </a:rPr>
              <a:t>n</a:t>
            </a:r>
            <a:r>
              <a:rPr sz="4050" spc="295" dirty="0">
                <a:latin typeface="Trebuchet MS"/>
                <a:cs typeface="Trebuchet MS"/>
              </a:rPr>
              <a:t>g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0" dirty="0">
                <a:latin typeface="Trebuchet MS"/>
                <a:cs typeface="Trebuchet MS"/>
              </a:rPr>
              <a:t>n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-15" dirty="0">
                <a:latin typeface="Trebuchet MS"/>
                <a:cs typeface="Trebuchet MS"/>
              </a:rPr>
              <a:t>s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45" dirty="0">
                <a:latin typeface="Trebuchet MS"/>
                <a:cs typeface="Trebuchet MS"/>
              </a:rPr>
              <a:t>p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320" dirty="0">
                <a:latin typeface="Trebuchet MS"/>
                <a:cs typeface="Trebuchet MS"/>
              </a:rPr>
              <a:t>r</a:t>
            </a:r>
            <a:r>
              <a:rPr sz="4050" spc="-280" dirty="0">
                <a:latin typeface="Trebuchet MS"/>
                <a:cs typeface="Trebuchet MS"/>
              </a:rPr>
              <a:t>t</a:t>
            </a:r>
            <a:r>
              <a:rPr sz="4050" spc="-229" dirty="0">
                <a:latin typeface="Trebuchet MS"/>
                <a:cs typeface="Trebuchet MS"/>
              </a:rPr>
              <a:t>i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-275" dirty="0">
                <a:latin typeface="Trebuchet MS"/>
                <a:cs typeface="Trebuchet MS"/>
              </a:rPr>
              <a:t>m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" dirty="0">
                <a:latin typeface="Trebuchet MS"/>
                <a:cs typeface="Trebuchet MS"/>
              </a:rPr>
              <a:t>s</a:t>
            </a:r>
            <a:r>
              <a:rPr sz="4050" spc="180" dirty="0">
                <a:latin typeface="Trebuchet MS"/>
                <a:cs typeface="Trebuchet MS"/>
              </a:rPr>
              <a:t>a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-320" dirty="0">
                <a:latin typeface="Trebuchet MS"/>
                <a:cs typeface="Trebuchet MS"/>
              </a:rPr>
              <a:t>r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275" dirty="0">
                <a:latin typeface="Trebuchet MS"/>
                <a:cs typeface="Trebuchet MS"/>
              </a:rPr>
              <a:t>m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540" dirty="0">
                <a:latin typeface="Trebuchet MS"/>
                <a:cs typeface="Trebuchet MS"/>
              </a:rPr>
              <a:t>j</a:t>
            </a:r>
            <a:r>
              <a:rPr sz="4050" spc="180" dirty="0">
                <a:latin typeface="Trebuchet MS"/>
                <a:cs typeface="Trebuchet MS"/>
              </a:rPr>
              <a:t>a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45" dirty="0">
                <a:latin typeface="Trebuchet MS"/>
                <a:cs typeface="Trebuchet MS"/>
              </a:rPr>
              <a:t>d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0" dirty="0">
                <a:latin typeface="Trebuchet MS"/>
                <a:cs typeface="Trebuchet MS"/>
              </a:rPr>
              <a:t>n</a:t>
            </a:r>
            <a:r>
              <a:rPr sz="4050" spc="-130" dirty="0">
                <a:latin typeface="Trebuchet MS"/>
                <a:cs typeface="Trebuchet MS"/>
              </a:rPr>
              <a:t> </a:t>
            </a:r>
            <a:r>
              <a:rPr sz="4050" spc="45" dirty="0">
                <a:latin typeface="Trebuchet MS"/>
                <a:cs typeface="Trebuchet MS"/>
              </a:rPr>
              <a:t>d</a:t>
            </a:r>
            <a:r>
              <a:rPr sz="4050" spc="-5" dirty="0">
                <a:latin typeface="Trebuchet MS"/>
                <a:cs typeface="Trebuchet MS"/>
              </a:rPr>
              <a:t>e</a:t>
            </a:r>
            <a:r>
              <a:rPr sz="4050" spc="-85" dirty="0">
                <a:latin typeface="Trebuchet MS"/>
                <a:cs typeface="Trebuchet MS"/>
              </a:rPr>
              <a:t>w</a:t>
            </a:r>
            <a:r>
              <a:rPr sz="4050" spc="175" dirty="0">
                <a:latin typeface="Trebuchet MS"/>
                <a:cs typeface="Trebuchet MS"/>
              </a:rPr>
              <a:t>a</a:t>
            </a:r>
            <a:r>
              <a:rPr sz="4050" spc="-15" dirty="0">
                <a:latin typeface="Trebuchet MS"/>
                <a:cs typeface="Trebuchet MS"/>
              </a:rPr>
              <a:t>s</a:t>
            </a:r>
            <a:r>
              <a:rPr sz="4050" spc="130" dirty="0">
                <a:latin typeface="Trebuchet MS"/>
                <a:cs typeface="Trebuchet MS"/>
              </a:rPr>
              <a:t>a  </a:t>
            </a:r>
            <a:r>
              <a:rPr sz="4050" spc="-125" dirty="0">
                <a:latin typeface="Trebuchet MS"/>
                <a:cs typeface="Trebuchet MS"/>
              </a:rPr>
              <a:t>muda. </a:t>
            </a:r>
            <a:r>
              <a:rPr sz="4050" spc="-45" dirty="0">
                <a:latin typeface="Trebuchet MS"/>
                <a:cs typeface="Trebuchet MS"/>
              </a:rPr>
              <a:t>Di </a:t>
            </a:r>
            <a:r>
              <a:rPr sz="4050" spc="-75" dirty="0">
                <a:latin typeface="Trebuchet MS"/>
                <a:cs typeface="Trebuchet MS"/>
              </a:rPr>
              <a:t>lingkungan </a:t>
            </a:r>
            <a:r>
              <a:rPr sz="4050" spc="-145" dirty="0">
                <a:latin typeface="Trebuchet MS"/>
                <a:cs typeface="Trebuchet MS"/>
              </a:rPr>
              <a:t>sekolah, </a:t>
            </a:r>
            <a:r>
              <a:rPr sz="4050" spc="-60" dirty="0">
                <a:latin typeface="Trebuchet MS"/>
                <a:cs typeface="Trebuchet MS"/>
              </a:rPr>
              <a:t>peserta </a:t>
            </a:r>
            <a:r>
              <a:rPr sz="4050" spc="-145" dirty="0">
                <a:latin typeface="Trebuchet MS"/>
                <a:cs typeface="Trebuchet MS"/>
              </a:rPr>
              <a:t>didik </a:t>
            </a:r>
            <a:r>
              <a:rPr sz="4050" spc="-110" dirty="0">
                <a:latin typeface="Trebuchet MS"/>
                <a:cs typeface="Trebuchet MS"/>
              </a:rPr>
              <a:t>belajar </a:t>
            </a:r>
            <a:r>
              <a:rPr sz="4050" spc="-105" dirty="0">
                <a:latin typeface="Trebuchet MS"/>
                <a:cs typeface="Trebuchet MS"/>
              </a:rPr>
              <a:t> </a:t>
            </a:r>
            <a:r>
              <a:rPr sz="4050" spc="-114" dirty="0">
                <a:latin typeface="Trebuchet MS"/>
                <a:cs typeface="Trebuchet MS"/>
              </a:rPr>
              <a:t>memperluas </a:t>
            </a:r>
            <a:r>
              <a:rPr sz="4050" spc="-95" dirty="0">
                <a:latin typeface="Trebuchet MS"/>
                <a:cs typeface="Trebuchet MS"/>
              </a:rPr>
              <a:t>lingkaran </a:t>
            </a:r>
            <a:r>
              <a:rPr sz="4050" spc="-60" dirty="0">
                <a:latin typeface="Trebuchet MS"/>
                <a:cs typeface="Trebuchet MS"/>
              </a:rPr>
              <a:t>sosial </a:t>
            </a:r>
            <a:r>
              <a:rPr sz="4050" spc="-190" dirty="0">
                <a:latin typeface="Trebuchet MS"/>
                <a:cs typeface="Trebuchet MS"/>
              </a:rPr>
              <a:t>mereka, </a:t>
            </a:r>
            <a:r>
              <a:rPr sz="4050" spc="-10" dirty="0">
                <a:latin typeface="Trebuchet MS"/>
                <a:cs typeface="Trebuchet MS"/>
              </a:rPr>
              <a:t>menghadapi </a:t>
            </a:r>
            <a:r>
              <a:rPr sz="4050" spc="-5" dirty="0">
                <a:latin typeface="Trebuchet MS"/>
                <a:cs typeface="Trebuchet MS"/>
              </a:rPr>
              <a:t> </a:t>
            </a:r>
            <a:r>
              <a:rPr sz="4050" spc="-25" dirty="0">
                <a:latin typeface="Trebuchet MS"/>
                <a:cs typeface="Trebuchet MS"/>
              </a:rPr>
              <a:t>tantangan </a:t>
            </a:r>
            <a:r>
              <a:rPr sz="4050" spc="-60" dirty="0">
                <a:latin typeface="Trebuchet MS"/>
                <a:cs typeface="Trebuchet MS"/>
              </a:rPr>
              <a:t>akademis </a:t>
            </a:r>
            <a:r>
              <a:rPr sz="4050" spc="25" dirty="0">
                <a:latin typeface="Trebuchet MS"/>
                <a:cs typeface="Trebuchet MS"/>
              </a:rPr>
              <a:t>dan </a:t>
            </a:r>
            <a:r>
              <a:rPr sz="4050" spc="-130" dirty="0">
                <a:latin typeface="Trebuchet MS"/>
                <a:cs typeface="Trebuchet MS"/>
              </a:rPr>
              <a:t>sosial, </a:t>
            </a:r>
            <a:r>
              <a:rPr sz="4050" spc="-90" dirty="0">
                <a:latin typeface="Trebuchet MS"/>
                <a:cs typeface="Trebuchet MS"/>
              </a:rPr>
              <a:t>serta </a:t>
            </a:r>
            <a:r>
              <a:rPr sz="4050" spc="-30" dirty="0">
                <a:latin typeface="Trebuchet MS"/>
                <a:cs typeface="Trebuchet MS"/>
              </a:rPr>
              <a:t>mengembangkan </a:t>
            </a:r>
            <a:r>
              <a:rPr sz="4050" spc="-25" dirty="0">
                <a:latin typeface="Trebuchet MS"/>
                <a:cs typeface="Trebuchet MS"/>
              </a:rPr>
              <a:t> </a:t>
            </a:r>
            <a:r>
              <a:rPr sz="4050" spc="-120" dirty="0">
                <a:latin typeface="Trebuchet MS"/>
                <a:cs typeface="Trebuchet MS"/>
              </a:rPr>
              <a:t>nilai-nilai </a:t>
            </a:r>
            <a:r>
              <a:rPr sz="4050" spc="-135" dirty="0">
                <a:latin typeface="Trebuchet MS"/>
                <a:cs typeface="Trebuchet MS"/>
              </a:rPr>
              <a:t>moral </a:t>
            </a:r>
            <a:r>
              <a:rPr sz="4050" spc="-160" dirty="0">
                <a:latin typeface="Trebuchet MS"/>
                <a:cs typeface="Trebuchet MS"/>
              </a:rPr>
              <a:t>melalui </a:t>
            </a:r>
            <a:r>
              <a:rPr sz="4050" spc="-155" dirty="0">
                <a:latin typeface="Trebuchet MS"/>
                <a:cs typeface="Trebuchet MS"/>
              </a:rPr>
              <a:t>interaksi </a:t>
            </a:r>
            <a:r>
              <a:rPr sz="4050" spc="35" dirty="0">
                <a:latin typeface="Trebuchet MS"/>
                <a:cs typeface="Trebuchet MS"/>
              </a:rPr>
              <a:t>dengan </a:t>
            </a:r>
            <a:r>
              <a:rPr sz="4050" spc="-85" dirty="0">
                <a:latin typeface="Trebuchet MS"/>
                <a:cs typeface="Trebuchet MS"/>
              </a:rPr>
              <a:t>guru </a:t>
            </a:r>
            <a:r>
              <a:rPr sz="4050" spc="25" dirty="0">
                <a:latin typeface="Trebuchet MS"/>
                <a:cs typeface="Trebuchet MS"/>
              </a:rPr>
              <a:t>dan </a:t>
            </a:r>
            <a:r>
              <a:rPr sz="4050" spc="-130" dirty="0">
                <a:latin typeface="Trebuchet MS"/>
                <a:cs typeface="Trebuchet MS"/>
              </a:rPr>
              <a:t>rekan </a:t>
            </a:r>
            <a:r>
              <a:rPr sz="4050" spc="-125" dirty="0">
                <a:latin typeface="Trebuchet MS"/>
                <a:cs typeface="Trebuchet MS"/>
              </a:rPr>
              <a:t> </a:t>
            </a:r>
            <a:r>
              <a:rPr sz="4050" spc="-45" dirty="0">
                <a:latin typeface="Trebuchet MS"/>
                <a:cs typeface="Trebuchet MS"/>
              </a:rPr>
              <a:t>sebaya.</a:t>
            </a:r>
            <a:endParaRPr sz="4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396" y="2967644"/>
            <a:ext cx="6406515" cy="3522979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480"/>
              </a:lnSpc>
              <a:spcBef>
                <a:spcPts val="340"/>
              </a:spcBef>
            </a:pPr>
            <a:r>
              <a:rPr sz="4700" b="1" spc="5" dirty="0">
                <a:solidFill>
                  <a:srgbClr val="FFFFFF"/>
                </a:solidFill>
                <a:latin typeface="Trebuchet MS"/>
                <a:cs typeface="Trebuchet MS"/>
              </a:rPr>
              <a:t>HUBUNGAN </a:t>
            </a:r>
            <a:r>
              <a:rPr sz="4700" b="1" spc="-80" dirty="0">
                <a:solidFill>
                  <a:srgbClr val="FFFFFF"/>
                </a:solidFill>
                <a:latin typeface="Trebuchet MS"/>
                <a:cs typeface="Trebuchet MS"/>
              </a:rPr>
              <a:t>PESERTA </a:t>
            </a:r>
            <a:r>
              <a:rPr sz="4700" b="1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700" b="1" spc="-35" dirty="0">
                <a:solidFill>
                  <a:srgbClr val="FFFFFF"/>
                </a:solidFill>
                <a:latin typeface="Trebuchet MS"/>
                <a:cs typeface="Trebuchet MS"/>
              </a:rPr>
              <a:t>DIDIK</a:t>
            </a:r>
            <a:r>
              <a:rPr sz="4700" b="1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700" b="1" spc="190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4700" b="1" spc="-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700" b="1" spc="30" dirty="0">
                <a:solidFill>
                  <a:srgbClr val="FFFFFF"/>
                </a:solidFill>
                <a:latin typeface="Trebuchet MS"/>
                <a:cs typeface="Trebuchet MS"/>
              </a:rPr>
              <a:t>KONTEKS </a:t>
            </a:r>
            <a:r>
              <a:rPr sz="4700" b="1" spc="-1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700" b="1" spc="220" dirty="0">
                <a:solidFill>
                  <a:srgbClr val="FFFFFF"/>
                </a:solidFill>
                <a:latin typeface="Trebuchet MS"/>
                <a:cs typeface="Trebuchet MS"/>
              </a:rPr>
              <a:t>SOSIAL </a:t>
            </a:r>
            <a:r>
              <a:rPr sz="4700" b="1" spc="50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4700" b="1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700" b="1" spc="35" dirty="0">
                <a:solidFill>
                  <a:srgbClr val="FFFFFF"/>
                </a:solidFill>
                <a:latin typeface="Trebuchet MS"/>
                <a:cs typeface="Trebuchet MS"/>
              </a:rPr>
              <a:t>PERKEMBANGAN </a:t>
            </a:r>
            <a:r>
              <a:rPr sz="4700" b="1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700" b="1" spc="204" dirty="0">
                <a:solidFill>
                  <a:srgbClr val="FFFFFF"/>
                </a:solidFill>
                <a:latin typeface="Trebuchet MS"/>
                <a:cs typeface="Trebuchet MS"/>
              </a:rPr>
              <a:t>SOSIO-EMOSIONAL</a:t>
            </a:r>
            <a:endParaRPr sz="47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0921" y="2352372"/>
            <a:ext cx="9796145" cy="66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6993" y="2189976"/>
            <a:ext cx="9144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peserta</a:t>
            </a:r>
            <a:r>
              <a:rPr lang="en-US" sz="3600" dirty="0"/>
              <a:t> </a:t>
            </a:r>
            <a:r>
              <a:rPr lang="en-US" sz="3600" dirty="0" err="1"/>
              <a:t>didik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konteks</a:t>
            </a:r>
            <a:r>
              <a:rPr lang="en-US" sz="3600" dirty="0"/>
              <a:t> </a:t>
            </a:r>
            <a:r>
              <a:rPr lang="en-US" sz="3600" dirty="0" err="1"/>
              <a:t>sosial</a:t>
            </a:r>
            <a:r>
              <a:rPr lang="en-US" sz="3600" dirty="0"/>
              <a:t> </a:t>
            </a:r>
            <a:r>
              <a:rPr lang="en-US" sz="3600" dirty="0" err="1"/>
              <a:t>sangat</a:t>
            </a:r>
            <a:r>
              <a:rPr lang="en-US" sz="3600" dirty="0"/>
              <a:t>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sosio-emosional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. </a:t>
            </a:r>
            <a:r>
              <a:rPr lang="en-US" sz="3600" dirty="0" err="1"/>
              <a:t>Interaksi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teman</a:t>
            </a:r>
            <a:r>
              <a:rPr lang="en-US" sz="3600" dirty="0"/>
              <a:t> </a:t>
            </a:r>
            <a:r>
              <a:rPr lang="en-US" sz="3600" dirty="0" err="1"/>
              <a:t>sebaya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orang </a:t>
            </a:r>
            <a:r>
              <a:rPr lang="en-US" sz="3600" dirty="0" err="1"/>
              <a:t>dewasa</a:t>
            </a:r>
            <a:r>
              <a:rPr lang="en-US" sz="3600" dirty="0"/>
              <a:t> </a:t>
            </a:r>
            <a:r>
              <a:rPr lang="en-US" sz="3600" dirty="0" err="1"/>
              <a:t>membantu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belajar</a:t>
            </a:r>
            <a:r>
              <a:rPr lang="en-US" sz="3600" dirty="0"/>
              <a:t>  </a:t>
            </a:r>
            <a:r>
              <a:rPr lang="en-US" sz="3600" dirty="0" err="1"/>
              <a:t>tentang</a:t>
            </a:r>
            <a:r>
              <a:rPr lang="en-US" sz="3600" dirty="0"/>
              <a:t> </a:t>
            </a:r>
            <a:r>
              <a:rPr lang="en-US" sz="3600" dirty="0" err="1"/>
              <a:t>empati</a:t>
            </a:r>
            <a:r>
              <a:rPr lang="en-US" sz="3600" dirty="0"/>
              <a:t>, </a:t>
            </a:r>
            <a:r>
              <a:rPr lang="en-US" sz="3600" dirty="0" err="1"/>
              <a:t>kerjasama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keterampilan</a:t>
            </a:r>
            <a:r>
              <a:rPr lang="en-US" sz="3600" dirty="0"/>
              <a:t> </a:t>
            </a:r>
            <a:r>
              <a:rPr lang="en-US" sz="3600" dirty="0" err="1"/>
              <a:t>sosial</a:t>
            </a:r>
            <a:r>
              <a:rPr lang="en-US" sz="3600" dirty="0"/>
              <a:t> </a:t>
            </a:r>
            <a:r>
              <a:rPr lang="en-US" sz="3600" dirty="0" err="1"/>
              <a:t>lainnya</a:t>
            </a:r>
            <a:r>
              <a:rPr lang="en-US" sz="3600" dirty="0"/>
              <a:t>. Hal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juga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memengaruhi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emosi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,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kepercayaan</a:t>
            </a:r>
            <a:r>
              <a:rPr lang="en-US" sz="3600" dirty="0"/>
              <a:t> </a:t>
            </a:r>
            <a:r>
              <a:rPr lang="en-US" sz="3600" dirty="0" err="1"/>
              <a:t>diri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kemampuan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mengelola</a:t>
            </a:r>
            <a:r>
              <a:rPr lang="en-US" sz="3600" dirty="0"/>
              <a:t> </a:t>
            </a:r>
            <a:r>
              <a:rPr lang="en-US" sz="3600" dirty="0" err="1"/>
              <a:t>konflik</a:t>
            </a:r>
            <a:r>
              <a:rPr lang="en-US" sz="360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759107"/>
            <a:ext cx="18288635" cy="2527935"/>
            <a:chOff x="0" y="7759107"/>
            <a:chExt cx="18288635" cy="25279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59107"/>
              <a:ext cx="3335786" cy="25278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073434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75852" y="650870"/>
            <a:ext cx="916940" cy="916940"/>
          </a:xfrm>
          <a:custGeom>
            <a:avLst/>
            <a:gdLst/>
            <a:ahLst/>
            <a:cxnLst/>
            <a:rect l="l" t="t" r="r" b="b"/>
            <a:pathLst>
              <a:path w="916939" h="916940">
                <a:moveTo>
                  <a:pt x="916560" y="458280"/>
                </a:moveTo>
                <a:lnTo>
                  <a:pt x="914353" y="503199"/>
                </a:lnTo>
                <a:lnTo>
                  <a:pt x="907754" y="547686"/>
                </a:lnTo>
                <a:lnTo>
                  <a:pt x="896826" y="591311"/>
                </a:lnTo>
                <a:lnTo>
                  <a:pt x="881675" y="633656"/>
                </a:lnTo>
                <a:lnTo>
                  <a:pt x="862446" y="674311"/>
                </a:lnTo>
                <a:lnTo>
                  <a:pt x="839325" y="712886"/>
                </a:lnTo>
                <a:lnTo>
                  <a:pt x="812535" y="749009"/>
                </a:lnTo>
                <a:lnTo>
                  <a:pt x="782332" y="782332"/>
                </a:lnTo>
                <a:lnTo>
                  <a:pt x="749009" y="812535"/>
                </a:lnTo>
                <a:lnTo>
                  <a:pt x="712886" y="839325"/>
                </a:lnTo>
                <a:lnTo>
                  <a:pt x="674311" y="862446"/>
                </a:lnTo>
                <a:lnTo>
                  <a:pt x="633656" y="881675"/>
                </a:lnTo>
                <a:lnTo>
                  <a:pt x="591311" y="896826"/>
                </a:lnTo>
                <a:lnTo>
                  <a:pt x="547686" y="907754"/>
                </a:lnTo>
                <a:lnTo>
                  <a:pt x="503199" y="914353"/>
                </a:lnTo>
                <a:lnTo>
                  <a:pt x="458280" y="916560"/>
                </a:lnTo>
                <a:lnTo>
                  <a:pt x="447029" y="916422"/>
                </a:lnTo>
                <a:lnTo>
                  <a:pt x="402178" y="913113"/>
                </a:lnTo>
                <a:lnTo>
                  <a:pt x="357866" y="905424"/>
                </a:lnTo>
                <a:lnTo>
                  <a:pt x="314522" y="893428"/>
                </a:lnTo>
                <a:lnTo>
                  <a:pt x="272562" y="877242"/>
                </a:lnTo>
                <a:lnTo>
                  <a:pt x="232391" y="857022"/>
                </a:lnTo>
                <a:lnTo>
                  <a:pt x="194395" y="832961"/>
                </a:lnTo>
                <a:lnTo>
                  <a:pt x="158941" y="805291"/>
                </a:lnTo>
                <a:lnTo>
                  <a:pt x="126369" y="774280"/>
                </a:lnTo>
                <a:lnTo>
                  <a:pt x="96994" y="740225"/>
                </a:lnTo>
                <a:lnTo>
                  <a:pt x="71098" y="703455"/>
                </a:lnTo>
                <a:lnTo>
                  <a:pt x="48931" y="664324"/>
                </a:lnTo>
                <a:lnTo>
                  <a:pt x="30706" y="623209"/>
                </a:lnTo>
                <a:lnTo>
                  <a:pt x="16599" y="580505"/>
                </a:lnTo>
                <a:lnTo>
                  <a:pt x="6746" y="536625"/>
                </a:lnTo>
                <a:lnTo>
                  <a:pt x="1241" y="491989"/>
                </a:lnTo>
                <a:lnTo>
                  <a:pt x="0" y="458280"/>
                </a:lnTo>
                <a:lnTo>
                  <a:pt x="137" y="447029"/>
                </a:lnTo>
                <a:lnTo>
                  <a:pt x="3446" y="402178"/>
                </a:lnTo>
                <a:lnTo>
                  <a:pt x="11135" y="357866"/>
                </a:lnTo>
                <a:lnTo>
                  <a:pt x="23131" y="314522"/>
                </a:lnTo>
                <a:lnTo>
                  <a:pt x="39317" y="272562"/>
                </a:lnTo>
                <a:lnTo>
                  <a:pt x="59538" y="232391"/>
                </a:lnTo>
                <a:lnTo>
                  <a:pt x="83599" y="194395"/>
                </a:lnTo>
                <a:lnTo>
                  <a:pt x="111268" y="158941"/>
                </a:lnTo>
                <a:lnTo>
                  <a:pt x="142279" y="126369"/>
                </a:lnTo>
                <a:lnTo>
                  <a:pt x="176334" y="96994"/>
                </a:lnTo>
                <a:lnTo>
                  <a:pt x="213104" y="71098"/>
                </a:lnTo>
                <a:lnTo>
                  <a:pt x="252235" y="48931"/>
                </a:lnTo>
                <a:lnTo>
                  <a:pt x="293350" y="30706"/>
                </a:lnTo>
                <a:lnTo>
                  <a:pt x="336054" y="16599"/>
                </a:lnTo>
                <a:lnTo>
                  <a:pt x="379934" y="6746"/>
                </a:lnTo>
                <a:lnTo>
                  <a:pt x="424570" y="1241"/>
                </a:lnTo>
                <a:lnTo>
                  <a:pt x="458280" y="0"/>
                </a:lnTo>
                <a:lnTo>
                  <a:pt x="469530" y="137"/>
                </a:lnTo>
                <a:lnTo>
                  <a:pt x="514381" y="3446"/>
                </a:lnTo>
                <a:lnTo>
                  <a:pt x="558693" y="11135"/>
                </a:lnTo>
                <a:lnTo>
                  <a:pt x="602037" y="23131"/>
                </a:lnTo>
                <a:lnTo>
                  <a:pt x="643997" y="39317"/>
                </a:lnTo>
                <a:lnTo>
                  <a:pt x="684168" y="59538"/>
                </a:lnTo>
                <a:lnTo>
                  <a:pt x="722164" y="83599"/>
                </a:lnTo>
                <a:lnTo>
                  <a:pt x="757618" y="111268"/>
                </a:lnTo>
                <a:lnTo>
                  <a:pt x="790190" y="142279"/>
                </a:lnTo>
                <a:lnTo>
                  <a:pt x="819565" y="176334"/>
                </a:lnTo>
                <a:lnTo>
                  <a:pt x="845461" y="213104"/>
                </a:lnTo>
                <a:lnTo>
                  <a:pt x="867628" y="252235"/>
                </a:lnTo>
                <a:lnTo>
                  <a:pt x="885853" y="293350"/>
                </a:lnTo>
                <a:lnTo>
                  <a:pt x="899960" y="336054"/>
                </a:lnTo>
                <a:lnTo>
                  <a:pt x="909813" y="379934"/>
                </a:lnTo>
                <a:lnTo>
                  <a:pt x="915318" y="424570"/>
                </a:lnTo>
                <a:lnTo>
                  <a:pt x="916560" y="458280"/>
                </a:lnTo>
                <a:close/>
              </a:path>
            </a:pathLst>
          </a:custGeom>
          <a:ln w="2942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3852" y="567864"/>
            <a:ext cx="120286" cy="12028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3852" y="808341"/>
            <a:ext cx="120286" cy="1202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3852" y="1048913"/>
            <a:ext cx="120286" cy="12028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3852" y="1289437"/>
            <a:ext cx="120286" cy="12028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93852" y="1530058"/>
            <a:ext cx="120286" cy="12028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4423" y="567864"/>
            <a:ext cx="120286" cy="12028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4423" y="808316"/>
            <a:ext cx="120286" cy="12028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4423" y="1048889"/>
            <a:ext cx="120286" cy="12028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4423" y="1289413"/>
            <a:ext cx="120286" cy="12028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4423" y="1530034"/>
            <a:ext cx="120286" cy="12028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4972" y="567864"/>
            <a:ext cx="120286" cy="12028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4972" y="808389"/>
            <a:ext cx="120286" cy="12028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4972" y="1048961"/>
            <a:ext cx="120286" cy="12028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4972" y="1289485"/>
            <a:ext cx="120286" cy="12028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4972" y="1530106"/>
            <a:ext cx="120286" cy="12028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15544" y="567864"/>
            <a:ext cx="120286" cy="12028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15544" y="808341"/>
            <a:ext cx="120286" cy="12028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15544" y="1048913"/>
            <a:ext cx="120286" cy="12028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15544" y="1289437"/>
            <a:ext cx="120286" cy="12028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15544" y="1530058"/>
            <a:ext cx="120286" cy="12028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6141" y="567864"/>
            <a:ext cx="120286" cy="12028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6141" y="808341"/>
            <a:ext cx="120286" cy="12028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6141" y="1048913"/>
            <a:ext cx="120286" cy="12028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6141" y="1289437"/>
            <a:ext cx="120286" cy="12028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6141" y="1530058"/>
            <a:ext cx="120286" cy="120286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1078970" y="3710609"/>
            <a:ext cx="16278860" cy="46329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174750" marR="43180" indent="-1000760">
              <a:lnSpc>
                <a:spcPct val="112700"/>
              </a:lnSpc>
              <a:spcBef>
                <a:spcPts val="65"/>
              </a:spcBef>
              <a:buSzPct val="118421"/>
              <a:buFont typeface="Trebuchet MS"/>
              <a:buAutoNum type="arabicPeriod"/>
              <a:tabLst>
                <a:tab pos="1174750" algn="l"/>
                <a:tab pos="1175385" algn="l"/>
              </a:tabLst>
            </a:pPr>
            <a:r>
              <a:rPr sz="3800" spc="-75" dirty="0">
                <a:latin typeface="Trebuchet MS"/>
                <a:cs typeface="Trebuchet MS"/>
              </a:rPr>
              <a:t>Melalui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150" dirty="0">
                <a:latin typeface="Trebuchet MS"/>
                <a:cs typeface="Trebuchet MS"/>
              </a:rPr>
              <a:t>interaksi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30" dirty="0">
                <a:latin typeface="Trebuchet MS"/>
                <a:cs typeface="Trebuchet MS"/>
              </a:rPr>
              <a:t>dengan</a:t>
            </a:r>
            <a:r>
              <a:rPr sz="3800" spc="-114" dirty="0">
                <a:latin typeface="Trebuchet MS"/>
                <a:cs typeface="Trebuchet MS"/>
              </a:rPr>
              <a:t> </a:t>
            </a:r>
            <a:r>
              <a:rPr sz="3800" spc="-105" dirty="0">
                <a:latin typeface="Trebuchet MS"/>
                <a:cs typeface="Trebuchet MS"/>
              </a:rPr>
              <a:t>teman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15" dirty="0">
                <a:latin typeface="Trebuchet MS"/>
                <a:cs typeface="Trebuchet MS"/>
              </a:rPr>
              <a:t>sebaya</a:t>
            </a:r>
            <a:r>
              <a:rPr sz="3800" spc="-114" dirty="0">
                <a:latin typeface="Trebuchet MS"/>
                <a:cs typeface="Trebuchet MS"/>
              </a:rPr>
              <a:t> </a:t>
            </a:r>
            <a:r>
              <a:rPr sz="3800" spc="20" dirty="0">
                <a:latin typeface="Trebuchet MS"/>
                <a:cs typeface="Trebuchet MS"/>
              </a:rPr>
              <a:t>dan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5" dirty="0">
                <a:latin typeface="Trebuchet MS"/>
                <a:cs typeface="Trebuchet MS"/>
              </a:rPr>
              <a:t>orang</a:t>
            </a:r>
            <a:r>
              <a:rPr sz="3800" spc="-114" dirty="0">
                <a:latin typeface="Trebuchet MS"/>
                <a:cs typeface="Trebuchet MS"/>
              </a:rPr>
              <a:t> </a:t>
            </a:r>
            <a:r>
              <a:rPr sz="3800" spc="-35" dirty="0">
                <a:latin typeface="Trebuchet MS"/>
                <a:cs typeface="Trebuchet MS"/>
              </a:rPr>
              <a:t>dewasa,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peserta</a:t>
            </a:r>
            <a:r>
              <a:rPr sz="3800" spc="-114" dirty="0">
                <a:latin typeface="Trebuchet MS"/>
                <a:cs typeface="Trebuchet MS"/>
              </a:rPr>
              <a:t> </a:t>
            </a:r>
            <a:r>
              <a:rPr sz="3800" spc="-135" dirty="0">
                <a:latin typeface="Trebuchet MS"/>
                <a:cs typeface="Trebuchet MS"/>
              </a:rPr>
              <a:t>didik </a:t>
            </a:r>
            <a:r>
              <a:rPr sz="3800" spc="-1130" dirty="0">
                <a:latin typeface="Trebuchet MS"/>
                <a:cs typeface="Trebuchet MS"/>
              </a:rPr>
              <a:t> </a:t>
            </a:r>
            <a:r>
              <a:rPr sz="3800" spc="-105" dirty="0">
                <a:latin typeface="Trebuchet MS"/>
                <a:cs typeface="Trebuchet MS"/>
              </a:rPr>
              <a:t>belajar </a:t>
            </a:r>
            <a:r>
              <a:rPr sz="3800" spc="-55" dirty="0">
                <a:latin typeface="Trebuchet MS"/>
                <a:cs typeface="Trebuchet MS"/>
              </a:rPr>
              <a:t>tentang </a:t>
            </a:r>
            <a:r>
              <a:rPr sz="3800" spc="-100" dirty="0">
                <a:latin typeface="Trebuchet MS"/>
                <a:cs typeface="Trebuchet MS"/>
              </a:rPr>
              <a:t>norma </a:t>
            </a:r>
            <a:r>
              <a:rPr sz="3800" spc="-125" dirty="0">
                <a:latin typeface="Trebuchet MS"/>
                <a:cs typeface="Trebuchet MS"/>
              </a:rPr>
              <a:t>sosial, </a:t>
            </a:r>
            <a:r>
              <a:rPr sz="3800" spc="-120" dirty="0">
                <a:latin typeface="Trebuchet MS"/>
                <a:cs typeface="Trebuchet MS"/>
              </a:rPr>
              <a:t>keterampilan </a:t>
            </a:r>
            <a:r>
              <a:rPr sz="3800" spc="-180" dirty="0">
                <a:latin typeface="Trebuchet MS"/>
                <a:cs typeface="Trebuchet MS"/>
              </a:rPr>
              <a:t>komunikasi, </a:t>
            </a:r>
            <a:r>
              <a:rPr sz="3800" spc="20" dirty="0">
                <a:latin typeface="Trebuchet MS"/>
                <a:cs typeface="Trebuchet MS"/>
              </a:rPr>
              <a:t>dan </a:t>
            </a:r>
            <a:r>
              <a:rPr sz="3800" spc="30" dirty="0">
                <a:latin typeface="Trebuchet MS"/>
                <a:cs typeface="Trebuchet MS"/>
              </a:rPr>
              <a:t>cara </a:t>
            </a:r>
            <a:r>
              <a:rPr sz="3800" spc="35" dirty="0">
                <a:latin typeface="Trebuchet MS"/>
                <a:cs typeface="Trebuchet MS"/>
              </a:rPr>
              <a:t> </a:t>
            </a:r>
            <a:r>
              <a:rPr sz="3800" spc="-135" dirty="0">
                <a:latin typeface="Trebuchet MS"/>
                <a:cs typeface="Trebuchet MS"/>
              </a:rPr>
              <a:t>berinteraksi</a:t>
            </a:r>
            <a:r>
              <a:rPr sz="3800" spc="-125" dirty="0">
                <a:latin typeface="Trebuchet MS"/>
                <a:cs typeface="Trebuchet MS"/>
              </a:rPr>
              <a:t> </a:t>
            </a:r>
            <a:r>
              <a:rPr sz="3800" spc="30" dirty="0">
                <a:latin typeface="Trebuchet MS"/>
                <a:cs typeface="Trebuchet MS"/>
              </a:rPr>
              <a:t>dengan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5" dirty="0">
                <a:latin typeface="Trebuchet MS"/>
                <a:cs typeface="Trebuchet MS"/>
              </a:rPr>
              <a:t>orang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175" dirty="0">
                <a:latin typeface="Trebuchet MS"/>
                <a:cs typeface="Trebuchet MS"/>
              </a:rPr>
              <a:t>lain.</a:t>
            </a:r>
            <a:endParaRPr sz="3800">
              <a:latin typeface="Trebuchet MS"/>
              <a:cs typeface="Trebuchet MS"/>
            </a:endParaRPr>
          </a:p>
          <a:p>
            <a:pPr marL="1179830" marR="718185" indent="-1155065">
              <a:lnSpc>
                <a:spcPct val="112700"/>
              </a:lnSpc>
              <a:spcBef>
                <a:spcPts val="3419"/>
              </a:spcBef>
              <a:buSzPct val="118421"/>
              <a:buFont typeface="Trebuchet MS"/>
              <a:buAutoNum type="arabicPeriod"/>
              <a:tabLst>
                <a:tab pos="1179830" algn="l"/>
                <a:tab pos="1180465" algn="l"/>
              </a:tabLst>
            </a:pPr>
            <a:r>
              <a:rPr sz="3800" spc="-145" dirty="0">
                <a:latin typeface="Trebuchet MS"/>
                <a:cs typeface="Trebuchet MS"/>
              </a:rPr>
              <a:t>Berinteraksi </a:t>
            </a:r>
            <a:r>
              <a:rPr sz="3800" spc="30" dirty="0">
                <a:latin typeface="Trebuchet MS"/>
                <a:cs typeface="Trebuchet MS"/>
              </a:rPr>
              <a:t>dengan </a:t>
            </a:r>
            <a:r>
              <a:rPr sz="3800" spc="5" dirty="0">
                <a:latin typeface="Trebuchet MS"/>
                <a:cs typeface="Trebuchet MS"/>
              </a:rPr>
              <a:t>orang </a:t>
            </a:r>
            <a:r>
              <a:rPr sz="3800" spc="-125" dirty="0">
                <a:latin typeface="Trebuchet MS"/>
                <a:cs typeface="Trebuchet MS"/>
              </a:rPr>
              <a:t>lain </a:t>
            </a:r>
            <a:r>
              <a:rPr sz="3800" spc="-130" dirty="0">
                <a:latin typeface="Trebuchet MS"/>
                <a:cs typeface="Trebuchet MS"/>
              </a:rPr>
              <a:t>memungkinkan </a:t>
            </a:r>
            <a:r>
              <a:rPr sz="3800" spc="-55" dirty="0">
                <a:latin typeface="Trebuchet MS"/>
                <a:cs typeface="Trebuchet MS"/>
              </a:rPr>
              <a:t>peserta </a:t>
            </a:r>
            <a:r>
              <a:rPr sz="3800" spc="-135" dirty="0">
                <a:latin typeface="Trebuchet MS"/>
                <a:cs typeface="Trebuchet MS"/>
              </a:rPr>
              <a:t>didik </a:t>
            </a:r>
            <a:r>
              <a:rPr sz="3800" spc="-204" dirty="0">
                <a:latin typeface="Trebuchet MS"/>
                <a:cs typeface="Trebuchet MS"/>
              </a:rPr>
              <a:t>untuk </a:t>
            </a:r>
            <a:r>
              <a:rPr sz="3800" spc="-200" dirty="0">
                <a:latin typeface="Trebuchet MS"/>
                <a:cs typeface="Trebuchet MS"/>
              </a:rPr>
              <a:t> </a:t>
            </a:r>
            <a:r>
              <a:rPr sz="3800" spc="-105" dirty="0">
                <a:latin typeface="Trebuchet MS"/>
                <a:cs typeface="Trebuchet MS"/>
              </a:rPr>
              <a:t>memahami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spc="20" dirty="0">
                <a:latin typeface="Trebuchet MS"/>
                <a:cs typeface="Trebuchet MS"/>
              </a:rPr>
              <a:t>dan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spc="-65" dirty="0">
                <a:latin typeface="Trebuchet MS"/>
                <a:cs typeface="Trebuchet MS"/>
              </a:rPr>
              <a:t>merasakan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spc="5" dirty="0">
                <a:latin typeface="Trebuchet MS"/>
                <a:cs typeface="Trebuchet MS"/>
              </a:rPr>
              <a:t>perasaan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spc="5" dirty="0">
                <a:latin typeface="Trebuchet MS"/>
                <a:cs typeface="Trebuchet MS"/>
              </a:rPr>
              <a:t>orang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spc="-204" dirty="0">
                <a:latin typeface="Trebuchet MS"/>
                <a:cs typeface="Trebuchet MS"/>
              </a:rPr>
              <a:t>lain,</a:t>
            </a:r>
            <a:r>
              <a:rPr sz="3800" spc="-105" dirty="0">
                <a:latin typeface="Trebuchet MS"/>
                <a:cs typeface="Trebuchet MS"/>
              </a:rPr>
              <a:t> </a:t>
            </a:r>
            <a:r>
              <a:rPr sz="3800" spc="-55" dirty="0">
                <a:latin typeface="Trebuchet MS"/>
                <a:cs typeface="Trebuchet MS"/>
              </a:rPr>
              <a:t>membangun</a:t>
            </a:r>
            <a:r>
              <a:rPr sz="3800" spc="-110" dirty="0">
                <a:latin typeface="Trebuchet MS"/>
                <a:cs typeface="Trebuchet MS"/>
              </a:rPr>
              <a:t> </a:t>
            </a:r>
            <a:r>
              <a:rPr sz="3800" spc="-155" dirty="0">
                <a:latin typeface="Trebuchet MS"/>
                <a:cs typeface="Trebuchet MS"/>
              </a:rPr>
              <a:t>empati, </a:t>
            </a:r>
            <a:r>
              <a:rPr sz="3800" spc="-1130" dirty="0">
                <a:latin typeface="Trebuchet MS"/>
                <a:cs typeface="Trebuchet MS"/>
              </a:rPr>
              <a:t> </a:t>
            </a:r>
            <a:r>
              <a:rPr sz="3800" spc="40" dirty="0">
                <a:latin typeface="Trebuchet MS"/>
                <a:cs typeface="Trebuchet MS"/>
              </a:rPr>
              <a:t>d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145" dirty="0">
                <a:latin typeface="Trebuchet MS"/>
                <a:cs typeface="Trebuchet MS"/>
              </a:rPr>
              <a:t>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275" dirty="0">
                <a:latin typeface="Trebuchet MS"/>
                <a:cs typeface="Trebuchet MS"/>
              </a:rPr>
              <a:t>g</a:t>
            </a:r>
            <a:r>
              <a:rPr sz="3800" spc="-325" dirty="0">
                <a:latin typeface="Trebuchet MS"/>
                <a:cs typeface="Trebuchet MS"/>
              </a:rPr>
              <a:t>k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325" dirty="0">
                <a:latin typeface="Trebuchet MS"/>
                <a:cs typeface="Trebuchet MS"/>
              </a:rPr>
              <a:t>k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145" dirty="0">
                <a:latin typeface="Trebuchet MS"/>
                <a:cs typeface="Trebuchet MS"/>
              </a:rPr>
              <a:t>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325" dirty="0">
                <a:latin typeface="Trebuchet MS"/>
                <a:cs typeface="Trebuchet MS"/>
              </a:rPr>
              <a:t>k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40" dirty="0">
                <a:latin typeface="Trebuchet MS"/>
                <a:cs typeface="Trebuchet MS"/>
              </a:rPr>
              <a:t>p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145" dirty="0">
                <a:latin typeface="Trebuchet MS"/>
                <a:cs typeface="Trebuchet MS"/>
              </a:rPr>
              <a:t>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325" dirty="0">
                <a:latin typeface="Trebuchet MS"/>
                <a:cs typeface="Trebuchet MS"/>
              </a:rPr>
              <a:t>k</a:t>
            </a:r>
            <a:r>
              <a:rPr sz="3800" spc="165" dirty="0">
                <a:latin typeface="Trebuchet MS"/>
                <a:cs typeface="Trebuchet MS"/>
              </a:rPr>
              <a:t>a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150" dirty="0">
                <a:latin typeface="Trebuchet MS"/>
                <a:cs typeface="Trebuchet MS"/>
              </a:rPr>
              <a:t>un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-320" dirty="0">
                <a:latin typeface="Trebuchet MS"/>
                <a:cs typeface="Trebuchet MS"/>
              </a:rPr>
              <a:t>k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40" dirty="0">
                <a:latin typeface="Trebuchet MS"/>
                <a:cs typeface="Trebuchet MS"/>
              </a:rPr>
              <a:t>b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40" dirty="0">
                <a:latin typeface="Trebuchet MS"/>
                <a:cs typeface="Trebuchet MS"/>
              </a:rPr>
              <a:t>p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385" dirty="0">
                <a:latin typeface="Trebuchet MS"/>
                <a:cs typeface="Trebuchet MS"/>
              </a:rPr>
              <a:t>.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228200" y="2137900"/>
            <a:ext cx="16690340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3500" spc="-20" dirty="0"/>
              <a:t>Konteks</a:t>
            </a:r>
            <a:r>
              <a:rPr sz="3500" spc="-180" dirty="0"/>
              <a:t> </a:t>
            </a:r>
            <a:r>
              <a:rPr sz="3500" spc="105" dirty="0"/>
              <a:t>sosial</a:t>
            </a:r>
            <a:r>
              <a:rPr sz="3500" spc="-175" dirty="0"/>
              <a:t> </a:t>
            </a:r>
            <a:r>
              <a:rPr sz="3500" spc="5" dirty="0"/>
              <a:t>memainkan</a:t>
            </a:r>
            <a:r>
              <a:rPr sz="3500" spc="-175" dirty="0"/>
              <a:t> </a:t>
            </a:r>
            <a:r>
              <a:rPr sz="3500" spc="15" dirty="0"/>
              <a:t>peran</a:t>
            </a:r>
            <a:r>
              <a:rPr sz="3500" spc="-175" dirty="0"/>
              <a:t> </a:t>
            </a:r>
            <a:r>
              <a:rPr sz="3500" spc="-5" dirty="0"/>
              <a:t>penting</a:t>
            </a:r>
            <a:r>
              <a:rPr sz="3500" spc="-180" dirty="0"/>
              <a:t> </a:t>
            </a:r>
            <a:r>
              <a:rPr sz="3500" spc="105" dirty="0"/>
              <a:t>dalam</a:t>
            </a:r>
            <a:r>
              <a:rPr sz="3500" spc="-175" dirty="0"/>
              <a:t> </a:t>
            </a:r>
            <a:r>
              <a:rPr sz="3500" spc="50" dirty="0"/>
              <a:t>perkembangan</a:t>
            </a:r>
            <a:r>
              <a:rPr sz="3500" spc="-175" dirty="0"/>
              <a:t> </a:t>
            </a:r>
            <a:r>
              <a:rPr sz="3500" spc="40" dirty="0"/>
              <a:t>sosio-emosional </a:t>
            </a:r>
            <a:r>
              <a:rPr sz="3500" spc="-1040" dirty="0"/>
              <a:t> </a:t>
            </a:r>
            <a:r>
              <a:rPr sz="3500" spc="40" dirty="0"/>
              <a:t>peserta</a:t>
            </a:r>
            <a:r>
              <a:rPr sz="3500" spc="-185" dirty="0"/>
              <a:t> </a:t>
            </a:r>
            <a:r>
              <a:rPr sz="3500" dirty="0"/>
              <a:t>didik</a:t>
            </a:r>
            <a:r>
              <a:rPr sz="3500" spc="-180" dirty="0"/>
              <a:t> </a:t>
            </a:r>
            <a:r>
              <a:rPr sz="3500" spc="5" dirty="0"/>
              <a:t>dikarenakan:</a:t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419404"/>
            <a:ext cx="67598" cy="675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56147" y="191388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60">
                <a:moveTo>
                  <a:pt x="0" y="22739"/>
                </a:moveTo>
                <a:lnTo>
                  <a:pt x="9625" y="11331"/>
                </a:lnTo>
                <a:lnTo>
                  <a:pt x="19328" y="0"/>
                </a:lnTo>
                <a:lnTo>
                  <a:pt x="16570" y="7288"/>
                </a:lnTo>
                <a:lnTo>
                  <a:pt x="12300" y="13656"/>
                </a:lnTo>
                <a:lnTo>
                  <a:pt x="6712" y="18881"/>
                </a:lnTo>
                <a:lnTo>
                  <a:pt x="0" y="2273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284310"/>
            <a:ext cx="67598" cy="675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419404"/>
            <a:ext cx="67598" cy="6759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576874" y="46785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1136" y="34936"/>
                </a:moveTo>
                <a:lnTo>
                  <a:pt x="723" y="34936"/>
                </a:lnTo>
                <a:lnTo>
                  <a:pt x="413" y="34832"/>
                </a:lnTo>
                <a:lnTo>
                  <a:pt x="0" y="34832"/>
                </a:lnTo>
                <a:lnTo>
                  <a:pt x="10413" y="24083"/>
                </a:lnTo>
                <a:lnTo>
                  <a:pt x="20982" y="13333"/>
                </a:lnTo>
                <a:lnTo>
                  <a:pt x="25530" y="8889"/>
                </a:lnTo>
                <a:lnTo>
                  <a:pt x="30181" y="4444"/>
                </a:lnTo>
                <a:lnTo>
                  <a:pt x="34729" y="0"/>
                </a:lnTo>
                <a:lnTo>
                  <a:pt x="34729" y="413"/>
                </a:lnTo>
                <a:lnTo>
                  <a:pt x="34832" y="826"/>
                </a:lnTo>
                <a:lnTo>
                  <a:pt x="34832" y="1240"/>
                </a:lnTo>
                <a:lnTo>
                  <a:pt x="32184" y="14368"/>
                </a:lnTo>
                <a:lnTo>
                  <a:pt x="24961" y="25104"/>
                </a:lnTo>
                <a:lnTo>
                  <a:pt x="14251" y="32331"/>
                </a:lnTo>
                <a:lnTo>
                  <a:pt x="1136" y="34936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49320"/>
            <a:ext cx="67598" cy="6759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284310"/>
            <a:ext cx="67598" cy="6759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419301"/>
            <a:ext cx="67598" cy="6759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14226"/>
            <a:ext cx="67598" cy="6759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149320"/>
            <a:ext cx="67598" cy="6759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284310"/>
            <a:ext cx="67598" cy="6759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419301"/>
            <a:ext cx="67598" cy="6759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4226"/>
            <a:ext cx="67598" cy="67598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49320"/>
            <a:ext cx="67598" cy="675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284310"/>
            <a:ext cx="67598" cy="6759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419301"/>
            <a:ext cx="67598" cy="6759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4226"/>
            <a:ext cx="67598" cy="6759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49320"/>
            <a:ext cx="67598" cy="6759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284310"/>
            <a:ext cx="67598" cy="6759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419301"/>
            <a:ext cx="67598" cy="6759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4329"/>
            <a:ext cx="67598" cy="6759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49320"/>
            <a:ext cx="67598" cy="6759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284310"/>
            <a:ext cx="67598" cy="6759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419404"/>
            <a:ext cx="67598" cy="6759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4329"/>
            <a:ext cx="67598" cy="6759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49320"/>
            <a:ext cx="67598" cy="67598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284310"/>
            <a:ext cx="67598" cy="6759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419301"/>
            <a:ext cx="67598" cy="67598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14329"/>
            <a:ext cx="67598" cy="67598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149320"/>
            <a:ext cx="67598" cy="6759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284310"/>
            <a:ext cx="67598" cy="6759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419301"/>
            <a:ext cx="67598" cy="6759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14226"/>
            <a:ext cx="67598" cy="6759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149320"/>
            <a:ext cx="67598" cy="6759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284310"/>
            <a:ext cx="67598" cy="6759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419301"/>
            <a:ext cx="67598" cy="6759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14226"/>
            <a:ext cx="67598" cy="6759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149320"/>
            <a:ext cx="67598" cy="67598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284310"/>
            <a:ext cx="67598" cy="6759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419301"/>
            <a:ext cx="67598" cy="6759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14226"/>
            <a:ext cx="67598" cy="67598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149216"/>
            <a:ext cx="67598" cy="6759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284207"/>
            <a:ext cx="67598" cy="6759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419301"/>
            <a:ext cx="67598" cy="6759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750" y="14226"/>
            <a:ext cx="67598" cy="67598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750" y="149216"/>
            <a:ext cx="67598" cy="6759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750" y="284207"/>
            <a:ext cx="67598" cy="67598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750" y="419198"/>
            <a:ext cx="67598" cy="6759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14226"/>
            <a:ext cx="67598" cy="6759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149320"/>
            <a:ext cx="67598" cy="6759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284310"/>
            <a:ext cx="67598" cy="6759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419301"/>
            <a:ext cx="67598" cy="67598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14226"/>
            <a:ext cx="67598" cy="67598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149320"/>
            <a:ext cx="67598" cy="6759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284310"/>
            <a:ext cx="67598" cy="67598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419301"/>
            <a:ext cx="67598" cy="6759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722" y="14226"/>
            <a:ext cx="67598" cy="6759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722" y="149320"/>
            <a:ext cx="67598" cy="67598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722" y="284310"/>
            <a:ext cx="67598" cy="67598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722" y="419301"/>
            <a:ext cx="67598" cy="67598"/>
          </a:xfrm>
          <a:prstGeom prst="rect">
            <a:avLst/>
          </a:prstGeom>
        </p:spPr>
      </p:pic>
      <p:sp>
        <p:nvSpPr>
          <p:cNvPr id="62" name="object 62"/>
          <p:cNvSpPr/>
          <p:nvPr/>
        </p:nvSpPr>
        <p:spPr>
          <a:xfrm>
            <a:off x="6050968" y="819105"/>
            <a:ext cx="35560" cy="58419"/>
          </a:xfrm>
          <a:custGeom>
            <a:avLst/>
            <a:gdLst/>
            <a:ahLst/>
            <a:cxnLst/>
            <a:rect l="l" t="t" r="r" b="b"/>
            <a:pathLst>
              <a:path w="35560" h="58419">
                <a:moveTo>
                  <a:pt x="1653" y="58192"/>
                </a:moveTo>
                <a:lnTo>
                  <a:pt x="1136" y="58192"/>
                </a:lnTo>
                <a:lnTo>
                  <a:pt x="516" y="57986"/>
                </a:lnTo>
                <a:lnTo>
                  <a:pt x="0" y="57986"/>
                </a:lnTo>
                <a:lnTo>
                  <a:pt x="3617" y="48890"/>
                </a:lnTo>
                <a:lnTo>
                  <a:pt x="10244" y="33300"/>
                </a:lnTo>
                <a:lnTo>
                  <a:pt x="24910" y="0"/>
                </a:lnTo>
                <a:lnTo>
                  <a:pt x="29244" y="5076"/>
                </a:lnTo>
                <a:lnTo>
                  <a:pt x="32533" y="10917"/>
                </a:lnTo>
                <a:lnTo>
                  <a:pt x="34619" y="17398"/>
                </a:lnTo>
                <a:lnTo>
                  <a:pt x="35349" y="24393"/>
                </a:lnTo>
                <a:lnTo>
                  <a:pt x="32686" y="37509"/>
                </a:lnTo>
                <a:lnTo>
                  <a:pt x="25439" y="48231"/>
                </a:lnTo>
                <a:lnTo>
                  <a:pt x="14724" y="55484"/>
                </a:lnTo>
                <a:lnTo>
                  <a:pt x="1653" y="5819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944690"/>
            <a:ext cx="67598" cy="6759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1079680"/>
            <a:ext cx="67598" cy="67598"/>
          </a:xfrm>
          <a:prstGeom prst="rect">
            <a:avLst/>
          </a:prstGeom>
        </p:spPr>
      </p:pic>
      <p:sp>
        <p:nvSpPr>
          <p:cNvPr id="65" name="object 65"/>
          <p:cNvSpPr/>
          <p:nvPr/>
        </p:nvSpPr>
        <p:spPr>
          <a:xfrm>
            <a:off x="6182651" y="552741"/>
            <a:ext cx="38735" cy="54610"/>
          </a:xfrm>
          <a:custGeom>
            <a:avLst/>
            <a:gdLst/>
            <a:ahLst/>
            <a:cxnLst/>
            <a:rect l="l" t="t" r="r" b="b"/>
            <a:pathLst>
              <a:path w="38735" h="54609">
                <a:moveTo>
                  <a:pt x="4961" y="54575"/>
                </a:moveTo>
                <a:lnTo>
                  <a:pt x="3204" y="54575"/>
                </a:lnTo>
                <a:lnTo>
                  <a:pt x="1653" y="54265"/>
                </a:lnTo>
                <a:lnTo>
                  <a:pt x="0" y="54058"/>
                </a:lnTo>
                <a:lnTo>
                  <a:pt x="15504" y="26912"/>
                </a:lnTo>
                <a:lnTo>
                  <a:pt x="31318" y="0"/>
                </a:lnTo>
                <a:lnTo>
                  <a:pt x="35866" y="5788"/>
                </a:lnTo>
                <a:lnTo>
                  <a:pt x="38657" y="12920"/>
                </a:lnTo>
                <a:lnTo>
                  <a:pt x="38657" y="20775"/>
                </a:lnTo>
                <a:lnTo>
                  <a:pt x="36008" y="33891"/>
                </a:lnTo>
                <a:lnTo>
                  <a:pt x="28786" y="44613"/>
                </a:lnTo>
                <a:lnTo>
                  <a:pt x="18075" y="51866"/>
                </a:lnTo>
                <a:lnTo>
                  <a:pt x="4961" y="5457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674605"/>
            <a:ext cx="67598" cy="67598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809699"/>
            <a:ext cx="67598" cy="67598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944690"/>
            <a:ext cx="67598" cy="67598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1079680"/>
            <a:ext cx="67598" cy="67598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539718"/>
            <a:ext cx="67598" cy="67598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674708"/>
            <a:ext cx="67598" cy="6759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809699"/>
            <a:ext cx="67598" cy="6759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944690"/>
            <a:ext cx="67598" cy="6759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1079784"/>
            <a:ext cx="67598" cy="6759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539718"/>
            <a:ext cx="67598" cy="6759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674708"/>
            <a:ext cx="67598" cy="6759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809699"/>
            <a:ext cx="67598" cy="67598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944690"/>
            <a:ext cx="67598" cy="67598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1079680"/>
            <a:ext cx="67598" cy="6759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539718"/>
            <a:ext cx="67598" cy="67598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674605"/>
            <a:ext cx="67598" cy="67598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809699"/>
            <a:ext cx="67598" cy="67598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944690"/>
            <a:ext cx="67598" cy="67598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539614"/>
            <a:ext cx="67598" cy="67598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079680"/>
            <a:ext cx="67598" cy="67598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674605"/>
            <a:ext cx="67598" cy="67598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809699"/>
            <a:ext cx="67598" cy="67598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944690"/>
            <a:ext cx="67598" cy="67598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9202" y="1079784"/>
            <a:ext cx="67598" cy="67598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539614"/>
            <a:ext cx="67598" cy="67598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674605"/>
            <a:ext cx="67598" cy="67598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809596"/>
            <a:ext cx="67598" cy="67598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944586"/>
            <a:ext cx="67598" cy="67598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539614"/>
            <a:ext cx="67598" cy="67598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079680"/>
            <a:ext cx="67598" cy="67598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674605"/>
            <a:ext cx="67598" cy="67598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809596"/>
            <a:ext cx="67598" cy="67598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944586"/>
            <a:ext cx="67598" cy="67598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079680"/>
            <a:ext cx="67598" cy="67598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5922903" y="1213534"/>
            <a:ext cx="28575" cy="60325"/>
          </a:xfrm>
          <a:custGeom>
            <a:avLst/>
            <a:gdLst/>
            <a:ahLst/>
            <a:cxnLst/>
            <a:rect l="l" t="t" r="r" b="b"/>
            <a:pathLst>
              <a:path w="28575" h="60325">
                <a:moveTo>
                  <a:pt x="0" y="60053"/>
                </a:moveTo>
                <a:lnTo>
                  <a:pt x="7196" y="29987"/>
                </a:lnTo>
                <a:lnTo>
                  <a:pt x="14780" y="0"/>
                </a:lnTo>
                <a:lnTo>
                  <a:pt x="20341" y="5216"/>
                </a:lnTo>
                <a:lnTo>
                  <a:pt x="24613" y="11576"/>
                </a:lnTo>
                <a:lnTo>
                  <a:pt x="27353" y="18866"/>
                </a:lnTo>
                <a:lnTo>
                  <a:pt x="28321" y="26874"/>
                </a:lnTo>
                <a:lnTo>
                  <a:pt x="26163" y="38759"/>
                </a:lnTo>
                <a:lnTo>
                  <a:pt x="20207" y="48774"/>
                </a:lnTo>
                <a:lnTo>
                  <a:pt x="11227" y="56133"/>
                </a:lnTo>
                <a:lnTo>
                  <a:pt x="0" y="60053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96545" y="1341599"/>
            <a:ext cx="55244" cy="67945"/>
          </a:xfrm>
          <a:custGeom>
            <a:avLst/>
            <a:gdLst/>
            <a:ahLst/>
            <a:cxnLst/>
            <a:rect l="l" t="t" r="r" b="b"/>
            <a:pathLst>
              <a:path w="55245" h="67944">
                <a:moveTo>
                  <a:pt x="20879" y="67598"/>
                </a:moveTo>
                <a:lnTo>
                  <a:pt x="12920" y="67598"/>
                </a:lnTo>
                <a:lnTo>
                  <a:pt x="5788" y="64704"/>
                </a:lnTo>
                <a:lnTo>
                  <a:pt x="0" y="60156"/>
                </a:lnTo>
                <a:lnTo>
                  <a:pt x="5336" y="30866"/>
                </a:lnTo>
                <a:lnTo>
                  <a:pt x="11059" y="1653"/>
                </a:lnTo>
                <a:lnTo>
                  <a:pt x="14160" y="620"/>
                </a:lnTo>
                <a:lnTo>
                  <a:pt x="17468" y="0"/>
                </a:lnTo>
                <a:lnTo>
                  <a:pt x="20879" y="0"/>
                </a:lnTo>
                <a:lnTo>
                  <a:pt x="34052" y="2664"/>
                </a:lnTo>
                <a:lnTo>
                  <a:pt x="44794" y="9922"/>
                </a:lnTo>
                <a:lnTo>
                  <a:pt x="52028" y="20669"/>
                </a:lnTo>
                <a:lnTo>
                  <a:pt x="54678" y="33799"/>
                </a:lnTo>
                <a:lnTo>
                  <a:pt x="52028" y="46915"/>
                </a:lnTo>
                <a:lnTo>
                  <a:pt x="44794" y="57637"/>
                </a:lnTo>
                <a:lnTo>
                  <a:pt x="34052" y="64890"/>
                </a:lnTo>
                <a:lnTo>
                  <a:pt x="20879" y="6759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" name="object 10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729" y="1476590"/>
            <a:ext cx="67598" cy="67598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729" y="1611581"/>
            <a:ext cx="67598" cy="67598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729" y="1746675"/>
            <a:ext cx="67598" cy="67598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1206609"/>
            <a:ext cx="67598" cy="67598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1341599"/>
            <a:ext cx="67598" cy="67598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1476590"/>
            <a:ext cx="67598" cy="67598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1611581"/>
            <a:ext cx="67598" cy="67598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1746674"/>
            <a:ext cx="67598" cy="67598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1206609"/>
            <a:ext cx="67598" cy="67598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1341599"/>
            <a:ext cx="67598" cy="67598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1476590"/>
            <a:ext cx="67598" cy="67598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1611581"/>
            <a:ext cx="67598" cy="67598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153710" y="1746675"/>
            <a:ext cx="67598" cy="67598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1206712"/>
            <a:ext cx="67598" cy="67598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1341599"/>
            <a:ext cx="67598" cy="67598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1476693"/>
            <a:ext cx="67598" cy="67598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1611684"/>
            <a:ext cx="67598" cy="67598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1746675"/>
            <a:ext cx="67598" cy="67598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1206609"/>
            <a:ext cx="67598" cy="67598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1341599"/>
            <a:ext cx="67598" cy="67598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1476590"/>
            <a:ext cx="67598" cy="67598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1611581"/>
            <a:ext cx="67598" cy="67598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1746675"/>
            <a:ext cx="67598" cy="67598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206609"/>
            <a:ext cx="67598" cy="67598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341599"/>
            <a:ext cx="67598" cy="67598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476590"/>
            <a:ext cx="67598" cy="67598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746675"/>
            <a:ext cx="67598" cy="67598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611581"/>
            <a:ext cx="67598" cy="67598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1206609"/>
            <a:ext cx="67598" cy="67598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1341599"/>
            <a:ext cx="67598" cy="67598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1476590"/>
            <a:ext cx="67598" cy="67598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1611581"/>
            <a:ext cx="67598" cy="67598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79202" y="1746675"/>
            <a:ext cx="67598" cy="67598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206609"/>
            <a:ext cx="67598" cy="67598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341599"/>
            <a:ext cx="67598" cy="67598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476590"/>
            <a:ext cx="67598" cy="67598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611581"/>
            <a:ext cx="67598" cy="67598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746674"/>
            <a:ext cx="67598" cy="67598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206609"/>
            <a:ext cx="67598" cy="67598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341599"/>
            <a:ext cx="67598" cy="67598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476590"/>
            <a:ext cx="67598" cy="67598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611581"/>
            <a:ext cx="67598" cy="67598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746674"/>
            <a:ext cx="67598" cy="67598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539718"/>
            <a:ext cx="67598" cy="67598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674708"/>
            <a:ext cx="67598" cy="67598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944690"/>
            <a:ext cx="67598" cy="67598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809699"/>
            <a:ext cx="67598" cy="67598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079784"/>
            <a:ext cx="67598" cy="67598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539718"/>
            <a:ext cx="67598" cy="67598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674708"/>
            <a:ext cx="67598" cy="67598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944690"/>
            <a:ext cx="67598" cy="67598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809699"/>
            <a:ext cx="67598" cy="67598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079680"/>
            <a:ext cx="67598" cy="67598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539718"/>
            <a:ext cx="67598" cy="67598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674708"/>
            <a:ext cx="67598" cy="67598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809699"/>
            <a:ext cx="67598" cy="67598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944690"/>
            <a:ext cx="67598" cy="67598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1079680"/>
            <a:ext cx="67598" cy="67598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674605"/>
            <a:ext cx="67598" cy="67598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539718"/>
            <a:ext cx="67598" cy="67598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809699"/>
            <a:ext cx="67598" cy="67598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1079680"/>
            <a:ext cx="67598" cy="67598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944690"/>
            <a:ext cx="67598" cy="67598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539718"/>
            <a:ext cx="67598" cy="67598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674605"/>
            <a:ext cx="67598" cy="67598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944690"/>
            <a:ext cx="67598" cy="67598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809699"/>
            <a:ext cx="67598" cy="67598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1079680"/>
            <a:ext cx="67598" cy="67598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539614"/>
            <a:ext cx="67598" cy="67598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674605"/>
            <a:ext cx="67598" cy="67598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809595"/>
            <a:ext cx="67598" cy="67598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4656" y="944586"/>
            <a:ext cx="67598" cy="67598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750" y="539614"/>
            <a:ext cx="67598" cy="67598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750" y="674605"/>
            <a:ext cx="67598" cy="67598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79750" y="809595"/>
            <a:ext cx="67598" cy="67598"/>
          </a:xfrm>
          <a:prstGeom prst="rect">
            <a:avLst/>
          </a:prstGeom>
        </p:spPr>
      </p:pic>
      <p:sp>
        <p:nvSpPr>
          <p:cNvPr id="177" name="object 177"/>
          <p:cNvSpPr/>
          <p:nvPr/>
        </p:nvSpPr>
        <p:spPr>
          <a:xfrm>
            <a:off x="7879750" y="944690"/>
            <a:ext cx="65405" cy="53975"/>
          </a:xfrm>
          <a:custGeom>
            <a:avLst/>
            <a:gdLst/>
            <a:ahLst/>
            <a:cxnLst/>
            <a:rect l="l" t="t" r="r" b="b"/>
            <a:pathLst>
              <a:path w="65404" h="53975">
                <a:moveTo>
                  <a:pt x="6408" y="53438"/>
                </a:moveTo>
                <a:lnTo>
                  <a:pt x="2377" y="47856"/>
                </a:lnTo>
                <a:lnTo>
                  <a:pt x="0" y="41138"/>
                </a:lnTo>
                <a:lnTo>
                  <a:pt x="0" y="33799"/>
                </a:lnTo>
                <a:lnTo>
                  <a:pt x="2664" y="20625"/>
                </a:lnTo>
                <a:lnTo>
                  <a:pt x="9922" y="9884"/>
                </a:lnTo>
                <a:lnTo>
                  <a:pt x="20669" y="2650"/>
                </a:lnTo>
                <a:lnTo>
                  <a:pt x="33799" y="0"/>
                </a:lnTo>
                <a:lnTo>
                  <a:pt x="44012" y="1569"/>
                </a:lnTo>
                <a:lnTo>
                  <a:pt x="52947" y="5969"/>
                </a:lnTo>
                <a:lnTo>
                  <a:pt x="60137" y="12732"/>
                </a:lnTo>
                <a:lnTo>
                  <a:pt x="65117" y="21395"/>
                </a:lnTo>
                <a:lnTo>
                  <a:pt x="50232" y="29033"/>
                </a:lnTo>
                <a:lnTo>
                  <a:pt x="35491" y="36913"/>
                </a:lnTo>
                <a:lnTo>
                  <a:pt x="20887" y="45044"/>
                </a:lnTo>
                <a:lnTo>
                  <a:pt x="6408" y="5343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8" name="object 17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539614"/>
            <a:ext cx="67598" cy="67598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674605"/>
            <a:ext cx="67598" cy="67598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809699"/>
            <a:ext cx="67598" cy="67598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539614"/>
            <a:ext cx="67598" cy="67598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674605"/>
            <a:ext cx="67598" cy="67598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809596"/>
            <a:ext cx="67598" cy="67598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722" y="539614"/>
            <a:ext cx="67598" cy="67598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722" y="674605"/>
            <a:ext cx="67598" cy="67598"/>
          </a:xfrm>
          <a:prstGeom prst="rect">
            <a:avLst/>
          </a:prstGeom>
        </p:spPr>
      </p:pic>
      <p:sp>
        <p:nvSpPr>
          <p:cNvPr id="186" name="object 186"/>
          <p:cNvSpPr/>
          <p:nvPr/>
        </p:nvSpPr>
        <p:spPr>
          <a:xfrm>
            <a:off x="8284722" y="809699"/>
            <a:ext cx="67945" cy="57150"/>
          </a:xfrm>
          <a:custGeom>
            <a:avLst/>
            <a:gdLst/>
            <a:ahLst/>
            <a:cxnLst/>
            <a:rect l="l" t="t" r="r" b="b"/>
            <a:pathLst>
              <a:path w="67945" h="57150">
                <a:moveTo>
                  <a:pt x="9405" y="57055"/>
                </a:moveTo>
                <a:lnTo>
                  <a:pt x="3617" y="50957"/>
                </a:lnTo>
                <a:lnTo>
                  <a:pt x="0" y="42791"/>
                </a:lnTo>
                <a:lnTo>
                  <a:pt x="0" y="33799"/>
                </a:lnTo>
                <a:lnTo>
                  <a:pt x="2664" y="20625"/>
                </a:lnTo>
                <a:lnTo>
                  <a:pt x="9922" y="9884"/>
                </a:lnTo>
                <a:lnTo>
                  <a:pt x="20669" y="2650"/>
                </a:lnTo>
                <a:lnTo>
                  <a:pt x="33799" y="0"/>
                </a:lnTo>
                <a:lnTo>
                  <a:pt x="46973" y="2650"/>
                </a:lnTo>
                <a:lnTo>
                  <a:pt x="57714" y="9884"/>
                </a:lnTo>
                <a:lnTo>
                  <a:pt x="64948" y="20625"/>
                </a:lnTo>
                <a:lnTo>
                  <a:pt x="67598" y="33799"/>
                </a:lnTo>
                <a:lnTo>
                  <a:pt x="67598" y="41241"/>
                </a:lnTo>
                <a:lnTo>
                  <a:pt x="65118" y="48063"/>
                </a:lnTo>
                <a:lnTo>
                  <a:pt x="60983" y="53644"/>
                </a:lnTo>
                <a:lnTo>
                  <a:pt x="48040" y="54265"/>
                </a:lnTo>
                <a:lnTo>
                  <a:pt x="35117" y="55040"/>
                </a:lnTo>
                <a:lnTo>
                  <a:pt x="22232" y="55970"/>
                </a:lnTo>
                <a:lnTo>
                  <a:pt x="9405" y="5705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7" name="object 1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206712"/>
            <a:ext cx="67598" cy="67598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341599"/>
            <a:ext cx="67598" cy="67598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476693"/>
            <a:ext cx="67598" cy="67598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611684"/>
            <a:ext cx="67598" cy="67598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746675"/>
            <a:ext cx="67598" cy="67598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341599"/>
            <a:ext cx="67598" cy="67598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206712"/>
            <a:ext cx="67598" cy="67598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476590"/>
            <a:ext cx="67598" cy="67598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611581"/>
            <a:ext cx="67598" cy="67598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746675"/>
            <a:ext cx="67598" cy="67598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1206609"/>
            <a:ext cx="67598" cy="67598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1341599"/>
            <a:ext cx="67598" cy="67598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1476590"/>
            <a:ext cx="67598" cy="67598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354258" y="1611684"/>
            <a:ext cx="67288" cy="67495"/>
          </a:xfrm>
          <a:prstGeom prst="rect">
            <a:avLst/>
          </a:prstGeom>
        </p:spPr>
      </p:pic>
      <p:sp>
        <p:nvSpPr>
          <p:cNvPr id="201" name="object 201"/>
          <p:cNvSpPr/>
          <p:nvPr/>
        </p:nvSpPr>
        <p:spPr>
          <a:xfrm>
            <a:off x="7354258" y="1746675"/>
            <a:ext cx="50800" cy="67945"/>
          </a:xfrm>
          <a:custGeom>
            <a:avLst/>
            <a:gdLst/>
            <a:ahLst/>
            <a:cxnLst/>
            <a:rect l="l" t="t" r="r" b="b"/>
            <a:pathLst>
              <a:path w="50800" h="67944">
                <a:moveTo>
                  <a:pt x="38347" y="67598"/>
                </a:moveTo>
                <a:lnTo>
                  <a:pt x="33799" y="67598"/>
                </a:lnTo>
                <a:lnTo>
                  <a:pt x="20669" y="64948"/>
                </a:lnTo>
                <a:lnTo>
                  <a:pt x="9922" y="57714"/>
                </a:lnTo>
                <a:lnTo>
                  <a:pt x="2664" y="46973"/>
                </a:lnTo>
                <a:lnTo>
                  <a:pt x="0" y="33799"/>
                </a:lnTo>
                <a:lnTo>
                  <a:pt x="2664" y="20625"/>
                </a:lnTo>
                <a:lnTo>
                  <a:pt x="9922" y="9883"/>
                </a:lnTo>
                <a:lnTo>
                  <a:pt x="20669" y="2650"/>
                </a:lnTo>
                <a:lnTo>
                  <a:pt x="33799" y="0"/>
                </a:lnTo>
                <a:lnTo>
                  <a:pt x="39897" y="0"/>
                </a:lnTo>
                <a:lnTo>
                  <a:pt x="45582" y="1757"/>
                </a:lnTo>
                <a:lnTo>
                  <a:pt x="50543" y="4651"/>
                </a:lnTo>
                <a:lnTo>
                  <a:pt x="49203" y="19693"/>
                </a:lnTo>
                <a:lnTo>
                  <a:pt x="48114" y="34755"/>
                </a:lnTo>
                <a:lnTo>
                  <a:pt x="47258" y="49855"/>
                </a:lnTo>
                <a:lnTo>
                  <a:pt x="46616" y="65014"/>
                </a:lnTo>
                <a:lnTo>
                  <a:pt x="42688" y="66668"/>
                </a:lnTo>
                <a:lnTo>
                  <a:pt x="38347" y="6759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2" name="object 20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1206609"/>
            <a:ext cx="67598" cy="67598"/>
          </a:xfrm>
          <a:prstGeom prst="rect">
            <a:avLst/>
          </a:prstGeom>
        </p:spPr>
      </p:pic>
      <p:sp>
        <p:nvSpPr>
          <p:cNvPr id="203" name="object 203"/>
          <p:cNvSpPr/>
          <p:nvPr/>
        </p:nvSpPr>
        <p:spPr>
          <a:xfrm>
            <a:off x="7489249" y="1341599"/>
            <a:ext cx="48895" cy="62865"/>
          </a:xfrm>
          <a:custGeom>
            <a:avLst/>
            <a:gdLst/>
            <a:ahLst/>
            <a:cxnLst/>
            <a:rect l="l" t="t" r="r" b="b"/>
            <a:pathLst>
              <a:path w="48895" h="62865">
                <a:moveTo>
                  <a:pt x="16021" y="62430"/>
                </a:moveTo>
                <a:lnTo>
                  <a:pt x="9462" y="57128"/>
                </a:lnTo>
                <a:lnTo>
                  <a:pt x="4405" y="50401"/>
                </a:lnTo>
                <a:lnTo>
                  <a:pt x="1151" y="42531"/>
                </a:lnTo>
                <a:lnTo>
                  <a:pt x="0" y="33799"/>
                </a:lnTo>
                <a:lnTo>
                  <a:pt x="2664" y="20625"/>
                </a:lnTo>
                <a:lnTo>
                  <a:pt x="9922" y="9884"/>
                </a:lnTo>
                <a:lnTo>
                  <a:pt x="20669" y="2650"/>
                </a:lnTo>
                <a:lnTo>
                  <a:pt x="33799" y="0"/>
                </a:lnTo>
                <a:lnTo>
                  <a:pt x="39070" y="0"/>
                </a:lnTo>
                <a:lnTo>
                  <a:pt x="44032" y="1343"/>
                </a:lnTo>
                <a:lnTo>
                  <a:pt x="48373" y="3514"/>
                </a:lnTo>
                <a:lnTo>
                  <a:pt x="39902" y="18069"/>
                </a:lnTo>
                <a:lnTo>
                  <a:pt x="31693" y="32740"/>
                </a:lnTo>
                <a:lnTo>
                  <a:pt x="23736" y="47527"/>
                </a:lnTo>
                <a:lnTo>
                  <a:pt x="16021" y="62430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4" name="object 20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8989" y="14226"/>
            <a:ext cx="67598" cy="67598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8989" y="149320"/>
            <a:ext cx="67598" cy="67598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8989" y="284310"/>
            <a:ext cx="67598" cy="67598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8989" y="419301"/>
            <a:ext cx="67598" cy="67598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3980" y="14226"/>
            <a:ext cx="67599" cy="67598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3980" y="149216"/>
            <a:ext cx="67599" cy="67598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3980" y="284207"/>
            <a:ext cx="67599" cy="67598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3980" y="419301"/>
            <a:ext cx="67599" cy="67598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8971" y="14226"/>
            <a:ext cx="67598" cy="67598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8971" y="149216"/>
            <a:ext cx="67598" cy="67598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8971" y="284207"/>
            <a:ext cx="67598" cy="67598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8971" y="419301"/>
            <a:ext cx="67598" cy="67598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2" y="14226"/>
            <a:ext cx="67598" cy="67598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2" y="149216"/>
            <a:ext cx="67598" cy="67598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2" y="284207"/>
            <a:ext cx="67598" cy="67598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2" y="419301"/>
            <a:ext cx="67598" cy="67598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149216"/>
            <a:ext cx="67598" cy="67598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14226"/>
            <a:ext cx="67598" cy="67598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284207"/>
            <a:ext cx="67598" cy="67598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419301"/>
            <a:ext cx="67598" cy="67598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14226"/>
            <a:ext cx="67599" cy="67598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149320"/>
            <a:ext cx="67599" cy="67598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284310"/>
            <a:ext cx="67599" cy="67598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419301"/>
            <a:ext cx="67599" cy="67598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14226"/>
            <a:ext cx="67599" cy="67598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149216"/>
            <a:ext cx="67599" cy="67598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284207"/>
            <a:ext cx="67599" cy="67598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419301"/>
            <a:ext cx="67599" cy="67598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14226"/>
            <a:ext cx="67598" cy="67598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149320"/>
            <a:ext cx="67598" cy="67598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284310"/>
            <a:ext cx="67598" cy="67598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419301"/>
            <a:ext cx="67598" cy="67598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4329"/>
            <a:ext cx="67598" cy="67598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49320"/>
            <a:ext cx="67598" cy="67598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284310"/>
            <a:ext cx="67598" cy="67598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419404"/>
            <a:ext cx="67598" cy="67598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4329"/>
            <a:ext cx="67598" cy="67598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49320"/>
            <a:ext cx="67598" cy="67598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284310"/>
            <a:ext cx="67598" cy="67598"/>
          </a:xfrm>
          <a:prstGeom prst="rect">
            <a:avLst/>
          </a:prstGeom>
        </p:spPr>
      </p:pic>
      <p:pic>
        <p:nvPicPr>
          <p:cNvPr id="243" name="object 2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419404"/>
            <a:ext cx="67598" cy="67598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49320"/>
            <a:ext cx="67598" cy="67598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4329"/>
            <a:ext cx="67598" cy="67598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284310"/>
            <a:ext cx="67598" cy="67598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419404"/>
            <a:ext cx="67598" cy="67598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4329"/>
            <a:ext cx="67598" cy="67598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49320"/>
            <a:ext cx="67598" cy="67598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284310"/>
            <a:ext cx="67598" cy="67598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419301"/>
            <a:ext cx="67598" cy="67598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4329"/>
            <a:ext cx="67599" cy="67598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49320"/>
            <a:ext cx="67599" cy="67598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284310"/>
            <a:ext cx="67599" cy="67598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419301"/>
            <a:ext cx="67599" cy="67598"/>
          </a:xfrm>
          <a:prstGeom prst="rect">
            <a:avLst/>
          </a:prstGeom>
        </p:spPr>
      </p:pic>
      <p:sp>
        <p:nvSpPr>
          <p:cNvPr id="256" name="object 256"/>
          <p:cNvSpPr/>
          <p:nvPr/>
        </p:nvSpPr>
        <p:spPr>
          <a:xfrm>
            <a:off x="10159604" y="46681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59" h="35560">
                <a:moveTo>
                  <a:pt x="34213" y="35143"/>
                </a:moveTo>
                <a:lnTo>
                  <a:pt x="33799" y="35143"/>
                </a:lnTo>
                <a:lnTo>
                  <a:pt x="20625" y="32492"/>
                </a:lnTo>
                <a:lnTo>
                  <a:pt x="9884" y="25259"/>
                </a:lnTo>
                <a:lnTo>
                  <a:pt x="2650" y="14517"/>
                </a:lnTo>
                <a:lnTo>
                  <a:pt x="0" y="1343"/>
                </a:lnTo>
                <a:lnTo>
                  <a:pt x="0" y="826"/>
                </a:lnTo>
                <a:lnTo>
                  <a:pt x="103" y="413"/>
                </a:lnTo>
                <a:lnTo>
                  <a:pt x="103" y="0"/>
                </a:lnTo>
                <a:lnTo>
                  <a:pt x="4651" y="4547"/>
                </a:lnTo>
                <a:lnTo>
                  <a:pt x="9302" y="8889"/>
                </a:lnTo>
                <a:lnTo>
                  <a:pt x="19165" y="18803"/>
                </a:lnTo>
                <a:lnTo>
                  <a:pt x="34936" y="35039"/>
                </a:lnTo>
                <a:lnTo>
                  <a:pt x="34523" y="35039"/>
                </a:lnTo>
                <a:lnTo>
                  <a:pt x="34213" y="35143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7" name="object 2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149320"/>
            <a:ext cx="67598" cy="67598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284310"/>
            <a:ext cx="67598" cy="67598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419301"/>
            <a:ext cx="67598" cy="67598"/>
          </a:xfrm>
          <a:prstGeom prst="rect">
            <a:avLst/>
          </a:prstGeom>
        </p:spPr>
      </p:pic>
      <p:sp>
        <p:nvSpPr>
          <p:cNvPr id="260" name="object 260"/>
          <p:cNvSpPr/>
          <p:nvPr/>
        </p:nvSpPr>
        <p:spPr>
          <a:xfrm>
            <a:off x="10295835" y="191388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4" h="22860">
                <a:moveTo>
                  <a:pt x="19328" y="22739"/>
                </a:moveTo>
                <a:lnTo>
                  <a:pt x="12616" y="18881"/>
                </a:lnTo>
                <a:lnTo>
                  <a:pt x="7028" y="13656"/>
                </a:lnTo>
                <a:lnTo>
                  <a:pt x="2758" y="7288"/>
                </a:lnTo>
                <a:lnTo>
                  <a:pt x="0" y="0"/>
                </a:lnTo>
                <a:lnTo>
                  <a:pt x="4866" y="5675"/>
                </a:lnTo>
                <a:lnTo>
                  <a:pt x="19328" y="2273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1" name="object 2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284310"/>
            <a:ext cx="67599" cy="67598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419301"/>
            <a:ext cx="67599" cy="67598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419404"/>
            <a:ext cx="67598" cy="67598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8989" y="539718"/>
            <a:ext cx="67598" cy="67598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18989" y="674605"/>
            <a:ext cx="67598" cy="67598"/>
          </a:xfrm>
          <a:prstGeom prst="rect">
            <a:avLst/>
          </a:prstGeom>
        </p:spPr>
      </p:pic>
      <p:sp>
        <p:nvSpPr>
          <p:cNvPr id="266" name="object 266"/>
          <p:cNvSpPr/>
          <p:nvPr/>
        </p:nvSpPr>
        <p:spPr>
          <a:xfrm>
            <a:off x="8418886" y="809699"/>
            <a:ext cx="67945" cy="57150"/>
          </a:xfrm>
          <a:custGeom>
            <a:avLst/>
            <a:gdLst/>
            <a:ahLst/>
            <a:cxnLst/>
            <a:rect l="l" t="t" r="r" b="b"/>
            <a:pathLst>
              <a:path w="67945" h="57150">
                <a:moveTo>
                  <a:pt x="58192" y="57055"/>
                </a:moveTo>
                <a:lnTo>
                  <a:pt x="45366" y="55926"/>
                </a:lnTo>
                <a:lnTo>
                  <a:pt x="32481" y="55001"/>
                </a:lnTo>
                <a:lnTo>
                  <a:pt x="19558" y="54250"/>
                </a:lnTo>
                <a:lnTo>
                  <a:pt x="6615" y="53644"/>
                </a:lnTo>
                <a:lnTo>
                  <a:pt x="2480" y="48063"/>
                </a:lnTo>
                <a:lnTo>
                  <a:pt x="0" y="41241"/>
                </a:lnTo>
                <a:lnTo>
                  <a:pt x="0" y="33799"/>
                </a:lnTo>
                <a:lnTo>
                  <a:pt x="2650" y="20625"/>
                </a:lnTo>
                <a:lnTo>
                  <a:pt x="9884" y="9884"/>
                </a:lnTo>
                <a:lnTo>
                  <a:pt x="20625" y="2650"/>
                </a:lnTo>
                <a:lnTo>
                  <a:pt x="33799" y="0"/>
                </a:lnTo>
                <a:lnTo>
                  <a:pt x="46973" y="2664"/>
                </a:lnTo>
                <a:lnTo>
                  <a:pt x="57714" y="9922"/>
                </a:lnTo>
                <a:lnTo>
                  <a:pt x="64948" y="20669"/>
                </a:lnTo>
                <a:lnTo>
                  <a:pt x="67598" y="33799"/>
                </a:lnTo>
                <a:lnTo>
                  <a:pt x="67598" y="42791"/>
                </a:lnTo>
                <a:lnTo>
                  <a:pt x="63981" y="50957"/>
                </a:lnTo>
                <a:lnTo>
                  <a:pt x="58192" y="5705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7" name="object 26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3980" y="539718"/>
            <a:ext cx="67599" cy="67598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553980" y="674605"/>
            <a:ext cx="67598" cy="67598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53980" y="809596"/>
            <a:ext cx="67599" cy="67598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8971" y="539614"/>
            <a:ext cx="67598" cy="67598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8971" y="674605"/>
            <a:ext cx="67598" cy="67598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88971" y="809595"/>
            <a:ext cx="67598" cy="67598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2" y="539614"/>
            <a:ext cx="67598" cy="67598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2" y="674605"/>
            <a:ext cx="67598" cy="67598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23962" y="809595"/>
            <a:ext cx="67598" cy="67598"/>
          </a:xfrm>
          <a:prstGeom prst="rect">
            <a:avLst/>
          </a:prstGeom>
        </p:spPr>
      </p:pic>
      <p:sp>
        <p:nvSpPr>
          <p:cNvPr id="276" name="object 276"/>
          <p:cNvSpPr/>
          <p:nvPr/>
        </p:nvSpPr>
        <p:spPr>
          <a:xfrm>
            <a:off x="8826442" y="944690"/>
            <a:ext cx="65405" cy="53340"/>
          </a:xfrm>
          <a:custGeom>
            <a:avLst/>
            <a:gdLst/>
            <a:ahLst/>
            <a:cxnLst/>
            <a:rect l="l" t="t" r="r" b="b"/>
            <a:pathLst>
              <a:path w="65404" h="53340">
                <a:moveTo>
                  <a:pt x="58709" y="53334"/>
                </a:moveTo>
                <a:lnTo>
                  <a:pt x="44230" y="44941"/>
                </a:lnTo>
                <a:lnTo>
                  <a:pt x="29626" y="36809"/>
                </a:lnTo>
                <a:lnTo>
                  <a:pt x="14885" y="28930"/>
                </a:lnTo>
                <a:lnTo>
                  <a:pt x="0" y="21292"/>
                </a:lnTo>
                <a:lnTo>
                  <a:pt x="4980" y="12732"/>
                </a:lnTo>
                <a:lnTo>
                  <a:pt x="12170" y="5994"/>
                </a:lnTo>
                <a:lnTo>
                  <a:pt x="21105" y="1582"/>
                </a:lnTo>
                <a:lnTo>
                  <a:pt x="31318" y="0"/>
                </a:lnTo>
                <a:lnTo>
                  <a:pt x="44492" y="2664"/>
                </a:lnTo>
                <a:lnTo>
                  <a:pt x="55233" y="9922"/>
                </a:lnTo>
                <a:lnTo>
                  <a:pt x="62467" y="20669"/>
                </a:lnTo>
                <a:lnTo>
                  <a:pt x="65117" y="33799"/>
                </a:lnTo>
                <a:lnTo>
                  <a:pt x="65117" y="41138"/>
                </a:lnTo>
                <a:lnTo>
                  <a:pt x="62740" y="47856"/>
                </a:lnTo>
                <a:lnTo>
                  <a:pt x="58709" y="53334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7" name="object 2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539614"/>
            <a:ext cx="67598" cy="67598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674605"/>
            <a:ext cx="67598" cy="67598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809595"/>
            <a:ext cx="67598" cy="67598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9056" y="944586"/>
            <a:ext cx="67598" cy="67598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539614"/>
            <a:ext cx="67599" cy="67598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674605"/>
            <a:ext cx="67599" cy="67598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809596"/>
            <a:ext cx="67599" cy="67598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944586"/>
            <a:ext cx="67599" cy="67598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9369" y="1079680"/>
            <a:ext cx="67599" cy="67598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539614"/>
            <a:ext cx="67599" cy="67598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674605"/>
            <a:ext cx="67599" cy="67598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4463" y="809595"/>
            <a:ext cx="67598" cy="67598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944586"/>
            <a:ext cx="67599" cy="67598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1079680"/>
            <a:ext cx="67599" cy="67598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539614"/>
            <a:ext cx="67598" cy="67598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674605"/>
            <a:ext cx="67598" cy="67598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809699"/>
            <a:ext cx="67598" cy="67598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944690"/>
            <a:ext cx="67598" cy="67598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49454" y="1079784"/>
            <a:ext cx="67598" cy="67598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539718"/>
            <a:ext cx="67598" cy="67598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674708"/>
            <a:ext cx="67598" cy="67598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809699"/>
            <a:ext cx="67598" cy="67598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944690"/>
            <a:ext cx="67598" cy="67598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079680"/>
            <a:ext cx="67598" cy="67598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539718"/>
            <a:ext cx="67598" cy="67598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674708"/>
            <a:ext cx="67598" cy="67598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809699"/>
            <a:ext cx="67598" cy="67598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944690"/>
            <a:ext cx="67598" cy="67598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079680"/>
            <a:ext cx="67598" cy="67598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14463" y="1206609"/>
            <a:ext cx="67599" cy="67598"/>
          </a:xfrm>
          <a:prstGeom prst="rect">
            <a:avLst/>
          </a:prstGeom>
        </p:spPr>
      </p:pic>
      <p:sp>
        <p:nvSpPr>
          <p:cNvPr id="307" name="object 307"/>
          <p:cNvSpPr/>
          <p:nvPr/>
        </p:nvSpPr>
        <p:spPr>
          <a:xfrm>
            <a:off x="9233482" y="1341599"/>
            <a:ext cx="48895" cy="62865"/>
          </a:xfrm>
          <a:custGeom>
            <a:avLst/>
            <a:gdLst/>
            <a:ahLst/>
            <a:cxnLst/>
            <a:rect l="l" t="t" r="r" b="b"/>
            <a:pathLst>
              <a:path w="48895" h="62865">
                <a:moveTo>
                  <a:pt x="32352" y="62327"/>
                </a:moveTo>
                <a:lnTo>
                  <a:pt x="24680" y="47423"/>
                </a:lnTo>
                <a:lnTo>
                  <a:pt x="16718" y="32636"/>
                </a:lnTo>
                <a:lnTo>
                  <a:pt x="8485" y="17965"/>
                </a:lnTo>
                <a:lnTo>
                  <a:pt x="0" y="3410"/>
                </a:lnTo>
                <a:lnTo>
                  <a:pt x="4444" y="1343"/>
                </a:lnTo>
                <a:lnTo>
                  <a:pt x="9406" y="0"/>
                </a:lnTo>
                <a:lnTo>
                  <a:pt x="14677" y="0"/>
                </a:lnTo>
                <a:lnTo>
                  <a:pt x="27851" y="2664"/>
                </a:lnTo>
                <a:lnTo>
                  <a:pt x="38592" y="9922"/>
                </a:lnTo>
                <a:lnTo>
                  <a:pt x="45826" y="20669"/>
                </a:lnTo>
                <a:lnTo>
                  <a:pt x="48476" y="33799"/>
                </a:lnTo>
                <a:lnTo>
                  <a:pt x="47323" y="42530"/>
                </a:lnTo>
                <a:lnTo>
                  <a:pt x="44058" y="50389"/>
                </a:lnTo>
                <a:lnTo>
                  <a:pt x="38970" y="57084"/>
                </a:lnTo>
                <a:lnTo>
                  <a:pt x="32352" y="62327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8" name="object 30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1206609"/>
            <a:ext cx="67598" cy="67598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1341599"/>
            <a:ext cx="67598" cy="67598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49454" y="1476590"/>
            <a:ext cx="67598" cy="67598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349764" y="1611684"/>
            <a:ext cx="67288" cy="67392"/>
          </a:xfrm>
          <a:prstGeom prst="rect">
            <a:avLst/>
          </a:prstGeom>
        </p:spPr>
      </p:pic>
      <p:sp>
        <p:nvSpPr>
          <p:cNvPr id="312" name="object 312"/>
          <p:cNvSpPr/>
          <p:nvPr/>
        </p:nvSpPr>
        <p:spPr>
          <a:xfrm>
            <a:off x="9366508" y="1746675"/>
            <a:ext cx="50800" cy="67945"/>
          </a:xfrm>
          <a:custGeom>
            <a:avLst/>
            <a:gdLst/>
            <a:ahLst/>
            <a:cxnLst/>
            <a:rect l="l" t="t" r="r" b="b"/>
            <a:pathLst>
              <a:path w="50800" h="67944">
                <a:moveTo>
                  <a:pt x="16744" y="67598"/>
                </a:moveTo>
                <a:lnTo>
                  <a:pt x="12196" y="67598"/>
                </a:lnTo>
                <a:lnTo>
                  <a:pt x="7855" y="66668"/>
                </a:lnTo>
                <a:lnTo>
                  <a:pt x="3927" y="65014"/>
                </a:lnTo>
                <a:lnTo>
                  <a:pt x="3284" y="49841"/>
                </a:lnTo>
                <a:lnTo>
                  <a:pt x="2429" y="34716"/>
                </a:lnTo>
                <a:lnTo>
                  <a:pt x="1340" y="19649"/>
                </a:lnTo>
                <a:lnTo>
                  <a:pt x="0" y="4651"/>
                </a:lnTo>
                <a:lnTo>
                  <a:pt x="4961" y="1757"/>
                </a:lnTo>
                <a:lnTo>
                  <a:pt x="10646" y="0"/>
                </a:lnTo>
                <a:lnTo>
                  <a:pt x="16744" y="0"/>
                </a:lnTo>
                <a:lnTo>
                  <a:pt x="29874" y="2650"/>
                </a:lnTo>
                <a:lnTo>
                  <a:pt x="40621" y="9883"/>
                </a:lnTo>
                <a:lnTo>
                  <a:pt x="47879" y="20625"/>
                </a:lnTo>
                <a:lnTo>
                  <a:pt x="50543" y="33799"/>
                </a:lnTo>
                <a:lnTo>
                  <a:pt x="47878" y="46972"/>
                </a:lnTo>
                <a:lnTo>
                  <a:pt x="40621" y="57714"/>
                </a:lnTo>
                <a:lnTo>
                  <a:pt x="29874" y="64948"/>
                </a:lnTo>
                <a:lnTo>
                  <a:pt x="16744" y="6759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3" name="object 3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206609"/>
            <a:ext cx="67598" cy="67598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341599"/>
            <a:ext cx="67598" cy="67598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476590"/>
            <a:ext cx="67598" cy="67598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611581"/>
            <a:ext cx="67598" cy="67598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746675"/>
            <a:ext cx="67598" cy="67598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206609"/>
            <a:ext cx="67598" cy="67598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341599"/>
            <a:ext cx="67598" cy="67598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611581"/>
            <a:ext cx="67598" cy="67598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476590"/>
            <a:ext cx="67598" cy="67598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746675"/>
            <a:ext cx="67598" cy="67598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539718"/>
            <a:ext cx="67598" cy="67598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674708"/>
            <a:ext cx="67598" cy="67598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809699"/>
            <a:ext cx="67598" cy="67598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944690"/>
            <a:ext cx="67598" cy="67598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079784"/>
            <a:ext cx="67598" cy="67598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539718"/>
            <a:ext cx="67598" cy="67598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674708"/>
            <a:ext cx="67598" cy="67598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809699"/>
            <a:ext cx="67598" cy="67598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944690"/>
            <a:ext cx="67598" cy="67598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079680"/>
            <a:ext cx="67598" cy="67598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539718"/>
            <a:ext cx="67599" cy="67598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674708"/>
            <a:ext cx="67599" cy="67598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809699"/>
            <a:ext cx="67599" cy="67598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944690"/>
            <a:ext cx="67599" cy="67598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079680"/>
            <a:ext cx="67599" cy="67598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539718"/>
            <a:ext cx="67598" cy="67598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674605"/>
            <a:ext cx="67598" cy="67598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809699"/>
            <a:ext cx="67598" cy="67598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944690"/>
            <a:ext cx="67598" cy="67598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1079680"/>
            <a:ext cx="67598" cy="67598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539718"/>
            <a:ext cx="67599" cy="67598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674605"/>
            <a:ext cx="67599" cy="67598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809699"/>
            <a:ext cx="67599" cy="67598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944690"/>
            <a:ext cx="67599" cy="6759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1079680"/>
            <a:ext cx="67599" cy="67598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539718"/>
            <a:ext cx="67598" cy="67598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674708"/>
            <a:ext cx="67598" cy="67598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809699"/>
            <a:ext cx="67598" cy="67598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944690"/>
            <a:ext cx="67598" cy="67598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1079680"/>
            <a:ext cx="67598" cy="67598"/>
          </a:xfrm>
          <a:prstGeom prst="rect">
            <a:avLst/>
          </a:prstGeom>
        </p:spPr>
      </p:pic>
      <p:sp>
        <p:nvSpPr>
          <p:cNvPr id="353" name="object 353"/>
          <p:cNvSpPr/>
          <p:nvPr/>
        </p:nvSpPr>
        <p:spPr>
          <a:xfrm>
            <a:off x="10550002" y="552638"/>
            <a:ext cx="38735" cy="54610"/>
          </a:xfrm>
          <a:custGeom>
            <a:avLst/>
            <a:gdLst/>
            <a:ahLst/>
            <a:cxnLst/>
            <a:rect l="l" t="t" r="r" b="b"/>
            <a:pathLst>
              <a:path w="38734" h="54609">
                <a:moveTo>
                  <a:pt x="35453" y="54575"/>
                </a:moveTo>
                <a:lnTo>
                  <a:pt x="33799" y="54575"/>
                </a:lnTo>
                <a:lnTo>
                  <a:pt x="20625" y="51924"/>
                </a:lnTo>
                <a:lnTo>
                  <a:pt x="9883" y="44691"/>
                </a:lnTo>
                <a:lnTo>
                  <a:pt x="2650" y="33949"/>
                </a:lnTo>
                <a:lnTo>
                  <a:pt x="0" y="20775"/>
                </a:lnTo>
                <a:lnTo>
                  <a:pt x="0" y="12920"/>
                </a:lnTo>
                <a:lnTo>
                  <a:pt x="2790" y="5788"/>
                </a:lnTo>
                <a:lnTo>
                  <a:pt x="7338" y="0"/>
                </a:lnTo>
                <a:lnTo>
                  <a:pt x="23153" y="26912"/>
                </a:lnTo>
                <a:lnTo>
                  <a:pt x="38657" y="54058"/>
                </a:lnTo>
                <a:lnTo>
                  <a:pt x="37106" y="54368"/>
                </a:lnTo>
                <a:lnTo>
                  <a:pt x="35453" y="54575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4" name="object 3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674605"/>
            <a:ext cx="67598" cy="67598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809699"/>
            <a:ext cx="67598" cy="67598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944690"/>
            <a:ext cx="67598" cy="67598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1079680"/>
            <a:ext cx="67598" cy="67598"/>
          </a:xfrm>
          <a:prstGeom prst="rect">
            <a:avLst/>
          </a:prstGeom>
        </p:spPr>
      </p:pic>
      <p:sp>
        <p:nvSpPr>
          <p:cNvPr id="358" name="object 358"/>
          <p:cNvSpPr/>
          <p:nvPr/>
        </p:nvSpPr>
        <p:spPr>
          <a:xfrm>
            <a:off x="10684993" y="819105"/>
            <a:ext cx="35560" cy="58419"/>
          </a:xfrm>
          <a:custGeom>
            <a:avLst/>
            <a:gdLst/>
            <a:ahLst/>
            <a:cxnLst/>
            <a:rect l="l" t="t" r="r" b="b"/>
            <a:pathLst>
              <a:path w="35559" h="58419">
                <a:moveTo>
                  <a:pt x="33799" y="58192"/>
                </a:moveTo>
                <a:lnTo>
                  <a:pt x="20625" y="55527"/>
                </a:lnTo>
                <a:lnTo>
                  <a:pt x="9883" y="48270"/>
                </a:lnTo>
                <a:lnTo>
                  <a:pt x="2650" y="37523"/>
                </a:lnTo>
                <a:lnTo>
                  <a:pt x="0" y="24393"/>
                </a:lnTo>
                <a:lnTo>
                  <a:pt x="746" y="17384"/>
                </a:lnTo>
                <a:lnTo>
                  <a:pt x="2868" y="10878"/>
                </a:lnTo>
                <a:lnTo>
                  <a:pt x="6191" y="5032"/>
                </a:lnTo>
                <a:lnTo>
                  <a:pt x="10542" y="0"/>
                </a:lnTo>
                <a:lnTo>
                  <a:pt x="20375" y="22184"/>
                </a:lnTo>
                <a:lnTo>
                  <a:pt x="29974" y="44445"/>
                </a:lnTo>
                <a:lnTo>
                  <a:pt x="33592" y="53541"/>
                </a:lnTo>
                <a:lnTo>
                  <a:pt x="35453" y="57986"/>
                </a:lnTo>
                <a:lnTo>
                  <a:pt x="33799" y="5819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9" name="object 35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84993" y="944690"/>
            <a:ext cx="67598" cy="67598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84993" y="1079784"/>
            <a:ext cx="67598" cy="67598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206712"/>
            <a:ext cx="67598" cy="67598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476693"/>
            <a:ext cx="67598" cy="67598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341599"/>
            <a:ext cx="67598" cy="67598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611684"/>
            <a:ext cx="67598" cy="67598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746675"/>
            <a:ext cx="67598" cy="67598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341599"/>
            <a:ext cx="67598" cy="67598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206712"/>
            <a:ext cx="67598" cy="67598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476590"/>
            <a:ext cx="67598" cy="67598"/>
          </a:xfrm>
          <a:prstGeom prst="rect">
            <a:avLst/>
          </a:prstGeom>
        </p:spPr>
      </p:pic>
      <p:pic>
        <p:nvPicPr>
          <p:cNvPr id="369" name="object 3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611581"/>
            <a:ext cx="67598" cy="67598"/>
          </a:xfrm>
          <a:prstGeom prst="rect">
            <a:avLst/>
          </a:prstGeom>
        </p:spPr>
      </p:pic>
      <p:pic>
        <p:nvPicPr>
          <p:cNvPr id="370" name="object 37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206609"/>
            <a:ext cx="67599" cy="67598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746675"/>
            <a:ext cx="67598" cy="67598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341599"/>
            <a:ext cx="67599" cy="67598"/>
          </a:xfrm>
          <a:prstGeom prst="rect">
            <a:avLst/>
          </a:prstGeom>
        </p:spPr>
      </p:pic>
      <p:pic>
        <p:nvPicPr>
          <p:cNvPr id="373" name="object 37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476590"/>
            <a:ext cx="67599" cy="67598"/>
          </a:xfrm>
          <a:prstGeom prst="rect">
            <a:avLst/>
          </a:prstGeom>
        </p:spPr>
      </p:pic>
      <p:pic>
        <p:nvPicPr>
          <p:cNvPr id="374" name="object 37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611581"/>
            <a:ext cx="67599" cy="67598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746674"/>
            <a:ext cx="67599" cy="67598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1206609"/>
            <a:ext cx="67598" cy="67598"/>
          </a:xfrm>
          <a:prstGeom prst="rect">
            <a:avLst/>
          </a:prstGeom>
        </p:spPr>
      </p:pic>
      <p:pic>
        <p:nvPicPr>
          <p:cNvPr id="377" name="object 37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1341599"/>
            <a:ext cx="67598" cy="67598"/>
          </a:xfrm>
          <a:prstGeom prst="rect">
            <a:avLst/>
          </a:prstGeom>
        </p:spPr>
      </p:pic>
      <p:pic>
        <p:nvPicPr>
          <p:cNvPr id="378" name="object 37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1611581"/>
            <a:ext cx="67598" cy="67598"/>
          </a:xfrm>
          <a:prstGeom prst="rect">
            <a:avLst/>
          </a:prstGeom>
        </p:spPr>
      </p:pic>
      <p:pic>
        <p:nvPicPr>
          <p:cNvPr id="379" name="object 37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1476590"/>
            <a:ext cx="67598" cy="67598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159604" y="1746675"/>
            <a:ext cx="67598" cy="67598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1206609"/>
            <a:ext cx="67599" cy="67598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1341599"/>
            <a:ext cx="67599" cy="67598"/>
          </a:xfrm>
          <a:prstGeom prst="rect">
            <a:avLst/>
          </a:prstGeom>
        </p:spPr>
      </p:pic>
      <p:pic>
        <p:nvPicPr>
          <p:cNvPr id="383" name="object 38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1476590"/>
            <a:ext cx="67599" cy="67598"/>
          </a:xfrm>
          <a:prstGeom prst="rect">
            <a:avLst/>
          </a:prstGeom>
        </p:spPr>
      </p:pic>
      <p:pic>
        <p:nvPicPr>
          <p:cNvPr id="384" name="object 38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294595" y="1746675"/>
            <a:ext cx="67598" cy="67598"/>
          </a:xfrm>
          <a:prstGeom prst="rect">
            <a:avLst/>
          </a:prstGeom>
        </p:spPr>
      </p:pic>
      <p:pic>
        <p:nvPicPr>
          <p:cNvPr id="385" name="object 38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1611581"/>
            <a:ext cx="67599" cy="67598"/>
          </a:xfrm>
          <a:prstGeom prst="rect">
            <a:avLst/>
          </a:prstGeom>
        </p:spPr>
      </p:pic>
      <p:pic>
        <p:nvPicPr>
          <p:cNvPr id="386" name="object 38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1206609"/>
            <a:ext cx="67598" cy="67598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1341599"/>
            <a:ext cx="67598" cy="67598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1476590"/>
            <a:ext cx="67598" cy="67598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1611581"/>
            <a:ext cx="67598" cy="67598"/>
          </a:xfrm>
          <a:prstGeom prst="rect">
            <a:avLst/>
          </a:prstGeom>
        </p:spPr>
      </p:pic>
      <p:pic>
        <p:nvPicPr>
          <p:cNvPr id="390" name="object 3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1746675"/>
            <a:ext cx="67598" cy="67598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1206609"/>
            <a:ext cx="67598" cy="67598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1341599"/>
            <a:ext cx="67598" cy="67598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1476590"/>
            <a:ext cx="67598" cy="67598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1611581"/>
            <a:ext cx="67598" cy="67598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1746675"/>
            <a:ext cx="67598" cy="67598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84993" y="1206609"/>
            <a:ext cx="67598" cy="67598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84993" y="1341599"/>
            <a:ext cx="67598" cy="67598"/>
          </a:xfrm>
          <a:prstGeom prst="rect">
            <a:avLst/>
          </a:prstGeom>
        </p:spPr>
      </p:pic>
      <p:pic>
        <p:nvPicPr>
          <p:cNvPr id="398" name="object 39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84993" y="1476590"/>
            <a:ext cx="67598" cy="67598"/>
          </a:xfrm>
          <a:prstGeom prst="rect">
            <a:avLst/>
          </a:prstGeom>
        </p:spPr>
      </p:pic>
      <p:pic>
        <p:nvPicPr>
          <p:cNvPr id="399" name="object 39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84993" y="1611581"/>
            <a:ext cx="67598" cy="67598"/>
          </a:xfrm>
          <a:prstGeom prst="rect">
            <a:avLst/>
          </a:prstGeom>
        </p:spPr>
      </p:pic>
      <p:pic>
        <p:nvPicPr>
          <p:cNvPr id="400" name="object 40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684993" y="1746675"/>
            <a:ext cx="67598" cy="67598"/>
          </a:xfrm>
          <a:prstGeom prst="rect">
            <a:avLst/>
          </a:prstGeom>
        </p:spPr>
      </p:pic>
      <p:sp>
        <p:nvSpPr>
          <p:cNvPr id="401" name="object 401"/>
          <p:cNvSpPr/>
          <p:nvPr/>
        </p:nvSpPr>
        <p:spPr>
          <a:xfrm>
            <a:off x="10820086" y="1213534"/>
            <a:ext cx="28575" cy="60325"/>
          </a:xfrm>
          <a:custGeom>
            <a:avLst/>
            <a:gdLst/>
            <a:ahLst/>
            <a:cxnLst/>
            <a:rect l="l" t="t" r="r" b="b"/>
            <a:pathLst>
              <a:path w="28575" h="60325">
                <a:moveTo>
                  <a:pt x="28321" y="60053"/>
                </a:moveTo>
                <a:lnTo>
                  <a:pt x="17137" y="56133"/>
                </a:lnTo>
                <a:lnTo>
                  <a:pt x="8152" y="48773"/>
                </a:lnTo>
                <a:lnTo>
                  <a:pt x="2172" y="38759"/>
                </a:lnTo>
                <a:lnTo>
                  <a:pt x="0" y="26874"/>
                </a:lnTo>
                <a:lnTo>
                  <a:pt x="967" y="18866"/>
                </a:lnTo>
                <a:lnTo>
                  <a:pt x="3708" y="11576"/>
                </a:lnTo>
                <a:lnTo>
                  <a:pt x="7979" y="5216"/>
                </a:lnTo>
                <a:lnTo>
                  <a:pt x="13540" y="0"/>
                </a:lnTo>
                <a:lnTo>
                  <a:pt x="21124" y="29987"/>
                </a:lnTo>
                <a:lnTo>
                  <a:pt x="28321" y="60053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0819984" y="1341599"/>
            <a:ext cx="55244" cy="67945"/>
          </a:xfrm>
          <a:custGeom>
            <a:avLst/>
            <a:gdLst/>
            <a:ahLst/>
            <a:cxnLst/>
            <a:rect l="l" t="t" r="r" b="b"/>
            <a:pathLst>
              <a:path w="55245" h="67944">
                <a:moveTo>
                  <a:pt x="41757" y="67598"/>
                </a:moveTo>
                <a:lnTo>
                  <a:pt x="33799" y="67598"/>
                </a:lnTo>
                <a:lnTo>
                  <a:pt x="20625" y="64948"/>
                </a:lnTo>
                <a:lnTo>
                  <a:pt x="9883" y="57714"/>
                </a:lnTo>
                <a:lnTo>
                  <a:pt x="2650" y="46973"/>
                </a:lnTo>
                <a:lnTo>
                  <a:pt x="0" y="33799"/>
                </a:lnTo>
                <a:lnTo>
                  <a:pt x="2664" y="20625"/>
                </a:lnTo>
                <a:lnTo>
                  <a:pt x="9922" y="9884"/>
                </a:lnTo>
                <a:lnTo>
                  <a:pt x="20669" y="2650"/>
                </a:lnTo>
                <a:lnTo>
                  <a:pt x="33799" y="0"/>
                </a:lnTo>
                <a:lnTo>
                  <a:pt x="37209" y="0"/>
                </a:lnTo>
                <a:lnTo>
                  <a:pt x="40517" y="723"/>
                </a:lnTo>
                <a:lnTo>
                  <a:pt x="43618" y="1757"/>
                </a:lnTo>
                <a:lnTo>
                  <a:pt x="49303" y="30918"/>
                </a:lnTo>
                <a:lnTo>
                  <a:pt x="54678" y="60156"/>
                </a:lnTo>
                <a:lnTo>
                  <a:pt x="48993" y="64704"/>
                </a:lnTo>
                <a:lnTo>
                  <a:pt x="41757" y="6759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3" name="object 40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19983" y="1476590"/>
            <a:ext cx="64370" cy="67598"/>
          </a:xfrm>
          <a:prstGeom prst="rect">
            <a:avLst/>
          </a:prstGeom>
        </p:spPr>
      </p:pic>
      <p:pic>
        <p:nvPicPr>
          <p:cNvPr id="404" name="object 40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19983" y="1611581"/>
            <a:ext cx="64370" cy="67598"/>
          </a:xfrm>
          <a:prstGeom prst="rect">
            <a:avLst/>
          </a:prstGeom>
        </p:spPr>
      </p:pic>
      <p:pic>
        <p:nvPicPr>
          <p:cNvPr id="405" name="object 40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19983" y="1746674"/>
            <a:ext cx="64370" cy="67598"/>
          </a:xfrm>
          <a:prstGeom prst="rect">
            <a:avLst/>
          </a:prstGeom>
        </p:spPr>
      </p:pic>
      <p:pic>
        <p:nvPicPr>
          <p:cNvPr id="406" name="object 40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883729" y="2016552"/>
            <a:ext cx="67598" cy="67598"/>
          </a:xfrm>
          <a:prstGeom prst="rect">
            <a:avLst/>
          </a:prstGeom>
        </p:spPr>
      </p:pic>
      <p:pic>
        <p:nvPicPr>
          <p:cNvPr id="407" name="object 4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3729" y="1881665"/>
            <a:ext cx="67598" cy="67598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883729" y="2151543"/>
            <a:ext cx="67598" cy="67598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1881562"/>
            <a:ext cx="67598" cy="67598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018719" y="2016656"/>
            <a:ext cx="67598" cy="67598"/>
          </a:xfrm>
          <a:prstGeom prst="rect">
            <a:avLst/>
          </a:prstGeom>
        </p:spPr>
      </p:pic>
      <p:pic>
        <p:nvPicPr>
          <p:cNvPr id="411" name="object 4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8719" y="2151543"/>
            <a:ext cx="67598" cy="67598"/>
          </a:xfrm>
          <a:prstGeom prst="rect">
            <a:avLst/>
          </a:prstGeom>
        </p:spPr>
      </p:pic>
      <p:pic>
        <p:nvPicPr>
          <p:cNvPr id="412" name="object 4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1881562"/>
            <a:ext cx="67598" cy="67598"/>
          </a:xfrm>
          <a:prstGeom prst="rect">
            <a:avLst/>
          </a:prstGeom>
        </p:spPr>
      </p:pic>
      <p:pic>
        <p:nvPicPr>
          <p:cNvPr id="413" name="object 4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2016553"/>
            <a:ext cx="67598" cy="67598"/>
          </a:xfrm>
          <a:prstGeom prst="rect">
            <a:avLst/>
          </a:prstGeom>
        </p:spPr>
      </p:pic>
      <p:pic>
        <p:nvPicPr>
          <p:cNvPr id="414" name="object 4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3710" y="2151543"/>
            <a:ext cx="67598" cy="67598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1881665"/>
            <a:ext cx="67598" cy="67598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2016552"/>
            <a:ext cx="67598" cy="67598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8804" y="2151646"/>
            <a:ext cx="67598" cy="67598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1881562"/>
            <a:ext cx="67598" cy="67598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09117" y="2016552"/>
            <a:ext cx="67598" cy="67598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09117" y="2151646"/>
            <a:ext cx="67598" cy="67598"/>
          </a:xfrm>
          <a:prstGeom prst="rect">
            <a:avLst/>
          </a:prstGeom>
        </p:spPr>
      </p:pic>
      <p:pic>
        <p:nvPicPr>
          <p:cNvPr id="421" name="object 4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2286637"/>
            <a:ext cx="67598" cy="67598"/>
          </a:xfrm>
          <a:prstGeom prst="rect">
            <a:avLst/>
          </a:prstGeom>
        </p:spPr>
      </p:pic>
      <p:pic>
        <p:nvPicPr>
          <p:cNvPr id="422" name="object 42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09117" y="2421628"/>
            <a:ext cx="67598" cy="67598"/>
          </a:xfrm>
          <a:prstGeom prst="rect">
            <a:avLst/>
          </a:prstGeom>
        </p:spPr>
      </p:pic>
      <p:pic>
        <p:nvPicPr>
          <p:cNvPr id="423" name="object 4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1881562"/>
            <a:ext cx="67598" cy="67598"/>
          </a:xfrm>
          <a:prstGeom prst="rect">
            <a:avLst/>
          </a:prstGeom>
        </p:spPr>
      </p:pic>
      <p:pic>
        <p:nvPicPr>
          <p:cNvPr id="424" name="object 4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2016552"/>
            <a:ext cx="67598" cy="67598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2151543"/>
            <a:ext cx="67598" cy="67598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544108" y="2286534"/>
            <a:ext cx="67598" cy="67598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4108" y="2421628"/>
            <a:ext cx="67598" cy="67598"/>
          </a:xfrm>
          <a:prstGeom prst="rect">
            <a:avLst/>
          </a:prstGeom>
        </p:spPr>
      </p:pic>
      <p:pic>
        <p:nvPicPr>
          <p:cNvPr id="428" name="object 4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1881562"/>
            <a:ext cx="67598" cy="67598"/>
          </a:xfrm>
          <a:prstGeom prst="rect">
            <a:avLst/>
          </a:prstGeom>
        </p:spPr>
      </p:pic>
      <p:pic>
        <p:nvPicPr>
          <p:cNvPr id="429" name="object 4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2016553"/>
            <a:ext cx="67598" cy="67598"/>
          </a:xfrm>
          <a:prstGeom prst="rect">
            <a:avLst/>
          </a:prstGeom>
        </p:spPr>
      </p:pic>
      <p:pic>
        <p:nvPicPr>
          <p:cNvPr id="430" name="object 4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9202" y="2151646"/>
            <a:ext cx="67598" cy="67598"/>
          </a:xfrm>
          <a:prstGeom prst="rect">
            <a:avLst/>
          </a:prstGeom>
        </p:spPr>
      </p:pic>
      <p:pic>
        <p:nvPicPr>
          <p:cNvPr id="431" name="object 4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2286534"/>
            <a:ext cx="67598" cy="67598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679202" y="2421628"/>
            <a:ext cx="67598" cy="67598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1881562"/>
            <a:ext cx="67598" cy="67598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14193" y="2016552"/>
            <a:ext cx="67598" cy="67598"/>
          </a:xfrm>
          <a:prstGeom prst="rect">
            <a:avLst/>
          </a:prstGeom>
        </p:spPr>
      </p:pic>
      <p:pic>
        <p:nvPicPr>
          <p:cNvPr id="435" name="object 4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14193" y="2151646"/>
            <a:ext cx="67598" cy="67598"/>
          </a:xfrm>
          <a:prstGeom prst="rect">
            <a:avLst/>
          </a:prstGeom>
        </p:spPr>
      </p:pic>
      <p:pic>
        <p:nvPicPr>
          <p:cNvPr id="436" name="object 4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814193" y="2286637"/>
            <a:ext cx="67598" cy="67598"/>
          </a:xfrm>
          <a:prstGeom prst="rect">
            <a:avLst/>
          </a:prstGeom>
        </p:spPr>
      </p:pic>
      <p:pic>
        <p:nvPicPr>
          <p:cNvPr id="437" name="object 437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14193" y="2421628"/>
            <a:ext cx="67598" cy="67598"/>
          </a:xfrm>
          <a:prstGeom prst="rect">
            <a:avLst/>
          </a:prstGeom>
        </p:spPr>
      </p:pic>
      <p:pic>
        <p:nvPicPr>
          <p:cNvPr id="438" name="object 43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1881562"/>
            <a:ext cx="67598" cy="67598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49183" y="2016552"/>
            <a:ext cx="67598" cy="67598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49183" y="2151646"/>
            <a:ext cx="67598" cy="67598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49183" y="2286637"/>
            <a:ext cx="67598" cy="67598"/>
          </a:xfrm>
          <a:prstGeom prst="rect">
            <a:avLst/>
          </a:prstGeom>
        </p:spPr>
      </p:pic>
      <p:pic>
        <p:nvPicPr>
          <p:cNvPr id="442" name="object 4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49183" y="2421628"/>
            <a:ext cx="67598" cy="67598"/>
          </a:xfrm>
          <a:prstGeom prst="rect">
            <a:avLst/>
          </a:prstGeom>
        </p:spPr>
      </p:pic>
      <p:pic>
        <p:nvPicPr>
          <p:cNvPr id="443" name="object 4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2548556"/>
            <a:ext cx="67598" cy="67598"/>
          </a:xfrm>
          <a:prstGeom prst="rect">
            <a:avLst/>
          </a:prstGeom>
        </p:spPr>
      </p:pic>
      <p:pic>
        <p:nvPicPr>
          <p:cNvPr id="444" name="object 44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09117" y="2683547"/>
            <a:ext cx="67598" cy="67598"/>
          </a:xfrm>
          <a:prstGeom prst="rect">
            <a:avLst/>
          </a:prstGeom>
        </p:spPr>
      </p:pic>
      <p:pic>
        <p:nvPicPr>
          <p:cNvPr id="445" name="object 44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09117" y="2818538"/>
            <a:ext cx="67598" cy="67598"/>
          </a:xfrm>
          <a:prstGeom prst="rect">
            <a:avLst/>
          </a:prstGeom>
        </p:spPr>
      </p:pic>
      <p:pic>
        <p:nvPicPr>
          <p:cNvPr id="446" name="object 4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9117" y="2953528"/>
            <a:ext cx="67598" cy="67598"/>
          </a:xfrm>
          <a:prstGeom prst="rect">
            <a:avLst/>
          </a:prstGeom>
        </p:spPr>
      </p:pic>
      <p:pic>
        <p:nvPicPr>
          <p:cNvPr id="447" name="object 44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09117" y="3088622"/>
            <a:ext cx="67598" cy="67598"/>
          </a:xfrm>
          <a:prstGeom prst="rect">
            <a:avLst/>
          </a:prstGeom>
        </p:spPr>
      </p:pic>
      <p:pic>
        <p:nvPicPr>
          <p:cNvPr id="448" name="object 44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108" y="2548556"/>
            <a:ext cx="67598" cy="67598"/>
          </a:xfrm>
          <a:prstGeom prst="rect">
            <a:avLst/>
          </a:prstGeom>
        </p:spPr>
      </p:pic>
      <p:pic>
        <p:nvPicPr>
          <p:cNvPr id="449" name="object 4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544108" y="2683547"/>
            <a:ext cx="67598" cy="67598"/>
          </a:xfrm>
          <a:prstGeom prst="rect">
            <a:avLst/>
          </a:prstGeom>
        </p:spPr>
      </p:pic>
      <p:pic>
        <p:nvPicPr>
          <p:cNvPr id="450" name="object 45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544108" y="2818538"/>
            <a:ext cx="67598" cy="67598"/>
          </a:xfrm>
          <a:prstGeom prst="rect">
            <a:avLst/>
          </a:prstGeom>
        </p:spPr>
      </p:pic>
      <p:pic>
        <p:nvPicPr>
          <p:cNvPr id="451" name="object 45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544108" y="2953528"/>
            <a:ext cx="67598" cy="67598"/>
          </a:xfrm>
          <a:prstGeom prst="rect">
            <a:avLst/>
          </a:prstGeom>
        </p:spPr>
      </p:pic>
      <p:pic>
        <p:nvPicPr>
          <p:cNvPr id="452" name="object 4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544108" y="3088519"/>
            <a:ext cx="67598" cy="67598"/>
          </a:xfrm>
          <a:prstGeom prst="rect">
            <a:avLst/>
          </a:prstGeom>
        </p:spPr>
      </p:pic>
      <p:pic>
        <p:nvPicPr>
          <p:cNvPr id="453" name="object 4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2548557"/>
            <a:ext cx="67598" cy="67598"/>
          </a:xfrm>
          <a:prstGeom prst="rect">
            <a:avLst/>
          </a:prstGeom>
        </p:spPr>
      </p:pic>
      <p:pic>
        <p:nvPicPr>
          <p:cNvPr id="454" name="object 45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679202" y="2683547"/>
            <a:ext cx="67598" cy="67598"/>
          </a:xfrm>
          <a:prstGeom prst="rect">
            <a:avLst/>
          </a:prstGeom>
        </p:spPr>
      </p:pic>
      <p:pic>
        <p:nvPicPr>
          <p:cNvPr id="455" name="object 4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9202" y="2953528"/>
            <a:ext cx="67598" cy="67598"/>
          </a:xfrm>
          <a:prstGeom prst="rect">
            <a:avLst/>
          </a:prstGeom>
        </p:spPr>
      </p:pic>
      <p:pic>
        <p:nvPicPr>
          <p:cNvPr id="456" name="object 4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79202" y="2818538"/>
            <a:ext cx="67598" cy="67598"/>
          </a:xfrm>
          <a:prstGeom prst="rect">
            <a:avLst/>
          </a:prstGeom>
        </p:spPr>
      </p:pic>
      <p:pic>
        <p:nvPicPr>
          <p:cNvPr id="457" name="object 4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679202" y="3088519"/>
            <a:ext cx="67598" cy="67598"/>
          </a:xfrm>
          <a:prstGeom prst="rect">
            <a:avLst/>
          </a:prstGeom>
        </p:spPr>
      </p:pic>
      <p:pic>
        <p:nvPicPr>
          <p:cNvPr id="458" name="object 45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2548557"/>
            <a:ext cx="67598" cy="67598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14193" y="2683547"/>
            <a:ext cx="67598" cy="67598"/>
          </a:xfrm>
          <a:prstGeom prst="rect">
            <a:avLst/>
          </a:prstGeom>
        </p:spPr>
      </p:pic>
      <p:pic>
        <p:nvPicPr>
          <p:cNvPr id="460" name="object 46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814193" y="2818538"/>
            <a:ext cx="67598" cy="67598"/>
          </a:xfrm>
          <a:prstGeom prst="rect">
            <a:avLst/>
          </a:prstGeom>
        </p:spPr>
      </p:pic>
      <p:pic>
        <p:nvPicPr>
          <p:cNvPr id="461" name="object 4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193" y="2953529"/>
            <a:ext cx="67598" cy="67598"/>
          </a:xfrm>
          <a:prstGeom prst="rect">
            <a:avLst/>
          </a:prstGeom>
        </p:spPr>
      </p:pic>
      <p:pic>
        <p:nvPicPr>
          <p:cNvPr id="462" name="object 46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14193" y="3088622"/>
            <a:ext cx="67598" cy="67598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2548557"/>
            <a:ext cx="67598" cy="67598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49183" y="2683547"/>
            <a:ext cx="67598" cy="67598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949183" y="2818538"/>
            <a:ext cx="67598" cy="67598"/>
          </a:xfrm>
          <a:prstGeom prst="rect">
            <a:avLst/>
          </a:prstGeom>
        </p:spPr>
      </p:pic>
      <p:pic>
        <p:nvPicPr>
          <p:cNvPr id="466" name="object 4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9183" y="2953529"/>
            <a:ext cx="67598" cy="67598"/>
          </a:xfrm>
          <a:prstGeom prst="rect">
            <a:avLst/>
          </a:prstGeom>
        </p:spPr>
      </p:pic>
      <p:pic>
        <p:nvPicPr>
          <p:cNvPr id="467" name="object 4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49183" y="3088622"/>
            <a:ext cx="67598" cy="67598"/>
          </a:xfrm>
          <a:prstGeom prst="rect">
            <a:avLst/>
          </a:prstGeom>
        </p:spPr>
      </p:pic>
      <p:pic>
        <p:nvPicPr>
          <p:cNvPr id="468" name="object 4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1881665"/>
            <a:ext cx="67598" cy="67598"/>
          </a:xfrm>
          <a:prstGeom prst="rect">
            <a:avLst/>
          </a:prstGeom>
        </p:spPr>
      </p:pic>
      <p:pic>
        <p:nvPicPr>
          <p:cNvPr id="469" name="object 46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2016552"/>
            <a:ext cx="67598" cy="67598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2151646"/>
            <a:ext cx="67598" cy="67598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2286637"/>
            <a:ext cx="67598" cy="67598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7084277" y="2421628"/>
            <a:ext cx="67598" cy="67598"/>
          </a:xfrm>
          <a:prstGeom prst="rect">
            <a:avLst/>
          </a:prstGeom>
        </p:spPr>
      </p:pic>
      <p:pic>
        <p:nvPicPr>
          <p:cNvPr id="473" name="object 47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1881665"/>
            <a:ext cx="67598" cy="67598"/>
          </a:xfrm>
          <a:prstGeom prst="rect">
            <a:avLst/>
          </a:prstGeom>
        </p:spPr>
      </p:pic>
      <p:pic>
        <p:nvPicPr>
          <p:cNvPr id="474" name="object 47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219268" y="2016552"/>
            <a:ext cx="67598" cy="67598"/>
          </a:xfrm>
          <a:prstGeom prst="rect">
            <a:avLst/>
          </a:prstGeom>
        </p:spPr>
      </p:pic>
      <p:pic>
        <p:nvPicPr>
          <p:cNvPr id="475" name="object 47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219268" y="2151543"/>
            <a:ext cx="67598" cy="67598"/>
          </a:xfrm>
          <a:prstGeom prst="rect">
            <a:avLst/>
          </a:prstGeom>
        </p:spPr>
      </p:pic>
      <p:pic>
        <p:nvPicPr>
          <p:cNvPr id="476" name="object 47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2286534"/>
            <a:ext cx="67598" cy="67598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219268" y="2421628"/>
            <a:ext cx="67598" cy="67598"/>
          </a:xfrm>
          <a:prstGeom prst="rect">
            <a:avLst/>
          </a:prstGeom>
        </p:spPr>
      </p:pic>
      <p:sp>
        <p:nvSpPr>
          <p:cNvPr id="478" name="object 478"/>
          <p:cNvSpPr/>
          <p:nvPr/>
        </p:nvSpPr>
        <p:spPr>
          <a:xfrm>
            <a:off x="7354258" y="1881562"/>
            <a:ext cx="50800" cy="67945"/>
          </a:xfrm>
          <a:custGeom>
            <a:avLst/>
            <a:gdLst/>
            <a:ahLst/>
            <a:cxnLst/>
            <a:rect l="l" t="t" r="r" b="b"/>
            <a:pathLst>
              <a:path w="50800" h="67944">
                <a:moveTo>
                  <a:pt x="39897" y="67598"/>
                </a:moveTo>
                <a:lnTo>
                  <a:pt x="33799" y="67598"/>
                </a:lnTo>
                <a:lnTo>
                  <a:pt x="20669" y="64948"/>
                </a:lnTo>
                <a:lnTo>
                  <a:pt x="9922" y="57714"/>
                </a:lnTo>
                <a:lnTo>
                  <a:pt x="2664" y="46973"/>
                </a:lnTo>
                <a:lnTo>
                  <a:pt x="0" y="33799"/>
                </a:lnTo>
                <a:lnTo>
                  <a:pt x="2664" y="20625"/>
                </a:lnTo>
                <a:lnTo>
                  <a:pt x="9922" y="9884"/>
                </a:lnTo>
                <a:lnTo>
                  <a:pt x="20669" y="2650"/>
                </a:lnTo>
                <a:lnTo>
                  <a:pt x="33799" y="0"/>
                </a:lnTo>
                <a:lnTo>
                  <a:pt x="38347" y="0"/>
                </a:lnTo>
                <a:lnTo>
                  <a:pt x="42688" y="930"/>
                </a:lnTo>
                <a:lnTo>
                  <a:pt x="46616" y="2584"/>
                </a:lnTo>
                <a:lnTo>
                  <a:pt x="47259" y="17757"/>
                </a:lnTo>
                <a:lnTo>
                  <a:pt x="48115" y="32882"/>
                </a:lnTo>
                <a:lnTo>
                  <a:pt x="49203" y="47948"/>
                </a:lnTo>
                <a:lnTo>
                  <a:pt x="50544" y="62947"/>
                </a:lnTo>
                <a:lnTo>
                  <a:pt x="45582" y="65841"/>
                </a:lnTo>
                <a:lnTo>
                  <a:pt x="39897" y="6759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9" name="object 47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354258" y="2016656"/>
            <a:ext cx="67288" cy="67598"/>
          </a:xfrm>
          <a:prstGeom prst="rect">
            <a:avLst/>
          </a:prstGeom>
        </p:spPr>
      </p:pic>
      <p:pic>
        <p:nvPicPr>
          <p:cNvPr id="480" name="object 48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4258" y="2151543"/>
            <a:ext cx="67598" cy="67598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354258" y="2286637"/>
            <a:ext cx="67598" cy="67598"/>
          </a:xfrm>
          <a:prstGeom prst="rect">
            <a:avLst/>
          </a:prstGeom>
        </p:spPr>
      </p:pic>
      <p:pic>
        <p:nvPicPr>
          <p:cNvPr id="482" name="object 48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354258" y="2421628"/>
            <a:ext cx="67598" cy="67598"/>
          </a:xfrm>
          <a:prstGeom prst="rect">
            <a:avLst/>
          </a:prstGeom>
        </p:spPr>
      </p:pic>
      <p:sp>
        <p:nvSpPr>
          <p:cNvPr id="483" name="object 483"/>
          <p:cNvSpPr/>
          <p:nvPr/>
        </p:nvSpPr>
        <p:spPr>
          <a:xfrm>
            <a:off x="7489352" y="2291805"/>
            <a:ext cx="48895" cy="62865"/>
          </a:xfrm>
          <a:custGeom>
            <a:avLst/>
            <a:gdLst/>
            <a:ahLst/>
            <a:cxnLst/>
            <a:rect l="l" t="t" r="r" b="b"/>
            <a:pathLst>
              <a:path w="48895" h="62864">
                <a:moveTo>
                  <a:pt x="39070" y="62327"/>
                </a:moveTo>
                <a:lnTo>
                  <a:pt x="33799" y="62327"/>
                </a:lnTo>
                <a:lnTo>
                  <a:pt x="20625" y="59662"/>
                </a:lnTo>
                <a:lnTo>
                  <a:pt x="9884" y="52404"/>
                </a:lnTo>
                <a:lnTo>
                  <a:pt x="2650" y="41658"/>
                </a:lnTo>
                <a:lnTo>
                  <a:pt x="0" y="28527"/>
                </a:lnTo>
                <a:lnTo>
                  <a:pt x="1151" y="19811"/>
                </a:lnTo>
                <a:lnTo>
                  <a:pt x="4405" y="11977"/>
                </a:lnTo>
                <a:lnTo>
                  <a:pt x="9462" y="5286"/>
                </a:lnTo>
                <a:lnTo>
                  <a:pt x="16021" y="0"/>
                </a:lnTo>
                <a:lnTo>
                  <a:pt x="23692" y="14903"/>
                </a:lnTo>
                <a:lnTo>
                  <a:pt x="31654" y="29690"/>
                </a:lnTo>
                <a:lnTo>
                  <a:pt x="39888" y="44361"/>
                </a:lnTo>
                <a:lnTo>
                  <a:pt x="48373" y="58916"/>
                </a:lnTo>
                <a:lnTo>
                  <a:pt x="43928" y="60983"/>
                </a:lnTo>
                <a:lnTo>
                  <a:pt x="39070" y="62327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4" name="object 48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084277" y="2548556"/>
            <a:ext cx="67598" cy="67598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7489249" y="2421628"/>
            <a:ext cx="67598" cy="67598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084277" y="2683547"/>
            <a:ext cx="67598" cy="67598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4277" y="2818538"/>
            <a:ext cx="67598" cy="67598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084277" y="3088622"/>
            <a:ext cx="67598" cy="67598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084277" y="2953528"/>
            <a:ext cx="67598" cy="67598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219268" y="2548556"/>
            <a:ext cx="67598" cy="67598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219268" y="2683547"/>
            <a:ext cx="67598" cy="67598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2818538"/>
            <a:ext cx="67598" cy="67598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19268" y="2953528"/>
            <a:ext cx="67598" cy="67598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219268" y="3088622"/>
            <a:ext cx="67598" cy="67598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354258" y="2548556"/>
            <a:ext cx="67598" cy="67598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354258" y="2683547"/>
            <a:ext cx="67598" cy="67598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354258" y="2818538"/>
            <a:ext cx="67598" cy="67598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354258" y="2953528"/>
            <a:ext cx="67598" cy="67598"/>
          </a:xfrm>
          <a:prstGeom prst="rect">
            <a:avLst/>
          </a:prstGeom>
        </p:spPr>
      </p:pic>
      <p:pic>
        <p:nvPicPr>
          <p:cNvPr id="499" name="object 49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354258" y="3088622"/>
            <a:ext cx="67598" cy="67598"/>
          </a:xfrm>
          <a:prstGeom prst="rect">
            <a:avLst/>
          </a:prstGeom>
        </p:spPr>
      </p:pic>
      <p:pic>
        <p:nvPicPr>
          <p:cNvPr id="500" name="object 50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489249" y="2548556"/>
            <a:ext cx="67598" cy="67598"/>
          </a:xfrm>
          <a:prstGeom prst="rect">
            <a:avLst/>
          </a:prstGeom>
        </p:spPr>
      </p:pic>
      <p:pic>
        <p:nvPicPr>
          <p:cNvPr id="501" name="object 50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489249" y="2683547"/>
            <a:ext cx="67598" cy="67598"/>
          </a:xfrm>
          <a:prstGeom prst="rect">
            <a:avLst/>
          </a:prstGeom>
        </p:spPr>
      </p:pic>
      <p:pic>
        <p:nvPicPr>
          <p:cNvPr id="502" name="object 50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89249" y="2818538"/>
            <a:ext cx="67598" cy="67598"/>
          </a:xfrm>
          <a:prstGeom prst="rect">
            <a:avLst/>
          </a:prstGeom>
        </p:spPr>
      </p:pic>
      <p:pic>
        <p:nvPicPr>
          <p:cNvPr id="503" name="object 50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489249" y="2953528"/>
            <a:ext cx="67598" cy="67598"/>
          </a:xfrm>
          <a:prstGeom prst="rect">
            <a:avLst/>
          </a:prstGeom>
        </p:spPr>
      </p:pic>
      <p:pic>
        <p:nvPicPr>
          <p:cNvPr id="504" name="object 50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489249" y="3088519"/>
            <a:ext cx="67598" cy="67598"/>
          </a:xfrm>
          <a:prstGeom prst="rect">
            <a:avLst/>
          </a:prstGeom>
        </p:spPr>
      </p:pic>
      <p:pic>
        <p:nvPicPr>
          <p:cNvPr id="505" name="object 50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24343" y="2548556"/>
            <a:ext cx="67598" cy="67598"/>
          </a:xfrm>
          <a:prstGeom prst="rect">
            <a:avLst/>
          </a:prstGeom>
        </p:spPr>
      </p:pic>
      <p:pic>
        <p:nvPicPr>
          <p:cNvPr id="506" name="object 506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624343" y="2683547"/>
            <a:ext cx="67598" cy="67598"/>
          </a:xfrm>
          <a:prstGeom prst="rect">
            <a:avLst/>
          </a:prstGeom>
        </p:spPr>
      </p:pic>
      <p:pic>
        <p:nvPicPr>
          <p:cNvPr id="507" name="object 5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4343" y="2818538"/>
            <a:ext cx="67598" cy="67598"/>
          </a:xfrm>
          <a:prstGeom prst="rect">
            <a:avLst/>
          </a:prstGeom>
        </p:spPr>
      </p:pic>
      <p:pic>
        <p:nvPicPr>
          <p:cNvPr id="508" name="object 50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24343" y="2953528"/>
            <a:ext cx="67598" cy="67598"/>
          </a:xfrm>
          <a:prstGeom prst="rect">
            <a:avLst/>
          </a:prstGeom>
        </p:spPr>
      </p:pic>
      <p:pic>
        <p:nvPicPr>
          <p:cNvPr id="509" name="object 50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624343" y="3088519"/>
            <a:ext cx="67598" cy="67598"/>
          </a:xfrm>
          <a:prstGeom prst="rect">
            <a:avLst/>
          </a:prstGeom>
        </p:spPr>
      </p:pic>
      <p:pic>
        <p:nvPicPr>
          <p:cNvPr id="510" name="object 51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44656" y="2683547"/>
            <a:ext cx="67598" cy="67598"/>
          </a:xfrm>
          <a:prstGeom prst="rect">
            <a:avLst/>
          </a:prstGeom>
        </p:spPr>
      </p:pic>
      <p:pic>
        <p:nvPicPr>
          <p:cNvPr id="511" name="object 51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744656" y="2818538"/>
            <a:ext cx="67598" cy="67598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4656" y="2953528"/>
            <a:ext cx="67598" cy="67598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7744656" y="3088622"/>
            <a:ext cx="67598" cy="67598"/>
          </a:xfrm>
          <a:prstGeom prst="rect">
            <a:avLst/>
          </a:prstGeom>
        </p:spPr>
      </p:pic>
      <p:sp>
        <p:nvSpPr>
          <p:cNvPr id="514" name="object 514"/>
          <p:cNvSpPr/>
          <p:nvPr/>
        </p:nvSpPr>
        <p:spPr>
          <a:xfrm>
            <a:off x="7879750" y="2697811"/>
            <a:ext cx="65405" cy="53340"/>
          </a:xfrm>
          <a:custGeom>
            <a:avLst/>
            <a:gdLst/>
            <a:ahLst/>
            <a:cxnLst/>
            <a:rect l="l" t="t" r="r" b="b"/>
            <a:pathLst>
              <a:path w="65404" h="53339">
                <a:moveTo>
                  <a:pt x="33799" y="53231"/>
                </a:moveTo>
                <a:lnTo>
                  <a:pt x="20625" y="50566"/>
                </a:lnTo>
                <a:lnTo>
                  <a:pt x="9884" y="43308"/>
                </a:lnTo>
                <a:lnTo>
                  <a:pt x="2650" y="32562"/>
                </a:lnTo>
                <a:lnTo>
                  <a:pt x="0" y="19432"/>
                </a:lnTo>
                <a:lnTo>
                  <a:pt x="0" y="12196"/>
                </a:lnTo>
                <a:lnTo>
                  <a:pt x="2377" y="5478"/>
                </a:lnTo>
                <a:lnTo>
                  <a:pt x="6408" y="0"/>
                </a:lnTo>
                <a:lnTo>
                  <a:pt x="20887" y="8393"/>
                </a:lnTo>
                <a:lnTo>
                  <a:pt x="35491" y="16524"/>
                </a:lnTo>
                <a:lnTo>
                  <a:pt x="50232" y="24404"/>
                </a:lnTo>
                <a:lnTo>
                  <a:pt x="65118" y="32042"/>
                </a:lnTo>
                <a:lnTo>
                  <a:pt x="60122" y="40585"/>
                </a:lnTo>
                <a:lnTo>
                  <a:pt x="52908" y="47287"/>
                </a:lnTo>
                <a:lnTo>
                  <a:pt x="43969" y="51664"/>
                </a:lnTo>
                <a:lnTo>
                  <a:pt x="33799" y="53231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5" name="object 51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79750" y="2818538"/>
            <a:ext cx="67598" cy="67598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79750" y="2953528"/>
            <a:ext cx="67598" cy="67598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879750" y="3088519"/>
            <a:ext cx="67598" cy="67598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4741" y="2818538"/>
            <a:ext cx="67598" cy="67598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14741" y="2953528"/>
            <a:ext cx="67598" cy="67598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14741" y="3088519"/>
            <a:ext cx="67598" cy="67598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149732" y="2818538"/>
            <a:ext cx="67598" cy="67598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732" y="2953529"/>
            <a:ext cx="67598" cy="67598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149732" y="3088622"/>
            <a:ext cx="67598" cy="67598"/>
          </a:xfrm>
          <a:prstGeom prst="rect">
            <a:avLst/>
          </a:prstGeom>
        </p:spPr>
      </p:pic>
      <p:sp>
        <p:nvSpPr>
          <p:cNvPr id="524" name="object 524"/>
          <p:cNvSpPr/>
          <p:nvPr/>
        </p:nvSpPr>
        <p:spPr>
          <a:xfrm>
            <a:off x="8284826" y="2829184"/>
            <a:ext cx="67945" cy="57150"/>
          </a:xfrm>
          <a:custGeom>
            <a:avLst/>
            <a:gdLst/>
            <a:ahLst/>
            <a:cxnLst/>
            <a:rect l="l" t="t" r="r" b="b"/>
            <a:pathLst>
              <a:path w="67945" h="57150">
                <a:moveTo>
                  <a:pt x="33799" y="56952"/>
                </a:moveTo>
                <a:lnTo>
                  <a:pt x="20625" y="54287"/>
                </a:lnTo>
                <a:lnTo>
                  <a:pt x="9883" y="47029"/>
                </a:lnTo>
                <a:lnTo>
                  <a:pt x="2650" y="36283"/>
                </a:lnTo>
                <a:lnTo>
                  <a:pt x="0" y="23152"/>
                </a:lnTo>
                <a:lnTo>
                  <a:pt x="0" y="14160"/>
                </a:lnTo>
                <a:lnTo>
                  <a:pt x="3514" y="5994"/>
                </a:lnTo>
                <a:lnTo>
                  <a:pt x="9405" y="0"/>
                </a:lnTo>
                <a:lnTo>
                  <a:pt x="22292" y="1128"/>
                </a:lnTo>
                <a:lnTo>
                  <a:pt x="35207" y="2054"/>
                </a:lnTo>
                <a:lnTo>
                  <a:pt x="48142" y="2805"/>
                </a:lnTo>
                <a:lnTo>
                  <a:pt x="61086" y="3410"/>
                </a:lnTo>
                <a:lnTo>
                  <a:pt x="65118" y="8888"/>
                </a:lnTo>
                <a:lnTo>
                  <a:pt x="67598" y="15710"/>
                </a:lnTo>
                <a:lnTo>
                  <a:pt x="67598" y="23152"/>
                </a:lnTo>
                <a:lnTo>
                  <a:pt x="64948" y="36326"/>
                </a:lnTo>
                <a:lnTo>
                  <a:pt x="57714" y="47068"/>
                </a:lnTo>
                <a:lnTo>
                  <a:pt x="46973" y="54301"/>
                </a:lnTo>
                <a:lnTo>
                  <a:pt x="33799" y="5695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5" name="object 5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84722" y="2953529"/>
            <a:ext cx="67598" cy="67598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284722" y="3088622"/>
            <a:ext cx="67598" cy="67598"/>
          </a:xfrm>
          <a:prstGeom prst="rect">
            <a:avLst/>
          </a:prstGeom>
        </p:spPr>
      </p:pic>
      <p:sp>
        <p:nvSpPr>
          <p:cNvPr id="527" name="object 527"/>
          <p:cNvSpPr/>
          <p:nvPr/>
        </p:nvSpPr>
        <p:spPr>
          <a:xfrm>
            <a:off x="9366508" y="1881562"/>
            <a:ext cx="50800" cy="67945"/>
          </a:xfrm>
          <a:custGeom>
            <a:avLst/>
            <a:gdLst/>
            <a:ahLst/>
            <a:cxnLst/>
            <a:rect l="l" t="t" r="r" b="b"/>
            <a:pathLst>
              <a:path w="50800" h="67944">
                <a:moveTo>
                  <a:pt x="16744" y="67598"/>
                </a:moveTo>
                <a:lnTo>
                  <a:pt x="10646" y="67598"/>
                </a:lnTo>
                <a:lnTo>
                  <a:pt x="4961" y="65841"/>
                </a:lnTo>
                <a:lnTo>
                  <a:pt x="0" y="62947"/>
                </a:lnTo>
                <a:lnTo>
                  <a:pt x="1340" y="47905"/>
                </a:lnTo>
                <a:lnTo>
                  <a:pt x="2429" y="32843"/>
                </a:lnTo>
                <a:lnTo>
                  <a:pt x="3284" y="17742"/>
                </a:lnTo>
                <a:lnTo>
                  <a:pt x="3927" y="2584"/>
                </a:lnTo>
                <a:lnTo>
                  <a:pt x="7855" y="930"/>
                </a:lnTo>
                <a:lnTo>
                  <a:pt x="12196" y="0"/>
                </a:lnTo>
                <a:lnTo>
                  <a:pt x="16744" y="0"/>
                </a:lnTo>
                <a:lnTo>
                  <a:pt x="29874" y="2650"/>
                </a:lnTo>
                <a:lnTo>
                  <a:pt x="40621" y="9884"/>
                </a:lnTo>
                <a:lnTo>
                  <a:pt x="47879" y="20625"/>
                </a:lnTo>
                <a:lnTo>
                  <a:pt x="50543" y="33799"/>
                </a:lnTo>
                <a:lnTo>
                  <a:pt x="47878" y="46973"/>
                </a:lnTo>
                <a:lnTo>
                  <a:pt x="40621" y="57714"/>
                </a:lnTo>
                <a:lnTo>
                  <a:pt x="29874" y="64948"/>
                </a:lnTo>
                <a:lnTo>
                  <a:pt x="16744" y="67598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8" name="object 52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9349764" y="2016552"/>
            <a:ext cx="67288" cy="67495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349454" y="2151646"/>
            <a:ext cx="67598" cy="67598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4444" y="1881562"/>
            <a:ext cx="67598" cy="67598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484444" y="2016552"/>
            <a:ext cx="67598" cy="67598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9484444" y="2151646"/>
            <a:ext cx="67598" cy="67598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19435" y="1881562"/>
            <a:ext cx="67598" cy="67598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9435" y="2016552"/>
            <a:ext cx="67598" cy="67598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619435" y="2151646"/>
            <a:ext cx="67598" cy="67598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1881665"/>
            <a:ext cx="67598" cy="67598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2016552"/>
            <a:ext cx="67598" cy="67598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4529" y="2151646"/>
            <a:ext cx="67598" cy="67598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9520" y="1881665"/>
            <a:ext cx="67598" cy="67598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889520" y="2016552"/>
            <a:ext cx="67598" cy="67598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889520" y="2151543"/>
            <a:ext cx="67598" cy="67598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1881562"/>
            <a:ext cx="67599" cy="67598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024510" y="2016656"/>
            <a:ext cx="67598" cy="67598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024510" y="2151543"/>
            <a:ext cx="67599" cy="67598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1881562"/>
            <a:ext cx="67598" cy="67598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2016553"/>
            <a:ext cx="67598" cy="67598"/>
          </a:xfrm>
          <a:prstGeom prst="rect">
            <a:avLst/>
          </a:prstGeom>
        </p:spPr>
      </p:pic>
      <p:pic>
        <p:nvPicPr>
          <p:cNvPr id="547" name="object 5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59604" y="2151543"/>
            <a:ext cx="67598" cy="67598"/>
          </a:xfrm>
          <a:prstGeom prst="rect">
            <a:avLst/>
          </a:prstGeom>
        </p:spPr>
      </p:pic>
      <p:pic>
        <p:nvPicPr>
          <p:cNvPr id="548" name="object 54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1881562"/>
            <a:ext cx="67599" cy="67598"/>
          </a:xfrm>
          <a:prstGeom prst="rect">
            <a:avLst/>
          </a:prstGeom>
        </p:spPr>
      </p:pic>
      <p:pic>
        <p:nvPicPr>
          <p:cNvPr id="549" name="object 5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2016553"/>
            <a:ext cx="67599" cy="67598"/>
          </a:xfrm>
          <a:prstGeom prst="rect">
            <a:avLst/>
          </a:prstGeom>
        </p:spPr>
      </p:pic>
      <p:pic>
        <p:nvPicPr>
          <p:cNvPr id="550" name="object 55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94594" y="2151543"/>
            <a:ext cx="67599" cy="67598"/>
          </a:xfrm>
          <a:prstGeom prst="rect">
            <a:avLst/>
          </a:prstGeom>
        </p:spPr>
      </p:pic>
      <p:pic>
        <p:nvPicPr>
          <p:cNvPr id="551" name="object 55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908" y="1881562"/>
            <a:ext cx="67598" cy="67598"/>
          </a:xfrm>
          <a:prstGeom prst="rect">
            <a:avLst/>
          </a:prstGeom>
        </p:spPr>
      </p:pic>
      <p:pic>
        <p:nvPicPr>
          <p:cNvPr id="552" name="object 5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414908" y="2016552"/>
            <a:ext cx="67598" cy="67598"/>
          </a:xfrm>
          <a:prstGeom prst="rect">
            <a:avLst/>
          </a:prstGeom>
        </p:spPr>
      </p:pic>
      <p:pic>
        <p:nvPicPr>
          <p:cNvPr id="553" name="object 55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0414908" y="2151646"/>
            <a:ext cx="67598" cy="67598"/>
          </a:xfrm>
          <a:prstGeom prst="rect">
            <a:avLst/>
          </a:prstGeom>
        </p:spPr>
      </p:pic>
      <p:pic>
        <p:nvPicPr>
          <p:cNvPr id="554" name="object 55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1881562"/>
            <a:ext cx="67598" cy="67598"/>
          </a:xfrm>
          <a:prstGeom prst="rect">
            <a:avLst/>
          </a:prstGeom>
        </p:spPr>
      </p:pic>
      <p:pic>
        <p:nvPicPr>
          <p:cNvPr id="555" name="object 55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2016552"/>
            <a:ext cx="67598" cy="67598"/>
          </a:xfrm>
          <a:prstGeom prst="rect">
            <a:avLst/>
          </a:prstGeom>
        </p:spPr>
      </p:pic>
      <p:pic>
        <p:nvPicPr>
          <p:cNvPr id="556" name="object 5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50002" y="2151543"/>
            <a:ext cx="67598" cy="67598"/>
          </a:xfrm>
          <a:prstGeom prst="rect">
            <a:avLst/>
          </a:prstGeom>
        </p:spPr>
      </p:pic>
      <p:pic>
        <p:nvPicPr>
          <p:cNvPr id="557" name="object 5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84993" y="1881562"/>
            <a:ext cx="67598" cy="67598"/>
          </a:xfrm>
          <a:prstGeom prst="rect">
            <a:avLst/>
          </a:prstGeom>
        </p:spPr>
      </p:pic>
      <p:pic>
        <p:nvPicPr>
          <p:cNvPr id="558" name="object 5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684993" y="2016553"/>
            <a:ext cx="67598" cy="67598"/>
          </a:xfrm>
          <a:prstGeom prst="rect">
            <a:avLst/>
          </a:prstGeom>
        </p:spPr>
      </p:pic>
      <p:pic>
        <p:nvPicPr>
          <p:cNvPr id="559" name="object 5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84993" y="2151646"/>
            <a:ext cx="67598" cy="67598"/>
          </a:xfrm>
          <a:prstGeom prst="rect">
            <a:avLst/>
          </a:prstGeom>
        </p:spPr>
      </p:pic>
      <p:pic>
        <p:nvPicPr>
          <p:cNvPr id="560" name="object 5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19983" y="1881562"/>
            <a:ext cx="64370" cy="67598"/>
          </a:xfrm>
          <a:prstGeom prst="rect">
            <a:avLst/>
          </a:prstGeom>
        </p:spPr>
      </p:pic>
      <p:pic>
        <p:nvPicPr>
          <p:cNvPr id="561" name="object 56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819984" y="2016553"/>
            <a:ext cx="64369" cy="67598"/>
          </a:xfrm>
          <a:prstGeom prst="rect">
            <a:avLst/>
          </a:prstGeom>
        </p:spPr>
      </p:pic>
      <p:pic>
        <p:nvPicPr>
          <p:cNvPr id="562" name="object 56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0819984" y="2151647"/>
            <a:ext cx="64369" cy="67598"/>
          </a:xfrm>
          <a:prstGeom prst="rect">
            <a:avLst/>
          </a:prstGeom>
        </p:spPr>
      </p:pic>
      <p:sp>
        <p:nvSpPr>
          <p:cNvPr id="563" name="object 563"/>
          <p:cNvSpPr/>
          <p:nvPr/>
        </p:nvSpPr>
        <p:spPr>
          <a:xfrm>
            <a:off x="0" y="5421953"/>
            <a:ext cx="18282285" cy="4865370"/>
          </a:xfrm>
          <a:custGeom>
            <a:avLst/>
            <a:gdLst/>
            <a:ahLst/>
            <a:cxnLst/>
            <a:rect l="l" t="t" r="r" b="b"/>
            <a:pathLst>
              <a:path w="18282285" h="4865370">
                <a:moveTo>
                  <a:pt x="18281932" y="4865046"/>
                </a:moveTo>
                <a:lnTo>
                  <a:pt x="0" y="4865046"/>
                </a:lnTo>
                <a:lnTo>
                  <a:pt x="0" y="0"/>
                </a:lnTo>
                <a:lnTo>
                  <a:pt x="18281932" y="0"/>
                </a:lnTo>
                <a:lnTo>
                  <a:pt x="18281932" y="4865046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5" name="object 565"/>
          <p:cNvGrpSpPr/>
          <p:nvPr/>
        </p:nvGrpSpPr>
        <p:grpSpPr>
          <a:xfrm>
            <a:off x="989589" y="2254399"/>
            <a:ext cx="16529685" cy="6666230"/>
            <a:chOff x="989589" y="2254399"/>
            <a:chExt cx="16529685" cy="6666230"/>
          </a:xfrm>
        </p:grpSpPr>
        <p:sp>
          <p:nvSpPr>
            <p:cNvPr id="566" name="object 566"/>
            <p:cNvSpPr/>
            <p:nvPr/>
          </p:nvSpPr>
          <p:spPr>
            <a:xfrm>
              <a:off x="6329347" y="2254400"/>
              <a:ext cx="5802630" cy="6666230"/>
            </a:xfrm>
            <a:custGeom>
              <a:avLst/>
              <a:gdLst/>
              <a:ahLst/>
              <a:cxnLst/>
              <a:rect l="l" t="t" r="r" b="b"/>
              <a:pathLst>
                <a:path w="5802630" h="6666230">
                  <a:moveTo>
                    <a:pt x="0" y="6665762"/>
                  </a:moveTo>
                  <a:lnTo>
                    <a:pt x="5802541" y="6665762"/>
                  </a:lnTo>
                  <a:lnTo>
                    <a:pt x="5802541" y="0"/>
                  </a:lnTo>
                  <a:lnTo>
                    <a:pt x="0" y="0"/>
                  </a:lnTo>
                  <a:lnTo>
                    <a:pt x="0" y="6665762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989584" y="2254401"/>
              <a:ext cx="16529685" cy="6666230"/>
            </a:xfrm>
            <a:custGeom>
              <a:avLst/>
              <a:gdLst/>
              <a:ahLst/>
              <a:cxnLst/>
              <a:rect l="l" t="t" r="r" b="b"/>
              <a:pathLst>
                <a:path w="16529685" h="6666230">
                  <a:moveTo>
                    <a:pt x="5368747" y="0"/>
                  </a:moveTo>
                  <a:lnTo>
                    <a:pt x="0" y="0"/>
                  </a:lnTo>
                  <a:lnTo>
                    <a:pt x="0" y="6623151"/>
                  </a:lnTo>
                  <a:lnTo>
                    <a:pt x="5368747" y="6623151"/>
                  </a:lnTo>
                  <a:lnTo>
                    <a:pt x="5368747" y="0"/>
                  </a:lnTo>
                  <a:close/>
                </a:path>
                <a:path w="16529685" h="6666230">
                  <a:moveTo>
                    <a:pt x="16529584" y="0"/>
                  </a:moveTo>
                  <a:lnTo>
                    <a:pt x="11142294" y="0"/>
                  </a:lnTo>
                  <a:lnTo>
                    <a:pt x="11142294" y="6665773"/>
                  </a:lnTo>
                  <a:lnTo>
                    <a:pt x="16529584" y="6665773"/>
                  </a:lnTo>
                  <a:lnTo>
                    <a:pt x="1652958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8" name="object 568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32096" y="574292"/>
            <a:ext cx="100971" cy="100971"/>
          </a:xfrm>
          <a:prstGeom prst="rect">
            <a:avLst/>
          </a:prstGeom>
        </p:spPr>
      </p:pic>
      <p:pic>
        <p:nvPicPr>
          <p:cNvPr id="569" name="object 569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32096" y="776155"/>
            <a:ext cx="100971" cy="100971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32096" y="978098"/>
            <a:ext cx="100971" cy="100971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32096" y="1180001"/>
            <a:ext cx="100971" cy="100971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32096" y="1381985"/>
            <a:ext cx="100971" cy="97162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34039" y="574292"/>
            <a:ext cx="100971" cy="100971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34039" y="776135"/>
            <a:ext cx="100971" cy="100971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34039" y="978078"/>
            <a:ext cx="100971" cy="100971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34039" y="1179981"/>
            <a:ext cx="100971" cy="100971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834039" y="1381964"/>
            <a:ext cx="100971" cy="97182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035962" y="574292"/>
            <a:ext cx="100971" cy="100971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35962" y="776195"/>
            <a:ext cx="100971" cy="100971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35962" y="978139"/>
            <a:ext cx="100971" cy="100971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35962" y="1180041"/>
            <a:ext cx="100971" cy="100971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035962" y="1382025"/>
            <a:ext cx="100971" cy="97122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237905" y="574292"/>
            <a:ext cx="100971" cy="100971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237905" y="776155"/>
            <a:ext cx="100971" cy="100971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237905" y="978098"/>
            <a:ext cx="100971" cy="100971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237905" y="1180001"/>
            <a:ext cx="100971" cy="100971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237905" y="1381985"/>
            <a:ext cx="100971" cy="97162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439869" y="574292"/>
            <a:ext cx="97102" cy="100971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439869" y="776155"/>
            <a:ext cx="97102" cy="100971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439869" y="978098"/>
            <a:ext cx="97102" cy="100971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1439869" y="1180001"/>
            <a:ext cx="97102" cy="100971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439869" y="1381985"/>
            <a:ext cx="97102" cy="97162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6458511" y="213774"/>
            <a:ext cx="1829487" cy="3657391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540771" y="9423726"/>
            <a:ext cx="2905927" cy="863273"/>
          </a:xfrm>
          <a:prstGeom prst="rect">
            <a:avLst/>
          </a:prstGeom>
        </p:spPr>
      </p:pic>
      <p:sp>
        <p:nvSpPr>
          <p:cNvPr id="595" name="object 595"/>
          <p:cNvSpPr txBox="1"/>
          <p:nvPr/>
        </p:nvSpPr>
        <p:spPr>
          <a:xfrm>
            <a:off x="6564430" y="5794004"/>
            <a:ext cx="5344795" cy="302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95"/>
              </a:spcBef>
            </a:pPr>
            <a:r>
              <a:rPr sz="3400" spc="-85" dirty="0">
                <a:latin typeface="Trebuchet MS"/>
                <a:cs typeface="Trebuchet MS"/>
              </a:rPr>
              <a:t>belajar </a:t>
            </a:r>
            <a:r>
              <a:rPr sz="3400" spc="45" dirty="0">
                <a:latin typeface="Trebuchet MS"/>
                <a:cs typeface="Trebuchet MS"/>
              </a:rPr>
              <a:t>bagaimana </a:t>
            </a:r>
            <a:r>
              <a:rPr sz="3400" spc="50" dirty="0">
                <a:latin typeface="Trebuchet MS"/>
                <a:cs typeface="Trebuchet MS"/>
              </a:rPr>
              <a:t> </a:t>
            </a:r>
            <a:r>
              <a:rPr sz="3400" spc="-65" dirty="0">
                <a:latin typeface="Trebuchet MS"/>
                <a:cs typeface="Trebuchet MS"/>
              </a:rPr>
              <a:t>merespon </a:t>
            </a:r>
            <a:r>
              <a:rPr sz="3400" spc="-85" dirty="0">
                <a:latin typeface="Trebuchet MS"/>
                <a:cs typeface="Trebuchet MS"/>
              </a:rPr>
              <a:t>situasi </a:t>
            </a:r>
            <a:r>
              <a:rPr sz="3400" spc="15" dirty="0">
                <a:latin typeface="Trebuchet MS"/>
                <a:cs typeface="Trebuchet MS"/>
              </a:rPr>
              <a:t>yang </a:t>
            </a:r>
            <a:r>
              <a:rPr sz="3400" spc="20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menantang </a:t>
            </a:r>
            <a:r>
              <a:rPr sz="3400" spc="25" dirty="0">
                <a:latin typeface="Trebuchet MS"/>
                <a:cs typeface="Trebuchet MS"/>
              </a:rPr>
              <a:t>secara </a:t>
            </a:r>
            <a:r>
              <a:rPr sz="3400" spc="30" dirty="0">
                <a:latin typeface="Trebuchet MS"/>
                <a:cs typeface="Trebuchet MS"/>
              </a:rPr>
              <a:t> </a:t>
            </a:r>
            <a:r>
              <a:rPr sz="3400" spc="-60" dirty="0">
                <a:latin typeface="Trebuchet MS"/>
                <a:cs typeface="Trebuchet MS"/>
              </a:rPr>
              <a:t>emosional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30" dirty="0">
                <a:latin typeface="Trebuchet MS"/>
                <a:cs typeface="Trebuchet MS"/>
              </a:rPr>
              <a:t>dan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-55" dirty="0">
                <a:latin typeface="Trebuchet MS"/>
                <a:cs typeface="Trebuchet MS"/>
              </a:rPr>
              <a:t>memecahkan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-280" dirty="0">
                <a:latin typeface="Trebuchet MS"/>
                <a:cs typeface="Trebuchet MS"/>
              </a:rPr>
              <a:t>k</a:t>
            </a:r>
            <a:r>
              <a:rPr sz="3400" spc="50" dirty="0">
                <a:latin typeface="Trebuchet MS"/>
                <a:cs typeface="Trebuchet MS"/>
              </a:rPr>
              <a:t>o</a:t>
            </a:r>
            <a:r>
              <a:rPr sz="3400" spc="-125" dirty="0">
                <a:latin typeface="Trebuchet MS"/>
                <a:cs typeface="Trebuchet MS"/>
              </a:rPr>
              <a:t>n</a:t>
            </a:r>
            <a:r>
              <a:rPr sz="3400" spc="-95" dirty="0">
                <a:latin typeface="Trebuchet MS"/>
                <a:cs typeface="Trebuchet MS"/>
              </a:rPr>
              <a:t>f</a:t>
            </a:r>
            <a:r>
              <a:rPr sz="3400" spc="-254" dirty="0">
                <a:latin typeface="Trebuchet MS"/>
                <a:cs typeface="Trebuchet MS"/>
              </a:rPr>
              <a:t>l</a:t>
            </a:r>
            <a:r>
              <a:rPr sz="3400" spc="-195" dirty="0">
                <a:latin typeface="Trebuchet MS"/>
                <a:cs typeface="Trebuchet MS"/>
              </a:rPr>
              <a:t>i</a:t>
            </a:r>
            <a:r>
              <a:rPr sz="3400" spc="-275" dirty="0">
                <a:latin typeface="Trebuchet MS"/>
                <a:cs typeface="Trebuchet MS"/>
              </a:rPr>
              <a:t>k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s</a:t>
            </a:r>
            <a:r>
              <a:rPr sz="3400" spc="5" dirty="0">
                <a:latin typeface="Trebuchet MS"/>
                <a:cs typeface="Trebuchet MS"/>
              </a:rPr>
              <a:t>e</a:t>
            </a:r>
            <a:r>
              <a:rPr sz="3400" spc="90" dirty="0">
                <a:latin typeface="Trebuchet MS"/>
                <a:cs typeface="Trebuchet MS"/>
              </a:rPr>
              <a:t>c</a:t>
            </a:r>
            <a:r>
              <a:rPr sz="3400" spc="155" dirty="0">
                <a:latin typeface="Trebuchet MS"/>
                <a:cs typeface="Trebuchet MS"/>
              </a:rPr>
              <a:t>a</a:t>
            </a:r>
            <a:r>
              <a:rPr sz="3400" spc="-265" dirty="0">
                <a:latin typeface="Trebuchet MS"/>
                <a:cs typeface="Trebuchet MS"/>
              </a:rPr>
              <a:t>r</a:t>
            </a:r>
            <a:r>
              <a:rPr sz="3400" spc="160" dirty="0">
                <a:latin typeface="Trebuchet MS"/>
                <a:cs typeface="Trebuchet MS"/>
              </a:rPr>
              <a:t>a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280" dirty="0">
                <a:latin typeface="Trebuchet MS"/>
                <a:cs typeface="Trebuchet MS"/>
              </a:rPr>
              <a:t>k</a:t>
            </a:r>
            <a:r>
              <a:rPr sz="3400" spc="50" dirty="0">
                <a:latin typeface="Trebuchet MS"/>
                <a:cs typeface="Trebuchet MS"/>
              </a:rPr>
              <a:t>o</a:t>
            </a:r>
            <a:r>
              <a:rPr sz="3400" spc="-125" dirty="0">
                <a:latin typeface="Trebuchet MS"/>
                <a:cs typeface="Trebuchet MS"/>
              </a:rPr>
              <a:t>n</a:t>
            </a:r>
            <a:r>
              <a:rPr sz="3400" spc="-10" dirty="0">
                <a:latin typeface="Trebuchet MS"/>
                <a:cs typeface="Trebuchet MS"/>
              </a:rPr>
              <a:t>s</a:t>
            </a:r>
            <a:r>
              <a:rPr sz="3400" spc="-229" dirty="0">
                <a:latin typeface="Trebuchet MS"/>
                <a:cs typeface="Trebuchet MS"/>
              </a:rPr>
              <a:t>t</a:t>
            </a:r>
            <a:r>
              <a:rPr sz="3400" spc="-265" dirty="0">
                <a:latin typeface="Trebuchet MS"/>
                <a:cs typeface="Trebuchet MS"/>
              </a:rPr>
              <a:t>r</a:t>
            </a:r>
            <a:r>
              <a:rPr sz="3400" spc="-125" dirty="0">
                <a:latin typeface="Trebuchet MS"/>
                <a:cs typeface="Trebuchet MS"/>
              </a:rPr>
              <a:t>u</a:t>
            </a:r>
            <a:r>
              <a:rPr sz="3400" spc="-280" dirty="0">
                <a:latin typeface="Trebuchet MS"/>
                <a:cs typeface="Trebuchet MS"/>
              </a:rPr>
              <a:t>k</a:t>
            </a:r>
            <a:r>
              <a:rPr sz="3400" spc="-229" dirty="0">
                <a:latin typeface="Trebuchet MS"/>
                <a:cs typeface="Trebuchet MS"/>
              </a:rPr>
              <a:t>t</a:t>
            </a:r>
            <a:r>
              <a:rPr sz="3400" spc="-195" dirty="0">
                <a:latin typeface="Trebuchet MS"/>
                <a:cs typeface="Trebuchet MS"/>
              </a:rPr>
              <a:t>i</a:t>
            </a:r>
            <a:r>
              <a:rPr sz="3400" spc="-95" dirty="0">
                <a:latin typeface="Trebuchet MS"/>
                <a:cs typeface="Trebuchet MS"/>
              </a:rPr>
              <a:t>f</a:t>
            </a:r>
            <a:r>
              <a:rPr sz="3400" spc="-335" dirty="0">
                <a:latin typeface="Trebuchet MS"/>
                <a:cs typeface="Trebuchet MS"/>
              </a:rPr>
              <a:t>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596" name="object 596"/>
          <p:cNvSpPr txBox="1"/>
          <p:nvPr/>
        </p:nvSpPr>
        <p:spPr>
          <a:xfrm>
            <a:off x="1257739" y="2795884"/>
            <a:ext cx="4816475" cy="257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70" dirty="0">
                <a:latin typeface="Trebuchet MS"/>
                <a:cs typeface="Trebuchet MS"/>
              </a:rPr>
              <a:t>Melalui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spc="-30" dirty="0">
                <a:latin typeface="Trebuchet MS"/>
                <a:cs typeface="Trebuchet MS"/>
              </a:rPr>
              <a:t>hubungan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spc="-114" dirty="0">
                <a:latin typeface="Trebuchet MS"/>
                <a:cs typeface="Trebuchet MS"/>
              </a:rPr>
              <a:t>sosial,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peserta </a:t>
            </a:r>
            <a:r>
              <a:rPr sz="3600" spc="-130" dirty="0">
                <a:latin typeface="Trebuchet MS"/>
                <a:cs typeface="Trebuchet MS"/>
              </a:rPr>
              <a:t>didik </a:t>
            </a:r>
            <a:r>
              <a:rPr sz="3600" spc="-145" dirty="0">
                <a:latin typeface="Trebuchet MS"/>
                <a:cs typeface="Trebuchet MS"/>
              </a:rPr>
              <a:t>mulai </a:t>
            </a:r>
            <a:r>
              <a:rPr sz="3600" spc="-140" dirty="0">
                <a:latin typeface="Trebuchet MS"/>
                <a:cs typeface="Trebuchet MS"/>
              </a:rPr>
              <a:t> </a:t>
            </a:r>
            <a:r>
              <a:rPr sz="3600" spc="-145" dirty="0">
                <a:latin typeface="Trebuchet MS"/>
                <a:cs typeface="Trebuchet MS"/>
              </a:rPr>
              <a:t>membentuk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-100" dirty="0">
                <a:latin typeface="Trebuchet MS"/>
                <a:cs typeface="Trebuchet MS"/>
              </a:rPr>
              <a:t>identitas </a:t>
            </a:r>
            <a:r>
              <a:rPr sz="3600" spc="-95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sosial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-114" dirty="0">
                <a:latin typeface="Trebuchet MS"/>
                <a:cs typeface="Trebuchet MS"/>
              </a:rPr>
              <a:t>mereka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dengan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97" name="object 597"/>
          <p:cNvSpPr txBox="1"/>
          <p:nvPr/>
        </p:nvSpPr>
        <p:spPr>
          <a:xfrm>
            <a:off x="1257739" y="5348585"/>
            <a:ext cx="4892675" cy="321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100" dirty="0">
                <a:latin typeface="Trebuchet MS"/>
                <a:cs typeface="Trebuchet MS"/>
              </a:rPr>
              <a:t>mengidentifikasi </a:t>
            </a:r>
            <a:r>
              <a:rPr sz="3600" spc="-165" dirty="0">
                <a:latin typeface="Trebuchet MS"/>
                <a:cs typeface="Trebuchet MS"/>
              </a:rPr>
              <a:t>diri </a:t>
            </a:r>
            <a:r>
              <a:rPr sz="3600" spc="-160" dirty="0">
                <a:latin typeface="Trebuchet MS"/>
                <a:cs typeface="Trebuchet MS"/>
              </a:rPr>
              <a:t> </a:t>
            </a:r>
            <a:r>
              <a:rPr sz="3600" spc="-114" dirty="0">
                <a:latin typeface="Trebuchet MS"/>
                <a:cs typeface="Trebuchet MS"/>
              </a:rPr>
              <a:t>mereka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spc="-35" dirty="0">
                <a:latin typeface="Trebuchet MS"/>
                <a:cs typeface="Trebuchet MS"/>
              </a:rPr>
              <a:t>dalam</a:t>
            </a:r>
            <a:r>
              <a:rPr sz="3600" spc="-155" dirty="0">
                <a:latin typeface="Trebuchet MS"/>
                <a:cs typeface="Trebuchet MS"/>
              </a:rPr>
              <a:t> </a:t>
            </a:r>
            <a:r>
              <a:rPr sz="3600" spc="-30" dirty="0">
                <a:latin typeface="Trebuchet MS"/>
                <a:cs typeface="Trebuchet MS"/>
              </a:rPr>
              <a:t>hubungan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25" dirty="0">
                <a:latin typeface="Trebuchet MS"/>
                <a:cs typeface="Trebuchet MS"/>
              </a:rPr>
              <a:t>dengan </a:t>
            </a:r>
            <a:r>
              <a:rPr sz="3600" spc="5" dirty="0">
                <a:latin typeface="Trebuchet MS"/>
                <a:cs typeface="Trebuchet MS"/>
              </a:rPr>
              <a:t>orang </a:t>
            </a:r>
            <a:r>
              <a:rPr sz="3600" spc="-195" dirty="0">
                <a:latin typeface="Trebuchet MS"/>
                <a:cs typeface="Trebuchet MS"/>
              </a:rPr>
              <a:t>lain, </a:t>
            </a:r>
            <a:r>
              <a:rPr sz="3600" spc="-190" dirty="0">
                <a:latin typeface="Trebuchet MS"/>
                <a:cs typeface="Trebuchet MS"/>
              </a:rPr>
              <a:t> </a:t>
            </a:r>
            <a:r>
              <a:rPr sz="3600" spc="-310" dirty="0">
                <a:latin typeface="Trebuchet MS"/>
                <a:cs typeface="Trebuchet MS"/>
              </a:rPr>
              <a:t>k</a:t>
            </a:r>
            <a:r>
              <a:rPr sz="3600" spc="-10" dirty="0">
                <a:latin typeface="Trebuchet MS"/>
                <a:cs typeface="Trebuchet MS"/>
              </a:rPr>
              <a:t>e</a:t>
            </a:r>
            <a:r>
              <a:rPr sz="3600" spc="-275" dirty="0">
                <a:latin typeface="Trebuchet MS"/>
                <a:cs typeface="Trebuchet MS"/>
              </a:rPr>
              <a:t>l</a:t>
            </a:r>
            <a:r>
              <a:rPr sz="3600" spc="40" dirty="0">
                <a:latin typeface="Trebuchet MS"/>
                <a:cs typeface="Trebuchet MS"/>
              </a:rPr>
              <a:t>o</a:t>
            </a:r>
            <a:r>
              <a:rPr sz="3600" spc="-250" dirty="0">
                <a:latin typeface="Trebuchet MS"/>
                <a:cs typeface="Trebuchet MS"/>
              </a:rPr>
              <a:t>m</a:t>
            </a:r>
            <a:r>
              <a:rPr sz="3600" spc="40" dirty="0">
                <a:latin typeface="Trebuchet MS"/>
                <a:cs typeface="Trebuchet MS"/>
              </a:rPr>
              <a:t>po</a:t>
            </a:r>
            <a:r>
              <a:rPr sz="3600" spc="-310" dirty="0">
                <a:latin typeface="Trebuchet MS"/>
                <a:cs typeface="Trebuchet MS"/>
              </a:rPr>
              <a:t>k</a:t>
            </a:r>
            <a:r>
              <a:rPr sz="3600" spc="-490" dirty="0">
                <a:latin typeface="Trebuchet MS"/>
                <a:cs typeface="Trebuchet MS"/>
              </a:rPr>
              <a:t>,</a:t>
            </a:r>
            <a:r>
              <a:rPr sz="3600" spc="-114" dirty="0">
                <a:latin typeface="Trebuchet MS"/>
                <a:cs typeface="Trebuchet MS"/>
              </a:rPr>
              <a:t> </a:t>
            </a:r>
            <a:r>
              <a:rPr sz="3600" spc="155" dirty="0">
                <a:latin typeface="Trebuchet MS"/>
                <a:cs typeface="Trebuchet MS"/>
              </a:rPr>
              <a:t>a</a:t>
            </a:r>
            <a:r>
              <a:rPr sz="3600" spc="-250" dirty="0">
                <a:latin typeface="Trebuchet MS"/>
                <a:cs typeface="Trebuchet MS"/>
              </a:rPr>
              <a:t>t</a:t>
            </a:r>
            <a:r>
              <a:rPr sz="3600" spc="155" dirty="0">
                <a:latin typeface="Trebuchet MS"/>
                <a:cs typeface="Trebuchet MS"/>
              </a:rPr>
              <a:t>a</a:t>
            </a:r>
            <a:r>
              <a:rPr sz="3600" spc="-95" dirty="0">
                <a:latin typeface="Trebuchet MS"/>
                <a:cs typeface="Trebuchet MS"/>
              </a:rPr>
              <a:t>u  </a:t>
            </a:r>
            <a:r>
              <a:rPr sz="3600" spc="-150" dirty="0">
                <a:latin typeface="Trebuchet MS"/>
                <a:cs typeface="Trebuchet MS"/>
              </a:rPr>
              <a:t>komunitas.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98" name="object 598"/>
          <p:cNvSpPr txBox="1">
            <a:spLocks noGrp="1"/>
          </p:cNvSpPr>
          <p:nvPr>
            <p:ph type="title"/>
          </p:nvPr>
        </p:nvSpPr>
        <p:spPr>
          <a:xfrm>
            <a:off x="3353234" y="2207505"/>
            <a:ext cx="64135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120" dirty="0"/>
              <a:t>0</a:t>
            </a:r>
            <a:r>
              <a:rPr sz="4200" spc="-200" dirty="0"/>
              <a:t>3</a:t>
            </a:r>
            <a:endParaRPr sz="4200"/>
          </a:p>
        </p:txBody>
      </p:sp>
      <p:sp>
        <p:nvSpPr>
          <p:cNvPr id="599" name="object 599"/>
          <p:cNvSpPr txBox="1"/>
          <p:nvPr/>
        </p:nvSpPr>
        <p:spPr>
          <a:xfrm>
            <a:off x="6564430" y="2207505"/>
            <a:ext cx="4980940" cy="361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algn="ctr">
              <a:lnSpc>
                <a:spcPct val="100000"/>
              </a:lnSpc>
              <a:spcBef>
                <a:spcPts val="100"/>
              </a:spcBef>
            </a:pPr>
            <a:r>
              <a:rPr sz="4200" b="1" spc="95" dirty="0">
                <a:latin typeface="Trebuchet MS"/>
                <a:cs typeface="Trebuchet MS"/>
              </a:rPr>
              <a:t>04</a:t>
            </a: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3400" spc="-125" dirty="0">
                <a:latin typeface="Trebuchet MS"/>
                <a:cs typeface="Trebuchet MS"/>
              </a:rPr>
              <a:t>Interaksi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-45" dirty="0">
                <a:latin typeface="Trebuchet MS"/>
                <a:cs typeface="Trebuchet MS"/>
              </a:rPr>
              <a:t>sosial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-90" dirty="0">
                <a:latin typeface="Trebuchet MS"/>
                <a:cs typeface="Trebuchet MS"/>
              </a:rPr>
              <a:t>membantu</a:t>
            </a:r>
            <a:endParaRPr sz="3400">
              <a:latin typeface="Trebuchet MS"/>
              <a:cs typeface="Trebuchet MS"/>
            </a:endParaRPr>
          </a:p>
          <a:p>
            <a:pPr marL="12700" marR="5080">
              <a:lnSpc>
                <a:spcPct val="115799"/>
              </a:lnSpc>
            </a:pPr>
            <a:r>
              <a:rPr sz="3400" spc="-40" dirty="0">
                <a:latin typeface="Trebuchet MS"/>
                <a:cs typeface="Trebuchet MS"/>
              </a:rPr>
              <a:t>peserta </a:t>
            </a:r>
            <a:r>
              <a:rPr sz="3400" spc="-114" dirty="0">
                <a:latin typeface="Trebuchet MS"/>
                <a:cs typeface="Trebuchet MS"/>
              </a:rPr>
              <a:t>didik </a:t>
            </a:r>
            <a:r>
              <a:rPr sz="3400" spc="-20" dirty="0">
                <a:latin typeface="Trebuchet MS"/>
                <a:cs typeface="Trebuchet MS"/>
              </a:rPr>
              <a:t>dalam </a:t>
            </a:r>
            <a:r>
              <a:rPr sz="3400" spc="-15" dirty="0">
                <a:latin typeface="Trebuchet MS"/>
                <a:cs typeface="Trebuchet MS"/>
              </a:rPr>
              <a:t> </a:t>
            </a:r>
            <a:r>
              <a:rPr sz="3400" spc="-80" dirty="0">
                <a:latin typeface="Trebuchet MS"/>
                <a:cs typeface="Trebuchet MS"/>
              </a:rPr>
              <a:t>memahami</a:t>
            </a:r>
            <a:r>
              <a:rPr sz="3400" spc="-130" dirty="0">
                <a:latin typeface="Trebuchet MS"/>
                <a:cs typeface="Trebuchet MS"/>
              </a:rPr>
              <a:t> </a:t>
            </a:r>
            <a:r>
              <a:rPr sz="3400" spc="30" dirty="0">
                <a:latin typeface="Trebuchet MS"/>
                <a:cs typeface="Trebuchet MS"/>
              </a:rPr>
              <a:t>dan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-45" dirty="0">
                <a:latin typeface="Trebuchet MS"/>
                <a:cs typeface="Trebuchet MS"/>
              </a:rPr>
              <a:t>mengelola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-75" dirty="0">
                <a:latin typeface="Trebuchet MS"/>
                <a:cs typeface="Trebuchet MS"/>
              </a:rPr>
              <a:t>emosi </a:t>
            </a:r>
            <a:r>
              <a:rPr sz="3400" spc="-100" dirty="0">
                <a:latin typeface="Trebuchet MS"/>
                <a:cs typeface="Trebuchet MS"/>
              </a:rPr>
              <a:t>mereka </a:t>
            </a:r>
            <a:r>
              <a:rPr sz="3400" spc="-105" dirty="0">
                <a:latin typeface="Trebuchet MS"/>
                <a:cs typeface="Trebuchet MS"/>
              </a:rPr>
              <a:t>sendiri </a:t>
            </a:r>
            <a:r>
              <a:rPr sz="3400" spc="-70" dirty="0">
                <a:latin typeface="Trebuchet MS"/>
                <a:cs typeface="Trebuchet MS"/>
              </a:rPr>
              <a:t>serta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5" dirty="0">
                <a:latin typeface="Trebuchet MS"/>
                <a:cs typeface="Trebuchet MS"/>
              </a:rPr>
              <a:t>e</a:t>
            </a:r>
            <a:r>
              <a:rPr sz="3400" spc="-220" dirty="0">
                <a:latin typeface="Trebuchet MS"/>
                <a:cs typeface="Trebuchet MS"/>
              </a:rPr>
              <a:t>m</a:t>
            </a:r>
            <a:r>
              <a:rPr sz="3400" spc="50" dirty="0">
                <a:latin typeface="Trebuchet MS"/>
                <a:cs typeface="Trebuchet MS"/>
              </a:rPr>
              <a:t>o</a:t>
            </a:r>
            <a:r>
              <a:rPr sz="3400" spc="-10" dirty="0">
                <a:latin typeface="Trebuchet MS"/>
                <a:cs typeface="Trebuchet MS"/>
              </a:rPr>
              <a:t>s</a:t>
            </a:r>
            <a:r>
              <a:rPr sz="3400" spc="-190" dirty="0">
                <a:latin typeface="Trebuchet MS"/>
                <a:cs typeface="Trebuchet MS"/>
              </a:rPr>
              <a:t>i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50" dirty="0">
                <a:latin typeface="Trebuchet MS"/>
                <a:cs typeface="Trebuchet MS"/>
              </a:rPr>
              <a:t>o</a:t>
            </a:r>
            <a:r>
              <a:rPr sz="3400" spc="-265" dirty="0">
                <a:latin typeface="Trebuchet MS"/>
                <a:cs typeface="Trebuchet MS"/>
              </a:rPr>
              <a:t>r</a:t>
            </a:r>
            <a:r>
              <a:rPr sz="3400" spc="155" dirty="0">
                <a:latin typeface="Trebuchet MS"/>
                <a:cs typeface="Trebuchet MS"/>
              </a:rPr>
              <a:t>a</a:t>
            </a:r>
            <a:r>
              <a:rPr sz="3400" spc="-125" dirty="0">
                <a:latin typeface="Trebuchet MS"/>
                <a:cs typeface="Trebuchet MS"/>
              </a:rPr>
              <a:t>n</a:t>
            </a:r>
            <a:r>
              <a:rPr sz="3400" spc="260" dirty="0">
                <a:latin typeface="Trebuchet MS"/>
                <a:cs typeface="Trebuchet MS"/>
              </a:rPr>
              <a:t>g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254" dirty="0">
                <a:latin typeface="Trebuchet MS"/>
                <a:cs typeface="Trebuchet MS"/>
              </a:rPr>
              <a:t>l</a:t>
            </a:r>
            <a:r>
              <a:rPr sz="3400" spc="155" dirty="0">
                <a:latin typeface="Trebuchet MS"/>
                <a:cs typeface="Trebuchet MS"/>
              </a:rPr>
              <a:t>a</a:t>
            </a:r>
            <a:r>
              <a:rPr sz="3400" spc="-195" dirty="0">
                <a:latin typeface="Trebuchet MS"/>
                <a:cs typeface="Trebuchet MS"/>
              </a:rPr>
              <a:t>i</a:t>
            </a:r>
            <a:r>
              <a:rPr sz="3400" spc="-125" dirty="0">
                <a:latin typeface="Trebuchet MS"/>
                <a:cs typeface="Trebuchet MS"/>
              </a:rPr>
              <a:t>n</a:t>
            </a:r>
            <a:r>
              <a:rPr sz="3400" spc="-335" dirty="0">
                <a:latin typeface="Trebuchet MS"/>
                <a:cs typeface="Trebuchet MS"/>
              </a:rPr>
              <a:t>.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260" dirty="0">
                <a:latin typeface="Trebuchet MS"/>
                <a:cs typeface="Trebuchet MS"/>
              </a:rPr>
              <a:t>M</a:t>
            </a:r>
            <a:r>
              <a:rPr sz="3400" spc="5" dirty="0">
                <a:latin typeface="Trebuchet MS"/>
                <a:cs typeface="Trebuchet MS"/>
              </a:rPr>
              <a:t>e</a:t>
            </a:r>
            <a:r>
              <a:rPr sz="3400" spc="-265" dirty="0">
                <a:latin typeface="Trebuchet MS"/>
                <a:cs typeface="Trebuchet MS"/>
              </a:rPr>
              <a:t>r</a:t>
            </a:r>
            <a:r>
              <a:rPr sz="3400" spc="5" dirty="0">
                <a:latin typeface="Trebuchet MS"/>
                <a:cs typeface="Trebuchet MS"/>
              </a:rPr>
              <a:t>e</a:t>
            </a:r>
            <a:r>
              <a:rPr sz="3400" spc="-280" dirty="0">
                <a:latin typeface="Trebuchet MS"/>
                <a:cs typeface="Trebuchet MS"/>
              </a:rPr>
              <a:t>k</a:t>
            </a:r>
            <a:r>
              <a:rPr sz="3400" spc="160" dirty="0">
                <a:latin typeface="Trebuchet MS"/>
                <a:cs typeface="Trebuchet MS"/>
              </a:rPr>
              <a:t>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00" name="object 600"/>
          <p:cNvSpPr txBox="1"/>
          <p:nvPr/>
        </p:nvSpPr>
        <p:spPr>
          <a:xfrm>
            <a:off x="12312965" y="2163096"/>
            <a:ext cx="4933950" cy="32111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257425">
              <a:lnSpc>
                <a:spcPct val="100000"/>
              </a:lnSpc>
              <a:spcBef>
                <a:spcPts val="445"/>
              </a:spcBef>
            </a:pPr>
            <a:r>
              <a:rPr sz="4200" b="1" spc="-30" dirty="0">
                <a:latin typeface="Trebuchet MS"/>
                <a:cs typeface="Trebuchet MS"/>
              </a:rPr>
              <a:t>05</a:t>
            </a: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3600" spc="-40" dirty="0">
                <a:latin typeface="Trebuchet MS"/>
                <a:cs typeface="Trebuchet MS"/>
              </a:rPr>
              <a:t>Hubungan</a:t>
            </a:r>
            <a:r>
              <a:rPr sz="3600" spc="-130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sosial</a:t>
            </a:r>
            <a:r>
              <a:rPr sz="3600" spc="-130" dirty="0">
                <a:latin typeface="Trebuchet MS"/>
                <a:cs typeface="Trebuchet MS"/>
              </a:rPr>
              <a:t> </a:t>
            </a:r>
            <a:r>
              <a:rPr sz="3600" spc="5" dirty="0">
                <a:latin typeface="Trebuchet MS"/>
                <a:cs typeface="Trebuchet MS"/>
              </a:rPr>
              <a:t>yang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16300"/>
              </a:lnSpc>
            </a:pPr>
            <a:r>
              <a:rPr sz="3600" spc="-80" dirty="0">
                <a:latin typeface="Trebuchet MS"/>
                <a:cs typeface="Trebuchet MS"/>
              </a:rPr>
              <a:t>baik </a:t>
            </a:r>
            <a:r>
              <a:rPr sz="3600" spc="30" dirty="0">
                <a:latin typeface="Trebuchet MS"/>
                <a:cs typeface="Trebuchet MS"/>
              </a:rPr>
              <a:t>dapat </a:t>
            </a:r>
            <a:r>
              <a:rPr sz="3600" spc="-90" dirty="0">
                <a:latin typeface="Trebuchet MS"/>
                <a:cs typeface="Trebuchet MS"/>
              </a:rPr>
              <a:t>menyediakan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-50" dirty="0">
                <a:latin typeface="Trebuchet MS"/>
                <a:cs typeface="Trebuchet MS"/>
              </a:rPr>
              <a:t>dukungan</a:t>
            </a:r>
            <a:r>
              <a:rPr sz="3600" spc="229" dirty="0">
                <a:latin typeface="Trebuchet MS"/>
                <a:cs typeface="Trebuchet MS"/>
              </a:rPr>
              <a:t> </a:t>
            </a:r>
            <a:r>
              <a:rPr sz="3600" spc="-75" dirty="0">
                <a:latin typeface="Trebuchet MS"/>
                <a:cs typeface="Trebuchet MS"/>
              </a:rPr>
              <a:t>emosional </a:t>
            </a:r>
            <a:r>
              <a:rPr sz="3600" spc="-70" dirty="0">
                <a:latin typeface="Trebuchet MS"/>
                <a:cs typeface="Trebuchet MS"/>
              </a:rPr>
              <a:t> </a:t>
            </a:r>
            <a:r>
              <a:rPr sz="3600" spc="60" dirty="0">
                <a:latin typeface="Trebuchet MS"/>
                <a:cs typeface="Trebuchet MS"/>
              </a:rPr>
              <a:t>bagi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-55" dirty="0">
                <a:latin typeface="Trebuchet MS"/>
                <a:cs typeface="Trebuchet MS"/>
              </a:rPr>
              <a:t>peserta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-130" dirty="0">
                <a:latin typeface="Trebuchet MS"/>
                <a:cs typeface="Trebuchet MS"/>
              </a:rPr>
              <a:t>didik</a:t>
            </a:r>
            <a:r>
              <a:rPr sz="3600" spc="-125" dirty="0">
                <a:latin typeface="Trebuchet MS"/>
                <a:cs typeface="Trebuchet MS"/>
              </a:rPr>
              <a:t> </a:t>
            </a:r>
            <a:r>
              <a:rPr sz="3600" spc="-35" dirty="0">
                <a:latin typeface="Trebuchet MS"/>
                <a:cs typeface="Trebuchet MS"/>
              </a:rPr>
              <a:t>dalam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601" name="object 601"/>
          <p:cNvSpPr txBox="1"/>
          <p:nvPr/>
        </p:nvSpPr>
        <p:spPr>
          <a:xfrm>
            <a:off x="12312965" y="5348585"/>
            <a:ext cx="4902200" cy="257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10" dirty="0">
                <a:latin typeface="Trebuchet MS"/>
                <a:cs typeface="Trebuchet MS"/>
              </a:rPr>
              <a:t>menghadapi </a:t>
            </a:r>
            <a:r>
              <a:rPr sz="3600" spc="-25" dirty="0">
                <a:latin typeface="Trebuchet MS"/>
                <a:cs typeface="Trebuchet MS"/>
              </a:rPr>
              <a:t>tantangan </a:t>
            </a:r>
            <a:r>
              <a:rPr sz="3600" spc="-20" dirty="0">
                <a:latin typeface="Trebuchet MS"/>
                <a:cs typeface="Trebuchet MS"/>
              </a:rPr>
              <a:t> </a:t>
            </a:r>
            <a:r>
              <a:rPr sz="3600" spc="40" dirty="0">
                <a:latin typeface="Trebuchet MS"/>
                <a:cs typeface="Trebuchet MS"/>
              </a:rPr>
              <a:t>d</a:t>
            </a:r>
            <a:r>
              <a:rPr sz="3600" spc="155" dirty="0">
                <a:latin typeface="Trebuchet MS"/>
                <a:cs typeface="Trebuchet MS"/>
              </a:rPr>
              <a:t>a</a:t>
            </a:r>
            <a:r>
              <a:rPr sz="3600" spc="-135" dirty="0">
                <a:latin typeface="Trebuchet MS"/>
                <a:cs typeface="Trebuchet MS"/>
              </a:rPr>
              <a:t>n</a:t>
            </a:r>
            <a:r>
              <a:rPr sz="3600" spc="-114" dirty="0">
                <a:latin typeface="Trebuchet MS"/>
                <a:cs typeface="Trebuchet MS"/>
              </a:rPr>
              <a:t> </a:t>
            </a:r>
            <a:r>
              <a:rPr sz="3600" spc="-15" dirty="0">
                <a:latin typeface="Trebuchet MS"/>
                <a:cs typeface="Trebuchet MS"/>
              </a:rPr>
              <a:t>s</a:t>
            </a:r>
            <a:r>
              <a:rPr sz="3600" spc="-250" dirty="0">
                <a:latin typeface="Trebuchet MS"/>
                <a:cs typeface="Trebuchet MS"/>
              </a:rPr>
              <a:t>t</a:t>
            </a:r>
            <a:r>
              <a:rPr sz="3600" spc="-285" dirty="0">
                <a:latin typeface="Trebuchet MS"/>
                <a:cs typeface="Trebuchet MS"/>
              </a:rPr>
              <a:t>r</a:t>
            </a:r>
            <a:r>
              <a:rPr sz="3600" spc="-10" dirty="0">
                <a:latin typeface="Trebuchet MS"/>
                <a:cs typeface="Trebuchet MS"/>
              </a:rPr>
              <a:t>e</a:t>
            </a:r>
            <a:r>
              <a:rPr sz="3600" spc="-15" dirty="0">
                <a:latin typeface="Trebuchet MS"/>
                <a:cs typeface="Trebuchet MS"/>
              </a:rPr>
              <a:t>s</a:t>
            </a:r>
            <a:r>
              <a:rPr sz="3600" spc="-490" dirty="0">
                <a:latin typeface="Trebuchet MS"/>
                <a:cs typeface="Trebuchet MS"/>
              </a:rPr>
              <a:t>,</a:t>
            </a:r>
            <a:r>
              <a:rPr sz="3600" spc="-114" dirty="0">
                <a:latin typeface="Trebuchet MS"/>
                <a:cs typeface="Trebuchet MS"/>
              </a:rPr>
              <a:t> </a:t>
            </a:r>
            <a:r>
              <a:rPr sz="3600" spc="-250" dirty="0">
                <a:latin typeface="Trebuchet MS"/>
                <a:cs typeface="Trebuchet MS"/>
              </a:rPr>
              <a:t>m</a:t>
            </a:r>
            <a:r>
              <a:rPr sz="3600" spc="-10" dirty="0">
                <a:latin typeface="Trebuchet MS"/>
                <a:cs typeface="Trebuchet MS"/>
              </a:rPr>
              <a:t>e</a:t>
            </a:r>
            <a:r>
              <a:rPr sz="3600" spc="-140" dirty="0">
                <a:latin typeface="Trebuchet MS"/>
                <a:cs typeface="Trebuchet MS"/>
              </a:rPr>
              <a:t>n</a:t>
            </a:r>
            <a:r>
              <a:rPr sz="3600" spc="-210" dirty="0">
                <a:latin typeface="Trebuchet MS"/>
                <a:cs typeface="Trebuchet MS"/>
              </a:rPr>
              <a:t>i</a:t>
            </a:r>
            <a:r>
              <a:rPr sz="3600" spc="-140" dirty="0">
                <a:latin typeface="Trebuchet MS"/>
                <a:cs typeface="Trebuchet MS"/>
              </a:rPr>
              <a:t>n</a:t>
            </a:r>
            <a:r>
              <a:rPr sz="3600" spc="260" dirty="0">
                <a:latin typeface="Trebuchet MS"/>
                <a:cs typeface="Trebuchet MS"/>
              </a:rPr>
              <a:t>g</a:t>
            </a:r>
            <a:r>
              <a:rPr sz="3600" spc="-310" dirty="0">
                <a:latin typeface="Trebuchet MS"/>
                <a:cs typeface="Trebuchet MS"/>
              </a:rPr>
              <a:t>k</a:t>
            </a:r>
            <a:r>
              <a:rPr sz="3600" spc="155" dirty="0">
                <a:latin typeface="Trebuchet MS"/>
                <a:cs typeface="Trebuchet MS"/>
              </a:rPr>
              <a:t>a</a:t>
            </a:r>
            <a:r>
              <a:rPr sz="3600" spc="-250" dirty="0">
                <a:latin typeface="Trebuchet MS"/>
                <a:cs typeface="Trebuchet MS"/>
              </a:rPr>
              <a:t>t</a:t>
            </a:r>
            <a:r>
              <a:rPr sz="3600" spc="-310" dirty="0">
                <a:latin typeface="Trebuchet MS"/>
                <a:cs typeface="Trebuchet MS"/>
              </a:rPr>
              <a:t>k</a:t>
            </a:r>
            <a:r>
              <a:rPr sz="3600" spc="155" dirty="0">
                <a:latin typeface="Trebuchet MS"/>
                <a:cs typeface="Trebuchet MS"/>
              </a:rPr>
              <a:t>a</a:t>
            </a:r>
            <a:r>
              <a:rPr sz="3600" spc="-95" dirty="0">
                <a:latin typeface="Trebuchet MS"/>
                <a:cs typeface="Trebuchet MS"/>
              </a:rPr>
              <a:t>n  </a:t>
            </a:r>
            <a:r>
              <a:rPr sz="3600" spc="-90" dirty="0">
                <a:latin typeface="Trebuchet MS"/>
                <a:cs typeface="Trebuchet MS"/>
              </a:rPr>
              <a:t>kesejahteraan </a:t>
            </a:r>
            <a:r>
              <a:rPr sz="3600" spc="-75" dirty="0">
                <a:latin typeface="Trebuchet MS"/>
                <a:cs typeface="Trebuchet MS"/>
              </a:rPr>
              <a:t>emosional </a:t>
            </a:r>
            <a:r>
              <a:rPr sz="3600" spc="-1070" dirty="0">
                <a:latin typeface="Trebuchet MS"/>
                <a:cs typeface="Trebuchet MS"/>
              </a:rPr>
              <a:t> </a:t>
            </a:r>
            <a:r>
              <a:rPr sz="3600" spc="-155" dirty="0">
                <a:latin typeface="Trebuchet MS"/>
                <a:cs typeface="Trebuchet MS"/>
              </a:rPr>
              <a:t>mereka.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9622"/>
            <a:ext cx="18288000" cy="9644380"/>
          </a:xfrm>
          <a:custGeom>
            <a:avLst/>
            <a:gdLst/>
            <a:ahLst/>
            <a:cxnLst/>
            <a:rect l="l" t="t" r="r" b="b"/>
            <a:pathLst>
              <a:path w="18288000" h="9644380">
                <a:moveTo>
                  <a:pt x="0" y="9643812"/>
                </a:moveTo>
                <a:lnTo>
                  <a:pt x="18287998" y="9643812"/>
                </a:lnTo>
                <a:lnTo>
                  <a:pt x="18287998" y="0"/>
                </a:lnTo>
                <a:lnTo>
                  <a:pt x="0" y="0"/>
                </a:lnTo>
                <a:lnTo>
                  <a:pt x="0" y="9643812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73434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8724" y="488618"/>
            <a:ext cx="55244" cy="70485"/>
          </a:xfrm>
          <a:custGeom>
            <a:avLst/>
            <a:gdLst/>
            <a:ahLst/>
            <a:cxnLst/>
            <a:rect l="l" t="t" r="r" b="b"/>
            <a:pathLst>
              <a:path w="55244" h="70484">
                <a:moveTo>
                  <a:pt x="36519" y="70356"/>
                </a:moveTo>
                <a:lnTo>
                  <a:pt x="27860" y="53532"/>
                </a:lnTo>
                <a:lnTo>
                  <a:pt x="18872" y="36840"/>
                </a:lnTo>
                <a:lnTo>
                  <a:pt x="9578" y="20279"/>
                </a:lnTo>
                <a:lnTo>
                  <a:pt x="0" y="3850"/>
                </a:lnTo>
                <a:lnTo>
                  <a:pt x="5017" y="1516"/>
                </a:lnTo>
                <a:lnTo>
                  <a:pt x="10617" y="0"/>
                </a:lnTo>
                <a:lnTo>
                  <a:pt x="16568" y="0"/>
                </a:lnTo>
                <a:lnTo>
                  <a:pt x="31439" y="3008"/>
                </a:lnTo>
                <a:lnTo>
                  <a:pt x="43564" y="11200"/>
                </a:lnTo>
                <a:lnTo>
                  <a:pt x="51729" y="23331"/>
                </a:lnTo>
                <a:lnTo>
                  <a:pt x="54721" y="38153"/>
                </a:lnTo>
                <a:lnTo>
                  <a:pt x="53419" y="48008"/>
                </a:lnTo>
                <a:lnTo>
                  <a:pt x="49733" y="56880"/>
                </a:lnTo>
                <a:lnTo>
                  <a:pt x="43990" y="64438"/>
                </a:lnTo>
                <a:lnTo>
                  <a:pt x="36519" y="70356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488618"/>
            <a:ext cx="76307" cy="763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640998"/>
            <a:ext cx="76307" cy="7630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9986" y="793494"/>
            <a:ext cx="75956" cy="76073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718887" y="945875"/>
            <a:ext cx="57150" cy="76835"/>
          </a:xfrm>
          <a:custGeom>
            <a:avLst/>
            <a:gdLst/>
            <a:ahLst/>
            <a:cxnLst/>
            <a:rect l="l" t="t" r="r" b="b"/>
            <a:pathLst>
              <a:path w="57150" h="76834">
                <a:moveTo>
                  <a:pt x="18901" y="76306"/>
                </a:moveTo>
                <a:lnTo>
                  <a:pt x="13767" y="76306"/>
                </a:lnTo>
                <a:lnTo>
                  <a:pt x="8867" y="75256"/>
                </a:lnTo>
                <a:lnTo>
                  <a:pt x="4433" y="73389"/>
                </a:lnTo>
                <a:lnTo>
                  <a:pt x="3708" y="56261"/>
                </a:lnTo>
                <a:lnTo>
                  <a:pt x="2741" y="39188"/>
                </a:lnTo>
                <a:lnTo>
                  <a:pt x="1513" y="22181"/>
                </a:lnTo>
                <a:lnTo>
                  <a:pt x="0" y="5250"/>
                </a:lnTo>
                <a:lnTo>
                  <a:pt x="5600" y="1983"/>
                </a:lnTo>
                <a:lnTo>
                  <a:pt x="12017" y="0"/>
                </a:lnTo>
                <a:lnTo>
                  <a:pt x="18901" y="0"/>
                </a:lnTo>
                <a:lnTo>
                  <a:pt x="33723" y="2991"/>
                </a:lnTo>
                <a:lnTo>
                  <a:pt x="45853" y="11157"/>
                </a:lnTo>
                <a:lnTo>
                  <a:pt x="54046" y="23282"/>
                </a:lnTo>
                <a:lnTo>
                  <a:pt x="57054" y="38153"/>
                </a:lnTo>
                <a:lnTo>
                  <a:pt x="54046" y="53023"/>
                </a:lnTo>
                <a:lnTo>
                  <a:pt x="45853" y="65149"/>
                </a:lnTo>
                <a:lnTo>
                  <a:pt x="33723" y="73314"/>
                </a:lnTo>
                <a:lnTo>
                  <a:pt x="18901" y="76306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488618"/>
            <a:ext cx="76306" cy="7630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640998"/>
            <a:ext cx="76306" cy="7630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793378"/>
            <a:ext cx="76306" cy="7630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2016" y="945875"/>
            <a:ext cx="76306" cy="7630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488618"/>
            <a:ext cx="76306" cy="7630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640998"/>
            <a:ext cx="76306" cy="7630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793378"/>
            <a:ext cx="76306" cy="7630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04395" y="945875"/>
            <a:ext cx="76306" cy="7630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488618"/>
            <a:ext cx="76306" cy="7630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6892" y="641115"/>
            <a:ext cx="76306" cy="7630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6892" y="793494"/>
            <a:ext cx="76306" cy="7630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6892" y="945875"/>
            <a:ext cx="76306" cy="7630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488618"/>
            <a:ext cx="76306" cy="76306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640998"/>
            <a:ext cx="76306" cy="7630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793378"/>
            <a:ext cx="76306" cy="7630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9272" y="945875"/>
            <a:ext cx="76306" cy="7630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652" y="488618"/>
            <a:ext cx="76307" cy="7630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652" y="640998"/>
            <a:ext cx="76307" cy="7630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652" y="793378"/>
            <a:ext cx="76307" cy="7630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61652" y="945874"/>
            <a:ext cx="76307" cy="76306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488618"/>
            <a:ext cx="76306" cy="7630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640998"/>
            <a:ext cx="76306" cy="7630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793378"/>
            <a:ext cx="76306" cy="7630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4149" y="945875"/>
            <a:ext cx="76306" cy="7630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488618"/>
            <a:ext cx="76307" cy="76306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640998"/>
            <a:ext cx="76307" cy="7630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793378"/>
            <a:ext cx="76307" cy="7630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66529" y="945875"/>
            <a:ext cx="76306" cy="76306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488618"/>
            <a:ext cx="76306" cy="7630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640998"/>
            <a:ext cx="76306" cy="76306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793378"/>
            <a:ext cx="76306" cy="7630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02341" y="945875"/>
            <a:ext cx="76306" cy="7630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488618"/>
            <a:ext cx="76306" cy="7630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640998"/>
            <a:ext cx="76306" cy="76306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793378"/>
            <a:ext cx="76306" cy="7630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54837" y="945875"/>
            <a:ext cx="76306" cy="7630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488618"/>
            <a:ext cx="76306" cy="7630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640998"/>
            <a:ext cx="76306" cy="7630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793378"/>
            <a:ext cx="76306" cy="7630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7217" y="945875"/>
            <a:ext cx="76306" cy="76306"/>
          </a:xfrm>
          <a:prstGeom prst="rect">
            <a:avLst/>
          </a:prstGeom>
        </p:spPr>
      </p:pic>
      <p:sp>
        <p:nvSpPr>
          <p:cNvPr id="49" name="object 49"/>
          <p:cNvSpPr/>
          <p:nvPr/>
        </p:nvSpPr>
        <p:spPr>
          <a:xfrm>
            <a:off x="3359597" y="488618"/>
            <a:ext cx="62230" cy="76835"/>
          </a:xfrm>
          <a:custGeom>
            <a:avLst/>
            <a:gdLst/>
            <a:ahLst/>
            <a:cxnLst/>
            <a:rect l="l" t="t" r="r" b="b"/>
            <a:pathLst>
              <a:path w="62229" h="76834">
                <a:moveTo>
                  <a:pt x="47137" y="76306"/>
                </a:moveTo>
                <a:lnTo>
                  <a:pt x="38153" y="76306"/>
                </a:lnTo>
                <a:lnTo>
                  <a:pt x="23282" y="73315"/>
                </a:lnTo>
                <a:lnTo>
                  <a:pt x="11157" y="65149"/>
                </a:lnTo>
                <a:lnTo>
                  <a:pt x="2991" y="53024"/>
                </a:lnTo>
                <a:lnTo>
                  <a:pt x="0" y="38153"/>
                </a:lnTo>
                <a:lnTo>
                  <a:pt x="3008" y="23282"/>
                </a:lnTo>
                <a:lnTo>
                  <a:pt x="11200" y="11157"/>
                </a:lnTo>
                <a:lnTo>
                  <a:pt x="23331" y="2991"/>
                </a:lnTo>
                <a:lnTo>
                  <a:pt x="38153" y="0"/>
                </a:lnTo>
                <a:lnTo>
                  <a:pt x="42003" y="0"/>
                </a:lnTo>
                <a:lnTo>
                  <a:pt x="45737" y="816"/>
                </a:lnTo>
                <a:lnTo>
                  <a:pt x="49237" y="1983"/>
                </a:lnTo>
                <a:lnTo>
                  <a:pt x="55654" y="34901"/>
                </a:lnTo>
                <a:lnTo>
                  <a:pt x="61721" y="67906"/>
                </a:lnTo>
                <a:lnTo>
                  <a:pt x="55304" y="73039"/>
                </a:lnTo>
                <a:lnTo>
                  <a:pt x="47137" y="76306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9597" y="640998"/>
            <a:ext cx="76307" cy="76306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9597" y="793378"/>
            <a:ext cx="76307" cy="76306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59597" y="945874"/>
            <a:ext cx="76307" cy="76306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40608" y="2019535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60" h="60325">
                <a:moveTo>
                  <a:pt x="38153" y="60088"/>
                </a:moveTo>
                <a:lnTo>
                  <a:pt x="23282" y="57080"/>
                </a:lnTo>
                <a:lnTo>
                  <a:pt x="11157" y="48887"/>
                </a:lnTo>
                <a:lnTo>
                  <a:pt x="2991" y="36756"/>
                </a:lnTo>
                <a:lnTo>
                  <a:pt x="0" y="21935"/>
                </a:lnTo>
                <a:lnTo>
                  <a:pt x="0" y="13767"/>
                </a:lnTo>
                <a:lnTo>
                  <a:pt x="2683" y="6183"/>
                </a:lnTo>
                <a:lnTo>
                  <a:pt x="7234" y="0"/>
                </a:lnTo>
                <a:lnTo>
                  <a:pt x="23577" y="9474"/>
                </a:lnTo>
                <a:lnTo>
                  <a:pt x="40063" y="18653"/>
                </a:lnTo>
                <a:lnTo>
                  <a:pt x="56703" y="27548"/>
                </a:lnTo>
                <a:lnTo>
                  <a:pt x="73506" y="36169"/>
                </a:lnTo>
                <a:lnTo>
                  <a:pt x="67867" y="45813"/>
                </a:lnTo>
                <a:lnTo>
                  <a:pt x="59724" y="53379"/>
                </a:lnTo>
                <a:lnTo>
                  <a:pt x="49633" y="58320"/>
                </a:lnTo>
                <a:lnTo>
                  <a:pt x="38153" y="60088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08" y="2155813"/>
            <a:ext cx="76306" cy="76306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08" y="2308193"/>
            <a:ext cx="76306" cy="76306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08" y="2460573"/>
            <a:ext cx="76306" cy="7630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7" y="2155813"/>
            <a:ext cx="76306" cy="76306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988" y="2308193"/>
            <a:ext cx="76306" cy="7630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7" y="2460573"/>
            <a:ext cx="76306" cy="7630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5368" y="2155813"/>
            <a:ext cx="76306" cy="7630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67" y="2308193"/>
            <a:ext cx="76306" cy="7630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5368" y="2460690"/>
            <a:ext cx="76306" cy="7630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97864" y="2167831"/>
            <a:ext cx="76306" cy="6428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47" y="2308193"/>
            <a:ext cx="76306" cy="7630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7747" y="2460690"/>
            <a:ext cx="76306" cy="7630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08" y="2596502"/>
            <a:ext cx="76306" cy="7630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08" y="2748882"/>
            <a:ext cx="76306" cy="7630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08" y="2901262"/>
            <a:ext cx="76306" cy="7630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08" y="3053641"/>
            <a:ext cx="76306" cy="76306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08" y="3206021"/>
            <a:ext cx="76306" cy="76306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7" y="2596502"/>
            <a:ext cx="76306" cy="76306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7" y="2901262"/>
            <a:ext cx="76306" cy="76306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7" y="2748882"/>
            <a:ext cx="76306" cy="76306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988" y="3053641"/>
            <a:ext cx="76306" cy="76306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7" y="3206021"/>
            <a:ext cx="76306" cy="76306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67" y="2748765"/>
            <a:ext cx="76306" cy="76306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67" y="2596502"/>
            <a:ext cx="76306" cy="76306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67" y="2901262"/>
            <a:ext cx="76306" cy="7630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67" y="3053641"/>
            <a:ext cx="76306" cy="76306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5368" y="3206138"/>
            <a:ext cx="76306" cy="76306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47" y="2596502"/>
            <a:ext cx="76306" cy="76306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47" y="2748765"/>
            <a:ext cx="76306" cy="76306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47" y="2901262"/>
            <a:ext cx="76306" cy="76306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7747" y="3206138"/>
            <a:ext cx="76306" cy="76306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47" y="3053641"/>
            <a:ext cx="76306" cy="7630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08" y="3349418"/>
            <a:ext cx="76306" cy="76306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08" y="3501680"/>
            <a:ext cx="76306" cy="7630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608" y="3654060"/>
            <a:ext cx="76306" cy="76306"/>
          </a:xfrm>
          <a:prstGeom prst="rect">
            <a:avLst/>
          </a:prstGeom>
        </p:spPr>
      </p:pic>
      <p:sp>
        <p:nvSpPr>
          <p:cNvPr id="89" name="object 89"/>
          <p:cNvSpPr/>
          <p:nvPr/>
        </p:nvSpPr>
        <p:spPr>
          <a:xfrm>
            <a:off x="40608" y="3806440"/>
            <a:ext cx="76835" cy="63500"/>
          </a:xfrm>
          <a:custGeom>
            <a:avLst/>
            <a:gdLst/>
            <a:ahLst/>
            <a:cxnLst/>
            <a:rect l="l" t="t" r="r" b="b"/>
            <a:pathLst>
              <a:path w="76835" h="63500">
                <a:moveTo>
                  <a:pt x="66622" y="63238"/>
                </a:moveTo>
                <a:lnTo>
                  <a:pt x="34492" y="57346"/>
                </a:lnTo>
                <a:lnTo>
                  <a:pt x="2450" y="51104"/>
                </a:lnTo>
                <a:lnTo>
                  <a:pt x="933" y="47020"/>
                </a:lnTo>
                <a:lnTo>
                  <a:pt x="0" y="42703"/>
                </a:lnTo>
                <a:lnTo>
                  <a:pt x="0" y="38153"/>
                </a:lnTo>
                <a:lnTo>
                  <a:pt x="3008" y="23282"/>
                </a:lnTo>
                <a:lnTo>
                  <a:pt x="11200" y="11157"/>
                </a:lnTo>
                <a:lnTo>
                  <a:pt x="23331" y="2991"/>
                </a:lnTo>
                <a:lnTo>
                  <a:pt x="38153" y="0"/>
                </a:lnTo>
                <a:lnTo>
                  <a:pt x="52958" y="3008"/>
                </a:lnTo>
                <a:lnTo>
                  <a:pt x="65062" y="11200"/>
                </a:lnTo>
                <a:lnTo>
                  <a:pt x="73249" y="23331"/>
                </a:lnTo>
                <a:lnTo>
                  <a:pt x="76306" y="38153"/>
                </a:lnTo>
                <a:lnTo>
                  <a:pt x="75630" y="45206"/>
                </a:lnTo>
                <a:lnTo>
                  <a:pt x="73696" y="51789"/>
                </a:lnTo>
                <a:lnTo>
                  <a:pt x="70646" y="57825"/>
                </a:lnTo>
                <a:lnTo>
                  <a:pt x="66622" y="63238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0" name="object 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988" y="3349418"/>
            <a:ext cx="76306" cy="76306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988" y="3501797"/>
            <a:ext cx="76306" cy="76306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988" y="3654177"/>
            <a:ext cx="76306" cy="76306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2988" y="3806557"/>
            <a:ext cx="76306" cy="76306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5368" y="3349418"/>
            <a:ext cx="76306" cy="76306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67" y="3501681"/>
            <a:ext cx="76306" cy="76306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367" y="3654061"/>
            <a:ext cx="76306" cy="76306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5368" y="3806557"/>
            <a:ext cx="76306" cy="76306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7747" y="3349418"/>
            <a:ext cx="76306" cy="76306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47" y="3501681"/>
            <a:ext cx="76306" cy="76306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747" y="3654061"/>
            <a:ext cx="76306" cy="76306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7747" y="3806557"/>
            <a:ext cx="76306" cy="76306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1569074" y="1561111"/>
            <a:ext cx="54610" cy="70485"/>
          </a:xfrm>
          <a:custGeom>
            <a:avLst/>
            <a:gdLst/>
            <a:ahLst/>
            <a:cxnLst/>
            <a:rect l="l" t="t" r="r" b="b"/>
            <a:pathLst>
              <a:path w="54609" h="70485">
                <a:moveTo>
                  <a:pt x="16335" y="70356"/>
                </a:moveTo>
                <a:lnTo>
                  <a:pt x="10384" y="70356"/>
                </a:lnTo>
                <a:lnTo>
                  <a:pt x="4784" y="68956"/>
                </a:lnTo>
                <a:lnTo>
                  <a:pt x="0" y="66505"/>
                </a:lnTo>
                <a:lnTo>
                  <a:pt x="9562" y="50076"/>
                </a:lnTo>
                <a:lnTo>
                  <a:pt x="18828" y="33515"/>
                </a:lnTo>
                <a:lnTo>
                  <a:pt x="27811" y="16823"/>
                </a:lnTo>
                <a:lnTo>
                  <a:pt x="36519" y="0"/>
                </a:lnTo>
                <a:lnTo>
                  <a:pt x="43856" y="5917"/>
                </a:lnTo>
                <a:lnTo>
                  <a:pt x="49529" y="13476"/>
                </a:lnTo>
                <a:lnTo>
                  <a:pt x="53190" y="22347"/>
                </a:lnTo>
                <a:lnTo>
                  <a:pt x="54488" y="32202"/>
                </a:lnTo>
                <a:lnTo>
                  <a:pt x="51480" y="47073"/>
                </a:lnTo>
                <a:lnTo>
                  <a:pt x="43287" y="59198"/>
                </a:lnTo>
                <a:lnTo>
                  <a:pt x="31156" y="67364"/>
                </a:lnTo>
                <a:lnTo>
                  <a:pt x="16335" y="70356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255" y="1707658"/>
            <a:ext cx="76307" cy="76306"/>
          </a:xfrm>
          <a:prstGeom prst="rect">
            <a:avLst/>
          </a:prstGeom>
        </p:spPr>
      </p:pic>
      <p:sp>
        <p:nvSpPr>
          <p:cNvPr id="104" name="object 104"/>
          <p:cNvSpPr/>
          <p:nvPr/>
        </p:nvSpPr>
        <p:spPr>
          <a:xfrm>
            <a:off x="1718887" y="1098138"/>
            <a:ext cx="57150" cy="76835"/>
          </a:xfrm>
          <a:custGeom>
            <a:avLst/>
            <a:gdLst/>
            <a:ahLst/>
            <a:cxnLst/>
            <a:rect l="l" t="t" r="r" b="b"/>
            <a:pathLst>
              <a:path w="57150" h="76834">
                <a:moveTo>
                  <a:pt x="18901" y="76306"/>
                </a:moveTo>
                <a:lnTo>
                  <a:pt x="12017" y="76306"/>
                </a:lnTo>
                <a:lnTo>
                  <a:pt x="5600" y="74323"/>
                </a:lnTo>
                <a:lnTo>
                  <a:pt x="0" y="71056"/>
                </a:lnTo>
                <a:lnTo>
                  <a:pt x="1513" y="54076"/>
                </a:lnTo>
                <a:lnTo>
                  <a:pt x="2741" y="37074"/>
                </a:lnTo>
                <a:lnTo>
                  <a:pt x="3708" y="20028"/>
                </a:lnTo>
                <a:lnTo>
                  <a:pt x="4433" y="2916"/>
                </a:lnTo>
                <a:lnTo>
                  <a:pt x="8867" y="1050"/>
                </a:lnTo>
                <a:lnTo>
                  <a:pt x="13767" y="0"/>
                </a:lnTo>
                <a:lnTo>
                  <a:pt x="18901" y="0"/>
                </a:lnTo>
                <a:lnTo>
                  <a:pt x="33723" y="2991"/>
                </a:lnTo>
                <a:lnTo>
                  <a:pt x="45853" y="11157"/>
                </a:lnTo>
                <a:lnTo>
                  <a:pt x="54046" y="23282"/>
                </a:lnTo>
                <a:lnTo>
                  <a:pt x="57054" y="38153"/>
                </a:lnTo>
                <a:lnTo>
                  <a:pt x="54046" y="53024"/>
                </a:lnTo>
                <a:lnTo>
                  <a:pt x="45853" y="65149"/>
                </a:lnTo>
                <a:lnTo>
                  <a:pt x="33723" y="73315"/>
                </a:lnTo>
                <a:lnTo>
                  <a:pt x="18901" y="76306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5" name="object 10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99986" y="1250518"/>
            <a:ext cx="75956" cy="76189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9636" y="1403014"/>
            <a:ext cx="76306" cy="76306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1555278"/>
            <a:ext cx="76307" cy="76306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9636" y="1707774"/>
            <a:ext cx="76306" cy="76306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1098138"/>
            <a:ext cx="76306" cy="76306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1250518"/>
            <a:ext cx="76306" cy="76306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1403014"/>
            <a:ext cx="76306" cy="76306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1555394"/>
            <a:ext cx="76306" cy="76306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1707774"/>
            <a:ext cx="76306" cy="76306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1098138"/>
            <a:ext cx="76306" cy="76306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1250518"/>
            <a:ext cx="76306" cy="76306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1403014"/>
            <a:ext cx="76306" cy="76306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1555394"/>
            <a:ext cx="76306" cy="76306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1707774"/>
            <a:ext cx="76306" cy="76306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9311" y="2167831"/>
            <a:ext cx="76306" cy="64288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311" y="2308193"/>
            <a:ext cx="76306" cy="76306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11" y="2460573"/>
            <a:ext cx="76306" cy="76306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691" y="2155813"/>
            <a:ext cx="76306" cy="76306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90" y="2308193"/>
            <a:ext cx="76307" cy="76306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1691" y="2460690"/>
            <a:ext cx="76306" cy="7630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4071" y="2155813"/>
            <a:ext cx="76306" cy="76306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4071" y="2308193"/>
            <a:ext cx="76306" cy="76306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4071" y="2460690"/>
            <a:ext cx="76306" cy="76306"/>
          </a:xfrm>
          <a:prstGeom prst="rect">
            <a:avLst/>
          </a:prstGeom>
        </p:spPr>
      </p:pic>
      <p:sp>
        <p:nvSpPr>
          <p:cNvPr id="128" name="object 128"/>
          <p:cNvSpPr/>
          <p:nvPr/>
        </p:nvSpPr>
        <p:spPr>
          <a:xfrm>
            <a:off x="1109368" y="2019418"/>
            <a:ext cx="73660" cy="60325"/>
          </a:xfrm>
          <a:custGeom>
            <a:avLst/>
            <a:gdLst/>
            <a:ahLst/>
            <a:cxnLst/>
            <a:rect l="l" t="t" r="r" b="b"/>
            <a:pathLst>
              <a:path w="73659" h="60325">
                <a:moveTo>
                  <a:pt x="35236" y="60205"/>
                </a:moveTo>
                <a:lnTo>
                  <a:pt x="23774" y="58435"/>
                </a:lnTo>
                <a:lnTo>
                  <a:pt x="13723" y="53481"/>
                </a:lnTo>
                <a:lnTo>
                  <a:pt x="5620" y="45881"/>
                </a:lnTo>
                <a:lnTo>
                  <a:pt x="0" y="36169"/>
                </a:lnTo>
                <a:lnTo>
                  <a:pt x="16753" y="27548"/>
                </a:lnTo>
                <a:lnTo>
                  <a:pt x="33398" y="18653"/>
                </a:lnTo>
                <a:lnTo>
                  <a:pt x="49912" y="9474"/>
                </a:lnTo>
                <a:lnTo>
                  <a:pt x="66272" y="0"/>
                </a:lnTo>
                <a:lnTo>
                  <a:pt x="70705" y="6184"/>
                </a:lnTo>
                <a:lnTo>
                  <a:pt x="73389" y="13768"/>
                </a:lnTo>
                <a:lnTo>
                  <a:pt x="73389" y="22052"/>
                </a:lnTo>
                <a:lnTo>
                  <a:pt x="70381" y="36922"/>
                </a:lnTo>
                <a:lnTo>
                  <a:pt x="62188" y="49048"/>
                </a:lnTo>
                <a:lnTo>
                  <a:pt x="50057" y="57213"/>
                </a:lnTo>
                <a:lnTo>
                  <a:pt x="35236" y="60205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9" name="object 1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451" y="2155813"/>
            <a:ext cx="76306" cy="76306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6451" y="2308193"/>
            <a:ext cx="76306" cy="76306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451" y="2460690"/>
            <a:ext cx="76306" cy="76306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947" y="2003433"/>
            <a:ext cx="76306" cy="76306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947" y="2155813"/>
            <a:ext cx="76306" cy="76306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8947" y="2308193"/>
            <a:ext cx="76306" cy="76306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947" y="2460690"/>
            <a:ext cx="76306" cy="76306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1851054"/>
            <a:ext cx="76307" cy="76306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4759" y="2003433"/>
            <a:ext cx="76306" cy="76306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4759" y="2155813"/>
            <a:ext cx="76306" cy="76306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2308193"/>
            <a:ext cx="76307" cy="76306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4759" y="2460690"/>
            <a:ext cx="76306" cy="76306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255" y="1851054"/>
            <a:ext cx="76307" cy="76306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7256" y="2003433"/>
            <a:ext cx="76306" cy="76306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7256" y="2155813"/>
            <a:ext cx="76306" cy="76306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7256" y="2308193"/>
            <a:ext cx="76306" cy="76306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255" y="2460573"/>
            <a:ext cx="76307" cy="76306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1851054"/>
            <a:ext cx="76307" cy="76306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2003434"/>
            <a:ext cx="76307" cy="76306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2155813"/>
            <a:ext cx="76307" cy="76306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9636" y="2308193"/>
            <a:ext cx="76306" cy="76306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2460573"/>
            <a:ext cx="76307" cy="76306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1851053"/>
            <a:ext cx="76306" cy="76306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2003433"/>
            <a:ext cx="76306" cy="76306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2155813"/>
            <a:ext cx="76306" cy="76306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2308193"/>
            <a:ext cx="76306" cy="76306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2460690"/>
            <a:ext cx="76306" cy="76306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1851053"/>
            <a:ext cx="76306" cy="76306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2003433"/>
            <a:ext cx="76306" cy="76306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2155813"/>
            <a:ext cx="76306" cy="76306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2308193"/>
            <a:ext cx="76306" cy="76306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2460690"/>
            <a:ext cx="76306" cy="76306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56892" y="1098254"/>
            <a:ext cx="76306" cy="76306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1250518"/>
            <a:ext cx="76306" cy="76306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1403014"/>
            <a:ext cx="76306" cy="76306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1555394"/>
            <a:ext cx="76306" cy="76306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56892" y="1707774"/>
            <a:ext cx="76306" cy="76306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9272" y="1098254"/>
            <a:ext cx="76306" cy="76306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09272" y="1250518"/>
            <a:ext cx="76306" cy="76306"/>
          </a:xfrm>
          <a:prstGeom prst="rect">
            <a:avLst/>
          </a:prstGeom>
        </p:spPr>
      </p:pic>
      <p:pic>
        <p:nvPicPr>
          <p:cNvPr id="168" name="object 16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09272" y="1402897"/>
            <a:ext cx="76306" cy="76306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1555277"/>
            <a:ext cx="76306" cy="76306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09272" y="1707774"/>
            <a:ext cx="76306" cy="76306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652" y="1098138"/>
            <a:ext cx="76307" cy="76306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61652" y="1250634"/>
            <a:ext cx="76306" cy="76306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652" y="1402898"/>
            <a:ext cx="76307" cy="76306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61652" y="1555394"/>
            <a:ext cx="76306" cy="76306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652" y="1707774"/>
            <a:ext cx="76307" cy="76306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1098138"/>
            <a:ext cx="76306" cy="76306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1250518"/>
            <a:ext cx="76306" cy="76306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1402898"/>
            <a:ext cx="76306" cy="76306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1555278"/>
            <a:ext cx="76306" cy="76306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4149" y="1707774"/>
            <a:ext cx="76306" cy="76306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1098138"/>
            <a:ext cx="76307" cy="76306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1250518"/>
            <a:ext cx="76307" cy="76306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1402898"/>
            <a:ext cx="76307" cy="76306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1555278"/>
            <a:ext cx="76307" cy="76306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6529" y="1707774"/>
            <a:ext cx="76306" cy="76306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1098138"/>
            <a:ext cx="76306" cy="76306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02341" y="1250518"/>
            <a:ext cx="76306" cy="76306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1555394"/>
            <a:ext cx="76306" cy="76306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02341" y="1403014"/>
            <a:ext cx="76306" cy="76306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02341" y="1707774"/>
            <a:ext cx="76306" cy="76306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1098138"/>
            <a:ext cx="76306" cy="76306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1250518"/>
            <a:ext cx="76306" cy="76306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054837" y="1555277"/>
            <a:ext cx="76306" cy="76306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1402897"/>
            <a:ext cx="76306" cy="76306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1707774"/>
            <a:ext cx="76306" cy="76306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1098138"/>
            <a:ext cx="76306" cy="76306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07217" y="1403014"/>
            <a:ext cx="76306" cy="76306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1250518"/>
            <a:ext cx="76306" cy="76306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1555278"/>
            <a:ext cx="76306" cy="76306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9597" y="1098138"/>
            <a:ext cx="76307" cy="76306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07217" y="1707774"/>
            <a:ext cx="76306" cy="76306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59597" y="1250518"/>
            <a:ext cx="76306" cy="76306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59597" y="1403014"/>
            <a:ext cx="76306" cy="76306"/>
          </a:xfrm>
          <a:prstGeom prst="rect">
            <a:avLst/>
          </a:prstGeom>
        </p:spPr>
      </p:pic>
      <p:sp>
        <p:nvSpPr>
          <p:cNvPr id="204" name="object 204"/>
          <p:cNvSpPr/>
          <p:nvPr/>
        </p:nvSpPr>
        <p:spPr>
          <a:xfrm>
            <a:off x="3359713" y="1555394"/>
            <a:ext cx="62230" cy="76200"/>
          </a:xfrm>
          <a:custGeom>
            <a:avLst/>
            <a:gdLst/>
            <a:ahLst/>
            <a:cxnLst/>
            <a:rect l="l" t="t" r="r" b="b"/>
            <a:pathLst>
              <a:path w="62229" h="76200">
                <a:moveTo>
                  <a:pt x="42003" y="76189"/>
                </a:moveTo>
                <a:lnTo>
                  <a:pt x="38153" y="76189"/>
                </a:lnTo>
                <a:lnTo>
                  <a:pt x="23282" y="73181"/>
                </a:lnTo>
                <a:lnTo>
                  <a:pt x="11157" y="64988"/>
                </a:lnTo>
                <a:lnTo>
                  <a:pt x="2991" y="52858"/>
                </a:lnTo>
                <a:lnTo>
                  <a:pt x="0" y="38036"/>
                </a:lnTo>
                <a:lnTo>
                  <a:pt x="2991" y="23233"/>
                </a:lnTo>
                <a:lnTo>
                  <a:pt x="11157" y="11142"/>
                </a:lnTo>
                <a:lnTo>
                  <a:pt x="23282" y="2989"/>
                </a:lnTo>
                <a:lnTo>
                  <a:pt x="38153" y="0"/>
                </a:lnTo>
                <a:lnTo>
                  <a:pt x="47020" y="0"/>
                </a:lnTo>
                <a:lnTo>
                  <a:pt x="55188" y="3266"/>
                </a:lnTo>
                <a:lnTo>
                  <a:pt x="61722" y="8400"/>
                </a:lnTo>
                <a:lnTo>
                  <a:pt x="55698" y="41405"/>
                </a:lnTo>
                <a:lnTo>
                  <a:pt x="49237" y="74323"/>
                </a:lnTo>
                <a:lnTo>
                  <a:pt x="45737" y="75489"/>
                </a:lnTo>
                <a:lnTo>
                  <a:pt x="42003" y="76189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59713" y="1708474"/>
            <a:ext cx="32384" cy="67945"/>
          </a:xfrm>
          <a:custGeom>
            <a:avLst/>
            <a:gdLst/>
            <a:ahLst/>
            <a:cxnLst/>
            <a:rect l="l" t="t" r="r" b="b"/>
            <a:pathLst>
              <a:path w="32385" h="67944">
                <a:moveTo>
                  <a:pt x="15284" y="67789"/>
                </a:moveTo>
                <a:lnTo>
                  <a:pt x="9007" y="61900"/>
                </a:lnTo>
                <a:lnTo>
                  <a:pt x="4185" y="54721"/>
                </a:lnTo>
                <a:lnTo>
                  <a:pt x="1092" y="46492"/>
                </a:lnTo>
                <a:lnTo>
                  <a:pt x="0" y="37453"/>
                </a:lnTo>
                <a:lnTo>
                  <a:pt x="2435" y="23987"/>
                </a:lnTo>
                <a:lnTo>
                  <a:pt x="9159" y="12688"/>
                </a:lnTo>
                <a:lnTo>
                  <a:pt x="19295" y="4408"/>
                </a:lnTo>
                <a:lnTo>
                  <a:pt x="31969" y="0"/>
                </a:lnTo>
                <a:lnTo>
                  <a:pt x="23845" y="33938"/>
                </a:lnTo>
                <a:lnTo>
                  <a:pt x="15284" y="67789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6" name="object 20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2003433"/>
            <a:ext cx="76306" cy="76306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56892" y="1851053"/>
            <a:ext cx="76306" cy="76306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2155813"/>
            <a:ext cx="76306" cy="76306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56892" y="2308193"/>
            <a:ext cx="76306" cy="76306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09272" y="1851053"/>
            <a:ext cx="76306" cy="76306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2460690"/>
            <a:ext cx="76306" cy="76306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2003433"/>
            <a:ext cx="76306" cy="76306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2155813"/>
            <a:ext cx="76306" cy="76306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2308193"/>
            <a:ext cx="76306" cy="76306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09272" y="2460690"/>
            <a:ext cx="76306" cy="76306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61652" y="1851053"/>
            <a:ext cx="76306" cy="76306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61652" y="2003433"/>
            <a:ext cx="76306" cy="76306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61652" y="2155813"/>
            <a:ext cx="76306" cy="76306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61652" y="2308193"/>
            <a:ext cx="76306" cy="76306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61652" y="2460690"/>
            <a:ext cx="76306" cy="76306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4149" y="1851053"/>
            <a:ext cx="76306" cy="76306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2003434"/>
            <a:ext cx="76306" cy="76306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2155813"/>
            <a:ext cx="76306" cy="76306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4149" y="2308193"/>
            <a:ext cx="76306" cy="76306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149" y="2460573"/>
            <a:ext cx="76306" cy="76306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6529" y="1851053"/>
            <a:ext cx="76306" cy="76306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2003434"/>
            <a:ext cx="76307" cy="76306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2155813"/>
            <a:ext cx="76307" cy="76306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6529" y="2308193"/>
            <a:ext cx="76306" cy="76306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6528" y="2460573"/>
            <a:ext cx="76307" cy="76306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1851053"/>
            <a:ext cx="76306" cy="76306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02341" y="2003433"/>
            <a:ext cx="76306" cy="76306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02341" y="2155813"/>
            <a:ext cx="76306" cy="76306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2308193"/>
            <a:ext cx="76306" cy="76306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02341" y="2460690"/>
            <a:ext cx="76306" cy="76306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54837" y="1851053"/>
            <a:ext cx="76306" cy="76306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4837" y="2003433"/>
            <a:ext cx="76306" cy="76306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4837" y="2155813"/>
            <a:ext cx="76306" cy="76306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54837" y="2308193"/>
            <a:ext cx="76306" cy="76306"/>
          </a:xfrm>
          <a:prstGeom prst="rect">
            <a:avLst/>
          </a:prstGeom>
        </p:spPr>
      </p:pic>
      <p:sp>
        <p:nvSpPr>
          <p:cNvPr id="240" name="object 240"/>
          <p:cNvSpPr/>
          <p:nvPr/>
        </p:nvSpPr>
        <p:spPr>
          <a:xfrm>
            <a:off x="3054837" y="2460573"/>
            <a:ext cx="43815" cy="62230"/>
          </a:xfrm>
          <a:custGeom>
            <a:avLst/>
            <a:gdLst/>
            <a:ahLst/>
            <a:cxnLst/>
            <a:rect l="l" t="t" r="r" b="b"/>
            <a:pathLst>
              <a:path w="43814" h="62230">
                <a:moveTo>
                  <a:pt x="8283" y="61605"/>
                </a:moveTo>
                <a:lnTo>
                  <a:pt x="3150" y="55187"/>
                </a:lnTo>
                <a:lnTo>
                  <a:pt x="0" y="47020"/>
                </a:lnTo>
                <a:lnTo>
                  <a:pt x="0" y="38153"/>
                </a:lnTo>
                <a:lnTo>
                  <a:pt x="2989" y="23331"/>
                </a:lnTo>
                <a:lnTo>
                  <a:pt x="11142" y="11200"/>
                </a:lnTo>
                <a:lnTo>
                  <a:pt x="23233" y="3008"/>
                </a:lnTo>
                <a:lnTo>
                  <a:pt x="38036" y="0"/>
                </a:lnTo>
                <a:lnTo>
                  <a:pt x="40020" y="0"/>
                </a:lnTo>
                <a:lnTo>
                  <a:pt x="41770" y="350"/>
                </a:lnTo>
                <a:lnTo>
                  <a:pt x="43637" y="583"/>
                </a:lnTo>
                <a:lnTo>
                  <a:pt x="26135" y="31225"/>
                </a:lnTo>
                <a:lnTo>
                  <a:pt x="8283" y="61605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1" name="object 2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1851054"/>
            <a:ext cx="76306" cy="76306"/>
          </a:xfrm>
          <a:prstGeom prst="rect">
            <a:avLst/>
          </a:prstGeom>
        </p:spPr>
      </p:pic>
      <p:pic>
        <p:nvPicPr>
          <p:cNvPr id="242" name="object 2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7217" y="2003434"/>
            <a:ext cx="76306" cy="76306"/>
          </a:xfrm>
          <a:prstGeom prst="rect">
            <a:avLst/>
          </a:prstGeom>
        </p:spPr>
      </p:pic>
      <p:sp>
        <p:nvSpPr>
          <p:cNvPr id="243" name="object 243"/>
          <p:cNvSpPr/>
          <p:nvPr/>
        </p:nvSpPr>
        <p:spPr>
          <a:xfrm>
            <a:off x="3207217" y="2155813"/>
            <a:ext cx="40640" cy="66040"/>
          </a:xfrm>
          <a:custGeom>
            <a:avLst/>
            <a:gdLst/>
            <a:ahLst/>
            <a:cxnLst/>
            <a:rect l="l" t="t" r="r" b="b"/>
            <a:pathLst>
              <a:path w="40639" h="66039">
                <a:moveTo>
                  <a:pt x="11900" y="65688"/>
                </a:moveTo>
                <a:lnTo>
                  <a:pt x="6940" y="59958"/>
                </a:lnTo>
                <a:lnTo>
                  <a:pt x="3194" y="53364"/>
                </a:lnTo>
                <a:lnTo>
                  <a:pt x="825" y="46048"/>
                </a:lnTo>
                <a:lnTo>
                  <a:pt x="0" y="38153"/>
                </a:lnTo>
                <a:lnTo>
                  <a:pt x="3006" y="23331"/>
                </a:lnTo>
                <a:lnTo>
                  <a:pt x="11186" y="11200"/>
                </a:lnTo>
                <a:lnTo>
                  <a:pt x="23282" y="3007"/>
                </a:lnTo>
                <a:lnTo>
                  <a:pt x="38036" y="0"/>
                </a:lnTo>
                <a:lnTo>
                  <a:pt x="38736" y="0"/>
                </a:lnTo>
                <a:lnTo>
                  <a:pt x="39319" y="233"/>
                </a:lnTo>
                <a:lnTo>
                  <a:pt x="40020" y="233"/>
                </a:lnTo>
                <a:lnTo>
                  <a:pt x="35936" y="10384"/>
                </a:lnTo>
                <a:lnTo>
                  <a:pt x="28456" y="28098"/>
                </a:lnTo>
                <a:lnTo>
                  <a:pt x="11900" y="65688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4" name="object 2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311" y="2596502"/>
            <a:ext cx="76306" cy="76306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311" y="2748882"/>
            <a:ext cx="76306" cy="76306"/>
          </a:xfrm>
          <a:prstGeom prst="rect">
            <a:avLst/>
          </a:prstGeom>
        </p:spPr>
      </p:pic>
      <p:pic>
        <p:nvPicPr>
          <p:cNvPr id="246" name="object 2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9311" y="2901262"/>
            <a:ext cx="76306" cy="76306"/>
          </a:xfrm>
          <a:prstGeom prst="rect">
            <a:avLst/>
          </a:prstGeom>
        </p:spPr>
      </p:pic>
      <p:pic>
        <p:nvPicPr>
          <p:cNvPr id="247" name="object 2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311" y="3053641"/>
            <a:ext cx="76306" cy="76306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11" y="3206021"/>
            <a:ext cx="76306" cy="76306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1691" y="2596502"/>
            <a:ext cx="76306" cy="76306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90" y="2748765"/>
            <a:ext cx="76307" cy="76306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90" y="2901262"/>
            <a:ext cx="76307" cy="76306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1691" y="3053641"/>
            <a:ext cx="76306" cy="76306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90" y="3206021"/>
            <a:ext cx="76307" cy="76306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4071" y="2596502"/>
            <a:ext cx="76306" cy="76306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4071" y="2748882"/>
            <a:ext cx="76306" cy="76306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54071" y="2901262"/>
            <a:ext cx="76306" cy="76306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071" y="3053641"/>
            <a:ext cx="76306" cy="76306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54071" y="3206138"/>
            <a:ext cx="76306" cy="76306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6451" y="2596502"/>
            <a:ext cx="76306" cy="76306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6451" y="2748882"/>
            <a:ext cx="76306" cy="76306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451" y="2901262"/>
            <a:ext cx="76306" cy="76306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6451" y="3053641"/>
            <a:ext cx="76306" cy="76306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451" y="3206138"/>
            <a:ext cx="76306" cy="76306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8947" y="2596502"/>
            <a:ext cx="76306" cy="76306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8947" y="2748882"/>
            <a:ext cx="76306" cy="76306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947" y="2901262"/>
            <a:ext cx="76306" cy="76306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8947" y="3053641"/>
            <a:ext cx="76306" cy="76306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947" y="3206138"/>
            <a:ext cx="76306" cy="76306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2596502"/>
            <a:ext cx="76307" cy="76306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2748765"/>
            <a:ext cx="76307" cy="76306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2901262"/>
            <a:ext cx="76307" cy="76306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3053641"/>
            <a:ext cx="76307" cy="76306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4759" y="3206138"/>
            <a:ext cx="76306" cy="76306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255" y="2596502"/>
            <a:ext cx="76307" cy="76306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7256" y="2748882"/>
            <a:ext cx="76306" cy="76306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7256" y="2901262"/>
            <a:ext cx="76306" cy="76306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255" y="3053525"/>
            <a:ext cx="76307" cy="76306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47256" y="3206021"/>
            <a:ext cx="76306" cy="76306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2596502"/>
            <a:ext cx="76307" cy="76306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2748882"/>
            <a:ext cx="76307" cy="76306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2901262"/>
            <a:ext cx="76307" cy="76306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9636" y="3053641"/>
            <a:ext cx="76306" cy="76306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9635" y="3206021"/>
            <a:ext cx="76307" cy="76306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2596502"/>
            <a:ext cx="76306" cy="76306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2748882"/>
            <a:ext cx="76306" cy="76306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2901262"/>
            <a:ext cx="76306" cy="76306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3053641"/>
            <a:ext cx="76306" cy="76306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3206138"/>
            <a:ext cx="76306" cy="76306"/>
          </a:xfrm>
          <a:prstGeom prst="rect">
            <a:avLst/>
          </a:prstGeom>
        </p:spPr>
      </p:pic>
      <p:pic>
        <p:nvPicPr>
          <p:cNvPr id="289" name="object 28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2596502"/>
            <a:ext cx="76306" cy="76306"/>
          </a:xfrm>
          <a:prstGeom prst="rect">
            <a:avLst/>
          </a:prstGeom>
        </p:spPr>
      </p:pic>
      <p:pic>
        <p:nvPicPr>
          <p:cNvPr id="290" name="object 29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2748882"/>
            <a:ext cx="76306" cy="76306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2901262"/>
            <a:ext cx="76306" cy="76306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04395" y="3053641"/>
            <a:ext cx="76306" cy="76306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3206138"/>
            <a:ext cx="76306" cy="76306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49311" y="3349418"/>
            <a:ext cx="76306" cy="76306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9311" y="3501680"/>
            <a:ext cx="76306" cy="76306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49311" y="3654177"/>
            <a:ext cx="76306" cy="76306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9311" y="3806441"/>
            <a:ext cx="76306" cy="76306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01691" y="3349418"/>
            <a:ext cx="76306" cy="76306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90" y="3501681"/>
            <a:ext cx="76307" cy="76306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1690" y="3654061"/>
            <a:ext cx="76307" cy="76306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1691" y="3806557"/>
            <a:ext cx="76306" cy="76306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071" y="3349418"/>
            <a:ext cx="76306" cy="76306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071" y="3501797"/>
            <a:ext cx="76306" cy="76306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071" y="3654177"/>
            <a:ext cx="76306" cy="76306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4071" y="3806557"/>
            <a:ext cx="76306" cy="76306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6451" y="3349418"/>
            <a:ext cx="76306" cy="76306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06451" y="3501680"/>
            <a:ext cx="76306" cy="76306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06451" y="3654177"/>
            <a:ext cx="76306" cy="76306"/>
          </a:xfrm>
          <a:prstGeom prst="rect">
            <a:avLst/>
          </a:prstGeom>
        </p:spPr>
      </p:pic>
      <p:sp>
        <p:nvSpPr>
          <p:cNvPr id="309" name="object 309"/>
          <p:cNvSpPr/>
          <p:nvPr/>
        </p:nvSpPr>
        <p:spPr>
          <a:xfrm>
            <a:off x="1106451" y="3806557"/>
            <a:ext cx="76200" cy="63500"/>
          </a:xfrm>
          <a:custGeom>
            <a:avLst/>
            <a:gdLst/>
            <a:ahLst/>
            <a:cxnLst/>
            <a:rect l="l" t="t" r="r" b="b"/>
            <a:pathLst>
              <a:path w="76200" h="63500">
                <a:moveTo>
                  <a:pt x="9567" y="63238"/>
                </a:moveTo>
                <a:lnTo>
                  <a:pt x="5611" y="57825"/>
                </a:lnTo>
                <a:lnTo>
                  <a:pt x="2596" y="51789"/>
                </a:lnTo>
                <a:lnTo>
                  <a:pt x="674" y="45206"/>
                </a:lnTo>
                <a:lnTo>
                  <a:pt x="0" y="38153"/>
                </a:lnTo>
                <a:lnTo>
                  <a:pt x="3008" y="23282"/>
                </a:lnTo>
                <a:lnTo>
                  <a:pt x="11200" y="11157"/>
                </a:lnTo>
                <a:lnTo>
                  <a:pt x="23331" y="2991"/>
                </a:lnTo>
                <a:lnTo>
                  <a:pt x="38153" y="0"/>
                </a:lnTo>
                <a:lnTo>
                  <a:pt x="53022" y="2991"/>
                </a:lnTo>
                <a:lnTo>
                  <a:pt x="65134" y="11157"/>
                </a:lnTo>
                <a:lnTo>
                  <a:pt x="73265" y="23282"/>
                </a:lnTo>
                <a:lnTo>
                  <a:pt x="76189" y="38153"/>
                </a:lnTo>
                <a:lnTo>
                  <a:pt x="76189" y="42703"/>
                </a:lnTo>
                <a:lnTo>
                  <a:pt x="75256" y="47020"/>
                </a:lnTo>
                <a:lnTo>
                  <a:pt x="73739" y="51104"/>
                </a:lnTo>
                <a:lnTo>
                  <a:pt x="41697" y="57346"/>
                </a:lnTo>
                <a:lnTo>
                  <a:pt x="9567" y="63238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0" name="object 3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947" y="3349418"/>
            <a:ext cx="76306" cy="76306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58947" y="3501680"/>
            <a:ext cx="76306" cy="76306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8947" y="3654177"/>
            <a:ext cx="76306" cy="76306"/>
          </a:xfrm>
          <a:prstGeom prst="rect">
            <a:avLst/>
          </a:prstGeom>
        </p:spPr>
      </p:pic>
      <p:sp>
        <p:nvSpPr>
          <p:cNvPr id="313" name="object 313"/>
          <p:cNvSpPr/>
          <p:nvPr/>
        </p:nvSpPr>
        <p:spPr>
          <a:xfrm>
            <a:off x="1259414" y="3806557"/>
            <a:ext cx="69215" cy="34290"/>
          </a:xfrm>
          <a:custGeom>
            <a:avLst/>
            <a:gdLst/>
            <a:ahLst/>
            <a:cxnLst/>
            <a:rect l="l" t="t" r="r" b="b"/>
            <a:pathLst>
              <a:path w="69215" h="34289">
                <a:moveTo>
                  <a:pt x="0" y="33719"/>
                </a:moveTo>
                <a:lnTo>
                  <a:pt x="4083" y="20476"/>
                </a:lnTo>
                <a:lnTo>
                  <a:pt x="12367" y="9771"/>
                </a:lnTo>
                <a:lnTo>
                  <a:pt x="23889" y="2610"/>
                </a:lnTo>
                <a:lnTo>
                  <a:pt x="37686" y="0"/>
                </a:lnTo>
                <a:lnTo>
                  <a:pt x="47153" y="1195"/>
                </a:lnTo>
                <a:lnTo>
                  <a:pt x="55756" y="4579"/>
                </a:lnTo>
                <a:lnTo>
                  <a:pt x="63200" y="9844"/>
                </a:lnTo>
                <a:lnTo>
                  <a:pt x="69189" y="16685"/>
                </a:lnTo>
                <a:lnTo>
                  <a:pt x="34638" y="25421"/>
                </a:lnTo>
                <a:lnTo>
                  <a:pt x="0" y="33719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4" name="object 3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94759" y="3349418"/>
            <a:ext cx="76306" cy="76306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3501681"/>
            <a:ext cx="76307" cy="76306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759" y="3654061"/>
            <a:ext cx="76307" cy="76306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47256" y="3349418"/>
            <a:ext cx="76306" cy="76306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255" y="3501681"/>
            <a:ext cx="76307" cy="76306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47256" y="3654060"/>
            <a:ext cx="76306" cy="76306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9636" y="3349418"/>
            <a:ext cx="76306" cy="76306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99636" y="3501797"/>
            <a:ext cx="76306" cy="76306"/>
          </a:xfrm>
          <a:prstGeom prst="rect">
            <a:avLst/>
          </a:prstGeom>
        </p:spPr>
      </p:pic>
      <p:sp>
        <p:nvSpPr>
          <p:cNvPr id="322" name="object 322"/>
          <p:cNvSpPr/>
          <p:nvPr/>
        </p:nvSpPr>
        <p:spPr>
          <a:xfrm>
            <a:off x="1699636" y="3654177"/>
            <a:ext cx="69215" cy="45085"/>
          </a:xfrm>
          <a:custGeom>
            <a:avLst/>
            <a:gdLst/>
            <a:ahLst/>
            <a:cxnLst/>
            <a:rect l="l" t="t" r="r" b="b"/>
            <a:pathLst>
              <a:path w="69214" h="45085">
                <a:moveTo>
                  <a:pt x="699" y="44570"/>
                </a:moveTo>
                <a:lnTo>
                  <a:pt x="233" y="42470"/>
                </a:lnTo>
                <a:lnTo>
                  <a:pt x="0" y="40370"/>
                </a:lnTo>
                <a:lnTo>
                  <a:pt x="0" y="38153"/>
                </a:lnTo>
                <a:lnTo>
                  <a:pt x="3008" y="23282"/>
                </a:lnTo>
                <a:lnTo>
                  <a:pt x="11200" y="11157"/>
                </a:lnTo>
                <a:lnTo>
                  <a:pt x="23331" y="2991"/>
                </a:lnTo>
                <a:lnTo>
                  <a:pt x="38153" y="0"/>
                </a:lnTo>
                <a:lnTo>
                  <a:pt x="47210" y="1095"/>
                </a:lnTo>
                <a:lnTo>
                  <a:pt x="55479" y="4214"/>
                </a:lnTo>
                <a:lnTo>
                  <a:pt x="62699" y="9106"/>
                </a:lnTo>
                <a:lnTo>
                  <a:pt x="68605" y="15517"/>
                </a:lnTo>
                <a:lnTo>
                  <a:pt x="34641" y="30481"/>
                </a:lnTo>
                <a:lnTo>
                  <a:pt x="15751" y="38503"/>
                </a:lnTo>
                <a:lnTo>
                  <a:pt x="8167" y="41420"/>
                </a:lnTo>
                <a:lnTo>
                  <a:pt x="699" y="44570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3" name="object 3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852016" y="3349418"/>
            <a:ext cx="76306" cy="76306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2016" y="3501680"/>
            <a:ext cx="76306" cy="76306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04395" y="3349418"/>
            <a:ext cx="76306" cy="76306"/>
          </a:xfrm>
          <a:prstGeom prst="rect">
            <a:avLst/>
          </a:prstGeom>
        </p:spPr>
      </p:pic>
      <p:sp>
        <p:nvSpPr>
          <p:cNvPr id="326" name="object 326"/>
          <p:cNvSpPr/>
          <p:nvPr/>
        </p:nvSpPr>
        <p:spPr>
          <a:xfrm>
            <a:off x="2004395" y="3501680"/>
            <a:ext cx="66040" cy="49530"/>
          </a:xfrm>
          <a:custGeom>
            <a:avLst/>
            <a:gdLst/>
            <a:ahLst/>
            <a:cxnLst/>
            <a:rect l="l" t="t" r="r" b="b"/>
            <a:pathLst>
              <a:path w="66039" h="49529">
                <a:moveTo>
                  <a:pt x="1750" y="49004"/>
                </a:moveTo>
                <a:lnTo>
                  <a:pt x="700" y="45503"/>
                </a:lnTo>
                <a:lnTo>
                  <a:pt x="0" y="41886"/>
                </a:lnTo>
                <a:lnTo>
                  <a:pt x="0" y="38153"/>
                </a:lnTo>
                <a:lnTo>
                  <a:pt x="3008" y="23282"/>
                </a:lnTo>
                <a:lnTo>
                  <a:pt x="11200" y="11157"/>
                </a:lnTo>
                <a:lnTo>
                  <a:pt x="23331" y="2991"/>
                </a:lnTo>
                <a:lnTo>
                  <a:pt x="38153" y="0"/>
                </a:lnTo>
                <a:lnTo>
                  <a:pt x="46130" y="845"/>
                </a:lnTo>
                <a:lnTo>
                  <a:pt x="53496" y="3266"/>
                </a:lnTo>
                <a:lnTo>
                  <a:pt x="60073" y="7088"/>
                </a:lnTo>
                <a:lnTo>
                  <a:pt x="65689" y="12134"/>
                </a:lnTo>
                <a:lnTo>
                  <a:pt x="33850" y="30744"/>
                </a:lnTo>
                <a:lnTo>
                  <a:pt x="1750" y="49004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7" name="object 3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56892" y="2596502"/>
            <a:ext cx="76306" cy="76306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56892" y="2748882"/>
            <a:ext cx="76306" cy="76306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2901262"/>
            <a:ext cx="76306" cy="76306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56892" y="3053641"/>
            <a:ext cx="76306" cy="76306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3206138"/>
            <a:ext cx="76306" cy="76306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09272" y="2596502"/>
            <a:ext cx="76306" cy="76306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2748882"/>
            <a:ext cx="76306" cy="76306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2901262"/>
            <a:ext cx="76306" cy="76306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09272" y="3053641"/>
            <a:ext cx="76306" cy="76306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9272" y="3206138"/>
            <a:ext cx="76306" cy="76306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61652" y="2596502"/>
            <a:ext cx="76306" cy="76306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61652" y="2748882"/>
            <a:ext cx="76306" cy="76306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461652" y="2901262"/>
            <a:ext cx="76306" cy="76306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1652" y="3053641"/>
            <a:ext cx="76307" cy="76306"/>
          </a:xfrm>
          <a:prstGeom prst="rect">
            <a:avLst/>
          </a:prstGeom>
        </p:spPr>
      </p:pic>
      <p:sp>
        <p:nvSpPr>
          <p:cNvPr id="341" name="object 341"/>
          <p:cNvSpPr/>
          <p:nvPr/>
        </p:nvSpPr>
        <p:spPr>
          <a:xfrm>
            <a:off x="2464102" y="3206838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0" y="24385"/>
                </a:moveTo>
                <a:lnTo>
                  <a:pt x="4475" y="15784"/>
                </a:lnTo>
                <a:lnTo>
                  <a:pt x="10865" y="8604"/>
                </a:lnTo>
                <a:lnTo>
                  <a:pt x="18852" y="3219"/>
                </a:lnTo>
                <a:lnTo>
                  <a:pt x="28119" y="0"/>
                </a:lnTo>
                <a:lnTo>
                  <a:pt x="14103" y="12236"/>
                </a:lnTo>
                <a:lnTo>
                  <a:pt x="0" y="24385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2" name="object 3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4149" y="2596502"/>
            <a:ext cx="76306" cy="76306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4149" y="2748882"/>
            <a:ext cx="76306" cy="76306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614149" y="2901262"/>
            <a:ext cx="76306" cy="76306"/>
          </a:xfrm>
          <a:prstGeom prst="rect">
            <a:avLst/>
          </a:prstGeom>
        </p:spPr>
      </p:pic>
      <p:sp>
        <p:nvSpPr>
          <p:cNvPr id="345" name="object 345"/>
          <p:cNvSpPr/>
          <p:nvPr/>
        </p:nvSpPr>
        <p:spPr>
          <a:xfrm>
            <a:off x="2614149" y="3053875"/>
            <a:ext cx="40005" cy="40005"/>
          </a:xfrm>
          <a:custGeom>
            <a:avLst/>
            <a:gdLst/>
            <a:ahLst/>
            <a:cxnLst/>
            <a:rect l="l" t="t" r="r" b="b"/>
            <a:pathLst>
              <a:path w="40005" h="40005">
                <a:moveTo>
                  <a:pt x="116" y="39553"/>
                </a:moveTo>
                <a:lnTo>
                  <a:pt x="116" y="38970"/>
                </a:lnTo>
                <a:lnTo>
                  <a:pt x="0" y="38503"/>
                </a:lnTo>
                <a:lnTo>
                  <a:pt x="0" y="37919"/>
                </a:lnTo>
                <a:lnTo>
                  <a:pt x="2991" y="23052"/>
                </a:lnTo>
                <a:lnTo>
                  <a:pt x="11157" y="10953"/>
                </a:lnTo>
                <a:lnTo>
                  <a:pt x="23282" y="2856"/>
                </a:lnTo>
                <a:lnTo>
                  <a:pt x="38153" y="0"/>
                </a:lnTo>
                <a:lnTo>
                  <a:pt x="38620" y="0"/>
                </a:lnTo>
                <a:lnTo>
                  <a:pt x="39086" y="116"/>
                </a:lnTo>
                <a:lnTo>
                  <a:pt x="39553" y="116"/>
                </a:lnTo>
                <a:lnTo>
                  <a:pt x="15634" y="24502"/>
                </a:lnTo>
                <a:lnTo>
                  <a:pt x="10501" y="29519"/>
                </a:lnTo>
                <a:lnTo>
                  <a:pt x="5250" y="34536"/>
                </a:lnTo>
                <a:lnTo>
                  <a:pt x="116" y="39553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6529" y="2596502"/>
            <a:ext cx="76306" cy="76306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66529" y="2748882"/>
            <a:ext cx="76306" cy="76306"/>
          </a:xfrm>
          <a:prstGeom prst="rect">
            <a:avLst/>
          </a:prstGeom>
        </p:spPr>
      </p:pic>
      <p:sp>
        <p:nvSpPr>
          <p:cNvPr id="348" name="object 348"/>
          <p:cNvSpPr/>
          <p:nvPr/>
        </p:nvSpPr>
        <p:spPr>
          <a:xfrm>
            <a:off x="2767812" y="2904295"/>
            <a:ext cx="22225" cy="26034"/>
          </a:xfrm>
          <a:custGeom>
            <a:avLst/>
            <a:gdLst/>
            <a:ahLst/>
            <a:cxnLst/>
            <a:rect l="l" t="t" r="r" b="b"/>
            <a:pathLst>
              <a:path w="22225" h="26035">
                <a:moveTo>
                  <a:pt x="0" y="25785"/>
                </a:moveTo>
                <a:lnTo>
                  <a:pt x="3132" y="17474"/>
                </a:lnTo>
                <a:lnTo>
                  <a:pt x="7992" y="10223"/>
                </a:lnTo>
                <a:lnTo>
                  <a:pt x="14340" y="4307"/>
                </a:lnTo>
                <a:lnTo>
                  <a:pt x="21935" y="0"/>
                </a:lnTo>
                <a:lnTo>
                  <a:pt x="16506" y="6473"/>
                </a:lnTo>
                <a:lnTo>
                  <a:pt x="5560" y="19377"/>
                </a:lnTo>
                <a:lnTo>
                  <a:pt x="0" y="25785"/>
                </a:lnTo>
                <a:close/>
              </a:path>
            </a:pathLst>
          </a:custGeom>
          <a:solidFill>
            <a:srgbClr val="A6C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9" name="object 3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02341" y="2596502"/>
            <a:ext cx="76306" cy="76306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56892" y="3349418"/>
            <a:ext cx="76306" cy="76306"/>
          </a:xfrm>
          <a:prstGeom prst="rect">
            <a:avLst/>
          </a:prstGeom>
        </p:spPr>
      </p:pic>
      <p:sp>
        <p:nvSpPr>
          <p:cNvPr id="351" name="object 351"/>
          <p:cNvSpPr/>
          <p:nvPr/>
        </p:nvSpPr>
        <p:spPr>
          <a:xfrm>
            <a:off x="0" y="0"/>
            <a:ext cx="18288000" cy="429895"/>
          </a:xfrm>
          <a:custGeom>
            <a:avLst/>
            <a:gdLst/>
            <a:ahLst/>
            <a:cxnLst/>
            <a:rect l="l" t="t" r="r" b="b"/>
            <a:pathLst>
              <a:path w="18288000" h="429895">
                <a:moveTo>
                  <a:pt x="18287474" y="429622"/>
                </a:moveTo>
                <a:lnTo>
                  <a:pt x="0" y="429622"/>
                </a:lnTo>
                <a:lnTo>
                  <a:pt x="0" y="0"/>
                </a:lnTo>
                <a:lnTo>
                  <a:pt x="18287474" y="0"/>
                </a:lnTo>
                <a:lnTo>
                  <a:pt x="18287474" y="429622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2" name="object 3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6323358" y="685462"/>
            <a:ext cx="187815" cy="187150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323358" y="1313350"/>
            <a:ext cx="187808" cy="187155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323358" y="1941363"/>
            <a:ext cx="187808" cy="187155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6637365" y="999312"/>
            <a:ext cx="187808" cy="187155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6637365" y="1627262"/>
            <a:ext cx="187808" cy="187155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951340" y="685462"/>
            <a:ext cx="187808" cy="187155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951340" y="1313412"/>
            <a:ext cx="187808" cy="187155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6951340" y="1941426"/>
            <a:ext cx="187808" cy="187155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265347" y="999343"/>
            <a:ext cx="187808" cy="187155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7579385" y="685462"/>
            <a:ext cx="183964" cy="187155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265347" y="1627294"/>
            <a:ext cx="187808" cy="187155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579385" y="1313350"/>
            <a:ext cx="183964" cy="187155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579385" y="1941363"/>
            <a:ext cx="183964" cy="187155"/>
          </a:xfrm>
          <a:prstGeom prst="rect">
            <a:avLst/>
          </a:prstGeom>
        </p:spPr>
      </p:pic>
      <p:sp>
        <p:nvSpPr>
          <p:cNvPr id="365" name="object 365"/>
          <p:cNvSpPr/>
          <p:nvPr/>
        </p:nvSpPr>
        <p:spPr>
          <a:xfrm>
            <a:off x="15555295" y="2275494"/>
            <a:ext cx="713105" cy="713105"/>
          </a:xfrm>
          <a:custGeom>
            <a:avLst/>
            <a:gdLst/>
            <a:ahLst/>
            <a:cxnLst/>
            <a:rect l="l" t="t" r="r" b="b"/>
            <a:pathLst>
              <a:path w="713105" h="713105">
                <a:moveTo>
                  <a:pt x="713086" y="713086"/>
                </a:moveTo>
                <a:lnTo>
                  <a:pt x="0" y="713086"/>
                </a:lnTo>
                <a:lnTo>
                  <a:pt x="0" y="0"/>
                </a:lnTo>
                <a:lnTo>
                  <a:pt x="713086" y="0"/>
                </a:lnTo>
                <a:lnTo>
                  <a:pt x="713086" y="71308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6" name="object 366"/>
          <p:cNvGrpSpPr/>
          <p:nvPr/>
        </p:nvGrpSpPr>
        <p:grpSpPr>
          <a:xfrm>
            <a:off x="18202" y="6885706"/>
            <a:ext cx="4874260" cy="3401695"/>
            <a:chOff x="18202" y="6885706"/>
            <a:chExt cx="4874260" cy="3401695"/>
          </a:xfrm>
        </p:grpSpPr>
        <p:pic>
          <p:nvPicPr>
            <p:cNvPr id="367" name="object 36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8202" y="6885706"/>
              <a:ext cx="3417017" cy="3401293"/>
            </a:xfrm>
            <a:prstGeom prst="rect">
              <a:avLst/>
            </a:prstGeom>
          </p:spPr>
        </p:pic>
        <p:pic>
          <p:nvPicPr>
            <p:cNvPr id="368" name="object 36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87006" y="7592061"/>
              <a:ext cx="1904921" cy="1543712"/>
            </a:xfrm>
            <a:prstGeom prst="rect">
              <a:avLst/>
            </a:prstGeom>
          </p:spPr>
        </p:pic>
      </p:grpSp>
      <p:sp>
        <p:nvSpPr>
          <p:cNvPr id="369" name="object 369"/>
          <p:cNvSpPr txBox="1">
            <a:spLocks noGrp="1"/>
          </p:cNvSpPr>
          <p:nvPr>
            <p:ph type="title"/>
          </p:nvPr>
        </p:nvSpPr>
        <p:spPr>
          <a:xfrm>
            <a:off x="6095051" y="2269552"/>
            <a:ext cx="6633845" cy="2274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1800">
              <a:lnSpc>
                <a:spcPct val="116199"/>
              </a:lnSpc>
              <a:spcBef>
                <a:spcPts val="95"/>
              </a:spcBef>
            </a:pPr>
            <a:r>
              <a:rPr sz="6350" spc="-409" dirty="0">
                <a:solidFill>
                  <a:srgbClr val="FFFFFF"/>
                </a:solidFill>
              </a:rPr>
              <a:t>T</a:t>
            </a:r>
            <a:r>
              <a:rPr sz="6350" spc="-355" dirty="0">
                <a:solidFill>
                  <a:srgbClr val="FFFFFF"/>
                </a:solidFill>
              </a:rPr>
              <a:t>E</a:t>
            </a:r>
            <a:r>
              <a:rPr sz="6350" spc="420" dirty="0">
                <a:solidFill>
                  <a:srgbClr val="FFFFFF"/>
                </a:solidFill>
              </a:rPr>
              <a:t>O</a:t>
            </a:r>
            <a:r>
              <a:rPr sz="6350" spc="-385" dirty="0">
                <a:solidFill>
                  <a:srgbClr val="FFFFFF"/>
                </a:solidFill>
              </a:rPr>
              <a:t>R</a:t>
            </a:r>
            <a:r>
              <a:rPr sz="6350" spc="-55" dirty="0">
                <a:solidFill>
                  <a:srgbClr val="FFFFFF"/>
                </a:solidFill>
              </a:rPr>
              <a:t>I</a:t>
            </a:r>
            <a:r>
              <a:rPr sz="6350" spc="-325" dirty="0">
                <a:solidFill>
                  <a:srgbClr val="FFFFFF"/>
                </a:solidFill>
              </a:rPr>
              <a:t> </a:t>
            </a:r>
            <a:r>
              <a:rPr sz="6350" spc="-355" dirty="0">
                <a:solidFill>
                  <a:srgbClr val="FFFFFF"/>
                </a:solidFill>
              </a:rPr>
              <a:t>E</a:t>
            </a:r>
            <a:r>
              <a:rPr sz="6350" spc="-5" dirty="0">
                <a:solidFill>
                  <a:srgbClr val="FFFFFF"/>
                </a:solidFill>
              </a:rPr>
              <a:t>K</a:t>
            </a:r>
            <a:r>
              <a:rPr sz="6350" spc="420" dirty="0">
                <a:solidFill>
                  <a:srgbClr val="FFFFFF"/>
                </a:solidFill>
              </a:rPr>
              <a:t>O</a:t>
            </a:r>
            <a:r>
              <a:rPr sz="6350" spc="-409" dirty="0">
                <a:solidFill>
                  <a:srgbClr val="FFFFFF"/>
                </a:solidFill>
              </a:rPr>
              <a:t>L</a:t>
            </a:r>
            <a:r>
              <a:rPr sz="6350" spc="420" dirty="0">
                <a:solidFill>
                  <a:srgbClr val="FFFFFF"/>
                </a:solidFill>
              </a:rPr>
              <a:t>O</a:t>
            </a:r>
            <a:r>
              <a:rPr sz="6350" spc="710" dirty="0">
                <a:solidFill>
                  <a:srgbClr val="FFFFFF"/>
                </a:solidFill>
              </a:rPr>
              <a:t>G</a:t>
            </a:r>
            <a:r>
              <a:rPr sz="6350" spc="-55" dirty="0">
                <a:solidFill>
                  <a:srgbClr val="FFFFFF"/>
                </a:solidFill>
              </a:rPr>
              <a:t>I  </a:t>
            </a:r>
            <a:r>
              <a:rPr sz="6350" spc="-285" dirty="0">
                <a:solidFill>
                  <a:srgbClr val="FFFFFF"/>
                </a:solidFill>
              </a:rPr>
              <a:t>B</a:t>
            </a:r>
            <a:r>
              <a:rPr sz="6350" spc="-385" dirty="0">
                <a:solidFill>
                  <a:srgbClr val="FFFFFF"/>
                </a:solidFill>
              </a:rPr>
              <a:t>R</a:t>
            </a:r>
            <a:r>
              <a:rPr sz="6350" spc="420" dirty="0">
                <a:solidFill>
                  <a:srgbClr val="FFFFFF"/>
                </a:solidFill>
              </a:rPr>
              <a:t>O</a:t>
            </a:r>
            <a:r>
              <a:rPr sz="6350" spc="-90" dirty="0">
                <a:solidFill>
                  <a:srgbClr val="FFFFFF"/>
                </a:solidFill>
              </a:rPr>
              <a:t>N</a:t>
            </a:r>
            <a:r>
              <a:rPr sz="6350" spc="-509" dirty="0">
                <a:solidFill>
                  <a:srgbClr val="FFFFFF"/>
                </a:solidFill>
              </a:rPr>
              <a:t>F</a:t>
            </a:r>
            <a:r>
              <a:rPr sz="6350" spc="-355" dirty="0">
                <a:solidFill>
                  <a:srgbClr val="FFFFFF"/>
                </a:solidFill>
              </a:rPr>
              <a:t>E</a:t>
            </a:r>
            <a:r>
              <a:rPr sz="6350" spc="-90" dirty="0">
                <a:solidFill>
                  <a:srgbClr val="FFFFFF"/>
                </a:solidFill>
              </a:rPr>
              <a:t>N</a:t>
            </a:r>
            <a:r>
              <a:rPr sz="6350" spc="-285" dirty="0">
                <a:solidFill>
                  <a:srgbClr val="FFFFFF"/>
                </a:solidFill>
              </a:rPr>
              <a:t>B</a:t>
            </a:r>
            <a:r>
              <a:rPr sz="6350" spc="-385" dirty="0">
                <a:solidFill>
                  <a:srgbClr val="FFFFFF"/>
                </a:solidFill>
              </a:rPr>
              <a:t>R</a:t>
            </a:r>
            <a:r>
              <a:rPr sz="6350" spc="-355" dirty="0">
                <a:solidFill>
                  <a:srgbClr val="FFFFFF"/>
                </a:solidFill>
              </a:rPr>
              <a:t>E</a:t>
            </a:r>
            <a:r>
              <a:rPr sz="6350" spc="-90" dirty="0">
                <a:solidFill>
                  <a:srgbClr val="FFFFFF"/>
                </a:solidFill>
              </a:rPr>
              <a:t>NN</a:t>
            </a:r>
            <a:r>
              <a:rPr sz="6350" spc="-355" dirty="0">
                <a:solidFill>
                  <a:srgbClr val="FFFFFF"/>
                </a:solidFill>
              </a:rPr>
              <a:t>E</a:t>
            </a:r>
            <a:r>
              <a:rPr sz="6350" spc="-380" dirty="0">
                <a:solidFill>
                  <a:srgbClr val="FFFFFF"/>
                </a:solidFill>
              </a:rPr>
              <a:t>R</a:t>
            </a:r>
            <a:endParaRPr sz="6350"/>
          </a:p>
        </p:txBody>
      </p:sp>
      <p:sp>
        <p:nvSpPr>
          <p:cNvPr id="370" name="object 370"/>
          <p:cNvSpPr txBox="1"/>
          <p:nvPr/>
        </p:nvSpPr>
        <p:spPr>
          <a:xfrm>
            <a:off x="3036116" y="4682094"/>
            <a:ext cx="12216130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599"/>
              </a:lnSpc>
              <a:spcBef>
                <a:spcPts val="95"/>
              </a:spcBef>
            </a:pPr>
            <a:r>
              <a:rPr sz="3700" spc="-5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700" spc="-2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700" spc="-2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31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700" spc="-2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700" spc="26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700" spc="-2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5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700" spc="-2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700" spc="-1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700" spc="-11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1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700" spc="-2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145" dirty="0">
                <a:solidFill>
                  <a:srgbClr val="FFFFFF"/>
                </a:solidFill>
                <a:latin typeface="Trebuchet MS"/>
                <a:cs typeface="Trebuchet MS"/>
              </a:rPr>
              <a:t>nn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2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700" spc="-50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60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3700" spc="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1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700" spc="27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700" spc="-2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700" spc="-31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25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700" spc="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14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700" spc="26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700" spc="-31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700" spc="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14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700" spc="-2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100" dirty="0">
                <a:solidFill>
                  <a:srgbClr val="FFFFFF"/>
                </a:solidFill>
                <a:latin typeface="Trebuchet MS"/>
                <a:cs typeface="Trebuchet MS"/>
              </a:rPr>
              <a:t>h  </a:t>
            </a:r>
            <a:r>
              <a:rPr sz="3700" spc="-55" dirty="0">
                <a:solidFill>
                  <a:srgbClr val="FFFFFF"/>
                </a:solidFill>
                <a:latin typeface="Trebuchet MS"/>
                <a:cs typeface="Trebuchet MS"/>
              </a:rPr>
              <a:t>psikolog </a:t>
            </a:r>
            <a:r>
              <a:rPr sz="3700" spc="20" dirty="0">
                <a:solidFill>
                  <a:srgbClr val="FFFFFF"/>
                </a:solidFill>
                <a:latin typeface="Trebuchet MS"/>
                <a:cs typeface="Trebuchet MS"/>
              </a:rPr>
              <a:t>pengembangan </a:t>
            </a:r>
            <a:r>
              <a:rPr sz="3700" spc="-150" dirty="0">
                <a:solidFill>
                  <a:srgbClr val="FFFFFF"/>
                </a:solidFill>
                <a:latin typeface="Trebuchet MS"/>
                <a:cs typeface="Trebuchet MS"/>
              </a:rPr>
              <a:t>Urie </a:t>
            </a:r>
            <a:r>
              <a:rPr sz="3700" spc="-140" dirty="0">
                <a:solidFill>
                  <a:srgbClr val="FFFFFF"/>
                </a:solidFill>
                <a:latin typeface="Trebuchet MS"/>
                <a:cs typeface="Trebuchet MS"/>
              </a:rPr>
              <a:t>Bronfenbrenner, </a:t>
            </a:r>
            <a:r>
              <a:rPr sz="3700" spc="-150" dirty="0">
                <a:solidFill>
                  <a:srgbClr val="FFFFFF"/>
                </a:solidFill>
                <a:latin typeface="Trebuchet MS"/>
                <a:cs typeface="Trebuchet MS"/>
              </a:rPr>
              <a:t>menyajikan </a:t>
            </a:r>
            <a:r>
              <a:rPr sz="37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60" dirty="0">
                <a:solidFill>
                  <a:srgbClr val="FFFFFF"/>
                </a:solidFill>
                <a:latin typeface="Trebuchet MS"/>
                <a:cs typeface="Trebuchet MS"/>
              </a:rPr>
              <a:t>kerangka </a:t>
            </a:r>
            <a:r>
              <a:rPr sz="3700" spc="-190" dirty="0">
                <a:solidFill>
                  <a:srgbClr val="FFFFFF"/>
                </a:solidFill>
                <a:latin typeface="Trebuchet MS"/>
                <a:cs typeface="Trebuchet MS"/>
              </a:rPr>
              <a:t>kerja </a:t>
            </a:r>
            <a:r>
              <a:rPr sz="3700" spc="-200" dirty="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sz="3700" spc="-100" dirty="0">
                <a:solidFill>
                  <a:srgbClr val="FFFFFF"/>
                </a:solidFill>
                <a:latin typeface="Trebuchet MS"/>
                <a:cs typeface="Trebuchet MS"/>
              </a:rPr>
              <a:t>memahami </a:t>
            </a:r>
            <a:r>
              <a:rPr sz="3700" spc="-35" dirty="0">
                <a:solidFill>
                  <a:srgbClr val="FFFFFF"/>
                </a:solidFill>
                <a:latin typeface="Trebuchet MS"/>
                <a:cs typeface="Trebuchet MS"/>
              </a:rPr>
              <a:t>pengaruh </a:t>
            </a:r>
            <a:r>
              <a:rPr sz="3700" spc="-70" dirty="0">
                <a:solidFill>
                  <a:srgbClr val="FFFFFF"/>
                </a:solidFill>
                <a:latin typeface="Trebuchet MS"/>
                <a:cs typeface="Trebuchet MS"/>
              </a:rPr>
              <a:t>lingkungan </a:t>
            </a:r>
            <a:r>
              <a:rPr sz="3700" spc="100" dirty="0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sz="37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40" dirty="0">
                <a:solidFill>
                  <a:srgbClr val="FFFFFF"/>
                </a:solidFill>
                <a:latin typeface="Trebuchet MS"/>
                <a:cs typeface="Trebuchet MS"/>
              </a:rPr>
              <a:t>perkembangan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60" dirty="0">
                <a:solidFill>
                  <a:srgbClr val="FFFFFF"/>
                </a:solidFill>
                <a:latin typeface="Trebuchet MS"/>
                <a:cs typeface="Trebuchet MS"/>
              </a:rPr>
              <a:t>individu.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00" dirty="0">
                <a:solidFill>
                  <a:srgbClr val="FFFFFF"/>
                </a:solidFill>
                <a:latin typeface="Trebuchet MS"/>
                <a:cs typeface="Trebuchet MS"/>
              </a:rPr>
              <a:t>Teori</a:t>
            </a:r>
            <a:r>
              <a:rPr sz="3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90" dirty="0">
                <a:solidFill>
                  <a:srgbClr val="FFFFFF"/>
                </a:solidFill>
                <a:latin typeface="Trebuchet MS"/>
                <a:cs typeface="Trebuchet MS"/>
              </a:rPr>
              <a:t>ini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05" dirty="0">
                <a:solidFill>
                  <a:srgbClr val="FFFFFF"/>
                </a:solidFill>
                <a:latin typeface="Trebuchet MS"/>
                <a:cs typeface="Trebuchet MS"/>
              </a:rPr>
              <a:t>mengidentifikasi</a:t>
            </a:r>
            <a:r>
              <a:rPr sz="3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15" dirty="0">
                <a:solidFill>
                  <a:srgbClr val="FFFFFF"/>
                </a:solidFill>
                <a:latin typeface="Trebuchet MS"/>
                <a:cs typeface="Trebuchet MS"/>
              </a:rPr>
              <a:t>beberapa </a:t>
            </a:r>
            <a:r>
              <a:rPr sz="37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65" dirty="0">
                <a:solidFill>
                  <a:srgbClr val="FFFFFF"/>
                </a:solidFill>
                <a:latin typeface="Trebuchet MS"/>
                <a:cs typeface="Trebuchet MS"/>
              </a:rPr>
              <a:t>level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70" dirty="0">
                <a:solidFill>
                  <a:srgbClr val="FFFFFF"/>
                </a:solidFill>
                <a:latin typeface="Trebuchet MS"/>
                <a:cs typeface="Trebuchet MS"/>
              </a:rPr>
              <a:t>lingkungan</a:t>
            </a:r>
            <a:r>
              <a:rPr sz="3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5" dirty="0">
                <a:solidFill>
                  <a:srgbClr val="FFFFFF"/>
                </a:solidFill>
                <a:latin typeface="Trebuchet MS"/>
                <a:cs typeface="Trebuchet MS"/>
              </a:rPr>
              <a:t>berbeda</a:t>
            </a:r>
            <a:r>
              <a:rPr sz="3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sz="37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85" dirty="0">
                <a:solidFill>
                  <a:srgbClr val="FFFFFF"/>
                </a:solidFill>
                <a:latin typeface="Trebuchet MS"/>
                <a:cs typeface="Trebuchet MS"/>
              </a:rPr>
              <a:t>mempengaruhi</a:t>
            </a:r>
            <a:r>
              <a:rPr sz="37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175" dirty="0">
                <a:solidFill>
                  <a:srgbClr val="FFFFFF"/>
                </a:solidFill>
                <a:latin typeface="Trebuchet MS"/>
                <a:cs typeface="Trebuchet MS"/>
              </a:rPr>
              <a:t>individu, </a:t>
            </a:r>
            <a:r>
              <a:rPr sz="3700" spc="-1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54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700" spc="-145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3700" spc="-2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700" spc="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2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700" spc="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2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700" spc="-21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24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28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7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700" spc="-2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29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700" spc="4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700" spc="-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700" spc="-315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700" spc="16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700" spc="-2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93956" y="965263"/>
            <a:ext cx="59004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spc="-420" dirty="0"/>
              <a:t>T</a:t>
            </a:r>
            <a:r>
              <a:rPr sz="6500" spc="-365" dirty="0"/>
              <a:t>E</a:t>
            </a:r>
            <a:r>
              <a:rPr sz="6500" spc="425" dirty="0"/>
              <a:t>O</a:t>
            </a:r>
            <a:r>
              <a:rPr sz="6500" spc="-395" dirty="0"/>
              <a:t>R</a:t>
            </a:r>
            <a:r>
              <a:rPr sz="6500" spc="-55" dirty="0"/>
              <a:t>I</a:t>
            </a:r>
            <a:r>
              <a:rPr sz="6500" spc="-335" dirty="0"/>
              <a:t> </a:t>
            </a:r>
            <a:r>
              <a:rPr sz="6500" spc="-365" dirty="0"/>
              <a:t>E</a:t>
            </a:r>
            <a:r>
              <a:rPr sz="6500" spc="-10" dirty="0"/>
              <a:t>K</a:t>
            </a:r>
            <a:r>
              <a:rPr sz="6500" spc="425" dirty="0"/>
              <a:t>O</a:t>
            </a:r>
            <a:r>
              <a:rPr sz="6500" spc="-420" dirty="0"/>
              <a:t>L</a:t>
            </a:r>
            <a:r>
              <a:rPr sz="6500" spc="425" dirty="0"/>
              <a:t>O</a:t>
            </a:r>
            <a:r>
              <a:rPr sz="6500" spc="725" dirty="0"/>
              <a:t>G</a:t>
            </a:r>
            <a:r>
              <a:rPr sz="6500" spc="-55" dirty="0"/>
              <a:t>I</a:t>
            </a:r>
            <a:endParaRPr sz="65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339725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2675"/>
              </a:spcBef>
            </a:pPr>
            <a:r>
              <a:rPr spc="145" dirty="0"/>
              <a:t>MIKROSISTEM</a:t>
            </a:r>
          </a:p>
          <a:p>
            <a:pPr marL="12700" marR="5080" indent="126364">
              <a:lnSpc>
                <a:spcPct val="116599"/>
              </a:lnSpc>
              <a:spcBef>
                <a:spcPts val="1839"/>
              </a:spcBef>
            </a:pPr>
            <a:r>
              <a:rPr b="0" spc="-114" dirty="0">
                <a:latin typeface="Trebuchet MS"/>
                <a:cs typeface="Trebuchet MS"/>
              </a:rPr>
              <a:t>Mikrosistem </a:t>
            </a:r>
            <a:r>
              <a:rPr b="0" spc="15" dirty="0">
                <a:latin typeface="Trebuchet MS"/>
                <a:cs typeface="Trebuchet MS"/>
              </a:rPr>
              <a:t>adalah </a:t>
            </a:r>
            <a:r>
              <a:rPr b="0" spc="-70" dirty="0">
                <a:latin typeface="Trebuchet MS"/>
                <a:cs typeface="Trebuchet MS"/>
              </a:rPr>
              <a:t>lingkungan </a:t>
            </a:r>
            <a:r>
              <a:rPr b="0" spc="-65" dirty="0">
                <a:latin typeface="Trebuchet MS"/>
                <a:cs typeface="Trebuchet MS"/>
              </a:rPr>
              <a:t> </a:t>
            </a:r>
            <a:r>
              <a:rPr b="0" spc="-5" dirty="0">
                <a:latin typeface="Trebuchet MS"/>
                <a:cs typeface="Trebuchet MS"/>
              </a:rPr>
              <a:t>langsung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spc="-85" dirty="0">
                <a:latin typeface="Trebuchet MS"/>
                <a:cs typeface="Trebuchet MS"/>
              </a:rPr>
              <a:t>di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Trebuchet MS"/>
                <a:cs typeface="Trebuchet MS"/>
              </a:rPr>
              <a:t>mana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135" dirty="0">
                <a:latin typeface="Trebuchet MS"/>
                <a:cs typeface="Trebuchet MS"/>
              </a:rPr>
              <a:t>individu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spc="-130" dirty="0">
                <a:latin typeface="Trebuchet MS"/>
                <a:cs typeface="Trebuchet MS"/>
              </a:rPr>
              <a:t>berinteraksi </a:t>
            </a:r>
            <a:r>
              <a:rPr b="0" spc="-1100" dirty="0">
                <a:latin typeface="Trebuchet MS"/>
                <a:cs typeface="Trebuchet MS"/>
              </a:rPr>
              <a:t> </a:t>
            </a:r>
            <a:r>
              <a:rPr b="0" spc="-20" dirty="0">
                <a:latin typeface="Trebuchet MS"/>
                <a:cs typeface="Trebuchet MS"/>
              </a:rPr>
              <a:t>s</a:t>
            </a:r>
            <a:r>
              <a:rPr b="0" spc="-10" dirty="0">
                <a:latin typeface="Trebuchet MS"/>
                <a:cs typeface="Trebuchet MS"/>
              </a:rPr>
              <a:t>e</a:t>
            </a:r>
            <a:r>
              <a:rPr b="0" spc="90" dirty="0">
                <a:latin typeface="Trebuchet MS"/>
                <a:cs typeface="Trebuchet MS"/>
              </a:rPr>
              <a:t>c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290" dirty="0">
                <a:latin typeface="Trebuchet MS"/>
                <a:cs typeface="Trebuchet MS"/>
              </a:rPr>
              <a:t>r</a:t>
            </a:r>
            <a:r>
              <a:rPr b="0" spc="165" dirty="0">
                <a:latin typeface="Trebuchet MS"/>
                <a:cs typeface="Trebuchet MS"/>
              </a:rPr>
              <a:t>a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280" dirty="0">
                <a:latin typeface="Trebuchet MS"/>
                <a:cs typeface="Trebuchet MS"/>
              </a:rPr>
              <a:t>l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145" dirty="0">
                <a:latin typeface="Trebuchet MS"/>
                <a:cs typeface="Trebuchet MS"/>
              </a:rPr>
              <a:t>n</a:t>
            </a:r>
            <a:r>
              <a:rPr b="0" spc="265" dirty="0">
                <a:latin typeface="Trebuchet MS"/>
                <a:cs typeface="Trebuchet MS"/>
              </a:rPr>
              <a:t>g</a:t>
            </a:r>
            <a:r>
              <a:rPr b="0" spc="-20" dirty="0">
                <a:latin typeface="Trebuchet MS"/>
                <a:cs typeface="Trebuchet MS"/>
              </a:rPr>
              <a:t>s</a:t>
            </a:r>
            <a:r>
              <a:rPr b="0" spc="-145" dirty="0">
                <a:latin typeface="Trebuchet MS"/>
                <a:cs typeface="Trebuchet MS"/>
              </a:rPr>
              <a:t>un</a:t>
            </a:r>
            <a:r>
              <a:rPr b="0" spc="265" dirty="0">
                <a:latin typeface="Trebuchet MS"/>
                <a:cs typeface="Trebuchet MS"/>
              </a:rPr>
              <a:t>g</a:t>
            </a:r>
            <a:r>
              <a:rPr b="0" spc="-375" dirty="0">
                <a:latin typeface="Trebuchet MS"/>
                <a:cs typeface="Trebuchet MS"/>
              </a:rPr>
              <a:t>.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220" dirty="0">
                <a:latin typeface="Trebuchet MS"/>
                <a:cs typeface="Trebuchet MS"/>
              </a:rPr>
              <a:t>I</a:t>
            </a:r>
            <a:r>
              <a:rPr b="0" spc="-145" dirty="0">
                <a:latin typeface="Trebuchet MS"/>
                <a:cs typeface="Trebuchet MS"/>
              </a:rPr>
              <a:t>n</a:t>
            </a:r>
            <a:r>
              <a:rPr b="0" spc="-210" dirty="0">
                <a:latin typeface="Trebuchet MS"/>
                <a:cs typeface="Trebuchet MS"/>
              </a:rPr>
              <a:t>i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250" dirty="0">
                <a:latin typeface="Trebuchet MS"/>
                <a:cs typeface="Trebuchet MS"/>
              </a:rPr>
              <a:t>t</a:t>
            </a:r>
            <a:r>
              <a:rPr b="0" spc="-10" dirty="0">
                <a:latin typeface="Trebuchet MS"/>
                <a:cs typeface="Trebuchet MS"/>
              </a:rPr>
              <a:t>e</a:t>
            </a:r>
            <a:r>
              <a:rPr b="0" spc="-290" dirty="0">
                <a:latin typeface="Trebuchet MS"/>
                <a:cs typeface="Trebuchet MS"/>
              </a:rPr>
              <a:t>r</a:t>
            </a:r>
            <a:r>
              <a:rPr b="0" spc="-254" dirty="0">
                <a:latin typeface="Trebuchet MS"/>
                <a:cs typeface="Trebuchet MS"/>
              </a:rPr>
              <a:t>m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20" dirty="0">
                <a:latin typeface="Trebuchet MS"/>
                <a:cs typeface="Trebuchet MS"/>
              </a:rPr>
              <a:t>s</a:t>
            </a:r>
            <a:r>
              <a:rPr b="0" spc="-145" dirty="0">
                <a:latin typeface="Trebuchet MS"/>
                <a:cs typeface="Trebuchet MS"/>
              </a:rPr>
              <a:t>u</a:t>
            </a:r>
            <a:r>
              <a:rPr b="0" spc="-229" dirty="0">
                <a:latin typeface="Trebuchet MS"/>
                <a:cs typeface="Trebuchet MS"/>
              </a:rPr>
              <a:t>k  </a:t>
            </a:r>
            <a:r>
              <a:rPr b="0" spc="-70" dirty="0">
                <a:latin typeface="Trebuchet MS"/>
                <a:cs typeface="Trebuchet MS"/>
              </a:rPr>
              <a:t>lingkungan </a:t>
            </a:r>
            <a:r>
              <a:rPr b="0" spc="-135" dirty="0">
                <a:latin typeface="Trebuchet MS"/>
                <a:cs typeface="Trebuchet MS"/>
              </a:rPr>
              <a:t>rumah </a:t>
            </a:r>
            <a:r>
              <a:rPr b="0" spc="-5" dirty="0">
                <a:latin typeface="Trebuchet MS"/>
                <a:cs typeface="Trebuchet MS"/>
              </a:rPr>
              <a:t>tangga, </a:t>
            </a:r>
            <a:r>
              <a:rPr b="0" spc="-135" dirty="0">
                <a:latin typeface="Trebuchet MS"/>
                <a:cs typeface="Trebuchet MS"/>
              </a:rPr>
              <a:t>sekolah, </a:t>
            </a:r>
            <a:r>
              <a:rPr b="0" spc="-130" dirty="0">
                <a:latin typeface="Trebuchet MS"/>
                <a:cs typeface="Trebuchet MS"/>
              </a:rPr>
              <a:t> </a:t>
            </a:r>
            <a:r>
              <a:rPr b="0" spc="-250" dirty="0">
                <a:latin typeface="Trebuchet MS"/>
                <a:cs typeface="Trebuchet MS"/>
              </a:rPr>
              <a:t>t</a:t>
            </a:r>
            <a:r>
              <a:rPr b="0" spc="-10" dirty="0">
                <a:latin typeface="Trebuchet MS"/>
                <a:cs typeface="Trebuchet MS"/>
              </a:rPr>
              <a:t>e</a:t>
            </a:r>
            <a:r>
              <a:rPr b="0" spc="-254" dirty="0">
                <a:latin typeface="Trebuchet MS"/>
                <a:cs typeface="Trebuchet MS"/>
              </a:rPr>
              <a:t>m</a:t>
            </a:r>
            <a:r>
              <a:rPr b="0" spc="40" dirty="0">
                <a:latin typeface="Trebuchet MS"/>
                <a:cs typeface="Trebuchet MS"/>
              </a:rPr>
              <a:t>p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250" dirty="0">
                <a:latin typeface="Trebuchet MS"/>
                <a:cs typeface="Trebuchet MS"/>
              </a:rPr>
              <a:t>t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315" dirty="0">
                <a:latin typeface="Trebuchet MS"/>
                <a:cs typeface="Trebuchet MS"/>
              </a:rPr>
              <a:t>k</a:t>
            </a:r>
            <a:r>
              <a:rPr b="0" spc="-10" dirty="0">
                <a:latin typeface="Trebuchet MS"/>
                <a:cs typeface="Trebuchet MS"/>
              </a:rPr>
              <a:t>e</a:t>
            </a:r>
            <a:r>
              <a:rPr b="0" spc="-290" dirty="0">
                <a:latin typeface="Trebuchet MS"/>
                <a:cs typeface="Trebuchet MS"/>
              </a:rPr>
              <a:t>r</a:t>
            </a:r>
            <a:r>
              <a:rPr b="0" spc="-490" dirty="0">
                <a:latin typeface="Trebuchet MS"/>
                <a:cs typeface="Trebuchet MS"/>
              </a:rPr>
              <a:t>j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505" dirty="0">
                <a:latin typeface="Trebuchet MS"/>
                <a:cs typeface="Trebuchet MS"/>
              </a:rPr>
              <a:t>,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40" dirty="0">
                <a:latin typeface="Trebuchet MS"/>
                <a:cs typeface="Trebuchet MS"/>
              </a:rPr>
              <a:t>d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140" dirty="0">
                <a:latin typeface="Trebuchet MS"/>
                <a:cs typeface="Trebuchet MS"/>
              </a:rPr>
              <a:t>n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315" dirty="0">
                <a:latin typeface="Trebuchet MS"/>
                <a:cs typeface="Trebuchet MS"/>
              </a:rPr>
              <a:t>k</a:t>
            </a:r>
            <a:r>
              <a:rPr b="0" spc="-10" dirty="0">
                <a:latin typeface="Trebuchet MS"/>
                <a:cs typeface="Trebuchet MS"/>
              </a:rPr>
              <a:t>e</a:t>
            </a:r>
            <a:r>
              <a:rPr b="0" spc="-280" dirty="0">
                <a:latin typeface="Trebuchet MS"/>
                <a:cs typeface="Trebuchet MS"/>
              </a:rPr>
              <a:t>l</a:t>
            </a:r>
            <a:r>
              <a:rPr b="0" spc="40" dirty="0">
                <a:latin typeface="Trebuchet MS"/>
                <a:cs typeface="Trebuchet MS"/>
              </a:rPr>
              <a:t>o</a:t>
            </a:r>
            <a:r>
              <a:rPr b="0" spc="-254" dirty="0">
                <a:latin typeface="Trebuchet MS"/>
                <a:cs typeface="Trebuchet MS"/>
              </a:rPr>
              <a:t>m</a:t>
            </a:r>
            <a:r>
              <a:rPr b="0" spc="40" dirty="0">
                <a:latin typeface="Trebuchet MS"/>
                <a:cs typeface="Trebuchet MS"/>
              </a:rPr>
              <a:t>po</a:t>
            </a:r>
            <a:r>
              <a:rPr b="0" spc="-310" dirty="0">
                <a:latin typeface="Trebuchet MS"/>
                <a:cs typeface="Trebuchet MS"/>
              </a:rPr>
              <a:t>k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250" dirty="0">
                <a:latin typeface="Trebuchet MS"/>
                <a:cs typeface="Trebuchet MS"/>
              </a:rPr>
              <a:t>t</a:t>
            </a:r>
            <a:r>
              <a:rPr b="0" spc="-10" dirty="0">
                <a:latin typeface="Trebuchet MS"/>
                <a:cs typeface="Trebuchet MS"/>
              </a:rPr>
              <a:t>e</a:t>
            </a:r>
            <a:r>
              <a:rPr b="0" spc="-254" dirty="0">
                <a:latin typeface="Trebuchet MS"/>
                <a:cs typeface="Trebuchet MS"/>
              </a:rPr>
              <a:t>m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100" dirty="0">
                <a:latin typeface="Trebuchet MS"/>
                <a:cs typeface="Trebuchet MS"/>
              </a:rPr>
              <a:t>n  </a:t>
            </a:r>
            <a:r>
              <a:rPr b="0" spc="-45" dirty="0">
                <a:latin typeface="Trebuchet MS"/>
                <a:cs typeface="Trebuchet MS"/>
              </a:rPr>
              <a:t>sebaya. </a:t>
            </a:r>
            <a:r>
              <a:rPr b="0" spc="-145" dirty="0">
                <a:latin typeface="Trebuchet MS"/>
                <a:cs typeface="Trebuchet MS"/>
              </a:rPr>
              <a:t>Interaksi </a:t>
            </a:r>
            <a:r>
              <a:rPr b="0" spc="-135" dirty="0">
                <a:latin typeface="Trebuchet MS"/>
                <a:cs typeface="Trebuchet MS"/>
              </a:rPr>
              <a:t>individu </a:t>
            </a:r>
            <a:r>
              <a:rPr b="0" spc="30" dirty="0">
                <a:latin typeface="Trebuchet MS"/>
                <a:cs typeface="Trebuchet MS"/>
              </a:rPr>
              <a:t>dengan </a:t>
            </a:r>
            <a:r>
              <a:rPr b="0" spc="35" dirty="0">
                <a:latin typeface="Trebuchet MS"/>
                <a:cs typeface="Trebuchet MS"/>
              </a:rPr>
              <a:t> </a:t>
            </a:r>
            <a:r>
              <a:rPr b="0" spc="40" dirty="0">
                <a:latin typeface="Trebuchet MS"/>
                <a:cs typeface="Trebuchet MS"/>
              </a:rPr>
              <a:t>o</a:t>
            </a:r>
            <a:r>
              <a:rPr b="0" spc="-290" dirty="0">
                <a:latin typeface="Trebuchet MS"/>
                <a:cs typeface="Trebuchet MS"/>
              </a:rPr>
              <a:t>r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145" dirty="0">
                <a:latin typeface="Trebuchet MS"/>
                <a:cs typeface="Trebuchet MS"/>
              </a:rPr>
              <a:t>n</a:t>
            </a:r>
            <a:r>
              <a:rPr b="0" spc="265" dirty="0">
                <a:latin typeface="Trebuchet MS"/>
                <a:cs typeface="Trebuchet MS"/>
              </a:rPr>
              <a:t>g</a:t>
            </a:r>
            <a:r>
              <a:rPr b="0" spc="150" dirty="0">
                <a:latin typeface="Trebuchet MS"/>
                <a:cs typeface="Trebuchet MS"/>
              </a:rPr>
              <a:t>-</a:t>
            </a:r>
            <a:r>
              <a:rPr b="0" spc="40" dirty="0">
                <a:latin typeface="Trebuchet MS"/>
                <a:cs typeface="Trebuchet MS"/>
              </a:rPr>
              <a:t>o</a:t>
            </a:r>
            <a:r>
              <a:rPr b="0" spc="-290" dirty="0">
                <a:latin typeface="Trebuchet MS"/>
                <a:cs typeface="Trebuchet MS"/>
              </a:rPr>
              <a:t>r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145" dirty="0">
                <a:latin typeface="Trebuchet MS"/>
                <a:cs typeface="Trebuchet MS"/>
              </a:rPr>
              <a:t>n</a:t>
            </a:r>
            <a:r>
              <a:rPr b="0" spc="270" dirty="0">
                <a:latin typeface="Trebuchet MS"/>
                <a:cs typeface="Trebuchet MS"/>
              </a:rPr>
              <a:t>g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40" dirty="0">
                <a:latin typeface="Trebuchet MS"/>
                <a:cs typeface="Trebuchet MS"/>
              </a:rPr>
              <a:t>d</a:t>
            </a:r>
            <a:r>
              <a:rPr b="0" spc="-210" dirty="0">
                <a:latin typeface="Trebuchet MS"/>
                <a:cs typeface="Trebuchet MS"/>
              </a:rPr>
              <a:t>i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40" dirty="0">
                <a:latin typeface="Trebuchet MS"/>
                <a:cs typeface="Trebuchet MS"/>
              </a:rPr>
              <a:t>d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280" dirty="0">
                <a:latin typeface="Trebuchet MS"/>
                <a:cs typeface="Trebuchet MS"/>
              </a:rPr>
              <a:t>l</a:t>
            </a:r>
            <a:r>
              <a:rPr b="0" spc="160" dirty="0">
                <a:latin typeface="Trebuchet MS"/>
                <a:cs typeface="Trebuchet MS"/>
              </a:rPr>
              <a:t>a</a:t>
            </a:r>
            <a:r>
              <a:rPr b="0" spc="-250" dirty="0">
                <a:latin typeface="Trebuchet MS"/>
                <a:cs typeface="Trebuchet MS"/>
              </a:rPr>
              <a:t>m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254" dirty="0">
                <a:latin typeface="Trebuchet MS"/>
                <a:cs typeface="Trebuchet MS"/>
              </a:rPr>
              <a:t>m</a:t>
            </a:r>
            <a:r>
              <a:rPr b="0" spc="-210" dirty="0">
                <a:latin typeface="Trebuchet MS"/>
                <a:cs typeface="Trebuchet MS"/>
              </a:rPr>
              <a:t>i</a:t>
            </a:r>
            <a:r>
              <a:rPr b="0" spc="-315" dirty="0">
                <a:latin typeface="Trebuchet MS"/>
                <a:cs typeface="Trebuchet MS"/>
              </a:rPr>
              <a:t>k</a:t>
            </a:r>
            <a:r>
              <a:rPr b="0" spc="-290" dirty="0">
                <a:latin typeface="Trebuchet MS"/>
                <a:cs typeface="Trebuchet MS"/>
              </a:rPr>
              <a:t>r</a:t>
            </a:r>
            <a:r>
              <a:rPr b="0" spc="40" dirty="0">
                <a:latin typeface="Trebuchet MS"/>
                <a:cs typeface="Trebuchet MS"/>
              </a:rPr>
              <a:t>o</a:t>
            </a:r>
            <a:r>
              <a:rPr b="0" spc="-20" dirty="0">
                <a:latin typeface="Trebuchet MS"/>
                <a:cs typeface="Trebuchet MS"/>
              </a:rPr>
              <a:t>s</a:t>
            </a:r>
            <a:r>
              <a:rPr b="0" spc="-210" dirty="0">
                <a:latin typeface="Trebuchet MS"/>
                <a:cs typeface="Trebuchet MS"/>
              </a:rPr>
              <a:t>i</a:t>
            </a:r>
            <a:r>
              <a:rPr b="0" spc="-20" dirty="0">
                <a:latin typeface="Trebuchet MS"/>
                <a:cs typeface="Trebuchet MS"/>
              </a:rPr>
              <a:t>s</a:t>
            </a:r>
            <a:r>
              <a:rPr b="0" spc="-250" dirty="0">
                <a:latin typeface="Trebuchet MS"/>
                <a:cs typeface="Trebuchet MS"/>
              </a:rPr>
              <a:t>t</a:t>
            </a:r>
            <a:r>
              <a:rPr b="0" spc="-10" dirty="0">
                <a:latin typeface="Trebuchet MS"/>
                <a:cs typeface="Trebuchet MS"/>
              </a:rPr>
              <a:t>e</a:t>
            </a:r>
            <a:r>
              <a:rPr b="0" spc="-250" dirty="0">
                <a:latin typeface="Trebuchet MS"/>
                <a:cs typeface="Trebuchet MS"/>
              </a:rPr>
              <a:t>m</a:t>
            </a:r>
            <a:r>
              <a:rPr b="0" spc="-120" dirty="0">
                <a:latin typeface="Trebuchet MS"/>
                <a:cs typeface="Trebuchet MS"/>
              </a:rPr>
              <a:t> </a:t>
            </a:r>
            <a:r>
              <a:rPr b="0" spc="-210" dirty="0">
                <a:latin typeface="Trebuchet MS"/>
                <a:cs typeface="Trebuchet MS"/>
              </a:rPr>
              <a:t>i</a:t>
            </a:r>
            <a:r>
              <a:rPr b="0" spc="-145" dirty="0">
                <a:latin typeface="Trebuchet MS"/>
                <a:cs typeface="Trebuchet MS"/>
              </a:rPr>
              <a:t>n</a:t>
            </a:r>
            <a:r>
              <a:rPr b="0" spc="-220" dirty="0">
                <a:latin typeface="Trebuchet MS"/>
                <a:cs typeface="Trebuchet MS"/>
              </a:rPr>
              <a:t>i  memiliki </a:t>
            </a:r>
            <a:r>
              <a:rPr b="0" spc="-30" dirty="0">
                <a:latin typeface="Trebuchet MS"/>
                <a:cs typeface="Trebuchet MS"/>
              </a:rPr>
              <a:t>dampak </a:t>
            </a:r>
            <a:r>
              <a:rPr b="0" spc="5" dirty="0">
                <a:latin typeface="Trebuchet MS"/>
                <a:cs typeface="Trebuchet MS"/>
              </a:rPr>
              <a:t>yang </a:t>
            </a:r>
            <a:r>
              <a:rPr b="0" spc="-95" dirty="0">
                <a:latin typeface="Trebuchet MS"/>
                <a:cs typeface="Trebuchet MS"/>
              </a:rPr>
              <a:t>signifikan </a:t>
            </a:r>
            <a:r>
              <a:rPr b="0" spc="100" dirty="0">
                <a:latin typeface="Trebuchet MS"/>
                <a:cs typeface="Trebuchet MS"/>
              </a:rPr>
              <a:t>pada </a:t>
            </a:r>
            <a:r>
              <a:rPr b="0" spc="-1100" dirty="0">
                <a:latin typeface="Trebuchet MS"/>
                <a:cs typeface="Trebuchet MS"/>
              </a:rPr>
              <a:t> </a:t>
            </a:r>
            <a:r>
              <a:rPr b="0" spc="-40" dirty="0">
                <a:latin typeface="Trebuchet MS"/>
                <a:cs typeface="Trebuchet MS"/>
              </a:rPr>
              <a:t>perkembangan</a:t>
            </a:r>
            <a:r>
              <a:rPr b="0" spc="-125" dirty="0">
                <a:latin typeface="Trebuchet MS"/>
                <a:cs typeface="Trebuchet MS"/>
              </a:rPr>
              <a:t> </a:t>
            </a:r>
            <a:r>
              <a:rPr b="0" spc="-155" dirty="0">
                <a:latin typeface="Trebuchet MS"/>
                <a:cs typeface="Trebuchet MS"/>
              </a:rPr>
              <a:t>mereka.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330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05"/>
              </a:spcBef>
            </a:pPr>
            <a:r>
              <a:rPr spc="220" dirty="0"/>
              <a:t>MESOSISTEM</a:t>
            </a:r>
          </a:p>
          <a:p>
            <a:pPr marL="12700" marR="5080">
              <a:lnSpc>
                <a:spcPct val="116599"/>
              </a:lnSpc>
              <a:spcBef>
                <a:spcPts val="1675"/>
              </a:spcBef>
            </a:pPr>
            <a:r>
              <a:rPr sz="3700" b="0" spc="-40" dirty="0">
                <a:latin typeface="Trebuchet MS"/>
                <a:cs typeface="Trebuchet MS"/>
              </a:rPr>
              <a:t>Mesosistem </a:t>
            </a:r>
            <a:r>
              <a:rPr sz="3700" b="0" spc="-65" dirty="0">
                <a:latin typeface="Trebuchet MS"/>
                <a:cs typeface="Trebuchet MS"/>
              </a:rPr>
              <a:t>mencakup </a:t>
            </a:r>
            <a:r>
              <a:rPr sz="3700" b="0" spc="-25" dirty="0">
                <a:latin typeface="Trebuchet MS"/>
                <a:cs typeface="Trebuchet MS"/>
              </a:rPr>
              <a:t>hubungan </a:t>
            </a:r>
            <a:r>
              <a:rPr sz="3700" b="0" spc="-20" dirty="0">
                <a:latin typeface="Trebuchet MS"/>
                <a:cs typeface="Trebuchet MS"/>
              </a:rPr>
              <a:t> </a:t>
            </a:r>
            <a:r>
              <a:rPr sz="3700" b="0" spc="-30" dirty="0">
                <a:latin typeface="Trebuchet MS"/>
                <a:cs typeface="Trebuchet MS"/>
              </a:rPr>
              <a:t>antara</a:t>
            </a:r>
            <a:r>
              <a:rPr sz="3700" b="0" spc="-130" dirty="0">
                <a:latin typeface="Trebuchet MS"/>
                <a:cs typeface="Trebuchet MS"/>
              </a:rPr>
              <a:t> </a:t>
            </a:r>
            <a:r>
              <a:rPr sz="3700" b="0" spc="30" dirty="0">
                <a:latin typeface="Trebuchet MS"/>
                <a:cs typeface="Trebuchet MS"/>
              </a:rPr>
              <a:t>dua</a:t>
            </a:r>
            <a:r>
              <a:rPr sz="3700" b="0" spc="-125" dirty="0">
                <a:latin typeface="Trebuchet MS"/>
                <a:cs typeface="Trebuchet MS"/>
              </a:rPr>
              <a:t> </a:t>
            </a:r>
            <a:r>
              <a:rPr sz="3700" b="0" spc="-10" dirty="0">
                <a:latin typeface="Trebuchet MS"/>
                <a:cs typeface="Trebuchet MS"/>
              </a:rPr>
              <a:t>atau</a:t>
            </a:r>
            <a:r>
              <a:rPr sz="3700" b="0" spc="-130" dirty="0">
                <a:latin typeface="Trebuchet MS"/>
                <a:cs typeface="Trebuchet MS"/>
              </a:rPr>
              <a:t> </a:t>
            </a:r>
            <a:r>
              <a:rPr sz="3700" b="0" spc="-114" dirty="0">
                <a:latin typeface="Trebuchet MS"/>
                <a:cs typeface="Trebuchet MS"/>
              </a:rPr>
              <a:t>lebih</a:t>
            </a:r>
            <a:r>
              <a:rPr sz="3700" b="0" spc="-125" dirty="0">
                <a:latin typeface="Trebuchet MS"/>
                <a:cs typeface="Trebuchet MS"/>
              </a:rPr>
              <a:t> </a:t>
            </a:r>
            <a:r>
              <a:rPr sz="3700" b="0" spc="-155" dirty="0">
                <a:latin typeface="Trebuchet MS"/>
                <a:cs typeface="Trebuchet MS"/>
              </a:rPr>
              <a:t>mikrosistem </a:t>
            </a:r>
            <a:r>
              <a:rPr sz="3700" b="0" spc="-1100" dirty="0">
                <a:latin typeface="Trebuchet MS"/>
                <a:cs typeface="Trebuchet MS"/>
              </a:rPr>
              <a:t> </a:t>
            </a:r>
            <a:r>
              <a:rPr sz="3700" b="0" spc="-80" dirty="0">
                <a:latin typeface="Trebuchet MS"/>
                <a:cs typeface="Trebuchet MS"/>
              </a:rPr>
              <a:t>di</a:t>
            </a:r>
            <a:r>
              <a:rPr sz="3700" b="0" spc="-120" dirty="0">
                <a:latin typeface="Trebuchet MS"/>
                <a:cs typeface="Trebuchet MS"/>
              </a:rPr>
              <a:t> </a:t>
            </a:r>
            <a:r>
              <a:rPr sz="3700" b="0" spc="-10" dirty="0">
                <a:latin typeface="Trebuchet MS"/>
                <a:cs typeface="Trebuchet MS"/>
              </a:rPr>
              <a:t>mana</a:t>
            </a:r>
            <a:r>
              <a:rPr sz="3700" b="0" spc="-120" dirty="0">
                <a:latin typeface="Trebuchet MS"/>
                <a:cs typeface="Trebuchet MS"/>
              </a:rPr>
              <a:t> </a:t>
            </a:r>
            <a:r>
              <a:rPr sz="3700" b="0" spc="-130" dirty="0">
                <a:latin typeface="Trebuchet MS"/>
                <a:cs typeface="Trebuchet MS"/>
              </a:rPr>
              <a:t>individu</a:t>
            </a:r>
            <a:r>
              <a:rPr sz="3700" b="0" spc="-120" dirty="0">
                <a:latin typeface="Trebuchet MS"/>
                <a:cs typeface="Trebuchet MS"/>
              </a:rPr>
              <a:t> </a:t>
            </a:r>
            <a:r>
              <a:rPr sz="3700" b="0" spc="-30" dirty="0">
                <a:latin typeface="Trebuchet MS"/>
                <a:cs typeface="Trebuchet MS"/>
              </a:rPr>
              <a:t>berada.</a:t>
            </a:r>
            <a:endParaRPr sz="3700">
              <a:latin typeface="Trebuchet MS"/>
              <a:cs typeface="Trebuchet MS"/>
            </a:endParaRPr>
          </a:p>
          <a:p>
            <a:pPr marL="12700" marR="466090">
              <a:lnSpc>
                <a:spcPts val="5170"/>
              </a:lnSpc>
              <a:spcBef>
                <a:spcPts val="130"/>
              </a:spcBef>
            </a:pPr>
            <a:r>
              <a:rPr sz="3700" b="0" spc="-15" dirty="0">
                <a:latin typeface="Trebuchet MS"/>
                <a:cs typeface="Trebuchet MS"/>
              </a:rPr>
              <a:t>Contohnya </a:t>
            </a:r>
            <a:r>
              <a:rPr sz="3700" b="0" spc="25" dirty="0">
                <a:latin typeface="Trebuchet MS"/>
                <a:cs typeface="Trebuchet MS"/>
              </a:rPr>
              <a:t>adalah </a:t>
            </a:r>
            <a:r>
              <a:rPr sz="3700" b="0" spc="-25" dirty="0">
                <a:latin typeface="Trebuchet MS"/>
                <a:cs typeface="Trebuchet MS"/>
              </a:rPr>
              <a:t>hubungan </a:t>
            </a:r>
            <a:r>
              <a:rPr sz="3700" b="0" spc="-20" dirty="0">
                <a:latin typeface="Trebuchet MS"/>
                <a:cs typeface="Trebuchet MS"/>
              </a:rPr>
              <a:t> </a:t>
            </a:r>
            <a:r>
              <a:rPr sz="3700" b="0" spc="-30" dirty="0">
                <a:latin typeface="Trebuchet MS"/>
                <a:cs typeface="Trebuchet MS"/>
              </a:rPr>
              <a:t>antara</a:t>
            </a:r>
            <a:r>
              <a:rPr sz="3700" b="0" spc="-130" dirty="0">
                <a:latin typeface="Trebuchet MS"/>
                <a:cs typeface="Trebuchet MS"/>
              </a:rPr>
              <a:t> </a:t>
            </a:r>
            <a:r>
              <a:rPr sz="3700" b="0" spc="-50" dirty="0">
                <a:latin typeface="Trebuchet MS"/>
                <a:cs typeface="Trebuchet MS"/>
              </a:rPr>
              <a:t>keluarga</a:t>
            </a:r>
            <a:r>
              <a:rPr sz="3700" b="0" spc="-125" dirty="0">
                <a:latin typeface="Trebuchet MS"/>
                <a:cs typeface="Trebuchet MS"/>
              </a:rPr>
              <a:t> </a:t>
            </a:r>
            <a:r>
              <a:rPr sz="3700" b="0" spc="30" dirty="0">
                <a:latin typeface="Trebuchet MS"/>
                <a:cs typeface="Trebuchet MS"/>
              </a:rPr>
              <a:t>dan</a:t>
            </a:r>
            <a:r>
              <a:rPr sz="3700" b="0" spc="-125" dirty="0">
                <a:latin typeface="Trebuchet MS"/>
                <a:cs typeface="Trebuchet MS"/>
              </a:rPr>
              <a:t> sekolah, </a:t>
            </a:r>
            <a:r>
              <a:rPr sz="3700" b="0" spc="-80" dirty="0">
                <a:latin typeface="Trebuchet MS"/>
                <a:cs typeface="Trebuchet MS"/>
              </a:rPr>
              <a:t>di </a:t>
            </a:r>
            <a:r>
              <a:rPr sz="3700" b="0" spc="-1100" dirty="0">
                <a:latin typeface="Trebuchet MS"/>
                <a:cs typeface="Trebuchet MS"/>
              </a:rPr>
              <a:t> </a:t>
            </a:r>
            <a:r>
              <a:rPr sz="3700" b="0" spc="-10" dirty="0">
                <a:latin typeface="Trebuchet MS"/>
                <a:cs typeface="Trebuchet MS"/>
              </a:rPr>
              <a:t>mana </a:t>
            </a:r>
            <a:r>
              <a:rPr sz="3700" b="0" spc="5" dirty="0">
                <a:latin typeface="Trebuchet MS"/>
                <a:cs typeface="Trebuchet MS"/>
              </a:rPr>
              <a:t>pengalaman </a:t>
            </a:r>
            <a:r>
              <a:rPr sz="3700" b="0" spc="-80" dirty="0">
                <a:latin typeface="Trebuchet MS"/>
                <a:cs typeface="Trebuchet MS"/>
              </a:rPr>
              <a:t>di </a:t>
            </a:r>
            <a:r>
              <a:rPr sz="3700" b="0" spc="-55" dirty="0">
                <a:latin typeface="Trebuchet MS"/>
                <a:cs typeface="Trebuchet MS"/>
              </a:rPr>
              <a:t>satu </a:t>
            </a:r>
            <a:r>
              <a:rPr sz="3700" b="0" spc="-50" dirty="0">
                <a:latin typeface="Trebuchet MS"/>
                <a:cs typeface="Trebuchet MS"/>
              </a:rPr>
              <a:t> </a:t>
            </a:r>
            <a:r>
              <a:rPr sz="3700" b="0" spc="-60" dirty="0">
                <a:latin typeface="Trebuchet MS"/>
                <a:cs typeface="Trebuchet MS"/>
              </a:rPr>
              <a:t>lingkungan</a:t>
            </a:r>
            <a:r>
              <a:rPr sz="3700" b="0" spc="-160" dirty="0">
                <a:latin typeface="Trebuchet MS"/>
                <a:cs typeface="Trebuchet MS"/>
              </a:rPr>
              <a:t> </a:t>
            </a:r>
            <a:r>
              <a:rPr sz="3700" b="0" spc="40" dirty="0">
                <a:latin typeface="Trebuchet MS"/>
                <a:cs typeface="Trebuchet MS"/>
              </a:rPr>
              <a:t>dapat</a:t>
            </a:r>
            <a:r>
              <a:rPr sz="3700" b="0" spc="-155" dirty="0">
                <a:latin typeface="Trebuchet MS"/>
                <a:cs typeface="Trebuchet MS"/>
              </a:rPr>
              <a:t> </a:t>
            </a:r>
            <a:r>
              <a:rPr sz="3700" b="0" spc="-85" dirty="0">
                <a:latin typeface="Trebuchet MS"/>
                <a:cs typeface="Trebuchet MS"/>
              </a:rPr>
              <a:t>memengaruhi </a:t>
            </a:r>
            <a:r>
              <a:rPr sz="3700" b="0" spc="-1100" dirty="0">
                <a:latin typeface="Trebuchet MS"/>
                <a:cs typeface="Trebuchet MS"/>
              </a:rPr>
              <a:t> </a:t>
            </a:r>
            <a:r>
              <a:rPr sz="3700" b="0" spc="5" dirty="0">
                <a:latin typeface="Trebuchet MS"/>
                <a:cs typeface="Trebuchet MS"/>
              </a:rPr>
              <a:t>pengalaman </a:t>
            </a:r>
            <a:r>
              <a:rPr sz="3700" b="0" spc="-80" dirty="0">
                <a:latin typeface="Trebuchet MS"/>
                <a:cs typeface="Trebuchet MS"/>
              </a:rPr>
              <a:t>di </a:t>
            </a:r>
            <a:r>
              <a:rPr sz="3700" b="0" spc="-60" dirty="0">
                <a:latin typeface="Trebuchet MS"/>
                <a:cs typeface="Trebuchet MS"/>
              </a:rPr>
              <a:t>lingkungan </a:t>
            </a:r>
            <a:r>
              <a:rPr sz="3700" b="0" spc="-55" dirty="0">
                <a:latin typeface="Trebuchet MS"/>
                <a:cs typeface="Trebuchet MS"/>
              </a:rPr>
              <a:t> </a:t>
            </a:r>
            <a:r>
              <a:rPr sz="3700" b="0" spc="-130" dirty="0">
                <a:latin typeface="Trebuchet MS"/>
                <a:cs typeface="Trebuchet MS"/>
              </a:rPr>
              <a:t>lainnya.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565"/>
            <a:ext cx="18288000" cy="9860280"/>
          </a:xfrm>
          <a:custGeom>
            <a:avLst/>
            <a:gdLst/>
            <a:ahLst/>
            <a:cxnLst/>
            <a:rect l="l" t="t" r="r" b="b"/>
            <a:pathLst>
              <a:path w="18288000" h="9860280">
                <a:moveTo>
                  <a:pt x="0" y="9859869"/>
                </a:moveTo>
                <a:lnTo>
                  <a:pt x="18287998" y="9859869"/>
                </a:lnTo>
                <a:lnTo>
                  <a:pt x="18287998" y="0"/>
                </a:lnTo>
                <a:lnTo>
                  <a:pt x="0" y="0"/>
                </a:lnTo>
                <a:lnTo>
                  <a:pt x="0" y="985986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73434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8288635" cy="1816100"/>
            <a:chOff x="0" y="0"/>
            <a:chExt cx="18288635" cy="18161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288635" cy="213995"/>
            </a:xfrm>
            <a:custGeom>
              <a:avLst/>
              <a:gdLst/>
              <a:ahLst/>
              <a:cxnLst/>
              <a:rect l="l" t="t" r="r" b="b"/>
              <a:pathLst>
                <a:path w="18288635" h="213995">
                  <a:moveTo>
                    <a:pt x="18288191" y="213565"/>
                  </a:moveTo>
                  <a:lnTo>
                    <a:pt x="0" y="213565"/>
                  </a:lnTo>
                  <a:lnTo>
                    <a:pt x="0" y="0"/>
                  </a:lnTo>
                  <a:lnTo>
                    <a:pt x="18288191" y="0"/>
                  </a:lnTo>
                  <a:lnTo>
                    <a:pt x="18288191" y="21356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69042" y="0"/>
              <a:ext cx="3405106" cy="18054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03781" y="742441"/>
              <a:ext cx="3324860" cy="1073785"/>
            </a:xfrm>
            <a:custGeom>
              <a:avLst/>
              <a:gdLst/>
              <a:ahLst/>
              <a:cxnLst/>
              <a:rect l="l" t="t" r="r" b="b"/>
              <a:pathLst>
                <a:path w="3324860" h="1073785">
                  <a:moveTo>
                    <a:pt x="1073213" y="536600"/>
                  </a:moveTo>
                  <a:lnTo>
                    <a:pt x="1070559" y="482701"/>
                  </a:lnTo>
                  <a:lnTo>
                    <a:pt x="1062621" y="429806"/>
                  </a:lnTo>
                  <a:lnTo>
                    <a:pt x="1049426" y="378091"/>
                  </a:lnTo>
                  <a:lnTo>
                    <a:pt x="1031036" y="327723"/>
                  </a:lnTo>
                  <a:lnTo>
                    <a:pt x="1008595" y="281051"/>
                  </a:lnTo>
                  <a:lnTo>
                    <a:pt x="981887" y="236969"/>
                  </a:lnTo>
                  <a:lnTo>
                    <a:pt x="951001" y="195618"/>
                  </a:lnTo>
                  <a:lnTo>
                    <a:pt x="916038" y="157162"/>
                  </a:lnTo>
                  <a:lnTo>
                    <a:pt x="877582" y="122212"/>
                  </a:lnTo>
                  <a:lnTo>
                    <a:pt x="836244" y="91325"/>
                  </a:lnTo>
                  <a:lnTo>
                    <a:pt x="792149" y="64604"/>
                  </a:lnTo>
                  <a:lnTo>
                    <a:pt x="771474" y="54673"/>
                  </a:lnTo>
                  <a:lnTo>
                    <a:pt x="771474" y="536600"/>
                  </a:lnTo>
                  <a:lnTo>
                    <a:pt x="766965" y="582777"/>
                  </a:lnTo>
                  <a:lnTo>
                    <a:pt x="753719" y="626529"/>
                  </a:lnTo>
                  <a:lnTo>
                    <a:pt x="732142" y="666838"/>
                  </a:lnTo>
                  <a:lnTo>
                    <a:pt x="702678" y="702678"/>
                  </a:lnTo>
                  <a:lnTo>
                    <a:pt x="666838" y="732142"/>
                  </a:lnTo>
                  <a:lnTo>
                    <a:pt x="626541" y="753706"/>
                  </a:lnTo>
                  <a:lnTo>
                    <a:pt x="582777" y="766953"/>
                  </a:lnTo>
                  <a:lnTo>
                    <a:pt x="536600" y="771474"/>
                  </a:lnTo>
                  <a:lnTo>
                    <a:pt x="490423" y="766953"/>
                  </a:lnTo>
                  <a:lnTo>
                    <a:pt x="446671" y="753706"/>
                  </a:lnTo>
                  <a:lnTo>
                    <a:pt x="406374" y="732142"/>
                  </a:lnTo>
                  <a:lnTo>
                    <a:pt x="370522" y="702678"/>
                  </a:lnTo>
                  <a:lnTo>
                    <a:pt x="341058" y="666838"/>
                  </a:lnTo>
                  <a:lnTo>
                    <a:pt x="319493" y="626529"/>
                  </a:lnTo>
                  <a:lnTo>
                    <a:pt x="306247" y="582777"/>
                  </a:lnTo>
                  <a:lnTo>
                    <a:pt x="301739" y="536600"/>
                  </a:lnTo>
                  <a:lnTo>
                    <a:pt x="306247" y="490423"/>
                  </a:lnTo>
                  <a:lnTo>
                    <a:pt x="319493" y="446671"/>
                  </a:lnTo>
                  <a:lnTo>
                    <a:pt x="341058" y="406361"/>
                  </a:lnTo>
                  <a:lnTo>
                    <a:pt x="370522" y="370522"/>
                  </a:lnTo>
                  <a:lnTo>
                    <a:pt x="406374" y="341058"/>
                  </a:lnTo>
                  <a:lnTo>
                    <a:pt x="446671" y="319493"/>
                  </a:lnTo>
                  <a:lnTo>
                    <a:pt x="490423" y="306235"/>
                  </a:lnTo>
                  <a:lnTo>
                    <a:pt x="536600" y="301726"/>
                  </a:lnTo>
                  <a:lnTo>
                    <a:pt x="582777" y="306235"/>
                  </a:lnTo>
                  <a:lnTo>
                    <a:pt x="626541" y="319493"/>
                  </a:lnTo>
                  <a:lnTo>
                    <a:pt x="666838" y="341058"/>
                  </a:lnTo>
                  <a:lnTo>
                    <a:pt x="702678" y="370522"/>
                  </a:lnTo>
                  <a:lnTo>
                    <a:pt x="732142" y="406361"/>
                  </a:lnTo>
                  <a:lnTo>
                    <a:pt x="753719" y="446671"/>
                  </a:lnTo>
                  <a:lnTo>
                    <a:pt x="766965" y="490423"/>
                  </a:lnTo>
                  <a:lnTo>
                    <a:pt x="771474" y="536600"/>
                  </a:lnTo>
                  <a:lnTo>
                    <a:pt x="771474" y="54673"/>
                  </a:lnTo>
                  <a:lnTo>
                    <a:pt x="695121" y="23774"/>
                  </a:lnTo>
                  <a:lnTo>
                    <a:pt x="643394" y="10591"/>
                  </a:lnTo>
                  <a:lnTo>
                    <a:pt x="590499" y="2654"/>
                  </a:lnTo>
                  <a:lnTo>
                    <a:pt x="536600" y="0"/>
                  </a:lnTo>
                  <a:lnTo>
                    <a:pt x="482714" y="2654"/>
                  </a:lnTo>
                  <a:lnTo>
                    <a:pt x="429818" y="10591"/>
                  </a:lnTo>
                  <a:lnTo>
                    <a:pt x="378091" y="23774"/>
                  </a:lnTo>
                  <a:lnTo>
                    <a:pt x="327736" y="42164"/>
                  </a:lnTo>
                  <a:lnTo>
                    <a:pt x="281063" y="64604"/>
                  </a:lnTo>
                  <a:lnTo>
                    <a:pt x="236969" y="91325"/>
                  </a:lnTo>
                  <a:lnTo>
                    <a:pt x="195630" y="122212"/>
                  </a:lnTo>
                  <a:lnTo>
                    <a:pt x="157175" y="157162"/>
                  </a:lnTo>
                  <a:lnTo>
                    <a:pt x="122212" y="195618"/>
                  </a:lnTo>
                  <a:lnTo>
                    <a:pt x="91325" y="236969"/>
                  </a:lnTo>
                  <a:lnTo>
                    <a:pt x="64617" y="281051"/>
                  </a:lnTo>
                  <a:lnTo>
                    <a:pt x="42176" y="327723"/>
                  </a:lnTo>
                  <a:lnTo>
                    <a:pt x="23774" y="378091"/>
                  </a:lnTo>
                  <a:lnTo>
                    <a:pt x="10591" y="429806"/>
                  </a:lnTo>
                  <a:lnTo>
                    <a:pt x="2654" y="482701"/>
                  </a:lnTo>
                  <a:lnTo>
                    <a:pt x="0" y="536600"/>
                  </a:lnTo>
                  <a:lnTo>
                    <a:pt x="2654" y="590499"/>
                  </a:lnTo>
                  <a:lnTo>
                    <a:pt x="10591" y="643394"/>
                  </a:lnTo>
                  <a:lnTo>
                    <a:pt x="23774" y="695109"/>
                  </a:lnTo>
                  <a:lnTo>
                    <a:pt x="42176" y="745464"/>
                  </a:lnTo>
                  <a:lnTo>
                    <a:pt x="64617" y="792149"/>
                  </a:lnTo>
                  <a:lnTo>
                    <a:pt x="91325" y="836231"/>
                  </a:lnTo>
                  <a:lnTo>
                    <a:pt x="122212" y="877582"/>
                  </a:lnTo>
                  <a:lnTo>
                    <a:pt x="157175" y="916038"/>
                  </a:lnTo>
                  <a:lnTo>
                    <a:pt x="195630" y="950988"/>
                  </a:lnTo>
                  <a:lnTo>
                    <a:pt x="236969" y="981875"/>
                  </a:lnTo>
                  <a:lnTo>
                    <a:pt x="281063" y="1008595"/>
                  </a:lnTo>
                  <a:lnTo>
                    <a:pt x="327736" y="1031036"/>
                  </a:lnTo>
                  <a:lnTo>
                    <a:pt x="378091" y="1049426"/>
                  </a:lnTo>
                  <a:lnTo>
                    <a:pt x="429818" y="1062609"/>
                  </a:lnTo>
                  <a:lnTo>
                    <a:pt x="482714" y="1070546"/>
                  </a:lnTo>
                  <a:lnTo>
                    <a:pt x="536600" y="1073200"/>
                  </a:lnTo>
                  <a:lnTo>
                    <a:pt x="590499" y="1070546"/>
                  </a:lnTo>
                  <a:lnTo>
                    <a:pt x="643394" y="1062609"/>
                  </a:lnTo>
                  <a:lnTo>
                    <a:pt x="695121" y="1049426"/>
                  </a:lnTo>
                  <a:lnTo>
                    <a:pt x="745477" y="1031036"/>
                  </a:lnTo>
                  <a:lnTo>
                    <a:pt x="792149" y="1008595"/>
                  </a:lnTo>
                  <a:lnTo>
                    <a:pt x="836244" y="981875"/>
                  </a:lnTo>
                  <a:lnTo>
                    <a:pt x="877582" y="950988"/>
                  </a:lnTo>
                  <a:lnTo>
                    <a:pt x="916038" y="916038"/>
                  </a:lnTo>
                  <a:lnTo>
                    <a:pt x="951001" y="877582"/>
                  </a:lnTo>
                  <a:lnTo>
                    <a:pt x="981887" y="836231"/>
                  </a:lnTo>
                  <a:lnTo>
                    <a:pt x="1008595" y="792149"/>
                  </a:lnTo>
                  <a:lnTo>
                    <a:pt x="1031036" y="745464"/>
                  </a:lnTo>
                  <a:lnTo>
                    <a:pt x="1049426" y="695109"/>
                  </a:lnTo>
                  <a:lnTo>
                    <a:pt x="1062621" y="643394"/>
                  </a:lnTo>
                  <a:lnTo>
                    <a:pt x="1070559" y="590499"/>
                  </a:lnTo>
                  <a:lnTo>
                    <a:pt x="1073213" y="536600"/>
                  </a:lnTo>
                  <a:close/>
                </a:path>
                <a:path w="3324860" h="1073785">
                  <a:moveTo>
                    <a:pt x="3324555" y="764895"/>
                  </a:moveTo>
                  <a:lnTo>
                    <a:pt x="3320046" y="719467"/>
                  </a:lnTo>
                  <a:lnTo>
                    <a:pt x="3306610" y="676059"/>
                  </a:lnTo>
                  <a:lnTo>
                    <a:pt x="3285706" y="637451"/>
                  </a:lnTo>
                  <a:lnTo>
                    <a:pt x="3257702" y="603516"/>
                  </a:lnTo>
                  <a:lnTo>
                    <a:pt x="3223768" y="575513"/>
                  </a:lnTo>
                  <a:lnTo>
                    <a:pt x="3185160" y="554596"/>
                  </a:lnTo>
                  <a:lnTo>
                    <a:pt x="3141738" y="541172"/>
                  </a:lnTo>
                  <a:lnTo>
                    <a:pt x="3096323" y="536663"/>
                  </a:lnTo>
                  <a:lnTo>
                    <a:pt x="3073400" y="537794"/>
                  </a:lnTo>
                  <a:lnTo>
                    <a:pt x="3028899" y="546773"/>
                  </a:lnTo>
                  <a:lnTo>
                    <a:pt x="2987637" y="564146"/>
                  </a:lnTo>
                  <a:lnTo>
                    <a:pt x="2951302" y="588645"/>
                  </a:lnTo>
                  <a:lnTo>
                    <a:pt x="2920073" y="619861"/>
                  </a:lnTo>
                  <a:lnTo>
                    <a:pt x="2895574" y="656209"/>
                  </a:lnTo>
                  <a:lnTo>
                    <a:pt x="2878201" y="697471"/>
                  </a:lnTo>
                  <a:lnTo>
                    <a:pt x="2869222" y="741972"/>
                  </a:lnTo>
                  <a:lnTo>
                    <a:pt x="2868091" y="764895"/>
                  </a:lnTo>
                  <a:lnTo>
                    <a:pt x="2869222" y="787819"/>
                  </a:lnTo>
                  <a:lnTo>
                    <a:pt x="2878201" y="832307"/>
                  </a:lnTo>
                  <a:lnTo>
                    <a:pt x="2895574" y="873582"/>
                  </a:lnTo>
                  <a:lnTo>
                    <a:pt x="2920073" y="909916"/>
                  </a:lnTo>
                  <a:lnTo>
                    <a:pt x="2951302" y="941146"/>
                  </a:lnTo>
                  <a:lnTo>
                    <a:pt x="2987637" y="965644"/>
                  </a:lnTo>
                  <a:lnTo>
                    <a:pt x="3028899" y="983005"/>
                  </a:lnTo>
                  <a:lnTo>
                    <a:pt x="3073400" y="991997"/>
                  </a:lnTo>
                  <a:lnTo>
                    <a:pt x="3096323" y="993127"/>
                  </a:lnTo>
                  <a:lnTo>
                    <a:pt x="3119247" y="991997"/>
                  </a:lnTo>
                  <a:lnTo>
                    <a:pt x="3163735" y="983005"/>
                  </a:lnTo>
                  <a:lnTo>
                    <a:pt x="3205010" y="965644"/>
                  </a:lnTo>
                  <a:lnTo>
                    <a:pt x="3241344" y="941146"/>
                  </a:lnTo>
                  <a:lnTo>
                    <a:pt x="3272574" y="909916"/>
                  </a:lnTo>
                  <a:lnTo>
                    <a:pt x="3297072" y="873582"/>
                  </a:lnTo>
                  <a:lnTo>
                    <a:pt x="3314433" y="832307"/>
                  </a:lnTo>
                  <a:lnTo>
                    <a:pt x="3323425" y="787819"/>
                  </a:lnTo>
                  <a:lnTo>
                    <a:pt x="3324555" y="76489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66" y="8446723"/>
            <a:ext cx="73239" cy="732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66" y="8593145"/>
            <a:ext cx="73239" cy="732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66" y="8739625"/>
            <a:ext cx="73239" cy="732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0066" y="8886076"/>
            <a:ext cx="73239" cy="7323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66" y="9032585"/>
            <a:ext cx="73239" cy="7323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546" y="8446723"/>
            <a:ext cx="73239" cy="732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546" y="8593130"/>
            <a:ext cx="73239" cy="7323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546" y="8739610"/>
            <a:ext cx="73239" cy="7323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6546" y="8886061"/>
            <a:ext cx="73239" cy="732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6546" y="9032570"/>
            <a:ext cx="73239" cy="7323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011" y="8446723"/>
            <a:ext cx="73239" cy="7323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011" y="8593174"/>
            <a:ext cx="73239" cy="732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011" y="8739654"/>
            <a:ext cx="73239" cy="7323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011" y="8886105"/>
            <a:ext cx="73239" cy="7323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011" y="9032614"/>
            <a:ext cx="73239" cy="7323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491" y="8446723"/>
            <a:ext cx="73240" cy="7323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491" y="8593145"/>
            <a:ext cx="73240" cy="7323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491" y="8739625"/>
            <a:ext cx="73240" cy="7323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9491" y="8886076"/>
            <a:ext cx="73240" cy="7323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9491" y="9032585"/>
            <a:ext cx="73240" cy="7323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986" y="8446723"/>
            <a:ext cx="73240" cy="7323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986" y="8593145"/>
            <a:ext cx="73240" cy="7323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986" y="8739625"/>
            <a:ext cx="73240" cy="7323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5986" y="8886076"/>
            <a:ext cx="73240" cy="7323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5986" y="9032585"/>
            <a:ext cx="73240" cy="7323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0990" y="9157316"/>
            <a:ext cx="73239" cy="7323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0990" y="9303737"/>
            <a:ext cx="73239" cy="732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50990" y="9450216"/>
            <a:ext cx="73239" cy="7323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0990" y="9596667"/>
            <a:ext cx="73239" cy="7323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0990" y="9743177"/>
            <a:ext cx="73239" cy="73239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97470" y="9157316"/>
            <a:ext cx="73239" cy="7323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7470" y="9303722"/>
            <a:ext cx="73239" cy="7323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7470" y="9450202"/>
            <a:ext cx="73239" cy="7323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97470" y="9596652"/>
            <a:ext cx="73239" cy="73239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97470" y="9743162"/>
            <a:ext cx="73239" cy="7323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3935" y="9157316"/>
            <a:ext cx="73239" cy="73239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3935" y="9303766"/>
            <a:ext cx="73239" cy="73239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43935" y="9450246"/>
            <a:ext cx="73239" cy="7323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3935" y="9596697"/>
            <a:ext cx="73239" cy="73239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43935" y="9743206"/>
            <a:ext cx="73239" cy="7323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0415" y="9157316"/>
            <a:ext cx="73240" cy="7323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90415" y="9303737"/>
            <a:ext cx="73240" cy="7323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90415" y="9450216"/>
            <a:ext cx="73240" cy="7323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0415" y="9596667"/>
            <a:ext cx="73240" cy="7323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0415" y="9743177"/>
            <a:ext cx="73240" cy="7323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6910" y="9157316"/>
            <a:ext cx="73240" cy="73239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6910" y="9303737"/>
            <a:ext cx="73240" cy="73239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6910" y="9450216"/>
            <a:ext cx="73240" cy="7323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6910" y="9596667"/>
            <a:ext cx="73240" cy="7323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36910" y="9743177"/>
            <a:ext cx="73240" cy="73239"/>
          </a:xfrm>
          <a:prstGeom prst="rect">
            <a:avLst/>
          </a:prstGeom>
        </p:spPr>
      </p:pic>
      <p:grpSp>
        <p:nvGrpSpPr>
          <p:cNvPr id="58" name="object 58"/>
          <p:cNvGrpSpPr/>
          <p:nvPr/>
        </p:nvGrpSpPr>
        <p:grpSpPr>
          <a:xfrm>
            <a:off x="1219263" y="2401130"/>
            <a:ext cx="16619855" cy="6757670"/>
            <a:chOff x="1219263" y="2401130"/>
            <a:chExt cx="16619855" cy="6757670"/>
          </a:xfrm>
        </p:grpSpPr>
        <p:sp>
          <p:nvSpPr>
            <p:cNvPr id="59" name="object 59"/>
            <p:cNvSpPr/>
            <p:nvPr/>
          </p:nvSpPr>
          <p:spPr>
            <a:xfrm>
              <a:off x="1219263" y="2401130"/>
              <a:ext cx="5619115" cy="6756400"/>
            </a:xfrm>
            <a:custGeom>
              <a:avLst/>
              <a:gdLst/>
              <a:ahLst/>
              <a:cxnLst/>
              <a:rect l="l" t="t" r="r" b="b"/>
              <a:pathLst>
                <a:path w="5619115" h="6756400">
                  <a:moveTo>
                    <a:pt x="0" y="0"/>
                  </a:moveTo>
                  <a:lnTo>
                    <a:pt x="5618517" y="0"/>
                  </a:lnTo>
                  <a:lnTo>
                    <a:pt x="5618517" y="6756171"/>
                  </a:lnTo>
                  <a:lnTo>
                    <a:pt x="0" y="6756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837780" y="2401130"/>
              <a:ext cx="5438775" cy="6755765"/>
            </a:xfrm>
            <a:custGeom>
              <a:avLst/>
              <a:gdLst/>
              <a:ahLst/>
              <a:cxnLst/>
              <a:rect l="l" t="t" r="r" b="b"/>
              <a:pathLst>
                <a:path w="5438775" h="6755765">
                  <a:moveTo>
                    <a:pt x="5438559" y="6755710"/>
                  </a:moveTo>
                  <a:lnTo>
                    <a:pt x="0" y="6755710"/>
                  </a:lnTo>
                  <a:lnTo>
                    <a:pt x="0" y="0"/>
                  </a:lnTo>
                  <a:lnTo>
                    <a:pt x="5438559" y="0"/>
                  </a:lnTo>
                  <a:lnTo>
                    <a:pt x="5438559" y="675571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276339" y="2401130"/>
              <a:ext cx="5562600" cy="6757670"/>
            </a:xfrm>
            <a:custGeom>
              <a:avLst/>
              <a:gdLst/>
              <a:ahLst/>
              <a:cxnLst/>
              <a:rect l="l" t="t" r="r" b="b"/>
              <a:pathLst>
                <a:path w="5562600" h="6757670">
                  <a:moveTo>
                    <a:pt x="5562277" y="6757297"/>
                  </a:moveTo>
                  <a:lnTo>
                    <a:pt x="0" y="6757297"/>
                  </a:lnTo>
                  <a:lnTo>
                    <a:pt x="0" y="0"/>
                  </a:lnTo>
                  <a:lnTo>
                    <a:pt x="5562277" y="0"/>
                  </a:lnTo>
                  <a:lnTo>
                    <a:pt x="5562277" y="675729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6194045" y="721951"/>
            <a:ext cx="59004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0" spc="-420" dirty="0">
                <a:solidFill>
                  <a:srgbClr val="FFFFFF"/>
                </a:solidFill>
              </a:rPr>
              <a:t>T</a:t>
            </a:r>
            <a:r>
              <a:rPr sz="6500" spc="-365" dirty="0">
                <a:solidFill>
                  <a:srgbClr val="FFFFFF"/>
                </a:solidFill>
              </a:rPr>
              <a:t>E</a:t>
            </a:r>
            <a:r>
              <a:rPr sz="6500" spc="425" dirty="0">
                <a:solidFill>
                  <a:srgbClr val="FFFFFF"/>
                </a:solidFill>
              </a:rPr>
              <a:t>O</a:t>
            </a:r>
            <a:r>
              <a:rPr sz="6500" spc="-395" dirty="0">
                <a:solidFill>
                  <a:srgbClr val="FFFFFF"/>
                </a:solidFill>
              </a:rPr>
              <a:t>R</a:t>
            </a:r>
            <a:r>
              <a:rPr sz="6500" spc="-55" dirty="0">
                <a:solidFill>
                  <a:srgbClr val="FFFFFF"/>
                </a:solidFill>
              </a:rPr>
              <a:t>I</a:t>
            </a:r>
            <a:r>
              <a:rPr sz="6500" spc="-335" dirty="0">
                <a:solidFill>
                  <a:srgbClr val="FFFFFF"/>
                </a:solidFill>
              </a:rPr>
              <a:t> </a:t>
            </a:r>
            <a:r>
              <a:rPr sz="6500" spc="-365" dirty="0">
                <a:solidFill>
                  <a:srgbClr val="FFFFFF"/>
                </a:solidFill>
              </a:rPr>
              <a:t>E</a:t>
            </a:r>
            <a:r>
              <a:rPr sz="6500" spc="-10" dirty="0">
                <a:solidFill>
                  <a:srgbClr val="FFFFFF"/>
                </a:solidFill>
              </a:rPr>
              <a:t>K</a:t>
            </a:r>
            <a:r>
              <a:rPr sz="6500" spc="425" dirty="0">
                <a:solidFill>
                  <a:srgbClr val="FFFFFF"/>
                </a:solidFill>
              </a:rPr>
              <a:t>O</a:t>
            </a:r>
            <a:r>
              <a:rPr sz="6500" spc="-420" dirty="0">
                <a:solidFill>
                  <a:srgbClr val="FFFFFF"/>
                </a:solidFill>
              </a:rPr>
              <a:t>L</a:t>
            </a:r>
            <a:r>
              <a:rPr sz="6500" spc="425" dirty="0">
                <a:solidFill>
                  <a:srgbClr val="FFFFFF"/>
                </a:solidFill>
              </a:rPr>
              <a:t>O</a:t>
            </a:r>
            <a:r>
              <a:rPr sz="6500" spc="725" dirty="0">
                <a:solidFill>
                  <a:srgbClr val="FFFFFF"/>
                </a:solidFill>
              </a:rPr>
              <a:t>G</a:t>
            </a:r>
            <a:r>
              <a:rPr sz="6500" spc="-55" dirty="0">
                <a:solidFill>
                  <a:srgbClr val="FFFFFF"/>
                </a:solidFill>
              </a:rPr>
              <a:t>I</a:t>
            </a:r>
            <a:endParaRPr sz="6500"/>
          </a:p>
        </p:txBody>
      </p:sp>
      <p:sp>
        <p:nvSpPr>
          <p:cNvPr id="63" name="object 63"/>
          <p:cNvSpPr txBox="1"/>
          <p:nvPr/>
        </p:nvSpPr>
        <p:spPr>
          <a:xfrm>
            <a:off x="1267578" y="2734875"/>
            <a:ext cx="4576445" cy="222377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685925">
              <a:lnSpc>
                <a:spcPts val="3829"/>
              </a:lnSpc>
              <a:spcBef>
                <a:spcPts val="114"/>
              </a:spcBef>
            </a:pPr>
            <a:r>
              <a:rPr sz="3250" b="1" spc="110" dirty="0">
                <a:latin typeface="Trebuchet MS"/>
                <a:cs typeface="Trebuchet MS"/>
              </a:rPr>
              <a:t>EKOSISTEM</a:t>
            </a:r>
            <a:endParaRPr sz="3250">
              <a:latin typeface="Trebuchet MS"/>
              <a:cs typeface="Trebuchet MS"/>
            </a:endParaRPr>
          </a:p>
          <a:p>
            <a:pPr marL="12700">
              <a:lnSpc>
                <a:spcPts val="4010"/>
              </a:lnSpc>
            </a:pPr>
            <a:r>
              <a:rPr sz="3400" spc="-90" dirty="0">
                <a:latin typeface="Trebuchet MS"/>
                <a:cs typeface="Trebuchet MS"/>
              </a:rPr>
              <a:t>Eksosistem</a:t>
            </a:r>
            <a:r>
              <a:rPr sz="3400" spc="-150" dirty="0">
                <a:latin typeface="Trebuchet MS"/>
                <a:cs typeface="Trebuchet MS"/>
              </a:rPr>
              <a:t> </a:t>
            </a:r>
            <a:r>
              <a:rPr sz="3400" spc="-100" dirty="0">
                <a:latin typeface="Trebuchet MS"/>
                <a:cs typeface="Trebuchet MS"/>
              </a:rPr>
              <a:t>melibatkan</a:t>
            </a:r>
            <a:endParaRPr sz="3400">
              <a:latin typeface="Trebuchet MS"/>
              <a:cs typeface="Trebuchet MS"/>
            </a:endParaRPr>
          </a:p>
          <a:p>
            <a:pPr marL="12700" marR="5080">
              <a:lnSpc>
                <a:spcPct val="115799"/>
              </a:lnSpc>
            </a:pPr>
            <a:r>
              <a:rPr sz="3400" spc="-65" dirty="0">
                <a:latin typeface="Trebuchet MS"/>
                <a:cs typeface="Trebuchet MS"/>
              </a:rPr>
              <a:t>lingkungan </a:t>
            </a:r>
            <a:r>
              <a:rPr sz="3400" spc="5" dirty="0">
                <a:latin typeface="Trebuchet MS"/>
                <a:cs typeface="Trebuchet MS"/>
              </a:rPr>
              <a:t>yang </a:t>
            </a:r>
            <a:r>
              <a:rPr sz="3400" spc="-105" dirty="0">
                <a:latin typeface="Trebuchet MS"/>
                <a:cs typeface="Trebuchet MS"/>
              </a:rPr>
              <a:t>tidak 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spc="-5" dirty="0">
                <a:latin typeface="Trebuchet MS"/>
                <a:cs typeface="Trebuchet MS"/>
              </a:rPr>
              <a:t>langsung</a:t>
            </a:r>
            <a:r>
              <a:rPr sz="3400" spc="-185" dirty="0">
                <a:latin typeface="Trebuchet MS"/>
                <a:cs typeface="Trebuchet MS"/>
              </a:rPr>
              <a:t> </a:t>
            </a:r>
            <a:r>
              <a:rPr sz="3400" spc="-75" dirty="0">
                <a:latin typeface="Trebuchet MS"/>
                <a:cs typeface="Trebuchet MS"/>
              </a:rPr>
              <a:t>mempengaruhi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67578" y="5614667"/>
            <a:ext cx="447230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5" dirty="0">
                <a:latin typeface="Trebuchet MS"/>
                <a:cs typeface="Trebuchet MS"/>
              </a:rPr>
              <a:t>dampak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85" dirty="0">
                <a:latin typeface="Trebuchet MS"/>
                <a:cs typeface="Trebuchet MS"/>
              </a:rPr>
              <a:t>signifikan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pada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67578" y="6214742"/>
            <a:ext cx="44824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35" dirty="0">
                <a:latin typeface="Trebuchet MS"/>
                <a:cs typeface="Trebuchet MS"/>
              </a:rPr>
              <a:t>p</a:t>
            </a:r>
            <a:r>
              <a:rPr sz="3400" spc="-10" dirty="0">
                <a:latin typeface="Trebuchet MS"/>
                <a:cs typeface="Trebuchet MS"/>
              </a:rPr>
              <a:t>e</a:t>
            </a:r>
            <a:r>
              <a:rPr sz="3400" spc="-135" dirty="0">
                <a:latin typeface="Trebuchet MS"/>
                <a:cs typeface="Trebuchet MS"/>
              </a:rPr>
              <a:t>n</a:t>
            </a:r>
            <a:r>
              <a:rPr sz="3400" spc="245" dirty="0">
                <a:latin typeface="Trebuchet MS"/>
                <a:cs typeface="Trebuchet MS"/>
              </a:rPr>
              <a:t>g</a:t>
            </a:r>
            <a:r>
              <a:rPr sz="3400" spc="145" dirty="0">
                <a:latin typeface="Trebuchet MS"/>
                <a:cs typeface="Trebuchet MS"/>
              </a:rPr>
              <a:t>a</a:t>
            </a:r>
            <a:r>
              <a:rPr sz="3400" spc="-254" dirty="0">
                <a:latin typeface="Trebuchet MS"/>
                <a:cs typeface="Trebuchet MS"/>
              </a:rPr>
              <a:t>l</a:t>
            </a:r>
            <a:r>
              <a:rPr sz="3400" spc="145" dirty="0">
                <a:latin typeface="Trebuchet MS"/>
                <a:cs typeface="Trebuchet MS"/>
              </a:rPr>
              <a:t>a</a:t>
            </a:r>
            <a:r>
              <a:rPr sz="3400" spc="-235" dirty="0">
                <a:latin typeface="Trebuchet MS"/>
                <a:cs typeface="Trebuchet MS"/>
              </a:rPr>
              <a:t>m</a:t>
            </a:r>
            <a:r>
              <a:rPr sz="3400" spc="145" dirty="0">
                <a:latin typeface="Trebuchet MS"/>
                <a:cs typeface="Trebuchet MS"/>
              </a:rPr>
              <a:t>a</a:t>
            </a:r>
            <a:r>
              <a:rPr sz="3400" spc="-130" dirty="0">
                <a:latin typeface="Trebuchet MS"/>
                <a:cs typeface="Trebuchet MS"/>
              </a:rPr>
              <a:t>n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-235" dirty="0">
                <a:latin typeface="Trebuchet MS"/>
                <a:cs typeface="Trebuchet MS"/>
              </a:rPr>
              <a:t>m</a:t>
            </a:r>
            <a:r>
              <a:rPr sz="3400" spc="-10" dirty="0">
                <a:latin typeface="Trebuchet MS"/>
                <a:cs typeface="Trebuchet MS"/>
              </a:rPr>
              <a:t>e</a:t>
            </a:r>
            <a:r>
              <a:rPr sz="3400" spc="-265" dirty="0">
                <a:latin typeface="Trebuchet MS"/>
                <a:cs typeface="Trebuchet MS"/>
              </a:rPr>
              <a:t>r</a:t>
            </a:r>
            <a:r>
              <a:rPr sz="3400" spc="-10" dirty="0">
                <a:latin typeface="Trebuchet MS"/>
                <a:cs typeface="Trebuchet MS"/>
              </a:rPr>
              <a:t>e</a:t>
            </a:r>
            <a:r>
              <a:rPr sz="3400" spc="-290" dirty="0">
                <a:latin typeface="Trebuchet MS"/>
                <a:cs typeface="Trebuchet MS"/>
              </a:rPr>
              <a:t>k</a:t>
            </a:r>
            <a:r>
              <a:rPr sz="3400" spc="145" dirty="0">
                <a:latin typeface="Trebuchet MS"/>
                <a:cs typeface="Trebuchet MS"/>
              </a:rPr>
              <a:t>a</a:t>
            </a:r>
            <a:r>
              <a:rPr sz="3400" spc="-345" dirty="0">
                <a:latin typeface="Trebuchet MS"/>
                <a:cs typeface="Trebuchet MS"/>
              </a:rPr>
              <a:t>.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-200" dirty="0">
                <a:latin typeface="Trebuchet MS"/>
                <a:cs typeface="Trebuchet MS"/>
              </a:rPr>
              <a:t>I</a:t>
            </a:r>
            <a:r>
              <a:rPr sz="3400" spc="-135" dirty="0">
                <a:latin typeface="Trebuchet MS"/>
                <a:cs typeface="Trebuchet MS"/>
              </a:rPr>
              <a:t>n</a:t>
            </a:r>
            <a:r>
              <a:rPr sz="3400" spc="-195" dirty="0">
                <a:latin typeface="Trebuchet MS"/>
                <a:cs typeface="Trebuchet MS"/>
              </a:rPr>
              <a:t>i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67578" y="7414892"/>
            <a:ext cx="44970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65" dirty="0">
                <a:latin typeface="Trebuchet MS"/>
                <a:cs typeface="Trebuchet MS"/>
              </a:rPr>
              <a:t>lingkungan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90" dirty="0">
                <a:latin typeface="Trebuchet MS"/>
                <a:cs typeface="Trebuchet MS"/>
              </a:rPr>
              <a:t>tempat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175" dirty="0">
                <a:latin typeface="Trebuchet MS"/>
                <a:cs typeface="Trebuchet MS"/>
              </a:rPr>
              <a:t>kerja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67578" y="8615042"/>
            <a:ext cx="379031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35" dirty="0">
                <a:latin typeface="Trebuchet MS"/>
                <a:cs typeface="Trebuchet MS"/>
              </a:rPr>
              <a:t>d</a:t>
            </a:r>
            <a:r>
              <a:rPr sz="3400" spc="145" dirty="0">
                <a:latin typeface="Trebuchet MS"/>
                <a:cs typeface="Trebuchet MS"/>
              </a:rPr>
              <a:t>a</a:t>
            </a:r>
            <a:r>
              <a:rPr sz="3400" spc="-130" dirty="0">
                <a:latin typeface="Trebuchet MS"/>
                <a:cs typeface="Trebuchet MS"/>
              </a:rPr>
              <a:t>n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-290" dirty="0">
                <a:latin typeface="Trebuchet MS"/>
                <a:cs typeface="Trebuchet MS"/>
              </a:rPr>
              <a:t>k</a:t>
            </a:r>
            <a:r>
              <a:rPr sz="3400" spc="40" dirty="0">
                <a:latin typeface="Trebuchet MS"/>
                <a:cs typeface="Trebuchet MS"/>
              </a:rPr>
              <a:t>o</a:t>
            </a:r>
            <a:r>
              <a:rPr sz="3400" spc="-235" dirty="0">
                <a:latin typeface="Trebuchet MS"/>
                <a:cs typeface="Trebuchet MS"/>
              </a:rPr>
              <a:t>m</a:t>
            </a:r>
            <a:r>
              <a:rPr sz="3400" spc="-135" dirty="0">
                <a:latin typeface="Trebuchet MS"/>
                <a:cs typeface="Trebuchet MS"/>
              </a:rPr>
              <a:t>un</a:t>
            </a:r>
            <a:r>
              <a:rPr sz="3400" spc="-195" dirty="0">
                <a:latin typeface="Trebuchet MS"/>
                <a:cs typeface="Trebuchet MS"/>
              </a:rPr>
              <a:t>i</a:t>
            </a:r>
            <a:r>
              <a:rPr sz="3400" spc="-229" dirty="0">
                <a:latin typeface="Trebuchet MS"/>
                <a:cs typeface="Trebuchet MS"/>
              </a:rPr>
              <a:t>t</a:t>
            </a:r>
            <a:r>
              <a:rPr sz="3400" spc="145" dirty="0">
                <a:latin typeface="Trebuchet MS"/>
                <a:cs typeface="Trebuchet MS"/>
              </a:rPr>
              <a:t>a</a:t>
            </a:r>
            <a:r>
              <a:rPr sz="3400" spc="-10" dirty="0">
                <a:latin typeface="Trebuchet MS"/>
                <a:cs typeface="Trebuchet MS"/>
              </a:rPr>
              <a:t>s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-254" dirty="0">
                <a:latin typeface="Trebuchet MS"/>
                <a:cs typeface="Trebuchet MS"/>
              </a:rPr>
              <a:t>l</a:t>
            </a:r>
            <a:r>
              <a:rPr sz="3400" spc="40" dirty="0">
                <a:latin typeface="Trebuchet MS"/>
                <a:cs typeface="Trebuchet MS"/>
              </a:rPr>
              <a:t>o</a:t>
            </a:r>
            <a:r>
              <a:rPr sz="3400" spc="-290" dirty="0">
                <a:latin typeface="Trebuchet MS"/>
                <a:cs typeface="Trebuchet MS"/>
              </a:rPr>
              <a:t>k</a:t>
            </a:r>
            <a:r>
              <a:rPr sz="3400" spc="145" dirty="0">
                <a:latin typeface="Trebuchet MS"/>
                <a:cs typeface="Trebuchet MS"/>
              </a:rPr>
              <a:t>a</a:t>
            </a:r>
            <a:r>
              <a:rPr sz="3400" spc="-254" dirty="0">
                <a:latin typeface="Trebuchet MS"/>
                <a:cs typeface="Trebuchet MS"/>
              </a:rPr>
              <a:t>l</a:t>
            </a:r>
            <a:r>
              <a:rPr sz="3400" spc="-345" dirty="0">
                <a:latin typeface="Trebuchet MS"/>
                <a:cs typeface="Trebuchet MS"/>
              </a:rPr>
              <a:t>.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931539" y="2607387"/>
            <a:ext cx="4685665" cy="23025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R="252729" algn="ctr">
              <a:lnSpc>
                <a:spcPct val="100000"/>
              </a:lnSpc>
              <a:spcBef>
                <a:spcPts val="550"/>
              </a:spcBef>
            </a:pPr>
            <a:r>
              <a:rPr sz="3250" b="1" spc="155" dirty="0">
                <a:latin typeface="Trebuchet MS"/>
                <a:cs typeface="Trebuchet MS"/>
              </a:rPr>
              <a:t>MAKROSISTEM</a:t>
            </a:r>
            <a:endParaRPr sz="3250">
              <a:latin typeface="Trebuchet MS"/>
              <a:cs typeface="Trebuchet MS"/>
            </a:endParaRPr>
          </a:p>
          <a:p>
            <a:pPr marL="12700" marR="5080" indent="113664">
              <a:lnSpc>
                <a:spcPts val="4580"/>
              </a:lnSpc>
            </a:pPr>
            <a:r>
              <a:rPr sz="3300" spc="-70" dirty="0">
                <a:latin typeface="Trebuchet MS"/>
                <a:cs typeface="Trebuchet MS"/>
              </a:rPr>
              <a:t>Makrosistem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20" dirty="0">
                <a:latin typeface="Trebuchet MS"/>
                <a:cs typeface="Trebuchet MS"/>
              </a:rPr>
              <a:t>adalah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level </a:t>
            </a:r>
            <a:r>
              <a:rPr sz="3300" spc="-980" dirty="0">
                <a:latin typeface="Trebuchet MS"/>
                <a:cs typeface="Trebuchet MS"/>
              </a:rPr>
              <a:t> </a:t>
            </a:r>
            <a:r>
              <a:rPr sz="3300" spc="-105" dirty="0">
                <a:latin typeface="Trebuchet MS"/>
                <a:cs typeface="Trebuchet MS"/>
              </a:rPr>
              <a:t>terluas </a:t>
            </a:r>
            <a:r>
              <a:rPr sz="3300" spc="-65" dirty="0">
                <a:latin typeface="Trebuchet MS"/>
                <a:cs typeface="Trebuchet MS"/>
              </a:rPr>
              <a:t>dari </a:t>
            </a:r>
            <a:r>
              <a:rPr sz="3300" spc="-125" dirty="0">
                <a:latin typeface="Trebuchet MS"/>
                <a:cs typeface="Trebuchet MS"/>
              </a:rPr>
              <a:t>teori 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Bronfenbrenner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25" dirty="0">
                <a:latin typeface="Trebuchet MS"/>
                <a:cs typeface="Trebuchet MS"/>
              </a:rPr>
              <a:t>dan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42178" y="5014592"/>
            <a:ext cx="106997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400" spc="-165" dirty="0">
                <a:latin typeface="Trebuchet MS"/>
                <a:cs typeface="Trebuchet MS"/>
              </a:rPr>
              <a:t>individu,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-80" dirty="0">
                <a:latin typeface="Trebuchet MS"/>
                <a:cs typeface="Trebuchet MS"/>
              </a:rPr>
              <a:t>tetapi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85" dirty="0">
                <a:latin typeface="Trebuchet MS"/>
                <a:cs typeface="Trebuchet MS"/>
              </a:rPr>
              <a:t>masih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200" dirty="0">
                <a:latin typeface="Trebuchet MS"/>
                <a:cs typeface="Trebuchet MS"/>
              </a:rPr>
              <a:t>memiliki</a:t>
            </a:r>
            <a:r>
              <a:rPr sz="3400" spc="215" dirty="0">
                <a:latin typeface="Trebuchet MS"/>
                <a:cs typeface="Trebuchet MS"/>
              </a:rPr>
              <a:t> </a:t>
            </a:r>
            <a:r>
              <a:rPr sz="4950" spc="-89" baseline="8417" dirty="0">
                <a:latin typeface="Trebuchet MS"/>
                <a:cs typeface="Trebuchet MS"/>
              </a:rPr>
              <a:t>mencakup</a:t>
            </a:r>
            <a:r>
              <a:rPr sz="4950" spc="-150" baseline="8417" dirty="0">
                <a:latin typeface="Trebuchet MS"/>
                <a:cs typeface="Trebuchet MS"/>
              </a:rPr>
              <a:t> </a:t>
            </a:r>
            <a:r>
              <a:rPr sz="4950" spc="-262" baseline="8417" dirty="0">
                <a:latin typeface="Trebuchet MS"/>
                <a:cs typeface="Trebuchet MS"/>
              </a:rPr>
              <a:t>nilai,</a:t>
            </a:r>
            <a:r>
              <a:rPr sz="4950" spc="-150" baseline="8417" dirty="0">
                <a:latin typeface="Trebuchet MS"/>
                <a:cs typeface="Trebuchet MS"/>
              </a:rPr>
              <a:t> </a:t>
            </a:r>
            <a:r>
              <a:rPr sz="4950" spc="-217" baseline="8417" dirty="0">
                <a:latin typeface="Trebuchet MS"/>
                <a:cs typeface="Trebuchet MS"/>
              </a:rPr>
              <a:t>norma,</a:t>
            </a:r>
            <a:r>
              <a:rPr sz="4950" spc="-150" baseline="8417" dirty="0">
                <a:latin typeface="Trebuchet MS"/>
                <a:cs typeface="Trebuchet MS"/>
              </a:rPr>
              <a:t> </a:t>
            </a:r>
            <a:r>
              <a:rPr sz="4950" spc="37" baseline="8417" dirty="0">
                <a:latin typeface="Trebuchet MS"/>
                <a:cs typeface="Trebuchet MS"/>
              </a:rPr>
              <a:t>dan</a:t>
            </a:r>
            <a:endParaRPr sz="4950" baseline="8417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42178" y="6814817"/>
            <a:ext cx="106756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400" spc="-130" dirty="0">
                <a:latin typeface="Trebuchet MS"/>
                <a:cs typeface="Trebuchet MS"/>
              </a:rPr>
              <a:t>termasuk</a:t>
            </a:r>
            <a:r>
              <a:rPr sz="3400" spc="-100" dirty="0">
                <a:latin typeface="Trebuchet MS"/>
                <a:cs typeface="Trebuchet MS"/>
              </a:rPr>
              <a:t> faktor-faktor seperti</a:t>
            </a:r>
            <a:r>
              <a:rPr sz="3400" spc="150" dirty="0">
                <a:latin typeface="Trebuchet MS"/>
                <a:cs typeface="Trebuchet MS"/>
              </a:rPr>
              <a:t> </a:t>
            </a:r>
            <a:r>
              <a:rPr sz="4950" spc="-254" baseline="15993" dirty="0">
                <a:latin typeface="Trebuchet MS"/>
                <a:cs typeface="Trebuchet MS"/>
              </a:rPr>
              <a:t>Ini</a:t>
            </a:r>
            <a:r>
              <a:rPr sz="4950" spc="-142" baseline="15993" dirty="0">
                <a:latin typeface="Trebuchet MS"/>
                <a:cs typeface="Trebuchet MS"/>
              </a:rPr>
              <a:t> </a:t>
            </a:r>
            <a:r>
              <a:rPr sz="4950" spc="-179" baseline="15993" dirty="0">
                <a:latin typeface="Trebuchet MS"/>
                <a:cs typeface="Trebuchet MS"/>
              </a:rPr>
              <a:t>termasuk</a:t>
            </a:r>
            <a:r>
              <a:rPr sz="4950" spc="-142" baseline="15993" dirty="0">
                <a:latin typeface="Trebuchet MS"/>
                <a:cs typeface="Trebuchet MS"/>
              </a:rPr>
              <a:t> </a:t>
            </a:r>
            <a:r>
              <a:rPr sz="4950" spc="-89" baseline="15993" dirty="0">
                <a:latin typeface="Trebuchet MS"/>
                <a:cs typeface="Trebuchet MS"/>
              </a:rPr>
              <a:t>budaya,</a:t>
            </a:r>
            <a:r>
              <a:rPr sz="4950" spc="-142" baseline="15993" dirty="0">
                <a:latin typeface="Trebuchet MS"/>
                <a:cs typeface="Trebuchet MS"/>
              </a:rPr>
              <a:t> </a:t>
            </a:r>
            <a:r>
              <a:rPr sz="4950" spc="-165" baseline="15993" dirty="0">
                <a:latin typeface="Trebuchet MS"/>
                <a:cs typeface="Trebuchet MS"/>
              </a:rPr>
              <a:t>sistem</a:t>
            </a:r>
            <a:endParaRPr sz="4950" baseline="15993">
              <a:latin typeface="Trebuchet MS"/>
              <a:cs typeface="Trebuchet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42178" y="8014967"/>
            <a:ext cx="106432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01665" algn="l"/>
              </a:tabLst>
            </a:pPr>
            <a:r>
              <a:rPr sz="3400" spc="5" dirty="0">
                <a:latin typeface="Trebuchet MS"/>
                <a:cs typeface="Trebuchet MS"/>
              </a:rPr>
              <a:t>orang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170" dirty="0">
                <a:latin typeface="Trebuchet MS"/>
                <a:cs typeface="Trebuchet MS"/>
              </a:rPr>
              <a:t>tua,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spc="-114" dirty="0">
                <a:latin typeface="Trebuchet MS"/>
                <a:cs typeface="Trebuchet MS"/>
              </a:rPr>
              <a:t>sistem</a:t>
            </a:r>
            <a:r>
              <a:rPr sz="3400" spc="-100" dirty="0">
                <a:latin typeface="Trebuchet MS"/>
                <a:cs typeface="Trebuchet MS"/>
              </a:rPr>
              <a:t> </a:t>
            </a:r>
            <a:r>
              <a:rPr sz="3400" spc="-105" dirty="0">
                <a:latin typeface="Trebuchet MS"/>
                <a:cs typeface="Trebuchet MS"/>
              </a:rPr>
              <a:t>pendidikan,	</a:t>
            </a:r>
            <a:r>
              <a:rPr sz="4950" spc="-67" baseline="21043" dirty="0">
                <a:latin typeface="Trebuchet MS"/>
                <a:cs typeface="Trebuchet MS"/>
              </a:rPr>
              <a:t>sosial</a:t>
            </a:r>
            <a:r>
              <a:rPr sz="4950" spc="-179" baseline="21043" dirty="0">
                <a:latin typeface="Trebuchet MS"/>
                <a:cs typeface="Trebuchet MS"/>
              </a:rPr>
              <a:t> </a:t>
            </a:r>
            <a:r>
              <a:rPr sz="4950" spc="15" baseline="21043" dirty="0">
                <a:latin typeface="Trebuchet MS"/>
                <a:cs typeface="Trebuchet MS"/>
              </a:rPr>
              <a:t>yang</a:t>
            </a:r>
            <a:r>
              <a:rPr sz="4950" spc="-172" baseline="21043" dirty="0">
                <a:latin typeface="Trebuchet MS"/>
                <a:cs typeface="Trebuchet MS"/>
              </a:rPr>
              <a:t> </a:t>
            </a:r>
            <a:r>
              <a:rPr sz="4950" spc="-89" baseline="21043" dirty="0">
                <a:latin typeface="Trebuchet MS"/>
                <a:cs typeface="Trebuchet MS"/>
              </a:rPr>
              <a:t>dominan</a:t>
            </a:r>
            <a:r>
              <a:rPr sz="4950" spc="-179" baseline="21043" dirty="0">
                <a:latin typeface="Trebuchet MS"/>
                <a:cs typeface="Trebuchet MS"/>
              </a:rPr>
              <a:t> </a:t>
            </a:r>
            <a:r>
              <a:rPr sz="4950" spc="-37" baseline="21043" dirty="0">
                <a:latin typeface="Trebuchet MS"/>
                <a:cs typeface="Trebuchet MS"/>
              </a:rPr>
              <a:t>dalam</a:t>
            </a:r>
            <a:endParaRPr sz="4950" baseline="21043">
              <a:latin typeface="Trebuchet MS"/>
              <a:cs typeface="Trebuchet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931539" y="8446220"/>
            <a:ext cx="2211705" cy="5308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spc="-220" dirty="0">
                <a:latin typeface="Trebuchet MS"/>
                <a:cs typeface="Trebuchet MS"/>
              </a:rPr>
              <a:t>m</a:t>
            </a:r>
            <a:r>
              <a:rPr sz="3300" spc="145" dirty="0">
                <a:latin typeface="Trebuchet MS"/>
                <a:cs typeface="Trebuchet MS"/>
              </a:rPr>
              <a:t>a</a:t>
            </a:r>
            <a:r>
              <a:rPr sz="3300" spc="-10" dirty="0">
                <a:latin typeface="Trebuchet MS"/>
                <a:cs typeface="Trebuchet MS"/>
              </a:rPr>
              <a:t>s</a:t>
            </a:r>
            <a:r>
              <a:rPr sz="3300" spc="-225" dirty="0">
                <a:latin typeface="Trebuchet MS"/>
                <a:cs typeface="Trebuchet MS"/>
              </a:rPr>
              <a:t>y</a:t>
            </a:r>
            <a:r>
              <a:rPr sz="3300" spc="145" dirty="0">
                <a:latin typeface="Trebuchet MS"/>
                <a:cs typeface="Trebuchet MS"/>
              </a:rPr>
              <a:t>a</a:t>
            </a:r>
            <a:r>
              <a:rPr sz="3300" spc="-260" dirty="0">
                <a:latin typeface="Trebuchet MS"/>
                <a:cs typeface="Trebuchet MS"/>
              </a:rPr>
              <a:t>r</a:t>
            </a:r>
            <a:r>
              <a:rPr sz="3300" spc="145" dirty="0">
                <a:latin typeface="Trebuchet MS"/>
                <a:cs typeface="Trebuchet MS"/>
              </a:rPr>
              <a:t>a</a:t>
            </a:r>
            <a:r>
              <a:rPr sz="3300" spc="-275" dirty="0">
                <a:latin typeface="Trebuchet MS"/>
                <a:cs typeface="Trebuchet MS"/>
              </a:rPr>
              <a:t>k</a:t>
            </a:r>
            <a:r>
              <a:rPr sz="3300" spc="145" dirty="0">
                <a:latin typeface="Trebuchet MS"/>
                <a:cs typeface="Trebuchet MS"/>
              </a:rPr>
              <a:t>a</a:t>
            </a:r>
            <a:r>
              <a:rPr sz="3300" spc="-225" dirty="0">
                <a:latin typeface="Trebuchet MS"/>
                <a:cs typeface="Trebuchet MS"/>
              </a:rPr>
              <a:t>t</a:t>
            </a:r>
            <a:r>
              <a:rPr sz="3300" spc="-330" dirty="0">
                <a:latin typeface="Trebuchet MS"/>
                <a:cs typeface="Trebuchet MS"/>
              </a:rPr>
              <a:t>.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402539" y="2465748"/>
            <a:ext cx="5305425" cy="302069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R="457834" algn="ctr">
              <a:lnSpc>
                <a:spcPct val="100000"/>
              </a:lnSpc>
              <a:spcBef>
                <a:spcPts val="795"/>
              </a:spcBef>
            </a:pPr>
            <a:r>
              <a:rPr sz="3250" b="1" spc="105" dirty="0">
                <a:latin typeface="Trebuchet MS"/>
                <a:cs typeface="Trebuchet MS"/>
              </a:rPr>
              <a:t>KRONOSISTEM</a:t>
            </a:r>
            <a:endParaRPr sz="3250">
              <a:latin typeface="Trebuchet MS"/>
              <a:cs typeface="Trebuchet MS"/>
            </a:endParaRPr>
          </a:p>
          <a:p>
            <a:pPr marL="12700" marR="5080">
              <a:lnSpc>
                <a:spcPct val="115799"/>
              </a:lnSpc>
              <a:spcBef>
                <a:spcPts val="85"/>
              </a:spcBef>
            </a:pPr>
            <a:r>
              <a:rPr sz="3400" spc="-114" dirty="0">
                <a:latin typeface="Trebuchet MS"/>
                <a:cs typeface="Trebuchet MS"/>
              </a:rPr>
              <a:t>Kronosistem </a:t>
            </a:r>
            <a:r>
              <a:rPr sz="3400" spc="-55" dirty="0">
                <a:latin typeface="Trebuchet MS"/>
                <a:cs typeface="Trebuchet MS"/>
              </a:rPr>
              <a:t>mencakup </a:t>
            </a:r>
            <a:r>
              <a:rPr sz="3400" spc="-50" dirty="0">
                <a:latin typeface="Trebuchet MS"/>
                <a:cs typeface="Trebuchet MS"/>
              </a:rPr>
              <a:t> </a:t>
            </a:r>
            <a:r>
              <a:rPr sz="3400" spc="-15" dirty="0">
                <a:latin typeface="Trebuchet MS"/>
                <a:cs typeface="Trebuchet MS"/>
              </a:rPr>
              <a:t>aspek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-105" dirty="0">
                <a:latin typeface="Trebuchet MS"/>
                <a:cs typeface="Trebuchet MS"/>
              </a:rPr>
              <a:t>waktu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25" dirty="0">
                <a:latin typeface="Trebuchet MS"/>
                <a:cs typeface="Trebuchet MS"/>
              </a:rPr>
              <a:t>dan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perubahan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-75" dirty="0">
                <a:latin typeface="Trebuchet MS"/>
                <a:cs typeface="Trebuchet MS"/>
              </a:rPr>
              <a:t>seiring </a:t>
            </a:r>
            <a:r>
              <a:rPr sz="3400" spc="-105" dirty="0">
                <a:latin typeface="Trebuchet MS"/>
                <a:cs typeface="Trebuchet MS"/>
              </a:rPr>
              <a:t>waktu </a:t>
            </a:r>
            <a:r>
              <a:rPr sz="3400" spc="-25" dirty="0">
                <a:latin typeface="Trebuchet MS"/>
                <a:cs typeface="Trebuchet MS"/>
              </a:rPr>
              <a:t>dalam </a:t>
            </a:r>
            <a:r>
              <a:rPr sz="3400" spc="-20" dirty="0">
                <a:latin typeface="Trebuchet MS"/>
                <a:cs typeface="Trebuchet MS"/>
              </a:rPr>
              <a:t> </a:t>
            </a:r>
            <a:r>
              <a:rPr sz="3400" spc="-55" dirty="0">
                <a:latin typeface="Trebuchet MS"/>
                <a:cs typeface="Trebuchet MS"/>
              </a:rPr>
              <a:t>lingkungan</a:t>
            </a:r>
            <a:r>
              <a:rPr sz="3400" spc="-114" dirty="0">
                <a:latin typeface="Trebuchet MS"/>
                <a:cs typeface="Trebuchet MS"/>
              </a:rPr>
              <a:t> </a:t>
            </a:r>
            <a:r>
              <a:rPr sz="3400" spc="-140" dirty="0">
                <a:latin typeface="Trebuchet MS"/>
                <a:cs typeface="Trebuchet MS"/>
              </a:rPr>
              <a:t>individu.</a:t>
            </a:r>
            <a:r>
              <a:rPr sz="3400" spc="-110" dirty="0">
                <a:latin typeface="Trebuchet MS"/>
                <a:cs typeface="Trebuchet MS"/>
              </a:rPr>
              <a:t> </a:t>
            </a:r>
            <a:r>
              <a:rPr sz="3400" spc="-170" dirty="0">
                <a:latin typeface="Trebuchet MS"/>
                <a:cs typeface="Trebuchet MS"/>
              </a:rPr>
              <a:t>Ini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31539" y="5540864"/>
            <a:ext cx="954468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483225" algn="l"/>
              </a:tabLst>
            </a:pPr>
            <a:r>
              <a:rPr sz="4950" spc="-284" baseline="1683" dirty="0">
                <a:latin typeface="Trebuchet MS"/>
                <a:cs typeface="Trebuchet MS"/>
              </a:rPr>
              <a:t>struktur</a:t>
            </a:r>
            <a:r>
              <a:rPr sz="4950" spc="-135" baseline="1683" dirty="0">
                <a:latin typeface="Trebuchet MS"/>
                <a:cs typeface="Trebuchet MS"/>
              </a:rPr>
              <a:t> </a:t>
            </a:r>
            <a:r>
              <a:rPr sz="4950" spc="-67" baseline="1683" dirty="0">
                <a:latin typeface="Trebuchet MS"/>
                <a:cs typeface="Trebuchet MS"/>
              </a:rPr>
              <a:t>sosial</a:t>
            </a:r>
            <a:r>
              <a:rPr sz="4950" spc="-135" baseline="1683" dirty="0">
                <a:latin typeface="Trebuchet MS"/>
                <a:cs typeface="Trebuchet MS"/>
              </a:rPr>
              <a:t> </a:t>
            </a:r>
            <a:r>
              <a:rPr sz="4950" spc="15" baseline="1683" dirty="0">
                <a:latin typeface="Trebuchet MS"/>
                <a:cs typeface="Trebuchet MS"/>
              </a:rPr>
              <a:t>yang</a:t>
            </a:r>
            <a:r>
              <a:rPr sz="4950" spc="-135" baseline="1683" dirty="0">
                <a:latin typeface="Trebuchet MS"/>
                <a:cs typeface="Trebuchet MS"/>
              </a:rPr>
              <a:t> </a:t>
            </a:r>
            <a:r>
              <a:rPr sz="4950" spc="-157" baseline="1683" dirty="0">
                <a:latin typeface="Trebuchet MS"/>
                <a:cs typeface="Trebuchet MS"/>
              </a:rPr>
              <a:t>lebih</a:t>
            </a:r>
            <a:r>
              <a:rPr sz="4950" spc="-135" baseline="1683" dirty="0">
                <a:latin typeface="Trebuchet MS"/>
                <a:cs typeface="Trebuchet MS"/>
              </a:rPr>
              <a:t> </a:t>
            </a:r>
            <a:r>
              <a:rPr sz="4950" spc="-89" baseline="1683" dirty="0">
                <a:latin typeface="Trebuchet MS"/>
                <a:cs typeface="Trebuchet MS"/>
              </a:rPr>
              <a:t>luas	</a:t>
            </a:r>
            <a:r>
              <a:rPr sz="3400" spc="-55" dirty="0">
                <a:latin typeface="Trebuchet MS"/>
                <a:cs typeface="Trebuchet MS"/>
              </a:rPr>
              <a:t>mencakup</a:t>
            </a:r>
            <a:r>
              <a:rPr sz="3400" spc="-160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perubahan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31539" y="6109451"/>
            <a:ext cx="1032065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483225" algn="l"/>
              </a:tabLst>
            </a:pPr>
            <a:r>
              <a:rPr sz="3300" spc="10" dirty="0">
                <a:latin typeface="Trebuchet MS"/>
                <a:cs typeface="Trebuchet MS"/>
              </a:rPr>
              <a:t>yang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70" dirty="0">
                <a:latin typeface="Trebuchet MS"/>
                <a:cs typeface="Trebuchet MS"/>
              </a:rPr>
              <a:t>mempengaruhi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individu.	</a:t>
            </a:r>
            <a:r>
              <a:rPr sz="5100" spc="-37" baseline="-4084" dirty="0">
                <a:latin typeface="Trebuchet MS"/>
                <a:cs typeface="Trebuchet MS"/>
              </a:rPr>
              <a:t>dalam</a:t>
            </a:r>
            <a:r>
              <a:rPr sz="5100" spc="-195" baseline="-4084" dirty="0">
                <a:latin typeface="Trebuchet MS"/>
                <a:cs typeface="Trebuchet MS"/>
              </a:rPr>
              <a:t> </a:t>
            </a:r>
            <a:r>
              <a:rPr sz="5100" spc="-82" baseline="-4084" dirty="0">
                <a:latin typeface="Trebuchet MS"/>
                <a:cs typeface="Trebuchet MS"/>
              </a:rPr>
              <a:t>lingkungan</a:t>
            </a:r>
            <a:r>
              <a:rPr sz="5100" spc="-195" baseline="-4084" dirty="0">
                <a:latin typeface="Trebuchet MS"/>
                <a:cs typeface="Trebuchet MS"/>
              </a:rPr>
              <a:t> </a:t>
            </a:r>
            <a:r>
              <a:rPr sz="5100" spc="-172" baseline="-4084" dirty="0">
                <a:latin typeface="Trebuchet MS"/>
                <a:cs typeface="Trebuchet MS"/>
              </a:rPr>
              <a:t>individu</a:t>
            </a:r>
            <a:endParaRPr sz="5100" baseline="-4084">
              <a:latin typeface="Trebuchet MS"/>
              <a:cs typeface="Trebuchet M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402539" y="6741014"/>
            <a:ext cx="4681220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spc="-5" dirty="0">
                <a:latin typeface="Trebuchet MS"/>
                <a:cs typeface="Trebuchet MS"/>
              </a:rPr>
              <a:t>s</a:t>
            </a:r>
            <a:r>
              <a:rPr sz="3400" spc="5" dirty="0">
                <a:latin typeface="Trebuchet MS"/>
                <a:cs typeface="Trebuchet MS"/>
              </a:rPr>
              <a:t>e</a:t>
            </a:r>
            <a:r>
              <a:rPr sz="3400" spc="50" dirty="0">
                <a:latin typeface="Trebuchet MS"/>
                <a:cs typeface="Trebuchet MS"/>
              </a:rPr>
              <a:t>p</a:t>
            </a:r>
            <a:r>
              <a:rPr sz="3400" spc="155" dirty="0">
                <a:latin typeface="Trebuchet MS"/>
                <a:cs typeface="Trebuchet MS"/>
              </a:rPr>
              <a:t>a</a:t>
            </a:r>
            <a:r>
              <a:rPr sz="3400" spc="-125" dirty="0">
                <a:latin typeface="Trebuchet MS"/>
                <a:cs typeface="Trebuchet MS"/>
              </a:rPr>
              <a:t>n</a:t>
            </a:r>
            <a:r>
              <a:rPr sz="3400" spc="-445" dirty="0">
                <a:latin typeface="Trebuchet MS"/>
                <a:cs typeface="Trebuchet MS"/>
              </a:rPr>
              <a:t>j</a:t>
            </a:r>
            <a:r>
              <a:rPr sz="3400" spc="155" dirty="0">
                <a:latin typeface="Trebuchet MS"/>
                <a:cs typeface="Trebuchet MS"/>
              </a:rPr>
              <a:t>a</a:t>
            </a:r>
            <a:r>
              <a:rPr sz="3400" spc="-125" dirty="0">
                <a:latin typeface="Trebuchet MS"/>
                <a:cs typeface="Trebuchet MS"/>
              </a:rPr>
              <a:t>n</a:t>
            </a:r>
            <a:r>
              <a:rPr sz="3400" spc="254" dirty="0">
                <a:latin typeface="Trebuchet MS"/>
                <a:cs typeface="Trebuchet MS"/>
              </a:rPr>
              <a:t>g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60" dirty="0">
                <a:latin typeface="Trebuchet MS"/>
                <a:cs typeface="Trebuchet MS"/>
              </a:rPr>
              <a:t>w</a:t>
            </a:r>
            <a:r>
              <a:rPr sz="3400" spc="155" dirty="0">
                <a:latin typeface="Trebuchet MS"/>
                <a:cs typeface="Trebuchet MS"/>
              </a:rPr>
              <a:t>a</a:t>
            </a:r>
            <a:r>
              <a:rPr sz="3400" spc="-280" dirty="0">
                <a:latin typeface="Trebuchet MS"/>
                <a:cs typeface="Trebuchet MS"/>
              </a:rPr>
              <a:t>k</a:t>
            </a:r>
            <a:r>
              <a:rPr sz="3400" spc="-229" dirty="0">
                <a:latin typeface="Trebuchet MS"/>
                <a:cs typeface="Trebuchet MS"/>
              </a:rPr>
              <a:t>t</a:t>
            </a:r>
            <a:r>
              <a:rPr sz="3400" spc="-125" dirty="0">
                <a:latin typeface="Trebuchet MS"/>
                <a:cs typeface="Trebuchet MS"/>
              </a:rPr>
              <a:t>u</a:t>
            </a:r>
            <a:r>
              <a:rPr sz="3400" spc="-459" dirty="0">
                <a:latin typeface="Trebuchet MS"/>
                <a:cs typeface="Trebuchet MS"/>
              </a:rPr>
              <a:t>,</a:t>
            </a:r>
            <a:r>
              <a:rPr sz="3400" spc="-105" dirty="0">
                <a:latin typeface="Trebuchet MS"/>
                <a:cs typeface="Trebuchet MS"/>
              </a:rPr>
              <a:t> </a:t>
            </a:r>
            <a:r>
              <a:rPr sz="3400" spc="-5" dirty="0">
                <a:latin typeface="Trebuchet MS"/>
                <a:cs typeface="Trebuchet MS"/>
              </a:rPr>
              <a:t>s</a:t>
            </a:r>
            <a:r>
              <a:rPr sz="3400" spc="5" dirty="0">
                <a:latin typeface="Trebuchet MS"/>
                <a:cs typeface="Trebuchet MS"/>
              </a:rPr>
              <a:t>e</a:t>
            </a:r>
            <a:r>
              <a:rPr sz="3400" spc="50" dirty="0">
                <a:latin typeface="Trebuchet MS"/>
                <a:cs typeface="Trebuchet MS"/>
              </a:rPr>
              <a:t>p</a:t>
            </a:r>
            <a:r>
              <a:rPr sz="3400" spc="5" dirty="0">
                <a:latin typeface="Trebuchet MS"/>
                <a:cs typeface="Trebuchet MS"/>
              </a:rPr>
              <a:t>e</a:t>
            </a:r>
            <a:r>
              <a:rPr sz="3400" spc="-265" dirty="0">
                <a:latin typeface="Trebuchet MS"/>
                <a:cs typeface="Trebuchet MS"/>
              </a:rPr>
              <a:t>r</a:t>
            </a:r>
            <a:r>
              <a:rPr sz="3400" spc="-229" dirty="0">
                <a:latin typeface="Trebuchet MS"/>
                <a:cs typeface="Trebuchet MS"/>
              </a:rPr>
              <a:t>t</a:t>
            </a:r>
            <a:r>
              <a:rPr sz="3400" spc="-190" dirty="0">
                <a:latin typeface="Trebuchet MS"/>
                <a:cs typeface="Trebuchet MS"/>
              </a:rPr>
              <a:t>i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906139" y="7271501"/>
            <a:ext cx="10321925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5508625" algn="l"/>
              </a:tabLst>
            </a:pPr>
            <a:r>
              <a:rPr sz="3300" spc="-185" dirty="0">
                <a:latin typeface="Trebuchet MS"/>
                <a:cs typeface="Trebuchet MS"/>
              </a:rPr>
              <a:t>politik,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5" dirty="0">
                <a:latin typeface="Trebuchet MS"/>
                <a:cs typeface="Trebuchet MS"/>
              </a:rPr>
              <a:t>agama,</a:t>
            </a:r>
            <a:r>
              <a:rPr sz="3300" spc="-90" dirty="0">
                <a:latin typeface="Trebuchet MS"/>
                <a:cs typeface="Trebuchet MS"/>
              </a:rPr>
              <a:t> </a:t>
            </a:r>
            <a:r>
              <a:rPr sz="3300" spc="25" dirty="0">
                <a:latin typeface="Trebuchet MS"/>
                <a:cs typeface="Trebuchet MS"/>
              </a:rPr>
              <a:t>dan</a:t>
            </a:r>
            <a:r>
              <a:rPr sz="3300" spc="-95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nilai-nilai	</a:t>
            </a:r>
            <a:r>
              <a:rPr sz="5100" spc="-37" baseline="-8986" dirty="0">
                <a:latin typeface="Trebuchet MS"/>
                <a:cs typeface="Trebuchet MS"/>
              </a:rPr>
              <a:t>perubahan</a:t>
            </a:r>
            <a:r>
              <a:rPr sz="5100" spc="-172" baseline="-8986" dirty="0">
                <a:latin typeface="Trebuchet MS"/>
                <a:cs typeface="Trebuchet MS"/>
              </a:rPr>
              <a:t> </a:t>
            </a:r>
            <a:r>
              <a:rPr sz="5100" spc="-37" baseline="-8986" dirty="0">
                <a:latin typeface="Trebuchet MS"/>
                <a:cs typeface="Trebuchet MS"/>
              </a:rPr>
              <a:t>dalam</a:t>
            </a:r>
            <a:r>
              <a:rPr sz="5100" spc="-172" baseline="-8986" dirty="0">
                <a:latin typeface="Trebuchet MS"/>
                <a:cs typeface="Trebuchet MS"/>
              </a:rPr>
              <a:t> </a:t>
            </a:r>
            <a:r>
              <a:rPr sz="5100" spc="-284" baseline="-8986" dirty="0">
                <a:latin typeface="Trebuchet MS"/>
                <a:cs typeface="Trebuchet MS"/>
              </a:rPr>
              <a:t>struktur</a:t>
            </a:r>
            <a:endParaRPr sz="5100" baseline="-8986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402539" y="7861154"/>
            <a:ext cx="4751070" cy="122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99"/>
              </a:lnSpc>
              <a:spcBef>
                <a:spcPts val="95"/>
              </a:spcBef>
            </a:pPr>
            <a:r>
              <a:rPr sz="3400" spc="-45" dirty="0">
                <a:latin typeface="Trebuchet MS"/>
                <a:cs typeface="Trebuchet MS"/>
              </a:rPr>
              <a:t>keluarga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atau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perubahan </a:t>
            </a:r>
            <a:r>
              <a:rPr sz="3400" spc="-1005" dirty="0">
                <a:latin typeface="Trebuchet MS"/>
                <a:cs typeface="Trebuchet MS"/>
              </a:rPr>
              <a:t> </a:t>
            </a:r>
            <a:r>
              <a:rPr sz="3400" spc="-25" dirty="0">
                <a:latin typeface="Trebuchet MS"/>
                <a:cs typeface="Trebuchet MS"/>
              </a:rPr>
              <a:t>dalam</a:t>
            </a:r>
            <a:r>
              <a:rPr sz="3400" spc="-125" dirty="0">
                <a:latin typeface="Trebuchet MS"/>
                <a:cs typeface="Trebuchet MS"/>
              </a:rPr>
              <a:t> </a:t>
            </a:r>
            <a:r>
              <a:rPr sz="3400" spc="-110" dirty="0">
                <a:latin typeface="Trebuchet MS"/>
                <a:cs typeface="Trebuchet MS"/>
              </a:rPr>
              <a:t>sistem</a:t>
            </a:r>
            <a:r>
              <a:rPr sz="3400" spc="-120" dirty="0">
                <a:latin typeface="Trebuchet MS"/>
                <a:cs typeface="Trebuchet MS"/>
              </a:rPr>
              <a:t> </a:t>
            </a:r>
            <a:r>
              <a:rPr sz="3400" spc="-85" dirty="0">
                <a:latin typeface="Trebuchet MS"/>
                <a:cs typeface="Trebuchet MS"/>
              </a:rPr>
              <a:t>pendidikan.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3266" y="2768099"/>
            <a:ext cx="9008745" cy="469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3800" spc="125" dirty="0">
                <a:latin typeface="Trebuchet MS"/>
                <a:cs typeface="Trebuchet MS"/>
              </a:rPr>
              <a:t>D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275" dirty="0">
                <a:latin typeface="Trebuchet MS"/>
                <a:cs typeface="Trebuchet MS"/>
              </a:rPr>
              <a:t>g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145" dirty="0">
                <a:latin typeface="Trebuchet MS"/>
                <a:cs typeface="Trebuchet MS"/>
              </a:rPr>
              <a:t>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40" dirty="0">
                <a:latin typeface="Trebuchet MS"/>
                <a:cs typeface="Trebuchet MS"/>
              </a:rPr>
              <a:t>p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150" dirty="0">
                <a:latin typeface="Trebuchet MS"/>
                <a:cs typeface="Trebuchet MS"/>
              </a:rPr>
              <a:t>h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325" dirty="0">
                <a:latin typeface="Trebuchet MS"/>
                <a:cs typeface="Trebuchet MS"/>
              </a:rPr>
              <a:t>k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145" dirty="0">
                <a:latin typeface="Trebuchet MS"/>
                <a:cs typeface="Trebuchet MS"/>
              </a:rPr>
              <a:t>n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0" dirty="0">
                <a:latin typeface="Trebuchet MS"/>
                <a:cs typeface="Trebuchet MS"/>
              </a:rPr>
              <a:t>s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165" dirty="0">
                <a:latin typeface="Trebuchet MS"/>
                <a:cs typeface="Trebuchet MS"/>
              </a:rPr>
              <a:t>a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90" dirty="0">
                <a:latin typeface="Trebuchet MS"/>
                <a:cs typeface="Trebuchet MS"/>
              </a:rPr>
              <a:t>l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254" dirty="0">
                <a:latin typeface="Trebuchet MS"/>
                <a:cs typeface="Trebuchet MS"/>
              </a:rPr>
              <a:t>v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285" dirty="0">
                <a:latin typeface="Trebuchet MS"/>
                <a:cs typeface="Trebuchet MS"/>
              </a:rPr>
              <a:t>l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455" dirty="0">
                <a:latin typeface="Trebuchet MS"/>
                <a:cs typeface="Trebuchet MS"/>
              </a:rPr>
              <a:t>,  </a:t>
            </a:r>
            <a:r>
              <a:rPr sz="3800" spc="-150" dirty="0">
                <a:latin typeface="Trebuchet MS"/>
                <a:cs typeface="Trebuchet MS"/>
              </a:rPr>
              <a:t>teori </a:t>
            </a:r>
            <a:r>
              <a:rPr sz="3800" spc="-70" dirty="0">
                <a:latin typeface="Trebuchet MS"/>
                <a:cs typeface="Trebuchet MS"/>
              </a:rPr>
              <a:t>ekologi </a:t>
            </a:r>
            <a:r>
              <a:rPr sz="3800" spc="-120" dirty="0">
                <a:latin typeface="Trebuchet MS"/>
                <a:cs typeface="Trebuchet MS"/>
              </a:rPr>
              <a:t>Bronfenbrenner </a:t>
            </a:r>
            <a:r>
              <a:rPr sz="3800" spc="-105" dirty="0">
                <a:latin typeface="Trebuchet MS"/>
                <a:cs typeface="Trebuchet MS"/>
              </a:rPr>
              <a:t>menekankan </a:t>
            </a:r>
            <a:r>
              <a:rPr sz="3800" spc="-100" dirty="0">
                <a:latin typeface="Trebuchet MS"/>
                <a:cs typeface="Trebuchet MS"/>
              </a:rPr>
              <a:t> </a:t>
            </a:r>
            <a:r>
              <a:rPr sz="3800" spc="-75" dirty="0">
                <a:latin typeface="Trebuchet MS"/>
                <a:cs typeface="Trebuchet MS"/>
              </a:rPr>
              <a:t>pentingnya </a:t>
            </a:r>
            <a:r>
              <a:rPr sz="3800" spc="-105" dirty="0">
                <a:latin typeface="Trebuchet MS"/>
                <a:cs typeface="Trebuchet MS"/>
              </a:rPr>
              <a:t>memahami </a:t>
            </a:r>
            <a:r>
              <a:rPr sz="3800" spc="-35" dirty="0">
                <a:latin typeface="Trebuchet MS"/>
                <a:cs typeface="Trebuchet MS"/>
              </a:rPr>
              <a:t>hubungan </a:t>
            </a:r>
            <a:r>
              <a:rPr sz="3800" spc="-145" dirty="0">
                <a:latin typeface="Trebuchet MS"/>
                <a:cs typeface="Trebuchet MS"/>
              </a:rPr>
              <a:t>kompleks </a:t>
            </a:r>
            <a:r>
              <a:rPr sz="3800" spc="-1130" dirty="0">
                <a:latin typeface="Trebuchet MS"/>
                <a:cs typeface="Trebuchet MS"/>
              </a:rPr>
              <a:t> </a:t>
            </a:r>
            <a:r>
              <a:rPr sz="3800" spc="-35" dirty="0">
                <a:latin typeface="Trebuchet MS"/>
                <a:cs typeface="Trebuchet MS"/>
              </a:rPr>
              <a:t>antara </a:t>
            </a:r>
            <a:r>
              <a:rPr sz="3800" spc="-140" dirty="0">
                <a:latin typeface="Trebuchet MS"/>
                <a:cs typeface="Trebuchet MS"/>
              </a:rPr>
              <a:t>individu </a:t>
            </a:r>
            <a:r>
              <a:rPr sz="3800" spc="20" dirty="0">
                <a:latin typeface="Trebuchet MS"/>
                <a:cs typeface="Trebuchet MS"/>
              </a:rPr>
              <a:t>dan </a:t>
            </a:r>
            <a:r>
              <a:rPr sz="3800" spc="-75" dirty="0">
                <a:latin typeface="Trebuchet MS"/>
                <a:cs typeface="Trebuchet MS"/>
              </a:rPr>
              <a:t>lingkungannya </a:t>
            </a:r>
            <a:r>
              <a:rPr sz="3800" spc="-85" dirty="0">
                <a:latin typeface="Trebuchet MS"/>
                <a:cs typeface="Trebuchet MS"/>
              </a:rPr>
              <a:t>serta </a:t>
            </a:r>
            <a:r>
              <a:rPr sz="3800" spc="-80" dirty="0">
                <a:latin typeface="Trebuchet MS"/>
                <a:cs typeface="Trebuchet MS"/>
              </a:rPr>
              <a:t> </a:t>
            </a:r>
            <a:r>
              <a:rPr sz="3800" spc="35" dirty="0">
                <a:latin typeface="Trebuchet MS"/>
                <a:cs typeface="Trebuchet MS"/>
              </a:rPr>
              <a:t>bagaimana </a:t>
            </a:r>
            <a:r>
              <a:rPr sz="3800" spc="-70" dirty="0">
                <a:latin typeface="Trebuchet MS"/>
                <a:cs typeface="Trebuchet MS"/>
              </a:rPr>
              <a:t>lingkungan </a:t>
            </a:r>
            <a:r>
              <a:rPr sz="3800" spc="-120" dirty="0">
                <a:latin typeface="Trebuchet MS"/>
                <a:cs typeface="Trebuchet MS"/>
              </a:rPr>
              <a:t>tersebut </a:t>
            </a:r>
            <a:r>
              <a:rPr sz="3800" spc="-114" dirty="0">
                <a:latin typeface="Trebuchet MS"/>
                <a:cs typeface="Trebuchet MS"/>
              </a:rPr>
              <a:t> </a:t>
            </a:r>
            <a:r>
              <a:rPr sz="3800" spc="-85" dirty="0">
                <a:latin typeface="Trebuchet MS"/>
                <a:cs typeface="Trebuchet MS"/>
              </a:rPr>
              <a:t>mempengaruhi </a:t>
            </a:r>
            <a:r>
              <a:rPr sz="3800" spc="-45" dirty="0">
                <a:latin typeface="Trebuchet MS"/>
                <a:cs typeface="Trebuchet MS"/>
              </a:rPr>
              <a:t>perkembangan </a:t>
            </a:r>
            <a:r>
              <a:rPr sz="3800" spc="-140" dirty="0">
                <a:latin typeface="Trebuchet MS"/>
                <a:cs typeface="Trebuchet MS"/>
              </a:rPr>
              <a:t>individu </a:t>
            </a:r>
            <a:r>
              <a:rPr sz="3800" spc="-80" dirty="0">
                <a:latin typeface="Trebuchet MS"/>
                <a:cs typeface="Trebuchet MS"/>
              </a:rPr>
              <a:t>dari </a:t>
            </a:r>
            <a:r>
              <a:rPr sz="3800" spc="-1130" dirty="0">
                <a:latin typeface="Trebuchet MS"/>
                <a:cs typeface="Trebuchet MS"/>
              </a:rPr>
              <a:t> </a:t>
            </a:r>
            <a:r>
              <a:rPr sz="3800" spc="10" dirty="0">
                <a:latin typeface="Trebuchet MS"/>
                <a:cs typeface="Trebuchet MS"/>
              </a:rPr>
              <a:t>masa</a:t>
            </a:r>
            <a:r>
              <a:rPr sz="3800" spc="-125" dirty="0">
                <a:latin typeface="Trebuchet MS"/>
                <a:cs typeface="Trebuchet MS"/>
              </a:rPr>
              <a:t> </a:t>
            </a:r>
            <a:r>
              <a:rPr sz="3800" spc="-165" dirty="0">
                <a:latin typeface="Trebuchet MS"/>
                <a:cs typeface="Trebuchet MS"/>
              </a:rPr>
              <a:t>ke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70" dirty="0">
                <a:latin typeface="Trebuchet MS"/>
                <a:cs typeface="Trebuchet MS"/>
              </a:rPr>
              <a:t>masa.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63525" y="737191"/>
            <a:ext cx="1073785" cy="1073785"/>
          </a:xfrm>
          <a:custGeom>
            <a:avLst/>
            <a:gdLst/>
            <a:ahLst/>
            <a:cxnLst/>
            <a:rect l="l" t="t" r="r" b="b"/>
            <a:pathLst>
              <a:path w="1073784" h="1073785">
                <a:moveTo>
                  <a:pt x="536602" y="1073205"/>
                </a:moveTo>
                <a:lnTo>
                  <a:pt x="482708" y="1070551"/>
                </a:lnTo>
                <a:lnTo>
                  <a:pt x="429810" y="1062613"/>
                </a:lnTo>
                <a:lnTo>
                  <a:pt x="378090" y="1049429"/>
                </a:lnTo>
                <a:lnTo>
                  <a:pt x="327732" y="1031036"/>
                </a:lnTo>
                <a:lnTo>
                  <a:pt x="281054" y="1008595"/>
                </a:lnTo>
                <a:lnTo>
                  <a:pt x="236968" y="981882"/>
                </a:lnTo>
                <a:lnTo>
                  <a:pt x="195622" y="950996"/>
                </a:lnTo>
                <a:lnTo>
                  <a:pt x="157167" y="916038"/>
                </a:lnTo>
                <a:lnTo>
                  <a:pt x="122209" y="877582"/>
                </a:lnTo>
                <a:lnTo>
                  <a:pt x="91323" y="836237"/>
                </a:lnTo>
                <a:lnTo>
                  <a:pt x="64609" y="792150"/>
                </a:lnTo>
                <a:lnTo>
                  <a:pt x="42169" y="745472"/>
                </a:lnTo>
                <a:lnTo>
                  <a:pt x="23775" y="695114"/>
                </a:lnTo>
                <a:lnTo>
                  <a:pt x="10591" y="643394"/>
                </a:lnTo>
                <a:lnTo>
                  <a:pt x="2654" y="590496"/>
                </a:lnTo>
                <a:lnTo>
                  <a:pt x="0" y="536602"/>
                </a:lnTo>
                <a:lnTo>
                  <a:pt x="2654" y="482708"/>
                </a:lnTo>
                <a:lnTo>
                  <a:pt x="10591" y="429810"/>
                </a:lnTo>
                <a:lnTo>
                  <a:pt x="23775" y="378090"/>
                </a:lnTo>
                <a:lnTo>
                  <a:pt x="42169" y="327732"/>
                </a:lnTo>
                <a:lnTo>
                  <a:pt x="64609" y="281054"/>
                </a:lnTo>
                <a:lnTo>
                  <a:pt x="91323" y="236968"/>
                </a:lnTo>
                <a:lnTo>
                  <a:pt x="122209" y="195622"/>
                </a:lnTo>
                <a:lnTo>
                  <a:pt x="157167" y="157167"/>
                </a:lnTo>
                <a:lnTo>
                  <a:pt x="195622" y="122209"/>
                </a:lnTo>
                <a:lnTo>
                  <a:pt x="236968" y="91322"/>
                </a:lnTo>
                <a:lnTo>
                  <a:pt x="281054" y="64609"/>
                </a:lnTo>
                <a:lnTo>
                  <a:pt x="327732" y="42169"/>
                </a:lnTo>
                <a:lnTo>
                  <a:pt x="378090" y="23775"/>
                </a:lnTo>
                <a:lnTo>
                  <a:pt x="429810" y="10591"/>
                </a:lnTo>
                <a:lnTo>
                  <a:pt x="482708" y="2654"/>
                </a:lnTo>
                <a:lnTo>
                  <a:pt x="536602" y="0"/>
                </a:lnTo>
                <a:lnTo>
                  <a:pt x="590496" y="2654"/>
                </a:lnTo>
                <a:lnTo>
                  <a:pt x="643394" y="10591"/>
                </a:lnTo>
                <a:lnTo>
                  <a:pt x="695114" y="23775"/>
                </a:lnTo>
                <a:lnTo>
                  <a:pt x="745472" y="42169"/>
                </a:lnTo>
                <a:lnTo>
                  <a:pt x="792150" y="64609"/>
                </a:lnTo>
                <a:lnTo>
                  <a:pt x="836237" y="91322"/>
                </a:lnTo>
                <a:lnTo>
                  <a:pt x="877582" y="122209"/>
                </a:lnTo>
                <a:lnTo>
                  <a:pt x="916038" y="157167"/>
                </a:lnTo>
                <a:lnTo>
                  <a:pt x="950996" y="195622"/>
                </a:lnTo>
                <a:lnTo>
                  <a:pt x="981882" y="236968"/>
                </a:lnTo>
                <a:lnTo>
                  <a:pt x="1008595" y="281054"/>
                </a:lnTo>
                <a:lnTo>
                  <a:pt x="1018536" y="301732"/>
                </a:lnTo>
                <a:lnTo>
                  <a:pt x="536602" y="301732"/>
                </a:lnTo>
                <a:lnTo>
                  <a:pt x="490424" y="306243"/>
                </a:lnTo>
                <a:lnTo>
                  <a:pt x="446672" y="319493"/>
                </a:lnTo>
                <a:lnTo>
                  <a:pt x="406366" y="341060"/>
                </a:lnTo>
                <a:lnTo>
                  <a:pt x="370524" y="370524"/>
                </a:lnTo>
                <a:lnTo>
                  <a:pt x="341060" y="406366"/>
                </a:lnTo>
                <a:lnTo>
                  <a:pt x="319493" y="446672"/>
                </a:lnTo>
                <a:lnTo>
                  <a:pt x="306243" y="490424"/>
                </a:lnTo>
                <a:lnTo>
                  <a:pt x="301732" y="536602"/>
                </a:lnTo>
                <a:lnTo>
                  <a:pt x="306243" y="582780"/>
                </a:lnTo>
                <a:lnTo>
                  <a:pt x="319493" y="626532"/>
                </a:lnTo>
                <a:lnTo>
                  <a:pt x="341060" y="666838"/>
                </a:lnTo>
                <a:lnTo>
                  <a:pt x="370524" y="702680"/>
                </a:lnTo>
                <a:lnTo>
                  <a:pt x="406366" y="732144"/>
                </a:lnTo>
                <a:lnTo>
                  <a:pt x="446672" y="753711"/>
                </a:lnTo>
                <a:lnTo>
                  <a:pt x="490424" y="766961"/>
                </a:lnTo>
                <a:lnTo>
                  <a:pt x="536602" y="771472"/>
                </a:lnTo>
                <a:lnTo>
                  <a:pt x="1018536" y="771472"/>
                </a:lnTo>
                <a:lnTo>
                  <a:pt x="1008595" y="792150"/>
                </a:lnTo>
                <a:lnTo>
                  <a:pt x="981882" y="836237"/>
                </a:lnTo>
                <a:lnTo>
                  <a:pt x="950996" y="877582"/>
                </a:lnTo>
                <a:lnTo>
                  <a:pt x="916038" y="916038"/>
                </a:lnTo>
                <a:lnTo>
                  <a:pt x="877582" y="950996"/>
                </a:lnTo>
                <a:lnTo>
                  <a:pt x="836237" y="981882"/>
                </a:lnTo>
                <a:lnTo>
                  <a:pt x="792150" y="1008595"/>
                </a:lnTo>
                <a:lnTo>
                  <a:pt x="745472" y="1031036"/>
                </a:lnTo>
                <a:lnTo>
                  <a:pt x="695114" y="1049429"/>
                </a:lnTo>
                <a:lnTo>
                  <a:pt x="643394" y="1062613"/>
                </a:lnTo>
                <a:lnTo>
                  <a:pt x="590496" y="1070551"/>
                </a:lnTo>
                <a:lnTo>
                  <a:pt x="536602" y="1073205"/>
                </a:lnTo>
                <a:close/>
              </a:path>
              <a:path w="1073784" h="1073785">
                <a:moveTo>
                  <a:pt x="1018536" y="771472"/>
                </a:moveTo>
                <a:lnTo>
                  <a:pt x="536602" y="771472"/>
                </a:lnTo>
                <a:lnTo>
                  <a:pt x="582781" y="766961"/>
                </a:lnTo>
                <a:lnTo>
                  <a:pt x="626532" y="753711"/>
                </a:lnTo>
                <a:lnTo>
                  <a:pt x="666838" y="732144"/>
                </a:lnTo>
                <a:lnTo>
                  <a:pt x="702681" y="702680"/>
                </a:lnTo>
                <a:lnTo>
                  <a:pt x="732144" y="666838"/>
                </a:lnTo>
                <a:lnTo>
                  <a:pt x="753712" y="626532"/>
                </a:lnTo>
                <a:lnTo>
                  <a:pt x="766962" y="582780"/>
                </a:lnTo>
                <a:lnTo>
                  <a:pt x="771473" y="536602"/>
                </a:lnTo>
                <a:lnTo>
                  <a:pt x="766962" y="490424"/>
                </a:lnTo>
                <a:lnTo>
                  <a:pt x="753712" y="446672"/>
                </a:lnTo>
                <a:lnTo>
                  <a:pt x="732144" y="406366"/>
                </a:lnTo>
                <a:lnTo>
                  <a:pt x="702681" y="370524"/>
                </a:lnTo>
                <a:lnTo>
                  <a:pt x="666838" y="341060"/>
                </a:lnTo>
                <a:lnTo>
                  <a:pt x="626532" y="319493"/>
                </a:lnTo>
                <a:lnTo>
                  <a:pt x="582781" y="306243"/>
                </a:lnTo>
                <a:lnTo>
                  <a:pt x="536602" y="301732"/>
                </a:lnTo>
                <a:lnTo>
                  <a:pt x="1018536" y="301732"/>
                </a:lnTo>
                <a:lnTo>
                  <a:pt x="1049429" y="378090"/>
                </a:lnTo>
                <a:lnTo>
                  <a:pt x="1062613" y="429810"/>
                </a:lnTo>
                <a:lnTo>
                  <a:pt x="1070551" y="482708"/>
                </a:lnTo>
                <a:lnTo>
                  <a:pt x="1073205" y="536602"/>
                </a:lnTo>
                <a:lnTo>
                  <a:pt x="1070551" y="590496"/>
                </a:lnTo>
                <a:lnTo>
                  <a:pt x="1062613" y="643394"/>
                </a:lnTo>
                <a:lnTo>
                  <a:pt x="1049429" y="695114"/>
                </a:lnTo>
                <a:lnTo>
                  <a:pt x="1031036" y="745472"/>
                </a:lnTo>
                <a:lnTo>
                  <a:pt x="1018536" y="771472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3144" y="3590294"/>
            <a:ext cx="3771900" cy="213995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>
              <a:lnSpc>
                <a:spcPts val="8250"/>
              </a:lnSpc>
              <a:spcBef>
                <a:spcPts val="350"/>
              </a:spcBef>
            </a:pPr>
            <a:r>
              <a:rPr sz="7000" spc="-175" dirty="0"/>
              <a:t>TEORI </a:t>
            </a:r>
            <a:r>
              <a:rPr sz="7000" spc="-170" dirty="0"/>
              <a:t> </a:t>
            </a:r>
            <a:r>
              <a:rPr sz="7000" spc="-390" dirty="0"/>
              <a:t>E</a:t>
            </a:r>
            <a:r>
              <a:rPr sz="7000" spc="-10" dirty="0"/>
              <a:t>K</a:t>
            </a:r>
            <a:r>
              <a:rPr sz="7000" spc="459" dirty="0"/>
              <a:t>O</a:t>
            </a:r>
            <a:r>
              <a:rPr sz="7000" spc="-455" dirty="0"/>
              <a:t>L</a:t>
            </a:r>
            <a:r>
              <a:rPr sz="7000" spc="459" dirty="0"/>
              <a:t>O</a:t>
            </a:r>
            <a:r>
              <a:rPr sz="7000" spc="780" dirty="0"/>
              <a:t>G</a:t>
            </a:r>
            <a:r>
              <a:rPr sz="7000" spc="-60" dirty="0"/>
              <a:t>I</a:t>
            </a:r>
            <a:endParaRPr sz="7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565"/>
            <a:ext cx="18288000" cy="9860280"/>
          </a:xfrm>
          <a:custGeom>
            <a:avLst/>
            <a:gdLst/>
            <a:ahLst/>
            <a:cxnLst/>
            <a:rect l="l" t="t" r="r" b="b"/>
            <a:pathLst>
              <a:path w="18288000" h="9860280">
                <a:moveTo>
                  <a:pt x="0" y="9859869"/>
                </a:moveTo>
                <a:lnTo>
                  <a:pt x="18287998" y="9859869"/>
                </a:lnTo>
                <a:lnTo>
                  <a:pt x="18287998" y="0"/>
                </a:lnTo>
                <a:lnTo>
                  <a:pt x="0" y="0"/>
                </a:lnTo>
                <a:lnTo>
                  <a:pt x="0" y="9859869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073434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8288635" cy="213995"/>
          </a:xfrm>
          <a:custGeom>
            <a:avLst/>
            <a:gdLst/>
            <a:ahLst/>
            <a:cxnLst/>
            <a:rect l="l" t="t" r="r" b="b"/>
            <a:pathLst>
              <a:path w="18288635" h="213995">
                <a:moveTo>
                  <a:pt x="18288191" y="213565"/>
                </a:moveTo>
                <a:lnTo>
                  <a:pt x="0" y="213565"/>
                </a:lnTo>
                <a:lnTo>
                  <a:pt x="0" y="0"/>
                </a:lnTo>
                <a:lnTo>
                  <a:pt x="18288191" y="0"/>
                </a:lnTo>
                <a:lnTo>
                  <a:pt x="18288191" y="213565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3358" y="685462"/>
            <a:ext cx="187815" cy="1871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23358" y="1313350"/>
            <a:ext cx="187808" cy="1871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23358" y="1941363"/>
            <a:ext cx="187808" cy="1871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37365" y="999312"/>
            <a:ext cx="187808" cy="18715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37365" y="1627262"/>
            <a:ext cx="187808" cy="18715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51340" y="685462"/>
            <a:ext cx="187808" cy="1871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51340" y="1313412"/>
            <a:ext cx="187808" cy="18715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51340" y="1941426"/>
            <a:ext cx="187808" cy="18715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265347" y="999343"/>
            <a:ext cx="187808" cy="1871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65347" y="1627294"/>
            <a:ext cx="187808" cy="1871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79385" y="685462"/>
            <a:ext cx="183964" cy="1871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79385" y="1313350"/>
            <a:ext cx="183964" cy="1871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79385" y="1941363"/>
            <a:ext cx="183964" cy="18715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5332270" y="1778244"/>
            <a:ext cx="713105" cy="713105"/>
          </a:xfrm>
          <a:custGeom>
            <a:avLst/>
            <a:gdLst/>
            <a:ahLst/>
            <a:cxnLst/>
            <a:rect l="l" t="t" r="r" b="b"/>
            <a:pathLst>
              <a:path w="713105" h="713105">
                <a:moveTo>
                  <a:pt x="713086" y="713086"/>
                </a:moveTo>
                <a:lnTo>
                  <a:pt x="0" y="713086"/>
                </a:lnTo>
                <a:lnTo>
                  <a:pt x="0" y="0"/>
                </a:lnTo>
                <a:lnTo>
                  <a:pt x="713086" y="0"/>
                </a:lnTo>
                <a:lnTo>
                  <a:pt x="713086" y="71308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18202" y="6885706"/>
            <a:ext cx="4874260" cy="3401695"/>
            <a:chOff x="18202" y="6885706"/>
            <a:chExt cx="4874260" cy="3401695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202" y="6885706"/>
              <a:ext cx="3417017" cy="34012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87006" y="7592061"/>
              <a:ext cx="1904921" cy="154371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127417" y="2284656"/>
            <a:ext cx="14423390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sz="3800" spc="-204" dirty="0">
                <a:solidFill>
                  <a:srgbClr val="FFFFFF"/>
                </a:solidFill>
                <a:latin typeface="Trebuchet MS"/>
                <a:cs typeface="Trebuchet MS"/>
              </a:rPr>
              <a:t>Teori </a:t>
            </a:r>
            <a:r>
              <a:rPr sz="3800" spc="-45" dirty="0">
                <a:solidFill>
                  <a:srgbClr val="FFFFFF"/>
                </a:solidFill>
                <a:latin typeface="Trebuchet MS"/>
                <a:cs typeface="Trebuchet MS"/>
              </a:rPr>
              <a:t>perkembangan </a:t>
            </a:r>
            <a:r>
              <a:rPr sz="3800" spc="-180" dirty="0">
                <a:solidFill>
                  <a:srgbClr val="FFFFFF"/>
                </a:solidFill>
                <a:latin typeface="Trebuchet MS"/>
                <a:cs typeface="Trebuchet MS"/>
              </a:rPr>
              <a:t>Life </a:t>
            </a:r>
            <a:r>
              <a:rPr sz="3800" spc="10" dirty="0">
                <a:solidFill>
                  <a:srgbClr val="FFFFFF"/>
                </a:solidFill>
                <a:latin typeface="Trebuchet MS"/>
                <a:cs typeface="Trebuchet MS"/>
              </a:rPr>
              <a:t>span </a:t>
            </a:r>
            <a:r>
              <a:rPr sz="3800" spc="-100" dirty="0">
                <a:solidFill>
                  <a:srgbClr val="FFFFFF"/>
                </a:solidFill>
                <a:latin typeface="Trebuchet MS"/>
                <a:cs typeface="Trebuchet MS"/>
              </a:rPr>
              <a:t>Erickson </a:t>
            </a:r>
            <a:r>
              <a:rPr sz="3800" spc="-30" dirty="0">
                <a:solidFill>
                  <a:srgbClr val="FFFFFF"/>
                </a:solidFill>
                <a:latin typeface="Trebuchet MS"/>
                <a:cs typeface="Trebuchet MS"/>
              </a:rPr>
              <a:t>menggambarkan </a:t>
            </a:r>
            <a:r>
              <a:rPr sz="3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45" dirty="0">
                <a:solidFill>
                  <a:srgbClr val="FFFFFF"/>
                </a:solidFill>
                <a:latin typeface="Trebuchet MS"/>
                <a:cs typeface="Trebuchet MS"/>
              </a:rPr>
              <a:t>perkembangan </a:t>
            </a:r>
            <a:r>
              <a:rPr sz="3800" spc="-140" dirty="0">
                <a:solidFill>
                  <a:srgbClr val="FFFFFF"/>
                </a:solidFill>
                <a:latin typeface="Trebuchet MS"/>
                <a:cs typeface="Trebuchet MS"/>
              </a:rPr>
              <a:t>individu </a:t>
            </a:r>
            <a:r>
              <a:rPr sz="3800" spc="-150" dirty="0">
                <a:solidFill>
                  <a:srgbClr val="FFFFFF"/>
                </a:solidFill>
                <a:latin typeface="Trebuchet MS"/>
                <a:cs typeface="Trebuchet MS"/>
              </a:rPr>
              <a:t>melalui </a:t>
            </a:r>
            <a:r>
              <a:rPr sz="3800" spc="-5" dirty="0">
                <a:solidFill>
                  <a:srgbClr val="FFFFFF"/>
                </a:solidFill>
                <a:latin typeface="Trebuchet MS"/>
                <a:cs typeface="Trebuchet MS"/>
              </a:rPr>
              <a:t>delapan </a:t>
            </a:r>
            <a:r>
              <a:rPr sz="3800" spc="-10" dirty="0">
                <a:solidFill>
                  <a:srgbClr val="FFFFFF"/>
                </a:solidFill>
                <a:latin typeface="Trebuchet MS"/>
                <a:cs typeface="Trebuchet MS"/>
              </a:rPr>
              <a:t>tahap </a:t>
            </a:r>
            <a:r>
              <a:rPr sz="3800" spc="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800" spc="-30" dirty="0">
                <a:solidFill>
                  <a:srgbClr val="FFFFFF"/>
                </a:solidFill>
                <a:latin typeface="Trebuchet MS"/>
                <a:cs typeface="Trebuchet MS"/>
              </a:rPr>
              <a:t>berlangsung </a:t>
            </a:r>
            <a:r>
              <a:rPr sz="38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20" dirty="0">
                <a:solidFill>
                  <a:srgbClr val="FFFFFF"/>
                </a:solidFill>
                <a:latin typeface="Trebuchet MS"/>
                <a:cs typeface="Trebuchet MS"/>
              </a:rPr>
              <a:t>sepanjang </a:t>
            </a:r>
            <a:r>
              <a:rPr sz="3800" spc="-160" dirty="0">
                <a:solidFill>
                  <a:srgbClr val="FFFFFF"/>
                </a:solidFill>
                <a:latin typeface="Trebuchet MS"/>
                <a:cs typeface="Trebuchet MS"/>
              </a:rPr>
              <a:t>hidup, </a:t>
            </a:r>
            <a:r>
              <a:rPr sz="3800" spc="-135" dirty="0">
                <a:solidFill>
                  <a:srgbClr val="FFFFFF"/>
                </a:solidFill>
                <a:latin typeface="Trebuchet MS"/>
                <a:cs typeface="Trebuchet MS"/>
              </a:rPr>
              <a:t>dimulai </a:t>
            </a:r>
            <a:r>
              <a:rPr sz="3800" spc="-80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3800" spc="10" dirty="0">
                <a:solidFill>
                  <a:srgbClr val="FFFFFF"/>
                </a:solidFill>
                <a:latin typeface="Trebuchet MS"/>
                <a:cs typeface="Trebuchet MS"/>
              </a:rPr>
              <a:t>masa </a:t>
            </a:r>
            <a:r>
              <a:rPr sz="3800" spc="-70" dirty="0">
                <a:solidFill>
                  <a:srgbClr val="FFFFFF"/>
                </a:solidFill>
                <a:latin typeface="Trebuchet MS"/>
                <a:cs typeface="Trebuchet MS"/>
              </a:rPr>
              <a:t>bayi </a:t>
            </a:r>
            <a:r>
              <a:rPr sz="3800" spc="35" dirty="0">
                <a:solidFill>
                  <a:srgbClr val="FFFFFF"/>
                </a:solidFill>
                <a:latin typeface="Trebuchet MS"/>
                <a:cs typeface="Trebuchet MS"/>
              </a:rPr>
              <a:t>hingga </a:t>
            </a:r>
            <a:r>
              <a:rPr sz="3800" spc="-55" dirty="0">
                <a:solidFill>
                  <a:srgbClr val="FFFFFF"/>
                </a:solidFill>
                <a:latin typeface="Trebuchet MS"/>
                <a:cs typeface="Trebuchet MS"/>
              </a:rPr>
              <a:t>usia </a:t>
            </a:r>
            <a:r>
              <a:rPr sz="3800" spc="-20" dirty="0">
                <a:solidFill>
                  <a:srgbClr val="FFFFFF"/>
                </a:solidFill>
                <a:latin typeface="Trebuchet MS"/>
                <a:cs typeface="Trebuchet MS"/>
              </a:rPr>
              <a:t>dewasa. </a:t>
            </a:r>
            <a:r>
              <a:rPr sz="3800" spc="10" dirty="0">
                <a:solidFill>
                  <a:srgbClr val="FFFFFF"/>
                </a:solidFill>
                <a:latin typeface="Trebuchet MS"/>
                <a:cs typeface="Trebuchet MS"/>
              </a:rPr>
              <a:t>Setiap </a:t>
            </a:r>
            <a:r>
              <a:rPr sz="3800" spc="-1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10" dirty="0">
                <a:solidFill>
                  <a:srgbClr val="FFFFFF"/>
                </a:solidFill>
                <a:latin typeface="Trebuchet MS"/>
                <a:cs typeface="Trebuchet MS"/>
              </a:rPr>
              <a:t>tahap </a:t>
            </a:r>
            <a:r>
              <a:rPr sz="3800" spc="-105" dirty="0">
                <a:solidFill>
                  <a:srgbClr val="FFFFFF"/>
                </a:solidFill>
                <a:latin typeface="Trebuchet MS"/>
                <a:cs typeface="Trebuchet MS"/>
              </a:rPr>
              <a:t>menekankan </a:t>
            </a:r>
            <a:r>
              <a:rPr sz="3800" spc="-195" dirty="0">
                <a:solidFill>
                  <a:srgbClr val="FFFFFF"/>
                </a:solidFill>
                <a:latin typeface="Trebuchet MS"/>
                <a:cs typeface="Trebuchet MS"/>
              </a:rPr>
              <a:t>konflik </a:t>
            </a:r>
            <a:r>
              <a:rPr sz="3800" spc="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800" spc="-90" dirty="0">
                <a:solidFill>
                  <a:srgbClr val="FFFFFF"/>
                </a:solidFill>
                <a:latin typeface="Trebuchet MS"/>
                <a:cs typeface="Trebuchet MS"/>
              </a:rPr>
              <a:t>harus </a:t>
            </a:r>
            <a:r>
              <a:rPr sz="3800" spc="-50" dirty="0">
                <a:solidFill>
                  <a:srgbClr val="FFFFFF"/>
                </a:solidFill>
                <a:latin typeface="Trebuchet MS"/>
                <a:cs typeface="Trebuchet MS"/>
              </a:rPr>
              <a:t>diatasi </a:t>
            </a:r>
            <a:r>
              <a:rPr sz="3800" spc="-100" dirty="0">
                <a:solidFill>
                  <a:srgbClr val="FFFFFF"/>
                </a:solidFill>
                <a:latin typeface="Trebuchet MS"/>
                <a:cs typeface="Trebuchet MS"/>
              </a:rPr>
              <a:t>oleh </a:t>
            </a:r>
            <a:r>
              <a:rPr sz="3800" spc="-140" dirty="0">
                <a:solidFill>
                  <a:srgbClr val="FFFFFF"/>
                </a:solidFill>
                <a:latin typeface="Trebuchet MS"/>
                <a:cs typeface="Trebuchet MS"/>
              </a:rPr>
              <a:t>individu </a:t>
            </a:r>
            <a:r>
              <a:rPr sz="3800" spc="-204" dirty="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sz="38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25" dirty="0">
                <a:solidFill>
                  <a:srgbClr val="FFFFFF"/>
                </a:solidFill>
                <a:latin typeface="Trebuchet MS"/>
                <a:cs typeface="Trebuchet MS"/>
              </a:rPr>
              <a:t>mencapai </a:t>
            </a:r>
            <a:r>
              <a:rPr sz="3800" spc="-10" dirty="0">
                <a:solidFill>
                  <a:srgbClr val="FFFFFF"/>
                </a:solidFill>
                <a:latin typeface="Trebuchet MS"/>
                <a:cs typeface="Trebuchet MS"/>
              </a:rPr>
              <a:t>tahap </a:t>
            </a:r>
            <a:r>
              <a:rPr sz="3800" spc="-45" dirty="0">
                <a:solidFill>
                  <a:srgbClr val="FFFFFF"/>
                </a:solidFill>
                <a:latin typeface="Trebuchet MS"/>
                <a:cs typeface="Trebuchet MS"/>
              </a:rPr>
              <a:t>perkembangan </a:t>
            </a:r>
            <a:r>
              <a:rPr sz="3800" spc="5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3800" spc="-110" dirty="0">
                <a:solidFill>
                  <a:srgbClr val="FFFFFF"/>
                </a:solidFill>
                <a:latin typeface="Trebuchet MS"/>
                <a:cs typeface="Trebuchet MS"/>
              </a:rPr>
              <a:t>sehat. </a:t>
            </a:r>
            <a:r>
              <a:rPr sz="3800" spc="-40" dirty="0">
                <a:solidFill>
                  <a:srgbClr val="FFFFFF"/>
                </a:solidFill>
                <a:latin typeface="Trebuchet MS"/>
                <a:cs typeface="Trebuchet MS"/>
              </a:rPr>
              <a:t>Hubungan </a:t>
            </a:r>
            <a:r>
              <a:rPr sz="3800" spc="-55" dirty="0">
                <a:solidFill>
                  <a:srgbClr val="FFFFFF"/>
                </a:solidFill>
                <a:latin typeface="Trebuchet MS"/>
                <a:cs typeface="Trebuchet MS"/>
              </a:rPr>
              <a:t>peserta </a:t>
            </a:r>
            <a:r>
              <a:rPr sz="3800" spc="-135" dirty="0">
                <a:solidFill>
                  <a:srgbClr val="FFFFFF"/>
                </a:solidFill>
                <a:latin typeface="Trebuchet MS"/>
                <a:cs typeface="Trebuchet MS"/>
              </a:rPr>
              <a:t>didik </a:t>
            </a:r>
            <a:r>
              <a:rPr sz="3800" spc="-1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35" dirty="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sz="3800" spc="-150" dirty="0">
                <a:solidFill>
                  <a:srgbClr val="FFFFFF"/>
                </a:solidFill>
                <a:latin typeface="Trebuchet MS"/>
                <a:cs typeface="Trebuchet MS"/>
              </a:rPr>
              <a:t>konteks </a:t>
            </a:r>
            <a:r>
              <a:rPr sz="3800" spc="-125" dirty="0">
                <a:solidFill>
                  <a:srgbClr val="FFFFFF"/>
                </a:solidFill>
                <a:latin typeface="Trebuchet MS"/>
                <a:cs typeface="Trebuchet MS"/>
              </a:rPr>
              <a:t>sosial, </a:t>
            </a:r>
            <a:r>
              <a:rPr sz="3800" spc="-120" dirty="0">
                <a:solidFill>
                  <a:srgbClr val="FFFFFF"/>
                </a:solidFill>
                <a:latin typeface="Trebuchet MS"/>
                <a:cs typeface="Trebuchet MS"/>
              </a:rPr>
              <a:t>khususnya </a:t>
            </a:r>
            <a:r>
              <a:rPr sz="3800" spc="30" dirty="0">
                <a:solidFill>
                  <a:srgbClr val="FFFFFF"/>
                </a:solidFill>
                <a:latin typeface="Trebuchet MS"/>
                <a:cs typeface="Trebuchet MS"/>
              </a:rPr>
              <a:t>dengan </a:t>
            </a:r>
            <a:r>
              <a:rPr sz="3800" spc="-110" dirty="0">
                <a:solidFill>
                  <a:srgbClr val="FFFFFF"/>
                </a:solidFill>
                <a:latin typeface="Trebuchet MS"/>
                <a:cs typeface="Trebuchet MS"/>
              </a:rPr>
              <a:t>keluarga, </a:t>
            </a:r>
            <a:r>
              <a:rPr sz="3800" spc="-105" dirty="0">
                <a:solidFill>
                  <a:srgbClr val="FFFFFF"/>
                </a:solidFill>
                <a:latin typeface="Trebuchet MS"/>
                <a:cs typeface="Trebuchet MS"/>
              </a:rPr>
              <a:t>teman </a:t>
            </a:r>
            <a:r>
              <a:rPr sz="3800" spc="-65" dirty="0">
                <a:solidFill>
                  <a:srgbClr val="FFFFFF"/>
                </a:solidFill>
                <a:latin typeface="Trebuchet MS"/>
                <a:cs typeface="Trebuchet MS"/>
              </a:rPr>
              <a:t>sebaya, </a:t>
            </a:r>
            <a:r>
              <a:rPr sz="3800" spc="20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3800" spc="-1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140" dirty="0">
                <a:solidFill>
                  <a:srgbClr val="FFFFFF"/>
                </a:solidFill>
                <a:latin typeface="Trebuchet MS"/>
                <a:cs typeface="Trebuchet MS"/>
              </a:rPr>
              <a:t>sekolah,</a:t>
            </a:r>
            <a:r>
              <a:rPr sz="3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114" dirty="0">
                <a:solidFill>
                  <a:srgbClr val="FFFFFF"/>
                </a:solidFill>
                <a:latin typeface="Trebuchet MS"/>
                <a:cs typeface="Trebuchet MS"/>
              </a:rPr>
              <a:t>memainkan </a:t>
            </a:r>
            <a:r>
              <a:rPr sz="3800" spc="-50" dirty="0">
                <a:solidFill>
                  <a:srgbClr val="FFFFFF"/>
                </a:solidFill>
                <a:latin typeface="Trebuchet MS"/>
                <a:cs typeface="Trebuchet MS"/>
              </a:rPr>
              <a:t>peran</a:t>
            </a:r>
            <a:r>
              <a:rPr sz="3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65" dirty="0">
                <a:solidFill>
                  <a:srgbClr val="FFFFFF"/>
                </a:solidFill>
                <a:latin typeface="Trebuchet MS"/>
                <a:cs typeface="Trebuchet MS"/>
              </a:rPr>
              <a:t>penting</a:t>
            </a:r>
            <a:r>
              <a:rPr sz="3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35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3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45" dirty="0">
                <a:solidFill>
                  <a:srgbClr val="FFFFFF"/>
                </a:solidFill>
                <a:latin typeface="Trebuchet MS"/>
                <a:cs typeface="Trebuchet MS"/>
              </a:rPr>
              <a:t>perkembangan</a:t>
            </a:r>
            <a:r>
              <a:rPr sz="3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65" dirty="0">
                <a:solidFill>
                  <a:srgbClr val="FFFFFF"/>
                </a:solidFill>
                <a:latin typeface="Trebuchet MS"/>
                <a:cs typeface="Trebuchet MS"/>
              </a:rPr>
              <a:t>pribadi</a:t>
            </a:r>
            <a:r>
              <a:rPr sz="3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20" dirty="0">
                <a:solidFill>
                  <a:srgbClr val="FFFFFF"/>
                </a:solidFill>
                <a:latin typeface="Trebuchet MS"/>
                <a:cs typeface="Trebuchet MS"/>
              </a:rPr>
              <a:t>dan </a:t>
            </a:r>
            <a:r>
              <a:rPr sz="3800" spc="-1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800" spc="-130" dirty="0">
                <a:solidFill>
                  <a:srgbClr val="FFFFFF"/>
                </a:solidFill>
                <a:latin typeface="Trebuchet MS"/>
                <a:cs typeface="Trebuchet MS"/>
              </a:rPr>
              <a:t>moral</a:t>
            </a:r>
            <a:endParaRPr sz="3800">
              <a:latin typeface="Trebuchet MS"/>
              <a:cs typeface="Trebuchet MS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73099" y="7356239"/>
            <a:ext cx="78220" cy="7822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8128041"/>
            <a:ext cx="78220" cy="7822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15302589" y="7864195"/>
            <a:ext cx="22860" cy="26670"/>
          </a:xfrm>
          <a:custGeom>
            <a:avLst/>
            <a:gdLst/>
            <a:ahLst/>
            <a:cxnLst/>
            <a:rect l="l" t="t" r="r" b="b"/>
            <a:pathLst>
              <a:path w="22859" h="26670">
                <a:moveTo>
                  <a:pt x="0" y="26312"/>
                </a:moveTo>
                <a:lnTo>
                  <a:pt x="11138" y="13111"/>
                </a:lnTo>
                <a:lnTo>
                  <a:pt x="22365" y="0"/>
                </a:lnTo>
                <a:lnTo>
                  <a:pt x="19173" y="8433"/>
                </a:lnTo>
                <a:lnTo>
                  <a:pt x="14232" y="15802"/>
                </a:lnTo>
                <a:lnTo>
                  <a:pt x="7766" y="21848"/>
                </a:lnTo>
                <a:lnTo>
                  <a:pt x="0" y="263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7971719"/>
            <a:ext cx="78220" cy="7822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8128041"/>
            <a:ext cx="78220" cy="78220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15442286" y="769687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1315" y="40426"/>
                </a:moveTo>
                <a:lnTo>
                  <a:pt x="837" y="40426"/>
                </a:lnTo>
                <a:lnTo>
                  <a:pt x="478" y="40306"/>
                </a:lnTo>
                <a:lnTo>
                  <a:pt x="0" y="40306"/>
                </a:lnTo>
                <a:lnTo>
                  <a:pt x="12050" y="27867"/>
                </a:lnTo>
                <a:lnTo>
                  <a:pt x="24279" y="15428"/>
                </a:lnTo>
                <a:lnTo>
                  <a:pt x="29542" y="10285"/>
                </a:lnTo>
                <a:lnTo>
                  <a:pt x="34924" y="5142"/>
                </a:lnTo>
                <a:lnTo>
                  <a:pt x="40186" y="0"/>
                </a:lnTo>
                <a:lnTo>
                  <a:pt x="40186" y="478"/>
                </a:lnTo>
                <a:lnTo>
                  <a:pt x="40306" y="956"/>
                </a:lnTo>
                <a:lnTo>
                  <a:pt x="40306" y="1435"/>
                </a:lnTo>
                <a:lnTo>
                  <a:pt x="37241" y="16626"/>
                </a:lnTo>
                <a:lnTo>
                  <a:pt x="28884" y="29048"/>
                </a:lnTo>
                <a:lnTo>
                  <a:pt x="16490" y="37411"/>
                </a:lnTo>
                <a:lnTo>
                  <a:pt x="1315" y="4042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7815516"/>
            <a:ext cx="78220" cy="78220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8127921"/>
            <a:ext cx="78220" cy="7822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7971719"/>
            <a:ext cx="78220" cy="78220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15607579" y="7555499"/>
            <a:ext cx="29209" cy="25400"/>
          </a:xfrm>
          <a:custGeom>
            <a:avLst/>
            <a:gdLst/>
            <a:ahLst/>
            <a:cxnLst/>
            <a:rect l="l" t="t" r="r" b="b"/>
            <a:pathLst>
              <a:path w="29209" h="25400">
                <a:moveTo>
                  <a:pt x="0" y="24877"/>
                </a:moveTo>
                <a:lnTo>
                  <a:pt x="14262" y="12393"/>
                </a:lnTo>
                <a:lnTo>
                  <a:pt x="28704" y="0"/>
                </a:lnTo>
                <a:lnTo>
                  <a:pt x="24186" y="8815"/>
                </a:lnTo>
                <a:lnTo>
                  <a:pt x="17671" y="16161"/>
                </a:lnTo>
                <a:lnTo>
                  <a:pt x="9497" y="21646"/>
                </a:lnTo>
                <a:lnTo>
                  <a:pt x="0" y="2487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60695" y="7659195"/>
            <a:ext cx="78220" cy="7822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7815517"/>
            <a:ext cx="78220" cy="7822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7971719"/>
            <a:ext cx="78220" cy="7822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8127921"/>
            <a:ext cx="78220" cy="7822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716896" y="7502993"/>
            <a:ext cx="78220" cy="7822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7815517"/>
            <a:ext cx="78220" cy="7822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716896" y="7659195"/>
            <a:ext cx="78220" cy="7822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7971719"/>
            <a:ext cx="78220" cy="7822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8127921"/>
            <a:ext cx="78220" cy="7822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73099" y="7659195"/>
            <a:ext cx="78220" cy="7822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73099" y="7502993"/>
            <a:ext cx="78220" cy="7822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7815517"/>
            <a:ext cx="78220" cy="7822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7971719"/>
            <a:ext cx="78220" cy="7822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8127921"/>
            <a:ext cx="78220" cy="78220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16040304" y="7228024"/>
            <a:ext cx="67945" cy="50165"/>
          </a:xfrm>
          <a:custGeom>
            <a:avLst/>
            <a:gdLst/>
            <a:ahLst/>
            <a:cxnLst/>
            <a:rect l="l" t="t" r="r" b="b"/>
            <a:pathLst>
              <a:path w="67944" h="50165">
                <a:moveTo>
                  <a:pt x="28226" y="50113"/>
                </a:moveTo>
                <a:lnTo>
                  <a:pt x="20065" y="49248"/>
                </a:lnTo>
                <a:lnTo>
                  <a:pt x="12543" y="46779"/>
                </a:lnTo>
                <a:lnTo>
                  <a:pt x="5806" y="42898"/>
                </a:lnTo>
                <a:lnTo>
                  <a:pt x="0" y="37794"/>
                </a:lnTo>
                <a:lnTo>
                  <a:pt x="16279" y="28172"/>
                </a:lnTo>
                <a:lnTo>
                  <a:pt x="32636" y="18673"/>
                </a:lnTo>
                <a:lnTo>
                  <a:pt x="65542" y="0"/>
                </a:lnTo>
                <a:lnTo>
                  <a:pt x="66619" y="3588"/>
                </a:lnTo>
                <a:lnTo>
                  <a:pt x="67336" y="7176"/>
                </a:lnTo>
                <a:lnTo>
                  <a:pt x="67336" y="11003"/>
                </a:lnTo>
                <a:lnTo>
                  <a:pt x="64253" y="26247"/>
                </a:lnTo>
                <a:lnTo>
                  <a:pt x="55854" y="38676"/>
                </a:lnTo>
                <a:lnTo>
                  <a:pt x="43419" y="47047"/>
                </a:lnTo>
                <a:lnTo>
                  <a:pt x="28226" y="501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7356239"/>
            <a:ext cx="78220" cy="7822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7199917"/>
            <a:ext cx="78220" cy="7822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5622" y="7356239"/>
            <a:ext cx="78220" cy="78220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16349719" y="7076247"/>
            <a:ext cx="70485" cy="45720"/>
          </a:xfrm>
          <a:custGeom>
            <a:avLst/>
            <a:gdLst/>
            <a:ahLst/>
            <a:cxnLst/>
            <a:rect l="l" t="t" r="r" b="b"/>
            <a:pathLst>
              <a:path w="70484" h="45720">
                <a:moveTo>
                  <a:pt x="31216" y="45688"/>
                </a:moveTo>
                <a:lnTo>
                  <a:pt x="21932" y="44548"/>
                </a:lnTo>
                <a:lnTo>
                  <a:pt x="13455" y="41323"/>
                </a:lnTo>
                <a:lnTo>
                  <a:pt x="6054" y="36303"/>
                </a:lnTo>
                <a:lnTo>
                  <a:pt x="0" y="29781"/>
                </a:lnTo>
                <a:lnTo>
                  <a:pt x="34815" y="14442"/>
                </a:lnTo>
                <a:lnTo>
                  <a:pt x="54180" y="6219"/>
                </a:lnTo>
                <a:lnTo>
                  <a:pt x="61954" y="3229"/>
                </a:lnTo>
                <a:lnTo>
                  <a:pt x="69609" y="0"/>
                </a:lnTo>
                <a:lnTo>
                  <a:pt x="70087" y="2152"/>
                </a:lnTo>
                <a:lnTo>
                  <a:pt x="70326" y="4305"/>
                </a:lnTo>
                <a:lnTo>
                  <a:pt x="70326" y="6578"/>
                </a:lnTo>
                <a:lnTo>
                  <a:pt x="67243" y="21822"/>
                </a:lnTo>
                <a:lnTo>
                  <a:pt x="58844" y="34251"/>
                </a:lnTo>
                <a:lnTo>
                  <a:pt x="46409" y="42621"/>
                </a:lnTo>
                <a:lnTo>
                  <a:pt x="31216" y="4568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341825" y="7199917"/>
            <a:ext cx="78220" cy="78220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41825" y="7356239"/>
            <a:ext cx="78220" cy="7822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7043715"/>
            <a:ext cx="78220" cy="78220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7199917"/>
            <a:ext cx="78220" cy="78220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98028" y="7356239"/>
            <a:ext cx="78220" cy="78220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7043715"/>
            <a:ext cx="78220" cy="78220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7199917"/>
            <a:ext cx="78220" cy="7822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54349" y="7356239"/>
            <a:ext cx="78220" cy="78220"/>
          </a:xfrm>
          <a:prstGeom prst="rect">
            <a:avLst/>
          </a:prstGeom>
        </p:spPr>
      </p:pic>
      <p:sp>
        <p:nvSpPr>
          <p:cNvPr id="60" name="object 60"/>
          <p:cNvSpPr/>
          <p:nvPr/>
        </p:nvSpPr>
        <p:spPr>
          <a:xfrm>
            <a:off x="16800504" y="6931168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19" h="34925">
                <a:moveTo>
                  <a:pt x="32173" y="34445"/>
                </a:moveTo>
                <a:lnTo>
                  <a:pt x="22487" y="33238"/>
                </a:lnTo>
                <a:lnTo>
                  <a:pt x="13709" y="29811"/>
                </a:lnTo>
                <a:lnTo>
                  <a:pt x="6120" y="24455"/>
                </a:lnTo>
                <a:lnTo>
                  <a:pt x="0" y="17462"/>
                </a:lnTo>
                <a:lnTo>
                  <a:pt x="35357" y="8506"/>
                </a:lnTo>
                <a:lnTo>
                  <a:pt x="70805" y="0"/>
                </a:lnTo>
                <a:lnTo>
                  <a:pt x="66568" y="13556"/>
                </a:lnTo>
                <a:lnTo>
                  <a:pt x="58082" y="24488"/>
                </a:lnTo>
                <a:lnTo>
                  <a:pt x="46299" y="31788"/>
                </a:lnTo>
                <a:lnTo>
                  <a:pt x="32173" y="3444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6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93568" y="7043715"/>
            <a:ext cx="78220" cy="7822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93568" y="7199917"/>
            <a:ext cx="78220" cy="78220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793568" y="7356119"/>
            <a:ext cx="78220" cy="7822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950010" y="6900908"/>
            <a:ext cx="78101" cy="6470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49890" y="7043595"/>
            <a:ext cx="78220" cy="7822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49890" y="7199797"/>
            <a:ext cx="78220" cy="7822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949890" y="7356119"/>
            <a:ext cx="78220" cy="7822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06092" y="6887512"/>
            <a:ext cx="78220" cy="7822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06092" y="7043715"/>
            <a:ext cx="78220" cy="7822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06092" y="7199917"/>
            <a:ext cx="78220" cy="78220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06092" y="7356239"/>
            <a:ext cx="78220" cy="78220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62295" y="6887512"/>
            <a:ext cx="78220" cy="7822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262295" y="7043715"/>
            <a:ext cx="78220" cy="7822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262295" y="7199917"/>
            <a:ext cx="78220" cy="7822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62295" y="7356239"/>
            <a:ext cx="78220" cy="7822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418496" y="6887512"/>
            <a:ext cx="78220" cy="7822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18496" y="7043715"/>
            <a:ext cx="78220" cy="7822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18496" y="7199917"/>
            <a:ext cx="78220" cy="78220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418496" y="7356239"/>
            <a:ext cx="78220" cy="78220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7503112"/>
            <a:ext cx="78220" cy="78220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7659314"/>
            <a:ext cx="78220" cy="78220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7815516"/>
            <a:ext cx="78220" cy="7822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7971719"/>
            <a:ext cx="78220" cy="78220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8128041"/>
            <a:ext cx="78220" cy="78220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5622" y="7503112"/>
            <a:ext cx="78220" cy="78220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5622" y="7659314"/>
            <a:ext cx="78220" cy="78220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7815516"/>
            <a:ext cx="78220" cy="78220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7971719"/>
            <a:ext cx="78220" cy="78220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8127921"/>
            <a:ext cx="78220" cy="78220"/>
          </a:xfrm>
          <a:prstGeom prst="rect">
            <a:avLst/>
          </a:prstGeom>
        </p:spPr>
      </p:pic>
      <p:pic>
        <p:nvPicPr>
          <p:cNvPr id="90" name="object 9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41825" y="7503112"/>
            <a:ext cx="78220" cy="78220"/>
          </a:xfrm>
          <a:prstGeom prst="rect">
            <a:avLst/>
          </a:prstGeom>
        </p:spPr>
      </p:pic>
      <p:pic>
        <p:nvPicPr>
          <p:cNvPr id="91" name="object 9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41825" y="7659314"/>
            <a:ext cx="78220" cy="78220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7815517"/>
            <a:ext cx="78220" cy="78220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7971719"/>
            <a:ext cx="78220" cy="7822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8127921"/>
            <a:ext cx="78220" cy="78220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98028" y="7503112"/>
            <a:ext cx="78220" cy="78220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98028" y="7659195"/>
            <a:ext cx="78220" cy="78220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7815517"/>
            <a:ext cx="78220" cy="78220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7971719"/>
            <a:ext cx="78220" cy="7822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8127921"/>
            <a:ext cx="78220" cy="7822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54349" y="7503112"/>
            <a:ext cx="78220" cy="7822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54349" y="7659195"/>
            <a:ext cx="78220" cy="78220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7815517"/>
            <a:ext cx="78220" cy="78220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7971719"/>
            <a:ext cx="78220" cy="78220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8127921"/>
            <a:ext cx="78220" cy="78220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793568" y="7502993"/>
            <a:ext cx="78220" cy="78220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793568" y="7659195"/>
            <a:ext cx="78220" cy="78220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93568" y="7815397"/>
            <a:ext cx="78220" cy="78220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93568" y="7971599"/>
            <a:ext cx="78220" cy="78220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93568" y="8127921"/>
            <a:ext cx="78220" cy="78220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949890" y="7502993"/>
            <a:ext cx="78220" cy="78220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949890" y="7659195"/>
            <a:ext cx="78220" cy="78220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49890" y="7815397"/>
            <a:ext cx="78220" cy="78220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49890" y="7971599"/>
            <a:ext cx="78220" cy="78220"/>
          </a:xfrm>
          <a:prstGeom prst="rect">
            <a:avLst/>
          </a:prstGeom>
        </p:spPr>
      </p:pic>
      <p:pic>
        <p:nvPicPr>
          <p:cNvPr id="114" name="object 1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49890" y="8127802"/>
            <a:ext cx="78220" cy="78220"/>
          </a:xfrm>
          <a:prstGeom prst="rect">
            <a:avLst/>
          </a:prstGeom>
        </p:spPr>
      </p:pic>
      <p:pic>
        <p:nvPicPr>
          <p:cNvPr id="115" name="object 1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06092" y="7502993"/>
            <a:ext cx="78220" cy="78220"/>
          </a:xfrm>
          <a:prstGeom prst="rect">
            <a:avLst/>
          </a:prstGeom>
        </p:spPr>
      </p:pic>
      <p:pic>
        <p:nvPicPr>
          <p:cNvPr id="116" name="object 1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06092" y="7659195"/>
            <a:ext cx="78220" cy="78220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06092" y="7815517"/>
            <a:ext cx="78220" cy="78220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06092" y="7971719"/>
            <a:ext cx="78220" cy="78220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06092" y="8127921"/>
            <a:ext cx="78220" cy="78220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62295" y="7502993"/>
            <a:ext cx="78220" cy="7822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62295" y="7659195"/>
            <a:ext cx="78220" cy="7822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262295" y="7815517"/>
            <a:ext cx="78220" cy="78220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262295" y="7971719"/>
            <a:ext cx="78220" cy="78220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262295" y="8127921"/>
            <a:ext cx="78220" cy="78220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418496" y="7502993"/>
            <a:ext cx="78220" cy="78220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418496" y="7659195"/>
            <a:ext cx="78220" cy="78220"/>
          </a:xfrm>
          <a:prstGeom prst="rect">
            <a:avLst/>
          </a:prstGeom>
        </p:spPr>
      </p:pic>
      <p:pic>
        <p:nvPicPr>
          <p:cNvPr id="127" name="object 1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18496" y="7815517"/>
            <a:ext cx="78220" cy="78220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18496" y="7971719"/>
            <a:ext cx="78220" cy="78220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18496" y="8127921"/>
            <a:ext cx="78220" cy="78220"/>
          </a:xfrm>
          <a:prstGeom prst="rect">
            <a:avLst/>
          </a:prstGeom>
        </p:spPr>
      </p:pic>
      <p:sp>
        <p:nvSpPr>
          <p:cNvPr id="130" name="object 130"/>
          <p:cNvSpPr/>
          <p:nvPr/>
        </p:nvSpPr>
        <p:spPr>
          <a:xfrm>
            <a:off x="14833744" y="8590548"/>
            <a:ext cx="41275" cy="67945"/>
          </a:xfrm>
          <a:custGeom>
            <a:avLst/>
            <a:gdLst/>
            <a:ahLst/>
            <a:cxnLst/>
            <a:rect l="l" t="t" r="r" b="b"/>
            <a:pathLst>
              <a:path w="41275" h="67945">
                <a:moveTo>
                  <a:pt x="1913" y="67336"/>
                </a:moveTo>
                <a:lnTo>
                  <a:pt x="1315" y="67336"/>
                </a:lnTo>
                <a:lnTo>
                  <a:pt x="598" y="67097"/>
                </a:lnTo>
                <a:lnTo>
                  <a:pt x="0" y="67097"/>
                </a:lnTo>
                <a:lnTo>
                  <a:pt x="4186" y="56572"/>
                </a:lnTo>
                <a:lnTo>
                  <a:pt x="11853" y="38532"/>
                </a:lnTo>
                <a:lnTo>
                  <a:pt x="28824" y="0"/>
                </a:lnTo>
                <a:lnTo>
                  <a:pt x="33840" y="5873"/>
                </a:lnTo>
                <a:lnTo>
                  <a:pt x="37645" y="12633"/>
                </a:lnTo>
                <a:lnTo>
                  <a:pt x="40059" y="20132"/>
                </a:lnTo>
                <a:lnTo>
                  <a:pt x="40904" y="28226"/>
                </a:lnTo>
                <a:lnTo>
                  <a:pt x="37822" y="43403"/>
                </a:lnTo>
                <a:lnTo>
                  <a:pt x="29437" y="55810"/>
                </a:lnTo>
                <a:lnTo>
                  <a:pt x="17037" y="64202"/>
                </a:lnTo>
                <a:lnTo>
                  <a:pt x="1913" y="673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1" name="object 1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96428" y="8735866"/>
            <a:ext cx="78220" cy="78220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96428" y="8892068"/>
            <a:ext cx="78220" cy="78220"/>
          </a:xfrm>
          <a:prstGeom prst="rect">
            <a:avLst/>
          </a:prstGeom>
        </p:spPr>
      </p:pic>
      <p:sp>
        <p:nvSpPr>
          <p:cNvPr id="133" name="object 133"/>
          <p:cNvSpPr/>
          <p:nvPr/>
        </p:nvSpPr>
        <p:spPr>
          <a:xfrm>
            <a:off x="14986119" y="8282330"/>
            <a:ext cx="45085" cy="63500"/>
          </a:xfrm>
          <a:custGeom>
            <a:avLst/>
            <a:gdLst/>
            <a:ahLst/>
            <a:cxnLst/>
            <a:rect l="l" t="t" r="r" b="b"/>
            <a:pathLst>
              <a:path w="45084" h="63500">
                <a:moveTo>
                  <a:pt x="5740" y="63150"/>
                </a:moveTo>
                <a:lnTo>
                  <a:pt x="3707" y="63150"/>
                </a:lnTo>
                <a:lnTo>
                  <a:pt x="1913" y="62791"/>
                </a:lnTo>
                <a:lnTo>
                  <a:pt x="0" y="62552"/>
                </a:lnTo>
                <a:lnTo>
                  <a:pt x="17940" y="31141"/>
                </a:lnTo>
                <a:lnTo>
                  <a:pt x="36239" y="0"/>
                </a:lnTo>
                <a:lnTo>
                  <a:pt x="39786" y="5303"/>
                </a:lnTo>
                <a:lnTo>
                  <a:pt x="42459" y="11123"/>
                </a:lnTo>
                <a:lnTo>
                  <a:pt x="44144" y="17391"/>
                </a:lnTo>
                <a:lnTo>
                  <a:pt x="44731" y="24040"/>
                </a:lnTo>
                <a:lnTo>
                  <a:pt x="41666" y="39216"/>
                </a:lnTo>
                <a:lnTo>
                  <a:pt x="33309" y="51623"/>
                </a:lnTo>
                <a:lnTo>
                  <a:pt x="20915" y="60016"/>
                </a:lnTo>
                <a:lnTo>
                  <a:pt x="5740" y="631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4" name="object 1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52629" y="8423342"/>
            <a:ext cx="78220" cy="78220"/>
          </a:xfrm>
          <a:prstGeom prst="rect">
            <a:avLst/>
          </a:prstGeom>
        </p:spPr>
      </p:pic>
      <p:pic>
        <p:nvPicPr>
          <p:cNvPr id="135" name="object 1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52629" y="8579664"/>
            <a:ext cx="78220" cy="78220"/>
          </a:xfrm>
          <a:prstGeom prst="rect">
            <a:avLst/>
          </a:prstGeom>
        </p:spPr>
      </p:pic>
      <p:pic>
        <p:nvPicPr>
          <p:cNvPr id="136" name="object 1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52629" y="8735866"/>
            <a:ext cx="78220" cy="78220"/>
          </a:xfrm>
          <a:prstGeom prst="rect">
            <a:avLst/>
          </a:prstGeom>
        </p:spPr>
      </p:pic>
      <p:pic>
        <p:nvPicPr>
          <p:cNvPr id="137" name="object 1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52629" y="8892068"/>
            <a:ext cx="78220" cy="78220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8267259"/>
            <a:ext cx="78220" cy="78220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8423461"/>
            <a:ext cx="78220" cy="78220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108952" y="8579664"/>
            <a:ext cx="78220" cy="78220"/>
          </a:xfrm>
          <a:prstGeom prst="rect">
            <a:avLst/>
          </a:prstGeom>
        </p:spPr>
      </p:pic>
      <p:pic>
        <p:nvPicPr>
          <p:cNvPr id="141" name="object 1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108952" y="8735866"/>
            <a:ext cx="78220" cy="78220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8892188"/>
            <a:ext cx="78220" cy="78220"/>
          </a:xfrm>
          <a:prstGeom prst="rect">
            <a:avLst/>
          </a:prstGeom>
        </p:spPr>
      </p:pic>
      <p:pic>
        <p:nvPicPr>
          <p:cNvPr id="143" name="object 1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8267259"/>
            <a:ext cx="78220" cy="78220"/>
          </a:xfrm>
          <a:prstGeom prst="rect">
            <a:avLst/>
          </a:prstGeom>
        </p:spPr>
      </p:pic>
      <p:pic>
        <p:nvPicPr>
          <p:cNvPr id="144" name="object 1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8423461"/>
            <a:ext cx="78220" cy="78220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48170" y="8579664"/>
            <a:ext cx="78220" cy="78220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48170" y="8735866"/>
            <a:ext cx="78220" cy="78220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8892068"/>
            <a:ext cx="78220" cy="78220"/>
          </a:xfrm>
          <a:prstGeom prst="rect">
            <a:avLst/>
          </a:prstGeom>
        </p:spPr>
      </p:pic>
      <p:pic>
        <p:nvPicPr>
          <p:cNvPr id="148" name="object 1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8267259"/>
            <a:ext cx="78220" cy="78220"/>
          </a:xfrm>
          <a:prstGeom prst="rect">
            <a:avLst/>
          </a:prstGeom>
        </p:spPr>
      </p:pic>
      <p:pic>
        <p:nvPicPr>
          <p:cNvPr id="149" name="object 14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8423342"/>
            <a:ext cx="78220" cy="78220"/>
          </a:xfrm>
          <a:prstGeom prst="rect">
            <a:avLst/>
          </a:prstGeom>
        </p:spPr>
      </p:pic>
      <p:pic>
        <p:nvPicPr>
          <p:cNvPr id="150" name="object 15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404372" y="8579664"/>
            <a:ext cx="78220" cy="78220"/>
          </a:xfrm>
          <a:prstGeom prst="rect">
            <a:avLst/>
          </a:prstGeom>
        </p:spPr>
      </p:pic>
      <p:pic>
        <p:nvPicPr>
          <p:cNvPr id="151" name="object 1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404372" y="8735866"/>
            <a:ext cx="78220" cy="78220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8892068"/>
            <a:ext cx="78220" cy="78220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8267140"/>
            <a:ext cx="78220" cy="78220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8423342"/>
            <a:ext cx="78220" cy="78220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60695" y="8579664"/>
            <a:ext cx="78220" cy="78220"/>
          </a:xfrm>
          <a:prstGeom prst="rect">
            <a:avLst/>
          </a:prstGeom>
        </p:spPr>
      </p:pic>
      <p:pic>
        <p:nvPicPr>
          <p:cNvPr id="156" name="object 1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60695" y="8735866"/>
            <a:ext cx="78220" cy="78220"/>
          </a:xfrm>
          <a:prstGeom prst="rect">
            <a:avLst/>
          </a:prstGeom>
        </p:spPr>
      </p:pic>
      <p:pic>
        <p:nvPicPr>
          <p:cNvPr id="157" name="object 15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560695" y="8892188"/>
            <a:ext cx="78220" cy="78220"/>
          </a:xfrm>
          <a:prstGeom prst="rect">
            <a:avLst/>
          </a:prstGeom>
        </p:spPr>
      </p:pic>
      <p:pic>
        <p:nvPicPr>
          <p:cNvPr id="158" name="object 1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8267140"/>
            <a:ext cx="78220" cy="78220"/>
          </a:xfrm>
          <a:prstGeom prst="rect">
            <a:avLst/>
          </a:prstGeom>
        </p:spPr>
      </p:pic>
      <p:pic>
        <p:nvPicPr>
          <p:cNvPr id="159" name="object 15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8423342"/>
            <a:ext cx="78220" cy="78220"/>
          </a:xfrm>
          <a:prstGeom prst="rect">
            <a:avLst/>
          </a:prstGeom>
        </p:spPr>
      </p:pic>
      <p:pic>
        <p:nvPicPr>
          <p:cNvPr id="160" name="object 16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716896" y="8579544"/>
            <a:ext cx="78220" cy="7822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716896" y="8735747"/>
            <a:ext cx="78220" cy="7822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8892068"/>
            <a:ext cx="78220" cy="78220"/>
          </a:xfrm>
          <a:prstGeom prst="rect">
            <a:avLst/>
          </a:prstGeom>
        </p:spPr>
      </p:pic>
      <p:pic>
        <p:nvPicPr>
          <p:cNvPr id="163" name="object 16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8267140"/>
            <a:ext cx="78220" cy="78220"/>
          </a:xfrm>
          <a:prstGeom prst="rect">
            <a:avLst/>
          </a:prstGeom>
        </p:spPr>
      </p:pic>
      <p:pic>
        <p:nvPicPr>
          <p:cNvPr id="164" name="object 1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8423342"/>
            <a:ext cx="78220" cy="78220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73099" y="8579544"/>
            <a:ext cx="78220" cy="78220"/>
          </a:xfrm>
          <a:prstGeom prst="rect">
            <a:avLst/>
          </a:prstGeom>
        </p:spPr>
      </p:pic>
      <p:pic>
        <p:nvPicPr>
          <p:cNvPr id="166" name="object 16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73099" y="8735747"/>
            <a:ext cx="78220" cy="78220"/>
          </a:xfrm>
          <a:prstGeom prst="rect">
            <a:avLst/>
          </a:prstGeom>
        </p:spPr>
      </p:pic>
      <p:pic>
        <p:nvPicPr>
          <p:cNvPr id="167" name="object 16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8892068"/>
            <a:ext cx="78220" cy="78220"/>
          </a:xfrm>
          <a:prstGeom prst="rect">
            <a:avLst/>
          </a:prstGeom>
        </p:spPr>
      </p:pic>
      <p:sp>
        <p:nvSpPr>
          <p:cNvPr id="168" name="object 168"/>
          <p:cNvSpPr/>
          <p:nvPr/>
        </p:nvSpPr>
        <p:spPr>
          <a:xfrm>
            <a:off x="14685554" y="9046955"/>
            <a:ext cx="33020" cy="69850"/>
          </a:xfrm>
          <a:custGeom>
            <a:avLst/>
            <a:gdLst/>
            <a:ahLst/>
            <a:cxnLst/>
            <a:rect l="l" t="t" r="r" b="b"/>
            <a:pathLst>
              <a:path w="33019" h="69850">
                <a:moveTo>
                  <a:pt x="0" y="69489"/>
                </a:moveTo>
                <a:lnTo>
                  <a:pt x="8327" y="34699"/>
                </a:lnTo>
                <a:lnTo>
                  <a:pt x="17103" y="0"/>
                </a:lnTo>
                <a:lnTo>
                  <a:pt x="23537" y="6036"/>
                </a:lnTo>
                <a:lnTo>
                  <a:pt x="28480" y="13395"/>
                </a:lnTo>
                <a:lnTo>
                  <a:pt x="31651" y="21831"/>
                </a:lnTo>
                <a:lnTo>
                  <a:pt x="32771" y="31097"/>
                </a:lnTo>
                <a:lnTo>
                  <a:pt x="30274" y="44849"/>
                </a:lnTo>
                <a:lnTo>
                  <a:pt x="23382" y="56438"/>
                </a:lnTo>
                <a:lnTo>
                  <a:pt x="12991" y="64954"/>
                </a:lnTo>
                <a:lnTo>
                  <a:pt x="0" y="6948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4655055" y="9195144"/>
            <a:ext cx="63500" cy="78740"/>
          </a:xfrm>
          <a:custGeom>
            <a:avLst/>
            <a:gdLst/>
            <a:ahLst/>
            <a:cxnLst/>
            <a:rect l="l" t="t" r="r" b="b"/>
            <a:pathLst>
              <a:path w="63500" h="78740">
                <a:moveTo>
                  <a:pt x="24159" y="78220"/>
                </a:moveTo>
                <a:lnTo>
                  <a:pt x="17441" y="77615"/>
                </a:lnTo>
                <a:lnTo>
                  <a:pt x="11138" y="75888"/>
                </a:lnTo>
                <a:lnTo>
                  <a:pt x="5305" y="73175"/>
                </a:lnTo>
                <a:lnTo>
                  <a:pt x="0" y="69609"/>
                </a:lnTo>
                <a:lnTo>
                  <a:pt x="6174" y="35716"/>
                </a:lnTo>
                <a:lnTo>
                  <a:pt x="12797" y="1913"/>
                </a:lnTo>
                <a:lnTo>
                  <a:pt x="16385" y="717"/>
                </a:lnTo>
                <a:lnTo>
                  <a:pt x="20212" y="0"/>
                </a:lnTo>
                <a:lnTo>
                  <a:pt x="24159" y="0"/>
                </a:lnTo>
                <a:lnTo>
                  <a:pt x="39403" y="3083"/>
                </a:lnTo>
                <a:lnTo>
                  <a:pt x="51833" y="11481"/>
                </a:lnTo>
                <a:lnTo>
                  <a:pt x="60203" y="23916"/>
                </a:lnTo>
                <a:lnTo>
                  <a:pt x="63270" y="39110"/>
                </a:lnTo>
                <a:lnTo>
                  <a:pt x="60203" y="54287"/>
                </a:lnTo>
                <a:lnTo>
                  <a:pt x="51833" y="66694"/>
                </a:lnTo>
                <a:lnTo>
                  <a:pt x="39403" y="75086"/>
                </a:lnTo>
                <a:lnTo>
                  <a:pt x="24159" y="782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0" name="object 17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640225" y="9351347"/>
            <a:ext cx="78220" cy="78220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4640225" y="9507549"/>
            <a:ext cx="78220" cy="78220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640225" y="9663870"/>
            <a:ext cx="78220" cy="78220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96428" y="9038942"/>
            <a:ext cx="78220" cy="78220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96428" y="9195144"/>
            <a:ext cx="78220" cy="78220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96428" y="9351347"/>
            <a:ext cx="78220" cy="78220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96428" y="9507549"/>
            <a:ext cx="78220" cy="78220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96428" y="9663870"/>
            <a:ext cx="78220" cy="78220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52629" y="9038942"/>
            <a:ext cx="78220" cy="78220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52629" y="9195144"/>
            <a:ext cx="78220" cy="78220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52629" y="9351347"/>
            <a:ext cx="78220" cy="78220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52629" y="9507549"/>
            <a:ext cx="78220" cy="78220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952629" y="9663870"/>
            <a:ext cx="78220" cy="78220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9039061"/>
            <a:ext cx="78220" cy="78220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9195144"/>
            <a:ext cx="78220" cy="78220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108952" y="9351466"/>
            <a:ext cx="78220" cy="78220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108952" y="9507668"/>
            <a:ext cx="78220" cy="78220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9663870"/>
            <a:ext cx="78220" cy="78220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9038942"/>
            <a:ext cx="78220" cy="78220"/>
          </a:xfrm>
          <a:prstGeom prst="rect">
            <a:avLst/>
          </a:prstGeom>
        </p:spPr>
      </p:pic>
      <p:pic>
        <p:nvPicPr>
          <p:cNvPr id="189" name="object 18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9195144"/>
            <a:ext cx="78220" cy="78220"/>
          </a:xfrm>
          <a:prstGeom prst="rect">
            <a:avLst/>
          </a:prstGeom>
        </p:spPr>
      </p:pic>
      <p:pic>
        <p:nvPicPr>
          <p:cNvPr id="190" name="object 19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48170" y="9351347"/>
            <a:ext cx="78220" cy="78220"/>
          </a:xfrm>
          <a:prstGeom prst="rect">
            <a:avLst/>
          </a:prstGeom>
        </p:spPr>
      </p:pic>
      <p:pic>
        <p:nvPicPr>
          <p:cNvPr id="191" name="object 19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248170" y="9507549"/>
            <a:ext cx="78220" cy="78220"/>
          </a:xfrm>
          <a:prstGeom prst="rect">
            <a:avLst/>
          </a:prstGeom>
        </p:spPr>
      </p:pic>
      <p:pic>
        <p:nvPicPr>
          <p:cNvPr id="192" name="object 1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9663870"/>
            <a:ext cx="78220" cy="78220"/>
          </a:xfrm>
          <a:prstGeom prst="rect">
            <a:avLst/>
          </a:prstGeom>
        </p:spPr>
      </p:pic>
      <p:pic>
        <p:nvPicPr>
          <p:cNvPr id="193" name="object 19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9038942"/>
            <a:ext cx="78220" cy="78220"/>
          </a:xfrm>
          <a:prstGeom prst="rect">
            <a:avLst/>
          </a:prstGeom>
        </p:spPr>
      </p:pic>
      <p:pic>
        <p:nvPicPr>
          <p:cNvPr id="194" name="object 19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9195144"/>
            <a:ext cx="78220" cy="78220"/>
          </a:xfrm>
          <a:prstGeom prst="rect">
            <a:avLst/>
          </a:prstGeom>
        </p:spPr>
      </p:pic>
      <p:pic>
        <p:nvPicPr>
          <p:cNvPr id="195" name="object 19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404372" y="9351347"/>
            <a:ext cx="78220" cy="78220"/>
          </a:xfrm>
          <a:prstGeom prst="rect">
            <a:avLst/>
          </a:prstGeom>
        </p:spPr>
      </p:pic>
      <p:pic>
        <p:nvPicPr>
          <p:cNvPr id="196" name="object 19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404372" y="9507549"/>
            <a:ext cx="78220" cy="78220"/>
          </a:xfrm>
          <a:prstGeom prst="rect">
            <a:avLst/>
          </a:prstGeom>
        </p:spPr>
      </p:pic>
      <p:pic>
        <p:nvPicPr>
          <p:cNvPr id="197" name="object 1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9663870"/>
            <a:ext cx="78220" cy="78220"/>
          </a:xfrm>
          <a:prstGeom prst="rect">
            <a:avLst/>
          </a:prstGeom>
        </p:spPr>
      </p:pic>
      <p:pic>
        <p:nvPicPr>
          <p:cNvPr id="198" name="object 19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9038942"/>
            <a:ext cx="78220" cy="78220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9195144"/>
            <a:ext cx="78220" cy="78220"/>
          </a:xfrm>
          <a:prstGeom prst="rect">
            <a:avLst/>
          </a:prstGeom>
        </p:spPr>
      </p:pic>
      <p:pic>
        <p:nvPicPr>
          <p:cNvPr id="200" name="object 20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60695" y="9351347"/>
            <a:ext cx="78220" cy="78220"/>
          </a:xfrm>
          <a:prstGeom prst="rect">
            <a:avLst/>
          </a:prstGeom>
        </p:spPr>
      </p:pic>
      <p:pic>
        <p:nvPicPr>
          <p:cNvPr id="201" name="object 20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560695" y="9507549"/>
            <a:ext cx="78220" cy="78220"/>
          </a:xfrm>
          <a:prstGeom prst="rect">
            <a:avLst/>
          </a:prstGeom>
        </p:spPr>
      </p:pic>
      <p:pic>
        <p:nvPicPr>
          <p:cNvPr id="202" name="object 20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560695" y="9663870"/>
            <a:ext cx="78220" cy="78220"/>
          </a:xfrm>
          <a:prstGeom prst="rect">
            <a:avLst/>
          </a:prstGeom>
        </p:spPr>
      </p:pic>
      <p:pic>
        <p:nvPicPr>
          <p:cNvPr id="203" name="object 20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9038942"/>
            <a:ext cx="78220" cy="78220"/>
          </a:xfrm>
          <a:prstGeom prst="rect">
            <a:avLst/>
          </a:prstGeom>
        </p:spPr>
      </p:pic>
      <p:pic>
        <p:nvPicPr>
          <p:cNvPr id="204" name="object 20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9195144"/>
            <a:ext cx="78220" cy="78220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716896" y="9351347"/>
            <a:ext cx="78220" cy="78220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716896" y="9507549"/>
            <a:ext cx="78220" cy="78220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9663870"/>
            <a:ext cx="78220" cy="78220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9038942"/>
            <a:ext cx="78220" cy="78220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9195144"/>
            <a:ext cx="78220" cy="78220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73099" y="9351347"/>
            <a:ext cx="78220" cy="78220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873099" y="9507549"/>
            <a:ext cx="78220" cy="78220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9663870"/>
            <a:ext cx="78220" cy="78220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8267259"/>
            <a:ext cx="78220" cy="78220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8423461"/>
            <a:ext cx="78220" cy="78220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8579664"/>
            <a:ext cx="78220" cy="78220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8735866"/>
            <a:ext cx="78220" cy="78220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8892188"/>
            <a:ext cx="78220" cy="78220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8267259"/>
            <a:ext cx="78220" cy="78220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8423461"/>
            <a:ext cx="78220" cy="78220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5622" y="8579664"/>
            <a:ext cx="78220" cy="78220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5622" y="8735866"/>
            <a:ext cx="78220" cy="78220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8892068"/>
            <a:ext cx="78220" cy="78220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8267259"/>
            <a:ext cx="78220" cy="78220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8423461"/>
            <a:ext cx="78220" cy="78220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41825" y="8579664"/>
            <a:ext cx="78220" cy="78220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41825" y="8735866"/>
            <a:ext cx="78220" cy="78220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8892068"/>
            <a:ext cx="78220" cy="78220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8267259"/>
            <a:ext cx="78220" cy="78220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8423342"/>
            <a:ext cx="78220" cy="78220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98028" y="8579664"/>
            <a:ext cx="78220" cy="78220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498028" y="8735866"/>
            <a:ext cx="78220" cy="78220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8892068"/>
            <a:ext cx="78220" cy="78220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8267259"/>
            <a:ext cx="78220" cy="78220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8423342"/>
            <a:ext cx="78220" cy="78220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54349" y="8579664"/>
            <a:ext cx="78220" cy="78220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54349" y="8735866"/>
            <a:ext cx="78220" cy="78220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654349" y="8892068"/>
            <a:ext cx="78220" cy="78220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93568" y="8267140"/>
            <a:ext cx="78220" cy="78220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6793568" y="8423342"/>
            <a:ext cx="78220" cy="78220"/>
          </a:xfrm>
          <a:prstGeom prst="rect">
            <a:avLst/>
          </a:prstGeom>
        </p:spPr>
      </p:pic>
      <p:pic>
        <p:nvPicPr>
          <p:cNvPr id="240" name="object 2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793568" y="8579544"/>
            <a:ext cx="78220" cy="78220"/>
          </a:xfrm>
          <a:prstGeom prst="rect">
            <a:avLst/>
          </a:prstGeom>
        </p:spPr>
      </p:pic>
      <p:pic>
        <p:nvPicPr>
          <p:cNvPr id="241" name="object 24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6793568" y="8735746"/>
            <a:ext cx="78220" cy="78220"/>
          </a:xfrm>
          <a:prstGeom prst="rect">
            <a:avLst/>
          </a:prstGeom>
        </p:spPr>
      </p:pic>
      <p:sp>
        <p:nvSpPr>
          <p:cNvPr id="242" name="object 242"/>
          <p:cNvSpPr/>
          <p:nvPr/>
        </p:nvSpPr>
        <p:spPr>
          <a:xfrm>
            <a:off x="16800864" y="8895896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0" y="12797"/>
                </a:moveTo>
                <a:lnTo>
                  <a:pt x="3827" y="7295"/>
                </a:lnTo>
                <a:lnTo>
                  <a:pt x="9209" y="2870"/>
                </a:lnTo>
                <a:lnTo>
                  <a:pt x="15428" y="0"/>
                </a:lnTo>
                <a:lnTo>
                  <a:pt x="10285" y="4186"/>
                </a:lnTo>
                <a:lnTo>
                  <a:pt x="0" y="1279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3" name="object 2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49890" y="8267140"/>
            <a:ext cx="78220" cy="78220"/>
          </a:xfrm>
          <a:prstGeom prst="rect">
            <a:avLst/>
          </a:prstGeom>
        </p:spPr>
      </p:pic>
      <p:pic>
        <p:nvPicPr>
          <p:cNvPr id="244" name="object 24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949890" y="8423342"/>
            <a:ext cx="78220" cy="78220"/>
          </a:xfrm>
          <a:prstGeom prst="rect">
            <a:avLst/>
          </a:prstGeom>
        </p:spPr>
      </p:pic>
      <p:pic>
        <p:nvPicPr>
          <p:cNvPr id="245" name="object 24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6949890" y="8579544"/>
            <a:ext cx="78220" cy="78220"/>
          </a:xfrm>
          <a:prstGeom prst="rect">
            <a:avLst/>
          </a:prstGeom>
        </p:spPr>
      </p:pic>
      <p:sp>
        <p:nvSpPr>
          <p:cNvPr id="246" name="object 246"/>
          <p:cNvSpPr/>
          <p:nvPr/>
        </p:nvSpPr>
        <p:spPr>
          <a:xfrm>
            <a:off x="16949890" y="8735866"/>
            <a:ext cx="75565" cy="62230"/>
          </a:xfrm>
          <a:custGeom>
            <a:avLst/>
            <a:gdLst/>
            <a:ahLst/>
            <a:cxnLst/>
            <a:rect l="l" t="t" r="r" b="b"/>
            <a:pathLst>
              <a:path w="75565" h="62229">
                <a:moveTo>
                  <a:pt x="7415" y="61835"/>
                </a:moveTo>
                <a:lnTo>
                  <a:pt x="2750" y="55376"/>
                </a:lnTo>
                <a:lnTo>
                  <a:pt x="0" y="47602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6" y="3066"/>
                </a:lnTo>
                <a:lnTo>
                  <a:pt x="39110" y="0"/>
                </a:lnTo>
                <a:lnTo>
                  <a:pt x="50928" y="1816"/>
                </a:lnTo>
                <a:lnTo>
                  <a:pt x="61267" y="6907"/>
                </a:lnTo>
                <a:lnTo>
                  <a:pt x="69586" y="14733"/>
                </a:lnTo>
                <a:lnTo>
                  <a:pt x="75350" y="24757"/>
                </a:lnTo>
                <a:lnTo>
                  <a:pt x="58125" y="33595"/>
                </a:lnTo>
                <a:lnTo>
                  <a:pt x="41068" y="42713"/>
                </a:lnTo>
                <a:lnTo>
                  <a:pt x="24169" y="52122"/>
                </a:lnTo>
                <a:lnTo>
                  <a:pt x="7415" y="6183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7" name="object 24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06092" y="8267140"/>
            <a:ext cx="78220" cy="78220"/>
          </a:xfrm>
          <a:prstGeom prst="rect">
            <a:avLst/>
          </a:prstGeom>
        </p:spPr>
      </p:pic>
      <p:pic>
        <p:nvPicPr>
          <p:cNvPr id="248" name="object 24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106092" y="8423342"/>
            <a:ext cx="78220" cy="78220"/>
          </a:xfrm>
          <a:prstGeom prst="rect">
            <a:avLst/>
          </a:prstGeom>
        </p:spPr>
      </p:pic>
      <p:pic>
        <p:nvPicPr>
          <p:cNvPr id="249" name="object 24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106092" y="8579664"/>
            <a:ext cx="78220" cy="78220"/>
          </a:xfrm>
          <a:prstGeom prst="rect">
            <a:avLst/>
          </a:prstGeom>
        </p:spPr>
      </p:pic>
      <p:pic>
        <p:nvPicPr>
          <p:cNvPr id="250" name="object 25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262295" y="8267140"/>
            <a:ext cx="78220" cy="78220"/>
          </a:xfrm>
          <a:prstGeom prst="rect">
            <a:avLst/>
          </a:prstGeom>
        </p:spPr>
      </p:pic>
      <p:pic>
        <p:nvPicPr>
          <p:cNvPr id="251" name="object 25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262295" y="8423342"/>
            <a:ext cx="78220" cy="78220"/>
          </a:xfrm>
          <a:prstGeom prst="rect">
            <a:avLst/>
          </a:prstGeom>
        </p:spPr>
      </p:pic>
      <p:pic>
        <p:nvPicPr>
          <p:cNvPr id="252" name="object 2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262295" y="8579544"/>
            <a:ext cx="78220" cy="78220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18496" y="8267140"/>
            <a:ext cx="78220" cy="78220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418496" y="8423342"/>
            <a:ext cx="78220" cy="78220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418496" y="8579664"/>
            <a:ext cx="78220" cy="66021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9039061"/>
            <a:ext cx="78220" cy="78220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9195144"/>
            <a:ext cx="78220" cy="78220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9351466"/>
            <a:ext cx="78220" cy="78220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9507668"/>
            <a:ext cx="78220" cy="78220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9663870"/>
            <a:ext cx="78220" cy="78220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9039061"/>
            <a:ext cx="78220" cy="78220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9195144"/>
            <a:ext cx="78220" cy="78220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5622" y="9351347"/>
            <a:ext cx="78220" cy="78220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85622" y="9507549"/>
            <a:ext cx="78220" cy="78220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9663870"/>
            <a:ext cx="78220" cy="78220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9038942"/>
            <a:ext cx="78220" cy="78220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41825" y="9195144"/>
            <a:ext cx="78220" cy="78220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41825" y="9351347"/>
            <a:ext cx="78220" cy="78220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6341825" y="9507668"/>
            <a:ext cx="77862" cy="78101"/>
          </a:xfrm>
          <a:prstGeom prst="rect">
            <a:avLst/>
          </a:prstGeom>
        </p:spPr>
      </p:pic>
      <p:sp>
        <p:nvSpPr>
          <p:cNvPr id="270" name="object 270"/>
          <p:cNvSpPr/>
          <p:nvPr/>
        </p:nvSpPr>
        <p:spPr>
          <a:xfrm>
            <a:off x="16341825" y="9663870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5" h="78740">
                <a:moveTo>
                  <a:pt x="44372" y="78220"/>
                </a:moveTo>
                <a:lnTo>
                  <a:pt x="39110" y="78220"/>
                </a:lnTo>
                <a:lnTo>
                  <a:pt x="23916" y="75153"/>
                </a:lnTo>
                <a:lnTo>
                  <a:pt x="11481" y="66783"/>
                </a:lnTo>
                <a:lnTo>
                  <a:pt x="3083" y="54354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7" y="3066"/>
                </a:lnTo>
                <a:lnTo>
                  <a:pt x="39110" y="0"/>
                </a:lnTo>
                <a:lnTo>
                  <a:pt x="46166" y="0"/>
                </a:lnTo>
                <a:lnTo>
                  <a:pt x="52745" y="2033"/>
                </a:lnTo>
                <a:lnTo>
                  <a:pt x="58486" y="5382"/>
                </a:lnTo>
                <a:lnTo>
                  <a:pt x="56935" y="22788"/>
                </a:lnTo>
                <a:lnTo>
                  <a:pt x="55675" y="40216"/>
                </a:lnTo>
                <a:lnTo>
                  <a:pt x="54684" y="57689"/>
                </a:lnTo>
                <a:lnTo>
                  <a:pt x="53941" y="75230"/>
                </a:lnTo>
                <a:lnTo>
                  <a:pt x="49396" y="77144"/>
                </a:lnTo>
                <a:lnTo>
                  <a:pt x="44372" y="782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1" name="object 27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498028" y="9038942"/>
            <a:ext cx="78220" cy="78220"/>
          </a:xfrm>
          <a:prstGeom prst="rect">
            <a:avLst/>
          </a:prstGeom>
        </p:spPr>
      </p:pic>
      <p:sp>
        <p:nvSpPr>
          <p:cNvPr id="272" name="object 272"/>
          <p:cNvSpPr/>
          <p:nvPr/>
        </p:nvSpPr>
        <p:spPr>
          <a:xfrm>
            <a:off x="16498028" y="9195144"/>
            <a:ext cx="56515" cy="72390"/>
          </a:xfrm>
          <a:custGeom>
            <a:avLst/>
            <a:gdLst/>
            <a:ahLst/>
            <a:cxnLst/>
            <a:rect l="l" t="t" r="r" b="b"/>
            <a:pathLst>
              <a:path w="56515" h="72390">
                <a:moveTo>
                  <a:pt x="18538" y="72240"/>
                </a:moveTo>
                <a:lnTo>
                  <a:pt x="10949" y="66105"/>
                </a:lnTo>
                <a:lnTo>
                  <a:pt x="5098" y="58321"/>
                </a:lnTo>
                <a:lnTo>
                  <a:pt x="1332" y="49215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6" y="3066"/>
                </a:lnTo>
                <a:lnTo>
                  <a:pt x="39110" y="0"/>
                </a:lnTo>
                <a:lnTo>
                  <a:pt x="45210" y="0"/>
                </a:lnTo>
                <a:lnTo>
                  <a:pt x="50951" y="1554"/>
                </a:lnTo>
                <a:lnTo>
                  <a:pt x="55974" y="4066"/>
                </a:lnTo>
                <a:lnTo>
                  <a:pt x="46172" y="20908"/>
                </a:lnTo>
                <a:lnTo>
                  <a:pt x="36673" y="37884"/>
                </a:lnTo>
                <a:lnTo>
                  <a:pt x="27465" y="54995"/>
                </a:lnTo>
                <a:lnTo>
                  <a:pt x="18538" y="7224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3" name="object 27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573862" y="6887512"/>
            <a:ext cx="78220" cy="78220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73862" y="7043715"/>
            <a:ext cx="78220" cy="78220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73862" y="7199917"/>
            <a:ext cx="78220" cy="78220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573862" y="7356239"/>
            <a:ext cx="78220" cy="78220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0063" y="6887512"/>
            <a:ext cx="78221" cy="78220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30063" y="7043715"/>
            <a:ext cx="78221" cy="78220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30063" y="7199917"/>
            <a:ext cx="78221" cy="78220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0063" y="7356119"/>
            <a:ext cx="78221" cy="78220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886266" y="6887512"/>
            <a:ext cx="78220" cy="78220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86266" y="7043715"/>
            <a:ext cx="78220" cy="78220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86266" y="7199917"/>
            <a:ext cx="78220" cy="78220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886266" y="7356119"/>
            <a:ext cx="78220" cy="78220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8042588" y="6900908"/>
            <a:ext cx="78101" cy="64705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42469" y="7043715"/>
            <a:ext cx="78220" cy="78220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42469" y="7199917"/>
            <a:ext cx="78220" cy="78220"/>
          </a:xfrm>
          <a:prstGeom prst="rect">
            <a:avLst/>
          </a:prstGeom>
        </p:spPr>
      </p:pic>
      <p:pic>
        <p:nvPicPr>
          <p:cNvPr id="288" name="object 28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042469" y="7356119"/>
            <a:ext cx="78220" cy="78220"/>
          </a:xfrm>
          <a:prstGeom prst="rect">
            <a:avLst/>
          </a:prstGeom>
        </p:spPr>
      </p:pic>
      <p:sp>
        <p:nvSpPr>
          <p:cNvPr id="289" name="object 289"/>
          <p:cNvSpPr/>
          <p:nvPr/>
        </p:nvSpPr>
        <p:spPr>
          <a:xfrm>
            <a:off x="18199388" y="6931168"/>
            <a:ext cx="71120" cy="34925"/>
          </a:xfrm>
          <a:custGeom>
            <a:avLst/>
            <a:gdLst/>
            <a:ahLst/>
            <a:cxnLst/>
            <a:rect l="l" t="t" r="r" b="b"/>
            <a:pathLst>
              <a:path w="71119" h="34925">
                <a:moveTo>
                  <a:pt x="38512" y="34445"/>
                </a:moveTo>
                <a:lnTo>
                  <a:pt x="24371" y="31788"/>
                </a:lnTo>
                <a:lnTo>
                  <a:pt x="12573" y="24488"/>
                </a:lnTo>
                <a:lnTo>
                  <a:pt x="4116" y="13556"/>
                </a:lnTo>
                <a:lnTo>
                  <a:pt x="0" y="0"/>
                </a:lnTo>
                <a:lnTo>
                  <a:pt x="35447" y="8506"/>
                </a:lnTo>
                <a:lnTo>
                  <a:pt x="70805" y="17462"/>
                </a:lnTo>
                <a:lnTo>
                  <a:pt x="64666" y="24404"/>
                </a:lnTo>
                <a:lnTo>
                  <a:pt x="57035" y="29766"/>
                </a:lnTo>
                <a:lnTo>
                  <a:pt x="48217" y="33221"/>
                </a:lnTo>
                <a:lnTo>
                  <a:pt x="38512" y="3444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0" name="object 29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198791" y="7043715"/>
            <a:ext cx="78220" cy="78220"/>
          </a:xfrm>
          <a:prstGeom prst="rect">
            <a:avLst/>
          </a:prstGeom>
        </p:spPr>
      </p:pic>
      <p:pic>
        <p:nvPicPr>
          <p:cNvPr id="291" name="object 29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198791" y="7199917"/>
            <a:ext cx="78220" cy="78220"/>
          </a:xfrm>
          <a:prstGeom prst="rect">
            <a:avLst/>
          </a:prstGeom>
        </p:spPr>
      </p:pic>
      <p:pic>
        <p:nvPicPr>
          <p:cNvPr id="292" name="object 29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8198791" y="7356119"/>
            <a:ext cx="78220" cy="78220"/>
          </a:xfrm>
          <a:prstGeom prst="rect">
            <a:avLst/>
          </a:prstGeom>
        </p:spPr>
      </p:pic>
      <p:pic>
        <p:nvPicPr>
          <p:cNvPr id="293" name="object 29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573862" y="7503112"/>
            <a:ext cx="78220" cy="78220"/>
          </a:xfrm>
          <a:prstGeom prst="rect">
            <a:avLst/>
          </a:prstGeom>
        </p:spPr>
      </p:pic>
      <p:pic>
        <p:nvPicPr>
          <p:cNvPr id="294" name="object 29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573862" y="7659195"/>
            <a:ext cx="78220" cy="78220"/>
          </a:xfrm>
          <a:prstGeom prst="rect">
            <a:avLst/>
          </a:prstGeom>
        </p:spPr>
      </p:pic>
      <p:pic>
        <p:nvPicPr>
          <p:cNvPr id="295" name="object 29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73862" y="7815517"/>
            <a:ext cx="78220" cy="78220"/>
          </a:xfrm>
          <a:prstGeom prst="rect">
            <a:avLst/>
          </a:prstGeom>
        </p:spPr>
      </p:pic>
      <p:pic>
        <p:nvPicPr>
          <p:cNvPr id="296" name="object 2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73862" y="7971719"/>
            <a:ext cx="78220" cy="78220"/>
          </a:xfrm>
          <a:prstGeom prst="rect">
            <a:avLst/>
          </a:prstGeom>
        </p:spPr>
      </p:pic>
      <p:pic>
        <p:nvPicPr>
          <p:cNvPr id="297" name="object 29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73862" y="8127921"/>
            <a:ext cx="78220" cy="78220"/>
          </a:xfrm>
          <a:prstGeom prst="rect">
            <a:avLst/>
          </a:prstGeom>
        </p:spPr>
      </p:pic>
      <p:pic>
        <p:nvPicPr>
          <p:cNvPr id="298" name="object 29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0063" y="7503112"/>
            <a:ext cx="78221" cy="78220"/>
          </a:xfrm>
          <a:prstGeom prst="rect">
            <a:avLst/>
          </a:prstGeom>
        </p:spPr>
      </p:pic>
      <p:pic>
        <p:nvPicPr>
          <p:cNvPr id="299" name="object 29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0063" y="7659195"/>
            <a:ext cx="78221" cy="78220"/>
          </a:xfrm>
          <a:prstGeom prst="rect">
            <a:avLst/>
          </a:prstGeom>
        </p:spPr>
      </p:pic>
      <p:pic>
        <p:nvPicPr>
          <p:cNvPr id="300" name="object 30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30063" y="7815397"/>
            <a:ext cx="78221" cy="78220"/>
          </a:xfrm>
          <a:prstGeom prst="rect">
            <a:avLst/>
          </a:prstGeom>
        </p:spPr>
      </p:pic>
      <p:pic>
        <p:nvPicPr>
          <p:cNvPr id="301" name="object 30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30063" y="7971599"/>
            <a:ext cx="78221" cy="78220"/>
          </a:xfrm>
          <a:prstGeom prst="rect">
            <a:avLst/>
          </a:prstGeom>
        </p:spPr>
      </p:pic>
      <p:pic>
        <p:nvPicPr>
          <p:cNvPr id="302" name="object 30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30063" y="8127921"/>
            <a:ext cx="78221" cy="78220"/>
          </a:xfrm>
          <a:prstGeom prst="rect">
            <a:avLst/>
          </a:prstGeom>
        </p:spPr>
      </p:pic>
      <p:pic>
        <p:nvPicPr>
          <p:cNvPr id="303" name="object 30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886266" y="7502993"/>
            <a:ext cx="78220" cy="78220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886266" y="7659195"/>
            <a:ext cx="78220" cy="78220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86266" y="7815397"/>
            <a:ext cx="78220" cy="78220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86266" y="7971599"/>
            <a:ext cx="78220" cy="78220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86266" y="8127921"/>
            <a:ext cx="78220" cy="78220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042469" y="7502993"/>
            <a:ext cx="78220" cy="78220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042469" y="7659195"/>
            <a:ext cx="78220" cy="78220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42469" y="7815397"/>
            <a:ext cx="78220" cy="78220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42469" y="7971599"/>
            <a:ext cx="78220" cy="78220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42469" y="8127921"/>
            <a:ext cx="78220" cy="78220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8198791" y="7502993"/>
            <a:ext cx="78220" cy="78220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8198791" y="7659195"/>
            <a:ext cx="78220" cy="78220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198791" y="7815397"/>
            <a:ext cx="78220" cy="78220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198791" y="7971599"/>
            <a:ext cx="78220" cy="78220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198791" y="8127921"/>
            <a:ext cx="78220" cy="78220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73862" y="8267259"/>
            <a:ext cx="78220" cy="78220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573862" y="8423342"/>
            <a:ext cx="78220" cy="78220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7573742" y="8579664"/>
            <a:ext cx="78220" cy="66021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730063" y="8267259"/>
            <a:ext cx="78221" cy="78220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7730065" y="8423342"/>
            <a:ext cx="78220" cy="78220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0063" y="8579544"/>
            <a:ext cx="78221" cy="78220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86266" y="8267140"/>
            <a:ext cx="78220" cy="78220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7886266" y="8423342"/>
            <a:ext cx="78220" cy="78220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7886266" y="8579544"/>
            <a:ext cx="78220" cy="78220"/>
          </a:xfrm>
          <a:prstGeom prst="rect">
            <a:avLst/>
          </a:prstGeom>
        </p:spPr>
      </p:pic>
      <p:pic>
        <p:nvPicPr>
          <p:cNvPr id="327" name="object 32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42469" y="8267140"/>
            <a:ext cx="78220" cy="78220"/>
          </a:xfrm>
          <a:prstGeom prst="rect">
            <a:avLst/>
          </a:prstGeom>
        </p:spPr>
      </p:pic>
      <p:pic>
        <p:nvPicPr>
          <p:cNvPr id="328" name="object 3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42469" y="8423342"/>
            <a:ext cx="78220" cy="78220"/>
          </a:xfrm>
          <a:prstGeom prst="rect">
            <a:avLst/>
          </a:prstGeom>
        </p:spPr>
      </p:pic>
      <p:pic>
        <p:nvPicPr>
          <p:cNvPr id="329" name="object 329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8042469" y="8579544"/>
            <a:ext cx="78220" cy="78220"/>
          </a:xfrm>
          <a:prstGeom prst="rect">
            <a:avLst/>
          </a:prstGeom>
        </p:spPr>
      </p:pic>
      <p:sp>
        <p:nvSpPr>
          <p:cNvPr id="330" name="object 330"/>
          <p:cNvSpPr/>
          <p:nvPr/>
        </p:nvSpPr>
        <p:spPr>
          <a:xfrm>
            <a:off x="18045338" y="8735866"/>
            <a:ext cx="75565" cy="62230"/>
          </a:xfrm>
          <a:custGeom>
            <a:avLst/>
            <a:gdLst/>
            <a:ahLst/>
            <a:cxnLst/>
            <a:rect l="l" t="t" r="r" b="b"/>
            <a:pathLst>
              <a:path w="75565" h="62229">
                <a:moveTo>
                  <a:pt x="67934" y="61715"/>
                </a:moveTo>
                <a:lnTo>
                  <a:pt x="51180" y="52003"/>
                </a:lnTo>
                <a:lnTo>
                  <a:pt x="34281" y="42593"/>
                </a:lnTo>
                <a:lnTo>
                  <a:pt x="17224" y="33475"/>
                </a:lnTo>
                <a:lnTo>
                  <a:pt x="0" y="24638"/>
                </a:lnTo>
                <a:lnTo>
                  <a:pt x="5763" y="14733"/>
                </a:lnTo>
                <a:lnTo>
                  <a:pt x="14083" y="6937"/>
                </a:lnTo>
                <a:lnTo>
                  <a:pt x="24421" y="1831"/>
                </a:lnTo>
                <a:lnTo>
                  <a:pt x="36239" y="0"/>
                </a:lnTo>
                <a:lnTo>
                  <a:pt x="51483" y="3083"/>
                </a:lnTo>
                <a:lnTo>
                  <a:pt x="63913" y="11481"/>
                </a:lnTo>
                <a:lnTo>
                  <a:pt x="72283" y="23917"/>
                </a:lnTo>
                <a:lnTo>
                  <a:pt x="75350" y="39110"/>
                </a:lnTo>
                <a:lnTo>
                  <a:pt x="75350" y="47602"/>
                </a:lnTo>
                <a:lnTo>
                  <a:pt x="72599" y="55376"/>
                </a:lnTo>
                <a:lnTo>
                  <a:pt x="67934" y="6171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1" name="object 33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198791" y="8267140"/>
            <a:ext cx="78220" cy="78220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8198791" y="8423342"/>
            <a:ext cx="78220" cy="78220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8198791" y="8579544"/>
            <a:ext cx="78220" cy="78220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8198791" y="8735746"/>
            <a:ext cx="78220" cy="78220"/>
          </a:xfrm>
          <a:prstGeom prst="rect">
            <a:avLst/>
          </a:prstGeom>
        </p:spPr>
      </p:pic>
      <p:sp>
        <p:nvSpPr>
          <p:cNvPr id="335" name="object 335"/>
          <p:cNvSpPr/>
          <p:nvPr/>
        </p:nvSpPr>
        <p:spPr>
          <a:xfrm>
            <a:off x="18254406" y="8895896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4">
                <a:moveTo>
                  <a:pt x="15309" y="12797"/>
                </a:moveTo>
                <a:lnTo>
                  <a:pt x="10285" y="8491"/>
                </a:lnTo>
                <a:lnTo>
                  <a:pt x="5142" y="4186"/>
                </a:lnTo>
                <a:lnTo>
                  <a:pt x="0" y="0"/>
                </a:lnTo>
                <a:lnTo>
                  <a:pt x="6099" y="2870"/>
                </a:lnTo>
                <a:lnTo>
                  <a:pt x="11362" y="7295"/>
                </a:lnTo>
                <a:lnTo>
                  <a:pt x="15309" y="1279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6" name="object 3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4640225" y="9820073"/>
            <a:ext cx="78220" cy="78220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4640225" y="9976155"/>
            <a:ext cx="78220" cy="78220"/>
          </a:xfrm>
          <a:prstGeom prst="rect">
            <a:avLst/>
          </a:prstGeom>
        </p:spPr>
      </p:pic>
      <p:pic>
        <p:nvPicPr>
          <p:cNvPr id="338" name="object 338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4640225" y="10132358"/>
            <a:ext cx="78220" cy="78220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796428" y="9819953"/>
            <a:ext cx="78220" cy="78220"/>
          </a:xfrm>
          <a:prstGeom prst="rect">
            <a:avLst/>
          </a:prstGeom>
        </p:spPr>
      </p:pic>
      <p:pic>
        <p:nvPicPr>
          <p:cNvPr id="340" name="object 34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4796428" y="9976275"/>
            <a:ext cx="78220" cy="78220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796428" y="10132358"/>
            <a:ext cx="78220" cy="78220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52629" y="9819953"/>
            <a:ext cx="78220" cy="78220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4952629" y="9976156"/>
            <a:ext cx="78220" cy="78220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952629" y="10132358"/>
            <a:ext cx="78220" cy="78220"/>
          </a:xfrm>
          <a:prstGeom prst="rect">
            <a:avLst/>
          </a:prstGeom>
        </p:spPr>
      </p:pic>
      <p:pic>
        <p:nvPicPr>
          <p:cNvPr id="345" name="object 3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9820073"/>
            <a:ext cx="78220" cy="78220"/>
          </a:xfrm>
          <a:prstGeom prst="rect">
            <a:avLst/>
          </a:prstGeom>
        </p:spPr>
      </p:pic>
      <p:pic>
        <p:nvPicPr>
          <p:cNvPr id="346" name="object 3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108952" y="9976155"/>
            <a:ext cx="78220" cy="78220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108952" y="10132477"/>
            <a:ext cx="78220" cy="78220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248170" y="9819953"/>
            <a:ext cx="78220" cy="78220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248170" y="9976155"/>
            <a:ext cx="78220" cy="78220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5248170" y="10132477"/>
            <a:ext cx="78220" cy="78220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9819953"/>
            <a:ext cx="78220" cy="78220"/>
          </a:xfrm>
          <a:prstGeom prst="rect">
            <a:avLst/>
          </a:prstGeom>
        </p:spPr>
      </p:pic>
      <p:pic>
        <p:nvPicPr>
          <p:cNvPr id="352" name="object 35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5404372" y="9976155"/>
            <a:ext cx="78220" cy="78220"/>
          </a:xfrm>
          <a:prstGeom prst="rect">
            <a:avLst/>
          </a:prstGeom>
        </p:spPr>
      </p:pic>
      <p:pic>
        <p:nvPicPr>
          <p:cNvPr id="353" name="object 35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404372" y="10132358"/>
            <a:ext cx="78220" cy="78220"/>
          </a:xfrm>
          <a:prstGeom prst="rect">
            <a:avLst/>
          </a:prstGeom>
        </p:spPr>
      </p:pic>
      <p:pic>
        <p:nvPicPr>
          <p:cNvPr id="354" name="object 35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9819953"/>
            <a:ext cx="78220" cy="78220"/>
          </a:xfrm>
          <a:prstGeom prst="rect">
            <a:avLst/>
          </a:prstGeom>
        </p:spPr>
      </p:pic>
      <p:pic>
        <p:nvPicPr>
          <p:cNvPr id="355" name="object 35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560695" y="9976156"/>
            <a:ext cx="78220" cy="78220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560695" y="10132477"/>
            <a:ext cx="78220" cy="78220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716896" y="9819953"/>
            <a:ext cx="78220" cy="78220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716896" y="9976155"/>
            <a:ext cx="78220" cy="78220"/>
          </a:xfrm>
          <a:prstGeom prst="rect">
            <a:avLst/>
          </a:prstGeom>
        </p:spPr>
      </p:pic>
      <p:pic>
        <p:nvPicPr>
          <p:cNvPr id="359" name="object 35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5716896" y="10132477"/>
            <a:ext cx="78220" cy="78220"/>
          </a:xfrm>
          <a:prstGeom prst="rect">
            <a:avLst/>
          </a:prstGeom>
        </p:spPr>
      </p:pic>
      <p:pic>
        <p:nvPicPr>
          <p:cNvPr id="360" name="object 3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873099" y="9819953"/>
            <a:ext cx="78220" cy="78220"/>
          </a:xfrm>
          <a:prstGeom prst="rect">
            <a:avLst/>
          </a:prstGeom>
        </p:spPr>
      </p:pic>
      <p:pic>
        <p:nvPicPr>
          <p:cNvPr id="361" name="object 36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873099" y="9976155"/>
            <a:ext cx="78220" cy="78220"/>
          </a:xfrm>
          <a:prstGeom prst="rect">
            <a:avLst/>
          </a:prstGeom>
        </p:spPr>
      </p:pic>
      <p:pic>
        <p:nvPicPr>
          <p:cNvPr id="362" name="object 36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5873099" y="10132477"/>
            <a:ext cx="78220" cy="78220"/>
          </a:xfrm>
          <a:prstGeom prst="rect">
            <a:avLst/>
          </a:prstGeom>
        </p:spPr>
      </p:pic>
      <p:pic>
        <p:nvPicPr>
          <p:cNvPr id="363" name="object 36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9820073"/>
            <a:ext cx="78220" cy="78220"/>
          </a:xfrm>
          <a:prstGeom prst="rect">
            <a:avLst/>
          </a:prstGeom>
        </p:spPr>
      </p:pic>
      <p:pic>
        <p:nvPicPr>
          <p:cNvPr id="364" name="object 36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029421" y="9976155"/>
            <a:ext cx="78220" cy="78220"/>
          </a:xfrm>
          <a:prstGeom prst="rect">
            <a:avLst/>
          </a:prstGeom>
        </p:spPr>
      </p:pic>
      <p:pic>
        <p:nvPicPr>
          <p:cNvPr id="365" name="object 3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029421" y="10132477"/>
            <a:ext cx="78220" cy="78220"/>
          </a:xfrm>
          <a:prstGeom prst="rect">
            <a:avLst/>
          </a:prstGeom>
        </p:spPr>
      </p:pic>
      <p:pic>
        <p:nvPicPr>
          <p:cNvPr id="366" name="object 36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85622" y="9820073"/>
            <a:ext cx="78220" cy="78220"/>
          </a:xfrm>
          <a:prstGeom prst="rect">
            <a:avLst/>
          </a:prstGeom>
        </p:spPr>
      </p:pic>
      <p:pic>
        <p:nvPicPr>
          <p:cNvPr id="367" name="object 36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185622" y="9976155"/>
            <a:ext cx="78220" cy="78220"/>
          </a:xfrm>
          <a:prstGeom prst="rect">
            <a:avLst/>
          </a:prstGeom>
        </p:spPr>
      </p:pic>
      <p:pic>
        <p:nvPicPr>
          <p:cNvPr id="368" name="object 36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6185622" y="10132358"/>
            <a:ext cx="78220" cy="78220"/>
          </a:xfrm>
          <a:prstGeom prst="rect">
            <a:avLst/>
          </a:prstGeom>
        </p:spPr>
      </p:pic>
      <p:sp>
        <p:nvSpPr>
          <p:cNvPr id="369" name="object 369"/>
          <p:cNvSpPr/>
          <p:nvPr/>
        </p:nvSpPr>
        <p:spPr>
          <a:xfrm>
            <a:off x="16341825" y="9819953"/>
            <a:ext cx="59055" cy="78740"/>
          </a:xfrm>
          <a:custGeom>
            <a:avLst/>
            <a:gdLst/>
            <a:ahLst/>
            <a:cxnLst/>
            <a:rect l="l" t="t" r="r" b="b"/>
            <a:pathLst>
              <a:path w="59055" h="78740">
                <a:moveTo>
                  <a:pt x="46167" y="78220"/>
                </a:moveTo>
                <a:lnTo>
                  <a:pt x="39110" y="78220"/>
                </a:lnTo>
                <a:lnTo>
                  <a:pt x="23917" y="75154"/>
                </a:lnTo>
                <a:lnTo>
                  <a:pt x="11482" y="66783"/>
                </a:lnTo>
                <a:lnTo>
                  <a:pt x="3083" y="54354"/>
                </a:lnTo>
                <a:lnTo>
                  <a:pt x="0" y="39110"/>
                </a:lnTo>
                <a:lnTo>
                  <a:pt x="3083" y="23866"/>
                </a:lnTo>
                <a:lnTo>
                  <a:pt x="11481" y="11437"/>
                </a:lnTo>
                <a:lnTo>
                  <a:pt x="23917" y="3066"/>
                </a:lnTo>
                <a:lnTo>
                  <a:pt x="39110" y="0"/>
                </a:lnTo>
                <a:lnTo>
                  <a:pt x="44373" y="0"/>
                </a:lnTo>
                <a:lnTo>
                  <a:pt x="49396" y="1076"/>
                </a:lnTo>
                <a:lnTo>
                  <a:pt x="53941" y="2990"/>
                </a:lnTo>
                <a:lnTo>
                  <a:pt x="54685" y="20547"/>
                </a:lnTo>
                <a:lnTo>
                  <a:pt x="55675" y="38048"/>
                </a:lnTo>
                <a:lnTo>
                  <a:pt x="56935" y="55483"/>
                </a:lnTo>
                <a:lnTo>
                  <a:pt x="58486" y="72838"/>
                </a:lnTo>
                <a:lnTo>
                  <a:pt x="52745" y="76187"/>
                </a:lnTo>
                <a:lnTo>
                  <a:pt x="46167" y="782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0" name="object 370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6341825" y="9976275"/>
            <a:ext cx="77862" cy="78220"/>
          </a:xfrm>
          <a:prstGeom prst="rect">
            <a:avLst/>
          </a:prstGeom>
        </p:spPr>
      </p:pic>
      <p:pic>
        <p:nvPicPr>
          <p:cNvPr id="371" name="object 37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41825" y="10132358"/>
            <a:ext cx="78220" cy="78220"/>
          </a:xfrm>
          <a:prstGeom prst="rect">
            <a:avLst/>
          </a:prstGeom>
        </p:spPr>
      </p:pic>
      <p:sp>
        <p:nvSpPr>
          <p:cNvPr id="372" name="object 372"/>
          <p:cNvSpPr txBox="1">
            <a:spLocks noGrp="1"/>
          </p:cNvSpPr>
          <p:nvPr>
            <p:ph type="title"/>
          </p:nvPr>
        </p:nvSpPr>
        <p:spPr>
          <a:xfrm>
            <a:off x="3458252" y="431831"/>
            <a:ext cx="1042352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-455" dirty="0">
                <a:solidFill>
                  <a:srgbClr val="FFFFFF"/>
                </a:solidFill>
              </a:rPr>
              <a:t>T</a:t>
            </a:r>
            <a:r>
              <a:rPr sz="7000" spc="-390" dirty="0">
                <a:solidFill>
                  <a:srgbClr val="FFFFFF"/>
                </a:solidFill>
              </a:rPr>
              <a:t>E</a:t>
            </a:r>
            <a:r>
              <a:rPr sz="7000" spc="459" dirty="0">
                <a:solidFill>
                  <a:srgbClr val="FFFFFF"/>
                </a:solidFill>
              </a:rPr>
              <a:t>O</a:t>
            </a:r>
            <a:r>
              <a:rPr sz="7000" spc="-425" dirty="0">
                <a:solidFill>
                  <a:srgbClr val="FFFFFF"/>
                </a:solidFill>
              </a:rPr>
              <a:t>R</a:t>
            </a:r>
            <a:r>
              <a:rPr sz="7000" spc="-60" dirty="0">
                <a:solidFill>
                  <a:srgbClr val="FFFFFF"/>
                </a:solidFill>
              </a:rPr>
              <a:t>I</a:t>
            </a:r>
            <a:r>
              <a:rPr sz="7000" spc="-360" dirty="0">
                <a:solidFill>
                  <a:srgbClr val="FFFFFF"/>
                </a:solidFill>
              </a:rPr>
              <a:t> </a:t>
            </a:r>
            <a:r>
              <a:rPr sz="7000" spc="-455" dirty="0">
                <a:solidFill>
                  <a:srgbClr val="FFFFFF"/>
                </a:solidFill>
              </a:rPr>
              <a:t>L</a:t>
            </a:r>
            <a:r>
              <a:rPr sz="7000" spc="-60" dirty="0">
                <a:solidFill>
                  <a:srgbClr val="FFFFFF"/>
                </a:solidFill>
              </a:rPr>
              <a:t>I</a:t>
            </a:r>
            <a:r>
              <a:rPr sz="7000" spc="-565" dirty="0">
                <a:solidFill>
                  <a:srgbClr val="FFFFFF"/>
                </a:solidFill>
              </a:rPr>
              <a:t>F</a:t>
            </a:r>
            <a:r>
              <a:rPr sz="7000" spc="-385" dirty="0">
                <a:solidFill>
                  <a:srgbClr val="FFFFFF"/>
                </a:solidFill>
              </a:rPr>
              <a:t>E</a:t>
            </a:r>
            <a:r>
              <a:rPr sz="7000" spc="-360" dirty="0">
                <a:solidFill>
                  <a:srgbClr val="FFFFFF"/>
                </a:solidFill>
              </a:rPr>
              <a:t> </a:t>
            </a:r>
            <a:r>
              <a:rPr sz="7000" spc="825" dirty="0">
                <a:solidFill>
                  <a:srgbClr val="FFFFFF"/>
                </a:solidFill>
              </a:rPr>
              <a:t>S</a:t>
            </a:r>
            <a:r>
              <a:rPr sz="7000" spc="-350" dirty="0">
                <a:solidFill>
                  <a:srgbClr val="FFFFFF"/>
                </a:solidFill>
              </a:rPr>
              <a:t>P</a:t>
            </a:r>
            <a:r>
              <a:rPr sz="7000" spc="380" dirty="0">
                <a:solidFill>
                  <a:srgbClr val="FFFFFF"/>
                </a:solidFill>
              </a:rPr>
              <a:t>A</a:t>
            </a:r>
            <a:r>
              <a:rPr sz="7000" spc="-95" dirty="0">
                <a:solidFill>
                  <a:srgbClr val="FFFFFF"/>
                </a:solidFill>
              </a:rPr>
              <a:t>N</a:t>
            </a:r>
            <a:r>
              <a:rPr sz="7000" spc="-360" dirty="0">
                <a:solidFill>
                  <a:srgbClr val="FFFFFF"/>
                </a:solidFill>
              </a:rPr>
              <a:t> </a:t>
            </a:r>
            <a:r>
              <a:rPr sz="7000" spc="-390" dirty="0">
                <a:solidFill>
                  <a:srgbClr val="FFFFFF"/>
                </a:solidFill>
              </a:rPr>
              <a:t>E</a:t>
            </a:r>
            <a:r>
              <a:rPr sz="7000" spc="-425" dirty="0">
                <a:solidFill>
                  <a:srgbClr val="FFFFFF"/>
                </a:solidFill>
              </a:rPr>
              <a:t>R</a:t>
            </a:r>
            <a:r>
              <a:rPr sz="7000" spc="-60" dirty="0">
                <a:solidFill>
                  <a:srgbClr val="FFFFFF"/>
                </a:solidFill>
              </a:rPr>
              <a:t>I</a:t>
            </a:r>
            <a:r>
              <a:rPr sz="7000" spc="-10" dirty="0">
                <a:solidFill>
                  <a:srgbClr val="FFFFFF"/>
                </a:solidFill>
              </a:rPr>
              <a:t>K</a:t>
            </a:r>
            <a:r>
              <a:rPr sz="7000" spc="825" dirty="0">
                <a:solidFill>
                  <a:srgbClr val="FFFFFF"/>
                </a:solidFill>
              </a:rPr>
              <a:t>S</a:t>
            </a:r>
            <a:r>
              <a:rPr sz="7000" spc="459" dirty="0">
                <a:solidFill>
                  <a:srgbClr val="FFFFFF"/>
                </a:solidFill>
              </a:rPr>
              <a:t>O</a:t>
            </a:r>
            <a:r>
              <a:rPr sz="7000" spc="-95" dirty="0">
                <a:solidFill>
                  <a:srgbClr val="FFFFFF"/>
                </a:solidFill>
              </a:rPr>
              <a:t>N</a:t>
            </a:r>
            <a:endParaRPr sz="7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9921" y="1905383"/>
            <a:ext cx="16231235" cy="713740"/>
          </a:xfrm>
          <a:custGeom>
            <a:avLst/>
            <a:gdLst/>
            <a:ahLst/>
            <a:cxnLst/>
            <a:rect l="l" t="t" r="r" b="b"/>
            <a:pathLst>
              <a:path w="16231235" h="713739">
                <a:moveTo>
                  <a:pt x="16231110" y="713700"/>
                </a:moveTo>
                <a:lnTo>
                  <a:pt x="0" y="713700"/>
                </a:lnTo>
                <a:lnTo>
                  <a:pt x="0" y="0"/>
                </a:lnTo>
                <a:lnTo>
                  <a:pt x="16231110" y="0"/>
                </a:lnTo>
                <a:lnTo>
                  <a:pt x="16231110" y="713700"/>
                </a:lnTo>
                <a:close/>
              </a:path>
            </a:pathLst>
          </a:custGeom>
          <a:solidFill>
            <a:srgbClr val="130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535" y="1905354"/>
            <a:ext cx="18260060" cy="8364220"/>
            <a:chOff x="29535" y="1905354"/>
            <a:chExt cx="18260060" cy="8364220"/>
          </a:xfrm>
        </p:grpSpPr>
        <p:sp>
          <p:nvSpPr>
            <p:cNvPr id="4" name="object 4"/>
            <p:cNvSpPr/>
            <p:nvPr/>
          </p:nvSpPr>
          <p:spPr>
            <a:xfrm>
              <a:off x="1329918" y="2619095"/>
              <a:ext cx="16225519" cy="6153785"/>
            </a:xfrm>
            <a:custGeom>
              <a:avLst/>
              <a:gdLst/>
              <a:ahLst/>
              <a:cxnLst/>
              <a:rect l="l" t="t" r="r" b="b"/>
              <a:pathLst>
                <a:path w="16225519" h="6153784">
                  <a:moveTo>
                    <a:pt x="16225266" y="5383733"/>
                  </a:moveTo>
                  <a:lnTo>
                    <a:pt x="0" y="5383733"/>
                  </a:lnTo>
                  <a:lnTo>
                    <a:pt x="0" y="6153582"/>
                  </a:lnTo>
                  <a:lnTo>
                    <a:pt x="16225266" y="6153582"/>
                  </a:lnTo>
                  <a:lnTo>
                    <a:pt x="16225266" y="5383733"/>
                  </a:lnTo>
                  <a:close/>
                </a:path>
                <a:path w="16225519" h="6153784">
                  <a:moveTo>
                    <a:pt x="16225266" y="4594834"/>
                  </a:moveTo>
                  <a:lnTo>
                    <a:pt x="0" y="4594834"/>
                  </a:lnTo>
                  <a:lnTo>
                    <a:pt x="0" y="5345633"/>
                  </a:lnTo>
                  <a:lnTo>
                    <a:pt x="16225266" y="5345633"/>
                  </a:lnTo>
                  <a:lnTo>
                    <a:pt x="16225266" y="4594834"/>
                  </a:lnTo>
                  <a:close/>
                </a:path>
                <a:path w="16225519" h="6153784">
                  <a:moveTo>
                    <a:pt x="16225266" y="3805936"/>
                  </a:moveTo>
                  <a:lnTo>
                    <a:pt x="0" y="3805936"/>
                  </a:lnTo>
                  <a:lnTo>
                    <a:pt x="0" y="4556734"/>
                  </a:lnTo>
                  <a:lnTo>
                    <a:pt x="16225266" y="4556734"/>
                  </a:lnTo>
                  <a:lnTo>
                    <a:pt x="16225266" y="3805936"/>
                  </a:lnTo>
                  <a:close/>
                </a:path>
                <a:path w="16225519" h="6153784">
                  <a:moveTo>
                    <a:pt x="16225266" y="3017037"/>
                  </a:moveTo>
                  <a:lnTo>
                    <a:pt x="0" y="3017037"/>
                  </a:lnTo>
                  <a:lnTo>
                    <a:pt x="0" y="3767836"/>
                  </a:lnTo>
                  <a:lnTo>
                    <a:pt x="16225266" y="3767836"/>
                  </a:lnTo>
                  <a:lnTo>
                    <a:pt x="16225266" y="3017037"/>
                  </a:lnTo>
                  <a:close/>
                </a:path>
                <a:path w="16225519" h="6153784">
                  <a:moveTo>
                    <a:pt x="16225266" y="2228138"/>
                  </a:moveTo>
                  <a:lnTo>
                    <a:pt x="0" y="2228138"/>
                  </a:lnTo>
                  <a:lnTo>
                    <a:pt x="0" y="2978937"/>
                  </a:lnTo>
                  <a:lnTo>
                    <a:pt x="16225266" y="2978937"/>
                  </a:lnTo>
                  <a:lnTo>
                    <a:pt x="16225266" y="2228138"/>
                  </a:lnTo>
                  <a:close/>
                </a:path>
                <a:path w="16225519" h="6153784">
                  <a:moveTo>
                    <a:pt x="16225266" y="1439240"/>
                  </a:moveTo>
                  <a:lnTo>
                    <a:pt x="0" y="1439240"/>
                  </a:lnTo>
                  <a:lnTo>
                    <a:pt x="0" y="2190038"/>
                  </a:lnTo>
                  <a:lnTo>
                    <a:pt x="16225266" y="2190038"/>
                  </a:lnTo>
                  <a:lnTo>
                    <a:pt x="16225266" y="1439240"/>
                  </a:lnTo>
                  <a:close/>
                </a:path>
                <a:path w="16225519" h="6153784">
                  <a:moveTo>
                    <a:pt x="16225266" y="650354"/>
                  </a:moveTo>
                  <a:lnTo>
                    <a:pt x="0" y="650354"/>
                  </a:lnTo>
                  <a:lnTo>
                    <a:pt x="0" y="1401140"/>
                  </a:lnTo>
                  <a:lnTo>
                    <a:pt x="16225266" y="1401140"/>
                  </a:lnTo>
                  <a:lnTo>
                    <a:pt x="16225266" y="650354"/>
                  </a:lnTo>
                  <a:close/>
                </a:path>
                <a:path w="16225519" h="6153784">
                  <a:moveTo>
                    <a:pt x="16225266" y="0"/>
                  </a:moveTo>
                  <a:lnTo>
                    <a:pt x="0" y="0"/>
                  </a:lnTo>
                  <a:lnTo>
                    <a:pt x="0" y="612254"/>
                  </a:lnTo>
                  <a:lnTo>
                    <a:pt x="16225266" y="612254"/>
                  </a:lnTo>
                  <a:lnTo>
                    <a:pt x="1622526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45191" y="1905354"/>
              <a:ext cx="0" cy="6867525"/>
            </a:xfrm>
            <a:custGeom>
              <a:avLst/>
              <a:gdLst/>
              <a:ahLst/>
              <a:cxnLst/>
              <a:rect l="l" t="t" r="r" b="b"/>
              <a:pathLst>
                <a:path h="6867525">
                  <a:moveTo>
                    <a:pt x="0" y="6867285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527" y="4020235"/>
              <a:ext cx="18258790" cy="6085205"/>
            </a:xfrm>
            <a:custGeom>
              <a:avLst/>
              <a:gdLst/>
              <a:ahLst/>
              <a:cxnLst/>
              <a:rect l="l" t="t" r="r" b="b"/>
              <a:pathLst>
                <a:path w="18258790" h="6085205">
                  <a:moveTo>
                    <a:pt x="18258460" y="3944493"/>
                  </a:moveTo>
                  <a:lnTo>
                    <a:pt x="147675" y="3944493"/>
                  </a:lnTo>
                  <a:lnTo>
                    <a:pt x="147675" y="3982593"/>
                  </a:lnTo>
                  <a:lnTo>
                    <a:pt x="18258460" y="3982593"/>
                  </a:lnTo>
                  <a:lnTo>
                    <a:pt x="18258460" y="3944493"/>
                  </a:lnTo>
                  <a:close/>
                </a:path>
                <a:path w="18258790" h="6085205">
                  <a:moveTo>
                    <a:pt x="18258460" y="3155594"/>
                  </a:moveTo>
                  <a:lnTo>
                    <a:pt x="118148" y="3155594"/>
                  </a:lnTo>
                  <a:lnTo>
                    <a:pt x="118148" y="3193694"/>
                  </a:lnTo>
                  <a:lnTo>
                    <a:pt x="18258460" y="3193694"/>
                  </a:lnTo>
                  <a:lnTo>
                    <a:pt x="18258460" y="3155594"/>
                  </a:lnTo>
                  <a:close/>
                </a:path>
                <a:path w="18258790" h="6085205">
                  <a:moveTo>
                    <a:pt x="18258460" y="2366695"/>
                  </a:moveTo>
                  <a:lnTo>
                    <a:pt x="88607" y="2366695"/>
                  </a:lnTo>
                  <a:lnTo>
                    <a:pt x="88607" y="2404795"/>
                  </a:lnTo>
                  <a:lnTo>
                    <a:pt x="18258460" y="2404795"/>
                  </a:lnTo>
                  <a:lnTo>
                    <a:pt x="18258460" y="2366695"/>
                  </a:lnTo>
                  <a:close/>
                </a:path>
                <a:path w="18258790" h="6085205">
                  <a:moveTo>
                    <a:pt x="18258460" y="1577797"/>
                  </a:moveTo>
                  <a:lnTo>
                    <a:pt x="59067" y="1577797"/>
                  </a:lnTo>
                  <a:lnTo>
                    <a:pt x="59067" y="1615897"/>
                  </a:lnTo>
                  <a:lnTo>
                    <a:pt x="18258460" y="1615897"/>
                  </a:lnTo>
                  <a:lnTo>
                    <a:pt x="18258460" y="1577797"/>
                  </a:lnTo>
                  <a:close/>
                </a:path>
                <a:path w="18258790" h="6085205">
                  <a:moveTo>
                    <a:pt x="18258460" y="788898"/>
                  </a:moveTo>
                  <a:lnTo>
                    <a:pt x="29540" y="788898"/>
                  </a:lnTo>
                  <a:lnTo>
                    <a:pt x="29540" y="826998"/>
                  </a:lnTo>
                  <a:lnTo>
                    <a:pt x="18258460" y="826998"/>
                  </a:lnTo>
                  <a:lnTo>
                    <a:pt x="18258460" y="788898"/>
                  </a:lnTo>
                  <a:close/>
                </a:path>
                <a:path w="18258790" h="6085205">
                  <a:moveTo>
                    <a:pt x="1825846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8258460" y="38100"/>
                  </a:lnTo>
                  <a:lnTo>
                    <a:pt x="18258460" y="0"/>
                  </a:lnTo>
                  <a:close/>
                </a:path>
                <a:path w="18258790" h="6085205">
                  <a:moveTo>
                    <a:pt x="18258473" y="6046851"/>
                  </a:moveTo>
                  <a:lnTo>
                    <a:pt x="178600" y="4733442"/>
                  </a:lnTo>
                  <a:lnTo>
                    <a:pt x="175831" y="4771441"/>
                  </a:lnTo>
                  <a:lnTo>
                    <a:pt x="18258473" y="6085052"/>
                  </a:lnTo>
                  <a:lnTo>
                    <a:pt x="18258473" y="6046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02255" y="7600835"/>
              <a:ext cx="2287270" cy="2668905"/>
            </a:xfrm>
            <a:custGeom>
              <a:avLst/>
              <a:gdLst/>
              <a:ahLst/>
              <a:cxnLst/>
              <a:rect l="l" t="t" r="r" b="b"/>
              <a:pathLst>
                <a:path w="2287269" h="2668904">
                  <a:moveTo>
                    <a:pt x="2285744" y="1257254"/>
                  </a:moveTo>
                  <a:lnTo>
                    <a:pt x="2281984" y="1218029"/>
                  </a:lnTo>
                  <a:lnTo>
                    <a:pt x="2275442" y="1172075"/>
                  </a:lnTo>
                  <a:lnTo>
                    <a:pt x="2266652" y="1126497"/>
                  </a:lnTo>
                  <a:lnTo>
                    <a:pt x="2255634" y="1081406"/>
                  </a:lnTo>
                  <a:lnTo>
                    <a:pt x="2242417" y="1036910"/>
                  </a:lnTo>
                  <a:lnTo>
                    <a:pt x="2227030" y="993117"/>
                  </a:lnTo>
                  <a:lnTo>
                    <a:pt x="2209512" y="950132"/>
                  </a:lnTo>
                  <a:lnTo>
                    <a:pt x="2189904" y="908059"/>
                  </a:lnTo>
                  <a:lnTo>
                    <a:pt x="2168255" y="866999"/>
                  </a:lnTo>
                  <a:lnTo>
                    <a:pt x="2144615" y="827052"/>
                  </a:lnTo>
                  <a:lnTo>
                    <a:pt x="2119043" y="788313"/>
                  </a:lnTo>
                  <a:lnTo>
                    <a:pt x="2091600" y="750877"/>
                  </a:lnTo>
                  <a:lnTo>
                    <a:pt x="2062351" y="714834"/>
                  </a:lnTo>
                  <a:lnTo>
                    <a:pt x="2031369" y="680269"/>
                  </a:lnTo>
                  <a:lnTo>
                    <a:pt x="1998727" y="647268"/>
                  </a:lnTo>
                  <a:lnTo>
                    <a:pt x="1964504" y="615909"/>
                  </a:lnTo>
                  <a:lnTo>
                    <a:pt x="1928782" y="586268"/>
                  </a:lnTo>
                  <a:lnTo>
                    <a:pt x="1891648" y="558417"/>
                  </a:lnTo>
                  <a:lnTo>
                    <a:pt x="1853192" y="532423"/>
                  </a:lnTo>
                  <a:lnTo>
                    <a:pt x="1813506" y="508348"/>
                  </a:lnTo>
                  <a:lnTo>
                    <a:pt x="1772685" y="486250"/>
                  </a:lnTo>
                  <a:lnTo>
                    <a:pt x="1730829" y="466183"/>
                  </a:lnTo>
                  <a:lnTo>
                    <a:pt x="1688039" y="448196"/>
                  </a:lnTo>
                  <a:lnTo>
                    <a:pt x="1644416" y="432331"/>
                  </a:lnTo>
                  <a:lnTo>
                    <a:pt x="1600067" y="418627"/>
                  </a:lnTo>
                  <a:lnTo>
                    <a:pt x="1555100" y="407117"/>
                  </a:lnTo>
                  <a:lnTo>
                    <a:pt x="1509621" y="397828"/>
                  </a:lnTo>
                  <a:lnTo>
                    <a:pt x="1486724" y="394025"/>
                  </a:lnTo>
                  <a:lnTo>
                    <a:pt x="1547794" y="0"/>
                  </a:lnTo>
                  <a:lnTo>
                    <a:pt x="1612661" y="11624"/>
                  </a:lnTo>
                  <a:lnTo>
                    <a:pt x="1676876" y="26430"/>
                  </a:lnTo>
                  <a:lnTo>
                    <a:pt x="1740286" y="44377"/>
                  </a:lnTo>
                  <a:lnTo>
                    <a:pt x="1802734" y="65425"/>
                  </a:lnTo>
                  <a:lnTo>
                    <a:pt x="1864072" y="89519"/>
                  </a:lnTo>
                  <a:lnTo>
                    <a:pt x="1924148" y="116605"/>
                  </a:lnTo>
                  <a:lnTo>
                    <a:pt x="1982820" y="146614"/>
                  </a:lnTo>
                  <a:lnTo>
                    <a:pt x="2039942" y="179475"/>
                  </a:lnTo>
                  <a:lnTo>
                    <a:pt x="2095379" y="215106"/>
                  </a:lnTo>
                  <a:lnTo>
                    <a:pt x="2148994" y="253425"/>
                  </a:lnTo>
                  <a:lnTo>
                    <a:pt x="2200658" y="294334"/>
                  </a:lnTo>
                  <a:lnTo>
                    <a:pt x="2250246" y="337738"/>
                  </a:lnTo>
                  <a:lnTo>
                    <a:pt x="2285744" y="371750"/>
                  </a:lnTo>
                  <a:lnTo>
                    <a:pt x="2285744" y="1257254"/>
                  </a:lnTo>
                  <a:close/>
                </a:path>
                <a:path w="2287269" h="2668904">
                  <a:moveTo>
                    <a:pt x="2285749" y="1402813"/>
                  </a:moveTo>
                  <a:lnTo>
                    <a:pt x="2285744" y="1399186"/>
                  </a:lnTo>
                  <a:lnTo>
                    <a:pt x="2286078" y="1399238"/>
                  </a:lnTo>
                  <a:lnTo>
                    <a:pt x="2285749" y="1402813"/>
                  </a:lnTo>
                  <a:close/>
                </a:path>
                <a:path w="2287269" h="2668904">
                  <a:moveTo>
                    <a:pt x="2135686" y="2404059"/>
                  </a:moveTo>
                  <a:lnTo>
                    <a:pt x="1267353" y="2269475"/>
                  </a:lnTo>
                  <a:lnTo>
                    <a:pt x="1280730" y="2258697"/>
                  </a:lnTo>
                  <a:lnTo>
                    <a:pt x="1371613" y="2272783"/>
                  </a:lnTo>
                  <a:lnTo>
                    <a:pt x="1384821" y="2261978"/>
                  </a:lnTo>
                  <a:lnTo>
                    <a:pt x="1429580" y="2268916"/>
                  </a:lnTo>
                  <a:lnTo>
                    <a:pt x="1442635" y="2258087"/>
                  </a:lnTo>
                  <a:lnTo>
                    <a:pt x="1475738" y="2263218"/>
                  </a:lnTo>
                  <a:lnTo>
                    <a:pt x="1488639" y="2252366"/>
                  </a:lnTo>
                  <a:lnTo>
                    <a:pt x="1510418" y="2255742"/>
                  </a:lnTo>
                  <a:lnTo>
                    <a:pt x="1523187" y="2244869"/>
                  </a:lnTo>
                  <a:lnTo>
                    <a:pt x="1544688" y="2248202"/>
                  </a:lnTo>
                  <a:lnTo>
                    <a:pt x="1557308" y="2237306"/>
                  </a:lnTo>
                  <a:lnTo>
                    <a:pt x="1578503" y="2240591"/>
                  </a:lnTo>
                  <a:lnTo>
                    <a:pt x="1590961" y="2229670"/>
                  </a:lnTo>
                  <a:lnTo>
                    <a:pt x="1611816" y="2232903"/>
                  </a:lnTo>
                  <a:lnTo>
                    <a:pt x="1624101" y="2221955"/>
                  </a:lnTo>
                  <a:lnTo>
                    <a:pt x="1634376" y="2223548"/>
                  </a:lnTo>
                  <a:lnTo>
                    <a:pt x="1646534" y="2212580"/>
                  </a:lnTo>
                  <a:lnTo>
                    <a:pt x="1666766" y="2215716"/>
                  </a:lnTo>
                  <a:lnTo>
                    <a:pt x="1678724" y="2204718"/>
                  </a:lnTo>
                  <a:lnTo>
                    <a:pt x="1688668" y="2206259"/>
                  </a:lnTo>
                  <a:lnTo>
                    <a:pt x="1700488" y="2195239"/>
                  </a:lnTo>
                  <a:lnTo>
                    <a:pt x="1710290" y="2196759"/>
                  </a:lnTo>
                  <a:lnTo>
                    <a:pt x="1721962" y="2185716"/>
                  </a:lnTo>
                  <a:lnTo>
                    <a:pt x="1731614" y="2187212"/>
                  </a:lnTo>
                  <a:lnTo>
                    <a:pt x="1743135" y="2176146"/>
                  </a:lnTo>
                  <a:lnTo>
                    <a:pt x="1752633" y="2177618"/>
                  </a:lnTo>
                  <a:lnTo>
                    <a:pt x="1763995" y="2166527"/>
                  </a:lnTo>
                  <a:lnTo>
                    <a:pt x="1773331" y="2167974"/>
                  </a:lnTo>
                  <a:lnTo>
                    <a:pt x="1784531" y="2156859"/>
                  </a:lnTo>
                  <a:lnTo>
                    <a:pt x="1793701" y="2158280"/>
                  </a:lnTo>
                  <a:lnTo>
                    <a:pt x="1804731" y="2147138"/>
                  </a:lnTo>
                  <a:lnTo>
                    <a:pt x="1815674" y="2135982"/>
                  </a:lnTo>
                  <a:lnTo>
                    <a:pt x="1824585" y="2137363"/>
                  </a:lnTo>
                  <a:lnTo>
                    <a:pt x="1835351" y="2126181"/>
                  </a:lnTo>
                  <a:lnTo>
                    <a:pt x="1844081" y="2127534"/>
                  </a:lnTo>
                  <a:lnTo>
                    <a:pt x="1854664" y="2116322"/>
                  </a:lnTo>
                  <a:lnTo>
                    <a:pt x="1865155" y="2105097"/>
                  </a:lnTo>
                  <a:lnTo>
                    <a:pt x="1873606" y="2106406"/>
                  </a:lnTo>
                  <a:lnTo>
                    <a:pt x="1883905" y="2095151"/>
                  </a:lnTo>
                  <a:lnTo>
                    <a:pt x="1892162" y="2096431"/>
                  </a:lnTo>
                  <a:lnTo>
                    <a:pt x="1902267" y="2085145"/>
                  </a:lnTo>
                  <a:lnTo>
                    <a:pt x="1912272" y="2073844"/>
                  </a:lnTo>
                  <a:lnTo>
                    <a:pt x="1920230" y="2075078"/>
                  </a:lnTo>
                  <a:lnTo>
                    <a:pt x="1930032" y="2063745"/>
                  </a:lnTo>
                  <a:lnTo>
                    <a:pt x="1939731" y="2052397"/>
                  </a:lnTo>
                  <a:lnTo>
                    <a:pt x="1947381" y="2053583"/>
                  </a:lnTo>
                  <a:lnTo>
                    <a:pt x="1956869" y="2042202"/>
                  </a:lnTo>
                  <a:lnTo>
                    <a:pt x="1966251" y="2030804"/>
                  </a:lnTo>
                  <a:lnTo>
                    <a:pt x="1973581" y="2031940"/>
                  </a:lnTo>
                  <a:lnTo>
                    <a:pt x="1982747" y="2020509"/>
                  </a:lnTo>
                  <a:lnTo>
                    <a:pt x="1991802" y="2009061"/>
                  </a:lnTo>
                  <a:lnTo>
                    <a:pt x="2000746" y="1997596"/>
                  </a:lnTo>
                  <a:lnTo>
                    <a:pt x="2007634" y="1998663"/>
                  </a:lnTo>
                  <a:lnTo>
                    <a:pt x="2016354" y="1987163"/>
                  </a:lnTo>
                  <a:lnTo>
                    <a:pt x="2024959" y="1975645"/>
                  </a:lnTo>
                  <a:lnTo>
                    <a:pt x="2033449" y="1964109"/>
                  </a:lnTo>
                  <a:lnTo>
                    <a:pt x="2039878" y="1965106"/>
                  </a:lnTo>
                  <a:lnTo>
                    <a:pt x="2048135" y="1953534"/>
                  </a:lnTo>
                  <a:lnTo>
                    <a:pt x="2056274" y="1941944"/>
                  </a:lnTo>
                  <a:lnTo>
                    <a:pt x="2064293" y="1930335"/>
                  </a:lnTo>
                  <a:lnTo>
                    <a:pt x="2070249" y="1931258"/>
                  </a:lnTo>
                  <a:lnTo>
                    <a:pt x="2078028" y="1919612"/>
                  </a:lnTo>
                  <a:lnTo>
                    <a:pt x="2085686" y="1907947"/>
                  </a:lnTo>
                  <a:lnTo>
                    <a:pt x="2093220" y="1896264"/>
                  </a:lnTo>
                  <a:lnTo>
                    <a:pt x="2100632" y="1884561"/>
                  </a:lnTo>
                  <a:lnTo>
                    <a:pt x="2105975" y="1885389"/>
                  </a:lnTo>
                  <a:lnTo>
                    <a:pt x="2127084" y="1850106"/>
                  </a:lnTo>
                  <a:lnTo>
                    <a:pt x="2140521" y="1826485"/>
                  </a:lnTo>
                  <a:lnTo>
                    <a:pt x="2145101" y="1827195"/>
                  </a:lnTo>
                  <a:lnTo>
                    <a:pt x="2163900" y="1791554"/>
                  </a:lnTo>
                  <a:lnTo>
                    <a:pt x="2175777" y="1767691"/>
                  </a:lnTo>
                  <a:lnTo>
                    <a:pt x="2179571" y="1768279"/>
                  </a:lnTo>
                  <a:lnTo>
                    <a:pt x="2195988" y="1732269"/>
                  </a:lnTo>
                  <a:lnTo>
                    <a:pt x="2211193" y="1696070"/>
                  </a:lnTo>
                  <a:lnTo>
                    <a:pt x="2215989" y="1683962"/>
                  </a:lnTo>
                  <a:lnTo>
                    <a:pt x="2218704" y="1684383"/>
                  </a:lnTo>
                  <a:lnTo>
                    <a:pt x="2231860" y="1647867"/>
                  </a:lnTo>
                  <a:lnTo>
                    <a:pt x="2243772" y="1611159"/>
                  </a:lnTo>
                  <a:lnTo>
                    <a:pt x="2254434" y="1574256"/>
                  </a:lnTo>
                  <a:lnTo>
                    <a:pt x="2255763" y="1574462"/>
                  </a:lnTo>
                  <a:lnTo>
                    <a:pt x="2264747" y="1537300"/>
                  </a:lnTo>
                  <a:lnTo>
                    <a:pt x="2272466" y="1499941"/>
                  </a:lnTo>
                  <a:lnTo>
                    <a:pt x="2280788" y="1449824"/>
                  </a:lnTo>
                  <a:lnTo>
                    <a:pt x="2282517" y="1437241"/>
                  </a:lnTo>
                  <a:lnTo>
                    <a:pt x="2282159" y="1437185"/>
                  </a:lnTo>
                  <a:lnTo>
                    <a:pt x="2283606" y="1424558"/>
                  </a:lnTo>
                  <a:lnTo>
                    <a:pt x="2284912" y="1411909"/>
                  </a:lnTo>
                  <a:lnTo>
                    <a:pt x="2285749" y="1402813"/>
                  </a:lnTo>
                  <a:lnTo>
                    <a:pt x="2286962" y="2273286"/>
                  </a:lnTo>
                  <a:lnTo>
                    <a:pt x="2268344" y="2296104"/>
                  </a:lnTo>
                  <a:lnTo>
                    <a:pt x="2251264" y="2306308"/>
                  </a:lnTo>
                  <a:lnTo>
                    <a:pt x="2231885" y="2329008"/>
                  </a:lnTo>
                  <a:lnTo>
                    <a:pt x="2214097" y="2339102"/>
                  </a:lnTo>
                  <a:lnTo>
                    <a:pt x="2194020" y="2361694"/>
                  </a:lnTo>
                  <a:lnTo>
                    <a:pt x="2175556" y="2371684"/>
                  </a:lnTo>
                  <a:lnTo>
                    <a:pt x="2154815" y="2394172"/>
                  </a:lnTo>
                  <a:lnTo>
                    <a:pt x="2135686" y="2404059"/>
                  </a:lnTo>
                  <a:close/>
                </a:path>
                <a:path w="2287269" h="2668904">
                  <a:moveTo>
                    <a:pt x="1519278" y="2655516"/>
                  </a:moveTo>
                  <a:lnTo>
                    <a:pt x="767779" y="2539040"/>
                  </a:lnTo>
                  <a:lnTo>
                    <a:pt x="724838" y="2506681"/>
                  </a:lnTo>
                  <a:lnTo>
                    <a:pt x="701636" y="2503085"/>
                  </a:lnTo>
                  <a:lnTo>
                    <a:pt x="659611" y="2470868"/>
                  </a:lnTo>
                  <a:lnTo>
                    <a:pt x="636899" y="2467348"/>
                  </a:lnTo>
                  <a:lnTo>
                    <a:pt x="593987" y="2434994"/>
                  </a:lnTo>
                  <a:lnTo>
                    <a:pt x="552015" y="2402785"/>
                  </a:lnTo>
                  <a:lnTo>
                    <a:pt x="510982" y="2370722"/>
                  </a:lnTo>
                  <a:lnTo>
                    <a:pt x="470887" y="2338805"/>
                  </a:lnTo>
                  <a:lnTo>
                    <a:pt x="431732" y="2307032"/>
                  </a:lnTo>
                  <a:lnTo>
                    <a:pt x="393670" y="2275430"/>
                  </a:lnTo>
                  <a:lnTo>
                    <a:pt x="358803" y="2231471"/>
                  </a:lnTo>
                  <a:lnTo>
                    <a:pt x="323240" y="2200256"/>
                  </a:lnTo>
                  <a:lnTo>
                    <a:pt x="290871" y="2156684"/>
                  </a:lnTo>
                  <a:lnTo>
                    <a:pt x="259751" y="2113306"/>
                  </a:lnTo>
                  <a:lnTo>
                    <a:pt x="222564" y="2056136"/>
                  </a:lnTo>
                  <a:lnTo>
                    <a:pt x="187752" y="1999333"/>
                  </a:lnTo>
                  <a:lnTo>
                    <a:pt x="155414" y="1942915"/>
                  </a:lnTo>
                  <a:lnTo>
                    <a:pt x="125651" y="1886895"/>
                  </a:lnTo>
                  <a:lnTo>
                    <a:pt x="98551" y="1831288"/>
                  </a:lnTo>
                  <a:lnTo>
                    <a:pt x="87978" y="1791095"/>
                  </a:lnTo>
                  <a:lnTo>
                    <a:pt x="76147" y="1763558"/>
                  </a:lnTo>
                  <a:lnTo>
                    <a:pt x="65023" y="1736130"/>
                  </a:lnTo>
                  <a:lnTo>
                    <a:pt x="56568" y="1696265"/>
                  </a:lnTo>
                  <a:lnTo>
                    <a:pt x="46894" y="1669062"/>
                  </a:lnTo>
                  <a:lnTo>
                    <a:pt x="37944" y="1641972"/>
                  </a:lnTo>
                  <a:lnTo>
                    <a:pt x="31680" y="1602446"/>
                  </a:lnTo>
                  <a:lnTo>
                    <a:pt x="24225" y="1575587"/>
                  </a:lnTo>
                  <a:lnTo>
                    <a:pt x="19471" y="1536296"/>
                  </a:lnTo>
                  <a:lnTo>
                    <a:pt x="13527" y="1509671"/>
                  </a:lnTo>
                  <a:lnTo>
                    <a:pt x="10295" y="1470615"/>
                  </a:lnTo>
                  <a:lnTo>
                    <a:pt x="5895" y="1444230"/>
                  </a:lnTo>
                  <a:lnTo>
                    <a:pt x="4219" y="1405415"/>
                  </a:lnTo>
                  <a:lnTo>
                    <a:pt x="1376" y="1379271"/>
                  </a:lnTo>
                  <a:lnTo>
                    <a:pt x="1264" y="1340699"/>
                  </a:lnTo>
                  <a:lnTo>
                    <a:pt x="0" y="1314800"/>
                  </a:lnTo>
                  <a:lnTo>
                    <a:pt x="1474" y="1276474"/>
                  </a:lnTo>
                  <a:lnTo>
                    <a:pt x="4862" y="1212741"/>
                  </a:lnTo>
                  <a:lnTo>
                    <a:pt x="8728" y="1174785"/>
                  </a:lnTo>
                  <a:lnTo>
                    <a:pt x="16919" y="1111796"/>
                  </a:lnTo>
                  <a:lnTo>
                    <a:pt x="410945" y="1172867"/>
                  </a:lnTo>
                  <a:lnTo>
                    <a:pt x="409054" y="1185425"/>
                  </a:lnTo>
                  <a:lnTo>
                    <a:pt x="407304" y="1198006"/>
                  </a:lnTo>
                  <a:lnTo>
                    <a:pt x="402898" y="1235878"/>
                  </a:lnTo>
                  <a:lnTo>
                    <a:pt x="399757" y="1273946"/>
                  </a:lnTo>
                  <a:lnTo>
                    <a:pt x="400935" y="1274128"/>
                  </a:lnTo>
                  <a:lnTo>
                    <a:pt x="400309" y="1286883"/>
                  </a:lnTo>
                  <a:lnTo>
                    <a:pt x="399822" y="1299659"/>
                  </a:lnTo>
                  <a:lnTo>
                    <a:pt x="399475" y="1312457"/>
                  </a:lnTo>
                  <a:lnTo>
                    <a:pt x="399267" y="1325276"/>
                  </a:lnTo>
                  <a:lnTo>
                    <a:pt x="399198" y="1338117"/>
                  </a:lnTo>
                  <a:lnTo>
                    <a:pt x="399268" y="1350980"/>
                  </a:lnTo>
                  <a:lnTo>
                    <a:pt x="399477" y="1363864"/>
                  </a:lnTo>
                  <a:lnTo>
                    <a:pt x="399824" y="1376769"/>
                  </a:lnTo>
                  <a:lnTo>
                    <a:pt x="400308" y="1389696"/>
                  </a:lnTo>
                  <a:lnTo>
                    <a:pt x="402875" y="1390094"/>
                  </a:lnTo>
                  <a:lnTo>
                    <a:pt x="403634" y="1403063"/>
                  </a:lnTo>
                  <a:lnTo>
                    <a:pt x="406729" y="1442098"/>
                  </a:lnTo>
                  <a:lnTo>
                    <a:pt x="411041" y="1481321"/>
                  </a:lnTo>
                  <a:lnTo>
                    <a:pt x="414692" y="1481887"/>
                  </a:lnTo>
                  <a:lnTo>
                    <a:pt x="416531" y="1495023"/>
                  </a:lnTo>
                  <a:lnTo>
                    <a:pt x="422842" y="1534556"/>
                  </a:lnTo>
                  <a:lnTo>
                    <a:pt x="432275" y="1561722"/>
                  </a:lnTo>
                  <a:lnTo>
                    <a:pt x="435029" y="1575000"/>
                  </a:lnTo>
                  <a:lnTo>
                    <a:pt x="444058" y="1614955"/>
                  </a:lnTo>
                  <a:lnTo>
                    <a:pt x="452653" y="1629138"/>
                  </a:lnTo>
                  <a:lnTo>
                    <a:pt x="456165" y="1642534"/>
                  </a:lnTo>
                  <a:lnTo>
                    <a:pt x="459800" y="1655949"/>
                  </a:lnTo>
                  <a:lnTo>
                    <a:pt x="463558" y="1669383"/>
                  </a:lnTo>
                  <a:lnTo>
                    <a:pt x="467438" y="1682836"/>
                  </a:lnTo>
                  <a:lnTo>
                    <a:pt x="473384" y="1683758"/>
                  </a:lnTo>
                  <a:lnTo>
                    <a:pt x="477504" y="1697248"/>
                  </a:lnTo>
                  <a:lnTo>
                    <a:pt x="481743" y="1710757"/>
                  </a:lnTo>
                  <a:lnTo>
                    <a:pt x="486101" y="1724284"/>
                  </a:lnTo>
                  <a:lnTo>
                    <a:pt x="492521" y="1725279"/>
                  </a:lnTo>
                  <a:lnTo>
                    <a:pt x="497111" y="1738842"/>
                  </a:lnTo>
                  <a:lnTo>
                    <a:pt x="501817" y="1752423"/>
                  </a:lnTo>
                  <a:lnTo>
                    <a:pt x="506638" y="1766022"/>
                  </a:lnTo>
                  <a:lnTo>
                    <a:pt x="513517" y="1767088"/>
                  </a:lnTo>
                  <a:lnTo>
                    <a:pt x="518563" y="1780722"/>
                  </a:lnTo>
                  <a:lnTo>
                    <a:pt x="523719" y="1794373"/>
                  </a:lnTo>
                  <a:lnTo>
                    <a:pt x="530932" y="1795490"/>
                  </a:lnTo>
                  <a:lnTo>
                    <a:pt x="536308" y="1809175"/>
                  </a:lnTo>
                  <a:lnTo>
                    <a:pt x="541791" y="1822877"/>
                  </a:lnTo>
                  <a:lnTo>
                    <a:pt x="547381" y="1836595"/>
                  </a:lnTo>
                  <a:lnTo>
                    <a:pt x="555023" y="1837779"/>
                  </a:lnTo>
                  <a:lnTo>
                    <a:pt x="560824" y="1851530"/>
                  </a:lnTo>
                  <a:lnTo>
                    <a:pt x="566727" y="1865297"/>
                  </a:lnTo>
                  <a:lnTo>
                    <a:pt x="574677" y="1866529"/>
                  </a:lnTo>
                  <a:lnTo>
                    <a:pt x="580784" y="1880327"/>
                  </a:lnTo>
                  <a:lnTo>
                    <a:pt x="586991" y="1894141"/>
                  </a:lnTo>
                  <a:lnTo>
                    <a:pt x="595241" y="1895419"/>
                  </a:lnTo>
                  <a:lnTo>
                    <a:pt x="601642" y="1909263"/>
                  </a:lnTo>
                  <a:lnTo>
                    <a:pt x="610086" y="1910572"/>
                  </a:lnTo>
                  <a:lnTo>
                    <a:pt x="616679" y="1924445"/>
                  </a:lnTo>
                  <a:lnTo>
                    <a:pt x="623364" y="1938333"/>
                  </a:lnTo>
                  <a:lnTo>
                    <a:pt x="632087" y="1939685"/>
                  </a:lnTo>
                  <a:lnTo>
                    <a:pt x="638957" y="1953601"/>
                  </a:lnTo>
                  <a:lnTo>
                    <a:pt x="647861" y="1954981"/>
                  </a:lnTo>
                  <a:lnTo>
                    <a:pt x="654906" y="1968925"/>
                  </a:lnTo>
                  <a:lnTo>
                    <a:pt x="662039" y="1982882"/>
                  </a:lnTo>
                  <a:lnTo>
                    <a:pt x="671203" y="1984303"/>
                  </a:lnTo>
                  <a:lnTo>
                    <a:pt x="678506" y="1998286"/>
                  </a:lnTo>
                  <a:lnTo>
                    <a:pt x="687836" y="1999732"/>
                  </a:lnTo>
                  <a:lnTo>
                    <a:pt x="695301" y="2013741"/>
                  </a:lnTo>
                  <a:lnTo>
                    <a:pt x="704793" y="2015212"/>
                  </a:lnTo>
                  <a:lnTo>
                    <a:pt x="712418" y="2029246"/>
                  </a:lnTo>
                  <a:lnTo>
                    <a:pt x="722064" y="2030740"/>
                  </a:lnTo>
                  <a:lnTo>
                    <a:pt x="729840" y="2044797"/>
                  </a:lnTo>
                  <a:lnTo>
                    <a:pt x="739636" y="2046316"/>
                  </a:lnTo>
                  <a:lnTo>
                    <a:pt x="747560" y="2060395"/>
                  </a:lnTo>
                  <a:lnTo>
                    <a:pt x="757498" y="2061936"/>
                  </a:lnTo>
                  <a:lnTo>
                    <a:pt x="765561" y="2076037"/>
                  </a:lnTo>
                  <a:lnTo>
                    <a:pt x="785783" y="2079171"/>
                  </a:lnTo>
                  <a:lnTo>
                    <a:pt x="794045" y="2093304"/>
                  </a:lnTo>
                  <a:lnTo>
                    <a:pt x="804316" y="2094895"/>
                  </a:lnTo>
                  <a:lnTo>
                    <a:pt x="812705" y="2109047"/>
                  </a:lnTo>
                  <a:lnTo>
                    <a:pt x="833551" y="2112278"/>
                  </a:lnTo>
                  <a:lnTo>
                    <a:pt x="842115" y="2126457"/>
                  </a:lnTo>
                  <a:lnTo>
                    <a:pt x="863301" y="2129741"/>
                  </a:lnTo>
                  <a:lnTo>
                    <a:pt x="872027" y="2143945"/>
                  </a:lnTo>
                  <a:lnTo>
                    <a:pt x="893521" y="2147276"/>
                  </a:lnTo>
                  <a:lnTo>
                    <a:pt x="902396" y="2161503"/>
                  </a:lnTo>
                  <a:lnTo>
                    <a:pt x="924168" y="2164878"/>
                  </a:lnTo>
                  <a:lnTo>
                    <a:pt x="933176" y="2179126"/>
                  </a:lnTo>
                  <a:lnTo>
                    <a:pt x="966270" y="2184255"/>
                  </a:lnTo>
                  <a:lnTo>
                    <a:pt x="975432" y="2198527"/>
                  </a:lnTo>
                  <a:lnTo>
                    <a:pt x="1031442" y="2207208"/>
                  </a:lnTo>
                  <a:lnTo>
                    <a:pt x="1040782" y="2221507"/>
                  </a:lnTo>
                  <a:lnTo>
                    <a:pt x="1120368" y="2233842"/>
                  </a:lnTo>
                  <a:lnTo>
                    <a:pt x="1129854" y="2248164"/>
                  </a:lnTo>
                  <a:lnTo>
                    <a:pt x="2135686" y="2404059"/>
                  </a:lnTo>
                  <a:lnTo>
                    <a:pt x="2116267" y="2413901"/>
                  </a:lnTo>
                  <a:lnTo>
                    <a:pt x="2094591" y="2436245"/>
                  </a:lnTo>
                  <a:lnTo>
                    <a:pt x="2074547" y="2445990"/>
                  </a:lnTo>
                  <a:lnTo>
                    <a:pt x="2054190" y="2455686"/>
                  </a:lnTo>
                  <a:lnTo>
                    <a:pt x="2031588" y="2477886"/>
                  </a:lnTo>
                  <a:lnTo>
                    <a:pt x="1989413" y="2497053"/>
                  </a:lnTo>
                  <a:lnTo>
                    <a:pt x="1946103" y="2516044"/>
                  </a:lnTo>
                  <a:lnTo>
                    <a:pt x="1922106" y="2538027"/>
                  </a:lnTo>
                  <a:lnTo>
                    <a:pt x="1877223" y="2556774"/>
                  </a:lnTo>
                  <a:lnTo>
                    <a:pt x="1808080" y="2584613"/>
                  </a:lnTo>
                  <a:lnTo>
                    <a:pt x="1760845" y="2602995"/>
                  </a:lnTo>
                  <a:lnTo>
                    <a:pt x="1738863" y="2599588"/>
                  </a:lnTo>
                  <a:lnTo>
                    <a:pt x="1641209" y="2635859"/>
                  </a:lnTo>
                  <a:lnTo>
                    <a:pt x="1618301" y="2632308"/>
                  </a:lnTo>
                  <a:lnTo>
                    <a:pt x="1568100" y="2650231"/>
                  </a:lnTo>
                  <a:lnTo>
                    <a:pt x="1544731" y="2646609"/>
                  </a:lnTo>
                  <a:lnTo>
                    <a:pt x="1519278" y="2655516"/>
                  </a:lnTo>
                  <a:close/>
                </a:path>
                <a:path w="2287269" h="2668904">
                  <a:moveTo>
                    <a:pt x="1469921" y="2660717"/>
                  </a:moveTo>
                  <a:lnTo>
                    <a:pt x="813189" y="2558930"/>
                  </a:lnTo>
                  <a:lnTo>
                    <a:pt x="791391" y="2542699"/>
                  </a:lnTo>
                  <a:lnTo>
                    <a:pt x="1495633" y="2651851"/>
                  </a:lnTo>
                  <a:lnTo>
                    <a:pt x="1469921" y="2660717"/>
                  </a:lnTo>
                  <a:close/>
                </a:path>
                <a:path w="2287269" h="2668904">
                  <a:moveTo>
                    <a:pt x="1420129" y="2665852"/>
                  </a:moveTo>
                  <a:lnTo>
                    <a:pt x="859058" y="2578891"/>
                  </a:lnTo>
                  <a:lnTo>
                    <a:pt x="837047" y="2562627"/>
                  </a:lnTo>
                  <a:lnTo>
                    <a:pt x="1446050" y="2657018"/>
                  </a:lnTo>
                  <a:lnTo>
                    <a:pt x="1420129" y="2665852"/>
                  </a:lnTo>
                  <a:close/>
                </a:path>
                <a:path w="2287269" h="2668904">
                  <a:moveTo>
                    <a:pt x="1345694" y="2667167"/>
                  </a:moveTo>
                  <a:lnTo>
                    <a:pt x="929553" y="2602668"/>
                  </a:lnTo>
                  <a:lnTo>
                    <a:pt x="907264" y="2586362"/>
                  </a:lnTo>
                  <a:lnTo>
                    <a:pt x="1371880" y="2658373"/>
                  </a:lnTo>
                  <a:lnTo>
                    <a:pt x="1345694" y="2667167"/>
                  </a:lnTo>
                  <a:close/>
                </a:path>
                <a:path w="2287269" h="2668904">
                  <a:moveTo>
                    <a:pt x="1270618" y="2668382"/>
                  </a:moveTo>
                  <a:lnTo>
                    <a:pt x="1000696" y="2626546"/>
                  </a:lnTo>
                  <a:lnTo>
                    <a:pt x="978214" y="2610210"/>
                  </a:lnTo>
                  <a:lnTo>
                    <a:pt x="1297000" y="2659619"/>
                  </a:lnTo>
                  <a:lnTo>
                    <a:pt x="1270618" y="2668382"/>
                  </a:lnTo>
                  <a:close/>
                </a:path>
              </a:pathLst>
            </a:custGeom>
            <a:solidFill>
              <a:srgbClr val="130D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24358" y="246304"/>
            <a:ext cx="8676005" cy="14065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42745" marR="5080" indent="-1630680">
              <a:lnSpc>
                <a:spcPts val="5500"/>
              </a:lnSpc>
              <a:spcBef>
                <a:spcPts val="75"/>
              </a:spcBef>
            </a:pPr>
            <a:r>
              <a:rPr sz="4450" spc="-275" dirty="0"/>
              <a:t>T</a:t>
            </a:r>
            <a:r>
              <a:rPr sz="4450" spc="-240" dirty="0"/>
              <a:t>E</a:t>
            </a:r>
            <a:r>
              <a:rPr sz="4450" spc="310" dirty="0"/>
              <a:t>O</a:t>
            </a:r>
            <a:r>
              <a:rPr sz="4450" spc="-260" dirty="0"/>
              <a:t>R</a:t>
            </a:r>
            <a:r>
              <a:rPr sz="4450" spc="-30" dirty="0"/>
              <a:t>I</a:t>
            </a:r>
            <a:r>
              <a:rPr sz="4450" spc="-225" dirty="0"/>
              <a:t> </a:t>
            </a:r>
            <a:r>
              <a:rPr sz="4450" spc="-210" dirty="0"/>
              <a:t>P</a:t>
            </a:r>
            <a:r>
              <a:rPr sz="4450" spc="-240" dirty="0"/>
              <a:t>E</a:t>
            </a:r>
            <a:r>
              <a:rPr sz="4450" spc="-260" dirty="0"/>
              <a:t>R</a:t>
            </a:r>
            <a:r>
              <a:rPr sz="4450" spc="10" dirty="0"/>
              <a:t>K</a:t>
            </a:r>
            <a:r>
              <a:rPr sz="4450" spc="-240" dirty="0"/>
              <a:t>E</a:t>
            </a:r>
            <a:r>
              <a:rPr sz="4450" spc="765" dirty="0"/>
              <a:t>M</a:t>
            </a:r>
            <a:r>
              <a:rPr sz="4450" spc="-190" dirty="0"/>
              <a:t>B</a:t>
            </a:r>
            <a:r>
              <a:rPr sz="4450" spc="260" dirty="0"/>
              <a:t>A</a:t>
            </a:r>
            <a:r>
              <a:rPr sz="4450" spc="-50" dirty="0"/>
              <a:t>N</a:t>
            </a:r>
            <a:r>
              <a:rPr sz="4450" spc="515" dirty="0"/>
              <a:t>G</a:t>
            </a:r>
            <a:r>
              <a:rPr sz="4450" spc="260" dirty="0"/>
              <a:t>A</a:t>
            </a:r>
            <a:r>
              <a:rPr sz="4450" spc="-45" dirty="0"/>
              <a:t>N</a:t>
            </a:r>
            <a:r>
              <a:rPr sz="4450" spc="-225" dirty="0"/>
              <a:t> </a:t>
            </a:r>
            <a:r>
              <a:rPr sz="4450" spc="-260" dirty="0"/>
              <a:t>R</a:t>
            </a:r>
            <a:r>
              <a:rPr sz="4450" spc="-240" dirty="0"/>
              <a:t>E</a:t>
            </a:r>
            <a:r>
              <a:rPr sz="4450" spc="-50" dirty="0"/>
              <a:t>N</a:t>
            </a:r>
            <a:r>
              <a:rPr sz="4450" spc="-275" dirty="0"/>
              <a:t>T</a:t>
            </a:r>
            <a:r>
              <a:rPr sz="4450" spc="260" dirty="0"/>
              <a:t>A</a:t>
            </a:r>
            <a:r>
              <a:rPr sz="4450" spc="-50" dirty="0"/>
              <a:t>N</a:t>
            </a:r>
            <a:r>
              <a:rPr sz="4450" spc="330" dirty="0"/>
              <a:t>G  </a:t>
            </a:r>
            <a:r>
              <a:rPr sz="4450" spc="-55" dirty="0"/>
              <a:t>KEHIDUPAN</a:t>
            </a:r>
            <a:r>
              <a:rPr sz="4450" spc="-235" dirty="0"/>
              <a:t> </a:t>
            </a:r>
            <a:r>
              <a:rPr sz="4450" spc="40" dirty="0"/>
              <a:t>ERIKSON</a:t>
            </a:r>
            <a:endParaRPr sz="445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" cy="3728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1866" y="0"/>
            <a:ext cx="146685" cy="43815"/>
            <a:chOff x="61866" y="0"/>
            <a:chExt cx="146685" cy="4381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866" y="0"/>
              <a:ext cx="52637" cy="435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746" y="0"/>
              <a:ext cx="52636" cy="43555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181" y="0"/>
            <a:ext cx="52637" cy="4355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6535" y="0"/>
            <a:ext cx="52637" cy="4355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889" y="0"/>
            <a:ext cx="52637" cy="435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244" y="0"/>
            <a:ext cx="52637" cy="435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6282"/>
            <a:ext cx="9149" cy="4010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01556"/>
            <a:ext cx="9149" cy="40102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306991"/>
            <a:ext cx="9149" cy="4010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12265"/>
            <a:ext cx="9149" cy="4010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17699"/>
            <a:ext cx="9149" cy="40102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1866" y="90015"/>
            <a:ext cx="146685" cy="52705"/>
            <a:chOff x="61866" y="90015"/>
            <a:chExt cx="146685" cy="5270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90015"/>
              <a:ext cx="52637" cy="5263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90015"/>
              <a:ext cx="52637" cy="52636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61866" y="195289"/>
            <a:ext cx="146685" cy="52705"/>
            <a:chOff x="61866" y="195289"/>
            <a:chExt cx="146685" cy="52705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866" y="195289"/>
              <a:ext cx="52637" cy="526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746" y="195289"/>
              <a:ext cx="52637" cy="52636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61866" y="300643"/>
            <a:ext cx="146685" cy="53340"/>
            <a:chOff x="61866" y="300643"/>
            <a:chExt cx="146685" cy="53340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300723"/>
              <a:ext cx="52637" cy="526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300643"/>
              <a:ext cx="52637" cy="52636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61866" y="405997"/>
            <a:ext cx="146685" cy="52705"/>
            <a:chOff x="61866" y="405997"/>
            <a:chExt cx="146685" cy="5270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405997"/>
              <a:ext cx="52637" cy="5263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405997"/>
              <a:ext cx="52637" cy="52636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1866" y="511432"/>
            <a:ext cx="146685" cy="146685"/>
            <a:chOff x="61866" y="511432"/>
            <a:chExt cx="146685" cy="146685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511432"/>
              <a:ext cx="52637" cy="5263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511432"/>
              <a:ext cx="52637" cy="5263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605312"/>
              <a:ext cx="52637" cy="5263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90015"/>
            <a:ext cx="52637" cy="5263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181" y="195289"/>
            <a:ext cx="52637" cy="5263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300643"/>
            <a:ext cx="52637" cy="5263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405997"/>
            <a:ext cx="52637" cy="52636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261181" y="511432"/>
            <a:ext cx="52705" cy="146685"/>
            <a:chOff x="261181" y="511432"/>
            <a:chExt cx="52705" cy="146685"/>
          </a:xfrm>
        </p:grpSpPr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181" y="511432"/>
              <a:ext cx="52637" cy="5263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181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90015"/>
            <a:ext cx="52637" cy="52636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6535" y="195289"/>
            <a:ext cx="52637" cy="5263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300723"/>
            <a:ext cx="52637" cy="52636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406078"/>
            <a:ext cx="52637" cy="52636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366535" y="511432"/>
            <a:ext cx="52705" cy="146685"/>
            <a:chOff x="366535" y="511432"/>
            <a:chExt cx="52705" cy="146685"/>
          </a:xfrm>
        </p:grpSpPr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535" y="511432"/>
              <a:ext cx="52637" cy="52636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6535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90015"/>
            <a:ext cx="52637" cy="5263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1889" y="195289"/>
            <a:ext cx="52637" cy="52636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300643"/>
            <a:ext cx="52637" cy="52636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405997"/>
            <a:ext cx="52637" cy="52636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471889" y="511432"/>
            <a:ext cx="52705" cy="146685"/>
            <a:chOff x="471889" y="511432"/>
            <a:chExt cx="52705" cy="146685"/>
          </a:xfrm>
        </p:grpSpPr>
        <p:pic>
          <p:nvPicPr>
            <p:cNvPr id="58" name="object 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889" y="511432"/>
              <a:ext cx="52637" cy="5263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889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60" name="object 6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90015"/>
            <a:ext cx="52637" cy="5263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7244" y="195289"/>
            <a:ext cx="52637" cy="5263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300643"/>
            <a:ext cx="52637" cy="526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405997"/>
            <a:ext cx="52637" cy="52636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577244" y="511432"/>
            <a:ext cx="52705" cy="146685"/>
            <a:chOff x="577244" y="511432"/>
            <a:chExt cx="52705" cy="146685"/>
          </a:xfrm>
        </p:grpSpPr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244" y="511432"/>
              <a:ext cx="52637" cy="52636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7244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67" name="object 6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88033" y="0"/>
            <a:ext cx="52636" cy="43555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598" y="0"/>
            <a:ext cx="52636" cy="4355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741" y="0"/>
            <a:ext cx="52636" cy="43555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3387" y="0"/>
            <a:ext cx="52637" cy="43636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1104095" y="0"/>
            <a:ext cx="146685" cy="43815"/>
            <a:chOff x="1104095" y="0"/>
            <a:chExt cx="146685" cy="43815"/>
          </a:xfrm>
        </p:grpSpPr>
        <p:pic>
          <p:nvPicPr>
            <p:cNvPr id="72" name="object 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095" y="0"/>
              <a:ext cx="52637" cy="4355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056" y="0"/>
              <a:ext cx="52637" cy="43555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3410" y="0"/>
            <a:ext cx="52637" cy="43555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8764" y="0"/>
            <a:ext cx="52636" cy="43555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4118" y="0"/>
            <a:ext cx="52637" cy="43555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19553" y="0"/>
            <a:ext cx="52637" cy="43555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90015"/>
            <a:ext cx="52637" cy="52636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598" y="195289"/>
            <a:ext cx="52637" cy="52636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300723"/>
            <a:ext cx="52637" cy="52636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405997"/>
            <a:ext cx="52637" cy="52636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682598" y="511432"/>
            <a:ext cx="52705" cy="146685"/>
            <a:chOff x="682598" y="511432"/>
            <a:chExt cx="52705" cy="146685"/>
          </a:xfrm>
        </p:grpSpPr>
        <p:pic>
          <p:nvPicPr>
            <p:cNvPr id="83" name="object 8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598" y="511432"/>
              <a:ext cx="52637" cy="52636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598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85" name="object 8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90015"/>
            <a:ext cx="52637" cy="52636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8033" y="195289"/>
            <a:ext cx="52637" cy="52636"/>
          </a:xfrm>
          <a:prstGeom prst="rect">
            <a:avLst/>
          </a:prstGeom>
        </p:spPr>
      </p:pic>
      <p:pic>
        <p:nvPicPr>
          <p:cNvPr id="87" name="object 8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300643"/>
            <a:ext cx="52637" cy="52636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405997"/>
            <a:ext cx="52637" cy="52636"/>
          </a:xfrm>
          <a:prstGeom prst="rect">
            <a:avLst/>
          </a:prstGeom>
        </p:spPr>
      </p:pic>
      <p:grpSp>
        <p:nvGrpSpPr>
          <p:cNvPr id="89" name="object 89"/>
          <p:cNvGrpSpPr/>
          <p:nvPr/>
        </p:nvGrpSpPr>
        <p:grpSpPr>
          <a:xfrm>
            <a:off x="788033" y="511432"/>
            <a:ext cx="52705" cy="146685"/>
            <a:chOff x="788033" y="511432"/>
            <a:chExt cx="52705" cy="146685"/>
          </a:xfrm>
        </p:grpSpPr>
        <p:pic>
          <p:nvPicPr>
            <p:cNvPr id="90" name="object 9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8033" y="511432"/>
              <a:ext cx="52637" cy="52636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8033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90015"/>
            <a:ext cx="52637" cy="52636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93387" y="195369"/>
            <a:ext cx="52637" cy="52636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300723"/>
            <a:ext cx="52637" cy="52636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406078"/>
            <a:ext cx="52637" cy="52636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893387" y="511432"/>
            <a:ext cx="52705" cy="146685"/>
            <a:chOff x="893387" y="511432"/>
            <a:chExt cx="52705" cy="146685"/>
          </a:xfrm>
        </p:grpSpPr>
        <p:pic>
          <p:nvPicPr>
            <p:cNvPr id="97" name="object 9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387" y="511432"/>
              <a:ext cx="52637" cy="52636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387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99" name="object 9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90015"/>
            <a:ext cx="52637" cy="52636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300723"/>
            <a:ext cx="52637" cy="52636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8741" y="195289"/>
            <a:ext cx="52637" cy="52636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405997"/>
            <a:ext cx="52637" cy="52636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998741" y="511432"/>
            <a:ext cx="52705" cy="146685"/>
            <a:chOff x="998741" y="511432"/>
            <a:chExt cx="52705" cy="146685"/>
          </a:xfrm>
        </p:grpSpPr>
        <p:pic>
          <p:nvPicPr>
            <p:cNvPr id="104" name="object 1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741" y="511432"/>
              <a:ext cx="52637" cy="52636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8741" y="605312"/>
              <a:ext cx="52637" cy="52636"/>
            </a:xfrm>
            <a:prstGeom prst="rect">
              <a:avLst/>
            </a:prstGeom>
          </p:spPr>
        </p:pic>
      </p:grpSp>
      <p:grpSp>
        <p:nvGrpSpPr>
          <p:cNvPr id="106" name="object 106"/>
          <p:cNvGrpSpPr/>
          <p:nvPr/>
        </p:nvGrpSpPr>
        <p:grpSpPr>
          <a:xfrm>
            <a:off x="1104095" y="90015"/>
            <a:ext cx="146685" cy="52705"/>
            <a:chOff x="1104095" y="90015"/>
            <a:chExt cx="146685" cy="52705"/>
          </a:xfrm>
        </p:grpSpPr>
        <p:pic>
          <p:nvPicPr>
            <p:cNvPr id="107" name="object 1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90015"/>
              <a:ext cx="52637" cy="52636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90015"/>
              <a:ext cx="52637" cy="52636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1104095" y="300643"/>
            <a:ext cx="146685" cy="53340"/>
            <a:chOff x="1104095" y="300643"/>
            <a:chExt cx="146685" cy="53340"/>
          </a:xfrm>
        </p:grpSpPr>
        <p:pic>
          <p:nvPicPr>
            <p:cNvPr id="110" name="object 1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300723"/>
              <a:ext cx="52637" cy="5263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300643"/>
              <a:ext cx="52637" cy="52636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1104095" y="195289"/>
            <a:ext cx="146685" cy="52705"/>
            <a:chOff x="1104095" y="195289"/>
            <a:chExt cx="146685" cy="52705"/>
          </a:xfrm>
        </p:grpSpPr>
        <p:pic>
          <p:nvPicPr>
            <p:cNvPr id="113" name="object 1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4095" y="195289"/>
              <a:ext cx="52637" cy="52636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8056" y="195289"/>
              <a:ext cx="52637" cy="52636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1104095" y="405997"/>
            <a:ext cx="146685" cy="52705"/>
            <a:chOff x="1104095" y="405997"/>
            <a:chExt cx="146685" cy="52705"/>
          </a:xfrm>
        </p:grpSpPr>
        <p:pic>
          <p:nvPicPr>
            <p:cNvPr id="116" name="object 1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405997"/>
              <a:ext cx="52637" cy="52636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405997"/>
              <a:ext cx="52637" cy="52636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1104095" y="511432"/>
            <a:ext cx="146685" cy="146685"/>
            <a:chOff x="1104095" y="511432"/>
            <a:chExt cx="146685" cy="146685"/>
          </a:xfrm>
        </p:grpSpPr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511432"/>
              <a:ext cx="52637" cy="52636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511432"/>
              <a:ext cx="52637" cy="52636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605312"/>
              <a:ext cx="52637" cy="52636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123" name="object 1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90015"/>
            <a:ext cx="52637" cy="52636"/>
          </a:xfrm>
          <a:prstGeom prst="rect">
            <a:avLst/>
          </a:prstGeom>
        </p:spPr>
      </p:pic>
      <p:pic>
        <p:nvPicPr>
          <p:cNvPr id="124" name="object 1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3410" y="195289"/>
            <a:ext cx="52637" cy="52636"/>
          </a:xfrm>
          <a:prstGeom prst="rect">
            <a:avLst/>
          </a:prstGeom>
        </p:spPr>
      </p:pic>
      <p:pic>
        <p:nvPicPr>
          <p:cNvPr id="125" name="object 1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300643"/>
            <a:ext cx="52637" cy="52636"/>
          </a:xfrm>
          <a:prstGeom prst="rect">
            <a:avLst/>
          </a:prstGeom>
        </p:spPr>
      </p:pic>
      <p:pic>
        <p:nvPicPr>
          <p:cNvPr id="126" name="object 1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405997"/>
            <a:ext cx="52637" cy="52636"/>
          </a:xfrm>
          <a:prstGeom prst="rect">
            <a:avLst/>
          </a:prstGeom>
        </p:spPr>
      </p:pic>
      <p:grpSp>
        <p:nvGrpSpPr>
          <p:cNvPr id="127" name="object 127"/>
          <p:cNvGrpSpPr/>
          <p:nvPr/>
        </p:nvGrpSpPr>
        <p:grpSpPr>
          <a:xfrm>
            <a:off x="1303410" y="511432"/>
            <a:ext cx="52705" cy="146685"/>
            <a:chOff x="1303410" y="511432"/>
            <a:chExt cx="52705" cy="146685"/>
          </a:xfrm>
        </p:grpSpPr>
        <p:pic>
          <p:nvPicPr>
            <p:cNvPr id="128" name="object 1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3410" y="511432"/>
              <a:ext cx="52637" cy="52636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3410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130" name="object 1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90015"/>
            <a:ext cx="52637" cy="52636"/>
          </a:xfrm>
          <a:prstGeom prst="rect">
            <a:avLst/>
          </a:prstGeom>
        </p:spPr>
      </p:pic>
      <p:pic>
        <p:nvPicPr>
          <p:cNvPr id="131" name="object 1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8764" y="195289"/>
            <a:ext cx="52637" cy="52636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300723"/>
            <a:ext cx="52637" cy="52636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406078"/>
            <a:ext cx="52637" cy="52636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1408764" y="511432"/>
            <a:ext cx="52705" cy="146685"/>
            <a:chOff x="1408764" y="511432"/>
            <a:chExt cx="52705" cy="146685"/>
          </a:xfrm>
        </p:grpSpPr>
        <p:pic>
          <p:nvPicPr>
            <p:cNvPr id="135" name="object 1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8764" y="511432"/>
              <a:ext cx="52637" cy="52636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8764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90015"/>
            <a:ext cx="52637" cy="52636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14118" y="195289"/>
            <a:ext cx="52637" cy="52636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300643"/>
            <a:ext cx="52637" cy="52636"/>
          </a:xfrm>
          <a:prstGeom prst="rect">
            <a:avLst/>
          </a:prstGeom>
        </p:spPr>
      </p:pic>
      <p:pic>
        <p:nvPicPr>
          <p:cNvPr id="140" name="object 1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405997"/>
            <a:ext cx="52637" cy="52636"/>
          </a:xfrm>
          <a:prstGeom prst="rect">
            <a:avLst/>
          </a:prstGeom>
        </p:spPr>
      </p:pic>
      <p:grpSp>
        <p:nvGrpSpPr>
          <p:cNvPr id="141" name="object 141"/>
          <p:cNvGrpSpPr/>
          <p:nvPr/>
        </p:nvGrpSpPr>
        <p:grpSpPr>
          <a:xfrm>
            <a:off x="1514118" y="511432"/>
            <a:ext cx="52705" cy="146685"/>
            <a:chOff x="1514118" y="511432"/>
            <a:chExt cx="52705" cy="146685"/>
          </a:xfrm>
        </p:grpSpPr>
        <p:pic>
          <p:nvPicPr>
            <p:cNvPr id="142" name="object 1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118" y="511432"/>
              <a:ext cx="52637" cy="52636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4118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144" name="object 1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90015"/>
            <a:ext cx="52637" cy="52636"/>
          </a:xfrm>
          <a:prstGeom prst="rect">
            <a:avLst/>
          </a:prstGeom>
        </p:spPr>
      </p:pic>
      <p:pic>
        <p:nvPicPr>
          <p:cNvPr id="145" name="object 1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619553" y="195289"/>
            <a:ext cx="52637" cy="52636"/>
          </a:xfrm>
          <a:prstGeom prst="rect">
            <a:avLst/>
          </a:prstGeom>
        </p:spPr>
      </p:pic>
      <p:pic>
        <p:nvPicPr>
          <p:cNvPr id="146" name="object 14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300643"/>
            <a:ext cx="52637" cy="52636"/>
          </a:xfrm>
          <a:prstGeom prst="rect">
            <a:avLst/>
          </a:prstGeom>
        </p:spPr>
      </p:pic>
      <p:pic>
        <p:nvPicPr>
          <p:cNvPr id="147" name="object 1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405997"/>
            <a:ext cx="52637" cy="52636"/>
          </a:xfrm>
          <a:prstGeom prst="rect">
            <a:avLst/>
          </a:prstGeom>
        </p:spPr>
      </p:pic>
      <p:grpSp>
        <p:nvGrpSpPr>
          <p:cNvPr id="148" name="object 148"/>
          <p:cNvGrpSpPr/>
          <p:nvPr/>
        </p:nvGrpSpPr>
        <p:grpSpPr>
          <a:xfrm>
            <a:off x="1619553" y="511432"/>
            <a:ext cx="52705" cy="146685"/>
            <a:chOff x="1619553" y="511432"/>
            <a:chExt cx="52705" cy="146685"/>
          </a:xfrm>
        </p:grpSpPr>
        <p:pic>
          <p:nvPicPr>
            <p:cNvPr id="149" name="object 1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9553" y="511432"/>
              <a:ext cx="52637" cy="52636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9553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11579"/>
            <a:ext cx="9149" cy="40102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716933"/>
            <a:ext cx="9149" cy="40102"/>
          </a:xfrm>
          <a:prstGeom prst="rect">
            <a:avLst/>
          </a:prstGeom>
        </p:spPr>
      </p:pic>
      <p:pic>
        <p:nvPicPr>
          <p:cNvPr id="153" name="object 1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2287"/>
            <a:ext cx="9149" cy="40101"/>
          </a:xfrm>
          <a:prstGeom prst="rect">
            <a:avLst/>
          </a:prstGeom>
        </p:spPr>
      </p:pic>
      <p:pic>
        <p:nvPicPr>
          <p:cNvPr id="154" name="object 1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27642"/>
            <a:ext cx="9149" cy="40101"/>
          </a:xfrm>
          <a:prstGeom prst="rect">
            <a:avLst/>
          </a:prstGeom>
        </p:spPr>
      </p:pic>
      <p:pic>
        <p:nvPicPr>
          <p:cNvPr id="155" name="object 15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33076"/>
            <a:ext cx="9149" cy="40101"/>
          </a:xfrm>
          <a:prstGeom prst="rect">
            <a:avLst/>
          </a:prstGeom>
        </p:spPr>
      </p:pic>
      <p:grpSp>
        <p:nvGrpSpPr>
          <p:cNvPr id="156" name="object 156"/>
          <p:cNvGrpSpPr/>
          <p:nvPr/>
        </p:nvGrpSpPr>
        <p:grpSpPr>
          <a:xfrm>
            <a:off x="61866" y="710666"/>
            <a:ext cx="146685" cy="52705"/>
            <a:chOff x="61866" y="710666"/>
            <a:chExt cx="146685" cy="52705"/>
          </a:xfrm>
        </p:grpSpPr>
        <p:pic>
          <p:nvPicPr>
            <p:cNvPr id="157" name="object 1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710666"/>
              <a:ext cx="52637" cy="52636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710666"/>
              <a:ext cx="52637" cy="52636"/>
            </a:xfrm>
            <a:prstGeom prst="rect">
              <a:avLst/>
            </a:prstGeom>
          </p:spPr>
        </p:pic>
      </p:grpSp>
      <p:grpSp>
        <p:nvGrpSpPr>
          <p:cNvPr id="159" name="object 159"/>
          <p:cNvGrpSpPr/>
          <p:nvPr/>
        </p:nvGrpSpPr>
        <p:grpSpPr>
          <a:xfrm>
            <a:off x="61866" y="816020"/>
            <a:ext cx="146685" cy="52705"/>
            <a:chOff x="61866" y="816020"/>
            <a:chExt cx="146685" cy="52705"/>
          </a:xfrm>
        </p:grpSpPr>
        <p:pic>
          <p:nvPicPr>
            <p:cNvPr id="160" name="object 1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816020"/>
              <a:ext cx="52637" cy="52636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816020"/>
              <a:ext cx="52637" cy="52636"/>
            </a:xfrm>
            <a:prstGeom prst="rect">
              <a:avLst/>
            </a:prstGeom>
          </p:spPr>
        </p:pic>
      </p:grpSp>
      <p:grpSp>
        <p:nvGrpSpPr>
          <p:cNvPr id="162" name="object 162"/>
          <p:cNvGrpSpPr/>
          <p:nvPr/>
        </p:nvGrpSpPr>
        <p:grpSpPr>
          <a:xfrm>
            <a:off x="61866" y="921375"/>
            <a:ext cx="146685" cy="52705"/>
            <a:chOff x="61866" y="921375"/>
            <a:chExt cx="146685" cy="52705"/>
          </a:xfrm>
        </p:grpSpPr>
        <p:pic>
          <p:nvPicPr>
            <p:cNvPr id="163" name="object 1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921375"/>
              <a:ext cx="52637" cy="52636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921375"/>
              <a:ext cx="52637" cy="52636"/>
            </a:xfrm>
            <a:prstGeom prst="rect">
              <a:avLst/>
            </a:prstGeom>
          </p:spPr>
        </p:pic>
      </p:grpSp>
      <p:grpSp>
        <p:nvGrpSpPr>
          <p:cNvPr id="165" name="object 165"/>
          <p:cNvGrpSpPr/>
          <p:nvPr/>
        </p:nvGrpSpPr>
        <p:grpSpPr>
          <a:xfrm>
            <a:off x="61866" y="1026729"/>
            <a:ext cx="146685" cy="53340"/>
            <a:chOff x="61866" y="1026729"/>
            <a:chExt cx="146685" cy="53340"/>
          </a:xfrm>
        </p:grpSpPr>
        <p:pic>
          <p:nvPicPr>
            <p:cNvPr id="166" name="object 16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1866" y="1026809"/>
              <a:ext cx="52637" cy="52636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5746" y="1026729"/>
              <a:ext cx="52637" cy="52636"/>
            </a:xfrm>
            <a:prstGeom prst="rect">
              <a:avLst/>
            </a:prstGeom>
          </p:spPr>
        </p:pic>
      </p:grpSp>
      <p:pic>
        <p:nvPicPr>
          <p:cNvPr id="168" name="object 16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710666"/>
            <a:ext cx="52637" cy="52636"/>
          </a:xfrm>
          <a:prstGeom prst="rect">
            <a:avLst/>
          </a:prstGeom>
        </p:spPr>
      </p:pic>
      <p:pic>
        <p:nvPicPr>
          <p:cNvPr id="169" name="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816020"/>
            <a:ext cx="52637" cy="52636"/>
          </a:xfrm>
          <a:prstGeom prst="rect">
            <a:avLst/>
          </a:prstGeom>
        </p:spPr>
      </p:pic>
      <p:pic>
        <p:nvPicPr>
          <p:cNvPr id="170" name="object 1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921375"/>
            <a:ext cx="52637" cy="52636"/>
          </a:xfrm>
          <a:prstGeom prst="rect">
            <a:avLst/>
          </a:prstGeom>
        </p:spPr>
      </p:pic>
      <p:pic>
        <p:nvPicPr>
          <p:cNvPr id="171" name="object 17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61181" y="1026729"/>
            <a:ext cx="52637" cy="52636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710666"/>
            <a:ext cx="52637" cy="52636"/>
          </a:xfrm>
          <a:prstGeom prst="rect">
            <a:avLst/>
          </a:prstGeom>
        </p:spPr>
      </p:pic>
      <p:pic>
        <p:nvPicPr>
          <p:cNvPr id="173" name="object 17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816020"/>
            <a:ext cx="52637" cy="52636"/>
          </a:xfrm>
          <a:prstGeom prst="rect">
            <a:avLst/>
          </a:prstGeom>
        </p:spPr>
      </p:pic>
      <p:pic>
        <p:nvPicPr>
          <p:cNvPr id="174" name="object 17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921375"/>
            <a:ext cx="52637" cy="52636"/>
          </a:xfrm>
          <a:prstGeom prst="rect">
            <a:avLst/>
          </a:prstGeom>
        </p:spPr>
      </p:pic>
      <p:pic>
        <p:nvPicPr>
          <p:cNvPr id="175" name="object 17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66535" y="1026809"/>
            <a:ext cx="52637" cy="52636"/>
          </a:xfrm>
          <a:prstGeom prst="rect">
            <a:avLst/>
          </a:prstGeom>
        </p:spPr>
      </p:pic>
      <p:pic>
        <p:nvPicPr>
          <p:cNvPr id="176" name="object 1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710666"/>
            <a:ext cx="52637" cy="52636"/>
          </a:xfrm>
          <a:prstGeom prst="rect">
            <a:avLst/>
          </a:prstGeom>
        </p:spPr>
      </p:pic>
      <p:pic>
        <p:nvPicPr>
          <p:cNvPr id="177" name="object 17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816020"/>
            <a:ext cx="52637" cy="52636"/>
          </a:xfrm>
          <a:prstGeom prst="rect">
            <a:avLst/>
          </a:prstGeom>
        </p:spPr>
      </p:pic>
      <p:pic>
        <p:nvPicPr>
          <p:cNvPr id="178" name="object 17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921375"/>
            <a:ext cx="52637" cy="52636"/>
          </a:xfrm>
          <a:prstGeom prst="rect">
            <a:avLst/>
          </a:prstGeom>
        </p:spPr>
      </p:pic>
      <p:pic>
        <p:nvPicPr>
          <p:cNvPr id="179" name="object 17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71889" y="1026729"/>
            <a:ext cx="52637" cy="52636"/>
          </a:xfrm>
          <a:prstGeom prst="rect">
            <a:avLst/>
          </a:prstGeom>
        </p:spPr>
      </p:pic>
      <p:pic>
        <p:nvPicPr>
          <p:cNvPr id="180" name="object 1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710666"/>
            <a:ext cx="52637" cy="52636"/>
          </a:xfrm>
          <a:prstGeom prst="rect">
            <a:avLst/>
          </a:prstGeom>
        </p:spPr>
      </p:pic>
      <p:pic>
        <p:nvPicPr>
          <p:cNvPr id="181" name="object 18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816020"/>
            <a:ext cx="52637" cy="52636"/>
          </a:xfrm>
          <a:prstGeom prst="rect">
            <a:avLst/>
          </a:prstGeom>
        </p:spPr>
      </p:pic>
      <p:pic>
        <p:nvPicPr>
          <p:cNvPr id="182" name="object 18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921375"/>
            <a:ext cx="52637" cy="52636"/>
          </a:xfrm>
          <a:prstGeom prst="rect">
            <a:avLst/>
          </a:prstGeom>
        </p:spPr>
      </p:pic>
      <p:pic>
        <p:nvPicPr>
          <p:cNvPr id="183" name="object 18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77244" y="1026729"/>
            <a:ext cx="52637" cy="52636"/>
          </a:xfrm>
          <a:prstGeom prst="rect">
            <a:avLst/>
          </a:prstGeom>
        </p:spPr>
      </p:pic>
      <p:pic>
        <p:nvPicPr>
          <p:cNvPr id="184" name="object 1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32092"/>
            <a:ext cx="9149" cy="40101"/>
          </a:xfrm>
          <a:prstGeom prst="rect">
            <a:avLst/>
          </a:prstGeom>
        </p:spPr>
      </p:pic>
      <p:pic>
        <p:nvPicPr>
          <p:cNvPr id="185" name="object 1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7446"/>
            <a:ext cx="9149" cy="40101"/>
          </a:xfrm>
          <a:prstGeom prst="rect">
            <a:avLst/>
          </a:prstGeom>
        </p:spPr>
      </p:pic>
      <p:pic>
        <p:nvPicPr>
          <p:cNvPr id="186" name="object 1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2800"/>
            <a:ext cx="9149" cy="40101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8155"/>
            <a:ext cx="9149" cy="40101"/>
          </a:xfrm>
          <a:prstGeom prst="rect">
            <a:avLst/>
          </a:prstGeom>
        </p:spPr>
      </p:pic>
      <p:pic>
        <p:nvPicPr>
          <p:cNvPr id="188" name="object 1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53509"/>
            <a:ext cx="9149" cy="40102"/>
          </a:xfrm>
          <a:prstGeom prst="rect">
            <a:avLst/>
          </a:prstGeom>
        </p:spPr>
      </p:pic>
      <p:grpSp>
        <p:nvGrpSpPr>
          <p:cNvPr id="189" name="object 189"/>
          <p:cNvGrpSpPr/>
          <p:nvPr/>
        </p:nvGrpSpPr>
        <p:grpSpPr>
          <a:xfrm>
            <a:off x="61866" y="1125824"/>
            <a:ext cx="146685" cy="52705"/>
            <a:chOff x="61866" y="1125824"/>
            <a:chExt cx="146685" cy="52705"/>
          </a:xfrm>
        </p:grpSpPr>
        <p:pic>
          <p:nvPicPr>
            <p:cNvPr id="190" name="object 1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1125824"/>
              <a:ext cx="52637" cy="52636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1125824"/>
              <a:ext cx="52637" cy="52636"/>
            </a:xfrm>
            <a:prstGeom prst="rect">
              <a:avLst/>
            </a:prstGeom>
          </p:spPr>
        </p:pic>
      </p:grpSp>
      <p:grpSp>
        <p:nvGrpSpPr>
          <p:cNvPr id="192" name="object 192"/>
          <p:cNvGrpSpPr/>
          <p:nvPr/>
        </p:nvGrpSpPr>
        <p:grpSpPr>
          <a:xfrm>
            <a:off x="61866" y="1231179"/>
            <a:ext cx="146685" cy="52705"/>
            <a:chOff x="61866" y="1231179"/>
            <a:chExt cx="146685" cy="52705"/>
          </a:xfrm>
        </p:grpSpPr>
        <p:pic>
          <p:nvPicPr>
            <p:cNvPr id="193" name="object 19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1231179"/>
              <a:ext cx="52637" cy="52636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1231179"/>
              <a:ext cx="52637" cy="52636"/>
            </a:xfrm>
            <a:prstGeom prst="rect">
              <a:avLst/>
            </a:prstGeom>
          </p:spPr>
        </p:pic>
      </p:grpSp>
      <p:grpSp>
        <p:nvGrpSpPr>
          <p:cNvPr id="195" name="object 195"/>
          <p:cNvGrpSpPr/>
          <p:nvPr/>
        </p:nvGrpSpPr>
        <p:grpSpPr>
          <a:xfrm>
            <a:off x="61866" y="1336533"/>
            <a:ext cx="146685" cy="52705"/>
            <a:chOff x="61866" y="1336533"/>
            <a:chExt cx="146685" cy="52705"/>
          </a:xfrm>
        </p:grpSpPr>
        <p:pic>
          <p:nvPicPr>
            <p:cNvPr id="196" name="object 19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1336533"/>
              <a:ext cx="52637" cy="52636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1336533"/>
              <a:ext cx="52637" cy="52636"/>
            </a:xfrm>
            <a:prstGeom prst="rect">
              <a:avLst/>
            </a:prstGeom>
          </p:spPr>
        </p:pic>
      </p:grpSp>
      <p:grpSp>
        <p:nvGrpSpPr>
          <p:cNvPr id="198" name="object 198"/>
          <p:cNvGrpSpPr/>
          <p:nvPr/>
        </p:nvGrpSpPr>
        <p:grpSpPr>
          <a:xfrm>
            <a:off x="61866" y="1441887"/>
            <a:ext cx="146685" cy="52705"/>
            <a:chOff x="61866" y="1441887"/>
            <a:chExt cx="146685" cy="52705"/>
          </a:xfrm>
        </p:grpSpPr>
        <p:pic>
          <p:nvPicPr>
            <p:cNvPr id="199" name="object 1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1441887"/>
              <a:ext cx="52637" cy="52636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1441887"/>
              <a:ext cx="52637" cy="52636"/>
            </a:xfrm>
            <a:prstGeom prst="rect">
              <a:avLst/>
            </a:prstGeom>
          </p:spPr>
        </p:pic>
      </p:grpSp>
      <p:grpSp>
        <p:nvGrpSpPr>
          <p:cNvPr id="201" name="object 201"/>
          <p:cNvGrpSpPr/>
          <p:nvPr/>
        </p:nvGrpSpPr>
        <p:grpSpPr>
          <a:xfrm>
            <a:off x="61866" y="1547242"/>
            <a:ext cx="146685" cy="52705"/>
            <a:chOff x="61866" y="1547242"/>
            <a:chExt cx="146685" cy="52705"/>
          </a:xfrm>
        </p:grpSpPr>
        <p:pic>
          <p:nvPicPr>
            <p:cNvPr id="202" name="object 20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66" y="1547242"/>
              <a:ext cx="52637" cy="52637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5746" y="1547242"/>
              <a:ext cx="52637" cy="52637"/>
            </a:xfrm>
            <a:prstGeom prst="rect">
              <a:avLst/>
            </a:prstGeom>
          </p:spPr>
        </p:pic>
      </p:grpSp>
      <p:pic>
        <p:nvPicPr>
          <p:cNvPr id="204" name="object 20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1125824"/>
            <a:ext cx="52637" cy="52636"/>
          </a:xfrm>
          <a:prstGeom prst="rect">
            <a:avLst/>
          </a:prstGeom>
        </p:spPr>
      </p:pic>
      <p:pic>
        <p:nvPicPr>
          <p:cNvPr id="205" name="object 20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1231099"/>
            <a:ext cx="52637" cy="52636"/>
          </a:xfrm>
          <a:prstGeom prst="rect">
            <a:avLst/>
          </a:prstGeom>
        </p:spPr>
      </p:pic>
      <p:pic>
        <p:nvPicPr>
          <p:cNvPr id="206" name="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1336533"/>
            <a:ext cx="52637" cy="52636"/>
          </a:xfrm>
          <a:prstGeom prst="rect">
            <a:avLst/>
          </a:prstGeom>
        </p:spPr>
      </p:pic>
      <p:pic>
        <p:nvPicPr>
          <p:cNvPr id="207" name="object 20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1441807"/>
            <a:ext cx="52637" cy="52636"/>
          </a:xfrm>
          <a:prstGeom prst="rect">
            <a:avLst/>
          </a:prstGeom>
        </p:spPr>
      </p:pic>
      <p:pic>
        <p:nvPicPr>
          <p:cNvPr id="208" name="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61181" y="1547242"/>
            <a:ext cx="52637" cy="52637"/>
          </a:xfrm>
          <a:prstGeom prst="rect">
            <a:avLst/>
          </a:prstGeom>
        </p:spPr>
      </p:pic>
      <p:pic>
        <p:nvPicPr>
          <p:cNvPr id="209" name="object 2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1125824"/>
            <a:ext cx="52637" cy="52636"/>
          </a:xfrm>
          <a:prstGeom prst="rect">
            <a:avLst/>
          </a:prstGeom>
        </p:spPr>
      </p:pic>
      <p:pic>
        <p:nvPicPr>
          <p:cNvPr id="210" name="object 2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1231179"/>
            <a:ext cx="52637" cy="52636"/>
          </a:xfrm>
          <a:prstGeom prst="rect">
            <a:avLst/>
          </a:prstGeom>
        </p:spPr>
      </p:pic>
      <p:pic>
        <p:nvPicPr>
          <p:cNvPr id="211" name="object 2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1336533"/>
            <a:ext cx="52637" cy="52636"/>
          </a:xfrm>
          <a:prstGeom prst="rect">
            <a:avLst/>
          </a:prstGeom>
        </p:spPr>
      </p:pic>
      <p:pic>
        <p:nvPicPr>
          <p:cNvPr id="212" name="object 2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1441887"/>
            <a:ext cx="52637" cy="52636"/>
          </a:xfrm>
          <a:prstGeom prst="rect">
            <a:avLst/>
          </a:prstGeom>
        </p:spPr>
      </p:pic>
      <p:pic>
        <p:nvPicPr>
          <p:cNvPr id="213" name="object 2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6535" y="1547242"/>
            <a:ext cx="52637" cy="52637"/>
          </a:xfrm>
          <a:prstGeom prst="rect">
            <a:avLst/>
          </a:prstGeom>
        </p:spPr>
      </p:pic>
      <p:pic>
        <p:nvPicPr>
          <p:cNvPr id="214" name="object 2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1125824"/>
            <a:ext cx="52637" cy="52636"/>
          </a:xfrm>
          <a:prstGeom prst="rect">
            <a:avLst/>
          </a:prstGeom>
        </p:spPr>
      </p:pic>
      <p:pic>
        <p:nvPicPr>
          <p:cNvPr id="215" name="object 2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1231179"/>
            <a:ext cx="52637" cy="52636"/>
          </a:xfrm>
          <a:prstGeom prst="rect">
            <a:avLst/>
          </a:prstGeom>
        </p:spPr>
      </p:pic>
      <p:pic>
        <p:nvPicPr>
          <p:cNvPr id="216" name="object 2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1336533"/>
            <a:ext cx="52637" cy="52636"/>
          </a:xfrm>
          <a:prstGeom prst="rect">
            <a:avLst/>
          </a:prstGeom>
        </p:spPr>
      </p:pic>
      <p:pic>
        <p:nvPicPr>
          <p:cNvPr id="217" name="object 2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1441887"/>
            <a:ext cx="52637" cy="52636"/>
          </a:xfrm>
          <a:prstGeom prst="rect">
            <a:avLst/>
          </a:prstGeom>
        </p:spPr>
      </p:pic>
      <p:pic>
        <p:nvPicPr>
          <p:cNvPr id="218" name="object 2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1889" y="1547242"/>
            <a:ext cx="52637" cy="52637"/>
          </a:xfrm>
          <a:prstGeom prst="rect">
            <a:avLst/>
          </a:prstGeom>
        </p:spPr>
      </p:pic>
      <p:pic>
        <p:nvPicPr>
          <p:cNvPr id="219" name="object 2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1125824"/>
            <a:ext cx="52637" cy="52636"/>
          </a:xfrm>
          <a:prstGeom prst="rect">
            <a:avLst/>
          </a:prstGeom>
        </p:spPr>
      </p:pic>
      <p:pic>
        <p:nvPicPr>
          <p:cNvPr id="220" name="object 2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1231179"/>
            <a:ext cx="52637" cy="52636"/>
          </a:xfrm>
          <a:prstGeom prst="rect">
            <a:avLst/>
          </a:prstGeom>
        </p:spPr>
      </p:pic>
      <p:pic>
        <p:nvPicPr>
          <p:cNvPr id="221" name="object 2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1336533"/>
            <a:ext cx="52637" cy="52636"/>
          </a:xfrm>
          <a:prstGeom prst="rect">
            <a:avLst/>
          </a:prstGeom>
        </p:spPr>
      </p:pic>
      <p:pic>
        <p:nvPicPr>
          <p:cNvPr id="222" name="object 2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1441887"/>
            <a:ext cx="52637" cy="52636"/>
          </a:xfrm>
          <a:prstGeom prst="rect">
            <a:avLst/>
          </a:prstGeom>
        </p:spPr>
      </p:pic>
      <p:pic>
        <p:nvPicPr>
          <p:cNvPr id="223" name="object 2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7244" y="1547242"/>
            <a:ext cx="52637" cy="52637"/>
          </a:xfrm>
          <a:prstGeom prst="rect">
            <a:avLst/>
          </a:prstGeom>
        </p:spPr>
      </p:pic>
      <p:pic>
        <p:nvPicPr>
          <p:cNvPr id="224" name="object 2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710666"/>
            <a:ext cx="52637" cy="52636"/>
          </a:xfrm>
          <a:prstGeom prst="rect">
            <a:avLst/>
          </a:prstGeom>
        </p:spPr>
      </p:pic>
      <p:pic>
        <p:nvPicPr>
          <p:cNvPr id="225" name="object 2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816020"/>
            <a:ext cx="52637" cy="52636"/>
          </a:xfrm>
          <a:prstGeom prst="rect">
            <a:avLst/>
          </a:prstGeom>
        </p:spPr>
      </p:pic>
      <p:pic>
        <p:nvPicPr>
          <p:cNvPr id="226" name="object 2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921375"/>
            <a:ext cx="52637" cy="52636"/>
          </a:xfrm>
          <a:prstGeom prst="rect">
            <a:avLst/>
          </a:prstGeom>
        </p:spPr>
      </p:pic>
      <p:pic>
        <p:nvPicPr>
          <p:cNvPr id="227" name="object 22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82598" y="1026809"/>
            <a:ext cx="52637" cy="52636"/>
          </a:xfrm>
          <a:prstGeom prst="rect">
            <a:avLst/>
          </a:prstGeom>
        </p:spPr>
      </p:pic>
      <p:pic>
        <p:nvPicPr>
          <p:cNvPr id="228" name="object 2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710666"/>
            <a:ext cx="52637" cy="52636"/>
          </a:xfrm>
          <a:prstGeom prst="rect">
            <a:avLst/>
          </a:prstGeom>
        </p:spPr>
      </p:pic>
      <p:pic>
        <p:nvPicPr>
          <p:cNvPr id="229" name="object 2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816020"/>
            <a:ext cx="52637" cy="52636"/>
          </a:xfrm>
          <a:prstGeom prst="rect">
            <a:avLst/>
          </a:prstGeom>
        </p:spPr>
      </p:pic>
      <p:pic>
        <p:nvPicPr>
          <p:cNvPr id="230" name="object 2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921375"/>
            <a:ext cx="52637" cy="52636"/>
          </a:xfrm>
          <a:prstGeom prst="rect">
            <a:avLst/>
          </a:prstGeom>
        </p:spPr>
      </p:pic>
      <p:pic>
        <p:nvPicPr>
          <p:cNvPr id="231" name="object 2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88033" y="1026729"/>
            <a:ext cx="52637" cy="52636"/>
          </a:xfrm>
          <a:prstGeom prst="rect">
            <a:avLst/>
          </a:prstGeom>
        </p:spPr>
      </p:pic>
      <p:pic>
        <p:nvPicPr>
          <p:cNvPr id="232" name="object 2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710666"/>
            <a:ext cx="52637" cy="52636"/>
          </a:xfrm>
          <a:prstGeom prst="rect">
            <a:avLst/>
          </a:prstGeom>
        </p:spPr>
      </p:pic>
      <p:pic>
        <p:nvPicPr>
          <p:cNvPr id="233" name="object 2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816020"/>
            <a:ext cx="52637" cy="52636"/>
          </a:xfrm>
          <a:prstGeom prst="rect">
            <a:avLst/>
          </a:prstGeom>
        </p:spPr>
      </p:pic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921375"/>
            <a:ext cx="52637" cy="52636"/>
          </a:xfrm>
          <a:prstGeom prst="rect">
            <a:avLst/>
          </a:prstGeom>
        </p:spPr>
      </p:pic>
      <p:pic>
        <p:nvPicPr>
          <p:cNvPr id="235" name="object 2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93387" y="1026809"/>
            <a:ext cx="52637" cy="52636"/>
          </a:xfrm>
          <a:prstGeom prst="rect">
            <a:avLst/>
          </a:prstGeom>
        </p:spPr>
      </p:pic>
      <p:pic>
        <p:nvPicPr>
          <p:cNvPr id="236" name="object 2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710666"/>
            <a:ext cx="52637" cy="52636"/>
          </a:xfrm>
          <a:prstGeom prst="rect">
            <a:avLst/>
          </a:prstGeom>
        </p:spPr>
      </p:pic>
      <p:pic>
        <p:nvPicPr>
          <p:cNvPr id="237" name="object 2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921375"/>
            <a:ext cx="52637" cy="52636"/>
          </a:xfrm>
          <a:prstGeom prst="rect">
            <a:avLst/>
          </a:prstGeom>
        </p:spPr>
      </p:pic>
      <p:pic>
        <p:nvPicPr>
          <p:cNvPr id="238" name="object 2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816020"/>
            <a:ext cx="52637" cy="52636"/>
          </a:xfrm>
          <a:prstGeom prst="rect">
            <a:avLst/>
          </a:prstGeom>
        </p:spPr>
      </p:pic>
      <p:pic>
        <p:nvPicPr>
          <p:cNvPr id="239" name="object 2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98741" y="1026809"/>
            <a:ext cx="52637" cy="52636"/>
          </a:xfrm>
          <a:prstGeom prst="rect">
            <a:avLst/>
          </a:prstGeom>
        </p:spPr>
      </p:pic>
      <p:grpSp>
        <p:nvGrpSpPr>
          <p:cNvPr id="240" name="object 240"/>
          <p:cNvGrpSpPr/>
          <p:nvPr/>
        </p:nvGrpSpPr>
        <p:grpSpPr>
          <a:xfrm>
            <a:off x="1104095" y="710666"/>
            <a:ext cx="146685" cy="52705"/>
            <a:chOff x="1104095" y="710666"/>
            <a:chExt cx="146685" cy="52705"/>
          </a:xfrm>
        </p:grpSpPr>
        <p:pic>
          <p:nvPicPr>
            <p:cNvPr id="241" name="object 2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710666"/>
              <a:ext cx="52637" cy="52636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710666"/>
              <a:ext cx="52637" cy="52636"/>
            </a:xfrm>
            <a:prstGeom prst="rect">
              <a:avLst/>
            </a:prstGeom>
          </p:spPr>
        </p:pic>
      </p:grpSp>
      <p:grpSp>
        <p:nvGrpSpPr>
          <p:cNvPr id="243" name="object 243"/>
          <p:cNvGrpSpPr/>
          <p:nvPr/>
        </p:nvGrpSpPr>
        <p:grpSpPr>
          <a:xfrm>
            <a:off x="1104095" y="816020"/>
            <a:ext cx="146685" cy="52705"/>
            <a:chOff x="1104095" y="816020"/>
            <a:chExt cx="146685" cy="52705"/>
          </a:xfrm>
        </p:grpSpPr>
        <p:pic>
          <p:nvPicPr>
            <p:cNvPr id="244" name="object 2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816020"/>
              <a:ext cx="52637" cy="52636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816020"/>
              <a:ext cx="52637" cy="52636"/>
            </a:xfrm>
            <a:prstGeom prst="rect">
              <a:avLst/>
            </a:prstGeom>
          </p:spPr>
        </p:pic>
      </p:grpSp>
      <p:grpSp>
        <p:nvGrpSpPr>
          <p:cNvPr id="246" name="object 246"/>
          <p:cNvGrpSpPr/>
          <p:nvPr/>
        </p:nvGrpSpPr>
        <p:grpSpPr>
          <a:xfrm>
            <a:off x="1104095" y="921375"/>
            <a:ext cx="146685" cy="52705"/>
            <a:chOff x="1104095" y="921375"/>
            <a:chExt cx="146685" cy="52705"/>
          </a:xfrm>
        </p:grpSpPr>
        <p:pic>
          <p:nvPicPr>
            <p:cNvPr id="247" name="object 2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921375"/>
              <a:ext cx="52637" cy="52636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921375"/>
              <a:ext cx="52637" cy="52636"/>
            </a:xfrm>
            <a:prstGeom prst="rect">
              <a:avLst/>
            </a:prstGeom>
          </p:spPr>
        </p:pic>
      </p:grpSp>
      <p:grpSp>
        <p:nvGrpSpPr>
          <p:cNvPr id="249" name="object 249"/>
          <p:cNvGrpSpPr/>
          <p:nvPr/>
        </p:nvGrpSpPr>
        <p:grpSpPr>
          <a:xfrm>
            <a:off x="1104095" y="1026729"/>
            <a:ext cx="146685" cy="53340"/>
            <a:chOff x="1104095" y="1026729"/>
            <a:chExt cx="146685" cy="53340"/>
          </a:xfrm>
        </p:grpSpPr>
        <p:pic>
          <p:nvPicPr>
            <p:cNvPr id="250" name="object 2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04095" y="1026809"/>
              <a:ext cx="52637" cy="52636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8056" y="1026729"/>
              <a:ext cx="52637" cy="52636"/>
            </a:xfrm>
            <a:prstGeom prst="rect">
              <a:avLst/>
            </a:prstGeom>
          </p:spPr>
        </p:pic>
      </p:grpSp>
      <p:pic>
        <p:nvPicPr>
          <p:cNvPr id="252" name="object 25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710666"/>
            <a:ext cx="52637" cy="52636"/>
          </a:xfrm>
          <a:prstGeom prst="rect">
            <a:avLst/>
          </a:prstGeom>
        </p:spPr>
      </p:pic>
      <p:pic>
        <p:nvPicPr>
          <p:cNvPr id="253" name="object 25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816020"/>
            <a:ext cx="52637" cy="52636"/>
          </a:xfrm>
          <a:prstGeom prst="rect">
            <a:avLst/>
          </a:prstGeom>
        </p:spPr>
      </p:pic>
      <p:pic>
        <p:nvPicPr>
          <p:cNvPr id="254" name="object 25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921375"/>
            <a:ext cx="52637" cy="52636"/>
          </a:xfrm>
          <a:prstGeom prst="rect">
            <a:avLst/>
          </a:prstGeom>
        </p:spPr>
      </p:pic>
      <p:pic>
        <p:nvPicPr>
          <p:cNvPr id="255" name="object 25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03410" y="1026729"/>
            <a:ext cx="52637" cy="52636"/>
          </a:xfrm>
          <a:prstGeom prst="rect">
            <a:avLst/>
          </a:prstGeom>
        </p:spPr>
      </p:pic>
      <p:pic>
        <p:nvPicPr>
          <p:cNvPr id="256" name="object 25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710666"/>
            <a:ext cx="52637" cy="52636"/>
          </a:xfrm>
          <a:prstGeom prst="rect">
            <a:avLst/>
          </a:prstGeom>
        </p:spPr>
      </p:pic>
      <p:pic>
        <p:nvPicPr>
          <p:cNvPr id="257" name="object 2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816020"/>
            <a:ext cx="52637" cy="52636"/>
          </a:xfrm>
          <a:prstGeom prst="rect">
            <a:avLst/>
          </a:prstGeom>
        </p:spPr>
      </p:pic>
      <p:pic>
        <p:nvPicPr>
          <p:cNvPr id="258" name="object 2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921375"/>
            <a:ext cx="52637" cy="52636"/>
          </a:xfrm>
          <a:prstGeom prst="rect">
            <a:avLst/>
          </a:prstGeom>
        </p:spPr>
      </p:pic>
      <p:pic>
        <p:nvPicPr>
          <p:cNvPr id="259" name="object 25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08764" y="1026809"/>
            <a:ext cx="52637" cy="52636"/>
          </a:xfrm>
          <a:prstGeom prst="rect">
            <a:avLst/>
          </a:prstGeom>
        </p:spPr>
      </p:pic>
      <p:pic>
        <p:nvPicPr>
          <p:cNvPr id="260" name="object 2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710666"/>
            <a:ext cx="52637" cy="52636"/>
          </a:xfrm>
          <a:prstGeom prst="rect">
            <a:avLst/>
          </a:prstGeom>
        </p:spPr>
      </p:pic>
      <p:pic>
        <p:nvPicPr>
          <p:cNvPr id="261" name="object 2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816020"/>
            <a:ext cx="52637" cy="52636"/>
          </a:xfrm>
          <a:prstGeom prst="rect">
            <a:avLst/>
          </a:prstGeom>
        </p:spPr>
      </p:pic>
      <p:pic>
        <p:nvPicPr>
          <p:cNvPr id="262" name="object 2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921375"/>
            <a:ext cx="52637" cy="52636"/>
          </a:xfrm>
          <a:prstGeom prst="rect">
            <a:avLst/>
          </a:prstGeom>
        </p:spPr>
      </p:pic>
      <p:pic>
        <p:nvPicPr>
          <p:cNvPr id="263" name="object 26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14118" y="1026729"/>
            <a:ext cx="52637" cy="52636"/>
          </a:xfrm>
          <a:prstGeom prst="rect">
            <a:avLst/>
          </a:prstGeom>
        </p:spPr>
      </p:pic>
      <p:pic>
        <p:nvPicPr>
          <p:cNvPr id="264" name="object 26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710666"/>
            <a:ext cx="52637" cy="52636"/>
          </a:xfrm>
          <a:prstGeom prst="rect">
            <a:avLst/>
          </a:prstGeom>
        </p:spPr>
      </p:pic>
      <p:pic>
        <p:nvPicPr>
          <p:cNvPr id="265" name="object 2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816020"/>
            <a:ext cx="52637" cy="52636"/>
          </a:xfrm>
          <a:prstGeom prst="rect">
            <a:avLst/>
          </a:prstGeom>
        </p:spPr>
      </p:pic>
      <p:pic>
        <p:nvPicPr>
          <p:cNvPr id="266" name="object 26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921375"/>
            <a:ext cx="52637" cy="52636"/>
          </a:xfrm>
          <a:prstGeom prst="rect">
            <a:avLst/>
          </a:prstGeom>
        </p:spPr>
      </p:pic>
      <p:pic>
        <p:nvPicPr>
          <p:cNvPr id="267" name="object 26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19553" y="1026729"/>
            <a:ext cx="52637" cy="52636"/>
          </a:xfrm>
          <a:prstGeom prst="rect">
            <a:avLst/>
          </a:prstGeom>
        </p:spPr>
      </p:pic>
      <p:pic>
        <p:nvPicPr>
          <p:cNvPr id="268" name="object 2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1125824"/>
            <a:ext cx="52637" cy="52636"/>
          </a:xfrm>
          <a:prstGeom prst="rect">
            <a:avLst/>
          </a:prstGeom>
        </p:spPr>
      </p:pic>
      <p:pic>
        <p:nvPicPr>
          <p:cNvPr id="269" name="object 26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1231179"/>
            <a:ext cx="52637" cy="52636"/>
          </a:xfrm>
          <a:prstGeom prst="rect">
            <a:avLst/>
          </a:prstGeom>
        </p:spPr>
      </p:pic>
      <p:pic>
        <p:nvPicPr>
          <p:cNvPr id="270" name="object 2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1336533"/>
            <a:ext cx="52637" cy="52636"/>
          </a:xfrm>
          <a:prstGeom prst="rect">
            <a:avLst/>
          </a:prstGeom>
        </p:spPr>
      </p:pic>
      <p:pic>
        <p:nvPicPr>
          <p:cNvPr id="271" name="object 2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1441887"/>
            <a:ext cx="52637" cy="52636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598" y="1547242"/>
            <a:ext cx="52637" cy="52637"/>
          </a:xfrm>
          <a:prstGeom prst="rect">
            <a:avLst/>
          </a:prstGeom>
        </p:spPr>
      </p:pic>
      <p:pic>
        <p:nvPicPr>
          <p:cNvPr id="273" name="object 27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1125824"/>
            <a:ext cx="52637" cy="52636"/>
          </a:xfrm>
          <a:prstGeom prst="rect">
            <a:avLst/>
          </a:prstGeom>
        </p:spPr>
      </p:pic>
      <p:pic>
        <p:nvPicPr>
          <p:cNvPr id="274" name="object 27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1231179"/>
            <a:ext cx="52637" cy="52636"/>
          </a:xfrm>
          <a:prstGeom prst="rect">
            <a:avLst/>
          </a:prstGeom>
        </p:spPr>
      </p:pic>
      <p:pic>
        <p:nvPicPr>
          <p:cNvPr id="275" name="object 27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1336533"/>
            <a:ext cx="52637" cy="52636"/>
          </a:xfrm>
          <a:prstGeom prst="rect">
            <a:avLst/>
          </a:prstGeom>
        </p:spPr>
      </p:pic>
      <p:pic>
        <p:nvPicPr>
          <p:cNvPr id="276" name="object 27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1441887"/>
            <a:ext cx="52637" cy="52636"/>
          </a:xfrm>
          <a:prstGeom prst="rect">
            <a:avLst/>
          </a:prstGeom>
        </p:spPr>
      </p:pic>
      <p:pic>
        <p:nvPicPr>
          <p:cNvPr id="277" name="object 27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033" y="1547242"/>
            <a:ext cx="52637" cy="52637"/>
          </a:xfrm>
          <a:prstGeom prst="rect">
            <a:avLst/>
          </a:prstGeom>
        </p:spPr>
      </p:pic>
      <p:pic>
        <p:nvPicPr>
          <p:cNvPr id="278" name="object 2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1125824"/>
            <a:ext cx="52637" cy="52636"/>
          </a:xfrm>
          <a:prstGeom prst="rect">
            <a:avLst/>
          </a:prstGeom>
        </p:spPr>
      </p:pic>
      <p:pic>
        <p:nvPicPr>
          <p:cNvPr id="279" name="object 27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1231179"/>
            <a:ext cx="52637" cy="52636"/>
          </a:xfrm>
          <a:prstGeom prst="rect">
            <a:avLst/>
          </a:prstGeom>
        </p:spPr>
      </p:pic>
      <p:pic>
        <p:nvPicPr>
          <p:cNvPr id="280" name="object 2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1336533"/>
            <a:ext cx="52637" cy="52636"/>
          </a:xfrm>
          <a:prstGeom prst="rect">
            <a:avLst/>
          </a:prstGeom>
        </p:spPr>
      </p:pic>
      <p:pic>
        <p:nvPicPr>
          <p:cNvPr id="281" name="object 28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1441887"/>
            <a:ext cx="52637" cy="52636"/>
          </a:xfrm>
          <a:prstGeom prst="rect">
            <a:avLst/>
          </a:prstGeom>
        </p:spPr>
      </p:pic>
      <p:pic>
        <p:nvPicPr>
          <p:cNvPr id="282" name="object 2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3387" y="1547242"/>
            <a:ext cx="52637" cy="52637"/>
          </a:xfrm>
          <a:prstGeom prst="rect">
            <a:avLst/>
          </a:prstGeom>
        </p:spPr>
      </p:pic>
      <p:pic>
        <p:nvPicPr>
          <p:cNvPr id="283" name="object 2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1125824"/>
            <a:ext cx="52637" cy="52636"/>
          </a:xfrm>
          <a:prstGeom prst="rect">
            <a:avLst/>
          </a:prstGeom>
        </p:spPr>
      </p:pic>
      <p:pic>
        <p:nvPicPr>
          <p:cNvPr id="284" name="object 28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1231179"/>
            <a:ext cx="52637" cy="52636"/>
          </a:xfrm>
          <a:prstGeom prst="rect">
            <a:avLst/>
          </a:prstGeom>
        </p:spPr>
      </p:pic>
      <p:pic>
        <p:nvPicPr>
          <p:cNvPr id="285" name="object 2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1336533"/>
            <a:ext cx="52637" cy="52636"/>
          </a:xfrm>
          <a:prstGeom prst="rect">
            <a:avLst/>
          </a:prstGeom>
        </p:spPr>
      </p:pic>
      <p:pic>
        <p:nvPicPr>
          <p:cNvPr id="286" name="object 2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1441887"/>
            <a:ext cx="52637" cy="52636"/>
          </a:xfrm>
          <a:prstGeom prst="rect">
            <a:avLst/>
          </a:prstGeom>
        </p:spPr>
      </p:pic>
      <p:pic>
        <p:nvPicPr>
          <p:cNvPr id="287" name="object 28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8741" y="1547242"/>
            <a:ext cx="52637" cy="52637"/>
          </a:xfrm>
          <a:prstGeom prst="rect">
            <a:avLst/>
          </a:prstGeom>
        </p:spPr>
      </p:pic>
      <p:grpSp>
        <p:nvGrpSpPr>
          <p:cNvPr id="288" name="object 288"/>
          <p:cNvGrpSpPr/>
          <p:nvPr/>
        </p:nvGrpSpPr>
        <p:grpSpPr>
          <a:xfrm>
            <a:off x="1104095" y="1125824"/>
            <a:ext cx="146685" cy="52705"/>
            <a:chOff x="1104095" y="1125824"/>
            <a:chExt cx="146685" cy="52705"/>
          </a:xfrm>
        </p:grpSpPr>
        <p:pic>
          <p:nvPicPr>
            <p:cNvPr id="289" name="object 28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1125824"/>
              <a:ext cx="52637" cy="52636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1125824"/>
              <a:ext cx="52637" cy="52636"/>
            </a:xfrm>
            <a:prstGeom prst="rect">
              <a:avLst/>
            </a:prstGeom>
          </p:spPr>
        </p:pic>
      </p:grpSp>
      <p:grpSp>
        <p:nvGrpSpPr>
          <p:cNvPr id="291" name="object 291"/>
          <p:cNvGrpSpPr/>
          <p:nvPr/>
        </p:nvGrpSpPr>
        <p:grpSpPr>
          <a:xfrm>
            <a:off x="1104095" y="1231179"/>
            <a:ext cx="146685" cy="52705"/>
            <a:chOff x="1104095" y="1231179"/>
            <a:chExt cx="146685" cy="52705"/>
          </a:xfrm>
        </p:grpSpPr>
        <p:pic>
          <p:nvPicPr>
            <p:cNvPr id="292" name="object 2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1231179"/>
              <a:ext cx="52637" cy="52636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1231179"/>
              <a:ext cx="52637" cy="52636"/>
            </a:xfrm>
            <a:prstGeom prst="rect">
              <a:avLst/>
            </a:prstGeom>
          </p:spPr>
        </p:pic>
      </p:grpSp>
      <p:grpSp>
        <p:nvGrpSpPr>
          <p:cNvPr id="294" name="object 294"/>
          <p:cNvGrpSpPr/>
          <p:nvPr/>
        </p:nvGrpSpPr>
        <p:grpSpPr>
          <a:xfrm>
            <a:off x="1104095" y="1336533"/>
            <a:ext cx="146685" cy="52705"/>
            <a:chOff x="1104095" y="1336533"/>
            <a:chExt cx="146685" cy="52705"/>
          </a:xfrm>
        </p:grpSpPr>
        <p:pic>
          <p:nvPicPr>
            <p:cNvPr id="295" name="object 2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1336533"/>
              <a:ext cx="52637" cy="52636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1336533"/>
              <a:ext cx="52637" cy="52636"/>
            </a:xfrm>
            <a:prstGeom prst="rect">
              <a:avLst/>
            </a:prstGeom>
          </p:spPr>
        </p:pic>
      </p:grpSp>
      <p:grpSp>
        <p:nvGrpSpPr>
          <p:cNvPr id="297" name="object 297"/>
          <p:cNvGrpSpPr/>
          <p:nvPr/>
        </p:nvGrpSpPr>
        <p:grpSpPr>
          <a:xfrm>
            <a:off x="1104095" y="1441887"/>
            <a:ext cx="146685" cy="52705"/>
            <a:chOff x="1104095" y="1441887"/>
            <a:chExt cx="146685" cy="52705"/>
          </a:xfrm>
        </p:grpSpPr>
        <p:pic>
          <p:nvPicPr>
            <p:cNvPr id="298" name="object 29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1441887"/>
              <a:ext cx="52637" cy="52636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1441887"/>
              <a:ext cx="52637" cy="52636"/>
            </a:xfrm>
            <a:prstGeom prst="rect">
              <a:avLst/>
            </a:prstGeom>
          </p:spPr>
        </p:pic>
      </p:grpSp>
      <p:grpSp>
        <p:nvGrpSpPr>
          <p:cNvPr id="300" name="object 300"/>
          <p:cNvGrpSpPr/>
          <p:nvPr/>
        </p:nvGrpSpPr>
        <p:grpSpPr>
          <a:xfrm>
            <a:off x="1104095" y="1547242"/>
            <a:ext cx="146685" cy="52705"/>
            <a:chOff x="1104095" y="1547242"/>
            <a:chExt cx="146685" cy="52705"/>
          </a:xfrm>
        </p:grpSpPr>
        <p:pic>
          <p:nvPicPr>
            <p:cNvPr id="301" name="object 30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095" y="1547242"/>
              <a:ext cx="52637" cy="52637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8056" y="1547242"/>
              <a:ext cx="52637" cy="52637"/>
            </a:xfrm>
            <a:prstGeom prst="rect">
              <a:avLst/>
            </a:prstGeom>
          </p:spPr>
        </p:pic>
      </p:grpSp>
      <p:pic>
        <p:nvPicPr>
          <p:cNvPr id="303" name="object 30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1125824"/>
            <a:ext cx="52637" cy="52636"/>
          </a:xfrm>
          <a:prstGeom prst="rect">
            <a:avLst/>
          </a:prstGeom>
        </p:spPr>
      </p:pic>
      <p:pic>
        <p:nvPicPr>
          <p:cNvPr id="304" name="object 30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1231099"/>
            <a:ext cx="52637" cy="52636"/>
          </a:xfrm>
          <a:prstGeom prst="rect">
            <a:avLst/>
          </a:prstGeom>
        </p:spPr>
      </p:pic>
      <p:pic>
        <p:nvPicPr>
          <p:cNvPr id="305" name="object 30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1336533"/>
            <a:ext cx="52637" cy="52636"/>
          </a:xfrm>
          <a:prstGeom prst="rect">
            <a:avLst/>
          </a:prstGeom>
        </p:spPr>
      </p:pic>
      <p:pic>
        <p:nvPicPr>
          <p:cNvPr id="306" name="object 30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1441807"/>
            <a:ext cx="52637" cy="52636"/>
          </a:xfrm>
          <a:prstGeom prst="rect">
            <a:avLst/>
          </a:prstGeom>
        </p:spPr>
      </p:pic>
      <p:pic>
        <p:nvPicPr>
          <p:cNvPr id="307" name="object 30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3410" y="1547242"/>
            <a:ext cx="52637" cy="52637"/>
          </a:xfrm>
          <a:prstGeom prst="rect">
            <a:avLst/>
          </a:prstGeom>
        </p:spPr>
      </p:pic>
      <p:pic>
        <p:nvPicPr>
          <p:cNvPr id="308" name="object 30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1125824"/>
            <a:ext cx="52637" cy="52636"/>
          </a:xfrm>
          <a:prstGeom prst="rect">
            <a:avLst/>
          </a:prstGeom>
        </p:spPr>
      </p:pic>
      <p:pic>
        <p:nvPicPr>
          <p:cNvPr id="309" name="object 30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1231179"/>
            <a:ext cx="52637" cy="52636"/>
          </a:xfrm>
          <a:prstGeom prst="rect">
            <a:avLst/>
          </a:prstGeom>
        </p:spPr>
      </p:pic>
      <p:pic>
        <p:nvPicPr>
          <p:cNvPr id="310" name="object 3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1336533"/>
            <a:ext cx="52637" cy="52636"/>
          </a:xfrm>
          <a:prstGeom prst="rect">
            <a:avLst/>
          </a:prstGeom>
        </p:spPr>
      </p:pic>
      <p:pic>
        <p:nvPicPr>
          <p:cNvPr id="311" name="object 3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1441887"/>
            <a:ext cx="52637" cy="52636"/>
          </a:xfrm>
          <a:prstGeom prst="rect">
            <a:avLst/>
          </a:prstGeom>
        </p:spPr>
      </p:pic>
      <p:pic>
        <p:nvPicPr>
          <p:cNvPr id="312" name="object 3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8764" y="1547242"/>
            <a:ext cx="52637" cy="52637"/>
          </a:xfrm>
          <a:prstGeom prst="rect">
            <a:avLst/>
          </a:prstGeom>
        </p:spPr>
      </p:pic>
      <p:pic>
        <p:nvPicPr>
          <p:cNvPr id="313" name="object 3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1125824"/>
            <a:ext cx="52637" cy="52636"/>
          </a:xfrm>
          <a:prstGeom prst="rect">
            <a:avLst/>
          </a:prstGeom>
        </p:spPr>
      </p:pic>
      <p:pic>
        <p:nvPicPr>
          <p:cNvPr id="314" name="object 3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1231179"/>
            <a:ext cx="52637" cy="52636"/>
          </a:xfrm>
          <a:prstGeom prst="rect">
            <a:avLst/>
          </a:prstGeom>
        </p:spPr>
      </p:pic>
      <p:pic>
        <p:nvPicPr>
          <p:cNvPr id="315" name="object 3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1336533"/>
            <a:ext cx="52637" cy="52636"/>
          </a:xfrm>
          <a:prstGeom prst="rect">
            <a:avLst/>
          </a:prstGeom>
        </p:spPr>
      </p:pic>
      <p:pic>
        <p:nvPicPr>
          <p:cNvPr id="316" name="object 3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1441887"/>
            <a:ext cx="52637" cy="52636"/>
          </a:xfrm>
          <a:prstGeom prst="rect">
            <a:avLst/>
          </a:prstGeom>
        </p:spPr>
      </p:pic>
      <p:pic>
        <p:nvPicPr>
          <p:cNvPr id="317" name="object 3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14118" y="1547242"/>
            <a:ext cx="52637" cy="52637"/>
          </a:xfrm>
          <a:prstGeom prst="rect">
            <a:avLst/>
          </a:prstGeom>
        </p:spPr>
      </p:pic>
      <p:pic>
        <p:nvPicPr>
          <p:cNvPr id="318" name="object 3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1125824"/>
            <a:ext cx="52637" cy="52636"/>
          </a:xfrm>
          <a:prstGeom prst="rect">
            <a:avLst/>
          </a:prstGeom>
        </p:spPr>
      </p:pic>
      <p:pic>
        <p:nvPicPr>
          <p:cNvPr id="319" name="object 3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1231179"/>
            <a:ext cx="52637" cy="52636"/>
          </a:xfrm>
          <a:prstGeom prst="rect">
            <a:avLst/>
          </a:prstGeom>
        </p:spPr>
      </p:pic>
      <p:pic>
        <p:nvPicPr>
          <p:cNvPr id="320" name="object 3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1336533"/>
            <a:ext cx="52637" cy="52636"/>
          </a:xfrm>
          <a:prstGeom prst="rect">
            <a:avLst/>
          </a:prstGeom>
        </p:spPr>
      </p:pic>
      <p:pic>
        <p:nvPicPr>
          <p:cNvPr id="321" name="object 32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1441887"/>
            <a:ext cx="52637" cy="52636"/>
          </a:xfrm>
          <a:prstGeom prst="rect">
            <a:avLst/>
          </a:prstGeom>
        </p:spPr>
      </p:pic>
      <p:pic>
        <p:nvPicPr>
          <p:cNvPr id="322" name="object 3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19553" y="1547242"/>
            <a:ext cx="52637" cy="52637"/>
          </a:xfrm>
          <a:prstGeom prst="rect">
            <a:avLst/>
          </a:prstGeom>
        </p:spPr>
      </p:pic>
      <p:pic>
        <p:nvPicPr>
          <p:cNvPr id="323" name="object 3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24185" y="0"/>
            <a:ext cx="52636" cy="43555"/>
          </a:xfrm>
          <a:prstGeom prst="rect">
            <a:avLst/>
          </a:prstGeom>
        </p:spPr>
      </p:pic>
      <p:pic>
        <p:nvPicPr>
          <p:cNvPr id="324" name="object 3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9620" y="0"/>
            <a:ext cx="52637" cy="43555"/>
          </a:xfrm>
          <a:prstGeom prst="rect">
            <a:avLst/>
          </a:prstGeom>
        </p:spPr>
      </p:pic>
      <p:pic>
        <p:nvPicPr>
          <p:cNvPr id="325" name="object 3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934974" y="0"/>
            <a:ext cx="52637" cy="43636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40328" y="0"/>
            <a:ext cx="52637" cy="43555"/>
          </a:xfrm>
          <a:prstGeom prst="rect">
            <a:avLst/>
          </a:prstGeom>
        </p:spPr>
      </p:pic>
      <p:grpSp>
        <p:nvGrpSpPr>
          <p:cNvPr id="327" name="object 327"/>
          <p:cNvGrpSpPr/>
          <p:nvPr/>
        </p:nvGrpSpPr>
        <p:grpSpPr>
          <a:xfrm>
            <a:off x="2145682" y="0"/>
            <a:ext cx="146685" cy="43815"/>
            <a:chOff x="2145682" y="0"/>
            <a:chExt cx="146685" cy="43815"/>
          </a:xfrm>
        </p:grpSpPr>
        <p:pic>
          <p:nvPicPr>
            <p:cNvPr id="328" name="object 3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5682" y="0"/>
              <a:ext cx="52636" cy="43555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9643" y="0"/>
              <a:ext cx="52636" cy="43555"/>
            </a:xfrm>
            <a:prstGeom prst="rect">
              <a:avLst/>
            </a:prstGeom>
          </p:spPr>
        </p:pic>
      </p:grpSp>
      <p:pic>
        <p:nvPicPr>
          <p:cNvPr id="330" name="object 3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997" y="0"/>
            <a:ext cx="52636" cy="43555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0351" y="0"/>
            <a:ext cx="52637" cy="43555"/>
          </a:xfrm>
          <a:prstGeom prst="rect">
            <a:avLst/>
          </a:prstGeom>
        </p:spPr>
      </p:pic>
      <p:pic>
        <p:nvPicPr>
          <p:cNvPr id="332" name="object 3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06" y="0"/>
            <a:ext cx="52637" cy="43555"/>
          </a:xfrm>
          <a:prstGeom prst="rect">
            <a:avLst/>
          </a:prstGeom>
        </p:spPr>
      </p:pic>
      <p:pic>
        <p:nvPicPr>
          <p:cNvPr id="333" name="object 3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661140" y="0"/>
            <a:ext cx="52637" cy="43555"/>
          </a:xfrm>
          <a:prstGeom prst="rect">
            <a:avLst/>
          </a:prstGeom>
        </p:spPr>
      </p:pic>
      <p:pic>
        <p:nvPicPr>
          <p:cNvPr id="334" name="object 33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90015"/>
            <a:ext cx="52637" cy="52636"/>
          </a:xfrm>
          <a:prstGeom prst="rect">
            <a:avLst/>
          </a:prstGeom>
        </p:spPr>
      </p:pic>
      <p:pic>
        <p:nvPicPr>
          <p:cNvPr id="335" name="object 33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24185" y="195289"/>
            <a:ext cx="52637" cy="52636"/>
          </a:xfrm>
          <a:prstGeom prst="rect">
            <a:avLst/>
          </a:prstGeom>
        </p:spPr>
      </p:pic>
      <p:pic>
        <p:nvPicPr>
          <p:cNvPr id="336" name="object 3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300723"/>
            <a:ext cx="52637" cy="52636"/>
          </a:xfrm>
          <a:prstGeom prst="rect">
            <a:avLst/>
          </a:prstGeom>
        </p:spPr>
      </p:pic>
      <p:pic>
        <p:nvPicPr>
          <p:cNvPr id="337" name="object 3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405997"/>
            <a:ext cx="52637" cy="52636"/>
          </a:xfrm>
          <a:prstGeom prst="rect">
            <a:avLst/>
          </a:prstGeom>
        </p:spPr>
      </p:pic>
      <p:grpSp>
        <p:nvGrpSpPr>
          <p:cNvPr id="338" name="object 338"/>
          <p:cNvGrpSpPr/>
          <p:nvPr/>
        </p:nvGrpSpPr>
        <p:grpSpPr>
          <a:xfrm>
            <a:off x="1724185" y="511432"/>
            <a:ext cx="52705" cy="146685"/>
            <a:chOff x="1724185" y="511432"/>
            <a:chExt cx="52705" cy="146685"/>
          </a:xfrm>
        </p:grpSpPr>
        <p:pic>
          <p:nvPicPr>
            <p:cNvPr id="339" name="object 3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4185" y="511432"/>
              <a:ext cx="52637" cy="52636"/>
            </a:xfrm>
            <a:prstGeom prst="rect">
              <a:avLst/>
            </a:prstGeom>
          </p:spPr>
        </p:pic>
        <p:pic>
          <p:nvPicPr>
            <p:cNvPr id="340" name="object 3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4185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341" name="object 3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90015"/>
            <a:ext cx="52637" cy="52636"/>
          </a:xfrm>
          <a:prstGeom prst="rect">
            <a:avLst/>
          </a:prstGeom>
        </p:spPr>
      </p:pic>
      <p:pic>
        <p:nvPicPr>
          <p:cNvPr id="342" name="object 3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29620" y="195289"/>
            <a:ext cx="52637" cy="52636"/>
          </a:xfrm>
          <a:prstGeom prst="rect">
            <a:avLst/>
          </a:prstGeom>
        </p:spPr>
      </p:pic>
      <p:pic>
        <p:nvPicPr>
          <p:cNvPr id="343" name="object 3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300643"/>
            <a:ext cx="52637" cy="52636"/>
          </a:xfrm>
          <a:prstGeom prst="rect">
            <a:avLst/>
          </a:prstGeom>
        </p:spPr>
      </p:pic>
      <p:pic>
        <p:nvPicPr>
          <p:cNvPr id="344" name="object 3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405997"/>
            <a:ext cx="52637" cy="52636"/>
          </a:xfrm>
          <a:prstGeom prst="rect">
            <a:avLst/>
          </a:prstGeom>
        </p:spPr>
      </p:pic>
      <p:grpSp>
        <p:nvGrpSpPr>
          <p:cNvPr id="345" name="object 345"/>
          <p:cNvGrpSpPr/>
          <p:nvPr/>
        </p:nvGrpSpPr>
        <p:grpSpPr>
          <a:xfrm>
            <a:off x="1829620" y="511432"/>
            <a:ext cx="52705" cy="146685"/>
            <a:chOff x="1829620" y="511432"/>
            <a:chExt cx="52705" cy="146685"/>
          </a:xfrm>
        </p:grpSpPr>
        <p:pic>
          <p:nvPicPr>
            <p:cNvPr id="346" name="object 3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9620" y="511432"/>
              <a:ext cx="52637" cy="52636"/>
            </a:xfrm>
            <a:prstGeom prst="rect">
              <a:avLst/>
            </a:prstGeom>
          </p:spPr>
        </p:pic>
        <p:pic>
          <p:nvPicPr>
            <p:cNvPr id="347" name="object 3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9620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348" name="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90015"/>
            <a:ext cx="52637" cy="52636"/>
          </a:xfrm>
          <a:prstGeom prst="rect">
            <a:avLst/>
          </a:prstGeom>
        </p:spPr>
      </p:pic>
      <p:pic>
        <p:nvPicPr>
          <p:cNvPr id="349" name="object 34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934974" y="195369"/>
            <a:ext cx="52637" cy="52636"/>
          </a:xfrm>
          <a:prstGeom prst="rect">
            <a:avLst/>
          </a:prstGeom>
        </p:spPr>
      </p:pic>
      <p:pic>
        <p:nvPicPr>
          <p:cNvPr id="350" name="object 35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300723"/>
            <a:ext cx="52637" cy="52636"/>
          </a:xfrm>
          <a:prstGeom prst="rect">
            <a:avLst/>
          </a:prstGeom>
        </p:spPr>
      </p:pic>
      <p:pic>
        <p:nvPicPr>
          <p:cNvPr id="351" name="object 35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406078"/>
            <a:ext cx="52637" cy="52636"/>
          </a:xfrm>
          <a:prstGeom prst="rect">
            <a:avLst/>
          </a:prstGeom>
        </p:spPr>
      </p:pic>
      <p:grpSp>
        <p:nvGrpSpPr>
          <p:cNvPr id="352" name="object 352"/>
          <p:cNvGrpSpPr/>
          <p:nvPr/>
        </p:nvGrpSpPr>
        <p:grpSpPr>
          <a:xfrm>
            <a:off x="1934974" y="511432"/>
            <a:ext cx="52705" cy="146685"/>
            <a:chOff x="1934974" y="511432"/>
            <a:chExt cx="52705" cy="146685"/>
          </a:xfrm>
        </p:grpSpPr>
        <p:pic>
          <p:nvPicPr>
            <p:cNvPr id="353" name="object 3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4974" y="511432"/>
              <a:ext cx="52637" cy="52636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34974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355" name="object 3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90015"/>
            <a:ext cx="52637" cy="52636"/>
          </a:xfrm>
          <a:prstGeom prst="rect">
            <a:avLst/>
          </a:prstGeom>
        </p:spPr>
      </p:pic>
      <p:pic>
        <p:nvPicPr>
          <p:cNvPr id="356" name="object 3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40328" y="195289"/>
            <a:ext cx="52637" cy="52636"/>
          </a:xfrm>
          <a:prstGeom prst="rect">
            <a:avLst/>
          </a:prstGeom>
        </p:spPr>
      </p:pic>
      <p:pic>
        <p:nvPicPr>
          <p:cNvPr id="357" name="object 3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300723"/>
            <a:ext cx="52637" cy="52636"/>
          </a:xfrm>
          <a:prstGeom prst="rect">
            <a:avLst/>
          </a:prstGeom>
        </p:spPr>
      </p:pic>
      <p:pic>
        <p:nvPicPr>
          <p:cNvPr id="358" name="object 3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405997"/>
            <a:ext cx="52637" cy="52636"/>
          </a:xfrm>
          <a:prstGeom prst="rect">
            <a:avLst/>
          </a:prstGeom>
        </p:spPr>
      </p:pic>
      <p:grpSp>
        <p:nvGrpSpPr>
          <p:cNvPr id="359" name="object 359"/>
          <p:cNvGrpSpPr/>
          <p:nvPr/>
        </p:nvGrpSpPr>
        <p:grpSpPr>
          <a:xfrm>
            <a:off x="2040328" y="511432"/>
            <a:ext cx="52705" cy="146685"/>
            <a:chOff x="2040328" y="511432"/>
            <a:chExt cx="52705" cy="146685"/>
          </a:xfrm>
        </p:grpSpPr>
        <p:pic>
          <p:nvPicPr>
            <p:cNvPr id="360" name="object 3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0328" y="511432"/>
              <a:ext cx="52637" cy="52636"/>
            </a:xfrm>
            <a:prstGeom prst="rect">
              <a:avLst/>
            </a:prstGeom>
          </p:spPr>
        </p:pic>
        <p:pic>
          <p:nvPicPr>
            <p:cNvPr id="361" name="object 3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40328" y="605312"/>
              <a:ext cx="52637" cy="52636"/>
            </a:xfrm>
            <a:prstGeom prst="rect">
              <a:avLst/>
            </a:prstGeom>
          </p:spPr>
        </p:pic>
      </p:grpSp>
      <p:grpSp>
        <p:nvGrpSpPr>
          <p:cNvPr id="362" name="object 362"/>
          <p:cNvGrpSpPr/>
          <p:nvPr/>
        </p:nvGrpSpPr>
        <p:grpSpPr>
          <a:xfrm>
            <a:off x="2145682" y="90015"/>
            <a:ext cx="146685" cy="52705"/>
            <a:chOff x="2145682" y="90015"/>
            <a:chExt cx="146685" cy="52705"/>
          </a:xfrm>
        </p:grpSpPr>
        <p:pic>
          <p:nvPicPr>
            <p:cNvPr id="363" name="object 3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90015"/>
              <a:ext cx="52637" cy="52636"/>
            </a:xfrm>
            <a:prstGeom prst="rect">
              <a:avLst/>
            </a:prstGeom>
          </p:spPr>
        </p:pic>
        <p:pic>
          <p:nvPicPr>
            <p:cNvPr id="364" name="object 36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90015"/>
              <a:ext cx="52637" cy="52636"/>
            </a:xfrm>
            <a:prstGeom prst="rect">
              <a:avLst/>
            </a:prstGeom>
          </p:spPr>
        </p:pic>
      </p:grpSp>
      <p:grpSp>
        <p:nvGrpSpPr>
          <p:cNvPr id="365" name="object 365"/>
          <p:cNvGrpSpPr/>
          <p:nvPr/>
        </p:nvGrpSpPr>
        <p:grpSpPr>
          <a:xfrm>
            <a:off x="2145682" y="195289"/>
            <a:ext cx="146685" cy="52705"/>
            <a:chOff x="2145682" y="195289"/>
            <a:chExt cx="146685" cy="52705"/>
          </a:xfrm>
        </p:grpSpPr>
        <p:pic>
          <p:nvPicPr>
            <p:cNvPr id="366" name="object 36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5682" y="195289"/>
              <a:ext cx="52637" cy="5263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9643" y="195289"/>
              <a:ext cx="52637" cy="52636"/>
            </a:xfrm>
            <a:prstGeom prst="rect">
              <a:avLst/>
            </a:prstGeom>
          </p:spPr>
        </p:pic>
      </p:grpSp>
      <p:grpSp>
        <p:nvGrpSpPr>
          <p:cNvPr id="368" name="object 368"/>
          <p:cNvGrpSpPr/>
          <p:nvPr/>
        </p:nvGrpSpPr>
        <p:grpSpPr>
          <a:xfrm>
            <a:off x="2145682" y="300643"/>
            <a:ext cx="146685" cy="53340"/>
            <a:chOff x="2145682" y="300643"/>
            <a:chExt cx="146685" cy="53340"/>
          </a:xfrm>
        </p:grpSpPr>
        <p:pic>
          <p:nvPicPr>
            <p:cNvPr id="369" name="object 36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300723"/>
              <a:ext cx="52637" cy="52636"/>
            </a:xfrm>
            <a:prstGeom prst="rect">
              <a:avLst/>
            </a:prstGeom>
          </p:spPr>
        </p:pic>
        <p:pic>
          <p:nvPicPr>
            <p:cNvPr id="370" name="object 3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300643"/>
              <a:ext cx="52637" cy="52636"/>
            </a:xfrm>
            <a:prstGeom prst="rect">
              <a:avLst/>
            </a:prstGeom>
          </p:spPr>
        </p:pic>
      </p:grpSp>
      <p:grpSp>
        <p:nvGrpSpPr>
          <p:cNvPr id="371" name="object 371"/>
          <p:cNvGrpSpPr/>
          <p:nvPr/>
        </p:nvGrpSpPr>
        <p:grpSpPr>
          <a:xfrm>
            <a:off x="2145682" y="405997"/>
            <a:ext cx="146685" cy="52705"/>
            <a:chOff x="2145682" y="405997"/>
            <a:chExt cx="146685" cy="52705"/>
          </a:xfrm>
        </p:grpSpPr>
        <p:pic>
          <p:nvPicPr>
            <p:cNvPr id="372" name="object 37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405997"/>
              <a:ext cx="52637" cy="52636"/>
            </a:xfrm>
            <a:prstGeom prst="rect">
              <a:avLst/>
            </a:prstGeom>
          </p:spPr>
        </p:pic>
        <p:pic>
          <p:nvPicPr>
            <p:cNvPr id="373" name="object 37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405997"/>
              <a:ext cx="52637" cy="52636"/>
            </a:xfrm>
            <a:prstGeom prst="rect">
              <a:avLst/>
            </a:prstGeom>
          </p:spPr>
        </p:pic>
      </p:grpSp>
      <p:grpSp>
        <p:nvGrpSpPr>
          <p:cNvPr id="374" name="object 374"/>
          <p:cNvGrpSpPr/>
          <p:nvPr/>
        </p:nvGrpSpPr>
        <p:grpSpPr>
          <a:xfrm>
            <a:off x="2145682" y="511432"/>
            <a:ext cx="146685" cy="146685"/>
            <a:chOff x="2145682" y="511432"/>
            <a:chExt cx="146685" cy="146685"/>
          </a:xfrm>
        </p:grpSpPr>
        <p:pic>
          <p:nvPicPr>
            <p:cNvPr id="375" name="object 3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511432"/>
              <a:ext cx="52637" cy="52636"/>
            </a:xfrm>
            <a:prstGeom prst="rect">
              <a:avLst/>
            </a:prstGeom>
          </p:spPr>
        </p:pic>
        <p:pic>
          <p:nvPicPr>
            <p:cNvPr id="376" name="object 37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511432"/>
              <a:ext cx="52637" cy="52636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605312"/>
              <a:ext cx="52637" cy="52636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379" name="object 37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90015"/>
            <a:ext cx="52637" cy="52636"/>
          </a:xfrm>
          <a:prstGeom prst="rect">
            <a:avLst/>
          </a:prstGeom>
        </p:spPr>
      </p:pic>
      <p:pic>
        <p:nvPicPr>
          <p:cNvPr id="380" name="object 38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44997" y="195289"/>
            <a:ext cx="52637" cy="52636"/>
          </a:xfrm>
          <a:prstGeom prst="rect">
            <a:avLst/>
          </a:prstGeom>
        </p:spPr>
      </p:pic>
      <p:pic>
        <p:nvPicPr>
          <p:cNvPr id="381" name="object 38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300643"/>
            <a:ext cx="52637" cy="52636"/>
          </a:xfrm>
          <a:prstGeom prst="rect">
            <a:avLst/>
          </a:prstGeom>
        </p:spPr>
      </p:pic>
      <p:pic>
        <p:nvPicPr>
          <p:cNvPr id="382" name="object 3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405997"/>
            <a:ext cx="52637" cy="52636"/>
          </a:xfrm>
          <a:prstGeom prst="rect">
            <a:avLst/>
          </a:prstGeom>
        </p:spPr>
      </p:pic>
      <p:grpSp>
        <p:nvGrpSpPr>
          <p:cNvPr id="383" name="object 383"/>
          <p:cNvGrpSpPr/>
          <p:nvPr/>
        </p:nvGrpSpPr>
        <p:grpSpPr>
          <a:xfrm>
            <a:off x="2344997" y="511432"/>
            <a:ext cx="52705" cy="146685"/>
            <a:chOff x="2344997" y="511432"/>
            <a:chExt cx="52705" cy="146685"/>
          </a:xfrm>
        </p:grpSpPr>
        <p:pic>
          <p:nvPicPr>
            <p:cNvPr id="384" name="object 3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4997" y="511432"/>
              <a:ext cx="52637" cy="52636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44997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386" name="object 3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90015"/>
            <a:ext cx="52637" cy="52636"/>
          </a:xfrm>
          <a:prstGeom prst="rect">
            <a:avLst/>
          </a:prstGeom>
        </p:spPr>
      </p:pic>
      <p:pic>
        <p:nvPicPr>
          <p:cNvPr id="387" name="object 38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50351" y="195289"/>
            <a:ext cx="52637" cy="52636"/>
          </a:xfrm>
          <a:prstGeom prst="rect">
            <a:avLst/>
          </a:prstGeom>
        </p:spPr>
      </p:pic>
      <p:pic>
        <p:nvPicPr>
          <p:cNvPr id="388" name="object 3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300723"/>
            <a:ext cx="52637" cy="52636"/>
          </a:xfrm>
          <a:prstGeom prst="rect">
            <a:avLst/>
          </a:prstGeom>
        </p:spPr>
      </p:pic>
      <p:pic>
        <p:nvPicPr>
          <p:cNvPr id="389" name="object 38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406078"/>
            <a:ext cx="52637" cy="52636"/>
          </a:xfrm>
          <a:prstGeom prst="rect">
            <a:avLst/>
          </a:prstGeom>
        </p:spPr>
      </p:pic>
      <p:grpSp>
        <p:nvGrpSpPr>
          <p:cNvPr id="390" name="object 390"/>
          <p:cNvGrpSpPr/>
          <p:nvPr/>
        </p:nvGrpSpPr>
        <p:grpSpPr>
          <a:xfrm>
            <a:off x="2450351" y="511432"/>
            <a:ext cx="52705" cy="146685"/>
            <a:chOff x="2450351" y="511432"/>
            <a:chExt cx="52705" cy="146685"/>
          </a:xfrm>
        </p:grpSpPr>
        <p:pic>
          <p:nvPicPr>
            <p:cNvPr id="391" name="object 3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0351" y="511432"/>
              <a:ext cx="52637" cy="52636"/>
            </a:xfrm>
            <a:prstGeom prst="rect">
              <a:avLst/>
            </a:prstGeom>
          </p:spPr>
        </p:pic>
        <p:pic>
          <p:nvPicPr>
            <p:cNvPr id="392" name="object 3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50351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393" name="object 39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90015"/>
            <a:ext cx="52637" cy="52636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55706" y="195289"/>
            <a:ext cx="52637" cy="52636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300643"/>
            <a:ext cx="52637" cy="52636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405997"/>
            <a:ext cx="52637" cy="52636"/>
          </a:xfrm>
          <a:prstGeom prst="rect">
            <a:avLst/>
          </a:prstGeom>
        </p:spPr>
      </p:pic>
      <p:grpSp>
        <p:nvGrpSpPr>
          <p:cNvPr id="397" name="object 397"/>
          <p:cNvGrpSpPr/>
          <p:nvPr/>
        </p:nvGrpSpPr>
        <p:grpSpPr>
          <a:xfrm>
            <a:off x="2555706" y="511432"/>
            <a:ext cx="52705" cy="146685"/>
            <a:chOff x="2555706" y="511432"/>
            <a:chExt cx="52705" cy="146685"/>
          </a:xfrm>
        </p:grpSpPr>
        <p:pic>
          <p:nvPicPr>
            <p:cNvPr id="398" name="object 39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06" y="511432"/>
              <a:ext cx="52637" cy="52636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55706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00" name="object 40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90015"/>
            <a:ext cx="52637" cy="52636"/>
          </a:xfrm>
          <a:prstGeom prst="rect">
            <a:avLst/>
          </a:prstGeom>
        </p:spPr>
      </p:pic>
      <p:pic>
        <p:nvPicPr>
          <p:cNvPr id="401" name="object 40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61140" y="195289"/>
            <a:ext cx="52637" cy="52636"/>
          </a:xfrm>
          <a:prstGeom prst="rect">
            <a:avLst/>
          </a:prstGeom>
        </p:spPr>
      </p:pic>
      <p:pic>
        <p:nvPicPr>
          <p:cNvPr id="402" name="object 4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300643"/>
            <a:ext cx="52637" cy="52636"/>
          </a:xfrm>
          <a:prstGeom prst="rect">
            <a:avLst/>
          </a:prstGeom>
        </p:spPr>
      </p:pic>
      <p:pic>
        <p:nvPicPr>
          <p:cNvPr id="403" name="object 40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405997"/>
            <a:ext cx="52637" cy="52636"/>
          </a:xfrm>
          <a:prstGeom prst="rect">
            <a:avLst/>
          </a:prstGeom>
        </p:spPr>
      </p:pic>
      <p:grpSp>
        <p:nvGrpSpPr>
          <p:cNvPr id="404" name="object 404"/>
          <p:cNvGrpSpPr/>
          <p:nvPr/>
        </p:nvGrpSpPr>
        <p:grpSpPr>
          <a:xfrm>
            <a:off x="2661140" y="511432"/>
            <a:ext cx="52705" cy="146685"/>
            <a:chOff x="2661140" y="511432"/>
            <a:chExt cx="52705" cy="146685"/>
          </a:xfrm>
        </p:grpSpPr>
        <p:pic>
          <p:nvPicPr>
            <p:cNvPr id="405" name="object 40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1140" y="511432"/>
              <a:ext cx="52637" cy="52636"/>
            </a:xfrm>
            <a:prstGeom prst="rect">
              <a:avLst/>
            </a:prstGeom>
          </p:spPr>
        </p:pic>
        <p:pic>
          <p:nvPicPr>
            <p:cNvPr id="406" name="object 40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1140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07" name="object 4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6494" y="0"/>
            <a:ext cx="52637" cy="43555"/>
          </a:xfrm>
          <a:prstGeom prst="rect">
            <a:avLst/>
          </a:prstGeom>
        </p:spPr>
      </p:pic>
      <p:pic>
        <p:nvPicPr>
          <p:cNvPr id="408" name="object 4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1848" y="0"/>
            <a:ext cx="52637" cy="43555"/>
          </a:xfrm>
          <a:prstGeom prst="rect">
            <a:avLst/>
          </a:prstGeom>
        </p:spPr>
      </p:pic>
      <p:pic>
        <p:nvPicPr>
          <p:cNvPr id="409" name="object 40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977203" y="0"/>
            <a:ext cx="52637" cy="43636"/>
          </a:xfrm>
          <a:prstGeom prst="rect">
            <a:avLst/>
          </a:prstGeom>
        </p:spPr>
      </p:pic>
      <p:pic>
        <p:nvPicPr>
          <p:cNvPr id="410" name="object 4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2557" y="0"/>
            <a:ext cx="52637" cy="43555"/>
          </a:xfrm>
          <a:prstGeom prst="rect">
            <a:avLst/>
          </a:prstGeom>
        </p:spPr>
      </p:pic>
      <p:grpSp>
        <p:nvGrpSpPr>
          <p:cNvPr id="411" name="object 411"/>
          <p:cNvGrpSpPr/>
          <p:nvPr/>
        </p:nvGrpSpPr>
        <p:grpSpPr>
          <a:xfrm>
            <a:off x="3187992" y="0"/>
            <a:ext cx="146685" cy="43815"/>
            <a:chOff x="3187992" y="0"/>
            <a:chExt cx="146685" cy="43815"/>
          </a:xfrm>
        </p:grpSpPr>
        <p:pic>
          <p:nvPicPr>
            <p:cNvPr id="412" name="object 41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87992" y="0"/>
              <a:ext cx="52637" cy="43555"/>
            </a:xfrm>
            <a:prstGeom prst="rect">
              <a:avLst/>
            </a:prstGeom>
          </p:spPr>
        </p:pic>
        <p:pic>
          <p:nvPicPr>
            <p:cNvPr id="413" name="object 4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1872" y="0"/>
              <a:ext cx="52636" cy="43555"/>
            </a:xfrm>
            <a:prstGeom prst="rect">
              <a:avLst/>
            </a:prstGeom>
          </p:spPr>
        </p:pic>
      </p:grpSp>
      <p:pic>
        <p:nvPicPr>
          <p:cNvPr id="414" name="object 4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87226" y="0"/>
            <a:ext cx="52637" cy="43555"/>
          </a:xfrm>
          <a:prstGeom prst="rect">
            <a:avLst/>
          </a:prstGeom>
        </p:spPr>
      </p:pic>
      <p:pic>
        <p:nvPicPr>
          <p:cNvPr id="415" name="object 4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2580" y="0"/>
            <a:ext cx="52637" cy="43555"/>
          </a:xfrm>
          <a:prstGeom prst="rect">
            <a:avLst/>
          </a:prstGeom>
        </p:spPr>
      </p:pic>
      <p:pic>
        <p:nvPicPr>
          <p:cNvPr id="416" name="object 41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598015" y="0"/>
            <a:ext cx="52637" cy="43555"/>
          </a:xfrm>
          <a:prstGeom prst="rect">
            <a:avLst/>
          </a:prstGeom>
        </p:spPr>
      </p:pic>
      <p:pic>
        <p:nvPicPr>
          <p:cNvPr id="417" name="object 4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90015"/>
            <a:ext cx="52637" cy="52636"/>
          </a:xfrm>
          <a:prstGeom prst="rect">
            <a:avLst/>
          </a:prstGeom>
        </p:spPr>
      </p:pic>
      <p:pic>
        <p:nvPicPr>
          <p:cNvPr id="418" name="object 4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6494" y="195289"/>
            <a:ext cx="52637" cy="52636"/>
          </a:xfrm>
          <a:prstGeom prst="rect">
            <a:avLst/>
          </a:prstGeom>
        </p:spPr>
      </p:pic>
      <p:pic>
        <p:nvPicPr>
          <p:cNvPr id="419" name="object 4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300723"/>
            <a:ext cx="52637" cy="52636"/>
          </a:xfrm>
          <a:prstGeom prst="rect">
            <a:avLst/>
          </a:prstGeom>
        </p:spPr>
      </p:pic>
      <p:pic>
        <p:nvPicPr>
          <p:cNvPr id="420" name="object 4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405997"/>
            <a:ext cx="52637" cy="52636"/>
          </a:xfrm>
          <a:prstGeom prst="rect">
            <a:avLst/>
          </a:prstGeom>
        </p:spPr>
      </p:pic>
      <p:grpSp>
        <p:nvGrpSpPr>
          <p:cNvPr id="421" name="object 421"/>
          <p:cNvGrpSpPr/>
          <p:nvPr/>
        </p:nvGrpSpPr>
        <p:grpSpPr>
          <a:xfrm>
            <a:off x="2766494" y="511432"/>
            <a:ext cx="52705" cy="146685"/>
            <a:chOff x="2766494" y="511432"/>
            <a:chExt cx="52705" cy="146685"/>
          </a:xfrm>
        </p:grpSpPr>
        <p:pic>
          <p:nvPicPr>
            <p:cNvPr id="422" name="object 4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494" y="511432"/>
              <a:ext cx="52637" cy="52636"/>
            </a:xfrm>
            <a:prstGeom prst="rect">
              <a:avLst/>
            </a:prstGeom>
          </p:spPr>
        </p:pic>
        <p:pic>
          <p:nvPicPr>
            <p:cNvPr id="423" name="object 4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6494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24" name="object 4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90015"/>
            <a:ext cx="52637" cy="52636"/>
          </a:xfrm>
          <a:prstGeom prst="rect">
            <a:avLst/>
          </a:prstGeom>
        </p:spPr>
      </p:pic>
      <p:pic>
        <p:nvPicPr>
          <p:cNvPr id="425" name="object 4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71849" y="195289"/>
            <a:ext cx="52637" cy="52636"/>
          </a:xfrm>
          <a:prstGeom prst="rect">
            <a:avLst/>
          </a:prstGeom>
        </p:spPr>
      </p:pic>
      <p:pic>
        <p:nvPicPr>
          <p:cNvPr id="426" name="object 4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300643"/>
            <a:ext cx="52637" cy="52636"/>
          </a:xfrm>
          <a:prstGeom prst="rect">
            <a:avLst/>
          </a:prstGeom>
        </p:spPr>
      </p:pic>
      <p:pic>
        <p:nvPicPr>
          <p:cNvPr id="427" name="object 4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405997"/>
            <a:ext cx="52637" cy="52636"/>
          </a:xfrm>
          <a:prstGeom prst="rect">
            <a:avLst/>
          </a:prstGeom>
        </p:spPr>
      </p:pic>
      <p:grpSp>
        <p:nvGrpSpPr>
          <p:cNvPr id="428" name="object 428"/>
          <p:cNvGrpSpPr/>
          <p:nvPr/>
        </p:nvGrpSpPr>
        <p:grpSpPr>
          <a:xfrm>
            <a:off x="2871849" y="511432"/>
            <a:ext cx="52705" cy="146685"/>
            <a:chOff x="2871849" y="511432"/>
            <a:chExt cx="52705" cy="146685"/>
          </a:xfrm>
        </p:grpSpPr>
        <p:pic>
          <p:nvPicPr>
            <p:cNvPr id="429" name="object 4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1849" y="511432"/>
              <a:ext cx="52637" cy="52636"/>
            </a:xfrm>
            <a:prstGeom prst="rect">
              <a:avLst/>
            </a:prstGeom>
          </p:spPr>
        </p:pic>
        <p:pic>
          <p:nvPicPr>
            <p:cNvPr id="430" name="object 4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1849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31" name="object 4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90015"/>
            <a:ext cx="52637" cy="52636"/>
          </a:xfrm>
          <a:prstGeom prst="rect">
            <a:avLst/>
          </a:prstGeom>
        </p:spPr>
      </p:pic>
      <p:pic>
        <p:nvPicPr>
          <p:cNvPr id="432" name="object 4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77203" y="195369"/>
            <a:ext cx="52637" cy="52636"/>
          </a:xfrm>
          <a:prstGeom prst="rect">
            <a:avLst/>
          </a:prstGeom>
        </p:spPr>
      </p:pic>
      <p:pic>
        <p:nvPicPr>
          <p:cNvPr id="433" name="object 4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300723"/>
            <a:ext cx="52637" cy="52636"/>
          </a:xfrm>
          <a:prstGeom prst="rect">
            <a:avLst/>
          </a:prstGeom>
        </p:spPr>
      </p:pic>
      <p:pic>
        <p:nvPicPr>
          <p:cNvPr id="434" name="object 4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406078"/>
            <a:ext cx="52637" cy="52636"/>
          </a:xfrm>
          <a:prstGeom prst="rect">
            <a:avLst/>
          </a:prstGeom>
        </p:spPr>
      </p:pic>
      <p:grpSp>
        <p:nvGrpSpPr>
          <p:cNvPr id="435" name="object 435"/>
          <p:cNvGrpSpPr/>
          <p:nvPr/>
        </p:nvGrpSpPr>
        <p:grpSpPr>
          <a:xfrm>
            <a:off x="2977203" y="511432"/>
            <a:ext cx="52705" cy="146685"/>
            <a:chOff x="2977203" y="511432"/>
            <a:chExt cx="52705" cy="146685"/>
          </a:xfrm>
        </p:grpSpPr>
        <p:pic>
          <p:nvPicPr>
            <p:cNvPr id="436" name="object 4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7203" y="511432"/>
              <a:ext cx="52637" cy="52636"/>
            </a:xfrm>
            <a:prstGeom prst="rect">
              <a:avLst/>
            </a:prstGeom>
          </p:spPr>
        </p:pic>
        <p:pic>
          <p:nvPicPr>
            <p:cNvPr id="437" name="object 4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77203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38" name="object 4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90015"/>
            <a:ext cx="52637" cy="52636"/>
          </a:xfrm>
          <a:prstGeom prst="rect">
            <a:avLst/>
          </a:prstGeom>
        </p:spPr>
      </p:pic>
      <p:pic>
        <p:nvPicPr>
          <p:cNvPr id="439" name="object 4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82557" y="195289"/>
            <a:ext cx="52637" cy="52636"/>
          </a:xfrm>
          <a:prstGeom prst="rect">
            <a:avLst/>
          </a:prstGeom>
        </p:spPr>
      </p:pic>
      <p:pic>
        <p:nvPicPr>
          <p:cNvPr id="440" name="object 4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300723"/>
            <a:ext cx="52637" cy="52636"/>
          </a:xfrm>
          <a:prstGeom prst="rect">
            <a:avLst/>
          </a:prstGeom>
        </p:spPr>
      </p:pic>
      <p:pic>
        <p:nvPicPr>
          <p:cNvPr id="441" name="object 4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405997"/>
            <a:ext cx="52637" cy="52636"/>
          </a:xfrm>
          <a:prstGeom prst="rect">
            <a:avLst/>
          </a:prstGeom>
        </p:spPr>
      </p:pic>
      <p:grpSp>
        <p:nvGrpSpPr>
          <p:cNvPr id="442" name="object 442"/>
          <p:cNvGrpSpPr/>
          <p:nvPr/>
        </p:nvGrpSpPr>
        <p:grpSpPr>
          <a:xfrm>
            <a:off x="3082557" y="511432"/>
            <a:ext cx="52705" cy="146685"/>
            <a:chOff x="3082557" y="511432"/>
            <a:chExt cx="52705" cy="146685"/>
          </a:xfrm>
        </p:grpSpPr>
        <p:pic>
          <p:nvPicPr>
            <p:cNvPr id="443" name="object 4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2557" y="511432"/>
              <a:ext cx="52637" cy="52636"/>
            </a:xfrm>
            <a:prstGeom prst="rect">
              <a:avLst/>
            </a:prstGeom>
          </p:spPr>
        </p:pic>
        <p:pic>
          <p:nvPicPr>
            <p:cNvPr id="444" name="object 4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2557" y="605312"/>
              <a:ext cx="52637" cy="52636"/>
            </a:xfrm>
            <a:prstGeom prst="rect">
              <a:avLst/>
            </a:prstGeom>
          </p:spPr>
        </p:pic>
      </p:grpSp>
      <p:grpSp>
        <p:nvGrpSpPr>
          <p:cNvPr id="445" name="object 445"/>
          <p:cNvGrpSpPr/>
          <p:nvPr/>
        </p:nvGrpSpPr>
        <p:grpSpPr>
          <a:xfrm>
            <a:off x="3187992" y="90015"/>
            <a:ext cx="146685" cy="52705"/>
            <a:chOff x="3187992" y="90015"/>
            <a:chExt cx="146685" cy="52705"/>
          </a:xfrm>
        </p:grpSpPr>
        <p:pic>
          <p:nvPicPr>
            <p:cNvPr id="446" name="object 4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90015"/>
              <a:ext cx="52637" cy="52636"/>
            </a:xfrm>
            <a:prstGeom prst="rect">
              <a:avLst/>
            </a:prstGeom>
          </p:spPr>
        </p:pic>
        <p:pic>
          <p:nvPicPr>
            <p:cNvPr id="447" name="object 4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90015"/>
              <a:ext cx="52636" cy="52636"/>
            </a:xfrm>
            <a:prstGeom prst="rect">
              <a:avLst/>
            </a:prstGeom>
          </p:spPr>
        </p:pic>
      </p:grpSp>
      <p:grpSp>
        <p:nvGrpSpPr>
          <p:cNvPr id="448" name="object 448"/>
          <p:cNvGrpSpPr/>
          <p:nvPr/>
        </p:nvGrpSpPr>
        <p:grpSpPr>
          <a:xfrm>
            <a:off x="3187992" y="195289"/>
            <a:ext cx="146685" cy="52705"/>
            <a:chOff x="3187992" y="195289"/>
            <a:chExt cx="146685" cy="52705"/>
          </a:xfrm>
        </p:grpSpPr>
        <p:pic>
          <p:nvPicPr>
            <p:cNvPr id="449" name="object 4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87992" y="195289"/>
              <a:ext cx="52637" cy="52636"/>
            </a:xfrm>
            <a:prstGeom prst="rect">
              <a:avLst/>
            </a:prstGeom>
          </p:spPr>
        </p:pic>
        <p:pic>
          <p:nvPicPr>
            <p:cNvPr id="450" name="object 45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81872" y="195289"/>
              <a:ext cx="52636" cy="52636"/>
            </a:xfrm>
            <a:prstGeom prst="rect">
              <a:avLst/>
            </a:prstGeom>
          </p:spPr>
        </p:pic>
      </p:grpSp>
      <p:grpSp>
        <p:nvGrpSpPr>
          <p:cNvPr id="451" name="object 451"/>
          <p:cNvGrpSpPr/>
          <p:nvPr/>
        </p:nvGrpSpPr>
        <p:grpSpPr>
          <a:xfrm>
            <a:off x="3187992" y="300643"/>
            <a:ext cx="146685" cy="53340"/>
            <a:chOff x="3187992" y="300643"/>
            <a:chExt cx="146685" cy="53340"/>
          </a:xfrm>
        </p:grpSpPr>
        <p:pic>
          <p:nvPicPr>
            <p:cNvPr id="452" name="object 4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300723"/>
              <a:ext cx="52637" cy="52636"/>
            </a:xfrm>
            <a:prstGeom prst="rect">
              <a:avLst/>
            </a:prstGeom>
          </p:spPr>
        </p:pic>
        <p:pic>
          <p:nvPicPr>
            <p:cNvPr id="453" name="object 4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300643"/>
              <a:ext cx="52636" cy="52636"/>
            </a:xfrm>
            <a:prstGeom prst="rect">
              <a:avLst/>
            </a:prstGeom>
          </p:spPr>
        </p:pic>
      </p:grpSp>
      <p:grpSp>
        <p:nvGrpSpPr>
          <p:cNvPr id="454" name="object 454"/>
          <p:cNvGrpSpPr/>
          <p:nvPr/>
        </p:nvGrpSpPr>
        <p:grpSpPr>
          <a:xfrm>
            <a:off x="3187992" y="405997"/>
            <a:ext cx="146685" cy="52705"/>
            <a:chOff x="3187992" y="405997"/>
            <a:chExt cx="146685" cy="52705"/>
          </a:xfrm>
        </p:grpSpPr>
        <p:pic>
          <p:nvPicPr>
            <p:cNvPr id="455" name="object 4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405997"/>
              <a:ext cx="52637" cy="52636"/>
            </a:xfrm>
            <a:prstGeom prst="rect">
              <a:avLst/>
            </a:prstGeom>
          </p:spPr>
        </p:pic>
        <p:pic>
          <p:nvPicPr>
            <p:cNvPr id="456" name="object 4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405997"/>
              <a:ext cx="52636" cy="52636"/>
            </a:xfrm>
            <a:prstGeom prst="rect">
              <a:avLst/>
            </a:prstGeom>
          </p:spPr>
        </p:pic>
      </p:grpSp>
      <p:grpSp>
        <p:nvGrpSpPr>
          <p:cNvPr id="457" name="object 457"/>
          <p:cNvGrpSpPr/>
          <p:nvPr/>
        </p:nvGrpSpPr>
        <p:grpSpPr>
          <a:xfrm>
            <a:off x="3187992" y="511432"/>
            <a:ext cx="146685" cy="146685"/>
            <a:chOff x="3187992" y="511432"/>
            <a:chExt cx="146685" cy="146685"/>
          </a:xfrm>
        </p:grpSpPr>
        <p:pic>
          <p:nvPicPr>
            <p:cNvPr id="458" name="object 4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511432"/>
              <a:ext cx="52637" cy="52636"/>
            </a:xfrm>
            <a:prstGeom prst="rect">
              <a:avLst/>
            </a:prstGeom>
          </p:spPr>
        </p:pic>
        <p:pic>
          <p:nvPicPr>
            <p:cNvPr id="459" name="object 4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511432"/>
              <a:ext cx="52636" cy="52636"/>
            </a:xfrm>
            <a:prstGeom prst="rect">
              <a:avLst/>
            </a:prstGeom>
          </p:spPr>
        </p:pic>
        <p:pic>
          <p:nvPicPr>
            <p:cNvPr id="460" name="object 4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605312"/>
              <a:ext cx="52637" cy="52636"/>
            </a:xfrm>
            <a:prstGeom prst="rect">
              <a:avLst/>
            </a:prstGeom>
          </p:spPr>
        </p:pic>
        <p:pic>
          <p:nvPicPr>
            <p:cNvPr id="461" name="object 46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605312"/>
              <a:ext cx="52636" cy="52636"/>
            </a:xfrm>
            <a:prstGeom prst="rect">
              <a:avLst/>
            </a:prstGeom>
          </p:spPr>
        </p:pic>
      </p:grpSp>
      <p:pic>
        <p:nvPicPr>
          <p:cNvPr id="462" name="object 4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90015"/>
            <a:ext cx="52637" cy="52636"/>
          </a:xfrm>
          <a:prstGeom prst="rect">
            <a:avLst/>
          </a:prstGeom>
        </p:spPr>
      </p:pic>
      <p:pic>
        <p:nvPicPr>
          <p:cNvPr id="463" name="object 4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87226" y="195289"/>
            <a:ext cx="52637" cy="52636"/>
          </a:xfrm>
          <a:prstGeom prst="rect">
            <a:avLst/>
          </a:prstGeom>
        </p:spPr>
      </p:pic>
      <p:pic>
        <p:nvPicPr>
          <p:cNvPr id="464" name="object 4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300643"/>
            <a:ext cx="52637" cy="52636"/>
          </a:xfrm>
          <a:prstGeom prst="rect">
            <a:avLst/>
          </a:prstGeom>
        </p:spPr>
      </p:pic>
      <p:pic>
        <p:nvPicPr>
          <p:cNvPr id="465" name="object 4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405997"/>
            <a:ext cx="52637" cy="52636"/>
          </a:xfrm>
          <a:prstGeom prst="rect">
            <a:avLst/>
          </a:prstGeom>
        </p:spPr>
      </p:pic>
      <p:grpSp>
        <p:nvGrpSpPr>
          <p:cNvPr id="466" name="object 466"/>
          <p:cNvGrpSpPr/>
          <p:nvPr/>
        </p:nvGrpSpPr>
        <p:grpSpPr>
          <a:xfrm>
            <a:off x="3387226" y="511432"/>
            <a:ext cx="52705" cy="146685"/>
            <a:chOff x="3387226" y="511432"/>
            <a:chExt cx="52705" cy="146685"/>
          </a:xfrm>
        </p:grpSpPr>
        <p:pic>
          <p:nvPicPr>
            <p:cNvPr id="467" name="object 46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7226" y="511432"/>
              <a:ext cx="52637" cy="52636"/>
            </a:xfrm>
            <a:prstGeom prst="rect">
              <a:avLst/>
            </a:prstGeom>
          </p:spPr>
        </p:pic>
        <p:pic>
          <p:nvPicPr>
            <p:cNvPr id="468" name="object 46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7226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69" name="object 46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90015"/>
            <a:ext cx="52637" cy="52636"/>
          </a:xfrm>
          <a:prstGeom prst="rect">
            <a:avLst/>
          </a:prstGeom>
        </p:spPr>
      </p:pic>
      <p:pic>
        <p:nvPicPr>
          <p:cNvPr id="470" name="object 4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92581" y="195289"/>
            <a:ext cx="52637" cy="52636"/>
          </a:xfrm>
          <a:prstGeom prst="rect">
            <a:avLst/>
          </a:prstGeom>
        </p:spPr>
      </p:pic>
      <p:pic>
        <p:nvPicPr>
          <p:cNvPr id="471" name="object 4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300723"/>
            <a:ext cx="52637" cy="52636"/>
          </a:xfrm>
          <a:prstGeom prst="rect">
            <a:avLst/>
          </a:prstGeom>
        </p:spPr>
      </p:pic>
      <p:pic>
        <p:nvPicPr>
          <p:cNvPr id="472" name="object 4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406078"/>
            <a:ext cx="52637" cy="52636"/>
          </a:xfrm>
          <a:prstGeom prst="rect">
            <a:avLst/>
          </a:prstGeom>
        </p:spPr>
      </p:pic>
      <p:grpSp>
        <p:nvGrpSpPr>
          <p:cNvPr id="473" name="object 473"/>
          <p:cNvGrpSpPr/>
          <p:nvPr/>
        </p:nvGrpSpPr>
        <p:grpSpPr>
          <a:xfrm>
            <a:off x="3492581" y="511432"/>
            <a:ext cx="52705" cy="146685"/>
            <a:chOff x="3492581" y="511432"/>
            <a:chExt cx="52705" cy="146685"/>
          </a:xfrm>
        </p:grpSpPr>
        <p:pic>
          <p:nvPicPr>
            <p:cNvPr id="474" name="object 47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2581" y="511432"/>
              <a:ext cx="52637" cy="52636"/>
            </a:xfrm>
            <a:prstGeom prst="rect">
              <a:avLst/>
            </a:prstGeom>
          </p:spPr>
        </p:pic>
        <p:pic>
          <p:nvPicPr>
            <p:cNvPr id="475" name="object 47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2581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76" name="object 47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90015"/>
            <a:ext cx="52637" cy="52636"/>
          </a:xfrm>
          <a:prstGeom prst="rect">
            <a:avLst/>
          </a:prstGeom>
        </p:spPr>
      </p:pic>
      <p:pic>
        <p:nvPicPr>
          <p:cNvPr id="477" name="object 47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598015" y="195289"/>
            <a:ext cx="52637" cy="52636"/>
          </a:xfrm>
          <a:prstGeom prst="rect">
            <a:avLst/>
          </a:prstGeom>
        </p:spPr>
      </p:pic>
      <p:pic>
        <p:nvPicPr>
          <p:cNvPr id="478" name="object 47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300643"/>
            <a:ext cx="52637" cy="52636"/>
          </a:xfrm>
          <a:prstGeom prst="rect">
            <a:avLst/>
          </a:prstGeom>
        </p:spPr>
      </p:pic>
      <p:pic>
        <p:nvPicPr>
          <p:cNvPr id="479" name="object 47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405997"/>
            <a:ext cx="52637" cy="52636"/>
          </a:xfrm>
          <a:prstGeom prst="rect">
            <a:avLst/>
          </a:prstGeom>
        </p:spPr>
      </p:pic>
      <p:grpSp>
        <p:nvGrpSpPr>
          <p:cNvPr id="480" name="object 480"/>
          <p:cNvGrpSpPr/>
          <p:nvPr/>
        </p:nvGrpSpPr>
        <p:grpSpPr>
          <a:xfrm>
            <a:off x="3598015" y="511432"/>
            <a:ext cx="52705" cy="146685"/>
            <a:chOff x="3598015" y="511432"/>
            <a:chExt cx="52705" cy="146685"/>
          </a:xfrm>
        </p:grpSpPr>
        <p:pic>
          <p:nvPicPr>
            <p:cNvPr id="481" name="object 4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98015" y="511432"/>
              <a:ext cx="52637" cy="52636"/>
            </a:xfrm>
            <a:prstGeom prst="rect">
              <a:avLst/>
            </a:prstGeom>
          </p:spPr>
        </p:pic>
        <p:pic>
          <p:nvPicPr>
            <p:cNvPr id="482" name="object 48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98015" y="605312"/>
              <a:ext cx="52637" cy="52636"/>
            </a:xfrm>
            <a:prstGeom prst="rect">
              <a:avLst/>
            </a:prstGeom>
          </p:spPr>
        </p:pic>
      </p:grpSp>
      <p:pic>
        <p:nvPicPr>
          <p:cNvPr id="483" name="object 4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710666"/>
            <a:ext cx="52637" cy="52636"/>
          </a:xfrm>
          <a:prstGeom prst="rect">
            <a:avLst/>
          </a:prstGeom>
        </p:spPr>
      </p:pic>
      <p:pic>
        <p:nvPicPr>
          <p:cNvPr id="484" name="object 48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816020"/>
            <a:ext cx="52637" cy="52636"/>
          </a:xfrm>
          <a:prstGeom prst="rect">
            <a:avLst/>
          </a:prstGeom>
        </p:spPr>
      </p:pic>
      <p:pic>
        <p:nvPicPr>
          <p:cNvPr id="485" name="object 48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921375"/>
            <a:ext cx="52637" cy="52636"/>
          </a:xfrm>
          <a:prstGeom prst="rect">
            <a:avLst/>
          </a:prstGeom>
        </p:spPr>
      </p:pic>
      <p:pic>
        <p:nvPicPr>
          <p:cNvPr id="486" name="object 48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24185" y="1026809"/>
            <a:ext cx="52637" cy="52636"/>
          </a:xfrm>
          <a:prstGeom prst="rect">
            <a:avLst/>
          </a:prstGeom>
        </p:spPr>
      </p:pic>
      <p:pic>
        <p:nvPicPr>
          <p:cNvPr id="487" name="object 48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710666"/>
            <a:ext cx="52637" cy="52636"/>
          </a:xfrm>
          <a:prstGeom prst="rect">
            <a:avLst/>
          </a:prstGeom>
        </p:spPr>
      </p:pic>
      <p:pic>
        <p:nvPicPr>
          <p:cNvPr id="488" name="object 48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816020"/>
            <a:ext cx="52637" cy="52636"/>
          </a:xfrm>
          <a:prstGeom prst="rect">
            <a:avLst/>
          </a:prstGeom>
        </p:spPr>
      </p:pic>
      <p:pic>
        <p:nvPicPr>
          <p:cNvPr id="489" name="object 48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921375"/>
            <a:ext cx="52637" cy="52636"/>
          </a:xfrm>
          <a:prstGeom prst="rect">
            <a:avLst/>
          </a:prstGeom>
        </p:spPr>
      </p:pic>
      <p:pic>
        <p:nvPicPr>
          <p:cNvPr id="490" name="object 49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29620" y="1026729"/>
            <a:ext cx="52637" cy="52636"/>
          </a:xfrm>
          <a:prstGeom prst="rect">
            <a:avLst/>
          </a:prstGeom>
        </p:spPr>
      </p:pic>
      <p:pic>
        <p:nvPicPr>
          <p:cNvPr id="491" name="object 49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710666"/>
            <a:ext cx="52637" cy="52636"/>
          </a:xfrm>
          <a:prstGeom prst="rect">
            <a:avLst/>
          </a:prstGeom>
        </p:spPr>
      </p:pic>
      <p:pic>
        <p:nvPicPr>
          <p:cNvPr id="492" name="object 49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816020"/>
            <a:ext cx="52637" cy="52636"/>
          </a:xfrm>
          <a:prstGeom prst="rect">
            <a:avLst/>
          </a:prstGeom>
        </p:spPr>
      </p:pic>
      <p:pic>
        <p:nvPicPr>
          <p:cNvPr id="493" name="object 493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921375"/>
            <a:ext cx="52637" cy="52636"/>
          </a:xfrm>
          <a:prstGeom prst="rect">
            <a:avLst/>
          </a:prstGeom>
        </p:spPr>
      </p:pic>
      <p:pic>
        <p:nvPicPr>
          <p:cNvPr id="494" name="object 49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934974" y="1026809"/>
            <a:ext cx="52637" cy="52636"/>
          </a:xfrm>
          <a:prstGeom prst="rect">
            <a:avLst/>
          </a:prstGeom>
        </p:spPr>
      </p:pic>
      <p:pic>
        <p:nvPicPr>
          <p:cNvPr id="495" name="object 49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710666"/>
            <a:ext cx="52637" cy="52636"/>
          </a:xfrm>
          <a:prstGeom prst="rect">
            <a:avLst/>
          </a:prstGeom>
        </p:spPr>
      </p:pic>
      <p:pic>
        <p:nvPicPr>
          <p:cNvPr id="496" name="object 49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816020"/>
            <a:ext cx="52637" cy="52636"/>
          </a:xfrm>
          <a:prstGeom prst="rect">
            <a:avLst/>
          </a:prstGeom>
        </p:spPr>
      </p:pic>
      <p:pic>
        <p:nvPicPr>
          <p:cNvPr id="497" name="object 49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921375"/>
            <a:ext cx="52637" cy="52636"/>
          </a:xfrm>
          <a:prstGeom prst="rect">
            <a:avLst/>
          </a:prstGeom>
        </p:spPr>
      </p:pic>
      <p:pic>
        <p:nvPicPr>
          <p:cNvPr id="498" name="object 49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040328" y="1026809"/>
            <a:ext cx="52637" cy="52636"/>
          </a:xfrm>
          <a:prstGeom prst="rect">
            <a:avLst/>
          </a:prstGeom>
        </p:spPr>
      </p:pic>
      <p:grpSp>
        <p:nvGrpSpPr>
          <p:cNvPr id="499" name="object 499"/>
          <p:cNvGrpSpPr/>
          <p:nvPr/>
        </p:nvGrpSpPr>
        <p:grpSpPr>
          <a:xfrm>
            <a:off x="2145682" y="710666"/>
            <a:ext cx="146685" cy="52705"/>
            <a:chOff x="2145682" y="710666"/>
            <a:chExt cx="146685" cy="52705"/>
          </a:xfrm>
        </p:grpSpPr>
        <p:pic>
          <p:nvPicPr>
            <p:cNvPr id="500" name="object 5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710666"/>
              <a:ext cx="52637" cy="52636"/>
            </a:xfrm>
            <a:prstGeom prst="rect">
              <a:avLst/>
            </a:prstGeom>
          </p:spPr>
        </p:pic>
        <p:pic>
          <p:nvPicPr>
            <p:cNvPr id="501" name="object 50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710666"/>
              <a:ext cx="52637" cy="52636"/>
            </a:xfrm>
            <a:prstGeom prst="rect">
              <a:avLst/>
            </a:prstGeom>
          </p:spPr>
        </p:pic>
      </p:grpSp>
      <p:grpSp>
        <p:nvGrpSpPr>
          <p:cNvPr id="502" name="object 502"/>
          <p:cNvGrpSpPr/>
          <p:nvPr/>
        </p:nvGrpSpPr>
        <p:grpSpPr>
          <a:xfrm>
            <a:off x="2145682" y="816020"/>
            <a:ext cx="146685" cy="52705"/>
            <a:chOff x="2145682" y="816020"/>
            <a:chExt cx="146685" cy="52705"/>
          </a:xfrm>
        </p:grpSpPr>
        <p:pic>
          <p:nvPicPr>
            <p:cNvPr id="503" name="object 5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816020"/>
              <a:ext cx="52637" cy="52636"/>
            </a:xfrm>
            <a:prstGeom prst="rect">
              <a:avLst/>
            </a:prstGeom>
          </p:spPr>
        </p:pic>
        <p:pic>
          <p:nvPicPr>
            <p:cNvPr id="504" name="object 50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816020"/>
              <a:ext cx="52637" cy="52636"/>
            </a:xfrm>
            <a:prstGeom prst="rect">
              <a:avLst/>
            </a:prstGeom>
          </p:spPr>
        </p:pic>
      </p:grpSp>
      <p:grpSp>
        <p:nvGrpSpPr>
          <p:cNvPr id="505" name="object 505"/>
          <p:cNvGrpSpPr/>
          <p:nvPr/>
        </p:nvGrpSpPr>
        <p:grpSpPr>
          <a:xfrm>
            <a:off x="2145682" y="921375"/>
            <a:ext cx="146685" cy="52705"/>
            <a:chOff x="2145682" y="921375"/>
            <a:chExt cx="146685" cy="52705"/>
          </a:xfrm>
        </p:grpSpPr>
        <p:pic>
          <p:nvPicPr>
            <p:cNvPr id="506" name="object 50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921375"/>
              <a:ext cx="52637" cy="52636"/>
            </a:xfrm>
            <a:prstGeom prst="rect">
              <a:avLst/>
            </a:prstGeom>
          </p:spPr>
        </p:pic>
        <p:pic>
          <p:nvPicPr>
            <p:cNvPr id="507" name="object 5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921375"/>
              <a:ext cx="52637" cy="52636"/>
            </a:xfrm>
            <a:prstGeom prst="rect">
              <a:avLst/>
            </a:prstGeom>
          </p:spPr>
        </p:pic>
      </p:grpSp>
      <p:grpSp>
        <p:nvGrpSpPr>
          <p:cNvPr id="508" name="object 508"/>
          <p:cNvGrpSpPr/>
          <p:nvPr/>
        </p:nvGrpSpPr>
        <p:grpSpPr>
          <a:xfrm>
            <a:off x="2145682" y="1026729"/>
            <a:ext cx="146685" cy="53340"/>
            <a:chOff x="2145682" y="1026729"/>
            <a:chExt cx="146685" cy="53340"/>
          </a:xfrm>
        </p:grpSpPr>
        <p:pic>
          <p:nvPicPr>
            <p:cNvPr id="509" name="object 50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45682" y="1026809"/>
              <a:ext cx="52637" cy="52636"/>
            </a:xfrm>
            <a:prstGeom prst="rect">
              <a:avLst/>
            </a:prstGeom>
          </p:spPr>
        </p:pic>
        <p:pic>
          <p:nvPicPr>
            <p:cNvPr id="510" name="object 51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39643" y="1026729"/>
              <a:ext cx="52637" cy="52636"/>
            </a:xfrm>
            <a:prstGeom prst="rect">
              <a:avLst/>
            </a:prstGeom>
          </p:spPr>
        </p:pic>
      </p:grpSp>
      <p:pic>
        <p:nvPicPr>
          <p:cNvPr id="511" name="object 5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710666"/>
            <a:ext cx="52637" cy="52636"/>
          </a:xfrm>
          <a:prstGeom prst="rect">
            <a:avLst/>
          </a:prstGeom>
        </p:spPr>
      </p:pic>
      <p:pic>
        <p:nvPicPr>
          <p:cNvPr id="512" name="object 5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816020"/>
            <a:ext cx="52637" cy="52636"/>
          </a:xfrm>
          <a:prstGeom prst="rect">
            <a:avLst/>
          </a:prstGeom>
        </p:spPr>
      </p:pic>
      <p:pic>
        <p:nvPicPr>
          <p:cNvPr id="513" name="object 5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921375"/>
            <a:ext cx="52637" cy="52636"/>
          </a:xfrm>
          <a:prstGeom prst="rect">
            <a:avLst/>
          </a:prstGeom>
        </p:spPr>
      </p:pic>
      <p:pic>
        <p:nvPicPr>
          <p:cNvPr id="514" name="object 51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44997" y="1026729"/>
            <a:ext cx="52637" cy="52636"/>
          </a:xfrm>
          <a:prstGeom prst="rect">
            <a:avLst/>
          </a:prstGeom>
        </p:spPr>
      </p:pic>
      <p:pic>
        <p:nvPicPr>
          <p:cNvPr id="515" name="object 5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710666"/>
            <a:ext cx="52637" cy="52636"/>
          </a:xfrm>
          <a:prstGeom prst="rect">
            <a:avLst/>
          </a:prstGeom>
        </p:spPr>
      </p:pic>
      <p:pic>
        <p:nvPicPr>
          <p:cNvPr id="516" name="object 5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816020"/>
            <a:ext cx="52637" cy="52636"/>
          </a:xfrm>
          <a:prstGeom prst="rect">
            <a:avLst/>
          </a:prstGeom>
        </p:spPr>
      </p:pic>
      <p:pic>
        <p:nvPicPr>
          <p:cNvPr id="517" name="object 5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921375"/>
            <a:ext cx="52637" cy="52636"/>
          </a:xfrm>
          <a:prstGeom prst="rect">
            <a:avLst/>
          </a:prstGeom>
        </p:spPr>
      </p:pic>
      <p:pic>
        <p:nvPicPr>
          <p:cNvPr id="518" name="object 51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450351" y="1026809"/>
            <a:ext cx="52637" cy="52636"/>
          </a:xfrm>
          <a:prstGeom prst="rect">
            <a:avLst/>
          </a:prstGeom>
        </p:spPr>
      </p:pic>
      <p:pic>
        <p:nvPicPr>
          <p:cNvPr id="519" name="object 5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816020"/>
            <a:ext cx="52637" cy="52636"/>
          </a:xfrm>
          <a:prstGeom prst="rect">
            <a:avLst/>
          </a:prstGeom>
        </p:spPr>
      </p:pic>
      <p:pic>
        <p:nvPicPr>
          <p:cNvPr id="520" name="object 5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710666"/>
            <a:ext cx="52637" cy="52636"/>
          </a:xfrm>
          <a:prstGeom prst="rect">
            <a:avLst/>
          </a:prstGeom>
        </p:spPr>
      </p:pic>
      <p:pic>
        <p:nvPicPr>
          <p:cNvPr id="521" name="object 5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921375"/>
            <a:ext cx="52637" cy="52636"/>
          </a:xfrm>
          <a:prstGeom prst="rect">
            <a:avLst/>
          </a:prstGeom>
        </p:spPr>
      </p:pic>
      <p:pic>
        <p:nvPicPr>
          <p:cNvPr id="522" name="object 52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555706" y="1026729"/>
            <a:ext cx="52637" cy="52636"/>
          </a:xfrm>
          <a:prstGeom prst="rect">
            <a:avLst/>
          </a:prstGeom>
        </p:spPr>
      </p:pic>
      <p:pic>
        <p:nvPicPr>
          <p:cNvPr id="523" name="object 5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710666"/>
            <a:ext cx="52637" cy="52636"/>
          </a:xfrm>
          <a:prstGeom prst="rect">
            <a:avLst/>
          </a:prstGeom>
        </p:spPr>
      </p:pic>
      <p:pic>
        <p:nvPicPr>
          <p:cNvPr id="524" name="object 52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816020"/>
            <a:ext cx="52637" cy="52636"/>
          </a:xfrm>
          <a:prstGeom prst="rect">
            <a:avLst/>
          </a:prstGeom>
        </p:spPr>
      </p:pic>
      <p:pic>
        <p:nvPicPr>
          <p:cNvPr id="525" name="object 5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921375"/>
            <a:ext cx="52637" cy="52636"/>
          </a:xfrm>
          <a:prstGeom prst="rect">
            <a:avLst/>
          </a:prstGeom>
        </p:spPr>
      </p:pic>
      <p:pic>
        <p:nvPicPr>
          <p:cNvPr id="526" name="object 52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661140" y="1026729"/>
            <a:ext cx="52637" cy="52636"/>
          </a:xfrm>
          <a:prstGeom prst="rect">
            <a:avLst/>
          </a:prstGeom>
        </p:spPr>
      </p:pic>
      <p:pic>
        <p:nvPicPr>
          <p:cNvPr id="527" name="object 5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1231179"/>
            <a:ext cx="52637" cy="52636"/>
          </a:xfrm>
          <a:prstGeom prst="rect">
            <a:avLst/>
          </a:prstGeom>
        </p:spPr>
      </p:pic>
      <p:pic>
        <p:nvPicPr>
          <p:cNvPr id="528" name="object 5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1125824"/>
            <a:ext cx="52637" cy="52636"/>
          </a:xfrm>
          <a:prstGeom prst="rect">
            <a:avLst/>
          </a:prstGeom>
        </p:spPr>
      </p:pic>
      <p:pic>
        <p:nvPicPr>
          <p:cNvPr id="529" name="object 5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1336533"/>
            <a:ext cx="52637" cy="52636"/>
          </a:xfrm>
          <a:prstGeom prst="rect">
            <a:avLst/>
          </a:prstGeom>
        </p:spPr>
      </p:pic>
      <p:pic>
        <p:nvPicPr>
          <p:cNvPr id="530" name="object 5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1547242"/>
            <a:ext cx="52637" cy="52637"/>
          </a:xfrm>
          <a:prstGeom prst="rect">
            <a:avLst/>
          </a:prstGeom>
        </p:spPr>
      </p:pic>
      <p:pic>
        <p:nvPicPr>
          <p:cNvPr id="531" name="object 5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24185" y="1441887"/>
            <a:ext cx="52637" cy="52636"/>
          </a:xfrm>
          <a:prstGeom prst="rect">
            <a:avLst/>
          </a:prstGeom>
        </p:spPr>
      </p:pic>
      <p:pic>
        <p:nvPicPr>
          <p:cNvPr id="532" name="object 5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1125824"/>
            <a:ext cx="52637" cy="52636"/>
          </a:xfrm>
          <a:prstGeom prst="rect">
            <a:avLst/>
          </a:prstGeom>
        </p:spPr>
      </p:pic>
      <p:pic>
        <p:nvPicPr>
          <p:cNvPr id="533" name="object 5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1336533"/>
            <a:ext cx="52637" cy="52636"/>
          </a:xfrm>
          <a:prstGeom prst="rect">
            <a:avLst/>
          </a:prstGeom>
        </p:spPr>
      </p:pic>
      <p:pic>
        <p:nvPicPr>
          <p:cNvPr id="534" name="object 5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1231179"/>
            <a:ext cx="52637" cy="52636"/>
          </a:xfrm>
          <a:prstGeom prst="rect">
            <a:avLst/>
          </a:prstGeom>
        </p:spPr>
      </p:pic>
      <p:pic>
        <p:nvPicPr>
          <p:cNvPr id="535" name="object 5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1441887"/>
            <a:ext cx="52637" cy="52636"/>
          </a:xfrm>
          <a:prstGeom prst="rect">
            <a:avLst/>
          </a:prstGeom>
        </p:spPr>
      </p:pic>
      <p:pic>
        <p:nvPicPr>
          <p:cNvPr id="536" name="object 5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9620" y="1547242"/>
            <a:ext cx="52637" cy="52637"/>
          </a:xfrm>
          <a:prstGeom prst="rect">
            <a:avLst/>
          </a:prstGeom>
        </p:spPr>
      </p:pic>
      <p:pic>
        <p:nvPicPr>
          <p:cNvPr id="537" name="object 5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1125824"/>
            <a:ext cx="52637" cy="52636"/>
          </a:xfrm>
          <a:prstGeom prst="rect">
            <a:avLst/>
          </a:prstGeom>
        </p:spPr>
      </p:pic>
      <p:pic>
        <p:nvPicPr>
          <p:cNvPr id="538" name="object 5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1231179"/>
            <a:ext cx="52637" cy="52636"/>
          </a:xfrm>
          <a:prstGeom prst="rect">
            <a:avLst/>
          </a:prstGeom>
        </p:spPr>
      </p:pic>
      <p:pic>
        <p:nvPicPr>
          <p:cNvPr id="539" name="object 5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1441887"/>
            <a:ext cx="52637" cy="52636"/>
          </a:xfrm>
          <a:prstGeom prst="rect">
            <a:avLst/>
          </a:prstGeom>
        </p:spPr>
      </p:pic>
      <p:pic>
        <p:nvPicPr>
          <p:cNvPr id="540" name="object 54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1336533"/>
            <a:ext cx="52637" cy="52636"/>
          </a:xfrm>
          <a:prstGeom prst="rect">
            <a:avLst/>
          </a:prstGeom>
        </p:spPr>
      </p:pic>
      <p:pic>
        <p:nvPicPr>
          <p:cNvPr id="541" name="object 5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1125824"/>
            <a:ext cx="52637" cy="52636"/>
          </a:xfrm>
          <a:prstGeom prst="rect">
            <a:avLst/>
          </a:prstGeom>
        </p:spPr>
      </p:pic>
      <p:pic>
        <p:nvPicPr>
          <p:cNvPr id="542" name="object 5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34974" y="1547242"/>
            <a:ext cx="52637" cy="52637"/>
          </a:xfrm>
          <a:prstGeom prst="rect">
            <a:avLst/>
          </a:prstGeom>
        </p:spPr>
      </p:pic>
      <p:pic>
        <p:nvPicPr>
          <p:cNvPr id="543" name="object 54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1231179"/>
            <a:ext cx="52637" cy="52636"/>
          </a:xfrm>
          <a:prstGeom prst="rect">
            <a:avLst/>
          </a:prstGeom>
        </p:spPr>
      </p:pic>
      <p:pic>
        <p:nvPicPr>
          <p:cNvPr id="544" name="object 54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1441887"/>
            <a:ext cx="52637" cy="52636"/>
          </a:xfrm>
          <a:prstGeom prst="rect">
            <a:avLst/>
          </a:prstGeom>
        </p:spPr>
      </p:pic>
      <p:pic>
        <p:nvPicPr>
          <p:cNvPr id="545" name="object 54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1336533"/>
            <a:ext cx="52637" cy="52636"/>
          </a:xfrm>
          <a:prstGeom prst="rect">
            <a:avLst/>
          </a:prstGeom>
        </p:spPr>
      </p:pic>
      <p:pic>
        <p:nvPicPr>
          <p:cNvPr id="546" name="object 5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40328" y="1547242"/>
            <a:ext cx="52637" cy="52637"/>
          </a:xfrm>
          <a:prstGeom prst="rect">
            <a:avLst/>
          </a:prstGeom>
        </p:spPr>
      </p:pic>
      <p:grpSp>
        <p:nvGrpSpPr>
          <p:cNvPr id="547" name="object 547"/>
          <p:cNvGrpSpPr/>
          <p:nvPr/>
        </p:nvGrpSpPr>
        <p:grpSpPr>
          <a:xfrm>
            <a:off x="2145682" y="1125824"/>
            <a:ext cx="146685" cy="52705"/>
            <a:chOff x="2145682" y="1125824"/>
            <a:chExt cx="146685" cy="52705"/>
          </a:xfrm>
        </p:grpSpPr>
        <p:pic>
          <p:nvPicPr>
            <p:cNvPr id="548" name="object 5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1125824"/>
              <a:ext cx="52637" cy="52636"/>
            </a:xfrm>
            <a:prstGeom prst="rect">
              <a:avLst/>
            </a:prstGeom>
          </p:spPr>
        </p:pic>
        <p:pic>
          <p:nvPicPr>
            <p:cNvPr id="549" name="object 5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1125824"/>
              <a:ext cx="52637" cy="52636"/>
            </a:xfrm>
            <a:prstGeom prst="rect">
              <a:avLst/>
            </a:prstGeom>
          </p:spPr>
        </p:pic>
      </p:grpSp>
      <p:grpSp>
        <p:nvGrpSpPr>
          <p:cNvPr id="550" name="object 550"/>
          <p:cNvGrpSpPr/>
          <p:nvPr/>
        </p:nvGrpSpPr>
        <p:grpSpPr>
          <a:xfrm>
            <a:off x="2145682" y="1336533"/>
            <a:ext cx="146685" cy="52705"/>
            <a:chOff x="2145682" y="1336533"/>
            <a:chExt cx="146685" cy="52705"/>
          </a:xfrm>
        </p:grpSpPr>
        <p:pic>
          <p:nvPicPr>
            <p:cNvPr id="551" name="object 5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1336533"/>
              <a:ext cx="52637" cy="52636"/>
            </a:xfrm>
            <a:prstGeom prst="rect">
              <a:avLst/>
            </a:prstGeom>
          </p:spPr>
        </p:pic>
        <p:pic>
          <p:nvPicPr>
            <p:cNvPr id="552" name="object 5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1336533"/>
              <a:ext cx="52637" cy="52636"/>
            </a:xfrm>
            <a:prstGeom prst="rect">
              <a:avLst/>
            </a:prstGeom>
          </p:spPr>
        </p:pic>
      </p:grpSp>
      <p:grpSp>
        <p:nvGrpSpPr>
          <p:cNvPr id="553" name="object 553"/>
          <p:cNvGrpSpPr/>
          <p:nvPr/>
        </p:nvGrpSpPr>
        <p:grpSpPr>
          <a:xfrm>
            <a:off x="2145682" y="1231179"/>
            <a:ext cx="146685" cy="52705"/>
            <a:chOff x="2145682" y="1231179"/>
            <a:chExt cx="146685" cy="52705"/>
          </a:xfrm>
        </p:grpSpPr>
        <p:pic>
          <p:nvPicPr>
            <p:cNvPr id="554" name="object 55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1231179"/>
              <a:ext cx="52637" cy="52636"/>
            </a:xfrm>
            <a:prstGeom prst="rect">
              <a:avLst/>
            </a:prstGeom>
          </p:spPr>
        </p:pic>
        <p:pic>
          <p:nvPicPr>
            <p:cNvPr id="555" name="object 5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1231179"/>
              <a:ext cx="52637" cy="52636"/>
            </a:xfrm>
            <a:prstGeom prst="rect">
              <a:avLst/>
            </a:prstGeom>
          </p:spPr>
        </p:pic>
      </p:grpSp>
      <p:grpSp>
        <p:nvGrpSpPr>
          <p:cNvPr id="556" name="object 556"/>
          <p:cNvGrpSpPr/>
          <p:nvPr/>
        </p:nvGrpSpPr>
        <p:grpSpPr>
          <a:xfrm>
            <a:off x="2145682" y="1441887"/>
            <a:ext cx="146685" cy="52705"/>
            <a:chOff x="2145682" y="1441887"/>
            <a:chExt cx="146685" cy="52705"/>
          </a:xfrm>
        </p:grpSpPr>
        <p:pic>
          <p:nvPicPr>
            <p:cNvPr id="557" name="object 5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1441887"/>
              <a:ext cx="52637" cy="52636"/>
            </a:xfrm>
            <a:prstGeom prst="rect">
              <a:avLst/>
            </a:prstGeom>
          </p:spPr>
        </p:pic>
        <p:pic>
          <p:nvPicPr>
            <p:cNvPr id="558" name="object 55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1441887"/>
              <a:ext cx="52637" cy="52636"/>
            </a:xfrm>
            <a:prstGeom prst="rect">
              <a:avLst/>
            </a:prstGeom>
          </p:spPr>
        </p:pic>
      </p:grpSp>
      <p:grpSp>
        <p:nvGrpSpPr>
          <p:cNvPr id="559" name="object 559"/>
          <p:cNvGrpSpPr/>
          <p:nvPr/>
        </p:nvGrpSpPr>
        <p:grpSpPr>
          <a:xfrm>
            <a:off x="2145682" y="1547242"/>
            <a:ext cx="146685" cy="52705"/>
            <a:chOff x="2145682" y="1547242"/>
            <a:chExt cx="146685" cy="52705"/>
          </a:xfrm>
        </p:grpSpPr>
        <p:pic>
          <p:nvPicPr>
            <p:cNvPr id="560" name="object 5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5682" y="1547242"/>
              <a:ext cx="52637" cy="52637"/>
            </a:xfrm>
            <a:prstGeom prst="rect">
              <a:avLst/>
            </a:prstGeom>
          </p:spPr>
        </p:pic>
        <p:pic>
          <p:nvPicPr>
            <p:cNvPr id="561" name="object 5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39643" y="1547242"/>
              <a:ext cx="52637" cy="52637"/>
            </a:xfrm>
            <a:prstGeom prst="rect">
              <a:avLst/>
            </a:prstGeom>
          </p:spPr>
        </p:pic>
      </p:grpSp>
      <p:pic>
        <p:nvPicPr>
          <p:cNvPr id="562" name="object 5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1125824"/>
            <a:ext cx="52637" cy="52636"/>
          </a:xfrm>
          <a:prstGeom prst="rect">
            <a:avLst/>
          </a:prstGeom>
        </p:spPr>
      </p:pic>
      <p:pic>
        <p:nvPicPr>
          <p:cNvPr id="563" name="object 5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1231099"/>
            <a:ext cx="52637" cy="52636"/>
          </a:xfrm>
          <a:prstGeom prst="rect">
            <a:avLst/>
          </a:prstGeom>
        </p:spPr>
      </p:pic>
      <p:pic>
        <p:nvPicPr>
          <p:cNvPr id="564" name="object 5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1336533"/>
            <a:ext cx="52637" cy="52636"/>
          </a:xfrm>
          <a:prstGeom prst="rect">
            <a:avLst/>
          </a:prstGeom>
        </p:spPr>
      </p:pic>
      <p:pic>
        <p:nvPicPr>
          <p:cNvPr id="565" name="object 5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1441807"/>
            <a:ext cx="52637" cy="52636"/>
          </a:xfrm>
          <a:prstGeom prst="rect">
            <a:avLst/>
          </a:prstGeom>
        </p:spPr>
      </p:pic>
      <p:pic>
        <p:nvPicPr>
          <p:cNvPr id="566" name="object 5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44997" y="1547242"/>
            <a:ext cx="52637" cy="52637"/>
          </a:xfrm>
          <a:prstGeom prst="rect">
            <a:avLst/>
          </a:prstGeom>
        </p:spPr>
      </p:pic>
      <p:pic>
        <p:nvPicPr>
          <p:cNvPr id="567" name="object 56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1125824"/>
            <a:ext cx="52637" cy="52636"/>
          </a:xfrm>
          <a:prstGeom prst="rect">
            <a:avLst/>
          </a:prstGeom>
        </p:spPr>
      </p:pic>
      <p:pic>
        <p:nvPicPr>
          <p:cNvPr id="568" name="object 56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1231179"/>
            <a:ext cx="52637" cy="52636"/>
          </a:xfrm>
          <a:prstGeom prst="rect">
            <a:avLst/>
          </a:prstGeom>
        </p:spPr>
      </p:pic>
      <p:pic>
        <p:nvPicPr>
          <p:cNvPr id="569" name="object 56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1336533"/>
            <a:ext cx="52637" cy="52636"/>
          </a:xfrm>
          <a:prstGeom prst="rect">
            <a:avLst/>
          </a:prstGeom>
        </p:spPr>
      </p:pic>
      <p:pic>
        <p:nvPicPr>
          <p:cNvPr id="570" name="object 57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1441887"/>
            <a:ext cx="52637" cy="52636"/>
          </a:xfrm>
          <a:prstGeom prst="rect">
            <a:avLst/>
          </a:prstGeom>
        </p:spPr>
      </p:pic>
      <p:pic>
        <p:nvPicPr>
          <p:cNvPr id="571" name="object 57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50351" y="1547242"/>
            <a:ext cx="52637" cy="52637"/>
          </a:xfrm>
          <a:prstGeom prst="rect">
            <a:avLst/>
          </a:prstGeom>
        </p:spPr>
      </p:pic>
      <p:pic>
        <p:nvPicPr>
          <p:cNvPr id="572" name="object 57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1125824"/>
            <a:ext cx="52637" cy="52636"/>
          </a:xfrm>
          <a:prstGeom prst="rect">
            <a:avLst/>
          </a:prstGeom>
        </p:spPr>
      </p:pic>
      <p:pic>
        <p:nvPicPr>
          <p:cNvPr id="573" name="object 57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1231179"/>
            <a:ext cx="52637" cy="52636"/>
          </a:xfrm>
          <a:prstGeom prst="rect">
            <a:avLst/>
          </a:prstGeom>
        </p:spPr>
      </p:pic>
      <p:pic>
        <p:nvPicPr>
          <p:cNvPr id="574" name="object 5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1336533"/>
            <a:ext cx="52637" cy="52636"/>
          </a:xfrm>
          <a:prstGeom prst="rect">
            <a:avLst/>
          </a:prstGeom>
        </p:spPr>
      </p:pic>
      <p:pic>
        <p:nvPicPr>
          <p:cNvPr id="575" name="object 57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1441887"/>
            <a:ext cx="52637" cy="52636"/>
          </a:xfrm>
          <a:prstGeom prst="rect">
            <a:avLst/>
          </a:prstGeom>
        </p:spPr>
      </p:pic>
      <p:pic>
        <p:nvPicPr>
          <p:cNvPr id="576" name="object 57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55706" y="1547242"/>
            <a:ext cx="52637" cy="52637"/>
          </a:xfrm>
          <a:prstGeom prst="rect">
            <a:avLst/>
          </a:prstGeom>
        </p:spPr>
      </p:pic>
      <p:pic>
        <p:nvPicPr>
          <p:cNvPr id="577" name="object 57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1125824"/>
            <a:ext cx="52637" cy="52636"/>
          </a:xfrm>
          <a:prstGeom prst="rect">
            <a:avLst/>
          </a:prstGeom>
        </p:spPr>
      </p:pic>
      <p:pic>
        <p:nvPicPr>
          <p:cNvPr id="578" name="object 57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1231179"/>
            <a:ext cx="52637" cy="52636"/>
          </a:xfrm>
          <a:prstGeom prst="rect">
            <a:avLst/>
          </a:prstGeom>
        </p:spPr>
      </p:pic>
      <p:pic>
        <p:nvPicPr>
          <p:cNvPr id="579" name="object 57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1336533"/>
            <a:ext cx="52637" cy="52636"/>
          </a:xfrm>
          <a:prstGeom prst="rect">
            <a:avLst/>
          </a:prstGeom>
        </p:spPr>
      </p:pic>
      <p:pic>
        <p:nvPicPr>
          <p:cNvPr id="580" name="object 58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1441887"/>
            <a:ext cx="52637" cy="52636"/>
          </a:xfrm>
          <a:prstGeom prst="rect">
            <a:avLst/>
          </a:prstGeom>
        </p:spPr>
      </p:pic>
      <p:pic>
        <p:nvPicPr>
          <p:cNvPr id="581" name="object 58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661140" y="1547242"/>
            <a:ext cx="52637" cy="52637"/>
          </a:xfrm>
          <a:prstGeom prst="rect">
            <a:avLst/>
          </a:prstGeom>
        </p:spPr>
      </p:pic>
      <p:pic>
        <p:nvPicPr>
          <p:cNvPr id="582" name="object 5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710666"/>
            <a:ext cx="52637" cy="52636"/>
          </a:xfrm>
          <a:prstGeom prst="rect">
            <a:avLst/>
          </a:prstGeom>
        </p:spPr>
      </p:pic>
      <p:pic>
        <p:nvPicPr>
          <p:cNvPr id="583" name="object 58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816020"/>
            <a:ext cx="52637" cy="52636"/>
          </a:xfrm>
          <a:prstGeom prst="rect">
            <a:avLst/>
          </a:prstGeom>
        </p:spPr>
      </p:pic>
      <p:pic>
        <p:nvPicPr>
          <p:cNvPr id="584" name="object 58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921375"/>
            <a:ext cx="52637" cy="52636"/>
          </a:xfrm>
          <a:prstGeom prst="rect">
            <a:avLst/>
          </a:prstGeom>
        </p:spPr>
      </p:pic>
      <p:pic>
        <p:nvPicPr>
          <p:cNvPr id="585" name="object 58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766494" y="1026809"/>
            <a:ext cx="52637" cy="52636"/>
          </a:xfrm>
          <a:prstGeom prst="rect">
            <a:avLst/>
          </a:prstGeom>
        </p:spPr>
      </p:pic>
      <p:pic>
        <p:nvPicPr>
          <p:cNvPr id="586" name="object 58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710666"/>
            <a:ext cx="52637" cy="52636"/>
          </a:xfrm>
          <a:prstGeom prst="rect">
            <a:avLst/>
          </a:prstGeom>
        </p:spPr>
      </p:pic>
      <p:pic>
        <p:nvPicPr>
          <p:cNvPr id="587" name="object 58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816020"/>
            <a:ext cx="52637" cy="52636"/>
          </a:xfrm>
          <a:prstGeom prst="rect">
            <a:avLst/>
          </a:prstGeom>
        </p:spPr>
      </p:pic>
      <p:pic>
        <p:nvPicPr>
          <p:cNvPr id="588" name="object 58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921375"/>
            <a:ext cx="52637" cy="52636"/>
          </a:xfrm>
          <a:prstGeom prst="rect">
            <a:avLst/>
          </a:prstGeom>
        </p:spPr>
      </p:pic>
      <p:pic>
        <p:nvPicPr>
          <p:cNvPr id="589" name="object 58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71849" y="1026729"/>
            <a:ext cx="52637" cy="52636"/>
          </a:xfrm>
          <a:prstGeom prst="rect">
            <a:avLst/>
          </a:prstGeom>
        </p:spPr>
      </p:pic>
      <p:pic>
        <p:nvPicPr>
          <p:cNvPr id="590" name="object 59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710666"/>
            <a:ext cx="52637" cy="52636"/>
          </a:xfrm>
          <a:prstGeom prst="rect">
            <a:avLst/>
          </a:prstGeom>
        </p:spPr>
      </p:pic>
      <p:pic>
        <p:nvPicPr>
          <p:cNvPr id="591" name="object 59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816020"/>
            <a:ext cx="52637" cy="52636"/>
          </a:xfrm>
          <a:prstGeom prst="rect">
            <a:avLst/>
          </a:prstGeom>
        </p:spPr>
      </p:pic>
      <p:pic>
        <p:nvPicPr>
          <p:cNvPr id="592" name="object 59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921375"/>
            <a:ext cx="52637" cy="52636"/>
          </a:xfrm>
          <a:prstGeom prst="rect">
            <a:avLst/>
          </a:prstGeom>
        </p:spPr>
      </p:pic>
      <p:pic>
        <p:nvPicPr>
          <p:cNvPr id="593" name="object 59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77203" y="1026809"/>
            <a:ext cx="52637" cy="52636"/>
          </a:xfrm>
          <a:prstGeom prst="rect">
            <a:avLst/>
          </a:prstGeom>
        </p:spPr>
      </p:pic>
      <p:pic>
        <p:nvPicPr>
          <p:cNvPr id="594" name="object 59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710666"/>
            <a:ext cx="52637" cy="52636"/>
          </a:xfrm>
          <a:prstGeom prst="rect">
            <a:avLst/>
          </a:prstGeom>
        </p:spPr>
      </p:pic>
      <p:pic>
        <p:nvPicPr>
          <p:cNvPr id="595" name="object 59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816020"/>
            <a:ext cx="52637" cy="52636"/>
          </a:xfrm>
          <a:prstGeom prst="rect">
            <a:avLst/>
          </a:prstGeom>
        </p:spPr>
      </p:pic>
      <p:pic>
        <p:nvPicPr>
          <p:cNvPr id="596" name="object 59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921375"/>
            <a:ext cx="52637" cy="52636"/>
          </a:xfrm>
          <a:prstGeom prst="rect">
            <a:avLst/>
          </a:prstGeom>
        </p:spPr>
      </p:pic>
      <p:pic>
        <p:nvPicPr>
          <p:cNvPr id="597" name="object 59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082557" y="1026809"/>
            <a:ext cx="52637" cy="52636"/>
          </a:xfrm>
          <a:prstGeom prst="rect">
            <a:avLst/>
          </a:prstGeom>
        </p:spPr>
      </p:pic>
      <p:grpSp>
        <p:nvGrpSpPr>
          <p:cNvPr id="598" name="object 598"/>
          <p:cNvGrpSpPr/>
          <p:nvPr/>
        </p:nvGrpSpPr>
        <p:grpSpPr>
          <a:xfrm>
            <a:off x="3187992" y="710666"/>
            <a:ext cx="146685" cy="52705"/>
            <a:chOff x="3187992" y="710666"/>
            <a:chExt cx="146685" cy="52705"/>
          </a:xfrm>
        </p:grpSpPr>
        <p:pic>
          <p:nvPicPr>
            <p:cNvPr id="599" name="object 59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710666"/>
              <a:ext cx="52637" cy="52636"/>
            </a:xfrm>
            <a:prstGeom prst="rect">
              <a:avLst/>
            </a:prstGeom>
          </p:spPr>
        </p:pic>
        <p:pic>
          <p:nvPicPr>
            <p:cNvPr id="600" name="object 60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710666"/>
              <a:ext cx="52636" cy="52636"/>
            </a:xfrm>
            <a:prstGeom prst="rect">
              <a:avLst/>
            </a:prstGeom>
          </p:spPr>
        </p:pic>
      </p:grpSp>
      <p:grpSp>
        <p:nvGrpSpPr>
          <p:cNvPr id="601" name="object 601"/>
          <p:cNvGrpSpPr/>
          <p:nvPr/>
        </p:nvGrpSpPr>
        <p:grpSpPr>
          <a:xfrm>
            <a:off x="3187992" y="816020"/>
            <a:ext cx="146685" cy="52705"/>
            <a:chOff x="3187992" y="816020"/>
            <a:chExt cx="146685" cy="52705"/>
          </a:xfrm>
        </p:grpSpPr>
        <p:pic>
          <p:nvPicPr>
            <p:cNvPr id="602" name="object 60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816020"/>
              <a:ext cx="52637" cy="52636"/>
            </a:xfrm>
            <a:prstGeom prst="rect">
              <a:avLst/>
            </a:prstGeom>
          </p:spPr>
        </p:pic>
        <p:pic>
          <p:nvPicPr>
            <p:cNvPr id="603" name="object 60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816020"/>
              <a:ext cx="52636" cy="52636"/>
            </a:xfrm>
            <a:prstGeom prst="rect">
              <a:avLst/>
            </a:prstGeom>
          </p:spPr>
        </p:pic>
      </p:grpSp>
      <p:grpSp>
        <p:nvGrpSpPr>
          <p:cNvPr id="604" name="object 604"/>
          <p:cNvGrpSpPr/>
          <p:nvPr/>
        </p:nvGrpSpPr>
        <p:grpSpPr>
          <a:xfrm>
            <a:off x="3187992" y="921375"/>
            <a:ext cx="146685" cy="52705"/>
            <a:chOff x="3187992" y="921375"/>
            <a:chExt cx="146685" cy="52705"/>
          </a:xfrm>
        </p:grpSpPr>
        <p:pic>
          <p:nvPicPr>
            <p:cNvPr id="605" name="object 60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921375"/>
              <a:ext cx="52637" cy="52636"/>
            </a:xfrm>
            <a:prstGeom prst="rect">
              <a:avLst/>
            </a:prstGeom>
          </p:spPr>
        </p:pic>
        <p:pic>
          <p:nvPicPr>
            <p:cNvPr id="606" name="object 60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921375"/>
              <a:ext cx="52636" cy="52636"/>
            </a:xfrm>
            <a:prstGeom prst="rect">
              <a:avLst/>
            </a:prstGeom>
          </p:spPr>
        </p:pic>
      </p:grpSp>
      <p:grpSp>
        <p:nvGrpSpPr>
          <p:cNvPr id="607" name="object 607"/>
          <p:cNvGrpSpPr/>
          <p:nvPr/>
        </p:nvGrpSpPr>
        <p:grpSpPr>
          <a:xfrm>
            <a:off x="3187992" y="1026729"/>
            <a:ext cx="146685" cy="53340"/>
            <a:chOff x="3187992" y="1026729"/>
            <a:chExt cx="146685" cy="53340"/>
          </a:xfrm>
        </p:grpSpPr>
        <p:pic>
          <p:nvPicPr>
            <p:cNvPr id="608" name="object 60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87992" y="1026809"/>
              <a:ext cx="52637" cy="52636"/>
            </a:xfrm>
            <a:prstGeom prst="rect">
              <a:avLst/>
            </a:prstGeom>
          </p:spPr>
        </p:pic>
        <p:pic>
          <p:nvPicPr>
            <p:cNvPr id="609" name="object 60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81872" y="1026729"/>
              <a:ext cx="52636" cy="52636"/>
            </a:xfrm>
            <a:prstGeom prst="rect">
              <a:avLst/>
            </a:prstGeom>
          </p:spPr>
        </p:pic>
      </p:grpSp>
      <p:pic>
        <p:nvPicPr>
          <p:cNvPr id="610" name="object 6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710666"/>
            <a:ext cx="52637" cy="52636"/>
          </a:xfrm>
          <a:prstGeom prst="rect">
            <a:avLst/>
          </a:prstGeom>
        </p:spPr>
      </p:pic>
      <p:pic>
        <p:nvPicPr>
          <p:cNvPr id="611" name="object 6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816020"/>
            <a:ext cx="52637" cy="52636"/>
          </a:xfrm>
          <a:prstGeom prst="rect">
            <a:avLst/>
          </a:prstGeom>
        </p:spPr>
      </p:pic>
      <p:pic>
        <p:nvPicPr>
          <p:cNvPr id="612" name="object 6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921375"/>
            <a:ext cx="52637" cy="52636"/>
          </a:xfrm>
          <a:prstGeom prst="rect">
            <a:avLst/>
          </a:prstGeom>
        </p:spPr>
      </p:pic>
      <p:pic>
        <p:nvPicPr>
          <p:cNvPr id="613" name="object 61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87226" y="1026729"/>
            <a:ext cx="52637" cy="52636"/>
          </a:xfrm>
          <a:prstGeom prst="rect">
            <a:avLst/>
          </a:prstGeom>
        </p:spPr>
      </p:pic>
      <p:pic>
        <p:nvPicPr>
          <p:cNvPr id="614" name="object 6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710666"/>
            <a:ext cx="52637" cy="52636"/>
          </a:xfrm>
          <a:prstGeom prst="rect">
            <a:avLst/>
          </a:prstGeom>
        </p:spPr>
      </p:pic>
      <p:pic>
        <p:nvPicPr>
          <p:cNvPr id="615" name="object 6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816020"/>
            <a:ext cx="52637" cy="52636"/>
          </a:xfrm>
          <a:prstGeom prst="rect">
            <a:avLst/>
          </a:prstGeom>
        </p:spPr>
      </p:pic>
      <p:pic>
        <p:nvPicPr>
          <p:cNvPr id="616" name="object 6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921375"/>
            <a:ext cx="52637" cy="52636"/>
          </a:xfrm>
          <a:prstGeom prst="rect">
            <a:avLst/>
          </a:prstGeom>
        </p:spPr>
      </p:pic>
      <p:pic>
        <p:nvPicPr>
          <p:cNvPr id="617" name="object 61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92581" y="1026809"/>
            <a:ext cx="52637" cy="52636"/>
          </a:xfrm>
          <a:prstGeom prst="rect">
            <a:avLst/>
          </a:prstGeom>
        </p:spPr>
      </p:pic>
      <p:pic>
        <p:nvPicPr>
          <p:cNvPr id="618" name="object 61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710666"/>
            <a:ext cx="52637" cy="52636"/>
          </a:xfrm>
          <a:prstGeom prst="rect">
            <a:avLst/>
          </a:prstGeom>
        </p:spPr>
      </p:pic>
      <p:pic>
        <p:nvPicPr>
          <p:cNvPr id="619" name="object 61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816020"/>
            <a:ext cx="52637" cy="52636"/>
          </a:xfrm>
          <a:prstGeom prst="rect">
            <a:avLst/>
          </a:prstGeom>
        </p:spPr>
      </p:pic>
      <p:pic>
        <p:nvPicPr>
          <p:cNvPr id="620" name="object 62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921375"/>
            <a:ext cx="52637" cy="52636"/>
          </a:xfrm>
          <a:prstGeom prst="rect">
            <a:avLst/>
          </a:prstGeom>
        </p:spPr>
      </p:pic>
      <p:pic>
        <p:nvPicPr>
          <p:cNvPr id="621" name="object 62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598015" y="1026729"/>
            <a:ext cx="52637" cy="52636"/>
          </a:xfrm>
          <a:prstGeom prst="rect">
            <a:avLst/>
          </a:prstGeom>
        </p:spPr>
      </p:pic>
      <p:pic>
        <p:nvPicPr>
          <p:cNvPr id="622" name="object 6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1125824"/>
            <a:ext cx="52637" cy="52636"/>
          </a:xfrm>
          <a:prstGeom prst="rect">
            <a:avLst/>
          </a:prstGeom>
        </p:spPr>
      </p:pic>
      <p:pic>
        <p:nvPicPr>
          <p:cNvPr id="623" name="object 6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1231179"/>
            <a:ext cx="52637" cy="52636"/>
          </a:xfrm>
          <a:prstGeom prst="rect">
            <a:avLst/>
          </a:prstGeom>
        </p:spPr>
      </p:pic>
      <p:pic>
        <p:nvPicPr>
          <p:cNvPr id="624" name="object 6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1336533"/>
            <a:ext cx="52637" cy="52636"/>
          </a:xfrm>
          <a:prstGeom prst="rect">
            <a:avLst/>
          </a:prstGeom>
        </p:spPr>
      </p:pic>
      <p:pic>
        <p:nvPicPr>
          <p:cNvPr id="625" name="object 6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1441887"/>
            <a:ext cx="52637" cy="52636"/>
          </a:xfrm>
          <a:prstGeom prst="rect">
            <a:avLst/>
          </a:prstGeom>
        </p:spPr>
      </p:pic>
      <p:pic>
        <p:nvPicPr>
          <p:cNvPr id="626" name="object 6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66494" y="1547242"/>
            <a:ext cx="52637" cy="52637"/>
          </a:xfrm>
          <a:prstGeom prst="rect">
            <a:avLst/>
          </a:prstGeom>
        </p:spPr>
      </p:pic>
      <p:pic>
        <p:nvPicPr>
          <p:cNvPr id="627" name="object 6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1125824"/>
            <a:ext cx="52637" cy="52636"/>
          </a:xfrm>
          <a:prstGeom prst="rect">
            <a:avLst/>
          </a:prstGeom>
        </p:spPr>
      </p:pic>
      <p:pic>
        <p:nvPicPr>
          <p:cNvPr id="628" name="object 6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1231179"/>
            <a:ext cx="52637" cy="52636"/>
          </a:xfrm>
          <a:prstGeom prst="rect">
            <a:avLst/>
          </a:prstGeom>
        </p:spPr>
      </p:pic>
      <p:pic>
        <p:nvPicPr>
          <p:cNvPr id="629" name="object 6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1336533"/>
            <a:ext cx="52637" cy="52636"/>
          </a:xfrm>
          <a:prstGeom prst="rect">
            <a:avLst/>
          </a:prstGeom>
        </p:spPr>
      </p:pic>
      <p:pic>
        <p:nvPicPr>
          <p:cNvPr id="630" name="object 6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1441887"/>
            <a:ext cx="52637" cy="52636"/>
          </a:xfrm>
          <a:prstGeom prst="rect">
            <a:avLst/>
          </a:prstGeom>
        </p:spPr>
      </p:pic>
      <p:pic>
        <p:nvPicPr>
          <p:cNvPr id="631" name="object 6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71849" y="1547242"/>
            <a:ext cx="52637" cy="52637"/>
          </a:xfrm>
          <a:prstGeom prst="rect">
            <a:avLst/>
          </a:prstGeom>
        </p:spPr>
      </p:pic>
      <p:pic>
        <p:nvPicPr>
          <p:cNvPr id="632" name="object 6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1125824"/>
            <a:ext cx="52637" cy="52636"/>
          </a:xfrm>
          <a:prstGeom prst="rect">
            <a:avLst/>
          </a:prstGeom>
        </p:spPr>
      </p:pic>
      <p:pic>
        <p:nvPicPr>
          <p:cNvPr id="633" name="object 6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1231179"/>
            <a:ext cx="52637" cy="52636"/>
          </a:xfrm>
          <a:prstGeom prst="rect">
            <a:avLst/>
          </a:prstGeom>
        </p:spPr>
      </p:pic>
      <p:pic>
        <p:nvPicPr>
          <p:cNvPr id="634" name="object 6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1336533"/>
            <a:ext cx="52637" cy="52636"/>
          </a:xfrm>
          <a:prstGeom prst="rect">
            <a:avLst/>
          </a:prstGeom>
        </p:spPr>
      </p:pic>
      <p:pic>
        <p:nvPicPr>
          <p:cNvPr id="635" name="object 6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1441887"/>
            <a:ext cx="52637" cy="52636"/>
          </a:xfrm>
          <a:prstGeom prst="rect">
            <a:avLst/>
          </a:prstGeom>
        </p:spPr>
      </p:pic>
      <p:pic>
        <p:nvPicPr>
          <p:cNvPr id="636" name="object 6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77203" y="1547242"/>
            <a:ext cx="52637" cy="52637"/>
          </a:xfrm>
          <a:prstGeom prst="rect">
            <a:avLst/>
          </a:prstGeom>
        </p:spPr>
      </p:pic>
      <p:pic>
        <p:nvPicPr>
          <p:cNvPr id="637" name="object 63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1125824"/>
            <a:ext cx="52637" cy="52636"/>
          </a:xfrm>
          <a:prstGeom prst="rect">
            <a:avLst/>
          </a:prstGeom>
        </p:spPr>
      </p:pic>
      <p:pic>
        <p:nvPicPr>
          <p:cNvPr id="638" name="object 63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1231179"/>
            <a:ext cx="52637" cy="52636"/>
          </a:xfrm>
          <a:prstGeom prst="rect">
            <a:avLst/>
          </a:prstGeom>
        </p:spPr>
      </p:pic>
      <p:pic>
        <p:nvPicPr>
          <p:cNvPr id="639" name="object 6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1336533"/>
            <a:ext cx="52637" cy="52636"/>
          </a:xfrm>
          <a:prstGeom prst="rect">
            <a:avLst/>
          </a:prstGeom>
        </p:spPr>
      </p:pic>
      <p:pic>
        <p:nvPicPr>
          <p:cNvPr id="640" name="object 6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1441887"/>
            <a:ext cx="52637" cy="52636"/>
          </a:xfrm>
          <a:prstGeom prst="rect">
            <a:avLst/>
          </a:prstGeom>
        </p:spPr>
      </p:pic>
      <p:pic>
        <p:nvPicPr>
          <p:cNvPr id="641" name="object 64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2557" y="1547242"/>
            <a:ext cx="52637" cy="52637"/>
          </a:xfrm>
          <a:prstGeom prst="rect">
            <a:avLst/>
          </a:prstGeom>
        </p:spPr>
      </p:pic>
      <p:grpSp>
        <p:nvGrpSpPr>
          <p:cNvPr id="642" name="object 642"/>
          <p:cNvGrpSpPr/>
          <p:nvPr/>
        </p:nvGrpSpPr>
        <p:grpSpPr>
          <a:xfrm>
            <a:off x="3187992" y="1125824"/>
            <a:ext cx="146685" cy="52705"/>
            <a:chOff x="3187992" y="1125824"/>
            <a:chExt cx="146685" cy="52705"/>
          </a:xfrm>
        </p:grpSpPr>
        <p:pic>
          <p:nvPicPr>
            <p:cNvPr id="643" name="object 64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1125824"/>
              <a:ext cx="52637" cy="52636"/>
            </a:xfrm>
            <a:prstGeom prst="rect">
              <a:avLst/>
            </a:prstGeom>
          </p:spPr>
        </p:pic>
        <p:pic>
          <p:nvPicPr>
            <p:cNvPr id="644" name="object 6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1125824"/>
              <a:ext cx="52636" cy="52636"/>
            </a:xfrm>
            <a:prstGeom prst="rect">
              <a:avLst/>
            </a:prstGeom>
          </p:spPr>
        </p:pic>
      </p:grpSp>
      <p:grpSp>
        <p:nvGrpSpPr>
          <p:cNvPr id="645" name="object 645"/>
          <p:cNvGrpSpPr/>
          <p:nvPr/>
        </p:nvGrpSpPr>
        <p:grpSpPr>
          <a:xfrm>
            <a:off x="3187992" y="1231179"/>
            <a:ext cx="146685" cy="52705"/>
            <a:chOff x="3187992" y="1231179"/>
            <a:chExt cx="146685" cy="52705"/>
          </a:xfrm>
        </p:grpSpPr>
        <p:pic>
          <p:nvPicPr>
            <p:cNvPr id="646" name="object 64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1231179"/>
              <a:ext cx="52637" cy="52636"/>
            </a:xfrm>
            <a:prstGeom prst="rect">
              <a:avLst/>
            </a:prstGeom>
          </p:spPr>
        </p:pic>
        <p:pic>
          <p:nvPicPr>
            <p:cNvPr id="647" name="object 6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1231179"/>
              <a:ext cx="52636" cy="52636"/>
            </a:xfrm>
            <a:prstGeom prst="rect">
              <a:avLst/>
            </a:prstGeom>
          </p:spPr>
        </p:pic>
      </p:grpSp>
      <p:grpSp>
        <p:nvGrpSpPr>
          <p:cNvPr id="648" name="object 648"/>
          <p:cNvGrpSpPr/>
          <p:nvPr/>
        </p:nvGrpSpPr>
        <p:grpSpPr>
          <a:xfrm>
            <a:off x="3187992" y="1336533"/>
            <a:ext cx="146685" cy="52705"/>
            <a:chOff x="3187992" y="1336533"/>
            <a:chExt cx="146685" cy="52705"/>
          </a:xfrm>
        </p:grpSpPr>
        <p:pic>
          <p:nvPicPr>
            <p:cNvPr id="649" name="object 6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1336533"/>
              <a:ext cx="52637" cy="52636"/>
            </a:xfrm>
            <a:prstGeom prst="rect">
              <a:avLst/>
            </a:prstGeom>
          </p:spPr>
        </p:pic>
        <p:pic>
          <p:nvPicPr>
            <p:cNvPr id="650" name="object 6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1336533"/>
              <a:ext cx="52636" cy="52636"/>
            </a:xfrm>
            <a:prstGeom prst="rect">
              <a:avLst/>
            </a:prstGeom>
          </p:spPr>
        </p:pic>
      </p:grpSp>
      <p:grpSp>
        <p:nvGrpSpPr>
          <p:cNvPr id="651" name="object 651"/>
          <p:cNvGrpSpPr/>
          <p:nvPr/>
        </p:nvGrpSpPr>
        <p:grpSpPr>
          <a:xfrm>
            <a:off x="3187992" y="1441887"/>
            <a:ext cx="146685" cy="52705"/>
            <a:chOff x="3187992" y="1441887"/>
            <a:chExt cx="146685" cy="52705"/>
          </a:xfrm>
        </p:grpSpPr>
        <p:pic>
          <p:nvPicPr>
            <p:cNvPr id="652" name="object 6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1441887"/>
              <a:ext cx="52637" cy="52636"/>
            </a:xfrm>
            <a:prstGeom prst="rect">
              <a:avLst/>
            </a:prstGeom>
          </p:spPr>
        </p:pic>
        <p:pic>
          <p:nvPicPr>
            <p:cNvPr id="653" name="object 6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1441887"/>
              <a:ext cx="52636" cy="52636"/>
            </a:xfrm>
            <a:prstGeom prst="rect">
              <a:avLst/>
            </a:prstGeom>
          </p:spPr>
        </p:pic>
      </p:grpSp>
      <p:grpSp>
        <p:nvGrpSpPr>
          <p:cNvPr id="654" name="object 654"/>
          <p:cNvGrpSpPr/>
          <p:nvPr/>
        </p:nvGrpSpPr>
        <p:grpSpPr>
          <a:xfrm>
            <a:off x="3187992" y="1547242"/>
            <a:ext cx="146685" cy="52705"/>
            <a:chOff x="3187992" y="1547242"/>
            <a:chExt cx="146685" cy="52705"/>
          </a:xfrm>
        </p:grpSpPr>
        <p:pic>
          <p:nvPicPr>
            <p:cNvPr id="655" name="object 6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87992" y="1547242"/>
              <a:ext cx="52637" cy="52637"/>
            </a:xfrm>
            <a:prstGeom prst="rect">
              <a:avLst/>
            </a:prstGeom>
          </p:spPr>
        </p:pic>
        <p:pic>
          <p:nvPicPr>
            <p:cNvPr id="656" name="object 6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81872" y="1547242"/>
              <a:ext cx="52636" cy="52637"/>
            </a:xfrm>
            <a:prstGeom prst="rect">
              <a:avLst/>
            </a:prstGeom>
          </p:spPr>
        </p:pic>
      </p:grpSp>
      <p:pic>
        <p:nvPicPr>
          <p:cNvPr id="657" name="object 65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1125824"/>
            <a:ext cx="52637" cy="52636"/>
          </a:xfrm>
          <a:prstGeom prst="rect">
            <a:avLst/>
          </a:prstGeom>
        </p:spPr>
      </p:pic>
      <p:pic>
        <p:nvPicPr>
          <p:cNvPr id="658" name="object 65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1231099"/>
            <a:ext cx="52637" cy="52636"/>
          </a:xfrm>
          <a:prstGeom prst="rect">
            <a:avLst/>
          </a:prstGeom>
        </p:spPr>
      </p:pic>
      <p:pic>
        <p:nvPicPr>
          <p:cNvPr id="659" name="object 65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1336533"/>
            <a:ext cx="52637" cy="52636"/>
          </a:xfrm>
          <a:prstGeom prst="rect">
            <a:avLst/>
          </a:prstGeom>
        </p:spPr>
      </p:pic>
      <p:pic>
        <p:nvPicPr>
          <p:cNvPr id="660" name="object 66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1441807"/>
            <a:ext cx="52637" cy="52636"/>
          </a:xfrm>
          <a:prstGeom prst="rect">
            <a:avLst/>
          </a:prstGeom>
        </p:spPr>
      </p:pic>
      <p:pic>
        <p:nvPicPr>
          <p:cNvPr id="661" name="object 66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87226" y="1547242"/>
            <a:ext cx="52637" cy="52637"/>
          </a:xfrm>
          <a:prstGeom prst="rect">
            <a:avLst/>
          </a:prstGeom>
        </p:spPr>
      </p:pic>
      <p:pic>
        <p:nvPicPr>
          <p:cNvPr id="662" name="object 6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1125824"/>
            <a:ext cx="52637" cy="52636"/>
          </a:xfrm>
          <a:prstGeom prst="rect">
            <a:avLst/>
          </a:prstGeom>
        </p:spPr>
      </p:pic>
      <p:pic>
        <p:nvPicPr>
          <p:cNvPr id="663" name="object 66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1231179"/>
            <a:ext cx="52637" cy="52636"/>
          </a:xfrm>
          <a:prstGeom prst="rect">
            <a:avLst/>
          </a:prstGeom>
        </p:spPr>
      </p:pic>
      <p:pic>
        <p:nvPicPr>
          <p:cNvPr id="664" name="object 66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1336533"/>
            <a:ext cx="52637" cy="52636"/>
          </a:xfrm>
          <a:prstGeom prst="rect">
            <a:avLst/>
          </a:prstGeom>
        </p:spPr>
      </p:pic>
      <p:pic>
        <p:nvPicPr>
          <p:cNvPr id="665" name="object 6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1441887"/>
            <a:ext cx="52637" cy="52636"/>
          </a:xfrm>
          <a:prstGeom prst="rect">
            <a:avLst/>
          </a:prstGeom>
        </p:spPr>
      </p:pic>
      <p:pic>
        <p:nvPicPr>
          <p:cNvPr id="666" name="object 66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92581" y="1547242"/>
            <a:ext cx="52637" cy="52637"/>
          </a:xfrm>
          <a:prstGeom prst="rect">
            <a:avLst/>
          </a:prstGeom>
        </p:spPr>
      </p:pic>
      <p:pic>
        <p:nvPicPr>
          <p:cNvPr id="667" name="object 66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1125824"/>
            <a:ext cx="52637" cy="52636"/>
          </a:xfrm>
          <a:prstGeom prst="rect">
            <a:avLst/>
          </a:prstGeom>
        </p:spPr>
      </p:pic>
      <p:pic>
        <p:nvPicPr>
          <p:cNvPr id="668" name="object 66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1231179"/>
            <a:ext cx="52637" cy="52636"/>
          </a:xfrm>
          <a:prstGeom prst="rect">
            <a:avLst/>
          </a:prstGeom>
        </p:spPr>
      </p:pic>
      <p:pic>
        <p:nvPicPr>
          <p:cNvPr id="669" name="object 66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1336533"/>
            <a:ext cx="52637" cy="52636"/>
          </a:xfrm>
          <a:prstGeom prst="rect">
            <a:avLst/>
          </a:prstGeom>
        </p:spPr>
      </p:pic>
      <p:pic>
        <p:nvPicPr>
          <p:cNvPr id="670" name="object 67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1441887"/>
            <a:ext cx="52637" cy="52636"/>
          </a:xfrm>
          <a:prstGeom prst="rect">
            <a:avLst/>
          </a:prstGeom>
        </p:spPr>
      </p:pic>
      <p:pic>
        <p:nvPicPr>
          <p:cNvPr id="671" name="object 67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3598015" y="1547242"/>
            <a:ext cx="52637" cy="52637"/>
          </a:xfrm>
          <a:prstGeom prst="rect">
            <a:avLst/>
          </a:prstGeom>
        </p:spPr>
      </p:pic>
      <p:sp>
        <p:nvSpPr>
          <p:cNvPr id="672" name="object 672"/>
          <p:cNvSpPr txBox="1"/>
          <p:nvPr/>
        </p:nvSpPr>
        <p:spPr>
          <a:xfrm>
            <a:off x="3560374" y="1955878"/>
            <a:ext cx="124720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02830" algn="l"/>
              </a:tabLst>
            </a:pPr>
            <a:r>
              <a:rPr sz="3400" b="1" spc="-22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400" b="1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400" b="1" spc="2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400" b="1" spc="-2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4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400" b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1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400" b="1" spc="-2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4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400" b="1" spc="-1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400" b="1" spc="39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400" b="1" spc="2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400" b="1" spc="-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400" b="1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3400" b="1" spc="-17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3400" b="1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400" b="1" spc="-2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400" b="1" spc="-3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3400" b="1" spc="22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3400" b="1" spc="-35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400" b="1" spc="-19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400" b="1" spc="-175" dirty="0">
                <a:solidFill>
                  <a:srgbClr val="FFFFFF"/>
                </a:solidFill>
                <a:latin typeface="Trebuchet MS"/>
                <a:cs typeface="Trebuchet MS"/>
              </a:rPr>
              <a:t> P</a:t>
            </a:r>
            <a:r>
              <a:rPr sz="3400" b="1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400" b="1" spc="-21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400" b="1" spc="-10" dirty="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sz="3400" b="1" spc="-19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400" b="1" spc="56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3400" b="1" spc="-160" dirty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400" b="1" spc="1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400" b="1" spc="-55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400" b="1" spc="375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3400" b="1" spc="18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400" b="1" spc="-5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1732021" y="2599804"/>
            <a:ext cx="383857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220" dirty="0">
                <a:latin typeface="Trebuchet MS"/>
                <a:cs typeface="Trebuchet MS"/>
              </a:rPr>
              <a:t>I</a:t>
            </a:r>
            <a:r>
              <a:rPr sz="3700" spc="-145" dirty="0">
                <a:latin typeface="Trebuchet MS"/>
                <a:cs typeface="Trebuchet MS"/>
              </a:rPr>
              <a:t>n</a:t>
            </a:r>
            <a:r>
              <a:rPr sz="3700" spc="-250" dirty="0">
                <a:latin typeface="Trebuchet MS"/>
                <a:cs typeface="Trebuchet MS"/>
              </a:rPr>
              <a:t>t</a:t>
            </a:r>
            <a:r>
              <a:rPr sz="3700" spc="-10" dirty="0">
                <a:latin typeface="Trebuchet MS"/>
                <a:cs typeface="Trebuchet MS"/>
              </a:rPr>
              <a:t>e</a:t>
            </a:r>
            <a:r>
              <a:rPr sz="3700" spc="265" dirty="0">
                <a:latin typeface="Trebuchet MS"/>
                <a:cs typeface="Trebuchet MS"/>
              </a:rPr>
              <a:t>g</a:t>
            </a:r>
            <a:r>
              <a:rPr sz="3700" spc="-290" dirty="0">
                <a:latin typeface="Trebuchet MS"/>
                <a:cs typeface="Trebuchet MS"/>
              </a:rPr>
              <a:t>r</a:t>
            </a:r>
            <a:r>
              <a:rPr sz="3700" spc="-210" dirty="0">
                <a:latin typeface="Trebuchet MS"/>
                <a:cs typeface="Trebuchet MS"/>
              </a:rPr>
              <a:t>i</a:t>
            </a:r>
            <a:r>
              <a:rPr sz="3700" spc="-250" dirty="0">
                <a:latin typeface="Trebuchet MS"/>
                <a:cs typeface="Trebuchet MS"/>
              </a:rPr>
              <a:t>t</a:t>
            </a:r>
            <a:r>
              <a:rPr sz="3700" spc="-254" dirty="0">
                <a:latin typeface="Trebuchet MS"/>
                <a:cs typeface="Trebuchet MS"/>
              </a:rPr>
              <a:t>y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-245" dirty="0">
                <a:latin typeface="Trebuchet MS"/>
                <a:cs typeface="Trebuchet MS"/>
              </a:rPr>
              <a:t>v</a:t>
            </a:r>
            <a:r>
              <a:rPr sz="3700" spc="-15" dirty="0">
                <a:latin typeface="Trebuchet MS"/>
                <a:cs typeface="Trebuchet MS"/>
              </a:rPr>
              <a:t>s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120" dirty="0">
                <a:latin typeface="Trebuchet MS"/>
                <a:cs typeface="Trebuchet MS"/>
              </a:rPr>
              <a:t>D</a:t>
            </a:r>
            <a:r>
              <a:rPr sz="3700" spc="-10" dirty="0">
                <a:latin typeface="Trebuchet MS"/>
                <a:cs typeface="Trebuchet MS"/>
              </a:rPr>
              <a:t>e</a:t>
            </a:r>
            <a:r>
              <a:rPr sz="3700" spc="-20" dirty="0">
                <a:latin typeface="Trebuchet MS"/>
                <a:cs typeface="Trebuchet MS"/>
              </a:rPr>
              <a:t>s</a:t>
            </a:r>
            <a:r>
              <a:rPr sz="3700" spc="40" dirty="0">
                <a:latin typeface="Trebuchet MS"/>
                <a:cs typeface="Trebuchet MS"/>
              </a:rPr>
              <a:t>p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210" dirty="0">
                <a:latin typeface="Trebuchet MS"/>
                <a:cs typeface="Trebuchet MS"/>
              </a:rPr>
              <a:t>i</a:t>
            </a:r>
            <a:r>
              <a:rPr sz="3700" spc="-290" dirty="0">
                <a:latin typeface="Trebuchet MS"/>
                <a:cs typeface="Trebuchet MS"/>
              </a:rPr>
              <a:t>r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1732021" y="3364547"/>
            <a:ext cx="513334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90" dirty="0">
                <a:latin typeface="Trebuchet MS"/>
                <a:cs typeface="Trebuchet MS"/>
              </a:rPr>
              <a:t>Generality</a:t>
            </a:r>
            <a:r>
              <a:rPr sz="3800" spc="-150" dirty="0">
                <a:latin typeface="Trebuchet MS"/>
                <a:cs typeface="Trebuchet MS"/>
              </a:rPr>
              <a:t> </a:t>
            </a:r>
            <a:r>
              <a:rPr sz="3800" spc="-135" dirty="0">
                <a:latin typeface="Trebuchet MS"/>
                <a:cs typeface="Trebuchet MS"/>
              </a:rPr>
              <a:t>vs</a:t>
            </a:r>
            <a:r>
              <a:rPr sz="3800" spc="-155" dirty="0">
                <a:latin typeface="Trebuchet MS"/>
                <a:cs typeface="Trebuchet MS"/>
              </a:rPr>
              <a:t> </a:t>
            </a:r>
            <a:r>
              <a:rPr sz="3800" spc="-5" dirty="0">
                <a:latin typeface="Trebuchet MS"/>
                <a:cs typeface="Trebuchet MS"/>
              </a:rPr>
              <a:t>Stagnation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1732021" y="4153014"/>
            <a:ext cx="4132579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29" dirty="0">
                <a:latin typeface="Trebuchet MS"/>
                <a:cs typeface="Trebuchet MS"/>
              </a:rPr>
              <a:t>I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60" dirty="0">
                <a:latin typeface="Trebuchet MS"/>
                <a:cs typeface="Trebuchet MS"/>
              </a:rPr>
              <a:t>m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90" dirty="0">
                <a:latin typeface="Trebuchet MS"/>
                <a:cs typeface="Trebuchet MS"/>
              </a:rPr>
              <a:t>c</a:t>
            </a:r>
            <a:r>
              <a:rPr sz="3800" spc="-260" dirty="0">
                <a:latin typeface="Trebuchet MS"/>
                <a:cs typeface="Trebuchet MS"/>
              </a:rPr>
              <a:t>y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54" dirty="0">
                <a:latin typeface="Trebuchet MS"/>
                <a:cs typeface="Trebuchet MS"/>
              </a:rPr>
              <a:t>v</a:t>
            </a:r>
            <a:r>
              <a:rPr sz="3800" spc="-15" dirty="0">
                <a:latin typeface="Trebuchet MS"/>
                <a:cs typeface="Trebuchet MS"/>
              </a:rPr>
              <a:t>s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29" dirty="0">
                <a:latin typeface="Trebuchet MS"/>
                <a:cs typeface="Trebuchet MS"/>
              </a:rPr>
              <a:t>I</a:t>
            </a:r>
            <a:r>
              <a:rPr sz="3800" spc="-20" dirty="0">
                <a:latin typeface="Trebuchet MS"/>
                <a:cs typeface="Trebuchet MS"/>
              </a:rPr>
              <a:t>s</a:t>
            </a:r>
            <a:r>
              <a:rPr sz="3800" spc="45" dirty="0">
                <a:latin typeface="Trebuchet MS"/>
                <a:cs typeface="Trebuchet MS"/>
              </a:rPr>
              <a:t>o</a:t>
            </a:r>
            <a:r>
              <a:rPr sz="3800" spc="-290" dirty="0">
                <a:latin typeface="Trebuchet MS"/>
                <a:cs typeface="Trebuchet MS"/>
              </a:rPr>
              <a:t>l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45" dirty="0">
                <a:latin typeface="Trebuchet MS"/>
                <a:cs typeface="Trebuchet MS"/>
              </a:rPr>
              <a:t>o</a:t>
            </a:r>
            <a:r>
              <a:rPr sz="3800" spc="-145" dirty="0">
                <a:latin typeface="Trebuchet MS"/>
                <a:cs typeface="Trebuchet MS"/>
              </a:rPr>
              <a:t>n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1732021" y="4889319"/>
            <a:ext cx="594931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29" dirty="0">
                <a:latin typeface="Trebuchet MS"/>
                <a:cs typeface="Trebuchet MS"/>
              </a:rPr>
              <a:t>I</a:t>
            </a:r>
            <a:r>
              <a:rPr sz="3800" spc="40" dirty="0">
                <a:latin typeface="Trebuchet MS"/>
                <a:cs typeface="Trebuchet MS"/>
              </a:rPr>
              <a:t>d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60" dirty="0">
                <a:latin typeface="Trebuchet MS"/>
                <a:cs typeface="Trebuchet MS"/>
              </a:rPr>
              <a:t>y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54" dirty="0">
                <a:latin typeface="Trebuchet MS"/>
                <a:cs typeface="Trebuchet MS"/>
              </a:rPr>
              <a:t>v</a:t>
            </a:r>
            <a:r>
              <a:rPr sz="3800" spc="-15" dirty="0">
                <a:latin typeface="Trebuchet MS"/>
                <a:cs typeface="Trebuchet MS"/>
              </a:rPr>
              <a:t>s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29" dirty="0">
                <a:latin typeface="Trebuchet MS"/>
                <a:cs typeface="Trebuchet MS"/>
              </a:rPr>
              <a:t>I</a:t>
            </a:r>
            <a:r>
              <a:rPr sz="3800" spc="40" dirty="0">
                <a:latin typeface="Trebuchet MS"/>
                <a:cs typeface="Trebuchet MS"/>
              </a:rPr>
              <a:t>d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60" dirty="0">
                <a:latin typeface="Trebuchet MS"/>
                <a:cs typeface="Trebuchet MS"/>
              </a:rPr>
              <a:t>y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490" dirty="0">
                <a:latin typeface="Trebuchet MS"/>
                <a:cs typeface="Trebuchet MS"/>
              </a:rPr>
              <a:t>C</a:t>
            </a:r>
            <a:r>
              <a:rPr sz="3800" spc="45" dirty="0">
                <a:latin typeface="Trebuchet MS"/>
                <a:cs typeface="Trebuchet MS"/>
              </a:rPr>
              <a:t>o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114" dirty="0">
                <a:latin typeface="Trebuchet MS"/>
                <a:cs typeface="Trebuchet MS"/>
              </a:rPr>
              <a:t>f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-20" dirty="0">
                <a:latin typeface="Trebuchet MS"/>
                <a:cs typeface="Trebuchet MS"/>
              </a:rPr>
              <a:t>s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45" dirty="0">
                <a:latin typeface="Trebuchet MS"/>
                <a:cs typeface="Trebuchet MS"/>
              </a:rPr>
              <a:t>o</a:t>
            </a:r>
            <a:r>
              <a:rPr sz="3800" spc="-145" dirty="0">
                <a:latin typeface="Trebuchet MS"/>
                <a:cs typeface="Trebuchet MS"/>
              </a:rPr>
              <a:t>n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1732021" y="5616509"/>
            <a:ext cx="419481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29" dirty="0">
                <a:latin typeface="Trebuchet MS"/>
                <a:cs typeface="Trebuchet MS"/>
              </a:rPr>
              <a:t>I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40" dirty="0">
                <a:latin typeface="Trebuchet MS"/>
                <a:cs typeface="Trebuchet MS"/>
              </a:rPr>
              <a:t>d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-20" dirty="0">
                <a:latin typeface="Trebuchet MS"/>
                <a:cs typeface="Trebuchet MS"/>
              </a:rPr>
              <a:t>s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260" dirty="0">
                <a:latin typeface="Trebuchet MS"/>
                <a:cs typeface="Trebuchet MS"/>
              </a:rPr>
              <a:t>y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54" dirty="0">
                <a:latin typeface="Trebuchet MS"/>
                <a:cs typeface="Trebuchet MS"/>
              </a:rPr>
              <a:t>v</a:t>
            </a:r>
            <a:r>
              <a:rPr sz="3800" spc="-15" dirty="0">
                <a:latin typeface="Trebuchet MS"/>
                <a:cs typeface="Trebuchet MS"/>
              </a:rPr>
              <a:t>s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29" dirty="0">
                <a:latin typeface="Trebuchet MS"/>
                <a:cs typeface="Trebuchet MS"/>
              </a:rPr>
              <a:t>I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114" dirty="0">
                <a:latin typeface="Trebuchet MS"/>
                <a:cs typeface="Trebuchet MS"/>
              </a:rPr>
              <a:t>f</a:t>
            </a:r>
            <a:r>
              <a:rPr sz="3800" spc="-10" dirty="0">
                <a:latin typeface="Trebuchet MS"/>
                <a:cs typeface="Trebuchet MS"/>
              </a:rPr>
              <a:t>e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45" dirty="0">
                <a:latin typeface="Trebuchet MS"/>
                <a:cs typeface="Trebuchet MS"/>
              </a:rPr>
              <a:t>o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60" dirty="0">
                <a:latin typeface="Trebuchet MS"/>
                <a:cs typeface="Trebuchet MS"/>
              </a:rPr>
              <a:t>y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1732021" y="6414931"/>
            <a:ext cx="343154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229" dirty="0">
                <a:latin typeface="Trebuchet MS"/>
                <a:cs typeface="Trebuchet MS"/>
              </a:rPr>
              <a:t>I</a:t>
            </a:r>
            <a:r>
              <a:rPr sz="3800" spc="-150" dirty="0">
                <a:latin typeface="Trebuchet MS"/>
                <a:cs typeface="Trebuchet MS"/>
              </a:rPr>
              <a:t>n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160" dirty="0">
                <a:latin typeface="Trebuchet MS"/>
                <a:cs typeface="Trebuchet MS"/>
              </a:rPr>
              <a:t>a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54" dirty="0">
                <a:latin typeface="Trebuchet MS"/>
                <a:cs typeface="Trebuchet MS"/>
              </a:rPr>
              <a:t>v</a:t>
            </a:r>
            <a:r>
              <a:rPr sz="3800" spc="-5" dirty="0">
                <a:latin typeface="Trebuchet MS"/>
                <a:cs typeface="Trebuchet MS"/>
              </a:rPr>
              <a:t>e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54" dirty="0">
                <a:latin typeface="Trebuchet MS"/>
                <a:cs typeface="Trebuchet MS"/>
              </a:rPr>
              <a:t>v</a:t>
            </a:r>
            <a:r>
              <a:rPr sz="3800" spc="-15" dirty="0">
                <a:latin typeface="Trebuchet MS"/>
                <a:cs typeface="Trebuchet MS"/>
              </a:rPr>
              <a:t>s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430" dirty="0">
                <a:latin typeface="Trebuchet MS"/>
                <a:cs typeface="Trebuchet MS"/>
              </a:rPr>
              <a:t>G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90" dirty="0">
                <a:latin typeface="Trebuchet MS"/>
                <a:cs typeface="Trebuchet MS"/>
              </a:rPr>
              <a:t>l</a:t>
            </a:r>
            <a:r>
              <a:rPr sz="3800" spc="-260" dirty="0">
                <a:latin typeface="Trebuchet MS"/>
                <a:cs typeface="Trebuchet MS"/>
              </a:rPr>
              <a:t>t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79" name="object 679"/>
          <p:cNvSpPr txBox="1"/>
          <p:nvPr/>
        </p:nvSpPr>
        <p:spPr>
          <a:xfrm>
            <a:off x="1732021" y="7289554"/>
            <a:ext cx="64789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14" dirty="0">
                <a:latin typeface="Trebuchet MS"/>
                <a:cs typeface="Trebuchet MS"/>
              </a:rPr>
              <a:t>Autonomy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spc="-135" dirty="0">
                <a:latin typeface="Trebuchet MS"/>
                <a:cs typeface="Trebuchet MS"/>
              </a:rPr>
              <a:t>vs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spc="20" dirty="0">
                <a:latin typeface="Trebuchet MS"/>
                <a:cs typeface="Trebuchet MS"/>
              </a:rPr>
              <a:t>Shame</a:t>
            </a:r>
            <a:r>
              <a:rPr sz="3800" spc="-125" dirty="0">
                <a:latin typeface="Trebuchet MS"/>
                <a:cs typeface="Trebuchet MS"/>
              </a:rPr>
              <a:t> </a:t>
            </a:r>
            <a:r>
              <a:rPr sz="3800" spc="20" dirty="0">
                <a:latin typeface="Trebuchet MS"/>
                <a:cs typeface="Trebuchet MS"/>
              </a:rPr>
              <a:t>and</a:t>
            </a:r>
            <a:r>
              <a:rPr sz="3800" spc="-130" dirty="0">
                <a:latin typeface="Trebuchet MS"/>
                <a:cs typeface="Trebuchet MS"/>
              </a:rPr>
              <a:t> </a:t>
            </a:r>
            <a:r>
              <a:rPr sz="3800" spc="-40" dirty="0">
                <a:latin typeface="Trebuchet MS"/>
                <a:cs typeface="Trebuchet MS"/>
              </a:rPr>
              <a:t>Doubt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80" name="object 680"/>
          <p:cNvSpPr txBox="1"/>
          <p:nvPr/>
        </p:nvSpPr>
        <p:spPr>
          <a:xfrm>
            <a:off x="1732021" y="8040351"/>
            <a:ext cx="323532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540" dirty="0">
                <a:latin typeface="Trebuchet MS"/>
                <a:cs typeface="Trebuchet MS"/>
              </a:rPr>
              <a:t>T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-20" dirty="0">
                <a:latin typeface="Trebuchet MS"/>
                <a:cs typeface="Trebuchet MS"/>
              </a:rPr>
              <a:t>s</a:t>
            </a:r>
            <a:r>
              <a:rPr sz="3800" spc="-260" dirty="0">
                <a:latin typeface="Trebuchet MS"/>
                <a:cs typeface="Trebuchet MS"/>
              </a:rPr>
              <a:t>t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-254" dirty="0">
                <a:latin typeface="Trebuchet MS"/>
                <a:cs typeface="Trebuchet MS"/>
              </a:rPr>
              <a:t>v</a:t>
            </a:r>
            <a:r>
              <a:rPr sz="3800" spc="-15" dirty="0">
                <a:latin typeface="Trebuchet MS"/>
                <a:cs typeface="Trebuchet MS"/>
              </a:rPr>
              <a:t>s</a:t>
            </a:r>
            <a:r>
              <a:rPr sz="3800" spc="-120" dirty="0">
                <a:latin typeface="Trebuchet MS"/>
                <a:cs typeface="Trebuchet MS"/>
              </a:rPr>
              <a:t> </a:t>
            </a:r>
            <a:r>
              <a:rPr sz="3800" spc="270" dirty="0">
                <a:latin typeface="Trebuchet MS"/>
                <a:cs typeface="Trebuchet MS"/>
              </a:rPr>
              <a:t>M</a:t>
            </a:r>
            <a:r>
              <a:rPr sz="3800" spc="-220" dirty="0">
                <a:latin typeface="Trebuchet MS"/>
                <a:cs typeface="Trebuchet MS"/>
              </a:rPr>
              <a:t>i</a:t>
            </a:r>
            <a:r>
              <a:rPr sz="3800" spc="-20" dirty="0">
                <a:latin typeface="Trebuchet MS"/>
                <a:cs typeface="Trebuchet MS"/>
              </a:rPr>
              <a:t>s</a:t>
            </a:r>
            <a:r>
              <a:rPr sz="3800" spc="-265" dirty="0">
                <a:latin typeface="Trebuchet MS"/>
                <a:cs typeface="Trebuchet MS"/>
              </a:rPr>
              <a:t>t</a:t>
            </a:r>
            <a:r>
              <a:rPr sz="3800" spc="-305" dirty="0">
                <a:latin typeface="Trebuchet MS"/>
                <a:cs typeface="Trebuchet MS"/>
              </a:rPr>
              <a:t>r</a:t>
            </a:r>
            <a:r>
              <a:rPr sz="3800" spc="-150" dirty="0">
                <a:latin typeface="Trebuchet MS"/>
                <a:cs typeface="Trebuchet MS"/>
              </a:rPr>
              <a:t>u</a:t>
            </a:r>
            <a:r>
              <a:rPr sz="3800" spc="-20" dirty="0">
                <a:latin typeface="Trebuchet MS"/>
                <a:cs typeface="Trebuchet MS"/>
              </a:rPr>
              <a:t>s</a:t>
            </a:r>
            <a:r>
              <a:rPr sz="3800" spc="-260" dirty="0">
                <a:latin typeface="Trebuchet MS"/>
                <a:cs typeface="Trebuchet MS"/>
              </a:rPr>
              <a:t>t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681" name="object 681"/>
          <p:cNvSpPr txBox="1"/>
          <p:nvPr/>
        </p:nvSpPr>
        <p:spPr>
          <a:xfrm>
            <a:off x="10116506" y="4119327"/>
            <a:ext cx="606044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40" dirty="0">
                <a:latin typeface="Trebuchet MS"/>
                <a:cs typeface="Trebuchet MS"/>
              </a:rPr>
              <a:t>Masa</a:t>
            </a:r>
            <a:r>
              <a:rPr sz="3700" spc="-130" dirty="0">
                <a:latin typeface="Trebuchet MS"/>
                <a:cs typeface="Trebuchet MS"/>
              </a:rPr>
              <a:t> </a:t>
            </a:r>
            <a:r>
              <a:rPr sz="3700" spc="55" dirty="0">
                <a:latin typeface="Trebuchet MS"/>
                <a:cs typeface="Trebuchet MS"/>
              </a:rPr>
              <a:t>Dewasa</a:t>
            </a:r>
            <a:r>
              <a:rPr sz="3700" spc="-130" dirty="0">
                <a:latin typeface="Trebuchet MS"/>
                <a:cs typeface="Trebuchet MS"/>
              </a:rPr>
              <a:t> </a:t>
            </a:r>
            <a:r>
              <a:rPr sz="3700" spc="-30" dirty="0">
                <a:latin typeface="Trebuchet MS"/>
                <a:cs typeface="Trebuchet MS"/>
              </a:rPr>
              <a:t>Awal</a:t>
            </a:r>
            <a:r>
              <a:rPr sz="3700" spc="-130" dirty="0">
                <a:latin typeface="Trebuchet MS"/>
                <a:cs typeface="Trebuchet MS"/>
              </a:rPr>
              <a:t> </a:t>
            </a:r>
            <a:r>
              <a:rPr sz="3700" spc="-15" dirty="0">
                <a:latin typeface="Trebuchet MS"/>
                <a:cs typeface="Trebuchet MS"/>
              </a:rPr>
              <a:t>(20-30th)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82" name="object 682"/>
          <p:cNvSpPr txBox="1"/>
          <p:nvPr/>
        </p:nvSpPr>
        <p:spPr>
          <a:xfrm>
            <a:off x="10116506" y="3308431"/>
            <a:ext cx="7204709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40" dirty="0">
                <a:latin typeface="Trebuchet MS"/>
                <a:cs typeface="Trebuchet MS"/>
              </a:rPr>
              <a:t>Masa</a:t>
            </a:r>
            <a:r>
              <a:rPr sz="3700" spc="-135" dirty="0">
                <a:latin typeface="Trebuchet MS"/>
                <a:cs typeface="Trebuchet MS"/>
              </a:rPr>
              <a:t> </a:t>
            </a:r>
            <a:r>
              <a:rPr sz="3700" spc="55" dirty="0">
                <a:latin typeface="Trebuchet MS"/>
                <a:cs typeface="Trebuchet MS"/>
              </a:rPr>
              <a:t>Dewasa</a:t>
            </a:r>
            <a:r>
              <a:rPr sz="3700" spc="-135" dirty="0">
                <a:latin typeface="Trebuchet MS"/>
                <a:cs typeface="Trebuchet MS"/>
              </a:rPr>
              <a:t> </a:t>
            </a:r>
            <a:r>
              <a:rPr sz="3700" spc="30" dirty="0">
                <a:latin typeface="Trebuchet MS"/>
                <a:cs typeface="Trebuchet MS"/>
              </a:rPr>
              <a:t>Menengah</a:t>
            </a:r>
            <a:r>
              <a:rPr sz="3700" spc="-135" dirty="0">
                <a:latin typeface="Trebuchet MS"/>
                <a:cs typeface="Trebuchet MS"/>
              </a:rPr>
              <a:t> </a:t>
            </a:r>
            <a:r>
              <a:rPr sz="3700" spc="-5" dirty="0">
                <a:latin typeface="Trebuchet MS"/>
                <a:cs typeface="Trebuchet MS"/>
              </a:rPr>
              <a:t>(40-50th)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83" name="object 683"/>
          <p:cNvSpPr txBox="1"/>
          <p:nvPr/>
        </p:nvSpPr>
        <p:spPr>
          <a:xfrm>
            <a:off x="10116506" y="2622982"/>
            <a:ext cx="553402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265" dirty="0">
                <a:latin typeface="Trebuchet MS"/>
                <a:cs typeface="Trebuchet MS"/>
              </a:rPr>
              <a:t>M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20" dirty="0">
                <a:latin typeface="Trebuchet MS"/>
                <a:cs typeface="Trebuchet MS"/>
              </a:rPr>
              <a:t>s</a:t>
            </a:r>
            <a:r>
              <a:rPr sz="3700" spc="165" dirty="0">
                <a:latin typeface="Trebuchet MS"/>
                <a:cs typeface="Trebuchet MS"/>
              </a:rPr>
              <a:t>a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120" dirty="0">
                <a:latin typeface="Trebuchet MS"/>
                <a:cs typeface="Trebuchet MS"/>
              </a:rPr>
              <a:t>D</a:t>
            </a:r>
            <a:r>
              <a:rPr sz="3700" spc="-10" dirty="0">
                <a:latin typeface="Trebuchet MS"/>
                <a:cs typeface="Trebuchet MS"/>
              </a:rPr>
              <a:t>e</a:t>
            </a:r>
            <a:r>
              <a:rPr sz="3700" spc="-80" dirty="0">
                <a:latin typeface="Trebuchet MS"/>
                <a:cs typeface="Trebuchet MS"/>
              </a:rPr>
              <a:t>w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20" dirty="0">
                <a:latin typeface="Trebuchet MS"/>
                <a:cs typeface="Trebuchet MS"/>
              </a:rPr>
              <a:t>s</a:t>
            </a:r>
            <a:r>
              <a:rPr sz="3700" spc="165" dirty="0">
                <a:latin typeface="Trebuchet MS"/>
                <a:cs typeface="Trebuchet MS"/>
              </a:rPr>
              <a:t>a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95" dirty="0">
                <a:latin typeface="Trebuchet MS"/>
                <a:cs typeface="Trebuchet MS"/>
              </a:rPr>
              <a:t>A</a:t>
            </a:r>
            <a:r>
              <a:rPr sz="3700" spc="-315" dirty="0">
                <a:latin typeface="Trebuchet MS"/>
                <a:cs typeface="Trebuchet MS"/>
              </a:rPr>
              <a:t>k</a:t>
            </a:r>
            <a:r>
              <a:rPr sz="3700" spc="-145" dirty="0">
                <a:latin typeface="Trebuchet MS"/>
                <a:cs typeface="Trebuchet MS"/>
              </a:rPr>
              <a:t>h</a:t>
            </a:r>
            <a:r>
              <a:rPr sz="3700" spc="-210" dirty="0">
                <a:latin typeface="Trebuchet MS"/>
                <a:cs typeface="Trebuchet MS"/>
              </a:rPr>
              <a:t>i</a:t>
            </a:r>
            <a:r>
              <a:rPr sz="3700" spc="-290" dirty="0">
                <a:latin typeface="Trebuchet MS"/>
                <a:cs typeface="Trebuchet MS"/>
              </a:rPr>
              <a:t>r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-220" dirty="0">
                <a:latin typeface="Trebuchet MS"/>
                <a:cs typeface="Trebuchet MS"/>
              </a:rPr>
              <a:t>(</a:t>
            </a:r>
            <a:r>
              <a:rPr sz="3700" spc="-55" dirty="0">
                <a:latin typeface="Trebuchet MS"/>
                <a:cs typeface="Trebuchet MS"/>
              </a:rPr>
              <a:t>6</a:t>
            </a:r>
            <a:r>
              <a:rPr sz="3700" spc="125" dirty="0">
                <a:latin typeface="Trebuchet MS"/>
                <a:cs typeface="Trebuchet MS"/>
              </a:rPr>
              <a:t>0</a:t>
            </a:r>
            <a:r>
              <a:rPr sz="3700" spc="-250" dirty="0">
                <a:latin typeface="Trebuchet MS"/>
                <a:cs typeface="Trebuchet MS"/>
              </a:rPr>
              <a:t>t</a:t>
            </a:r>
            <a:r>
              <a:rPr sz="3700" spc="-145" dirty="0">
                <a:latin typeface="Trebuchet MS"/>
                <a:cs typeface="Trebuchet MS"/>
              </a:rPr>
              <a:t>h</a:t>
            </a:r>
            <a:r>
              <a:rPr sz="3700" spc="-40" dirty="0">
                <a:latin typeface="Trebuchet MS"/>
                <a:cs typeface="Trebuchet MS"/>
              </a:rPr>
              <a:t>&gt;</a:t>
            </a:r>
            <a:r>
              <a:rPr sz="3700" spc="-220" dirty="0">
                <a:latin typeface="Trebuchet MS"/>
                <a:cs typeface="Trebuchet MS"/>
              </a:rPr>
              <a:t>)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84" name="object 684"/>
          <p:cNvSpPr txBox="1"/>
          <p:nvPr/>
        </p:nvSpPr>
        <p:spPr>
          <a:xfrm>
            <a:off x="10116506" y="4958798"/>
            <a:ext cx="471360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40" dirty="0">
                <a:latin typeface="Trebuchet MS"/>
                <a:cs typeface="Trebuchet MS"/>
              </a:rPr>
              <a:t>Masa</a:t>
            </a:r>
            <a:r>
              <a:rPr sz="3700" spc="-150" dirty="0">
                <a:latin typeface="Trebuchet MS"/>
                <a:cs typeface="Trebuchet MS"/>
              </a:rPr>
              <a:t> </a:t>
            </a:r>
            <a:r>
              <a:rPr sz="3700" spc="-95" dirty="0">
                <a:latin typeface="Trebuchet MS"/>
                <a:cs typeface="Trebuchet MS"/>
              </a:rPr>
              <a:t>Remaja</a:t>
            </a:r>
            <a:r>
              <a:rPr sz="3700" spc="-150" dirty="0">
                <a:latin typeface="Trebuchet MS"/>
                <a:cs typeface="Trebuchet MS"/>
              </a:rPr>
              <a:t> </a:t>
            </a:r>
            <a:r>
              <a:rPr sz="3700" spc="-110" dirty="0">
                <a:latin typeface="Trebuchet MS"/>
                <a:cs typeface="Trebuchet MS"/>
              </a:rPr>
              <a:t>(10-20th)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85" name="object 685"/>
          <p:cNvSpPr txBox="1"/>
          <p:nvPr/>
        </p:nvSpPr>
        <p:spPr>
          <a:xfrm>
            <a:off x="10116506" y="5674444"/>
            <a:ext cx="609028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80" dirty="0">
                <a:latin typeface="Trebuchet MS"/>
                <a:cs typeface="Trebuchet MS"/>
              </a:rPr>
              <a:t>Kanak-Kanak</a:t>
            </a:r>
            <a:r>
              <a:rPr sz="3700" spc="-150" dirty="0">
                <a:latin typeface="Trebuchet MS"/>
                <a:cs typeface="Trebuchet MS"/>
              </a:rPr>
              <a:t> </a:t>
            </a:r>
            <a:r>
              <a:rPr sz="3700" spc="-20" dirty="0">
                <a:latin typeface="Trebuchet MS"/>
                <a:cs typeface="Trebuchet MS"/>
              </a:rPr>
              <a:t>sampai</a:t>
            </a:r>
            <a:r>
              <a:rPr sz="3700" spc="-145" dirty="0">
                <a:latin typeface="Trebuchet MS"/>
                <a:cs typeface="Trebuchet MS"/>
              </a:rPr>
              <a:t> </a:t>
            </a:r>
            <a:r>
              <a:rPr sz="3700" spc="-80" dirty="0">
                <a:latin typeface="Trebuchet MS"/>
                <a:cs typeface="Trebuchet MS"/>
              </a:rPr>
              <a:t>Pubertas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86" name="object 686"/>
          <p:cNvSpPr txBox="1"/>
          <p:nvPr/>
        </p:nvSpPr>
        <p:spPr>
          <a:xfrm>
            <a:off x="10116506" y="6390090"/>
            <a:ext cx="64617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40" dirty="0">
                <a:latin typeface="Trebuchet MS"/>
                <a:cs typeface="Trebuchet MS"/>
              </a:rPr>
              <a:t>Masa</a:t>
            </a:r>
            <a:r>
              <a:rPr sz="3700" spc="-135" dirty="0">
                <a:latin typeface="Trebuchet MS"/>
                <a:cs typeface="Trebuchet MS"/>
              </a:rPr>
              <a:t> </a:t>
            </a:r>
            <a:r>
              <a:rPr sz="3700" spc="-80" dirty="0">
                <a:latin typeface="Trebuchet MS"/>
                <a:cs typeface="Trebuchet MS"/>
              </a:rPr>
              <a:t>Kanak-Kanak</a:t>
            </a:r>
            <a:r>
              <a:rPr sz="3700" spc="-135" dirty="0">
                <a:latin typeface="Trebuchet MS"/>
                <a:cs typeface="Trebuchet MS"/>
              </a:rPr>
              <a:t> </a:t>
            </a:r>
            <a:r>
              <a:rPr sz="3700" spc="-30" dirty="0">
                <a:latin typeface="Trebuchet MS"/>
                <a:cs typeface="Trebuchet MS"/>
              </a:rPr>
              <a:t>Awal</a:t>
            </a:r>
            <a:r>
              <a:rPr sz="3700" spc="-130" dirty="0">
                <a:latin typeface="Trebuchet MS"/>
                <a:cs typeface="Trebuchet MS"/>
              </a:rPr>
              <a:t> </a:t>
            </a:r>
            <a:r>
              <a:rPr sz="3700" spc="-90" dirty="0">
                <a:latin typeface="Trebuchet MS"/>
                <a:cs typeface="Trebuchet MS"/>
              </a:rPr>
              <a:t>(3-5th)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87" name="object 687"/>
          <p:cNvSpPr txBox="1"/>
          <p:nvPr/>
        </p:nvSpPr>
        <p:spPr>
          <a:xfrm>
            <a:off x="10116506" y="7351116"/>
            <a:ext cx="345503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140" dirty="0">
                <a:latin typeface="Trebuchet MS"/>
                <a:cs typeface="Trebuchet MS"/>
              </a:rPr>
              <a:t>Masa</a:t>
            </a:r>
            <a:r>
              <a:rPr sz="3700" spc="-140" dirty="0">
                <a:latin typeface="Trebuchet MS"/>
                <a:cs typeface="Trebuchet MS"/>
              </a:rPr>
              <a:t> </a:t>
            </a:r>
            <a:r>
              <a:rPr sz="3700" spc="-105" dirty="0">
                <a:latin typeface="Trebuchet MS"/>
                <a:cs typeface="Trebuchet MS"/>
              </a:rPr>
              <a:t>Bayi</a:t>
            </a:r>
            <a:r>
              <a:rPr sz="3700" spc="-140" dirty="0">
                <a:latin typeface="Trebuchet MS"/>
                <a:cs typeface="Trebuchet MS"/>
              </a:rPr>
              <a:t> </a:t>
            </a:r>
            <a:r>
              <a:rPr sz="3700" spc="-229" dirty="0">
                <a:latin typeface="Trebuchet MS"/>
                <a:cs typeface="Trebuchet MS"/>
              </a:rPr>
              <a:t>(1-3th)</a:t>
            </a:r>
            <a:endParaRPr sz="3700">
              <a:latin typeface="Trebuchet MS"/>
              <a:cs typeface="Trebuchet MS"/>
            </a:endParaRPr>
          </a:p>
        </p:txBody>
      </p:sp>
      <p:sp>
        <p:nvSpPr>
          <p:cNvPr id="688" name="object 688"/>
          <p:cNvSpPr txBox="1"/>
          <p:nvPr/>
        </p:nvSpPr>
        <p:spPr>
          <a:xfrm>
            <a:off x="10116506" y="8052815"/>
            <a:ext cx="550799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265" dirty="0">
                <a:latin typeface="Trebuchet MS"/>
                <a:cs typeface="Trebuchet MS"/>
              </a:rPr>
              <a:t>M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20" dirty="0">
                <a:latin typeface="Trebuchet MS"/>
                <a:cs typeface="Trebuchet MS"/>
              </a:rPr>
              <a:t>s</a:t>
            </a:r>
            <a:r>
              <a:rPr sz="3700" spc="165" dirty="0">
                <a:latin typeface="Trebuchet MS"/>
                <a:cs typeface="Trebuchet MS"/>
              </a:rPr>
              <a:t>a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-105" dirty="0">
                <a:latin typeface="Trebuchet MS"/>
                <a:cs typeface="Trebuchet MS"/>
              </a:rPr>
              <a:t>B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260" dirty="0">
                <a:latin typeface="Trebuchet MS"/>
                <a:cs typeface="Trebuchet MS"/>
              </a:rPr>
              <a:t>y</a:t>
            </a:r>
            <a:r>
              <a:rPr sz="3700" spc="-210" dirty="0">
                <a:latin typeface="Trebuchet MS"/>
                <a:cs typeface="Trebuchet MS"/>
              </a:rPr>
              <a:t>i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-220" dirty="0">
                <a:latin typeface="Trebuchet MS"/>
                <a:cs typeface="Trebuchet MS"/>
              </a:rPr>
              <a:t>(</a:t>
            </a:r>
            <a:r>
              <a:rPr sz="3700" spc="-530" dirty="0">
                <a:latin typeface="Trebuchet MS"/>
                <a:cs typeface="Trebuchet MS"/>
              </a:rPr>
              <a:t>T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145" dirty="0">
                <a:latin typeface="Trebuchet MS"/>
                <a:cs typeface="Trebuchet MS"/>
              </a:rPr>
              <a:t>hu</a:t>
            </a:r>
            <a:r>
              <a:rPr sz="3700" spc="-140" dirty="0">
                <a:latin typeface="Trebuchet MS"/>
                <a:cs typeface="Trebuchet MS"/>
              </a:rPr>
              <a:t>n</a:t>
            </a:r>
            <a:r>
              <a:rPr sz="3700" spc="-120" dirty="0">
                <a:latin typeface="Trebuchet MS"/>
                <a:cs typeface="Trebuchet MS"/>
              </a:rPr>
              <a:t> </a:t>
            </a:r>
            <a:r>
              <a:rPr sz="3700" spc="-114" dirty="0">
                <a:latin typeface="Trebuchet MS"/>
                <a:cs typeface="Trebuchet MS"/>
              </a:rPr>
              <a:t>P</a:t>
            </a:r>
            <a:r>
              <a:rPr sz="3700" spc="-10" dirty="0">
                <a:latin typeface="Trebuchet MS"/>
                <a:cs typeface="Trebuchet MS"/>
              </a:rPr>
              <a:t>e</a:t>
            </a:r>
            <a:r>
              <a:rPr sz="3700" spc="-290" dirty="0">
                <a:latin typeface="Trebuchet MS"/>
                <a:cs typeface="Trebuchet MS"/>
              </a:rPr>
              <a:t>r</a:t>
            </a:r>
            <a:r>
              <a:rPr sz="3700" spc="-250" dirty="0">
                <a:latin typeface="Trebuchet MS"/>
                <a:cs typeface="Trebuchet MS"/>
              </a:rPr>
              <a:t>t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254" dirty="0">
                <a:latin typeface="Trebuchet MS"/>
                <a:cs typeface="Trebuchet MS"/>
              </a:rPr>
              <a:t>m</a:t>
            </a:r>
            <a:r>
              <a:rPr sz="3700" spc="160" dirty="0">
                <a:latin typeface="Trebuchet MS"/>
                <a:cs typeface="Trebuchet MS"/>
              </a:rPr>
              <a:t>a</a:t>
            </a:r>
            <a:r>
              <a:rPr sz="3700" spc="-220" dirty="0">
                <a:latin typeface="Trebuchet MS"/>
                <a:cs typeface="Trebuchet MS"/>
              </a:rPr>
              <a:t>)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1192</Words>
  <Application>Microsoft Office PowerPoint</Application>
  <PresentationFormat>Custom</PresentationFormat>
  <Paragraphs>109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Trebuchet MS</vt:lpstr>
      <vt:lpstr>Office Theme</vt:lpstr>
      <vt:lpstr>PSIKOLOGI  PENDIDIKAN  Hubungan peserta didik dalam konteks sosial dan perkembangan sosio-emosional.</vt:lpstr>
      <vt:lpstr>Konteks sosial memainkan peran penting dalam perkembangan sosio-emosional  peserta didik dikarenakan:</vt:lpstr>
      <vt:lpstr>03</vt:lpstr>
      <vt:lpstr>TEORI EKOLOGI  BRONFENBRENNER</vt:lpstr>
      <vt:lpstr>TEORI EKOLOGI</vt:lpstr>
      <vt:lpstr>TEORI EKOLOGI</vt:lpstr>
      <vt:lpstr>TEORI  EKOLOGI</vt:lpstr>
      <vt:lpstr>TEORI LIFE SPAN ERIKSON</vt:lpstr>
      <vt:lpstr>TEORI PERKEMBANGAN RENTANG  KEHIDUPAN ERIKSON</vt:lpstr>
      <vt:lpstr>1.Trust VS Mistrust (tahun pertama kehidupan)</vt:lpstr>
      <vt:lpstr>Initiative VS Guilt (3-5 th)</vt:lpstr>
      <vt:lpstr>Identity VS Identity Confusion (10-20 th)</vt:lpstr>
      <vt:lpstr>Generativity VS Stagnation (40-50 th)</vt:lpstr>
      <vt:lpstr>KELUARGA</vt:lpstr>
      <vt:lpstr>TEMAN SEBAYA</vt:lpstr>
      <vt:lpstr>SEKOLAH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PSIKOLOGI PENDIDIKAN</dc:title>
  <dc:creator>dini rofilah</dc:creator>
  <cp:keywords>DAGA3DRImyo,BAF2fk6ZvXA</cp:keywords>
  <cp:lastModifiedBy>Desiana Muryasari</cp:lastModifiedBy>
  <cp:revision>2</cp:revision>
  <dcterms:created xsi:type="dcterms:W3CDTF">2024-04-02T21:38:41Z</dcterms:created>
  <dcterms:modified xsi:type="dcterms:W3CDTF">2024-04-15T11:55:09Z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2024-03-29T00:00:00Z</vt:filetime>
  </property>
  <property fmtid="{D5CDD505-2E9C-101B-9397-08002B2CF9AE}" pid="3" name="Creator">
    <vt:lpwstr>Canva</vt:lpwstr>
  </property>
  <property fmtid="{D5CDD505-2E9C-101B-9397-08002B2CF9AE}" pid="4" name="LastSaved">
    <vt:filetime>2024-04-02T00:00:00Z</vt:filetime>
  </property>
</Properties>
</file>