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00" r:id="rId19"/>
  </p:sldIdLst>
  <p:sldSz cx="9144000" cy="6858000" type="screen4x3"/>
  <p:notesSz cx="7045325" cy="9345613"/>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607AA1-55D6-4526-936A-43AFBFDAD9DC}" type="doc">
      <dgm:prSet loTypeId="urn:microsoft.com/office/officeart/2005/8/layout/vList5" loCatId="list" qsTypeId="urn:microsoft.com/office/officeart/2005/8/quickstyle/3d1" qsCatId="3D" csTypeId="urn:microsoft.com/office/officeart/2005/8/colors/accent1_2" csCatId="accent1" phldr="1"/>
      <dgm:spPr/>
      <dgm:t>
        <a:bodyPr/>
        <a:lstStyle/>
        <a:p>
          <a:endParaRPr lang="en-ID"/>
        </a:p>
      </dgm:t>
    </dgm:pt>
    <dgm:pt modelId="{43704206-C400-47CB-8632-71B6F71EF931}">
      <dgm:prSet phldrT="[Text]"/>
      <dgm:spPr/>
      <dgm:t>
        <a:bodyPr/>
        <a:lstStyle/>
        <a:p>
          <a:r>
            <a:rPr lang="en-ID" dirty="0" err="1"/>
            <a:t>Gugurnya</a:t>
          </a:r>
          <a:r>
            <a:rPr lang="en-ID" dirty="0"/>
            <a:t> </a:t>
          </a:r>
          <a:r>
            <a:rPr lang="en-ID" dirty="0" err="1"/>
            <a:t>kewenangan</a:t>
          </a:r>
          <a:r>
            <a:rPr lang="en-ID" dirty="0"/>
            <a:t> </a:t>
          </a:r>
          <a:r>
            <a:rPr lang="en-ID" dirty="0" err="1"/>
            <a:t>menuntut</a:t>
          </a:r>
          <a:endParaRPr lang="en-ID" dirty="0"/>
        </a:p>
      </dgm:t>
    </dgm:pt>
    <dgm:pt modelId="{320BE32F-DB73-41E7-B388-56C0BE89677C}" type="parTrans" cxnId="{D1F66997-314D-4CA6-8CF4-C98DEBE3A949}">
      <dgm:prSet/>
      <dgm:spPr/>
      <dgm:t>
        <a:bodyPr/>
        <a:lstStyle/>
        <a:p>
          <a:endParaRPr lang="en-ID"/>
        </a:p>
      </dgm:t>
    </dgm:pt>
    <dgm:pt modelId="{EFE89DF0-251B-4771-A469-099D60CC9C8C}" type="sibTrans" cxnId="{D1F66997-314D-4CA6-8CF4-C98DEBE3A949}">
      <dgm:prSet/>
      <dgm:spPr/>
      <dgm:t>
        <a:bodyPr/>
        <a:lstStyle/>
        <a:p>
          <a:endParaRPr lang="en-ID"/>
        </a:p>
      </dgm:t>
    </dgm:pt>
    <dgm:pt modelId="{3D2E8B94-2549-4FF9-A484-BEB3D549A742}">
      <dgm:prSet phldrT="[Text]"/>
      <dgm:spPr/>
      <dgm:t>
        <a:bodyPr/>
        <a:lstStyle/>
        <a:p>
          <a:r>
            <a:rPr lang="en-US" dirty="0" err="1"/>
            <a:t>Tindak</a:t>
          </a:r>
          <a:r>
            <a:rPr lang="en-US" dirty="0"/>
            <a:t> </a:t>
          </a:r>
          <a:r>
            <a:rPr lang="en-US" dirty="0" err="1"/>
            <a:t>pidana</a:t>
          </a:r>
          <a:r>
            <a:rPr lang="en-US" dirty="0"/>
            <a:t> </a:t>
          </a:r>
          <a:r>
            <a:rPr lang="en-US" dirty="0" err="1"/>
            <a:t>terbukti</a:t>
          </a:r>
          <a:r>
            <a:rPr lang="en-US" dirty="0"/>
            <a:t>, </a:t>
          </a:r>
          <a:r>
            <a:rPr lang="en-US" dirty="0" err="1"/>
            <a:t>tapi</a:t>
          </a:r>
          <a:r>
            <a:rPr lang="en-US" dirty="0"/>
            <a:t> </a:t>
          </a:r>
          <a:r>
            <a:rPr lang="en-US" dirty="0" err="1"/>
            <a:t>tdk</a:t>
          </a:r>
          <a:r>
            <a:rPr lang="en-US" dirty="0"/>
            <a:t> </a:t>
          </a:r>
          <a:r>
            <a:rPr lang="en-US" dirty="0" err="1"/>
            <a:t>dapa</a:t>
          </a:r>
          <a:r>
            <a:rPr lang="en-US" dirty="0"/>
            <a:t> </a:t>
          </a:r>
          <a:r>
            <a:rPr lang="en-US" dirty="0" err="1"/>
            <a:t>dituntut</a:t>
          </a:r>
          <a:r>
            <a:rPr lang="en-US" dirty="0"/>
            <a:t> </a:t>
          </a:r>
          <a:r>
            <a:rPr lang="en-US" dirty="0" err="1"/>
            <a:t>karena</a:t>
          </a:r>
          <a:r>
            <a:rPr lang="en-US" dirty="0"/>
            <a:t> </a:t>
          </a:r>
          <a:r>
            <a:rPr lang="en-US" dirty="0" err="1"/>
            <a:t>keadaan</a:t>
          </a:r>
          <a:endParaRPr lang="en-ID" dirty="0"/>
        </a:p>
      </dgm:t>
    </dgm:pt>
    <dgm:pt modelId="{AAFA2E60-C6AD-44D6-9454-6DE86E7C57D5}" type="parTrans" cxnId="{A044F112-7C66-4B5F-85CC-83784AEE4A6E}">
      <dgm:prSet/>
      <dgm:spPr/>
      <dgm:t>
        <a:bodyPr/>
        <a:lstStyle/>
        <a:p>
          <a:endParaRPr lang="en-ID"/>
        </a:p>
      </dgm:t>
    </dgm:pt>
    <dgm:pt modelId="{51609791-AB36-4C04-A6CA-1B78A06CDAFF}" type="sibTrans" cxnId="{A044F112-7C66-4B5F-85CC-83784AEE4A6E}">
      <dgm:prSet/>
      <dgm:spPr/>
      <dgm:t>
        <a:bodyPr/>
        <a:lstStyle/>
        <a:p>
          <a:endParaRPr lang="en-ID"/>
        </a:p>
      </dgm:t>
    </dgm:pt>
    <dgm:pt modelId="{A32B9650-DB13-484B-9DD3-809D80603C04}">
      <dgm:prSet phldrT="[Text]"/>
      <dgm:spPr/>
      <dgm:t>
        <a:bodyPr/>
        <a:lstStyle/>
        <a:p>
          <a:r>
            <a:rPr lang="en-ID" dirty="0" err="1"/>
            <a:t>Gugurnya</a:t>
          </a:r>
          <a:r>
            <a:rPr lang="en-ID" dirty="0"/>
            <a:t> </a:t>
          </a:r>
          <a:r>
            <a:rPr lang="en-ID" dirty="0" err="1"/>
            <a:t>kewenangan</a:t>
          </a:r>
          <a:r>
            <a:rPr lang="en-ID" dirty="0"/>
            <a:t> </a:t>
          </a:r>
          <a:r>
            <a:rPr lang="en-ID" dirty="0" err="1"/>
            <a:t>menjalankan</a:t>
          </a:r>
          <a:r>
            <a:rPr lang="en-ID" dirty="0"/>
            <a:t> </a:t>
          </a:r>
          <a:r>
            <a:rPr lang="en-ID" dirty="0" err="1"/>
            <a:t>pidana</a:t>
          </a:r>
          <a:endParaRPr lang="en-ID" dirty="0"/>
        </a:p>
      </dgm:t>
    </dgm:pt>
    <dgm:pt modelId="{287920C5-D50C-4AD0-B3DF-1C583FDDB512}" type="parTrans" cxnId="{3DA79C25-449F-459F-85E9-A06EF620AF52}">
      <dgm:prSet/>
      <dgm:spPr/>
      <dgm:t>
        <a:bodyPr/>
        <a:lstStyle/>
        <a:p>
          <a:endParaRPr lang="en-ID"/>
        </a:p>
      </dgm:t>
    </dgm:pt>
    <dgm:pt modelId="{788F3929-02A4-4C6E-82BA-467C52CCE4C7}" type="sibTrans" cxnId="{3DA79C25-449F-459F-85E9-A06EF620AF52}">
      <dgm:prSet/>
      <dgm:spPr/>
      <dgm:t>
        <a:bodyPr/>
        <a:lstStyle/>
        <a:p>
          <a:endParaRPr lang="en-ID"/>
        </a:p>
      </dgm:t>
    </dgm:pt>
    <dgm:pt modelId="{30B63474-BB85-4172-935B-2BECAF44C202}">
      <dgm:prSet phldrT="[Text]"/>
      <dgm:spPr/>
      <dgm:t>
        <a:bodyPr/>
        <a:lstStyle/>
        <a:p>
          <a:r>
            <a:rPr lang="en-ID" dirty="0" err="1"/>
            <a:t>Tindak</a:t>
          </a:r>
          <a:r>
            <a:rPr lang="en-ID" dirty="0"/>
            <a:t> </a:t>
          </a:r>
          <a:r>
            <a:rPr lang="en-ID" dirty="0" err="1"/>
            <a:t>pidana</a:t>
          </a:r>
          <a:r>
            <a:rPr lang="en-ID" dirty="0"/>
            <a:t> </a:t>
          </a:r>
          <a:r>
            <a:rPr lang="en-ID" dirty="0" err="1"/>
            <a:t>telah</a:t>
          </a:r>
          <a:r>
            <a:rPr lang="en-ID" dirty="0"/>
            <a:t> </a:t>
          </a:r>
          <a:r>
            <a:rPr lang="en-ID" dirty="0" err="1"/>
            <a:t>diputus</a:t>
          </a:r>
          <a:r>
            <a:rPr lang="en-ID" dirty="0"/>
            <a:t> oleh </a:t>
          </a:r>
          <a:r>
            <a:rPr lang="en-ID" dirty="0" err="1"/>
            <a:t>pengadilan</a:t>
          </a:r>
          <a:r>
            <a:rPr lang="en-ID" dirty="0"/>
            <a:t>, </a:t>
          </a:r>
          <a:r>
            <a:rPr lang="en-ID" dirty="0" err="1"/>
            <a:t>tetapi</a:t>
          </a:r>
          <a:r>
            <a:rPr lang="en-ID" dirty="0"/>
            <a:t> </a:t>
          </a:r>
          <a:r>
            <a:rPr lang="en-ID" dirty="0" err="1"/>
            <a:t>pidana</a:t>
          </a:r>
          <a:r>
            <a:rPr lang="en-ID" dirty="0"/>
            <a:t> </a:t>
          </a:r>
          <a:r>
            <a:rPr lang="en-ID" dirty="0" err="1"/>
            <a:t>tidak</a:t>
          </a:r>
          <a:r>
            <a:rPr lang="en-ID" dirty="0"/>
            <a:t> </a:t>
          </a:r>
          <a:r>
            <a:rPr lang="en-ID" dirty="0" err="1"/>
            <a:t>dapat</a:t>
          </a:r>
          <a:r>
            <a:rPr lang="en-ID" dirty="0"/>
            <a:t> </a:t>
          </a:r>
          <a:r>
            <a:rPr lang="en-ID" dirty="0" err="1"/>
            <a:t>dilaksanakan</a:t>
          </a:r>
          <a:r>
            <a:rPr lang="en-ID" dirty="0"/>
            <a:t> </a:t>
          </a:r>
          <a:r>
            <a:rPr lang="en-US" dirty="0" err="1"/>
            <a:t>karena</a:t>
          </a:r>
          <a:r>
            <a:rPr lang="en-US" dirty="0"/>
            <a:t> </a:t>
          </a:r>
          <a:r>
            <a:rPr lang="en-US" dirty="0" err="1"/>
            <a:t>keadaan</a:t>
          </a:r>
          <a:endParaRPr lang="en-ID" dirty="0"/>
        </a:p>
      </dgm:t>
    </dgm:pt>
    <dgm:pt modelId="{0FE1F37A-2E29-4DCE-829F-6A30AAFF135B}" type="parTrans" cxnId="{51263E7C-0B7B-49B6-9C1D-E8E7CA7DE76F}">
      <dgm:prSet/>
      <dgm:spPr/>
      <dgm:t>
        <a:bodyPr/>
        <a:lstStyle/>
        <a:p>
          <a:endParaRPr lang="en-ID"/>
        </a:p>
      </dgm:t>
    </dgm:pt>
    <dgm:pt modelId="{1AF6021A-5B33-4FE8-B32A-E92A2BE65FDD}" type="sibTrans" cxnId="{51263E7C-0B7B-49B6-9C1D-E8E7CA7DE76F}">
      <dgm:prSet/>
      <dgm:spPr/>
      <dgm:t>
        <a:bodyPr/>
        <a:lstStyle/>
        <a:p>
          <a:endParaRPr lang="en-ID"/>
        </a:p>
      </dgm:t>
    </dgm:pt>
    <dgm:pt modelId="{D0FA64DA-CD7A-4521-AD43-90F817D11B49}" type="pres">
      <dgm:prSet presAssocID="{F4607AA1-55D6-4526-936A-43AFBFDAD9DC}" presName="Name0" presStyleCnt="0">
        <dgm:presLayoutVars>
          <dgm:dir/>
          <dgm:animLvl val="lvl"/>
          <dgm:resizeHandles val="exact"/>
        </dgm:presLayoutVars>
      </dgm:prSet>
      <dgm:spPr/>
    </dgm:pt>
    <dgm:pt modelId="{54E4C156-CA31-4744-B276-C70D9D7312BD}" type="pres">
      <dgm:prSet presAssocID="{43704206-C400-47CB-8632-71B6F71EF931}" presName="linNode" presStyleCnt="0"/>
      <dgm:spPr/>
    </dgm:pt>
    <dgm:pt modelId="{86BEF7AB-F4B5-49C0-8BE5-D566240991F1}" type="pres">
      <dgm:prSet presAssocID="{43704206-C400-47CB-8632-71B6F71EF931}" presName="parentText" presStyleLbl="node1" presStyleIdx="0" presStyleCnt="2">
        <dgm:presLayoutVars>
          <dgm:chMax val="1"/>
          <dgm:bulletEnabled val="1"/>
        </dgm:presLayoutVars>
      </dgm:prSet>
      <dgm:spPr/>
    </dgm:pt>
    <dgm:pt modelId="{A50AAD78-E5C7-40C3-BF15-4177F2A0A76C}" type="pres">
      <dgm:prSet presAssocID="{43704206-C400-47CB-8632-71B6F71EF931}" presName="descendantText" presStyleLbl="alignAccFollowNode1" presStyleIdx="0" presStyleCnt="2">
        <dgm:presLayoutVars>
          <dgm:bulletEnabled val="1"/>
        </dgm:presLayoutVars>
      </dgm:prSet>
      <dgm:spPr/>
    </dgm:pt>
    <dgm:pt modelId="{4E40244C-C4D3-4E8A-ACDC-C39E50FAB48B}" type="pres">
      <dgm:prSet presAssocID="{EFE89DF0-251B-4771-A469-099D60CC9C8C}" presName="sp" presStyleCnt="0"/>
      <dgm:spPr/>
    </dgm:pt>
    <dgm:pt modelId="{176DEE36-8B43-44D2-890F-8F91FA75D5CD}" type="pres">
      <dgm:prSet presAssocID="{A32B9650-DB13-484B-9DD3-809D80603C04}" presName="linNode" presStyleCnt="0"/>
      <dgm:spPr/>
    </dgm:pt>
    <dgm:pt modelId="{D4ABAEEA-0D79-4519-BD90-79462E7D222A}" type="pres">
      <dgm:prSet presAssocID="{A32B9650-DB13-484B-9DD3-809D80603C04}" presName="parentText" presStyleLbl="node1" presStyleIdx="1" presStyleCnt="2">
        <dgm:presLayoutVars>
          <dgm:chMax val="1"/>
          <dgm:bulletEnabled val="1"/>
        </dgm:presLayoutVars>
      </dgm:prSet>
      <dgm:spPr/>
    </dgm:pt>
    <dgm:pt modelId="{33FC9220-5B4B-4F10-B919-21E1160A2D75}" type="pres">
      <dgm:prSet presAssocID="{A32B9650-DB13-484B-9DD3-809D80603C04}" presName="descendantText" presStyleLbl="alignAccFollowNode1" presStyleIdx="1" presStyleCnt="2">
        <dgm:presLayoutVars>
          <dgm:bulletEnabled val="1"/>
        </dgm:presLayoutVars>
      </dgm:prSet>
      <dgm:spPr/>
    </dgm:pt>
  </dgm:ptLst>
  <dgm:cxnLst>
    <dgm:cxn modelId="{A044F112-7C66-4B5F-85CC-83784AEE4A6E}" srcId="{43704206-C400-47CB-8632-71B6F71EF931}" destId="{3D2E8B94-2549-4FF9-A484-BEB3D549A742}" srcOrd="0" destOrd="0" parTransId="{AAFA2E60-C6AD-44D6-9454-6DE86E7C57D5}" sibTransId="{51609791-AB36-4C04-A6CA-1B78A06CDAFF}"/>
    <dgm:cxn modelId="{3DA79C25-449F-459F-85E9-A06EF620AF52}" srcId="{F4607AA1-55D6-4526-936A-43AFBFDAD9DC}" destId="{A32B9650-DB13-484B-9DD3-809D80603C04}" srcOrd="1" destOrd="0" parTransId="{287920C5-D50C-4AD0-B3DF-1C583FDDB512}" sibTransId="{788F3929-02A4-4C6E-82BA-467C52CCE4C7}"/>
    <dgm:cxn modelId="{69E61733-EA5F-47B3-A14A-1A0A32A66752}" type="presOf" srcId="{43704206-C400-47CB-8632-71B6F71EF931}" destId="{86BEF7AB-F4B5-49C0-8BE5-D566240991F1}" srcOrd="0" destOrd="0" presId="urn:microsoft.com/office/officeart/2005/8/layout/vList5"/>
    <dgm:cxn modelId="{87855363-F981-44D7-8282-B52D6C66B8DA}" type="presOf" srcId="{F4607AA1-55D6-4526-936A-43AFBFDAD9DC}" destId="{D0FA64DA-CD7A-4521-AD43-90F817D11B49}" srcOrd="0" destOrd="0" presId="urn:microsoft.com/office/officeart/2005/8/layout/vList5"/>
    <dgm:cxn modelId="{51263E7C-0B7B-49B6-9C1D-E8E7CA7DE76F}" srcId="{A32B9650-DB13-484B-9DD3-809D80603C04}" destId="{30B63474-BB85-4172-935B-2BECAF44C202}" srcOrd="0" destOrd="0" parTransId="{0FE1F37A-2E29-4DCE-829F-6A30AAFF135B}" sibTransId="{1AF6021A-5B33-4FE8-B32A-E92A2BE65FDD}"/>
    <dgm:cxn modelId="{D1F66997-314D-4CA6-8CF4-C98DEBE3A949}" srcId="{F4607AA1-55D6-4526-936A-43AFBFDAD9DC}" destId="{43704206-C400-47CB-8632-71B6F71EF931}" srcOrd="0" destOrd="0" parTransId="{320BE32F-DB73-41E7-B388-56C0BE89677C}" sibTransId="{EFE89DF0-251B-4771-A469-099D60CC9C8C}"/>
    <dgm:cxn modelId="{20302FCD-5BCA-459F-939B-2EE48F69DF21}" type="presOf" srcId="{30B63474-BB85-4172-935B-2BECAF44C202}" destId="{33FC9220-5B4B-4F10-B919-21E1160A2D75}" srcOrd="0" destOrd="0" presId="urn:microsoft.com/office/officeart/2005/8/layout/vList5"/>
    <dgm:cxn modelId="{539D60D5-3368-438A-9CEE-3823AC8C1EB3}" type="presOf" srcId="{A32B9650-DB13-484B-9DD3-809D80603C04}" destId="{D4ABAEEA-0D79-4519-BD90-79462E7D222A}" srcOrd="0" destOrd="0" presId="urn:microsoft.com/office/officeart/2005/8/layout/vList5"/>
    <dgm:cxn modelId="{630B79F1-DCE6-41B9-9B05-A216722A7729}" type="presOf" srcId="{3D2E8B94-2549-4FF9-A484-BEB3D549A742}" destId="{A50AAD78-E5C7-40C3-BF15-4177F2A0A76C}" srcOrd="0" destOrd="0" presId="urn:microsoft.com/office/officeart/2005/8/layout/vList5"/>
    <dgm:cxn modelId="{DBAAB4A5-BC9B-4FA1-8B94-FF95AF251334}" type="presParOf" srcId="{D0FA64DA-CD7A-4521-AD43-90F817D11B49}" destId="{54E4C156-CA31-4744-B276-C70D9D7312BD}" srcOrd="0" destOrd="0" presId="urn:microsoft.com/office/officeart/2005/8/layout/vList5"/>
    <dgm:cxn modelId="{46FE42B3-C767-40CD-BC39-205109271D0F}" type="presParOf" srcId="{54E4C156-CA31-4744-B276-C70D9D7312BD}" destId="{86BEF7AB-F4B5-49C0-8BE5-D566240991F1}" srcOrd="0" destOrd="0" presId="urn:microsoft.com/office/officeart/2005/8/layout/vList5"/>
    <dgm:cxn modelId="{D53322F4-4627-409C-840B-690CAFEE132D}" type="presParOf" srcId="{54E4C156-CA31-4744-B276-C70D9D7312BD}" destId="{A50AAD78-E5C7-40C3-BF15-4177F2A0A76C}" srcOrd="1" destOrd="0" presId="urn:microsoft.com/office/officeart/2005/8/layout/vList5"/>
    <dgm:cxn modelId="{B136A9DA-BAA5-46EF-98A2-4F815C754AB4}" type="presParOf" srcId="{D0FA64DA-CD7A-4521-AD43-90F817D11B49}" destId="{4E40244C-C4D3-4E8A-ACDC-C39E50FAB48B}" srcOrd="1" destOrd="0" presId="urn:microsoft.com/office/officeart/2005/8/layout/vList5"/>
    <dgm:cxn modelId="{28A867A8-3E4D-4DC5-A8C7-AA2C839D1FCF}" type="presParOf" srcId="{D0FA64DA-CD7A-4521-AD43-90F817D11B49}" destId="{176DEE36-8B43-44D2-890F-8F91FA75D5CD}" srcOrd="2" destOrd="0" presId="urn:microsoft.com/office/officeart/2005/8/layout/vList5"/>
    <dgm:cxn modelId="{26A13F43-207D-43D4-ACEA-866B7308FE42}" type="presParOf" srcId="{176DEE36-8B43-44D2-890F-8F91FA75D5CD}" destId="{D4ABAEEA-0D79-4519-BD90-79462E7D222A}" srcOrd="0" destOrd="0" presId="urn:microsoft.com/office/officeart/2005/8/layout/vList5"/>
    <dgm:cxn modelId="{A7516545-57EB-4EE1-82CF-40CBDB2A9FFC}" type="presParOf" srcId="{176DEE36-8B43-44D2-890F-8F91FA75D5CD}" destId="{33FC9220-5B4B-4F10-B919-21E1160A2D7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517620-25B8-4292-B471-F82D59167538}" type="doc">
      <dgm:prSet loTypeId="urn:microsoft.com/office/officeart/2005/8/layout/hierarchy2" loCatId="hierarchy" qsTypeId="urn:microsoft.com/office/officeart/2005/8/quickstyle/simple2" qsCatId="simple" csTypeId="urn:microsoft.com/office/officeart/2005/8/colors/accent0_2" csCatId="mainScheme" phldr="1"/>
      <dgm:spPr/>
      <dgm:t>
        <a:bodyPr/>
        <a:lstStyle/>
        <a:p>
          <a:endParaRPr lang="en-ID"/>
        </a:p>
      </dgm:t>
    </dgm:pt>
    <dgm:pt modelId="{0F0FFC22-DA63-4283-A77D-50C92B994706}">
      <dgm:prSet phldrT="[Text]"/>
      <dgm:spPr/>
      <dgm:t>
        <a:bodyPr/>
        <a:lstStyle/>
        <a:p>
          <a:r>
            <a:rPr lang="en-ID" dirty="0" err="1">
              <a:latin typeface="Cambria" panose="02040503050406030204" pitchFamily="18" charset="0"/>
              <a:ea typeface="Cambria" panose="02040503050406030204" pitchFamily="18" charset="0"/>
            </a:rPr>
            <a:t>Hak</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prerogatif</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Presiden</a:t>
          </a:r>
          <a:endParaRPr lang="en-ID" dirty="0">
            <a:latin typeface="Cambria" panose="02040503050406030204" pitchFamily="18" charset="0"/>
            <a:ea typeface="Cambria" panose="02040503050406030204" pitchFamily="18" charset="0"/>
          </a:endParaRPr>
        </a:p>
      </dgm:t>
    </dgm:pt>
    <dgm:pt modelId="{BA26ABF3-3062-4A7E-8252-DFF582E93D22}" type="parTrans" cxnId="{E8619777-DECC-4120-9720-8C66906FC1F6}">
      <dgm:prSet/>
      <dgm:spPr/>
      <dgm:t>
        <a:bodyPr/>
        <a:lstStyle/>
        <a:p>
          <a:endParaRPr lang="en-ID"/>
        </a:p>
      </dgm:t>
    </dgm:pt>
    <dgm:pt modelId="{02A21FE2-ABBC-4F46-A9AC-F15699B4ADC6}" type="sibTrans" cxnId="{E8619777-DECC-4120-9720-8C66906FC1F6}">
      <dgm:prSet/>
      <dgm:spPr/>
      <dgm:t>
        <a:bodyPr/>
        <a:lstStyle/>
        <a:p>
          <a:endParaRPr lang="en-ID"/>
        </a:p>
      </dgm:t>
    </dgm:pt>
    <dgm:pt modelId="{3108C778-4E34-4A68-BBB2-F3BDC1714D05}">
      <dgm:prSet phldrT="[Text]"/>
      <dgm:spPr/>
      <dgm:t>
        <a:bodyPr/>
        <a:lstStyle/>
        <a:p>
          <a:r>
            <a:rPr lang="en-US" dirty="0" err="1">
              <a:latin typeface="Cambria" panose="02040503050406030204" pitchFamily="18" charset="0"/>
              <a:ea typeface="Cambria" panose="02040503050406030204" pitchFamily="18" charset="0"/>
            </a:rPr>
            <a:t>Amnesti</a:t>
          </a:r>
          <a:endParaRPr lang="en-ID" dirty="0">
            <a:latin typeface="Cambria" panose="02040503050406030204" pitchFamily="18" charset="0"/>
            <a:ea typeface="Cambria" panose="02040503050406030204" pitchFamily="18" charset="0"/>
          </a:endParaRPr>
        </a:p>
      </dgm:t>
    </dgm:pt>
    <dgm:pt modelId="{FA530879-EC39-4656-96B1-936EBAF6A500}" type="parTrans" cxnId="{AE6176AE-6D27-4A45-B4DD-5669FC23D23F}">
      <dgm:prSet/>
      <dgm:spPr/>
      <dgm:t>
        <a:bodyPr/>
        <a:lstStyle/>
        <a:p>
          <a:endParaRPr lang="en-ID"/>
        </a:p>
      </dgm:t>
    </dgm:pt>
    <dgm:pt modelId="{0AE534BF-60E0-4565-BFBF-35DB64596889}" type="sibTrans" cxnId="{AE6176AE-6D27-4A45-B4DD-5669FC23D23F}">
      <dgm:prSet/>
      <dgm:spPr/>
      <dgm:t>
        <a:bodyPr/>
        <a:lstStyle/>
        <a:p>
          <a:endParaRPr lang="en-ID"/>
        </a:p>
      </dgm:t>
    </dgm:pt>
    <dgm:pt modelId="{87243132-F944-4EE6-8959-F9F5F07D1772}">
      <dgm:prSet phldrT="[Text]"/>
      <dgm:spPr/>
      <dgm:t>
        <a:bodyPr/>
        <a:lstStyle/>
        <a:p>
          <a:r>
            <a:rPr lang="en-ID" dirty="0" err="1">
              <a:latin typeface="Cambria" panose="02040503050406030204" pitchFamily="18" charset="0"/>
              <a:ea typeface="Cambria" panose="02040503050406030204" pitchFamily="18" charset="0"/>
            </a:rPr>
            <a:t>Pengampunan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atau</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penghapusan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hukuman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secara</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kolektif</a:t>
          </a:r>
          <a:endParaRPr lang="en-ID" dirty="0">
            <a:latin typeface="Cambria" panose="02040503050406030204" pitchFamily="18" charset="0"/>
            <a:ea typeface="Cambria" panose="02040503050406030204" pitchFamily="18" charset="0"/>
          </a:endParaRPr>
        </a:p>
      </dgm:t>
    </dgm:pt>
    <dgm:pt modelId="{DF269363-135E-468C-B7C3-21B2AF56295D}" type="parTrans" cxnId="{8834DC55-FA6F-4567-853D-5279E34245F1}">
      <dgm:prSet/>
      <dgm:spPr/>
      <dgm:t>
        <a:bodyPr/>
        <a:lstStyle/>
        <a:p>
          <a:endParaRPr lang="en-ID"/>
        </a:p>
      </dgm:t>
    </dgm:pt>
    <dgm:pt modelId="{B2F526FC-D400-4131-9808-EB273E64D5FB}" type="sibTrans" cxnId="{8834DC55-FA6F-4567-853D-5279E34245F1}">
      <dgm:prSet/>
      <dgm:spPr/>
      <dgm:t>
        <a:bodyPr/>
        <a:lstStyle/>
        <a:p>
          <a:endParaRPr lang="en-ID"/>
        </a:p>
      </dgm:t>
    </dgm:pt>
    <dgm:pt modelId="{27272D26-7285-4CD8-B33A-D4375AA715A3}">
      <dgm:prSet phldrT="[Text]"/>
      <dgm:spPr/>
      <dgm:t>
        <a:bodyPr/>
        <a:lstStyle/>
        <a:p>
          <a:r>
            <a:rPr lang="en-US" dirty="0" err="1">
              <a:latin typeface="Cambria" panose="02040503050406030204" pitchFamily="18" charset="0"/>
              <a:ea typeface="Cambria" panose="02040503050406030204" pitchFamily="18" charset="0"/>
            </a:rPr>
            <a:t>Abolisi</a:t>
          </a:r>
          <a:endParaRPr lang="en-ID" dirty="0">
            <a:latin typeface="Cambria" panose="02040503050406030204" pitchFamily="18" charset="0"/>
            <a:ea typeface="Cambria" panose="02040503050406030204" pitchFamily="18" charset="0"/>
          </a:endParaRPr>
        </a:p>
      </dgm:t>
    </dgm:pt>
    <dgm:pt modelId="{6D54B5E0-ED8E-477D-A8C8-5023B9FB9A93}" type="parTrans" cxnId="{5851925C-51B8-499D-93B9-F2BFEE086363}">
      <dgm:prSet/>
      <dgm:spPr/>
      <dgm:t>
        <a:bodyPr/>
        <a:lstStyle/>
        <a:p>
          <a:endParaRPr lang="en-ID"/>
        </a:p>
      </dgm:t>
    </dgm:pt>
    <dgm:pt modelId="{E20398D5-B145-451A-84F9-B27C25DC6E84}" type="sibTrans" cxnId="{5851925C-51B8-499D-93B9-F2BFEE086363}">
      <dgm:prSet/>
      <dgm:spPr/>
      <dgm:t>
        <a:bodyPr/>
        <a:lstStyle/>
        <a:p>
          <a:endParaRPr lang="en-ID"/>
        </a:p>
      </dgm:t>
    </dgm:pt>
    <dgm:pt modelId="{4BF6DA8C-67F9-462B-91D7-898BD845292D}">
      <dgm:prSet phldrT="[Text]"/>
      <dgm:spPr/>
      <dgm:t>
        <a:bodyPr/>
        <a:lstStyle/>
        <a:p>
          <a:r>
            <a:rPr lang="en-ID" dirty="0" err="1">
              <a:latin typeface="Cambria" panose="02040503050406030204" pitchFamily="18" charset="0"/>
              <a:ea typeface="Cambria" panose="02040503050406030204" pitchFamily="18" charset="0"/>
            </a:rPr>
            <a:t>Menghapuskan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atau</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mengurangi</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sanksi</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pidana</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secara</a:t>
          </a:r>
          <a:r>
            <a:rPr lang="en-ID" dirty="0">
              <a:latin typeface="Cambria" panose="02040503050406030204" pitchFamily="18" charset="0"/>
              <a:ea typeface="Cambria" panose="02040503050406030204" pitchFamily="18" charset="0"/>
            </a:rPr>
            <a:t> individual</a:t>
          </a:r>
        </a:p>
      </dgm:t>
    </dgm:pt>
    <dgm:pt modelId="{859DB552-7922-404C-81B1-F64446FE6E02}" type="parTrans" cxnId="{DD1456C9-2347-4D6F-B2FC-FA109C42B76D}">
      <dgm:prSet/>
      <dgm:spPr/>
      <dgm:t>
        <a:bodyPr/>
        <a:lstStyle/>
        <a:p>
          <a:endParaRPr lang="en-ID"/>
        </a:p>
      </dgm:t>
    </dgm:pt>
    <dgm:pt modelId="{12037715-C94F-47EB-8208-060669298C75}" type="sibTrans" cxnId="{DD1456C9-2347-4D6F-B2FC-FA109C42B76D}">
      <dgm:prSet/>
      <dgm:spPr/>
      <dgm:t>
        <a:bodyPr/>
        <a:lstStyle/>
        <a:p>
          <a:endParaRPr lang="en-ID"/>
        </a:p>
      </dgm:t>
    </dgm:pt>
    <dgm:pt modelId="{B977C721-324A-4136-9EA0-CBB74BC399EE}" type="pres">
      <dgm:prSet presAssocID="{9C517620-25B8-4292-B471-F82D59167538}" presName="diagram" presStyleCnt="0">
        <dgm:presLayoutVars>
          <dgm:chPref val="1"/>
          <dgm:dir/>
          <dgm:animOne val="branch"/>
          <dgm:animLvl val="lvl"/>
          <dgm:resizeHandles val="exact"/>
        </dgm:presLayoutVars>
      </dgm:prSet>
      <dgm:spPr/>
    </dgm:pt>
    <dgm:pt modelId="{3C777190-9A2D-4836-8588-DC733EF77A21}" type="pres">
      <dgm:prSet presAssocID="{0F0FFC22-DA63-4283-A77D-50C92B994706}" presName="root1" presStyleCnt="0"/>
      <dgm:spPr/>
    </dgm:pt>
    <dgm:pt modelId="{3F64B4B5-725E-4FD8-BE19-FCF0C0CBED78}" type="pres">
      <dgm:prSet presAssocID="{0F0FFC22-DA63-4283-A77D-50C92B994706}" presName="LevelOneTextNode" presStyleLbl="node0" presStyleIdx="0" presStyleCnt="1">
        <dgm:presLayoutVars>
          <dgm:chPref val="3"/>
        </dgm:presLayoutVars>
      </dgm:prSet>
      <dgm:spPr/>
    </dgm:pt>
    <dgm:pt modelId="{80F470F0-0D02-407D-9E1F-9BFB8C9330AC}" type="pres">
      <dgm:prSet presAssocID="{0F0FFC22-DA63-4283-A77D-50C92B994706}" presName="level2hierChild" presStyleCnt="0"/>
      <dgm:spPr/>
    </dgm:pt>
    <dgm:pt modelId="{CA8ABD12-33B6-42F9-AC37-F5D38BDE6B40}" type="pres">
      <dgm:prSet presAssocID="{FA530879-EC39-4656-96B1-936EBAF6A500}" presName="conn2-1" presStyleLbl="parChTrans1D2" presStyleIdx="0" presStyleCnt="2"/>
      <dgm:spPr/>
    </dgm:pt>
    <dgm:pt modelId="{BE335EE0-2890-4632-A304-E3F8EB217E05}" type="pres">
      <dgm:prSet presAssocID="{FA530879-EC39-4656-96B1-936EBAF6A500}" presName="connTx" presStyleLbl="parChTrans1D2" presStyleIdx="0" presStyleCnt="2"/>
      <dgm:spPr/>
    </dgm:pt>
    <dgm:pt modelId="{2C782017-7A9F-4968-AC03-4A85592AA851}" type="pres">
      <dgm:prSet presAssocID="{3108C778-4E34-4A68-BBB2-F3BDC1714D05}" presName="root2" presStyleCnt="0"/>
      <dgm:spPr/>
    </dgm:pt>
    <dgm:pt modelId="{B6BEF7A1-ECD1-4503-844C-A592DAB8F081}" type="pres">
      <dgm:prSet presAssocID="{3108C778-4E34-4A68-BBB2-F3BDC1714D05}" presName="LevelTwoTextNode" presStyleLbl="node2" presStyleIdx="0" presStyleCnt="2">
        <dgm:presLayoutVars>
          <dgm:chPref val="3"/>
        </dgm:presLayoutVars>
      </dgm:prSet>
      <dgm:spPr/>
    </dgm:pt>
    <dgm:pt modelId="{88BC01D9-FAA8-4A36-B741-5989E23350A1}" type="pres">
      <dgm:prSet presAssocID="{3108C778-4E34-4A68-BBB2-F3BDC1714D05}" presName="level3hierChild" presStyleCnt="0"/>
      <dgm:spPr/>
    </dgm:pt>
    <dgm:pt modelId="{D9B92177-4B82-4D6D-9816-9C541F85C32C}" type="pres">
      <dgm:prSet presAssocID="{DF269363-135E-468C-B7C3-21B2AF56295D}" presName="conn2-1" presStyleLbl="parChTrans1D3" presStyleIdx="0" presStyleCnt="2"/>
      <dgm:spPr/>
    </dgm:pt>
    <dgm:pt modelId="{6D4920EA-2D84-4814-B5F5-765CE0D6A10B}" type="pres">
      <dgm:prSet presAssocID="{DF269363-135E-468C-B7C3-21B2AF56295D}" presName="connTx" presStyleLbl="parChTrans1D3" presStyleIdx="0" presStyleCnt="2"/>
      <dgm:spPr/>
    </dgm:pt>
    <dgm:pt modelId="{B94F4033-A1F2-41F1-A6B0-92BC7545FB43}" type="pres">
      <dgm:prSet presAssocID="{87243132-F944-4EE6-8959-F9F5F07D1772}" presName="root2" presStyleCnt="0"/>
      <dgm:spPr/>
    </dgm:pt>
    <dgm:pt modelId="{23DFABED-BA81-4E9E-9467-F170937749E0}" type="pres">
      <dgm:prSet presAssocID="{87243132-F944-4EE6-8959-F9F5F07D1772}" presName="LevelTwoTextNode" presStyleLbl="node3" presStyleIdx="0" presStyleCnt="2">
        <dgm:presLayoutVars>
          <dgm:chPref val="3"/>
        </dgm:presLayoutVars>
      </dgm:prSet>
      <dgm:spPr/>
    </dgm:pt>
    <dgm:pt modelId="{ACAC3DA0-A479-40DD-9362-66117FA63480}" type="pres">
      <dgm:prSet presAssocID="{87243132-F944-4EE6-8959-F9F5F07D1772}" presName="level3hierChild" presStyleCnt="0"/>
      <dgm:spPr/>
    </dgm:pt>
    <dgm:pt modelId="{91A6CB03-5750-4FDA-9836-B9884124EBBD}" type="pres">
      <dgm:prSet presAssocID="{6D54B5E0-ED8E-477D-A8C8-5023B9FB9A93}" presName="conn2-1" presStyleLbl="parChTrans1D2" presStyleIdx="1" presStyleCnt="2"/>
      <dgm:spPr/>
    </dgm:pt>
    <dgm:pt modelId="{E2154E93-0DC8-43F6-8A14-6F7727F32DDC}" type="pres">
      <dgm:prSet presAssocID="{6D54B5E0-ED8E-477D-A8C8-5023B9FB9A93}" presName="connTx" presStyleLbl="parChTrans1D2" presStyleIdx="1" presStyleCnt="2"/>
      <dgm:spPr/>
    </dgm:pt>
    <dgm:pt modelId="{350CC882-2943-4769-B1EC-EAD7B43E8F1E}" type="pres">
      <dgm:prSet presAssocID="{27272D26-7285-4CD8-B33A-D4375AA715A3}" presName="root2" presStyleCnt="0"/>
      <dgm:spPr/>
    </dgm:pt>
    <dgm:pt modelId="{A7DBF8F4-A610-47CC-ADD4-A235EEC35193}" type="pres">
      <dgm:prSet presAssocID="{27272D26-7285-4CD8-B33A-D4375AA715A3}" presName="LevelTwoTextNode" presStyleLbl="node2" presStyleIdx="1" presStyleCnt="2">
        <dgm:presLayoutVars>
          <dgm:chPref val="3"/>
        </dgm:presLayoutVars>
      </dgm:prSet>
      <dgm:spPr/>
    </dgm:pt>
    <dgm:pt modelId="{AC5EFE1C-D12F-4578-96AD-1D4048182E5F}" type="pres">
      <dgm:prSet presAssocID="{27272D26-7285-4CD8-B33A-D4375AA715A3}" presName="level3hierChild" presStyleCnt="0"/>
      <dgm:spPr/>
    </dgm:pt>
    <dgm:pt modelId="{9EC16BDA-8C28-4724-8632-6680C885BD7E}" type="pres">
      <dgm:prSet presAssocID="{859DB552-7922-404C-81B1-F64446FE6E02}" presName="conn2-1" presStyleLbl="parChTrans1D3" presStyleIdx="1" presStyleCnt="2"/>
      <dgm:spPr/>
    </dgm:pt>
    <dgm:pt modelId="{03C9EAD9-8AE5-4DF2-B70D-85C11580CE0F}" type="pres">
      <dgm:prSet presAssocID="{859DB552-7922-404C-81B1-F64446FE6E02}" presName="connTx" presStyleLbl="parChTrans1D3" presStyleIdx="1" presStyleCnt="2"/>
      <dgm:spPr/>
    </dgm:pt>
    <dgm:pt modelId="{3F9D6114-14B0-4992-A5EC-C41E1F683E35}" type="pres">
      <dgm:prSet presAssocID="{4BF6DA8C-67F9-462B-91D7-898BD845292D}" presName="root2" presStyleCnt="0"/>
      <dgm:spPr/>
    </dgm:pt>
    <dgm:pt modelId="{C9936FCA-3AC2-4C62-96F4-FFCB0F7CBF53}" type="pres">
      <dgm:prSet presAssocID="{4BF6DA8C-67F9-462B-91D7-898BD845292D}" presName="LevelTwoTextNode" presStyleLbl="node3" presStyleIdx="1" presStyleCnt="2">
        <dgm:presLayoutVars>
          <dgm:chPref val="3"/>
        </dgm:presLayoutVars>
      </dgm:prSet>
      <dgm:spPr/>
    </dgm:pt>
    <dgm:pt modelId="{9DE491DC-E95F-4A07-94F9-1B9FBC70923A}" type="pres">
      <dgm:prSet presAssocID="{4BF6DA8C-67F9-462B-91D7-898BD845292D}" presName="level3hierChild" presStyleCnt="0"/>
      <dgm:spPr/>
    </dgm:pt>
  </dgm:ptLst>
  <dgm:cxnLst>
    <dgm:cxn modelId="{F6BA8E03-E77C-4CC2-8C7B-1E1D7EF10957}" type="presOf" srcId="{0F0FFC22-DA63-4283-A77D-50C92B994706}" destId="{3F64B4B5-725E-4FD8-BE19-FCF0C0CBED78}" srcOrd="0" destOrd="0" presId="urn:microsoft.com/office/officeart/2005/8/layout/hierarchy2"/>
    <dgm:cxn modelId="{2A79170D-60C6-476F-859F-DC5158C6633C}" type="presOf" srcId="{DF269363-135E-468C-B7C3-21B2AF56295D}" destId="{6D4920EA-2D84-4814-B5F5-765CE0D6A10B}" srcOrd="1" destOrd="0" presId="urn:microsoft.com/office/officeart/2005/8/layout/hierarchy2"/>
    <dgm:cxn modelId="{0A638916-6E6C-4904-91FB-22070DD25C18}" type="presOf" srcId="{27272D26-7285-4CD8-B33A-D4375AA715A3}" destId="{A7DBF8F4-A610-47CC-ADD4-A235EEC35193}" srcOrd="0" destOrd="0" presId="urn:microsoft.com/office/officeart/2005/8/layout/hierarchy2"/>
    <dgm:cxn modelId="{3CAFD823-CD53-4768-8A71-0DA6F78509F7}" type="presOf" srcId="{3108C778-4E34-4A68-BBB2-F3BDC1714D05}" destId="{B6BEF7A1-ECD1-4503-844C-A592DAB8F081}" srcOrd="0" destOrd="0" presId="urn:microsoft.com/office/officeart/2005/8/layout/hierarchy2"/>
    <dgm:cxn modelId="{5E7D2228-5373-43FB-A0EC-69917963889A}" type="presOf" srcId="{FA530879-EC39-4656-96B1-936EBAF6A500}" destId="{CA8ABD12-33B6-42F9-AC37-F5D38BDE6B40}" srcOrd="0" destOrd="0" presId="urn:microsoft.com/office/officeart/2005/8/layout/hierarchy2"/>
    <dgm:cxn modelId="{A8559C3F-CEC8-4877-993A-6FF72931D040}" type="presOf" srcId="{9C517620-25B8-4292-B471-F82D59167538}" destId="{B977C721-324A-4136-9EA0-CBB74BC399EE}" srcOrd="0" destOrd="0" presId="urn:microsoft.com/office/officeart/2005/8/layout/hierarchy2"/>
    <dgm:cxn modelId="{5851925C-51B8-499D-93B9-F2BFEE086363}" srcId="{0F0FFC22-DA63-4283-A77D-50C92B994706}" destId="{27272D26-7285-4CD8-B33A-D4375AA715A3}" srcOrd="1" destOrd="0" parTransId="{6D54B5E0-ED8E-477D-A8C8-5023B9FB9A93}" sibTransId="{E20398D5-B145-451A-84F9-B27C25DC6E84}"/>
    <dgm:cxn modelId="{2F802964-9C60-480E-B289-AEED1CE783C7}" type="presOf" srcId="{FA530879-EC39-4656-96B1-936EBAF6A500}" destId="{BE335EE0-2890-4632-A304-E3F8EB217E05}" srcOrd="1" destOrd="0" presId="urn:microsoft.com/office/officeart/2005/8/layout/hierarchy2"/>
    <dgm:cxn modelId="{D40F7565-FAEA-437D-829E-43CE4512B077}" type="presOf" srcId="{DF269363-135E-468C-B7C3-21B2AF56295D}" destId="{D9B92177-4B82-4D6D-9816-9C541F85C32C}" srcOrd="0" destOrd="0" presId="urn:microsoft.com/office/officeart/2005/8/layout/hierarchy2"/>
    <dgm:cxn modelId="{E3E9196A-EBE4-446A-8BBE-BBCDFAD5C398}" type="presOf" srcId="{859DB552-7922-404C-81B1-F64446FE6E02}" destId="{03C9EAD9-8AE5-4DF2-B70D-85C11580CE0F}" srcOrd="1" destOrd="0" presId="urn:microsoft.com/office/officeart/2005/8/layout/hierarchy2"/>
    <dgm:cxn modelId="{8834DC55-FA6F-4567-853D-5279E34245F1}" srcId="{3108C778-4E34-4A68-BBB2-F3BDC1714D05}" destId="{87243132-F944-4EE6-8959-F9F5F07D1772}" srcOrd="0" destOrd="0" parTransId="{DF269363-135E-468C-B7C3-21B2AF56295D}" sibTransId="{B2F526FC-D400-4131-9808-EB273E64D5FB}"/>
    <dgm:cxn modelId="{E8619777-DECC-4120-9720-8C66906FC1F6}" srcId="{9C517620-25B8-4292-B471-F82D59167538}" destId="{0F0FFC22-DA63-4283-A77D-50C92B994706}" srcOrd="0" destOrd="0" parTransId="{BA26ABF3-3062-4A7E-8252-DFF582E93D22}" sibTransId="{02A21FE2-ABBC-4F46-A9AC-F15699B4ADC6}"/>
    <dgm:cxn modelId="{4CAF5A7C-FD8F-4C21-8BC9-943712FF814E}" type="presOf" srcId="{87243132-F944-4EE6-8959-F9F5F07D1772}" destId="{23DFABED-BA81-4E9E-9467-F170937749E0}" srcOrd="0" destOrd="0" presId="urn:microsoft.com/office/officeart/2005/8/layout/hierarchy2"/>
    <dgm:cxn modelId="{AE6176AE-6D27-4A45-B4DD-5669FC23D23F}" srcId="{0F0FFC22-DA63-4283-A77D-50C92B994706}" destId="{3108C778-4E34-4A68-BBB2-F3BDC1714D05}" srcOrd="0" destOrd="0" parTransId="{FA530879-EC39-4656-96B1-936EBAF6A500}" sibTransId="{0AE534BF-60E0-4565-BFBF-35DB64596889}"/>
    <dgm:cxn modelId="{DD1456C9-2347-4D6F-B2FC-FA109C42B76D}" srcId="{27272D26-7285-4CD8-B33A-D4375AA715A3}" destId="{4BF6DA8C-67F9-462B-91D7-898BD845292D}" srcOrd="0" destOrd="0" parTransId="{859DB552-7922-404C-81B1-F64446FE6E02}" sibTransId="{12037715-C94F-47EB-8208-060669298C75}"/>
    <dgm:cxn modelId="{52B857D0-D37B-4981-A723-C36F1A9FDD4F}" type="presOf" srcId="{6D54B5E0-ED8E-477D-A8C8-5023B9FB9A93}" destId="{E2154E93-0DC8-43F6-8A14-6F7727F32DDC}" srcOrd="1" destOrd="0" presId="urn:microsoft.com/office/officeart/2005/8/layout/hierarchy2"/>
    <dgm:cxn modelId="{450F5CE5-FBDA-4830-9CE7-642C7987E813}" type="presOf" srcId="{859DB552-7922-404C-81B1-F64446FE6E02}" destId="{9EC16BDA-8C28-4724-8632-6680C885BD7E}" srcOrd="0" destOrd="0" presId="urn:microsoft.com/office/officeart/2005/8/layout/hierarchy2"/>
    <dgm:cxn modelId="{5B53E9F2-F7BD-4449-AA86-4F3D24C95364}" type="presOf" srcId="{4BF6DA8C-67F9-462B-91D7-898BD845292D}" destId="{C9936FCA-3AC2-4C62-96F4-FFCB0F7CBF53}" srcOrd="0" destOrd="0" presId="urn:microsoft.com/office/officeart/2005/8/layout/hierarchy2"/>
    <dgm:cxn modelId="{36604DFA-667A-4C33-A65E-78EF3991E00D}" type="presOf" srcId="{6D54B5E0-ED8E-477D-A8C8-5023B9FB9A93}" destId="{91A6CB03-5750-4FDA-9836-B9884124EBBD}" srcOrd="0" destOrd="0" presId="urn:microsoft.com/office/officeart/2005/8/layout/hierarchy2"/>
    <dgm:cxn modelId="{EE9190DA-635E-48FC-AA71-DD7673CF8341}" type="presParOf" srcId="{B977C721-324A-4136-9EA0-CBB74BC399EE}" destId="{3C777190-9A2D-4836-8588-DC733EF77A21}" srcOrd="0" destOrd="0" presId="urn:microsoft.com/office/officeart/2005/8/layout/hierarchy2"/>
    <dgm:cxn modelId="{EA89B0CB-80AE-469C-8CFD-10AF290F6DC0}" type="presParOf" srcId="{3C777190-9A2D-4836-8588-DC733EF77A21}" destId="{3F64B4B5-725E-4FD8-BE19-FCF0C0CBED78}" srcOrd="0" destOrd="0" presId="urn:microsoft.com/office/officeart/2005/8/layout/hierarchy2"/>
    <dgm:cxn modelId="{D6EAE4D0-060E-4247-A897-0D57EE79D6F9}" type="presParOf" srcId="{3C777190-9A2D-4836-8588-DC733EF77A21}" destId="{80F470F0-0D02-407D-9E1F-9BFB8C9330AC}" srcOrd="1" destOrd="0" presId="urn:microsoft.com/office/officeart/2005/8/layout/hierarchy2"/>
    <dgm:cxn modelId="{FADCF632-F755-4EFA-A5B9-9541B88B6654}" type="presParOf" srcId="{80F470F0-0D02-407D-9E1F-9BFB8C9330AC}" destId="{CA8ABD12-33B6-42F9-AC37-F5D38BDE6B40}" srcOrd="0" destOrd="0" presId="urn:microsoft.com/office/officeart/2005/8/layout/hierarchy2"/>
    <dgm:cxn modelId="{C06D55D4-8C80-4801-A61C-C67DD5BB7459}" type="presParOf" srcId="{CA8ABD12-33B6-42F9-AC37-F5D38BDE6B40}" destId="{BE335EE0-2890-4632-A304-E3F8EB217E05}" srcOrd="0" destOrd="0" presId="urn:microsoft.com/office/officeart/2005/8/layout/hierarchy2"/>
    <dgm:cxn modelId="{05AF74BF-405B-42BD-AD24-F08869EC28BF}" type="presParOf" srcId="{80F470F0-0D02-407D-9E1F-9BFB8C9330AC}" destId="{2C782017-7A9F-4968-AC03-4A85592AA851}" srcOrd="1" destOrd="0" presId="urn:microsoft.com/office/officeart/2005/8/layout/hierarchy2"/>
    <dgm:cxn modelId="{012F0743-3DF0-4A45-8C84-D52E05B61CDA}" type="presParOf" srcId="{2C782017-7A9F-4968-AC03-4A85592AA851}" destId="{B6BEF7A1-ECD1-4503-844C-A592DAB8F081}" srcOrd="0" destOrd="0" presId="urn:microsoft.com/office/officeart/2005/8/layout/hierarchy2"/>
    <dgm:cxn modelId="{75638BB0-9CDB-47F8-9658-B1FC59256B7E}" type="presParOf" srcId="{2C782017-7A9F-4968-AC03-4A85592AA851}" destId="{88BC01D9-FAA8-4A36-B741-5989E23350A1}" srcOrd="1" destOrd="0" presId="urn:microsoft.com/office/officeart/2005/8/layout/hierarchy2"/>
    <dgm:cxn modelId="{D3959CB6-9745-4EEE-8D41-3864769D7709}" type="presParOf" srcId="{88BC01D9-FAA8-4A36-B741-5989E23350A1}" destId="{D9B92177-4B82-4D6D-9816-9C541F85C32C}" srcOrd="0" destOrd="0" presId="urn:microsoft.com/office/officeart/2005/8/layout/hierarchy2"/>
    <dgm:cxn modelId="{0C1011B6-2745-49E0-BB56-C649F141680B}" type="presParOf" srcId="{D9B92177-4B82-4D6D-9816-9C541F85C32C}" destId="{6D4920EA-2D84-4814-B5F5-765CE0D6A10B}" srcOrd="0" destOrd="0" presId="urn:microsoft.com/office/officeart/2005/8/layout/hierarchy2"/>
    <dgm:cxn modelId="{0D555995-6EC3-47D1-97F2-CAC91BB26B79}" type="presParOf" srcId="{88BC01D9-FAA8-4A36-B741-5989E23350A1}" destId="{B94F4033-A1F2-41F1-A6B0-92BC7545FB43}" srcOrd="1" destOrd="0" presId="urn:microsoft.com/office/officeart/2005/8/layout/hierarchy2"/>
    <dgm:cxn modelId="{1361D4AB-1736-4F14-8F04-E767E44B9374}" type="presParOf" srcId="{B94F4033-A1F2-41F1-A6B0-92BC7545FB43}" destId="{23DFABED-BA81-4E9E-9467-F170937749E0}" srcOrd="0" destOrd="0" presId="urn:microsoft.com/office/officeart/2005/8/layout/hierarchy2"/>
    <dgm:cxn modelId="{6CAB0694-7A45-495C-9041-4825A6491120}" type="presParOf" srcId="{B94F4033-A1F2-41F1-A6B0-92BC7545FB43}" destId="{ACAC3DA0-A479-40DD-9362-66117FA63480}" srcOrd="1" destOrd="0" presId="urn:microsoft.com/office/officeart/2005/8/layout/hierarchy2"/>
    <dgm:cxn modelId="{3CD68F31-B7A6-434A-A9A5-FD297D2B4C89}" type="presParOf" srcId="{80F470F0-0D02-407D-9E1F-9BFB8C9330AC}" destId="{91A6CB03-5750-4FDA-9836-B9884124EBBD}" srcOrd="2" destOrd="0" presId="urn:microsoft.com/office/officeart/2005/8/layout/hierarchy2"/>
    <dgm:cxn modelId="{3372E622-30B8-494D-B99E-5D7CD6D3CC70}" type="presParOf" srcId="{91A6CB03-5750-4FDA-9836-B9884124EBBD}" destId="{E2154E93-0DC8-43F6-8A14-6F7727F32DDC}" srcOrd="0" destOrd="0" presId="urn:microsoft.com/office/officeart/2005/8/layout/hierarchy2"/>
    <dgm:cxn modelId="{C1F813AC-3F62-4525-8493-F1DCF4C67CAC}" type="presParOf" srcId="{80F470F0-0D02-407D-9E1F-9BFB8C9330AC}" destId="{350CC882-2943-4769-B1EC-EAD7B43E8F1E}" srcOrd="3" destOrd="0" presId="urn:microsoft.com/office/officeart/2005/8/layout/hierarchy2"/>
    <dgm:cxn modelId="{03CADEFD-C56D-46DE-8D74-B15E7A635347}" type="presParOf" srcId="{350CC882-2943-4769-B1EC-EAD7B43E8F1E}" destId="{A7DBF8F4-A610-47CC-ADD4-A235EEC35193}" srcOrd="0" destOrd="0" presId="urn:microsoft.com/office/officeart/2005/8/layout/hierarchy2"/>
    <dgm:cxn modelId="{746AC19F-A833-4220-BDBF-AF407F6BA8BC}" type="presParOf" srcId="{350CC882-2943-4769-B1EC-EAD7B43E8F1E}" destId="{AC5EFE1C-D12F-4578-96AD-1D4048182E5F}" srcOrd="1" destOrd="0" presId="urn:microsoft.com/office/officeart/2005/8/layout/hierarchy2"/>
    <dgm:cxn modelId="{F9E7FA87-F711-496B-BDE6-D0F084D9DCF2}" type="presParOf" srcId="{AC5EFE1C-D12F-4578-96AD-1D4048182E5F}" destId="{9EC16BDA-8C28-4724-8632-6680C885BD7E}" srcOrd="0" destOrd="0" presId="urn:microsoft.com/office/officeart/2005/8/layout/hierarchy2"/>
    <dgm:cxn modelId="{EDBA5DD0-35D4-41EE-9D48-D90659B48611}" type="presParOf" srcId="{9EC16BDA-8C28-4724-8632-6680C885BD7E}" destId="{03C9EAD9-8AE5-4DF2-B70D-85C11580CE0F}" srcOrd="0" destOrd="0" presId="urn:microsoft.com/office/officeart/2005/8/layout/hierarchy2"/>
    <dgm:cxn modelId="{0AEECAC8-81D6-42E3-BEB3-B642BD4D43BC}" type="presParOf" srcId="{AC5EFE1C-D12F-4578-96AD-1D4048182E5F}" destId="{3F9D6114-14B0-4992-A5EC-C41E1F683E35}" srcOrd="1" destOrd="0" presId="urn:microsoft.com/office/officeart/2005/8/layout/hierarchy2"/>
    <dgm:cxn modelId="{0ECC1467-C641-460C-B228-AD56D21FC35C}" type="presParOf" srcId="{3F9D6114-14B0-4992-A5EC-C41E1F683E35}" destId="{C9936FCA-3AC2-4C62-96F4-FFCB0F7CBF53}" srcOrd="0" destOrd="0" presId="urn:microsoft.com/office/officeart/2005/8/layout/hierarchy2"/>
    <dgm:cxn modelId="{D747EA5D-31FC-43C8-BD84-DB6425FB3466}" type="presParOf" srcId="{3F9D6114-14B0-4992-A5EC-C41E1F683E35}" destId="{9DE491DC-E95F-4A07-94F9-1B9FBC70923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7F8CBE6-AA61-4341-B095-4160D3A19D48}" type="doc">
      <dgm:prSet loTypeId="urn:microsoft.com/office/officeart/2005/8/layout/pyramid2" loCatId="list" qsTypeId="urn:microsoft.com/office/officeart/2005/8/quickstyle/simple1" qsCatId="simple" csTypeId="urn:microsoft.com/office/officeart/2005/8/colors/accent1_2" csCatId="accent1" phldr="1"/>
      <dgm:spPr/>
    </dgm:pt>
    <dgm:pt modelId="{EEBD9D89-247D-4CD8-986C-6A7197664058}">
      <dgm:prSet phldrT="[Text]"/>
      <dgm:spPr/>
      <dgm:t>
        <a:bodyPr/>
        <a:lstStyle/>
        <a:p>
          <a:r>
            <a:rPr lang="en-US" dirty="0" err="1">
              <a:latin typeface="Cambria" panose="02040503050406030204" pitchFamily="18" charset="0"/>
              <a:ea typeface="Cambria" panose="02040503050406030204" pitchFamily="18" charset="0"/>
            </a:rPr>
            <a:t>Terpidana</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meninggal</a:t>
          </a:r>
          <a:r>
            <a:rPr lang="en-US" dirty="0">
              <a:latin typeface="Cambria" panose="02040503050406030204" pitchFamily="18" charset="0"/>
              <a:ea typeface="Cambria" panose="02040503050406030204" pitchFamily="18" charset="0"/>
            </a:rPr>
            <a:t> dunia</a:t>
          </a:r>
          <a:endParaRPr lang="en-ID" dirty="0">
            <a:latin typeface="Cambria" panose="02040503050406030204" pitchFamily="18" charset="0"/>
            <a:ea typeface="Cambria" panose="02040503050406030204" pitchFamily="18" charset="0"/>
          </a:endParaRPr>
        </a:p>
      </dgm:t>
    </dgm:pt>
    <dgm:pt modelId="{4FEB0D4A-C20F-4C27-A105-168140DC5A91}" type="parTrans" cxnId="{E0D17E5D-8A55-4CEE-AB35-8531063D8179}">
      <dgm:prSet/>
      <dgm:spPr/>
      <dgm:t>
        <a:bodyPr/>
        <a:lstStyle/>
        <a:p>
          <a:endParaRPr lang="en-ID"/>
        </a:p>
      </dgm:t>
    </dgm:pt>
    <dgm:pt modelId="{998B2933-EACA-4AC5-86B0-E1563ABFB65E}" type="sibTrans" cxnId="{E0D17E5D-8A55-4CEE-AB35-8531063D8179}">
      <dgm:prSet/>
      <dgm:spPr/>
      <dgm:t>
        <a:bodyPr/>
        <a:lstStyle/>
        <a:p>
          <a:endParaRPr lang="en-ID"/>
        </a:p>
      </dgm:t>
    </dgm:pt>
    <dgm:pt modelId="{1A1241B3-706B-4BA5-A329-54F6A6ED61CA}">
      <dgm:prSet phldrT="[Text]"/>
      <dgm:spPr/>
      <dgm:t>
        <a:bodyPr/>
        <a:lstStyle/>
        <a:p>
          <a:r>
            <a:rPr lang="en-US" dirty="0" err="1">
              <a:latin typeface="Cambria" panose="02040503050406030204" pitchFamily="18" charset="0"/>
              <a:ea typeface="Cambria" panose="02040503050406030204" pitchFamily="18" charset="0"/>
            </a:rPr>
            <a:t>Kedaluwarsa</a:t>
          </a:r>
          <a:endParaRPr lang="en-ID" dirty="0">
            <a:latin typeface="Cambria" panose="02040503050406030204" pitchFamily="18" charset="0"/>
            <a:ea typeface="Cambria" panose="02040503050406030204" pitchFamily="18" charset="0"/>
          </a:endParaRPr>
        </a:p>
      </dgm:t>
    </dgm:pt>
    <dgm:pt modelId="{B3C1A6CF-E482-419B-B841-D658D086C113}" type="parTrans" cxnId="{95CB4A99-8C06-4132-B6AC-CB5B8AE56FBD}">
      <dgm:prSet/>
      <dgm:spPr/>
      <dgm:t>
        <a:bodyPr/>
        <a:lstStyle/>
        <a:p>
          <a:endParaRPr lang="en-ID"/>
        </a:p>
      </dgm:t>
    </dgm:pt>
    <dgm:pt modelId="{76D6B229-0D9A-4362-875D-9281AC3A926F}" type="sibTrans" cxnId="{95CB4A99-8C06-4132-B6AC-CB5B8AE56FBD}">
      <dgm:prSet/>
      <dgm:spPr/>
      <dgm:t>
        <a:bodyPr/>
        <a:lstStyle/>
        <a:p>
          <a:endParaRPr lang="en-ID"/>
        </a:p>
      </dgm:t>
    </dgm:pt>
    <dgm:pt modelId="{93E8E8F6-D241-4E89-9A65-D5ED41F56F97}">
      <dgm:prSet phldrT="[Text]"/>
      <dgm:spPr/>
      <dgm:t>
        <a:bodyPr/>
        <a:lstStyle/>
        <a:p>
          <a:r>
            <a:rPr lang="en-US" dirty="0" err="1">
              <a:latin typeface="Cambria" panose="02040503050406030204" pitchFamily="18" charset="0"/>
              <a:ea typeface="Cambria" panose="02040503050406030204" pitchFamily="18" charset="0"/>
            </a:rPr>
            <a:t>Mendapat</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grasi</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atau</a:t>
          </a:r>
          <a:r>
            <a:rPr lang="en-US" dirty="0">
              <a:latin typeface="Cambria" panose="02040503050406030204" pitchFamily="18" charset="0"/>
              <a:ea typeface="Cambria" panose="02040503050406030204" pitchFamily="18" charset="0"/>
            </a:rPr>
            <a:t> </a:t>
          </a:r>
          <a:r>
            <a:rPr lang="en-US" dirty="0" err="1">
              <a:latin typeface="Cambria" panose="02040503050406030204" pitchFamily="18" charset="0"/>
              <a:ea typeface="Cambria" panose="02040503050406030204" pitchFamily="18" charset="0"/>
            </a:rPr>
            <a:t>amnesti</a:t>
          </a:r>
          <a:endParaRPr lang="en-ID" dirty="0">
            <a:latin typeface="Cambria" panose="02040503050406030204" pitchFamily="18" charset="0"/>
            <a:ea typeface="Cambria" panose="02040503050406030204" pitchFamily="18" charset="0"/>
          </a:endParaRPr>
        </a:p>
      </dgm:t>
    </dgm:pt>
    <dgm:pt modelId="{60F9850C-9BC1-412A-8D1A-77A1C33A49E9}" type="parTrans" cxnId="{0B3BFB61-6B83-446E-9AAF-1AF14A3E5B3D}">
      <dgm:prSet/>
      <dgm:spPr/>
      <dgm:t>
        <a:bodyPr/>
        <a:lstStyle/>
        <a:p>
          <a:endParaRPr lang="en-ID"/>
        </a:p>
      </dgm:t>
    </dgm:pt>
    <dgm:pt modelId="{EBB7752D-6231-4A26-AE7E-B632022EAA15}" type="sibTrans" cxnId="{0B3BFB61-6B83-446E-9AAF-1AF14A3E5B3D}">
      <dgm:prSet/>
      <dgm:spPr/>
      <dgm:t>
        <a:bodyPr/>
        <a:lstStyle/>
        <a:p>
          <a:endParaRPr lang="en-ID"/>
        </a:p>
      </dgm:t>
    </dgm:pt>
    <dgm:pt modelId="{73B2B2C1-783A-45DC-B49D-8F989FC6D47D}">
      <dgm:prSet phldrT="[Text]"/>
      <dgm:spPr/>
      <dgm:t>
        <a:bodyPr/>
        <a:lstStyle/>
        <a:p>
          <a:r>
            <a:rPr lang="fi-FI" dirty="0">
              <a:latin typeface="Cambria" panose="02040503050406030204" pitchFamily="18" charset="0"/>
              <a:ea typeface="Cambria" panose="02040503050406030204" pitchFamily="18" charset="0"/>
            </a:rPr>
            <a:t>Penyerahan untuk pelaksanaan pidana ke negara lain</a:t>
          </a:r>
          <a:endParaRPr lang="en-ID" dirty="0">
            <a:latin typeface="Cambria" panose="02040503050406030204" pitchFamily="18" charset="0"/>
            <a:ea typeface="Cambria" panose="02040503050406030204" pitchFamily="18" charset="0"/>
          </a:endParaRPr>
        </a:p>
      </dgm:t>
    </dgm:pt>
    <dgm:pt modelId="{5A00884B-C91A-404F-A0F5-A9773935F207}" type="parTrans" cxnId="{7BEA4D64-FE58-4DE8-8002-55ABDB21056C}">
      <dgm:prSet/>
      <dgm:spPr/>
      <dgm:t>
        <a:bodyPr/>
        <a:lstStyle/>
        <a:p>
          <a:endParaRPr lang="en-ID"/>
        </a:p>
      </dgm:t>
    </dgm:pt>
    <dgm:pt modelId="{117462F5-6D36-4C23-A895-EE36927F416D}" type="sibTrans" cxnId="{7BEA4D64-FE58-4DE8-8002-55ABDB21056C}">
      <dgm:prSet/>
      <dgm:spPr/>
      <dgm:t>
        <a:bodyPr/>
        <a:lstStyle/>
        <a:p>
          <a:endParaRPr lang="en-ID"/>
        </a:p>
      </dgm:t>
    </dgm:pt>
    <dgm:pt modelId="{CD22505A-1011-4A06-AFFE-446E2833BAF6}" type="pres">
      <dgm:prSet presAssocID="{37F8CBE6-AA61-4341-B095-4160D3A19D48}" presName="compositeShape" presStyleCnt="0">
        <dgm:presLayoutVars>
          <dgm:dir/>
          <dgm:resizeHandles/>
        </dgm:presLayoutVars>
      </dgm:prSet>
      <dgm:spPr/>
    </dgm:pt>
    <dgm:pt modelId="{B021073B-8581-4E34-BC14-794775E8A121}" type="pres">
      <dgm:prSet presAssocID="{37F8CBE6-AA61-4341-B095-4160D3A19D48}" presName="pyramid" presStyleLbl="node1" presStyleIdx="0" presStyleCnt="1"/>
      <dgm:spPr/>
    </dgm:pt>
    <dgm:pt modelId="{24AE4052-9283-4F8E-8579-149C55E57905}" type="pres">
      <dgm:prSet presAssocID="{37F8CBE6-AA61-4341-B095-4160D3A19D48}" presName="theList" presStyleCnt="0"/>
      <dgm:spPr/>
    </dgm:pt>
    <dgm:pt modelId="{A94787FD-100E-4115-9B2D-A9E2B1FC4CBF}" type="pres">
      <dgm:prSet presAssocID="{EEBD9D89-247D-4CD8-986C-6A7197664058}" presName="aNode" presStyleLbl="fgAcc1" presStyleIdx="0" presStyleCnt="4">
        <dgm:presLayoutVars>
          <dgm:bulletEnabled val="1"/>
        </dgm:presLayoutVars>
      </dgm:prSet>
      <dgm:spPr/>
    </dgm:pt>
    <dgm:pt modelId="{4F75ECED-6C86-4ECF-96B9-E0F5480F3B6A}" type="pres">
      <dgm:prSet presAssocID="{EEBD9D89-247D-4CD8-986C-6A7197664058}" presName="aSpace" presStyleCnt="0"/>
      <dgm:spPr/>
    </dgm:pt>
    <dgm:pt modelId="{BF3010A1-A691-4C8A-B407-5759E542EDCB}" type="pres">
      <dgm:prSet presAssocID="{1A1241B3-706B-4BA5-A329-54F6A6ED61CA}" presName="aNode" presStyleLbl="fgAcc1" presStyleIdx="1" presStyleCnt="4">
        <dgm:presLayoutVars>
          <dgm:bulletEnabled val="1"/>
        </dgm:presLayoutVars>
      </dgm:prSet>
      <dgm:spPr/>
    </dgm:pt>
    <dgm:pt modelId="{A633DDEF-B578-46C7-B504-5946F1AE6C10}" type="pres">
      <dgm:prSet presAssocID="{1A1241B3-706B-4BA5-A329-54F6A6ED61CA}" presName="aSpace" presStyleCnt="0"/>
      <dgm:spPr/>
    </dgm:pt>
    <dgm:pt modelId="{564EB0E6-8686-49CE-8ECD-1A3D770606FA}" type="pres">
      <dgm:prSet presAssocID="{93E8E8F6-D241-4E89-9A65-D5ED41F56F97}" presName="aNode" presStyleLbl="fgAcc1" presStyleIdx="2" presStyleCnt="4">
        <dgm:presLayoutVars>
          <dgm:bulletEnabled val="1"/>
        </dgm:presLayoutVars>
      </dgm:prSet>
      <dgm:spPr/>
    </dgm:pt>
    <dgm:pt modelId="{F39CBC25-0C20-42F0-8642-8E6C0B6CC23A}" type="pres">
      <dgm:prSet presAssocID="{93E8E8F6-D241-4E89-9A65-D5ED41F56F97}" presName="aSpace" presStyleCnt="0"/>
      <dgm:spPr/>
    </dgm:pt>
    <dgm:pt modelId="{3FEDA9FB-E964-411D-AD2D-E818FD1A7730}" type="pres">
      <dgm:prSet presAssocID="{73B2B2C1-783A-45DC-B49D-8F989FC6D47D}" presName="aNode" presStyleLbl="fgAcc1" presStyleIdx="3" presStyleCnt="4">
        <dgm:presLayoutVars>
          <dgm:bulletEnabled val="1"/>
        </dgm:presLayoutVars>
      </dgm:prSet>
      <dgm:spPr/>
    </dgm:pt>
    <dgm:pt modelId="{860588C3-939E-4293-AD90-BBA163307620}" type="pres">
      <dgm:prSet presAssocID="{73B2B2C1-783A-45DC-B49D-8F989FC6D47D}" presName="aSpace" presStyleCnt="0"/>
      <dgm:spPr/>
    </dgm:pt>
  </dgm:ptLst>
  <dgm:cxnLst>
    <dgm:cxn modelId="{5B136A13-D320-4EF9-B52C-A0412881323B}" type="presOf" srcId="{1A1241B3-706B-4BA5-A329-54F6A6ED61CA}" destId="{BF3010A1-A691-4C8A-B407-5759E542EDCB}" srcOrd="0" destOrd="0" presId="urn:microsoft.com/office/officeart/2005/8/layout/pyramid2"/>
    <dgm:cxn modelId="{B3A8342D-CFBB-4FC3-B9FD-BD64F84197AC}" type="presOf" srcId="{73B2B2C1-783A-45DC-B49D-8F989FC6D47D}" destId="{3FEDA9FB-E964-411D-AD2D-E818FD1A7730}" srcOrd="0" destOrd="0" presId="urn:microsoft.com/office/officeart/2005/8/layout/pyramid2"/>
    <dgm:cxn modelId="{7A11A23C-44CF-4F20-92F1-14BCFEDB726B}" type="presOf" srcId="{37F8CBE6-AA61-4341-B095-4160D3A19D48}" destId="{CD22505A-1011-4A06-AFFE-446E2833BAF6}" srcOrd="0" destOrd="0" presId="urn:microsoft.com/office/officeart/2005/8/layout/pyramid2"/>
    <dgm:cxn modelId="{E0D17E5D-8A55-4CEE-AB35-8531063D8179}" srcId="{37F8CBE6-AA61-4341-B095-4160D3A19D48}" destId="{EEBD9D89-247D-4CD8-986C-6A7197664058}" srcOrd="0" destOrd="0" parTransId="{4FEB0D4A-C20F-4C27-A105-168140DC5A91}" sibTransId="{998B2933-EACA-4AC5-86B0-E1563ABFB65E}"/>
    <dgm:cxn modelId="{0B3BFB61-6B83-446E-9AAF-1AF14A3E5B3D}" srcId="{37F8CBE6-AA61-4341-B095-4160D3A19D48}" destId="{93E8E8F6-D241-4E89-9A65-D5ED41F56F97}" srcOrd="2" destOrd="0" parTransId="{60F9850C-9BC1-412A-8D1A-77A1C33A49E9}" sibTransId="{EBB7752D-6231-4A26-AE7E-B632022EAA15}"/>
    <dgm:cxn modelId="{7BEA4D64-FE58-4DE8-8002-55ABDB21056C}" srcId="{37F8CBE6-AA61-4341-B095-4160D3A19D48}" destId="{73B2B2C1-783A-45DC-B49D-8F989FC6D47D}" srcOrd="3" destOrd="0" parTransId="{5A00884B-C91A-404F-A0F5-A9773935F207}" sibTransId="{117462F5-6D36-4C23-A895-EE36927F416D}"/>
    <dgm:cxn modelId="{95CB4A99-8C06-4132-B6AC-CB5B8AE56FBD}" srcId="{37F8CBE6-AA61-4341-B095-4160D3A19D48}" destId="{1A1241B3-706B-4BA5-A329-54F6A6ED61CA}" srcOrd="1" destOrd="0" parTransId="{B3C1A6CF-E482-419B-B841-D658D086C113}" sibTransId="{76D6B229-0D9A-4362-875D-9281AC3A926F}"/>
    <dgm:cxn modelId="{039369A5-6530-46F5-9FE6-08B4EF0E9210}" type="presOf" srcId="{93E8E8F6-D241-4E89-9A65-D5ED41F56F97}" destId="{564EB0E6-8686-49CE-8ECD-1A3D770606FA}" srcOrd="0" destOrd="0" presId="urn:microsoft.com/office/officeart/2005/8/layout/pyramid2"/>
    <dgm:cxn modelId="{BA3CD6AE-81B9-4341-AFA6-C568CE9ADF34}" type="presOf" srcId="{EEBD9D89-247D-4CD8-986C-6A7197664058}" destId="{A94787FD-100E-4115-9B2D-A9E2B1FC4CBF}" srcOrd="0" destOrd="0" presId="urn:microsoft.com/office/officeart/2005/8/layout/pyramid2"/>
    <dgm:cxn modelId="{2EE589C3-8FD5-499E-992F-D62B6F90AC4D}" type="presParOf" srcId="{CD22505A-1011-4A06-AFFE-446E2833BAF6}" destId="{B021073B-8581-4E34-BC14-794775E8A121}" srcOrd="0" destOrd="0" presId="urn:microsoft.com/office/officeart/2005/8/layout/pyramid2"/>
    <dgm:cxn modelId="{9654224B-8BD3-48FC-BFAD-B33BAB1E4795}" type="presParOf" srcId="{CD22505A-1011-4A06-AFFE-446E2833BAF6}" destId="{24AE4052-9283-4F8E-8579-149C55E57905}" srcOrd="1" destOrd="0" presId="urn:microsoft.com/office/officeart/2005/8/layout/pyramid2"/>
    <dgm:cxn modelId="{ADE2241A-182E-4D06-BC1B-0E138AD2D9CC}" type="presParOf" srcId="{24AE4052-9283-4F8E-8579-149C55E57905}" destId="{A94787FD-100E-4115-9B2D-A9E2B1FC4CBF}" srcOrd="0" destOrd="0" presId="urn:microsoft.com/office/officeart/2005/8/layout/pyramid2"/>
    <dgm:cxn modelId="{14D2EA1F-018A-489D-8011-90DA3C014687}" type="presParOf" srcId="{24AE4052-9283-4F8E-8579-149C55E57905}" destId="{4F75ECED-6C86-4ECF-96B9-E0F5480F3B6A}" srcOrd="1" destOrd="0" presId="urn:microsoft.com/office/officeart/2005/8/layout/pyramid2"/>
    <dgm:cxn modelId="{0C8CAE5F-7084-40F5-B1FA-BB86D5E6EE9A}" type="presParOf" srcId="{24AE4052-9283-4F8E-8579-149C55E57905}" destId="{BF3010A1-A691-4C8A-B407-5759E542EDCB}" srcOrd="2" destOrd="0" presId="urn:microsoft.com/office/officeart/2005/8/layout/pyramid2"/>
    <dgm:cxn modelId="{36545962-4901-40E9-A0E9-0DCDE34487A5}" type="presParOf" srcId="{24AE4052-9283-4F8E-8579-149C55E57905}" destId="{A633DDEF-B578-46C7-B504-5946F1AE6C10}" srcOrd="3" destOrd="0" presId="urn:microsoft.com/office/officeart/2005/8/layout/pyramid2"/>
    <dgm:cxn modelId="{E91C820D-6FB3-49B1-A2C7-245E4824E577}" type="presParOf" srcId="{24AE4052-9283-4F8E-8579-149C55E57905}" destId="{564EB0E6-8686-49CE-8ECD-1A3D770606FA}" srcOrd="4" destOrd="0" presId="urn:microsoft.com/office/officeart/2005/8/layout/pyramid2"/>
    <dgm:cxn modelId="{2FA336BE-1DE3-4AA6-906C-0C0C686409B5}" type="presParOf" srcId="{24AE4052-9283-4F8E-8579-149C55E57905}" destId="{F39CBC25-0C20-42F0-8642-8E6C0B6CC23A}" srcOrd="5" destOrd="0" presId="urn:microsoft.com/office/officeart/2005/8/layout/pyramid2"/>
    <dgm:cxn modelId="{84894653-37EF-4F5D-B641-864578A2DB66}" type="presParOf" srcId="{24AE4052-9283-4F8E-8579-149C55E57905}" destId="{3FEDA9FB-E964-411D-AD2D-E818FD1A7730}" srcOrd="6" destOrd="0" presId="urn:microsoft.com/office/officeart/2005/8/layout/pyramid2"/>
    <dgm:cxn modelId="{B1CEE684-99A8-4F9C-ADF9-279616E9C708}" type="presParOf" srcId="{24AE4052-9283-4F8E-8579-149C55E57905}" destId="{860588C3-939E-4293-AD90-BBA163307620}"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2CE00B8-2C34-4BA6-9E50-6E794C8EA817}" type="doc">
      <dgm:prSet loTypeId="urn:microsoft.com/office/officeart/2005/8/layout/hierarchy3" loCatId="list" qsTypeId="urn:microsoft.com/office/officeart/2005/8/quickstyle/simple4" qsCatId="simple" csTypeId="urn:microsoft.com/office/officeart/2005/8/colors/accent1_2" csCatId="accent1" phldr="1"/>
      <dgm:spPr/>
      <dgm:t>
        <a:bodyPr/>
        <a:lstStyle/>
        <a:p>
          <a:endParaRPr lang="en-ID"/>
        </a:p>
      </dgm:t>
    </dgm:pt>
    <dgm:pt modelId="{71786C8D-46AF-4A43-AA9E-CEE2F0DA45EA}">
      <dgm:prSet phldrT="[Text]"/>
      <dgm:spPr/>
      <dgm:t>
        <a:bodyPr/>
        <a:lstStyle/>
        <a:p>
          <a:r>
            <a:rPr lang="en-US" dirty="0" err="1">
              <a:latin typeface="Cambria" panose="02040503050406030204" pitchFamily="18" charset="0"/>
              <a:ea typeface="Cambria" panose="02040503050406030204" pitchFamily="18" charset="0"/>
            </a:rPr>
            <a:t>Grasi</a:t>
          </a:r>
          <a:endParaRPr lang="en-ID" dirty="0">
            <a:latin typeface="Cambria" panose="02040503050406030204" pitchFamily="18" charset="0"/>
            <a:ea typeface="Cambria" panose="02040503050406030204" pitchFamily="18" charset="0"/>
          </a:endParaRPr>
        </a:p>
      </dgm:t>
    </dgm:pt>
    <dgm:pt modelId="{E3F258FE-76DF-4D18-A935-7BCF1C7BD204}" type="parTrans" cxnId="{C4085FC8-F9D4-4A17-AFAF-9569F26BEC67}">
      <dgm:prSet/>
      <dgm:spPr/>
      <dgm:t>
        <a:bodyPr/>
        <a:lstStyle/>
        <a:p>
          <a:endParaRPr lang="en-ID"/>
        </a:p>
      </dgm:t>
    </dgm:pt>
    <dgm:pt modelId="{E19AD83A-7106-4C65-A59E-E30FC7A076DE}" type="sibTrans" cxnId="{C4085FC8-F9D4-4A17-AFAF-9569F26BEC67}">
      <dgm:prSet/>
      <dgm:spPr/>
      <dgm:t>
        <a:bodyPr/>
        <a:lstStyle/>
        <a:p>
          <a:endParaRPr lang="en-ID"/>
        </a:p>
      </dgm:t>
    </dgm:pt>
    <dgm:pt modelId="{F6A49233-D1D3-429E-8CB4-DFBB76C6FB9D}">
      <dgm:prSet phldrT="[Text]"/>
      <dgm:spPr/>
      <dgm:t>
        <a:bodyPr/>
        <a:lstStyle/>
        <a:p>
          <a:r>
            <a:rPr lang="en-ID" dirty="0" err="1">
              <a:latin typeface="Cambria" panose="02040503050406030204" pitchFamily="18" charset="0"/>
              <a:ea typeface="Cambria" panose="02040503050406030204" pitchFamily="18" charset="0"/>
            </a:rPr>
            <a:t>Perubahan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peringan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pengurangan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atau</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penghapusan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pelaksanaan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pidana</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kepada</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terpidana</a:t>
          </a:r>
          <a:r>
            <a:rPr lang="en-ID" dirty="0">
              <a:latin typeface="Cambria" panose="02040503050406030204" pitchFamily="18" charset="0"/>
              <a:ea typeface="Cambria" panose="02040503050406030204" pitchFamily="18" charset="0"/>
            </a:rPr>
            <a:t> yang </a:t>
          </a:r>
          <a:r>
            <a:rPr lang="en-ID" dirty="0" err="1">
              <a:latin typeface="Cambria" panose="02040503050406030204" pitchFamily="18" charset="0"/>
              <a:ea typeface="Cambria" panose="02040503050406030204" pitchFamily="18" charset="0"/>
            </a:rPr>
            <a:t>diberikan</a:t>
          </a:r>
          <a:r>
            <a:rPr lang="en-ID" dirty="0">
              <a:latin typeface="Cambria" panose="02040503050406030204" pitchFamily="18" charset="0"/>
              <a:ea typeface="Cambria" panose="02040503050406030204" pitchFamily="18" charset="0"/>
            </a:rPr>
            <a:t> oleh </a:t>
          </a:r>
          <a:r>
            <a:rPr lang="en-ID" dirty="0" err="1">
              <a:latin typeface="Cambria" panose="02040503050406030204" pitchFamily="18" charset="0"/>
              <a:ea typeface="Cambria" panose="02040503050406030204" pitchFamily="18" charset="0"/>
            </a:rPr>
            <a:t>presiden</a:t>
          </a:r>
          <a:r>
            <a:rPr lang="en-ID" dirty="0">
              <a:latin typeface="Cambria" panose="02040503050406030204" pitchFamily="18" charset="0"/>
              <a:ea typeface="Cambria" panose="02040503050406030204" pitchFamily="18" charset="0"/>
            </a:rPr>
            <a:t>.</a:t>
          </a:r>
        </a:p>
      </dgm:t>
    </dgm:pt>
    <dgm:pt modelId="{2FCAF938-8F85-48F3-A8D4-9C599E05448A}" type="parTrans" cxnId="{BB4E81A9-0FF0-4F7A-9A13-99CEF5CD0B66}">
      <dgm:prSet/>
      <dgm:spPr/>
      <dgm:t>
        <a:bodyPr/>
        <a:lstStyle/>
        <a:p>
          <a:endParaRPr lang="en-ID"/>
        </a:p>
      </dgm:t>
    </dgm:pt>
    <dgm:pt modelId="{D164C56E-6A8A-433D-9828-1822D650C739}" type="sibTrans" cxnId="{BB4E81A9-0FF0-4F7A-9A13-99CEF5CD0B66}">
      <dgm:prSet/>
      <dgm:spPr/>
      <dgm:t>
        <a:bodyPr/>
        <a:lstStyle/>
        <a:p>
          <a:endParaRPr lang="en-ID"/>
        </a:p>
      </dgm:t>
    </dgm:pt>
    <dgm:pt modelId="{B6D31D93-15B4-4ED7-9C34-0E506C15E0B7}">
      <dgm:prSet phldrT="[Text]"/>
      <dgm:spPr/>
      <dgm:t>
        <a:bodyPr/>
        <a:lstStyle/>
        <a:p>
          <a:r>
            <a:rPr lang="en-US" dirty="0" err="1">
              <a:latin typeface="Cambria" panose="02040503050406030204" pitchFamily="18" charset="0"/>
              <a:ea typeface="Cambria" panose="02040503050406030204" pitchFamily="18" charset="0"/>
            </a:rPr>
            <a:t>Amnesti</a:t>
          </a:r>
          <a:endParaRPr lang="en-ID" dirty="0">
            <a:latin typeface="Cambria" panose="02040503050406030204" pitchFamily="18" charset="0"/>
            <a:ea typeface="Cambria" panose="02040503050406030204" pitchFamily="18" charset="0"/>
          </a:endParaRPr>
        </a:p>
      </dgm:t>
    </dgm:pt>
    <dgm:pt modelId="{7A5FB529-D7E4-4485-B583-038B2CD53854}" type="parTrans" cxnId="{173F3C7A-E5F9-42A7-9C6D-6FA6B637C58A}">
      <dgm:prSet/>
      <dgm:spPr/>
      <dgm:t>
        <a:bodyPr/>
        <a:lstStyle/>
        <a:p>
          <a:endParaRPr lang="en-ID"/>
        </a:p>
      </dgm:t>
    </dgm:pt>
    <dgm:pt modelId="{C5CA12EE-5098-4A45-944C-A425730C0D9F}" type="sibTrans" cxnId="{173F3C7A-E5F9-42A7-9C6D-6FA6B637C58A}">
      <dgm:prSet/>
      <dgm:spPr/>
      <dgm:t>
        <a:bodyPr/>
        <a:lstStyle/>
        <a:p>
          <a:endParaRPr lang="en-ID"/>
        </a:p>
      </dgm:t>
    </dgm:pt>
    <dgm:pt modelId="{6950F544-90F8-45FD-A829-E6938C5E1ED7}">
      <dgm:prSet phldrT="[Text]"/>
      <dgm:spPr/>
      <dgm:t>
        <a:bodyPr/>
        <a:lstStyle/>
        <a:p>
          <a:r>
            <a:rPr lang="en-ID" dirty="0" err="1">
              <a:latin typeface="Cambria" panose="02040503050406030204" pitchFamily="18" charset="0"/>
              <a:ea typeface="Cambria" panose="02040503050406030204" pitchFamily="18" charset="0"/>
            </a:rPr>
            <a:t>Pengampunan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atau</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penghapusan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hukuman</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secara</a:t>
          </a:r>
          <a:r>
            <a:rPr lang="en-ID" dirty="0">
              <a:latin typeface="Cambria" panose="02040503050406030204" pitchFamily="18" charset="0"/>
              <a:ea typeface="Cambria" panose="02040503050406030204" pitchFamily="18" charset="0"/>
            </a:rPr>
            <a:t> </a:t>
          </a:r>
          <a:r>
            <a:rPr lang="en-ID" dirty="0" err="1">
              <a:latin typeface="Cambria" panose="02040503050406030204" pitchFamily="18" charset="0"/>
              <a:ea typeface="Cambria" panose="02040503050406030204" pitchFamily="18" charset="0"/>
            </a:rPr>
            <a:t>kolektif</a:t>
          </a:r>
          <a:endParaRPr lang="en-ID" dirty="0"/>
        </a:p>
      </dgm:t>
    </dgm:pt>
    <dgm:pt modelId="{6E599711-A6DE-4875-AC4E-7FC57152C694}" type="parTrans" cxnId="{842FCD9C-9F5B-4688-93ED-D5C29AA7AC2B}">
      <dgm:prSet/>
      <dgm:spPr/>
      <dgm:t>
        <a:bodyPr/>
        <a:lstStyle/>
        <a:p>
          <a:endParaRPr lang="en-ID"/>
        </a:p>
      </dgm:t>
    </dgm:pt>
    <dgm:pt modelId="{30C0B81C-4E4A-4884-AF67-7AD9E00EE955}" type="sibTrans" cxnId="{842FCD9C-9F5B-4688-93ED-D5C29AA7AC2B}">
      <dgm:prSet/>
      <dgm:spPr/>
      <dgm:t>
        <a:bodyPr/>
        <a:lstStyle/>
        <a:p>
          <a:endParaRPr lang="en-ID"/>
        </a:p>
      </dgm:t>
    </dgm:pt>
    <dgm:pt modelId="{8F7A70BC-992C-4F84-A5A1-D5268F1C3BE7}" type="pres">
      <dgm:prSet presAssocID="{92CE00B8-2C34-4BA6-9E50-6E794C8EA817}" presName="diagram" presStyleCnt="0">
        <dgm:presLayoutVars>
          <dgm:chPref val="1"/>
          <dgm:dir/>
          <dgm:animOne val="branch"/>
          <dgm:animLvl val="lvl"/>
          <dgm:resizeHandles/>
        </dgm:presLayoutVars>
      </dgm:prSet>
      <dgm:spPr/>
    </dgm:pt>
    <dgm:pt modelId="{BB9F6ABC-E224-4D0B-9F9D-69760ED76C71}" type="pres">
      <dgm:prSet presAssocID="{71786C8D-46AF-4A43-AA9E-CEE2F0DA45EA}" presName="root" presStyleCnt="0"/>
      <dgm:spPr/>
    </dgm:pt>
    <dgm:pt modelId="{091CB196-03AF-48BC-893A-F6D0461A44FF}" type="pres">
      <dgm:prSet presAssocID="{71786C8D-46AF-4A43-AA9E-CEE2F0DA45EA}" presName="rootComposite" presStyleCnt="0"/>
      <dgm:spPr/>
    </dgm:pt>
    <dgm:pt modelId="{66CC54F7-626E-4A3A-A25D-CEB838066CC4}" type="pres">
      <dgm:prSet presAssocID="{71786C8D-46AF-4A43-AA9E-CEE2F0DA45EA}" presName="rootText" presStyleLbl="node1" presStyleIdx="0" presStyleCnt="2"/>
      <dgm:spPr/>
    </dgm:pt>
    <dgm:pt modelId="{2CDCA26D-2596-4085-BBDA-98786D8564F1}" type="pres">
      <dgm:prSet presAssocID="{71786C8D-46AF-4A43-AA9E-CEE2F0DA45EA}" presName="rootConnector" presStyleLbl="node1" presStyleIdx="0" presStyleCnt="2"/>
      <dgm:spPr/>
    </dgm:pt>
    <dgm:pt modelId="{ADF21B39-CEBB-45F9-AD0B-9A25406655C0}" type="pres">
      <dgm:prSet presAssocID="{71786C8D-46AF-4A43-AA9E-CEE2F0DA45EA}" presName="childShape" presStyleCnt="0"/>
      <dgm:spPr/>
    </dgm:pt>
    <dgm:pt modelId="{D7AE4EEF-66EE-4F6E-8290-8C1DCAE0A19F}" type="pres">
      <dgm:prSet presAssocID="{2FCAF938-8F85-48F3-A8D4-9C599E05448A}" presName="Name13" presStyleLbl="parChTrans1D2" presStyleIdx="0" presStyleCnt="2"/>
      <dgm:spPr/>
    </dgm:pt>
    <dgm:pt modelId="{C5A6BCA2-5118-4978-A8FA-AFB97368B9E7}" type="pres">
      <dgm:prSet presAssocID="{F6A49233-D1D3-429E-8CB4-DFBB76C6FB9D}" presName="childText" presStyleLbl="bgAcc1" presStyleIdx="0" presStyleCnt="2">
        <dgm:presLayoutVars>
          <dgm:bulletEnabled val="1"/>
        </dgm:presLayoutVars>
      </dgm:prSet>
      <dgm:spPr/>
    </dgm:pt>
    <dgm:pt modelId="{4981A36F-57F8-4A42-9C27-9C3359DB3622}" type="pres">
      <dgm:prSet presAssocID="{B6D31D93-15B4-4ED7-9C34-0E506C15E0B7}" presName="root" presStyleCnt="0"/>
      <dgm:spPr/>
    </dgm:pt>
    <dgm:pt modelId="{813189AF-3606-41B3-A751-9029B51519E3}" type="pres">
      <dgm:prSet presAssocID="{B6D31D93-15B4-4ED7-9C34-0E506C15E0B7}" presName="rootComposite" presStyleCnt="0"/>
      <dgm:spPr/>
    </dgm:pt>
    <dgm:pt modelId="{4032E94C-3638-4E21-875C-CE275F1848BC}" type="pres">
      <dgm:prSet presAssocID="{B6D31D93-15B4-4ED7-9C34-0E506C15E0B7}" presName="rootText" presStyleLbl="node1" presStyleIdx="1" presStyleCnt="2"/>
      <dgm:spPr/>
    </dgm:pt>
    <dgm:pt modelId="{0928FF38-6F5C-4C6C-91CA-F76BD862E1DF}" type="pres">
      <dgm:prSet presAssocID="{B6D31D93-15B4-4ED7-9C34-0E506C15E0B7}" presName="rootConnector" presStyleLbl="node1" presStyleIdx="1" presStyleCnt="2"/>
      <dgm:spPr/>
    </dgm:pt>
    <dgm:pt modelId="{BC1C84B5-AC2E-465C-8118-0F88ED9CF365}" type="pres">
      <dgm:prSet presAssocID="{B6D31D93-15B4-4ED7-9C34-0E506C15E0B7}" presName="childShape" presStyleCnt="0"/>
      <dgm:spPr/>
    </dgm:pt>
    <dgm:pt modelId="{88BF09A7-B74A-45A7-9DF3-53B5DB64738C}" type="pres">
      <dgm:prSet presAssocID="{6E599711-A6DE-4875-AC4E-7FC57152C694}" presName="Name13" presStyleLbl="parChTrans1D2" presStyleIdx="1" presStyleCnt="2"/>
      <dgm:spPr/>
    </dgm:pt>
    <dgm:pt modelId="{70C7712F-3BB8-4B54-B938-F5491FD01337}" type="pres">
      <dgm:prSet presAssocID="{6950F544-90F8-45FD-A829-E6938C5E1ED7}" presName="childText" presStyleLbl="bgAcc1" presStyleIdx="1" presStyleCnt="2">
        <dgm:presLayoutVars>
          <dgm:bulletEnabled val="1"/>
        </dgm:presLayoutVars>
      </dgm:prSet>
      <dgm:spPr/>
    </dgm:pt>
  </dgm:ptLst>
  <dgm:cxnLst>
    <dgm:cxn modelId="{C3FDB939-4DD4-4C46-A793-B6A69F1FCA2F}" type="presOf" srcId="{71786C8D-46AF-4A43-AA9E-CEE2F0DA45EA}" destId="{66CC54F7-626E-4A3A-A25D-CEB838066CC4}" srcOrd="0" destOrd="0" presId="urn:microsoft.com/office/officeart/2005/8/layout/hierarchy3"/>
    <dgm:cxn modelId="{173F3C7A-E5F9-42A7-9C6D-6FA6B637C58A}" srcId="{92CE00B8-2C34-4BA6-9E50-6E794C8EA817}" destId="{B6D31D93-15B4-4ED7-9C34-0E506C15E0B7}" srcOrd="1" destOrd="0" parTransId="{7A5FB529-D7E4-4485-B583-038B2CD53854}" sibTransId="{C5CA12EE-5098-4A45-944C-A425730C0D9F}"/>
    <dgm:cxn modelId="{4131F67A-A5E1-4D57-97B7-C32397591AFE}" type="presOf" srcId="{92CE00B8-2C34-4BA6-9E50-6E794C8EA817}" destId="{8F7A70BC-992C-4F84-A5A1-D5268F1C3BE7}" srcOrd="0" destOrd="0" presId="urn:microsoft.com/office/officeart/2005/8/layout/hierarchy3"/>
    <dgm:cxn modelId="{728ADE89-6F55-4241-B8E1-29A9C60F217E}" type="presOf" srcId="{F6A49233-D1D3-429E-8CB4-DFBB76C6FB9D}" destId="{C5A6BCA2-5118-4978-A8FA-AFB97368B9E7}" srcOrd="0" destOrd="0" presId="urn:microsoft.com/office/officeart/2005/8/layout/hierarchy3"/>
    <dgm:cxn modelId="{E24C3E8E-93BF-4B77-9CAD-DC43768631A2}" type="presOf" srcId="{6950F544-90F8-45FD-A829-E6938C5E1ED7}" destId="{70C7712F-3BB8-4B54-B938-F5491FD01337}" srcOrd="0" destOrd="0" presId="urn:microsoft.com/office/officeart/2005/8/layout/hierarchy3"/>
    <dgm:cxn modelId="{842FCD9C-9F5B-4688-93ED-D5C29AA7AC2B}" srcId="{B6D31D93-15B4-4ED7-9C34-0E506C15E0B7}" destId="{6950F544-90F8-45FD-A829-E6938C5E1ED7}" srcOrd="0" destOrd="0" parTransId="{6E599711-A6DE-4875-AC4E-7FC57152C694}" sibTransId="{30C0B81C-4E4A-4884-AF67-7AD9E00EE955}"/>
    <dgm:cxn modelId="{BB4E81A9-0FF0-4F7A-9A13-99CEF5CD0B66}" srcId="{71786C8D-46AF-4A43-AA9E-CEE2F0DA45EA}" destId="{F6A49233-D1D3-429E-8CB4-DFBB76C6FB9D}" srcOrd="0" destOrd="0" parTransId="{2FCAF938-8F85-48F3-A8D4-9C599E05448A}" sibTransId="{D164C56E-6A8A-433D-9828-1822D650C739}"/>
    <dgm:cxn modelId="{9F9176C1-8B8B-47DC-BEC3-16EC41B4FE09}" type="presOf" srcId="{B6D31D93-15B4-4ED7-9C34-0E506C15E0B7}" destId="{0928FF38-6F5C-4C6C-91CA-F76BD862E1DF}" srcOrd="1" destOrd="0" presId="urn:microsoft.com/office/officeart/2005/8/layout/hierarchy3"/>
    <dgm:cxn modelId="{C4085FC8-F9D4-4A17-AFAF-9569F26BEC67}" srcId="{92CE00B8-2C34-4BA6-9E50-6E794C8EA817}" destId="{71786C8D-46AF-4A43-AA9E-CEE2F0DA45EA}" srcOrd="0" destOrd="0" parTransId="{E3F258FE-76DF-4D18-A935-7BCF1C7BD204}" sibTransId="{E19AD83A-7106-4C65-A59E-E30FC7A076DE}"/>
    <dgm:cxn modelId="{71C3DDC8-FCE0-4BAD-99E7-EFB5DB4730F7}" type="presOf" srcId="{2FCAF938-8F85-48F3-A8D4-9C599E05448A}" destId="{D7AE4EEF-66EE-4F6E-8290-8C1DCAE0A19F}" srcOrd="0" destOrd="0" presId="urn:microsoft.com/office/officeart/2005/8/layout/hierarchy3"/>
    <dgm:cxn modelId="{7733A3E9-1B13-4F8C-99D6-21F8B643B60A}" type="presOf" srcId="{B6D31D93-15B4-4ED7-9C34-0E506C15E0B7}" destId="{4032E94C-3638-4E21-875C-CE275F1848BC}" srcOrd="0" destOrd="0" presId="urn:microsoft.com/office/officeart/2005/8/layout/hierarchy3"/>
    <dgm:cxn modelId="{9A3B12EB-C885-423E-AB53-3A5B1ACCA22F}" type="presOf" srcId="{6E599711-A6DE-4875-AC4E-7FC57152C694}" destId="{88BF09A7-B74A-45A7-9DF3-53B5DB64738C}" srcOrd="0" destOrd="0" presId="urn:microsoft.com/office/officeart/2005/8/layout/hierarchy3"/>
    <dgm:cxn modelId="{4DD9D1F2-0553-4864-BA7E-AA5311AF2F62}" type="presOf" srcId="{71786C8D-46AF-4A43-AA9E-CEE2F0DA45EA}" destId="{2CDCA26D-2596-4085-BBDA-98786D8564F1}" srcOrd="1" destOrd="0" presId="urn:microsoft.com/office/officeart/2005/8/layout/hierarchy3"/>
    <dgm:cxn modelId="{C581470F-6CA0-41BA-A074-2B4B05A93224}" type="presParOf" srcId="{8F7A70BC-992C-4F84-A5A1-D5268F1C3BE7}" destId="{BB9F6ABC-E224-4D0B-9F9D-69760ED76C71}" srcOrd="0" destOrd="0" presId="urn:microsoft.com/office/officeart/2005/8/layout/hierarchy3"/>
    <dgm:cxn modelId="{30861862-490C-438A-A02C-C065385F8715}" type="presParOf" srcId="{BB9F6ABC-E224-4D0B-9F9D-69760ED76C71}" destId="{091CB196-03AF-48BC-893A-F6D0461A44FF}" srcOrd="0" destOrd="0" presId="urn:microsoft.com/office/officeart/2005/8/layout/hierarchy3"/>
    <dgm:cxn modelId="{10091DBF-722D-4C80-A7E5-4A862BBD3EFF}" type="presParOf" srcId="{091CB196-03AF-48BC-893A-F6D0461A44FF}" destId="{66CC54F7-626E-4A3A-A25D-CEB838066CC4}" srcOrd="0" destOrd="0" presId="urn:microsoft.com/office/officeart/2005/8/layout/hierarchy3"/>
    <dgm:cxn modelId="{9C958551-2EEC-4044-9FBF-9420989B87D7}" type="presParOf" srcId="{091CB196-03AF-48BC-893A-F6D0461A44FF}" destId="{2CDCA26D-2596-4085-BBDA-98786D8564F1}" srcOrd="1" destOrd="0" presId="urn:microsoft.com/office/officeart/2005/8/layout/hierarchy3"/>
    <dgm:cxn modelId="{330CBB67-3A8B-4C64-ADC9-E3A685AE93EB}" type="presParOf" srcId="{BB9F6ABC-E224-4D0B-9F9D-69760ED76C71}" destId="{ADF21B39-CEBB-45F9-AD0B-9A25406655C0}" srcOrd="1" destOrd="0" presId="urn:microsoft.com/office/officeart/2005/8/layout/hierarchy3"/>
    <dgm:cxn modelId="{52EA8262-97A0-40D8-BCA3-DB6FEEDFD84E}" type="presParOf" srcId="{ADF21B39-CEBB-45F9-AD0B-9A25406655C0}" destId="{D7AE4EEF-66EE-4F6E-8290-8C1DCAE0A19F}" srcOrd="0" destOrd="0" presId="urn:microsoft.com/office/officeart/2005/8/layout/hierarchy3"/>
    <dgm:cxn modelId="{CAC77EAD-58DA-4ED8-846C-3ADD42F415D2}" type="presParOf" srcId="{ADF21B39-CEBB-45F9-AD0B-9A25406655C0}" destId="{C5A6BCA2-5118-4978-A8FA-AFB97368B9E7}" srcOrd="1" destOrd="0" presId="urn:microsoft.com/office/officeart/2005/8/layout/hierarchy3"/>
    <dgm:cxn modelId="{2DA898DB-DCC9-47EE-ADF6-E6643C1C44EA}" type="presParOf" srcId="{8F7A70BC-992C-4F84-A5A1-D5268F1C3BE7}" destId="{4981A36F-57F8-4A42-9C27-9C3359DB3622}" srcOrd="1" destOrd="0" presId="urn:microsoft.com/office/officeart/2005/8/layout/hierarchy3"/>
    <dgm:cxn modelId="{D3EE8460-F88A-41FA-A96E-08550C825DF5}" type="presParOf" srcId="{4981A36F-57F8-4A42-9C27-9C3359DB3622}" destId="{813189AF-3606-41B3-A751-9029B51519E3}" srcOrd="0" destOrd="0" presId="urn:microsoft.com/office/officeart/2005/8/layout/hierarchy3"/>
    <dgm:cxn modelId="{4D5B9BD7-1D7E-441A-BEF9-FD6CC793F47F}" type="presParOf" srcId="{813189AF-3606-41B3-A751-9029B51519E3}" destId="{4032E94C-3638-4E21-875C-CE275F1848BC}" srcOrd="0" destOrd="0" presId="urn:microsoft.com/office/officeart/2005/8/layout/hierarchy3"/>
    <dgm:cxn modelId="{0CB3D4E0-CDC4-4E68-A4CE-E4720F147C37}" type="presParOf" srcId="{813189AF-3606-41B3-A751-9029B51519E3}" destId="{0928FF38-6F5C-4C6C-91CA-F76BD862E1DF}" srcOrd="1" destOrd="0" presId="urn:microsoft.com/office/officeart/2005/8/layout/hierarchy3"/>
    <dgm:cxn modelId="{0C0743FC-D5B3-4FD1-820A-D7B5E4CFB139}" type="presParOf" srcId="{4981A36F-57F8-4A42-9C27-9C3359DB3622}" destId="{BC1C84B5-AC2E-465C-8118-0F88ED9CF365}" srcOrd="1" destOrd="0" presId="urn:microsoft.com/office/officeart/2005/8/layout/hierarchy3"/>
    <dgm:cxn modelId="{D3E98AA5-9EC5-4666-9C00-ECE8014CE068}" type="presParOf" srcId="{BC1C84B5-AC2E-465C-8118-0F88ED9CF365}" destId="{88BF09A7-B74A-45A7-9DF3-53B5DB64738C}" srcOrd="0" destOrd="0" presId="urn:microsoft.com/office/officeart/2005/8/layout/hierarchy3"/>
    <dgm:cxn modelId="{53FAD382-AF5D-4022-8837-CFA1E652421B}" type="presParOf" srcId="{BC1C84B5-AC2E-465C-8118-0F88ED9CF365}" destId="{70C7712F-3BB8-4B54-B938-F5491FD01337}"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0AAD78-E5C7-40C3-BF15-4177F2A0A76C}">
      <dsp:nvSpPr>
        <dsp:cNvPr id="0" name=""/>
        <dsp:cNvSpPr/>
      </dsp:nvSpPr>
      <dsp:spPr>
        <a:xfrm rot="5400000">
          <a:off x="4507444" y="-1321682"/>
          <a:ext cx="2051299" cy="5207618"/>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US" sz="3000" kern="1200" dirty="0" err="1"/>
            <a:t>Tindak</a:t>
          </a:r>
          <a:r>
            <a:rPr lang="en-US" sz="3000" kern="1200" dirty="0"/>
            <a:t> </a:t>
          </a:r>
          <a:r>
            <a:rPr lang="en-US" sz="3000" kern="1200" dirty="0" err="1"/>
            <a:t>pidana</a:t>
          </a:r>
          <a:r>
            <a:rPr lang="en-US" sz="3000" kern="1200" dirty="0"/>
            <a:t> </a:t>
          </a:r>
          <a:r>
            <a:rPr lang="en-US" sz="3000" kern="1200" dirty="0" err="1"/>
            <a:t>terbukti</a:t>
          </a:r>
          <a:r>
            <a:rPr lang="en-US" sz="3000" kern="1200" dirty="0"/>
            <a:t>, </a:t>
          </a:r>
          <a:r>
            <a:rPr lang="en-US" sz="3000" kern="1200" dirty="0" err="1"/>
            <a:t>tapi</a:t>
          </a:r>
          <a:r>
            <a:rPr lang="en-US" sz="3000" kern="1200" dirty="0"/>
            <a:t> </a:t>
          </a:r>
          <a:r>
            <a:rPr lang="en-US" sz="3000" kern="1200" dirty="0" err="1"/>
            <a:t>tdk</a:t>
          </a:r>
          <a:r>
            <a:rPr lang="en-US" sz="3000" kern="1200" dirty="0"/>
            <a:t> </a:t>
          </a:r>
          <a:r>
            <a:rPr lang="en-US" sz="3000" kern="1200" dirty="0" err="1"/>
            <a:t>dapa</a:t>
          </a:r>
          <a:r>
            <a:rPr lang="en-US" sz="3000" kern="1200" dirty="0"/>
            <a:t> </a:t>
          </a:r>
          <a:r>
            <a:rPr lang="en-US" sz="3000" kern="1200" dirty="0" err="1"/>
            <a:t>dituntut</a:t>
          </a:r>
          <a:r>
            <a:rPr lang="en-US" sz="3000" kern="1200" dirty="0"/>
            <a:t> </a:t>
          </a:r>
          <a:r>
            <a:rPr lang="en-US" sz="3000" kern="1200" dirty="0" err="1"/>
            <a:t>karena</a:t>
          </a:r>
          <a:r>
            <a:rPr lang="en-US" sz="3000" kern="1200" dirty="0"/>
            <a:t> </a:t>
          </a:r>
          <a:r>
            <a:rPr lang="en-US" sz="3000" kern="1200" dirty="0" err="1"/>
            <a:t>keadaan</a:t>
          </a:r>
          <a:endParaRPr lang="en-ID" sz="3000" kern="1200" dirty="0"/>
        </a:p>
      </dsp:txBody>
      <dsp:txXfrm rot="-5400000">
        <a:off x="2929285" y="356613"/>
        <a:ext cx="5107482" cy="1851027"/>
      </dsp:txXfrm>
    </dsp:sp>
    <dsp:sp modelId="{86BEF7AB-F4B5-49C0-8BE5-D566240991F1}">
      <dsp:nvSpPr>
        <dsp:cNvPr id="0" name=""/>
        <dsp:cNvSpPr/>
      </dsp:nvSpPr>
      <dsp:spPr>
        <a:xfrm>
          <a:off x="0" y="64"/>
          <a:ext cx="2929285" cy="256412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ID" sz="3500" kern="1200" dirty="0" err="1"/>
            <a:t>Gugurnya</a:t>
          </a:r>
          <a:r>
            <a:rPr lang="en-ID" sz="3500" kern="1200" dirty="0"/>
            <a:t> </a:t>
          </a:r>
          <a:r>
            <a:rPr lang="en-ID" sz="3500" kern="1200" dirty="0" err="1"/>
            <a:t>kewenangan</a:t>
          </a:r>
          <a:r>
            <a:rPr lang="en-ID" sz="3500" kern="1200" dirty="0"/>
            <a:t> </a:t>
          </a:r>
          <a:r>
            <a:rPr lang="en-ID" sz="3500" kern="1200" dirty="0" err="1"/>
            <a:t>menuntut</a:t>
          </a:r>
          <a:endParaRPr lang="en-ID" sz="3500" kern="1200" dirty="0"/>
        </a:p>
      </dsp:txBody>
      <dsp:txXfrm>
        <a:off x="125170" y="125234"/>
        <a:ext cx="2678945" cy="2313784"/>
      </dsp:txXfrm>
    </dsp:sp>
    <dsp:sp modelId="{33FC9220-5B4B-4F10-B919-21E1160A2D75}">
      <dsp:nvSpPr>
        <dsp:cNvPr id="0" name=""/>
        <dsp:cNvSpPr/>
      </dsp:nvSpPr>
      <dsp:spPr>
        <a:xfrm rot="5400000">
          <a:off x="4507444" y="1370648"/>
          <a:ext cx="2051299" cy="5207618"/>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a:lnSpc>
              <a:spcPct val="90000"/>
            </a:lnSpc>
            <a:spcBef>
              <a:spcPct val="0"/>
            </a:spcBef>
            <a:spcAft>
              <a:spcPct val="15000"/>
            </a:spcAft>
            <a:buChar char="•"/>
          </a:pPr>
          <a:r>
            <a:rPr lang="en-ID" sz="3000" kern="1200" dirty="0" err="1"/>
            <a:t>Tindak</a:t>
          </a:r>
          <a:r>
            <a:rPr lang="en-ID" sz="3000" kern="1200" dirty="0"/>
            <a:t> </a:t>
          </a:r>
          <a:r>
            <a:rPr lang="en-ID" sz="3000" kern="1200" dirty="0" err="1"/>
            <a:t>pidana</a:t>
          </a:r>
          <a:r>
            <a:rPr lang="en-ID" sz="3000" kern="1200" dirty="0"/>
            <a:t> </a:t>
          </a:r>
          <a:r>
            <a:rPr lang="en-ID" sz="3000" kern="1200" dirty="0" err="1"/>
            <a:t>telah</a:t>
          </a:r>
          <a:r>
            <a:rPr lang="en-ID" sz="3000" kern="1200" dirty="0"/>
            <a:t> </a:t>
          </a:r>
          <a:r>
            <a:rPr lang="en-ID" sz="3000" kern="1200" dirty="0" err="1"/>
            <a:t>diputus</a:t>
          </a:r>
          <a:r>
            <a:rPr lang="en-ID" sz="3000" kern="1200" dirty="0"/>
            <a:t> oleh </a:t>
          </a:r>
          <a:r>
            <a:rPr lang="en-ID" sz="3000" kern="1200" dirty="0" err="1"/>
            <a:t>pengadilan</a:t>
          </a:r>
          <a:r>
            <a:rPr lang="en-ID" sz="3000" kern="1200" dirty="0"/>
            <a:t>, </a:t>
          </a:r>
          <a:r>
            <a:rPr lang="en-ID" sz="3000" kern="1200" dirty="0" err="1"/>
            <a:t>tetapi</a:t>
          </a:r>
          <a:r>
            <a:rPr lang="en-ID" sz="3000" kern="1200" dirty="0"/>
            <a:t> </a:t>
          </a:r>
          <a:r>
            <a:rPr lang="en-ID" sz="3000" kern="1200" dirty="0" err="1"/>
            <a:t>pidana</a:t>
          </a:r>
          <a:r>
            <a:rPr lang="en-ID" sz="3000" kern="1200" dirty="0"/>
            <a:t> </a:t>
          </a:r>
          <a:r>
            <a:rPr lang="en-ID" sz="3000" kern="1200" dirty="0" err="1"/>
            <a:t>tidak</a:t>
          </a:r>
          <a:r>
            <a:rPr lang="en-ID" sz="3000" kern="1200" dirty="0"/>
            <a:t> </a:t>
          </a:r>
          <a:r>
            <a:rPr lang="en-ID" sz="3000" kern="1200" dirty="0" err="1"/>
            <a:t>dapat</a:t>
          </a:r>
          <a:r>
            <a:rPr lang="en-ID" sz="3000" kern="1200" dirty="0"/>
            <a:t> </a:t>
          </a:r>
          <a:r>
            <a:rPr lang="en-ID" sz="3000" kern="1200" dirty="0" err="1"/>
            <a:t>dilaksanakan</a:t>
          </a:r>
          <a:r>
            <a:rPr lang="en-ID" sz="3000" kern="1200" dirty="0"/>
            <a:t> </a:t>
          </a:r>
          <a:r>
            <a:rPr lang="en-US" sz="3000" kern="1200" dirty="0" err="1"/>
            <a:t>karena</a:t>
          </a:r>
          <a:r>
            <a:rPr lang="en-US" sz="3000" kern="1200" dirty="0"/>
            <a:t> </a:t>
          </a:r>
          <a:r>
            <a:rPr lang="en-US" sz="3000" kern="1200" dirty="0" err="1"/>
            <a:t>keadaan</a:t>
          </a:r>
          <a:endParaRPr lang="en-ID" sz="3000" kern="1200" dirty="0"/>
        </a:p>
      </dsp:txBody>
      <dsp:txXfrm rot="-5400000">
        <a:off x="2929285" y="3048943"/>
        <a:ext cx="5107482" cy="1851027"/>
      </dsp:txXfrm>
    </dsp:sp>
    <dsp:sp modelId="{D4ABAEEA-0D79-4519-BD90-79462E7D222A}">
      <dsp:nvSpPr>
        <dsp:cNvPr id="0" name=""/>
        <dsp:cNvSpPr/>
      </dsp:nvSpPr>
      <dsp:spPr>
        <a:xfrm>
          <a:off x="0" y="2692395"/>
          <a:ext cx="2929285" cy="2564124"/>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ID" sz="3500" kern="1200" dirty="0" err="1"/>
            <a:t>Gugurnya</a:t>
          </a:r>
          <a:r>
            <a:rPr lang="en-ID" sz="3500" kern="1200" dirty="0"/>
            <a:t> </a:t>
          </a:r>
          <a:r>
            <a:rPr lang="en-ID" sz="3500" kern="1200" dirty="0" err="1"/>
            <a:t>kewenangan</a:t>
          </a:r>
          <a:r>
            <a:rPr lang="en-ID" sz="3500" kern="1200" dirty="0"/>
            <a:t> </a:t>
          </a:r>
          <a:r>
            <a:rPr lang="en-ID" sz="3500" kern="1200" dirty="0" err="1"/>
            <a:t>menjalankan</a:t>
          </a:r>
          <a:r>
            <a:rPr lang="en-ID" sz="3500" kern="1200" dirty="0"/>
            <a:t> </a:t>
          </a:r>
          <a:r>
            <a:rPr lang="en-ID" sz="3500" kern="1200" dirty="0" err="1"/>
            <a:t>pidana</a:t>
          </a:r>
          <a:endParaRPr lang="en-ID" sz="3500" kern="1200" dirty="0"/>
        </a:p>
      </dsp:txBody>
      <dsp:txXfrm>
        <a:off x="125170" y="2817565"/>
        <a:ext cx="2678945" cy="23137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4B4B5-725E-4FD8-BE19-FCF0C0CBED78}">
      <dsp:nvSpPr>
        <dsp:cNvPr id="0" name=""/>
        <dsp:cNvSpPr/>
      </dsp:nvSpPr>
      <dsp:spPr>
        <a:xfrm>
          <a:off x="2327" y="2195189"/>
          <a:ext cx="2164459" cy="1082229"/>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D" sz="1800" kern="1200" dirty="0" err="1">
              <a:latin typeface="Cambria" panose="02040503050406030204" pitchFamily="18" charset="0"/>
              <a:ea typeface="Cambria" panose="02040503050406030204" pitchFamily="18" charset="0"/>
            </a:rPr>
            <a:t>Hak</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prerogatif</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Presiden</a:t>
          </a:r>
          <a:endParaRPr lang="en-ID" sz="1800" kern="1200" dirty="0">
            <a:latin typeface="Cambria" panose="02040503050406030204" pitchFamily="18" charset="0"/>
            <a:ea typeface="Cambria" panose="02040503050406030204" pitchFamily="18" charset="0"/>
          </a:endParaRPr>
        </a:p>
      </dsp:txBody>
      <dsp:txXfrm>
        <a:off x="34024" y="2226886"/>
        <a:ext cx="2101065" cy="1018835"/>
      </dsp:txXfrm>
    </dsp:sp>
    <dsp:sp modelId="{CA8ABD12-33B6-42F9-AC37-F5D38BDE6B40}">
      <dsp:nvSpPr>
        <dsp:cNvPr id="0" name=""/>
        <dsp:cNvSpPr/>
      </dsp:nvSpPr>
      <dsp:spPr>
        <a:xfrm rot="19457599">
          <a:off x="2066570" y="2407365"/>
          <a:ext cx="1066215" cy="35595"/>
        </a:xfrm>
        <a:custGeom>
          <a:avLst/>
          <a:gdLst/>
          <a:ahLst/>
          <a:cxnLst/>
          <a:rect l="0" t="0" r="0" b="0"/>
          <a:pathLst>
            <a:path>
              <a:moveTo>
                <a:pt x="0" y="17797"/>
              </a:moveTo>
              <a:lnTo>
                <a:pt x="1066215" y="17797"/>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2573023" y="2398507"/>
        <a:ext cx="53310" cy="53310"/>
      </dsp:txXfrm>
    </dsp:sp>
    <dsp:sp modelId="{B6BEF7A1-ECD1-4503-844C-A592DAB8F081}">
      <dsp:nvSpPr>
        <dsp:cNvPr id="0" name=""/>
        <dsp:cNvSpPr/>
      </dsp:nvSpPr>
      <dsp:spPr>
        <a:xfrm>
          <a:off x="3032570" y="1572907"/>
          <a:ext cx="2164459" cy="1082229"/>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Cambria" panose="02040503050406030204" pitchFamily="18" charset="0"/>
              <a:ea typeface="Cambria" panose="02040503050406030204" pitchFamily="18" charset="0"/>
            </a:rPr>
            <a:t>Amnesti</a:t>
          </a:r>
          <a:endParaRPr lang="en-ID" sz="1800" kern="1200" dirty="0">
            <a:latin typeface="Cambria" panose="02040503050406030204" pitchFamily="18" charset="0"/>
            <a:ea typeface="Cambria" panose="02040503050406030204" pitchFamily="18" charset="0"/>
          </a:endParaRPr>
        </a:p>
      </dsp:txBody>
      <dsp:txXfrm>
        <a:off x="3064267" y="1604604"/>
        <a:ext cx="2101065" cy="1018835"/>
      </dsp:txXfrm>
    </dsp:sp>
    <dsp:sp modelId="{D9B92177-4B82-4D6D-9816-9C541F85C32C}">
      <dsp:nvSpPr>
        <dsp:cNvPr id="0" name=""/>
        <dsp:cNvSpPr/>
      </dsp:nvSpPr>
      <dsp:spPr>
        <a:xfrm>
          <a:off x="5197029" y="2096224"/>
          <a:ext cx="865783" cy="35595"/>
        </a:xfrm>
        <a:custGeom>
          <a:avLst/>
          <a:gdLst/>
          <a:ahLst/>
          <a:cxnLst/>
          <a:rect l="0" t="0" r="0" b="0"/>
          <a:pathLst>
            <a:path>
              <a:moveTo>
                <a:pt x="0" y="17797"/>
              </a:moveTo>
              <a:lnTo>
                <a:pt x="865783" y="17797"/>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608276" y="2092377"/>
        <a:ext cx="43289" cy="43289"/>
      </dsp:txXfrm>
    </dsp:sp>
    <dsp:sp modelId="{23DFABED-BA81-4E9E-9467-F170937749E0}">
      <dsp:nvSpPr>
        <dsp:cNvPr id="0" name=""/>
        <dsp:cNvSpPr/>
      </dsp:nvSpPr>
      <dsp:spPr>
        <a:xfrm>
          <a:off x="6062813" y="1572907"/>
          <a:ext cx="2164459" cy="1082229"/>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D" sz="1800" kern="1200" dirty="0" err="1">
              <a:latin typeface="Cambria" panose="02040503050406030204" pitchFamily="18" charset="0"/>
              <a:ea typeface="Cambria" panose="02040503050406030204" pitchFamily="18" charset="0"/>
            </a:rPr>
            <a:t>Pengampunan</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atau</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penghapusan</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hukuman</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secara</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kolektif</a:t>
          </a:r>
          <a:endParaRPr lang="en-ID" sz="1800" kern="1200" dirty="0">
            <a:latin typeface="Cambria" panose="02040503050406030204" pitchFamily="18" charset="0"/>
            <a:ea typeface="Cambria" panose="02040503050406030204" pitchFamily="18" charset="0"/>
          </a:endParaRPr>
        </a:p>
      </dsp:txBody>
      <dsp:txXfrm>
        <a:off x="6094510" y="1604604"/>
        <a:ext cx="2101065" cy="1018835"/>
      </dsp:txXfrm>
    </dsp:sp>
    <dsp:sp modelId="{91A6CB03-5750-4FDA-9836-B9884124EBBD}">
      <dsp:nvSpPr>
        <dsp:cNvPr id="0" name=""/>
        <dsp:cNvSpPr/>
      </dsp:nvSpPr>
      <dsp:spPr>
        <a:xfrm rot="2142401">
          <a:off x="2066570" y="3029647"/>
          <a:ext cx="1066215" cy="35595"/>
        </a:xfrm>
        <a:custGeom>
          <a:avLst/>
          <a:gdLst/>
          <a:ahLst/>
          <a:cxnLst/>
          <a:rect l="0" t="0" r="0" b="0"/>
          <a:pathLst>
            <a:path>
              <a:moveTo>
                <a:pt x="0" y="17797"/>
              </a:moveTo>
              <a:lnTo>
                <a:pt x="1066215" y="17797"/>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2573023" y="3020789"/>
        <a:ext cx="53310" cy="53310"/>
      </dsp:txXfrm>
    </dsp:sp>
    <dsp:sp modelId="{A7DBF8F4-A610-47CC-ADD4-A235EEC35193}">
      <dsp:nvSpPr>
        <dsp:cNvPr id="0" name=""/>
        <dsp:cNvSpPr/>
      </dsp:nvSpPr>
      <dsp:spPr>
        <a:xfrm>
          <a:off x="3032570" y="2817471"/>
          <a:ext cx="2164459" cy="1082229"/>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err="1">
              <a:latin typeface="Cambria" panose="02040503050406030204" pitchFamily="18" charset="0"/>
              <a:ea typeface="Cambria" panose="02040503050406030204" pitchFamily="18" charset="0"/>
            </a:rPr>
            <a:t>Abolisi</a:t>
          </a:r>
          <a:endParaRPr lang="en-ID" sz="1800" kern="1200" dirty="0">
            <a:latin typeface="Cambria" panose="02040503050406030204" pitchFamily="18" charset="0"/>
            <a:ea typeface="Cambria" panose="02040503050406030204" pitchFamily="18" charset="0"/>
          </a:endParaRPr>
        </a:p>
      </dsp:txBody>
      <dsp:txXfrm>
        <a:off x="3064267" y="2849168"/>
        <a:ext cx="2101065" cy="1018835"/>
      </dsp:txXfrm>
    </dsp:sp>
    <dsp:sp modelId="{9EC16BDA-8C28-4724-8632-6680C885BD7E}">
      <dsp:nvSpPr>
        <dsp:cNvPr id="0" name=""/>
        <dsp:cNvSpPr/>
      </dsp:nvSpPr>
      <dsp:spPr>
        <a:xfrm>
          <a:off x="5197029" y="3340788"/>
          <a:ext cx="865783" cy="35595"/>
        </a:xfrm>
        <a:custGeom>
          <a:avLst/>
          <a:gdLst/>
          <a:ahLst/>
          <a:cxnLst/>
          <a:rect l="0" t="0" r="0" b="0"/>
          <a:pathLst>
            <a:path>
              <a:moveTo>
                <a:pt x="0" y="17797"/>
              </a:moveTo>
              <a:lnTo>
                <a:pt x="865783" y="17797"/>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608276" y="3336941"/>
        <a:ext cx="43289" cy="43289"/>
      </dsp:txXfrm>
    </dsp:sp>
    <dsp:sp modelId="{C9936FCA-3AC2-4C62-96F4-FFCB0F7CBF53}">
      <dsp:nvSpPr>
        <dsp:cNvPr id="0" name=""/>
        <dsp:cNvSpPr/>
      </dsp:nvSpPr>
      <dsp:spPr>
        <a:xfrm>
          <a:off x="6062813" y="2817471"/>
          <a:ext cx="2164459" cy="1082229"/>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D" sz="1800" kern="1200" dirty="0" err="1">
              <a:latin typeface="Cambria" panose="02040503050406030204" pitchFamily="18" charset="0"/>
              <a:ea typeface="Cambria" panose="02040503050406030204" pitchFamily="18" charset="0"/>
            </a:rPr>
            <a:t>Menghapuskan</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atau</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mengurangi</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sanksi</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pidana</a:t>
          </a:r>
          <a:r>
            <a:rPr lang="en-ID" sz="1800" kern="1200" dirty="0">
              <a:latin typeface="Cambria" panose="02040503050406030204" pitchFamily="18" charset="0"/>
              <a:ea typeface="Cambria" panose="02040503050406030204" pitchFamily="18" charset="0"/>
            </a:rPr>
            <a:t> </a:t>
          </a:r>
          <a:r>
            <a:rPr lang="en-ID" sz="1800" kern="1200" dirty="0" err="1">
              <a:latin typeface="Cambria" panose="02040503050406030204" pitchFamily="18" charset="0"/>
              <a:ea typeface="Cambria" panose="02040503050406030204" pitchFamily="18" charset="0"/>
            </a:rPr>
            <a:t>secara</a:t>
          </a:r>
          <a:r>
            <a:rPr lang="en-ID" sz="1800" kern="1200" dirty="0">
              <a:latin typeface="Cambria" panose="02040503050406030204" pitchFamily="18" charset="0"/>
              <a:ea typeface="Cambria" panose="02040503050406030204" pitchFamily="18" charset="0"/>
            </a:rPr>
            <a:t> individual</a:t>
          </a:r>
        </a:p>
      </dsp:txBody>
      <dsp:txXfrm>
        <a:off x="6094510" y="2849168"/>
        <a:ext cx="2101065" cy="10188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21073B-8581-4E34-BC14-794775E8A121}">
      <dsp:nvSpPr>
        <dsp:cNvPr id="0" name=""/>
        <dsp:cNvSpPr/>
      </dsp:nvSpPr>
      <dsp:spPr>
        <a:xfrm>
          <a:off x="1380384" y="0"/>
          <a:ext cx="4496048" cy="4496048"/>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4787FD-100E-4115-9B2D-A9E2B1FC4CBF}">
      <dsp:nvSpPr>
        <dsp:cNvPr id="0" name=""/>
        <dsp:cNvSpPr/>
      </dsp:nvSpPr>
      <dsp:spPr>
        <a:xfrm>
          <a:off x="3628408" y="450043"/>
          <a:ext cx="2922431" cy="79910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mbria" panose="02040503050406030204" pitchFamily="18" charset="0"/>
              <a:ea typeface="Cambria" panose="02040503050406030204" pitchFamily="18" charset="0"/>
            </a:rPr>
            <a:t>Terpidana</a:t>
          </a:r>
          <a:r>
            <a:rPr lang="en-US" sz="1600" kern="1200" dirty="0">
              <a:latin typeface="Cambria" panose="02040503050406030204" pitchFamily="18" charset="0"/>
              <a:ea typeface="Cambria" panose="02040503050406030204" pitchFamily="18" charset="0"/>
            </a:rPr>
            <a:t> </a:t>
          </a:r>
          <a:r>
            <a:rPr lang="en-US" sz="1600" kern="1200" dirty="0" err="1">
              <a:latin typeface="Cambria" panose="02040503050406030204" pitchFamily="18" charset="0"/>
              <a:ea typeface="Cambria" panose="02040503050406030204" pitchFamily="18" charset="0"/>
            </a:rPr>
            <a:t>meninggal</a:t>
          </a:r>
          <a:r>
            <a:rPr lang="en-US" sz="1600" kern="1200" dirty="0">
              <a:latin typeface="Cambria" panose="02040503050406030204" pitchFamily="18" charset="0"/>
              <a:ea typeface="Cambria" panose="02040503050406030204" pitchFamily="18" charset="0"/>
            </a:rPr>
            <a:t> dunia</a:t>
          </a:r>
          <a:endParaRPr lang="en-ID" sz="1600" kern="1200" dirty="0">
            <a:latin typeface="Cambria" panose="02040503050406030204" pitchFamily="18" charset="0"/>
            <a:ea typeface="Cambria" panose="02040503050406030204" pitchFamily="18" charset="0"/>
          </a:endParaRPr>
        </a:p>
      </dsp:txBody>
      <dsp:txXfrm>
        <a:off x="3667417" y="489052"/>
        <a:ext cx="2844413" cy="721084"/>
      </dsp:txXfrm>
    </dsp:sp>
    <dsp:sp modelId="{BF3010A1-A691-4C8A-B407-5759E542EDCB}">
      <dsp:nvSpPr>
        <dsp:cNvPr id="0" name=""/>
        <dsp:cNvSpPr/>
      </dsp:nvSpPr>
      <dsp:spPr>
        <a:xfrm>
          <a:off x="3628408" y="1349033"/>
          <a:ext cx="2922431" cy="79910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mbria" panose="02040503050406030204" pitchFamily="18" charset="0"/>
              <a:ea typeface="Cambria" panose="02040503050406030204" pitchFamily="18" charset="0"/>
            </a:rPr>
            <a:t>Kedaluwarsa</a:t>
          </a:r>
          <a:endParaRPr lang="en-ID" sz="1600" kern="1200" dirty="0">
            <a:latin typeface="Cambria" panose="02040503050406030204" pitchFamily="18" charset="0"/>
            <a:ea typeface="Cambria" panose="02040503050406030204" pitchFamily="18" charset="0"/>
          </a:endParaRPr>
        </a:p>
      </dsp:txBody>
      <dsp:txXfrm>
        <a:off x="3667417" y="1388042"/>
        <a:ext cx="2844413" cy="721084"/>
      </dsp:txXfrm>
    </dsp:sp>
    <dsp:sp modelId="{564EB0E6-8686-49CE-8ECD-1A3D770606FA}">
      <dsp:nvSpPr>
        <dsp:cNvPr id="0" name=""/>
        <dsp:cNvSpPr/>
      </dsp:nvSpPr>
      <dsp:spPr>
        <a:xfrm>
          <a:off x="3628408" y="2248023"/>
          <a:ext cx="2922431" cy="79910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err="1">
              <a:latin typeface="Cambria" panose="02040503050406030204" pitchFamily="18" charset="0"/>
              <a:ea typeface="Cambria" panose="02040503050406030204" pitchFamily="18" charset="0"/>
            </a:rPr>
            <a:t>Mendapat</a:t>
          </a:r>
          <a:r>
            <a:rPr lang="en-US" sz="1600" kern="1200" dirty="0">
              <a:latin typeface="Cambria" panose="02040503050406030204" pitchFamily="18" charset="0"/>
              <a:ea typeface="Cambria" panose="02040503050406030204" pitchFamily="18" charset="0"/>
            </a:rPr>
            <a:t> </a:t>
          </a:r>
          <a:r>
            <a:rPr lang="en-US" sz="1600" kern="1200" dirty="0" err="1">
              <a:latin typeface="Cambria" panose="02040503050406030204" pitchFamily="18" charset="0"/>
              <a:ea typeface="Cambria" panose="02040503050406030204" pitchFamily="18" charset="0"/>
            </a:rPr>
            <a:t>grasi</a:t>
          </a:r>
          <a:r>
            <a:rPr lang="en-US" sz="1600" kern="1200" dirty="0">
              <a:latin typeface="Cambria" panose="02040503050406030204" pitchFamily="18" charset="0"/>
              <a:ea typeface="Cambria" panose="02040503050406030204" pitchFamily="18" charset="0"/>
            </a:rPr>
            <a:t> </a:t>
          </a:r>
          <a:r>
            <a:rPr lang="en-US" sz="1600" kern="1200" dirty="0" err="1">
              <a:latin typeface="Cambria" panose="02040503050406030204" pitchFamily="18" charset="0"/>
              <a:ea typeface="Cambria" panose="02040503050406030204" pitchFamily="18" charset="0"/>
            </a:rPr>
            <a:t>atau</a:t>
          </a:r>
          <a:r>
            <a:rPr lang="en-US" sz="1600" kern="1200" dirty="0">
              <a:latin typeface="Cambria" panose="02040503050406030204" pitchFamily="18" charset="0"/>
              <a:ea typeface="Cambria" panose="02040503050406030204" pitchFamily="18" charset="0"/>
            </a:rPr>
            <a:t> </a:t>
          </a:r>
          <a:r>
            <a:rPr lang="en-US" sz="1600" kern="1200" dirty="0" err="1">
              <a:latin typeface="Cambria" panose="02040503050406030204" pitchFamily="18" charset="0"/>
              <a:ea typeface="Cambria" panose="02040503050406030204" pitchFamily="18" charset="0"/>
            </a:rPr>
            <a:t>amnesti</a:t>
          </a:r>
          <a:endParaRPr lang="en-ID" sz="1600" kern="1200" dirty="0">
            <a:latin typeface="Cambria" panose="02040503050406030204" pitchFamily="18" charset="0"/>
            <a:ea typeface="Cambria" panose="02040503050406030204" pitchFamily="18" charset="0"/>
          </a:endParaRPr>
        </a:p>
      </dsp:txBody>
      <dsp:txXfrm>
        <a:off x="3667417" y="2287032"/>
        <a:ext cx="2844413" cy="721084"/>
      </dsp:txXfrm>
    </dsp:sp>
    <dsp:sp modelId="{3FEDA9FB-E964-411D-AD2D-E818FD1A7730}">
      <dsp:nvSpPr>
        <dsp:cNvPr id="0" name=""/>
        <dsp:cNvSpPr/>
      </dsp:nvSpPr>
      <dsp:spPr>
        <a:xfrm>
          <a:off x="3628408" y="3147014"/>
          <a:ext cx="2922431" cy="799102"/>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i-FI" sz="1600" kern="1200" dirty="0">
              <a:latin typeface="Cambria" panose="02040503050406030204" pitchFamily="18" charset="0"/>
              <a:ea typeface="Cambria" panose="02040503050406030204" pitchFamily="18" charset="0"/>
            </a:rPr>
            <a:t>Penyerahan untuk pelaksanaan pidana ke negara lain</a:t>
          </a:r>
          <a:endParaRPr lang="en-ID" sz="1600" kern="1200" dirty="0">
            <a:latin typeface="Cambria" panose="02040503050406030204" pitchFamily="18" charset="0"/>
            <a:ea typeface="Cambria" panose="02040503050406030204" pitchFamily="18" charset="0"/>
          </a:endParaRPr>
        </a:p>
      </dsp:txBody>
      <dsp:txXfrm>
        <a:off x="3667417" y="3186023"/>
        <a:ext cx="2844413" cy="7210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C54F7-626E-4A3A-A25D-CEB838066CC4}">
      <dsp:nvSpPr>
        <dsp:cNvPr id="0" name=""/>
        <dsp:cNvSpPr/>
      </dsp:nvSpPr>
      <dsp:spPr>
        <a:xfrm>
          <a:off x="984" y="16268"/>
          <a:ext cx="3583523" cy="179176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err="1">
              <a:latin typeface="Cambria" panose="02040503050406030204" pitchFamily="18" charset="0"/>
              <a:ea typeface="Cambria" panose="02040503050406030204" pitchFamily="18" charset="0"/>
            </a:rPr>
            <a:t>Grasi</a:t>
          </a:r>
          <a:endParaRPr lang="en-ID" sz="6500" kern="1200" dirty="0">
            <a:latin typeface="Cambria" panose="02040503050406030204" pitchFamily="18" charset="0"/>
            <a:ea typeface="Cambria" panose="02040503050406030204" pitchFamily="18" charset="0"/>
          </a:endParaRPr>
        </a:p>
      </dsp:txBody>
      <dsp:txXfrm>
        <a:off x="53463" y="68747"/>
        <a:ext cx="3478565" cy="1686803"/>
      </dsp:txXfrm>
    </dsp:sp>
    <dsp:sp modelId="{D7AE4EEF-66EE-4F6E-8290-8C1DCAE0A19F}">
      <dsp:nvSpPr>
        <dsp:cNvPr id="0" name=""/>
        <dsp:cNvSpPr/>
      </dsp:nvSpPr>
      <dsp:spPr>
        <a:xfrm>
          <a:off x="359336" y="1808029"/>
          <a:ext cx="358352" cy="1343821"/>
        </a:xfrm>
        <a:custGeom>
          <a:avLst/>
          <a:gdLst/>
          <a:ahLst/>
          <a:cxnLst/>
          <a:rect l="0" t="0" r="0" b="0"/>
          <a:pathLst>
            <a:path>
              <a:moveTo>
                <a:pt x="0" y="0"/>
              </a:moveTo>
              <a:lnTo>
                <a:pt x="0" y="1343821"/>
              </a:lnTo>
              <a:lnTo>
                <a:pt x="358352" y="13438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A6BCA2-5118-4978-A8FA-AFB97368B9E7}">
      <dsp:nvSpPr>
        <dsp:cNvPr id="0" name=""/>
        <dsp:cNvSpPr/>
      </dsp:nvSpPr>
      <dsp:spPr>
        <a:xfrm>
          <a:off x="717689" y="2255970"/>
          <a:ext cx="2866818" cy="17917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ID" sz="2000" kern="1200" dirty="0" err="1">
              <a:latin typeface="Cambria" panose="02040503050406030204" pitchFamily="18" charset="0"/>
              <a:ea typeface="Cambria" panose="02040503050406030204" pitchFamily="18" charset="0"/>
            </a:rPr>
            <a:t>Perubahan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peringan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pengurangan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atau</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penghapusan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pelaksanaan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pidana</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kepada</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terpidana</a:t>
          </a:r>
          <a:r>
            <a:rPr lang="en-ID" sz="2000" kern="1200" dirty="0">
              <a:latin typeface="Cambria" panose="02040503050406030204" pitchFamily="18" charset="0"/>
              <a:ea typeface="Cambria" panose="02040503050406030204" pitchFamily="18" charset="0"/>
            </a:rPr>
            <a:t> yang </a:t>
          </a:r>
          <a:r>
            <a:rPr lang="en-ID" sz="2000" kern="1200" dirty="0" err="1">
              <a:latin typeface="Cambria" panose="02040503050406030204" pitchFamily="18" charset="0"/>
              <a:ea typeface="Cambria" panose="02040503050406030204" pitchFamily="18" charset="0"/>
            </a:rPr>
            <a:t>diberikan</a:t>
          </a:r>
          <a:r>
            <a:rPr lang="en-ID" sz="2000" kern="1200" dirty="0">
              <a:latin typeface="Cambria" panose="02040503050406030204" pitchFamily="18" charset="0"/>
              <a:ea typeface="Cambria" panose="02040503050406030204" pitchFamily="18" charset="0"/>
            </a:rPr>
            <a:t> oleh </a:t>
          </a:r>
          <a:r>
            <a:rPr lang="en-ID" sz="2000" kern="1200" dirty="0" err="1">
              <a:latin typeface="Cambria" panose="02040503050406030204" pitchFamily="18" charset="0"/>
              <a:ea typeface="Cambria" panose="02040503050406030204" pitchFamily="18" charset="0"/>
            </a:rPr>
            <a:t>presiden</a:t>
          </a:r>
          <a:r>
            <a:rPr lang="en-ID" sz="2000" kern="1200" dirty="0">
              <a:latin typeface="Cambria" panose="02040503050406030204" pitchFamily="18" charset="0"/>
              <a:ea typeface="Cambria" panose="02040503050406030204" pitchFamily="18" charset="0"/>
            </a:rPr>
            <a:t>.</a:t>
          </a:r>
        </a:p>
      </dsp:txBody>
      <dsp:txXfrm>
        <a:off x="770168" y="2308449"/>
        <a:ext cx="2761860" cy="1686803"/>
      </dsp:txXfrm>
    </dsp:sp>
    <dsp:sp modelId="{4032E94C-3638-4E21-875C-CE275F1848BC}">
      <dsp:nvSpPr>
        <dsp:cNvPr id="0" name=""/>
        <dsp:cNvSpPr/>
      </dsp:nvSpPr>
      <dsp:spPr>
        <a:xfrm>
          <a:off x="4480388" y="16268"/>
          <a:ext cx="3583523" cy="1791761"/>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lang="en-US" sz="6500" kern="1200" dirty="0" err="1">
              <a:latin typeface="Cambria" panose="02040503050406030204" pitchFamily="18" charset="0"/>
              <a:ea typeface="Cambria" panose="02040503050406030204" pitchFamily="18" charset="0"/>
            </a:rPr>
            <a:t>Amnesti</a:t>
          </a:r>
          <a:endParaRPr lang="en-ID" sz="6500" kern="1200" dirty="0">
            <a:latin typeface="Cambria" panose="02040503050406030204" pitchFamily="18" charset="0"/>
            <a:ea typeface="Cambria" panose="02040503050406030204" pitchFamily="18" charset="0"/>
          </a:endParaRPr>
        </a:p>
      </dsp:txBody>
      <dsp:txXfrm>
        <a:off x="4532867" y="68747"/>
        <a:ext cx="3478565" cy="1686803"/>
      </dsp:txXfrm>
    </dsp:sp>
    <dsp:sp modelId="{88BF09A7-B74A-45A7-9DF3-53B5DB64738C}">
      <dsp:nvSpPr>
        <dsp:cNvPr id="0" name=""/>
        <dsp:cNvSpPr/>
      </dsp:nvSpPr>
      <dsp:spPr>
        <a:xfrm>
          <a:off x="4838740" y="1808029"/>
          <a:ext cx="358352" cy="1343821"/>
        </a:xfrm>
        <a:custGeom>
          <a:avLst/>
          <a:gdLst/>
          <a:ahLst/>
          <a:cxnLst/>
          <a:rect l="0" t="0" r="0" b="0"/>
          <a:pathLst>
            <a:path>
              <a:moveTo>
                <a:pt x="0" y="0"/>
              </a:moveTo>
              <a:lnTo>
                <a:pt x="0" y="1343821"/>
              </a:lnTo>
              <a:lnTo>
                <a:pt x="358352" y="134382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0C7712F-3BB8-4B54-B938-F5491FD01337}">
      <dsp:nvSpPr>
        <dsp:cNvPr id="0" name=""/>
        <dsp:cNvSpPr/>
      </dsp:nvSpPr>
      <dsp:spPr>
        <a:xfrm>
          <a:off x="5197093" y="2255970"/>
          <a:ext cx="2866818" cy="17917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en-ID" sz="2000" kern="1200" dirty="0" err="1">
              <a:latin typeface="Cambria" panose="02040503050406030204" pitchFamily="18" charset="0"/>
              <a:ea typeface="Cambria" panose="02040503050406030204" pitchFamily="18" charset="0"/>
            </a:rPr>
            <a:t>Pengampunan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atau</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penghapusan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hukuman</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secara</a:t>
          </a:r>
          <a:r>
            <a:rPr lang="en-ID" sz="2000" kern="1200" dirty="0">
              <a:latin typeface="Cambria" panose="02040503050406030204" pitchFamily="18" charset="0"/>
              <a:ea typeface="Cambria" panose="02040503050406030204" pitchFamily="18" charset="0"/>
            </a:rPr>
            <a:t> </a:t>
          </a:r>
          <a:r>
            <a:rPr lang="en-ID" sz="2000" kern="1200" dirty="0" err="1">
              <a:latin typeface="Cambria" panose="02040503050406030204" pitchFamily="18" charset="0"/>
              <a:ea typeface="Cambria" panose="02040503050406030204" pitchFamily="18" charset="0"/>
            </a:rPr>
            <a:t>kolektif</a:t>
          </a:r>
          <a:endParaRPr lang="en-ID" sz="2000" kern="1200" dirty="0"/>
        </a:p>
      </dsp:txBody>
      <dsp:txXfrm>
        <a:off x="5249572" y="2308449"/>
        <a:ext cx="2761860" cy="168680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32856"/>
            <a:ext cx="9144000" cy="1754326"/>
          </a:xfrm>
          <a:prstGeom prst="rect">
            <a:avLst/>
          </a:prstGeom>
          <a:noFill/>
        </p:spPr>
        <p:txBody>
          <a:bodyPr wrap="square" lIns="91440" tIns="45720" rIns="91440" bIns="45720">
            <a:spAutoFit/>
          </a:bodyPr>
          <a:lstStyle/>
          <a:p>
            <a:pPr algn="ctr"/>
            <a:r>
              <a:rPr lang="fi-FI"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GUGURNYA KEWENANGAN PENUNTUTAN DAN PELAKSANAAN PIDANA</a:t>
            </a:r>
            <a:endParaRPr lang="id-ID" sz="36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Ditariknya</a:t>
            </a:r>
            <a:r>
              <a:rPr lang="en-US" dirty="0">
                <a:latin typeface="Cambria" panose="02040503050406030204" pitchFamily="18" charset="0"/>
              </a:rPr>
              <a:t> </a:t>
            </a:r>
            <a:r>
              <a:rPr lang="en-US" dirty="0" err="1">
                <a:latin typeface="Cambria" panose="02040503050406030204" pitchFamily="18" charset="0"/>
              </a:rPr>
              <a:t>Pengaduan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Pengaduan dapat ditarik kembali oleh pengadu dalam waktu 3 (tiga) Bulan. Apabila telah ditariknya pengaduan, pengaduan tidak dapat diajukan lagi.</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2099578"/>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a:latin typeface="Cambria" panose="02040503050406030204" pitchFamily="18" charset="0"/>
              </a:rPr>
              <a:t>Telah Ada </a:t>
            </a:r>
            <a:r>
              <a:rPr lang="en-US" dirty="0" err="1">
                <a:latin typeface="Cambria" panose="02040503050406030204" pitchFamily="18" charset="0"/>
              </a:rPr>
              <a:t>Penyelesaian</a:t>
            </a:r>
            <a:r>
              <a:rPr lang="en-US" dirty="0">
                <a:latin typeface="Cambria" panose="02040503050406030204" pitchFamily="18" charset="0"/>
              </a:rPr>
              <a:t> Di </a:t>
            </a:r>
            <a:r>
              <a:rPr lang="en-US" dirty="0" err="1">
                <a:latin typeface="Cambria" panose="02040503050406030204" pitchFamily="18" charset="0"/>
              </a:rPr>
              <a:t>Luar</a:t>
            </a:r>
            <a:r>
              <a:rPr lang="en-US" dirty="0">
                <a:latin typeface="Cambria" panose="02040503050406030204" pitchFamily="18" charset="0"/>
              </a:rPr>
              <a:t> </a:t>
            </a:r>
            <a:r>
              <a:rPr lang="en-US" dirty="0" err="1">
                <a:latin typeface="Cambria" panose="02040503050406030204" pitchFamily="18" charset="0"/>
              </a:rPr>
              <a:t>Peradilan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Arial" panose="020B0604020202020204" pitchFamily="34" charset="0"/>
                <a:cs typeface="Arial" panose="020B0604020202020204" pitchFamily="34" charset="0"/>
              </a:rPr>
              <a:t>Restorative justice merupakan penyelesaian perkara pidana di luar pengadilan dengan cara memulihkan keadaan yang ada seperti semula sebelum terjadinya peristiwa pidana dengan melibatkan langsung para pihak yang berperkara menyelesaikan masalah yang terjadi.</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85184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Diberikannya</a:t>
            </a:r>
            <a:r>
              <a:rPr lang="en-US" dirty="0">
                <a:latin typeface="Cambria" panose="02040503050406030204" pitchFamily="18" charset="0"/>
              </a:rPr>
              <a:t> </a:t>
            </a:r>
            <a:r>
              <a:rPr lang="en-US" dirty="0" err="1">
                <a:latin typeface="Cambria" panose="02040503050406030204" pitchFamily="18" charset="0"/>
              </a:rPr>
              <a:t>Amnesti</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Abolisi</a:t>
            </a:r>
            <a:endParaRPr lang="id-ID" dirty="0"/>
          </a:p>
        </p:txBody>
      </p:sp>
      <p:graphicFrame>
        <p:nvGraphicFramePr>
          <p:cNvPr id="2" name="Diagram 1">
            <a:extLst>
              <a:ext uri="{FF2B5EF4-FFF2-40B4-BE49-F238E27FC236}">
                <a16:creationId xmlns:a16="http://schemas.microsoft.com/office/drawing/2014/main" id="{D3C788F5-0BA9-46FD-8F4F-763562140861}"/>
              </a:ext>
            </a:extLst>
          </p:cNvPr>
          <p:cNvGraphicFramePr/>
          <p:nvPr>
            <p:extLst>
              <p:ext uri="{D42A27DB-BD31-4B8C-83A1-F6EECF244321}">
                <p14:modId xmlns:p14="http://schemas.microsoft.com/office/powerpoint/2010/main" val="1691702846"/>
              </p:ext>
            </p:extLst>
          </p:nvPr>
        </p:nvGraphicFramePr>
        <p:xfrm>
          <a:off x="395536" y="908720"/>
          <a:ext cx="82296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65348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GUGURNYA KEWENANGAN PELAKSANAAN PIDANA</a:t>
            </a:r>
            <a:endParaRPr lang="id-ID" dirty="0"/>
          </a:p>
        </p:txBody>
      </p:sp>
      <p:graphicFrame>
        <p:nvGraphicFramePr>
          <p:cNvPr id="2" name="Diagram 1">
            <a:extLst>
              <a:ext uri="{FF2B5EF4-FFF2-40B4-BE49-F238E27FC236}">
                <a16:creationId xmlns:a16="http://schemas.microsoft.com/office/drawing/2014/main" id="{7510D693-D6A2-45C8-80CD-3062F7677D8D}"/>
              </a:ext>
            </a:extLst>
          </p:cNvPr>
          <p:cNvGraphicFramePr/>
          <p:nvPr>
            <p:extLst>
              <p:ext uri="{D42A27DB-BD31-4B8C-83A1-F6EECF244321}">
                <p14:modId xmlns:p14="http://schemas.microsoft.com/office/powerpoint/2010/main" val="4145962972"/>
              </p:ext>
            </p:extLst>
          </p:nvPr>
        </p:nvGraphicFramePr>
        <p:xfrm>
          <a:off x="457200" y="1741264"/>
          <a:ext cx="7931224" cy="44960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874943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Terpidana</a:t>
            </a:r>
            <a:r>
              <a:rPr lang="en-US" dirty="0">
                <a:latin typeface="Cambria" panose="02040503050406030204" pitchFamily="18" charset="0"/>
              </a:rPr>
              <a:t> </a:t>
            </a:r>
            <a:r>
              <a:rPr lang="en-US" dirty="0" err="1">
                <a:latin typeface="Cambria" panose="02040503050406030204" pitchFamily="18" charset="0"/>
              </a:rPr>
              <a:t>Meninggal</a:t>
            </a:r>
            <a:r>
              <a:rPr lang="en-US" dirty="0">
                <a:latin typeface="Cambria" panose="02040503050406030204" pitchFamily="18" charset="0"/>
              </a:rPr>
              <a:t> Dunia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Untuk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badan,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bisa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dieksekusi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meninggal</a:t>
            </a:r>
            <a:endParaRPr lang="en-US" sz="2400" dirty="0">
              <a:solidFill>
                <a:schemeClr val="tx1"/>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q"/>
            </a:pP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tipikor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jika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meninggal</a:t>
            </a:r>
            <a:r>
              <a:rPr lang="en-US" sz="2400" dirty="0">
                <a:solidFill>
                  <a:schemeClr val="tx1"/>
                </a:solidFill>
                <a:latin typeface="Arial" panose="020B0604020202020204" pitchFamily="34" charset="0"/>
                <a:cs typeface="Arial" panose="020B0604020202020204" pitchFamily="34" charset="0"/>
              </a:rPr>
              <a:t> dunia pada </a:t>
            </a:r>
            <a:r>
              <a:rPr lang="en-US" sz="2400" dirty="0" err="1">
                <a:solidFill>
                  <a:schemeClr val="tx1"/>
                </a:solidFill>
                <a:latin typeface="Arial" panose="020B0604020202020204" pitchFamily="34" charset="0"/>
                <a:cs typeface="Arial" panose="020B0604020202020204" pitchFamily="34" charset="0"/>
              </a:rPr>
              <a:t>saat</a:t>
            </a:r>
            <a:r>
              <a:rPr lang="en-US" sz="2400" dirty="0">
                <a:solidFill>
                  <a:schemeClr val="tx1"/>
                </a:solidFill>
                <a:latin typeface="Arial" panose="020B0604020202020204" pitchFamily="34" charset="0"/>
                <a:cs typeface="Arial" panose="020B0604020202020204" pitchFamily="34" charset="0"/>
              </a:rPr>
              <a:t> proses </a:t>
            </a:r>
            <a:r>
              <a:rPr lang="en-US" sz="2400" dirty="0" err="1">
                <a:solidFill>
                  <a:schemeClr val="tx1"/>
                </a:solidFill>
                <a:latin typeface="Arial" panose="020B0604020202020204" pitchFamily="34" charset="0"/>
                <a:cs typeface="Arial" panose="020B0604020202020204" pitchFamily="34" charset="0"/>
              </a:rPr>
              <a:t>peradilan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berlangsung</a:t>
            </a:r>
            <a:r>
              <a:rPr lang="en-US" sz="2400" dirty="0">
                <a:solidFill>
                  <a:schemeClr val="tx1"/>
                </a:solidFill>
                <a:latin typeface="Arial" panose="020B0604020202020204" pitchFamily="34" charset="0"/>
                <a:cs typeface="Arial" panose="020B0604020202020204" pitchFamily="34" charset="0"/>
              </a:rPr>
              <a:t>, proses </a:t>
            </a:r>
            <a:r>
              <a:rPr lang="en-US" sz="2400" dirty="0" err="1">
                <a:solidFill>
                  <a:schemeClr val="tx1"/>
                </a:solidFill>
                <a:latin typeface="Arial" panose="020B0604020202020204" pitchFamily="34" charset="0"/>
                <a:cs typeface="Arial" panose="020B0604020202020204" pitchFamily="34" charset="0"/>
              </a:rPr>
              <a:t>peradilan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bisa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tetap</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dilanjutkan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melalui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gugatan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perdata</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1237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Kedaluwarsa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err="1">
                <a:solidFill>
                  <a:schemeClr val="tx1"/>
                </a:solidFill>
                <a:latin typeface="Arial" panose="020B0604020202020204" pitchFamily="34" charset="0"/>
                <a:cs typeface="Arial" panose="020B0604020202020204" pitchFamily="34" charset="0"/>
              </a:rPr>
              <a:t>Penghitungan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jangka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waktu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kedaluwarsa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ditentukan</a:t>
            </a:r>
            <a:r>
              <a:rPr lang="en-US" dirty="0">
                <a:solidFill>
                  <a:schemeClr val="tx1"/>
                </a:solidFill>
                <a:latin typeface="Arial" panose="020B0604020202020204" pitchFamily="34" charset="0"/>
                <a:cs typeface="Arial" panose="020B0604020202020204" pitchFamily="34" charset="0"/>
              </a:rPr>
              <a:t> pada </a:t>
            </a:r>
            <a:r>
              <a:rPr lang="en-US" dirty="0" err="1">
                <a:solidFill>
                  <a:schemeClr val="tx1"/>
                </a:solidFill>
                <a:latin typeface="Arial" panose="020B0604020202020204" pitchFamily="34" charset="0"/>
                <a:cs typeface="Arial" panose="020B0604020202020204" pitchFamily="34" charset="0"/>
              </a:rPr>
              <a:t>Pasal</a:t>
            </a:r>
            <a:r>
              <a:rPr lang="en-US" dirty="0">
                <a:solidFill>
                  <a:schemeClr val="tx1"/>
                </a:solidFill>
                <a:latin typeface="Arial" panose="020B0604020202020204" pitchFamily="34" charset="0"/>
                <a:cs typeface="Arial" panose="020B0604020202020204" pitchFamily="34" charset="0"/>
              </a:rPr>
              <a:t> 142 KUHP Nasional, </a:t>
            </a:r>
            <a:r>
              <a:rPr lang="en-US" dirty="0" err="1">
                <a:solidFill>
                  <a:schemeClr val="tx1"/>
                </a:solidFill>
                <a:latin typeface="Arial" panose="020B0604020202020204" pitchFamily="34" charset="0"/>
                <a:cs typeface="Arial" panose="020B0604020202020204" pitchFamily="34" charset="0"/>
              </a:rPr>
              <a:t>yaitu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jangka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waktu</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berlaku</a:t>
            </a:r>
            <a:r>
              <a:rPr lang="en-US" dirty="0">
                <a:solidFill>
                  <a:schemeClr val="tx1"/>
                </a:solidFill>
                <a:latin typeface="Arial" panose="020B0604020202020204" pitchFamily="34" charset="0"/>
                <a:cs typeface="Arial" panose="020B0604020202020204" pitchFamily="34" charset="0"/>
              </a:rPr>
              <a:t> pada </a:t>
            </a:r>
            <a:r>
              <a:rPr lang="en-US" dirty="0" err="1">
                <a:solidFill>
                  <a:schemeClr val="tx1"/>
                </a:solidFill>
                <a:latin typeface="Arial" panose="020B0604020202020204" pitchFamily="34" charset="0"/>
                <a:cs typeface="Arial" panose="020B0604020202020204" pitchFamily="34" charset="0"/>
              </a:rPr>
              <a:t>hapusnya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penuntutan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ditambah</a:t>
            </a:r>
            <a:r>
              <a:rPr lang="en-US" dirty="0">
                <a:solidFill>
                  <a:schemeClr val="tx1"/>
                </a:solidFill>
                <a:latin typeface="Arial" panose="020B0604020202020204" pitchFamily="34" charset="0"/>
                <a:cs typeface="Arial" panose="020B0604020202020204" pitchFamily="34" charset="0"/>
              </a:rPr>
              <a:t> 1/3 (</a:t>
            </a:r>
            <a:r>
              <a:rPr lang="en-US" dirty="0" err="1">
                <a:solidFill>
                  <a:schemeClr val="tx1"/>
                </a:solidFill>
                <a:latin typeface="Arial" panose="020B0604020202020204" pitchFamily="34" charset="0"/>
                <a:cs typeface="Arial" panose="020B0604020202020204" pitchFamily="34" charset="0"/>
              </a:rPr>
              <a:t>satu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pertiga</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938827617"/>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Terpidana</a:t>
            </a:r>
            <a:r>
              <a:rPr lang="en-US" dirty="0">
                <a:latin typeface="Cambria" panose="02040503050406030204" pitchFamily="18" charset="0"/>
              </a:rPr>
              <a:t> </a:t>
            </a:r>
            <a:r>
              <a:rPr lang="en-US" dirty="0" err="1">
                <a:latin typeface="Cambria" panose="02040503050406030204" pitchFamily="18" charset="0"/>
              </a:rPr>
              <a:t>Mendapat</a:t>
            </a:r>
            <a:r>
              <a:rPr lang="en-US" dirty="0">
                <a:latin typeface="Cambria" panose="02040503050406030204" pitchFamily="18" charset="0"/>
              </a:rPr>
              <a:t> </a:t>
            </a:r>
            <a:r>
              <a:rPr lang="en-US" dirty="0" err="1">
                <a:latin typeface="Cambria" panose="02040503050406030204" pitchFamily="18" charset="0"/>
              </a:rPr>
              <a:t>Grasi</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Amnesti</a:t>
            </a:r>
            <a:endParaRPr lang="id-ID" dirty="0"/>
          </a:p>
        </p:txBody>
      </p:sp>
      <p:graphicFrame>
        <p:nvGraphicFramePr>
          <p:cNvPr id="2" name="Diagram 1">
            <a:extLst>
              <a:ext uri="{FF2B5EF4-FFF2-40B4-BE49-F238E27FC236}">
                <a16:creationId xmlns:a16="http://schemas.microsoft.com/office/drawing/2014/main" id="{9C6CE1B6-E557-4685-B491-F0467D250807}"/>
              </a:ext>
            </a:extLst>
          </p:cNvPr>
          <p:cNvGraphicFramePr/>
          <p:nvPr>
            <p:extLst>
              <p:ext uri="{D42A27DB-BD31-4B8C-83A1-F6EECF244321}">
                <p14:modId xmlns:p14="http://schemas.microsoft.com/office/powerpoint/2010/main" val="216958429"/>
              </p:ext>
            </p:extLst>
          </p:nvPr>
        </p:nvGraphicFramePr>
        <p:xfrm>
          <a:off x="539552" y="1813272"/>
          <a:ext cx="806489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5198775"/>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fi-FI" dirty="0">
                <a:latin typeface="Cambria" panose="02040503050406030204" pitchFamily="18" charset="0"/>
              </a:rPr>
              <a:t>Penyerahan untuk Pelaksanaan Pidana ke Negara Lain</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err="1">
                <a:solidFill>
                  <a:schemeClr val="tx1"/>
                </a:solidFill>
                <a:latin typeface="Arial" panose="020B0604020202020204" pitchFamily="34" charset="0"/>
                <a:cs typeface="Arial" panose="020B0604020202020204" pitchFamily="34" charset="0"/>
              </a:rPr>
              <a:t>Perjanjian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ekstradisi</a:t>
            </a:r>
            <a:r>
              <a:rPr lang="en-US" dirty="0">
                <a:solidFill>
                  <a:schemeClr val="tx1"/>
                </a:solidFill>
                <a:latin typeface="Arial" panose="020B0604020202020204" pitchFamily="34" charset="0"/>
                <a:cs typeface="Arial" panose="020B0604020202020204" pitchFamily="34" charset="0"/>
              </a:rPr>
              <a:t>:</a:t>
            </a:r>
          </a:p>
          <a:p>
            <a:pPr algn="just"/>
            <a:r>
              <a:rPr lang="en-US" dirty="0" err="1">
                <a:solidFill>
                  <a:schemeClr val="tx1"/>
                </a:solidFill>
                <a:latin typeface="Arial" panose="020B0604020202020204" pitchFamily="34" charset="0"/>
                <a:cs typeface="Arial" panose="020B0604020202020204" pitchFamily="34" charset="0"/>
              </a:rPr>
              <a:t>Penyerahan</a:t>
            </a:r>
            <a:r>
              <a:rPr lang="en-US" dirty="0">
                <a:solidFill>
                  <a:schemeClr val="tx1"/>
                </a:solidFill>
                <a:latin typeface="Arial" panose="020B0604020202020204" pitchFamily="34" charset="0"/>
                <a:cs typeface="Arial" panose="020B0604020202020204" pitchFamily="34" charset="0"/>
              </a:rPr>
              <a:t> oleh </a:t>
            </a:r>
            <a:r>
              <a:rPr lang="en-US" dirty="0" err="1">
                <a:solidFill>
                  <a:schemeClr val="tx1"/>
                </a:solidFill>
                <a:latin typeface="Arial" panose="020B0604020202020204" pitchFamily="34" charset="0"/>
                <a:cs typeface="Arial" panose="020B0604020202020204" pitchFamily="34" charset="0"/>
              </a:rPr>
              <a:t>suatu</a:t>
            </a:r>
            <a:r>
              <a:rPr lang="en-US" dirty="0">
                <a:solidFill>
                  <a:schemeClr val="tx1"/>
                </a:solidFill>
                <a:latin typeface="Arial" panose="020B0604020202020204" pitchFamily="34" charset="0"/>
                <a:cs typeface="Arial" panose="020B0604020202020204" pitchFamily="34" charset="0"/>
              </a:rPr>
              <a:t> negara </a:t>
            </a:r>
            <a:r>
              <a:rPr lang="en-US" dirty="0" err="1">
                <a:solidFill>
                  <a:schemeClr val="tx1"/>
                </a:solidFill>
                <a:latin typeface="Arial" panose="020B0604020202020204" pitchFamily="34" charset="0"/>
                <a:cs typeface="Arial" panose="020B0604020202020204" pitchFamily="34" charset="0"/>
              </a:rPr>
              <a:t>kepada</a:t>
            </a:r>
            <a:r>
              <a:rPr lang="en-US" dirty="0">
                <a:solidFill>
                  <a:schemeClr val="tx1"/>
                </a:solidFill>
                <a:latin typeface="Arial" panose="020B0604020202020204" pitchFamily="34" charset="0"/>
                <a:cs typeface="Arial" panose="020B0604020202020204" pitchFamily="34" charset="0"/>
              </a:rPr>
              <a:t> negara yang </a:t>
            </a:r>
            <a:r>
              <a:rPr lang="en-US" dirty="0" err="1">
                <a:solidFill>
                  <a:schemeClr val="tx1"/>
                </a:solidFill>
                <a:latin typeface="Arial" panose="020B0604020202020204" pitchFamily="34" charset="0"/>
                <a:cs typeface="Arial" panose="020B0604020202020204" pitchFamily="34" charset="0"/>
              </a:rPr>
              <a:t>meminta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penyerahan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seseorang</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disangka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dipidana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karena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melakukan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suatu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kejahatan</a:t>
            </a:r>
            <a:r>
              <a:rPr lang="en-US" dirty="0">
                <a:solidFill>
                  <a:schemeClr val="tx1"/>
                </a:solidFill>
                <a:latin typeface="Arial" panose="020B0604020202020204" pitchFamily="34" charset="0"/>
                <a:cs typeface="Arial" panose="020B0604020202020204" pitchFamily="34" charset="0"/>
              </a:rPr>
              <a:t> di </a:t>
            </a:r>
            <a:r>
              <a:rPr lang="en-US" dirty="0" err="1">
                <a:solidFill>
                  <a:schemeClr val="tx1"/>
                </a:solidFill>
                <a:latin typeface="Arial" panose="020B0604020202020204" pitchFamily="34" charset="0"/>
                <a:cs typeface="Arial" panose="020B0604020202020204" pitchFamily="34" charset="0"/>
              </a:rPr>
              <a:t>luar</a:t>
            </a:r>
            <a:r>
              <a:rPr lang="en-US" dirty="0">
                <a:solidFill>
                  <a:schemeClr val="tx1"/>
                </a:solidFill>
                <a:latin typeface="Arial" panose="020B0604020202020204" pitchFamily="34" charset="0"/>
                <a:cs typeface="Arial" panose="020B0604020202020204" pitchFamily="34" charset="0"/>
              </a:rPr>
              <a:t> wilayah negara.</a:t>
            </a:r>
          </a:p>
          <a:p>
            <a:pPr algn="just"/>
            <a:endParaRPr lang="en-US" dirty="0">
              <a:solidFill>
                <a:schemeClr val="tx1"/>
              </a:solidFill>
              <a:latin typeface="Arial" panose="020B0604020202020204" pitchFamily="34" charset="0"/>
              <a:cs typeface="Arial" panose="020B0604020202020204" pitchFamily="34" charset="0"/>
            </a:endParaRPr>
          </a:p>
          <a:p>
            <a:pPr algn="just"/>
            <a:r>
              <a:rPr lang="en-US" dirty="0">
                <a:solidFill>
                  <a:schemeClr val="tx1"/>
                </a:solidFill>
                <a:latin typeface="Arial" panose="020B0604020202020204" pitchFamily="34" charset="0"/>
                <a:cs typeface="Arial" panose="020B0604020202020204" pitchFamily="34" charset="0"/>
              </a:rPr>
              <a:t>EX:</a:t>
            </a:r>
          </a:p>
          <a:p>
            <a:pPr algn="just"/>
            <a:r>
              <a:rPr lang="en-US" dirty="0" err="1">
                <a:solidFill>
                  <a:schemeClr val="tx1"/>
                </a:solidFill>
                <a:latin typeface="Arial" panose="020B0604020202020204" pitchFamily="34" charset="0"/>
                <a:cs typeface="Arial" panose="020B0604020202020204" pitchFamily="34" charset="0"/>
              </a:rPr>
              <a:t>Kejaksaan</a:t>
            </a:r>
            <a:r>
              <a:rPr lang="en-US" dirty="0">
                <a:solidFill>
                  <a:schemeClr val="tx1"/>
                </a:solidFill>
                <a:latin typeface="Arial" panose="020B0604020202020204" pitchFamily="34" charset="0"/>
                <a:cs typeface="Arial" panose="020B0604020202020204" pitchFamily="34" charset="0"/>
              </a:rPr>
              <a:t> Tinggi Bali </a:t>
            </a:r>
            <a:r>
              <a:rPr lang="en-US" dirty="0" err="1">
                <a:solidFill>
                  <a:schemeClr val="tx1"/>
                </a:solidFill>
                <a:latin typeface="Arial" panose="020B0604020202020204" pitchFamily="34" charset="0"/>
                <a:cs typeface="Arial" panose="020B0604020202020204" pitchFamily="34" charset="0"/>
              </a:rPr>
              <a:t>telah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dilaksanakan</a:t>
            </a:r>
            <a:r>
              <a:rPr lang="en-US" dirty="0">
                <a:solidFill>
                  <a:schemeClr val="tx1"/>
                </a:solidFill>
                <a:latin typeface="Arial" panose="020B0604020202020204" pitchFamily="34" charset="0"/>
                <a:cs typeface="Arial" panose="020B0604020202020204" pitchFamily="34" charset="0"/>
              </a:rPr>
              <a:t> acara </a:t>
            </a:r>
            <a:r>
              <a:rPr lang="en-US" dirty="0" err="1">
                <a:solidFill>
                  <a:schemeClr val="tx1"/>
                </a:solidFill>
                <a:latin typeface="Arial" panose="020B0604020202020204" pitchFamily="34" charset="0"/>
                <a:cs typeface="Arial" panose="020B0604020202020204" pitchFamily="34" charset="0"/>
              </a:rPr>
              <a:t>Ekstradisi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atas</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nama</a:t>
            </a:r>
            <a:r>
              <a:rPr lang="en-US" dirty="0">
                <a:solidFill>
                  <a:schemeClr val="tx1"/>
                </a:solidFill>
                <a:latin typeface="Arial" panose="020B0604020202020204" pitchFamily="34" charset="0"/>
                <a:cs typeface="Arial" panose="020B0604020202020204" pitchFamily="34" charset="0"/>
              </a:rPr>
              <a:t> Samuel </a:t>
            </a:r>
            <a:r>
              <a:rPr lang="en-US" dirty="0" err="1">
                <a:solidFill>
                  <a:schemeClr val="tx1"/>
                </a:solidFill>
                <a:latin typeface="Arial" panose="020B0604020202020204" pitchFamily="34" charset="0"/>
                <a:cs typeface="Arial" panose="020B0604020202020204" pitchFamily="34" charset="0"/>
              </a:rPr>
              <a:t>Pekka</a:t>
            </a:r>
            <a:r>
              <a:rPr lang="en-US" dirty="0">
                <a:solidFill>
                  <a:schemeClr val="tx1"/>
                </a:solidFill>
                <a:latin typeface="Arial" panose="020B0604020202020204" pitchFamily="34" charset="0"/>
                <a:cs typeface="Arial" panose="020B0604020202020204" pitchFamily="34" charset="0"/>
              </a:rPr>
              <a:t> Juhani </a:t>
            </a:r>
            <a:r>
              <a:rPr lang="en-US" dirty="0" err="1">
                <a:solidFill>
                  <a:schemeClr val="tx1"/>
                </a:solidFill>
                <a:latin typeface="Arial" panose="020B0604020202020204" pitchFamily="34" charset="0"/>
                <a:cs typeface="Arial" panose="020B0604020202020204" pitchFamily="34" charset="0"/>
              </a:rPr>
              <a:t>Kuuppo</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dari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Pemerintah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Republik</a:t>
            </a:r>
            <a:r>
              <a:rPr lang="en-US" dirty="0">
                <a:solidFill>
                  <a:schemeClr val="tx1"/>
                </a:solidFill>
                <a:latin typeface="Arial" panose="020B0604020202020204" pitchFamily="34" charset="0"/>
                <a:cs typeface="Arial" panose="020B0604020202020204" pitchFamily="34" charset="0"/>
              </a:rPr>
              <a:t> Indonesia </a:t>
            </a:r>
            <a:r>
              <a:rPr lang="en-US" dirty="0" err="1">
                <a:solidFill>
                  <a:schemeClr val="tx1"/>
                </a:solidFill>
                <a:latin typeface="Arial" panose="020B0604020202020204" pitchFamily="34" charset="0"/>
                <a:cs typeface="Arial" panose="020B0604020202020204" pitchFamily="34" charset="0"/>
              </a:rPr>
              <a:t>Kepada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Pemerintah</a:t>
            </a:r>
            <a:r>
              <a:rPr lang="en-US" dirty="0">
                <a:solidFill>
                  <a:schemeClr val="tx1"/>
                </a:solidFill>
                <a:latin typeface="Arial" panose="020B0604020202020204" pitchFamily="34" charset="0"/>
                <a:cs typeface="Arial" panose="020B0604020202020204" pitchFamily="34" charset="0"/>
              </a:rPr>
              <a:t> Federal Australia.</a:t>
            </a:r>
          </a:p>
        </p:txBody>
      </p:sp>
    </p:spTree>
    <p:extLst>
      <p:ext uri="{BB962C8B-B14F-4D97-AF65-F5344CB8AC3E}">
        <p14:creationId xmlns:p14="http://schemas.microsoft.com/office/powerpoint/2010/main" val="4015771941"/>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0578892-BA21-4A2C-84B5-383B3BE4A486}"/>
              </a:ext>
            </a:extLst>
          </p:cNvPr>
          <p:cNvGraphicFramePr/>
          <p:nvPr>
            <p:extLst>
              <p:ext uri="{D42A27DB-BD31-4B8C-83A1-F6EECF244321}">
                <p14:modId xmlns:p14="http://schemas.microsoft.com/office/powerpoint/2010/main" val="2123602876"/>
              </p:ext>
            </p:extLst>
          </p:nvPr>
        </p:nvGraphicFramePr>
        <p:xfrm>
          <a:off x="395536" y="764704"/>
          <a:ext cx="813690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GUGURNYA KEWENANGAN PENUNTUTAN</a:t>
            </a:r>
            <a:endParaRPr lang="id-ID" dirty="0"/>
          </a:p>
        </p:txBody>
      </p:sp>
      <p:sp>
        <p:nvSpPr>
          <p:cNvPr id="4" name="Content Placeholder 2"/>
          <p:cNvSpPr txBox="1">
            <a:spLocks/>
          </p:cNvSpPr>
          <p:nvPr/>
        </p:nvSpPr>
        <p:spPr>
          <a:xfrm>
            <a:off x="611560" y="1700808"/>
            <a:ext cx="8229600" cy="4133056"/>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N</a:t>
            </a: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e bis in idem</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Tersangka atau terdakwa meninggal dunia</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Kedaluwarsa</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Maksimum pidana denda dibayar dengan sukarela bagi tindak pidana yang hanya diancam dengan pidana denda paling banyak kategori II (Rp. 10 juta)</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Maksimum pidana denda kategori IV (Rp. 200 juta) dibayar dengan sukarela bagi tindak pidana yang diancam dengan pidana penjara paling lama I (satu) tahun atau pidana denda paling banyak kategori III (Rp. 50 juta)</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Ditariknya pengaduan bagi tindak pidana aduan</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Telah ada penyelesaian di luar proses peradilan</a:t>
            </a:r>
          </a:p>
          <a:p>
            <a:pPr marL="457200" indent="-457200" algn="l">
              <a:buFont typeface="+mj-lt"/>
              <a:buAutoNum type="arabicPeriod"/>
            </a:pPr>
            <a:r>
              <a:rPr lang="id-ID" sz="2400" dirty="0">
                <a:solidFill>
                  <a:schemeClr val="tx1"/>
                </a:solidFill>
                <a:latin typeface="Cambria" panose="02040503050406030204" pitchFamily="18" charset="0"/>
                <a:ea typeface="Cambria" panose="02040503050406030204" pitchFamily="18" charset="0"/>
                <a:cs typeface="Arial" panose="020B0604020202020204" pitchFamily="34" charset="0"/>
              </a:rPr>
              <a:t>Diberikannya amnesti atau abolisi</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a:latin typeface="Cambria" panose="02040503050406030204" pitchFamily="18" charset="0"/>
              </a:rPr>
              <a:t>Ne Bis In Idem</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Arial" pitchFamily="34" charset="0"/>
              <a:buChar char="•"/>
            </a:pPr>
            <a:r>
              <a:rPr lang="id-ID" sz="2400" dirty="0">
                <a:solidFill>
                  <a:schemeClr val="tx1"/>
                </a:solidFill>
                <a:latin typeface="Arial" panose="020B0604020202020204" pitchFamily="34" charset="0"/>
                <a:cs typeface="Arial" panose="020B0604020202020204" pitchFamily="34" charset="0"/>
              </a:rPr>
              <a:t>Pengadilan dilarang mengadili dua kali perkara dengan pelaku dan perbuatan yang sama</a:t>
            </a:r>
            <a:r>
              <a:rPr lang="en-US" sz="2400" dirty="0">
                <a:solidFill>
                  <a:schemeClr val="tx1"/>
                </a:solidFill>
                <a:latin typeface="Arial" panose="020B0604020202020204" pitchFamily="34" charset="0"/>
                <a:cs typeface="Arial" panose="020B0604020202020204" pitchFamily="34" charset="0"/>
              </a:rPr>
              <a:t>.</a:t>
            </a:r>
          </a:p>
          <a:p>
            <a:pPr marL="342900" indent="-342900" algn="just">
              <a:buFont typeface="Arial" pitchFamily="34" charset="0"/>
              <a:buChar char="•"/>
            </a:pPr>
            <a:r>
              <a:rPr lang="en-US" sz="2400" dirty="0">
                <a:solidFill>
                  <a:schemeClr val="tx1"/>
                </a:solidFill>
                <a:latin typeface="Arial" panose="020B0604020202020204" pitchFamily="34" charset="0"/>
                <a:cs typeface="Arial" panose="020B0604020202020204" pitchFamily="34" charset="0"/>
              </a:rPr>
              <a:t>Jika</a:t>
            </a:r>
            <a:r>
              <a:rPr lang="id-ID" sz="2400" dirty="0">
                <a:solidFill>
                  <a:schemeClr val="tx1"/>
                </a:solidFill>
                <a:latin typeface="Arial" panose="020B0604020202020204" pitchFamily="34" charset="0"/>
                <a:cs typeface="Arial" panose="020B0604020202020204" pitchFamily="34" charset="0"/>
              </a:rPr>
              <a:t> tidak ada ketentuan ini, seseorang yang telah diputus bebas atau lepas dari tuntutan hukum akan merasa khawatir karena adanya kemungkinan dituntut kembali atas perbuatan yang sama.</a:t>
            </a:r>
          </a:p>
        </p:txBody>
      </p:sp>
    </p:spTree>
    <p:extLst>
      <p:ext uri="{BB962C8B-B14F-4D97-AF65-F5344CB8AC3E}">
        <p14:creationId xmlns:p14="http://schemas.microsoft.com/office/powerpoint/2010/main" val="373095957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Tersangka</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meninggal</a:t>
            </a:r>
            <a:r>
              <a:rPr lang="en-US" dirty="0">
                <a:latin typeface="Cambria" panose="02040503050406030204" pitchFamily="18" charset="0"/>
              </a:rPr>
              <a:t> dunia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Pertanggungjawaban pidana tidak bisa dialihkan kepada orang lain</a:t>
            </a: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18574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dirty="0" err="1">
                <a:latin typeface="Cambria" panose="02040503050406030204" pitchFamily="18" charset="0"/>
              </a:rPr>
              <a:t>Kedaluwarsa</a:t>
            </a:r>
            <a:endParaRPr lang="id-ID" dirty="0"/>
          </a:p>
        </p:txBody>
      </p:sp>
      <p:graphicFrame>
        <p:nvGraphicFramePr>
          <p:cNvPr id="2" name="Table 1">
            <a:extLst>
              <a:ext uri="{FF2B5EF4-FFF2-40B4-BE49-F238E27FC236}">
                <a16:creationId xmlns:a16="http://schemas.microsoft.com/office/drawing/2014/main" id="{CD21A5BF-B19D-41F3-B895-6CEF3D9F1C5A}"/>
              </a:ext>
            </a:extLst>
          </p:cNvPr>
          <p:cNvGraphicFramePr>
            <a:graphicFrameLocks noGrp="1"/>
          </p:cNvGraphicFramePr>
          <p:nvPr>
            <p:extLst>
              <p:ext uri="{D42A27DB-BD31-4B8C-83A1-F6EECF244321}">
                <p14:modId xmlns:p14="http://schemas.microsoft.com/office/powerpoint/2010/main" val="1006660628"/>
              </p:ext>
            </p:extLst>
          </p:nvPr>
        </p:nvGraphicFramePr>
        <p:xfrm>
          <a:off x="611560" y="1700808"/>
          <a:ext cx="7920880" cy="4392490"/>
        </p:xfrm>
        <a:graphic>
          <a:graphicData uri="http://schemas.openxmlformats.org/drawingml/2006/table">
            <a:tbl>
              <a:tblPr firstRow="1" firstCol="1" bandRow="1">
                <a:tableStyleId>{2A488322-F2BA-4B5B-9748-0D474271808F}</a:tableStyleId>
              </a:tblPr>
              <a:tblGrid>
                <a:gridCol w="494134">
                  <a:extLst>
                    <a:ext uri="{9D8B030D-6E8A-4147-A177-3AD203B41FA5}">
                      <a16:colId xmlns:a16="http://schemas.microsoft.com/office/drawing/2014/main" val="2009282426"/>
                    </a:ext>
                  </a:extLst>
                </a:gridCol>
                <a:gridCol w="4301566">
                  <a:extLst>
                    <a:ext uri="{9D8B030D-6E8A-4147-A177-3AD203B41FA5}">
                      <a16:colId xmlns:a16="http://schemas.microsoft.com/office/drawing/2014/main" val="2993680911"/>
                    </a:ext>
                  </a:extLst>
                </a:gridCol>
                <a:gridCol w="3125180">
                  <a:extLst>
                    <a:ext uri="{9D8B030D-6E8A-4147-A177-3AD203B41FA5}">
                      <a16:colId xmlns:a16="http://schemas.microsoft.com/office/drawing/2014/main" val="2399040042"/>
                    </a:ext>
                  </a:extLst>
                </a:gridCol>
              </a:tblGrid>
              <a:tr h="357782">
                <a:tc>
                  <a:txBody>
                    <a:bodyPr/>
                    <a:lstStyle/>
                    <a:p>
                      <a:pPr algn="ctr">
                        <a:lnSpc>
                          <a:spcPct val="107000"/>
                        </a:lnSpc>
                        <a:spcAft>
                          <a:spcPts val="800"/>
                        </a:spcAft>
                      </a:pPr>
                      <a:r>
                        <a:rPr lang="en-ID" sz="1600" dirty="0">
                          <a:solidFill>
                            <a:schemeClr val="tx1"/>
                          </a:solidFill>
                          <a:effectLst/>
                        </a:rPr>
                        <a:t>No</a:t>
                      </a:r>
                      <a:endParaRPr lang="en-ID"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600">
                          <a:solidFill>
                            <a:schemeClr val="tx1"/>
                          </a:solidFill>
                          <a:effectLst/>
                        </a:rPr>
                        <a:t>Ancaman Pidana</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600" dirty="0">
                          <a:solidFill>
                            <a:schemeClr val="tx1"/>
                          </a:solidFill>
                          <a:effectLst/>
                        </a:rPr>
                        <a:t>Waktu </a:t>
                      </a:r>
                      <a:r>
                        <a:rPr lang="en-ID" sz="1600" dirty="0" err="1">
                          <a:solidFill>
                            <a:schemeClr val="tx1"/>
                          </a:solidFill>
                          <a:effectLst/>
                        </a:rPr>
                        <a:t>Kedaluwarsa</a:t>
                      </a:r>
                      <a:endParaRPr lang="en-ID"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9435937"/>
                  </a:ext>
                </a:extLst>
              </a:tr>
              <a:tr h="732082">
                <a:tc>
                  <a:txBody>
                    <a:bodyPr/>
                    <a:lstStyle/>
                    <a:p>
                      <a:pPr algn="ctr">
                        <a:lnSpc>
                          <a:spcPct val="107000"/>
                        </a:lnSpc>
                        <a:spcAft>
                          <a:spcPts val="800"/>
                        </a:spcAft>
                      </a:pPr>
                      <a:r>
                        <a:rPr lang="en-ID" sz="1600">
                          <a:solidFill>
                            <a:schemeClr val="tx1"/>
                          </a:solidFill>
                          <a:effectLst/>
                        </a:rPr>
                        <a:t>1</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600" dirty="0" err="1">
                          <a:solidFill>
                            <a:schemeClr val="tx1"/>
                          </a:solidFill>
                          <a:effectLst/>
                        </a:rPr>
                        <a:t>Pidana</a:t>
                      </a:r>
                      <a:r>
                        <a:rPr lang="en-ID" sz="1600" dirty="0">
                          <a:solidFill>
                            <a:schemeClr val="tx1"/>
                          </a:solidFill>
                          <a:effectLst/>
                        </a:rPr>
                        <a:t> </a:t>
                      </a:r>
                      <a:r>
                        <a:rPr lang="en-ID" sz="1600" dirty="0" err="1">
                          <a:solidFill>
                            <a:schemeClr val="tx1"/>
                          </a:solidFill>
                          <a:effectLst/>
                        </a:rPr>
                        <a:t>penjara</a:t>
                      </a:r>
                      <a:r>
                        <a:rPr lang="en-ID" sz="1600" dirty="0">
                          <a:solidFill>
                            <a:schemeClr val="tx1"/>
                          </a:solidFill>
                          <a:effectLst/>
                        </a:rPr>
                        <a:t> paling lama 1 (</a:t>
                      </a:r>
                      <a:r>
                        <a:rPr lang="en-ID" sz="1600" dirty="0" err="1">
                          <a:solidFill>
                            <a:schemeClr val="tx1"/>
                          </a:solidFill>
                          <a:effectLst/>
                        </a:rPr>
                        <a:t>satu</a:t>
                      </a:r>
                      <a:r>
                        <a:rPr lang="en-ID" sz="1600" dirty="0">
                          <a:solidFill>
                            <a:schemeClr val="tx1"/>
                          </a:solidFill>
                          <a:effectLst/>
                        </a:rPr>
                        <a:t>) </a:t>
                      </a:r>
                      <a:r>
                        <a:rPr lang="en-ID" sz="1600" dirty="0" err="1">
                          <a:solidFill>
                            <a:schemeClr val="tx1"/>
                          </a:solidFill>
                          <a:effectLst/>
                        </a:rPr>
                        <a:t>tahun</a:t>
                      </a:r>
                      <a:r>
                        <a:rPr lang="en-ID" sz="1600" dirty="0">
                          <a:solidFill>
                            <a:schemeClr val="tx1"/>
                          </a:solidFill>
                          <a:effectLst/>
                        </a:rPr>
                        <a:t> dan/</a:t>
                      </a:r>
                      <a:r>
                        <a:rPr lang="en-ID" sz="1600" dirty="0" err="1">
                          <a:solidFill>
                            <a:schemeClr val="tx1"/>
                          </a:solidFill>
                          <a:effectLst/>
                        </a:rPr>
                        <a:t>atau</a:t>
                      </a:r>
                      <a:r>
                        <a:rPr lang="en-ID" sz="1600" dirty="0">
                          <a:solidFill>
                            <a:schemeClr val="tx1"/>
                          </a:solidFill>
                          <a:effectLst/>
                        </a:rPr>
                        <a:t> </a:t>
                      </a:r>
                      <a:r>
                        <a:rPr lang="en-ID" sz="1600" dirty="0" err="1">
                          <a:solidFill>
                            <a:schemeClr val="tx1"/>
                          </a:solidFill>
                          <a:effectLst/>
                        </a:rPr>
                        <a:t>hanya</a:t>
                      </a:r>
                      <a:r>
                        <a:rPr lang="en-ID" sz="1600" dirty="0">
                          <a:solidFill>
                            <a:schemeClr val="tx1"/>
                          </a:solidFill>
                          <a:effectLst/>
                        </a:rPr>
                        <a:t> </a:t>
                      </a:r>
                      <a:r>
                        <a:rPr lang="en-ID" sz="1600" dirty="0" err="1">
                          <a:solidFill>
                            <a:schemeClr val="tx1"/>
                          </a:solidFill>
                          <a:effectLst/>
                        </a:rPr>
                        <a:t>denda</a:t>
                      </a:r>
                      <a:r>
                        <a:rPr lang="en-ID" sz="1600" dirty="0">
                          <a:solidFill>
                            <a:schemeClr val="tx1"/>
                          </a:solidFill>
                          <a:effectLst/>
                        </a:rPr>
                        <a:t> paling </a:t>
                      </a:r>
                      <a:r>
                        <a:rPr lang="en-ID" sz="1600" dirty="0" err="1">
                          <a:solidFill>
                            <a:schemeClr val="tx1"/>
                          </a:solidFill>
                          <a:effectLst/>
                        </a:rPr>
                        <a:t>banyak</a:t>
                      </a:r>
                      <a:r>
                        <a:rPr lang="en-ID" sz="1600" dirty="0">
                          <a:solidFill>
                            <a:schemeClr val="tx1"/>
                          </a:solidFill>
                          <a:effectLst/>
                        </a:rPr>
                        <a:t> </a:t>
                      </a:r>
                      <a:r>
                        <a:rPr lang="en-ID" sz="1600" dirty="0" err="1">
                          <a:solidFill>
                            <a:schemeClr val="tx1"/>
                          </a:solidFill>
                          <a:effectLst/>
                        </a:rPr>
                        <a:t>kategori</a:t>
                      </a:r>
                      <a:r>
                        <a:rPr lang="en-ID" sz="1600" dirty="0">
                          <a:solidFill>
                            <a:schemeClr val="tx1"/>
                          </a:solidFill>
                          <a:effectLst/>
                        </a:rPr>
                        <a:t> III</a:t>
                      </a:r>
                      <a:endParaRPr lang="en-ID"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600">
                          <a:solidFill>
                            <a:schemeClr val="tx1"/>
                          </a:solidFill>
                          <a:effectLst/>
                        </a:rPr>
                        <a:t>Setelah melampaui waktu 3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9215100"/>
                  </a:ext>
                </a:extLst>
              </a:tr>
              <a:tr h="732082">
                <a:tc>
                  <a:txBody>
                    <a:bodyPr/>
                    <a:lstStyle/>
                    <a:p>
                      <a:pPr algn="ctr">
                        <a:lnSpc>
                          <a:spcPct val="107000"/>
                        </a:lnSpc>
                        <a:spcAft>
                          <a:spcPts val="800"/>
                        </a:spcAft>
                      </a:pPr>
                      <a:r>
                        <a:rPr lang="en-ID" sz="1600">
                          <a:solidFill>
                            <a:schemeClr val="tx1"/>
                          </a:solidFill>
                          <a:effectLst/>
                        </a:rPr>
                        <a:t>2</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600" dirty="0" err="1">
                          <a:solidFill>
                            <a:schemeClr val="tx1"/>
                          </a:solidFill>
                          <a:effectLst/>
                        </a:rPr>
                        <a:t>Pidana</a:t>
                      </a:r>
                      <a:r>
                        <a:rPr lang="en-ID" sz="1600" dirty="0">
                          <a:solidFill>
                            <a:schemeClr val="tx1"/>
                          </a:solidFill>
                          <a:effectLst/>
                        </a:rPr>
                        <a:t> </a:t>
                      </a:r>
                      <a:r>
                        <a:rPr lang="en-ID" sz="1600" dirty="0" err="1">
                          <a:solidFill>
                            <a:schemeClr val="tx1"/>
                          </a:solidFill>
                          <a:effectLst/>
                        </a:rPr>
                        <a:t>penjara</a:t>
                      </a:r>
                      <a:r>
                        <a:rPr lang="en-ID" sz="1600" dirty="0">
                          <a:solidFill>
                            <a:schemeClr val="tx1"/>
                          </a:solidFill>
                          <a:effectLst/>
                        </a:rPr>
                        <a:t> di </a:t>
                      </a:r>
                      <a:r>
                        <a:rPr lang="en-ID" sz="1600" dirty="0" err="1">
                          <a:solidFill>
                            <a:schemeClr val="tx1"/>
                          </a:solidFill>
                          <a:effectLst/>
                        </a:rPr>
                        <a:t>atas</a:t>
                      </a:r>
                      <a:r>
                        <a:rPr lang="en-ID" sz="1600" dirty="0">
                          <a:solidFill>
                            <a:schemeClr val="tx1"/>
                          </a:solidFill>
                          <a:effectLst/>
                        </a:rPr>
                        <a:t> 1 (</a:t>
                      </a:r>
                      <a:r>
                        <a:rPr lang="en-ID" sz="1600" dirty="0" err="1">
                          <a:solidFill>
                            <a:schemeClr val="tx1"/>
                          </a:solidFill>
                          <a:effectLst/>
                        </a:rPr>
                        <a:t>satu</a:t>
                      </a:r>
                      <a:r>
                        <a:rPr lang="en-ID" sz="1600" dirty="0">
                          <a:solidFill>
                            <a:schemeClr val="tx1"/>
                          </a:solidFill>
                          <a:effectLst/>
                        </a:rPr>
                        <a:t>) </a:t>
                      </a:r>
                      <a:r>
                        <a:rPr lang="en-ID" sz="1600" dirty="0" err="1">
                          <a:solidFill>
                            <a:schemeClr val="tx1"/>
                          </a:solidFill>
                          <a:effectLst/>
                        </a:rPr>
                        <a:t>tahun</a:t>
                      </a:r>
                      <a:r>
                        <a:rPr lang="en-ID" sz="1600" dirty="0">
                          <a:solidFill>
                            <a:schemeClr val="tx1"/>
                          </a:solidFill>
                          <a:effectLst/>
                        </a:rPr>
                        <a:t> dan paling lama 3 (</a:t>
                      </a:r>
                      <a:r>
                        <a:rPr lang="en-ID" sz="1600" dirty="0" err="1">
                          <a:solidFill>
                            <a:schemeClr val="tx1"/>
                          </a:solidFill>
                          <a:effectLst/>
                        </a:rPr>
                        <a:t>tiga</a:t>
                      </a:r>
                      <a:r>
                        <a:rPr lang="en-ID" sz="1600" dirty="0">
                          <a:solidFill>
                            <a:schemeClr val="tx1"/>
                          </a:solidFill>
                          <a:effectLst/>
                        </a:rPr>
                        <a:t>) </a:t>
                      </a:r>
                      <a:r>
                        <a:rPr lang="en-ID" sz="1600" dirty="0" err="1">
                          <a:solidFill>
                            <a:schemeClr val="tx1"/>
                          </a:solidFill>
                          <a:effectLst/>
                        </a:rPr>
                        <a:t>tahun</a:t>
                      </a:r>
                      <a:endParaRPr lang="en-ID"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600">
                          <a:solidFill>
                            <a:schemeClr val="tx1"/>
                          </a:solidFill>
                          <a:effectLst/>
                        </a:rPr>
                        <a:t>Setelah melampaui waktu 6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5307954"/>
                  </a:ext>
                </a:extLst>
              </a:tr>
              <a:tr h="732082">
                <a:tc>
                  <a:txBody>
                    <a:bodyPr/>
                    <a:lstStyle/>
                    <a:p>
                      <a:pPr algn="ctr">
                        <a:lnSpc>
                          <a:spcPct val="107000"/>
                        </a:lnSpc>
                        <a:spcAft>
                          <a:spcPts val="800"/>
                        </a:spcAft>
                      </a:pPr>
                      <a:r>
                        <a:rPr lang="en-ID" sz="1600">
                          <a:solidFill>
                            <a:schemeClr val="tx1"/>
                          </a:solidFill>
                          <a:effectLst/>
                        </a:rPr>
                        <a:t>3</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600">
                          <a:solidFill>
                            <a:schemeClr val="tx1"/>
                          </a:solidFill>
                          <a:effectLst/>
                        </a:rPr>
                        <a:t>Pidana penjara di atas 3 (tiga) tahun dan paling lama 7 (tujuh)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600">
                          <a:solidFill>
                            <a:schemeClr val="tx1"/>
                          </a:solidFill>
                          <a:effectLst/>
                        </a:rPr>
                        <a:t>Setelah melampaui waktu 12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7505315"/>
                  </a:ext>
                </a:extLst>
              </a:tr>
              <a:tr h="732082">
                <a:tc>
                  <a:txBody>
                    <a:bodyPr/>
                    <a:lstStyle/>
                    <a:p>
                      <a:pPr algn="ctr">
                        <a:lnSpc>
                          <a:spcPct val="107000"/>
                        </a:lnSpc>
                        <a:spcAft>
                          <a:spcPts val="800"/>
                        </a:spcAft>
                      </a:pPr>
                      <a:r>
                        <a:rPr lang="en-ID" sz="1600">
                          <a:solidFill>
                            <a:schemeClr val="tx1"/>
                          </a:solidFill>
                          <a:effectLst/>
                        </a:rPr>
                        <a:t>4</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600">
                          <a:solidFill>
                            <a:schemeClr val="tx1"/>
                          </a:solidFill>
                          <a:effectLst/>
                        </a:rPr>
                        <a:t>Pidana penjara di atas 7 (tujuh) tahun dan paling lama 15 (lima belas)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600">
                          <a:solidFill>
                            <a:schemeClr val="tx1"/>
                          </a:solidFill>
                          <a:effectLst/>
                        </a:rPr>
                        <a:t>Setelah melampaui waktu 18 tahun</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8327963"/>
                  </a:ext>
                </a:extLst>
              </a:tr>
              <a:tr h="1106380">
                <a:tc>
                  <a:txBody>
                    <a:bodyPr/>
                    <a:lstStyle/>
                    <a:p>
                      <a:pPr algn="ctr">
                        <a:lnSpc>
                          <a:spcPct val="107000"/>
                        </a:lnSpc>
                        <a:spcAft>
                          <a:spcPts val="800"/>
                        </a:spcAft>
                      </a:pPr>
                      <a:r>
                        <a:rPr lang="en-ID" sz="1600">
                          <a:solidFill>
                            <a:schemeClr val="tx1"/>
                          </a:solidFill>
                          <a:effectLst/>
                        </a:rPr>
                        <a:t>5</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600">
                          <a:solidFill>
                            <a:schemeClr val="tx1"/>
                          </a:solidFill>
                          <a:effectLst/>
                        </a:rPr>
                        <a:t>Pidana penjara paling lama 20 (dua puluh) tahun, pidana penjara seumur hidup, atau pidana mati</a:t>
                      </a:r>
                      <a:endParaRPr lang="en-ID"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600" dirty="0">
                          <a:solidFill>
                            <a:schemeClr val="tx1"/>
                          </a:solidFill>
                          <a:effectLst/>
                        </a:rPr>
                        <a:t>Setelah </a:t>
                      </a:r>
                      <a:r>
                        <a:rPr lang="en-ID" sz="1600" dirty="0" err="1">
                          <a:solidFill>
                            <a:schemeClr val="tx1"/>
                          </a:solidFill>
                          <a:effectLst/>
                        </a:rPr>
                        <a:t>melampaui</a:t>
                      </a:r>
                      <a:r>
                        <a:rPr lang="en-ID" sz="1600" dirty="0">
                          <a:solidFill>
                            <a:schemeClr val="tx1"/>
                          </a:solidFill>
                          <a:effectLst/>
                        </a:rPr>
                        <a:t> </a:t>
                      </a:r>
                      <a:r>
                        <a:rPr lang="en-ID" sz="1600" dirty="0" err="1">
                          <a:solidFill>
                            <a:schemeClr val="tx1"/>
                          </a:solidFill>
                          <a:effectLst/>
                        </a:rPr>
                        <a:t>waktu</a:t>
                      </a:r>
                      <a:r>
                        <a:rPr lang="en-ID" sz="1600" dirty="0">
                          <a:solidFill>
                            <a:schemeClr val="tx1"/>
                          </a:solidFill>
                          <a:effectLst/>
                        </a:rPr>
                        <a:t> 20 </a:t>
                      </a:r>
                      <a:r>
                        <a:rPr lang="en-ID" sz="1600" dirty="0" err="1">
                          <a:solidFill>
                            <a:schemeClr val="tx1"/>
                          </a:solidFill>
                          <a:effectLst/>
                        </a:rPr>
                        <a:t>tahun</a:t>
                      </a:r>
                      <a:endParaRPr lang="en-ID"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23712420"/>
                  </a:ext>
                </a:extLst>
              </a:tr>
            </a:tbl>
          </a:graphicData>
        </a:graphic>
      </p:graphicFrame>
      <p:sp>
        <p:nvSpPr>
          <p:cNvPr id="6" name="TextBox 5">
            <a:extLst>
              <a:ext uri="{FF2B5EF4-FFF2-40B4-BE49-F238E27FC236}">
                <a16:creationId xmlns:a16="http://schemas.microsoft.com/office/drawing/2014/main" id="{48E96665-4DE5-489B-901B-FD8DAB59FA03}"/>
              </a:ext>
            </a:extLst>
          </p:cNvPr>
          <p:cNvSpPr txBox="1"/>
          <p:nvPr/>
        </p:nvSpPr>
        <p:spPr>
          <a:xfrm>
            <a:off x="3707904" y="1349385"/>
            <a:ext cx="2664296" cy="369332"/>
          </a:xfrm>
          <a:prstGeom prst="rect">
            <a:avLst/>
          </a:prstGeom>
          <a:noFill/>
        </p:spPr>
        <p:txBody>
          <a:bodyPr wrap="square">
            <a:spAutoFit/>
          </a:bodyPr>
          <a:lstStyle/>
          <a:p>
            <a:r>
              <a:rPr lang="en-ID" b="1" dirty="0" err="1">
                <a:latin typeface="Cambria" panose="02040503050406030204" pitchFamily="18" charset="0"/>
                <a:ea typeface="Cambria" panose="02040503050406030204" pitchFamily="18" charset="0"/>
              </a:rPr>
              <a:t>Bagi</a:t>
            </a:r>
            <a:r>
              <a:rPr lang="en-ID" b="1" dirty="0">
                <a:latin typeface="Cambria" panose="02040503050406030204" pitchFamily="18" charset="0"/>
                <a:ea typeface="Cambria" panose="02040503050406030204" pitchFamily="18" charset="0"/>
              </a:rPr>
              <a:t> Orang </a:t>
            </a:r>
            <a:r>
              <a:rPr lang="en-ID" b="1" dirty="0" err="1">
                <a:latin typeface="Cambria" panose="02040503050406030204" pitchFamily="18" charset="0"/>
                <a:ea typeface="Cambria" panose="02040503050406030204" pitchFamily="18" charset="0"/>
              </a:rPr>
              <a:t>Perorangan</a:t>
            </a:r>
            <a:endParaRPr lang="en-ID"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2866836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E96665-4DE5-489B-901B-FD8DAB59FA03}"/>
              </a:ext>
            </a:extLst>
          </p:cNvPr>
          <p:cNvSpPr txBox="1"/>
          <p:nvPr/>
        </p:nvSpPr>
        <p:spPr>
          <a:xfrm>
            <a:off x="3707904" y="1349385"/>
            <a:ext cx="2664296" cy="369332"/>
          </a:xfrm>
          <a:prstGeom prst="rect">
            <a:avLst/>
          </a:prstGeom>
          <a:noFill/>
        </p:spPr>
        <p:txBody>
          <a:bodyPr wrap="square">
            <a:spAutoFit/>
          </a:bodyPr>
          <a:lstStyle/>
          <a:p>
            <a:r>
              <a:rPr lang="en-ID" b="1" dirty="0" err="1">
                <a:latin typeface="Cambria" panose="02040503050406030204" pitchFamily="18" charset="0"/>
                <a:ea typeface="Cambria" panose="02040503050406030204" pitchFamily="18" charset="0"/>
              </a:rPr>
              <a:t>Bagi</a:t>
            </a:r>
            <a:r>
              <a:rPr lang="en-ID" b="1" dirty="0">
                <a:latin typeface="Cambria" panose="02040503050406030204" pitchFamily="18" charset="0"/>
                <a:ea typeface="Cambria" panose="02040503050406030204" pitchFamily="18" charset="0"/>
              </a:rPr>
              <a:t> </a:t>
            </a:r>
            <a:r>
              <a:rPr lang="en-ID" b="1" dirty="0" err="1">
                <a:latin typeface="Cambria" panose="02040503050406030204" pitchFamily="18" charset="0"/>
                <a:ea typeface="Cambria" panose="02040503050406030204" pitchFamily="18" charset="0"/>
              </a:rPr>
              <a:t>Korporasi</a:t>
            </a:r>
            <a:endParaRPr lang="en-ID" b="1" dirty="0">
              <a:latin typeface="Cambria" panose="02040503050406030204" pitchFamily="18" charset="0"/>
              <a:ea typeface="Cambria" panose="02040503050406030204" pitchFamily="18" charset="0"/>
            </a:endParaRPr>
          </a:p>
        </p:txBody>
      </p:sp>
      <p:graphicFrame>
        <p:nvGraphicFramePr>
          <p:cNvPr id="4" name="Table 3">
            <a:extLst>
              <a:ext uri="{FF2B5EF4-FFF2-40B4-BE49-F238E27FC236}">
                <a16:creationId xmlns:a16="http://schemas.microsoft.com/office/drawing/2014/main" id="{3187D417-BA3E-45A8-87C9-B6A5F8A76578}"/>
              </a:ext>
            </a:extLst>
          </p:cNvPr>
          <p:cNvGraphicFramePr>
            <a:graphicFrameLocks noGrp="1"/>
          </p:cNvGraphicFramePr>
          <p:nvPr>
            <p:extLst>
              <p:ext uri="{D42A27DB-BD31-4B8C-83A1-F6EECF244321}">
                <p14:modId xmlns:p14="http://schemas.microsoft.com/office/powerpoint/2010/main" val="4253851421"/>
              </p:ext>
            </p:extLst>
          </p:nvPr>
        </p:nvGraphicFramePr>
        <p:xfrm>
          <a:off x="539552" y="1844824"/>
          <a:ext cx="8064896" cy="4176464"/>
        </p:xfrm>
        <a:graphic>
          <a:graphicData uri="http://schemas.openxmlformats.org/drawingml/2006/table">
            <a:tbl>
              <a:tblPr firstRow="1" firstCol="1" bandRow="1">
                <a:tableStyleId>{5C22544A-7EE6-4342-B048-85BDC9FD1C3A}</a:tableStyleId>
              </a:tblPr>
              <a:tblGrid>
                <a:gridCol w="503118">
                  <a:extLst>
                    <a:ext uri="{9D8B030D-6E8A-4147-A177-3AD203B41FA5}">
                      <a16:colId xmlns:a16="http://schemas.microsoft.com/office/drawing/2014/main" val="1556999019"/>
                    </a:ext>
                  </a:extLst>
                </a:gridCol>
                <a:gridCol w="4379776">
                  <a:extLst>
                    <a:ext uri="{9D8B030D-6E8A-4147-A177-3AD203B41FA5}">
                      <a16:colId xmlns:a16="http://schemas.microsoft.com/office/drawing/2014/main" val="1536753002"/>
                    </a:ext>
                  </a:extLst>
                </a:gridCol>
                <a:gridCol w="3182002">
                  <a:extLst>
                    <a:ext uri="{9D8B030D-6E8A-4147-A177-3AD203B41FA5}">
                      <a16:colId xmlns:a16="http://schemas.microsoft.com/office/drawing/2014/main" val="3131902287"/>
                    </a:ext>
                  </a:extLst>
                </a:gridCol>
              </a:tblGrid>
              <a:tr h="592729">
                <a:tc>
                  <a:txBody>
                    <a:bodyPr/>
                    <a:lstStyle/>
                    <a:p>
                      <a:pPr algn="ctr">
                        <a:lnSpc>
                          <a:spcPct val="107000"/>
                        </a:lnSpc>
                        <a:spcAft>
                          <a:spcPts val="800"/>
                        </a:spcAft>
                      </a:pPr>
                      <a:r>
                        <a:rPr lang="en-ID" sz="1800" dirty="0">
                          <a:solidFill>
                            <a:schemeClr val="tx1"/>
                          </a:solidFill>
                          <a:effectLst/>
                          <a:latin typeface="Cambria" panose="02040503050406030204" pitchFamily="18" charset="0"/>
                          <a:ea typeface="Cambria" panose="02040503050406030204" pitchFamily="18" charset="0"/>
                        </a:rPr>
                        <a:t>No</a:t>
                      </a:r>
                      <a:endParaRPr lang="en-ID"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Sanksi Pidana yang Dijatuhkan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Waktu Kedaluwarsa</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30244738"/>
                  </a:ext>
                </a:extLst>
              </a:tr>
              <a:tr h="592729">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1</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Pidana denda paling banyak kategori IV</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Setelah 6 tahun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8768232"/>
                  </a:ext>
                </a:extLst>
              </a:tr>
              <a:tr h="592729">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2</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Pidana denda paling banyak kategori VI</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Setelah 12 tahun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7191066"/>
                  </a:ext>
                </a:extLst>
              </a:tr>
              <a:tr h="1212819">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3</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Pidana penjara di atas 3 (tiga) tahun dan paling lama 7 (tujuh) tahun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Setelah melampaui waktu 12 tahun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2467432"/>
                  </a:ext>
                </a:extLst>
              </a:tr>
              <a:tr h="592729">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4</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Pidana denda paling banyak kategori VII</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Setelah 18 tahun</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7326666"/>
                  </a:ext>
                </a:extLst>
              </a:tr>
              <a:tr h="592729">
                <a:tc>
                  <a:txBody>
                    <a:bodyPr/>
                    <a:lstStyle/>
                    <a:p>
                      <a:pPr algn="ctr">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5</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just">
                        <a:lnSpc>
                          <a:spcPct val="107000"/>
                        </a:lnSpc>
                        <a:spcAft>
                          <a:spcPts val="800"/>
                        </a:spcAft>
                      </a:pPr>
                      <a:r>
                        <a:rPr lang="en-ID" sz="1800">
                          <a:solidFill>
                            <a:schemeClr val="tx1"/>
                          </a:solidFill>
                          <a:effectLst/>
                          <a:latin typeface="Cambria" panose="02040503050406030204" pitchFamily="18" charset="0"/>
                          <a:ea typeface="Cambria" panose="02040503050406030204" pitchFamily="18" charset="0"/>
                        </a:rPr>
                        <a:t>Pidana denda paling banyak kategori VIII</a:t>
                      </a:r>
                      <a:endParaRPr lang="en-ID"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D" sz="1800" dirty="0">
                          <a:solidFill>
                            <a:schemeClr val="tx1"/>
                          </a:solidFill>
                          <a:effectLst/>
                          <a:latin typeface="Cambria" panose="02040503050406030204" pitchFamily="18" charset="0"/>
                          <a:ea typeface="Cambria" panose="02040503050406030204" pitchFamily="18" charset="0"/>
                        </a:rPr>
                        <a:t>Setelah 20 </a:t>
                      </a:r>
                      <a:r>
                        <a:rPr lang="en-ID" sz="1800" dirty="0" err="1">
                          <a:solidFill>
                            <a:schemeClr val="tx1"/>
                          </a:solidFill>
                          <a:effectLst/>
                          <a:latin typeface="Cambria" panose="02040503050406030204" pitchFamily="18" charset="0"/>
                          <a:ea typeface="Cambria" panose="02040503050406030204" pitchFamily="18" charset="0"/>
                        </a:rPr>
                        <a:t>tahun</a:t>
                      </a:r>
                      <a:endParaRPr lang="en-ID"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2074078"/>
                  </a:ext>
                </a:extLst>
              </a:tr>
            </a:tbl>
          </a:graphicData>
        </a:graphic>
      </p:graphicFrame>
    </p:spTree>
    <p:extLst>
      <p:ext uri="{BB962C8B-B14F-4D97-AF65-F5344CB8AC3E}">
        <p14:creationId xmlns:p14="http://schemas.microsoft.com/office/powerpoint/2010/main" val="87092726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83671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sz="2800" dirty="0" err="1">
                <a:latin typeface="Cambria" panose="02040503050406030204" pitchFamily="18" charset="0"/>
              </a:rPr>
              <a:t>Maksimum</a:t>
            </a:r>
            <a:r>
              <a:rPr lang="en-US" sz="2800" dirty="0">
                <a:latin typeface="Cambria" panose="02040503050406030204" pitchFamily="18" charset="0"/>
              </a:rPr>
              <a:t> </a:t>
            </a:r>
            <a:r>
              <a:rPr lang="en-US" sz="2800" dirty="0" err="1">
                <a:latin typeface="Cambria" panose="02040503050406030204" pitchFamily="18" charset="0"/>
              </a:rPr>
              <a:t>pidana</a:t>
            </a:r>
            <a:r>
              <a:rPr lang="en-US" sz="2800" dirty="0">
                <a:latin typeface="Cambria" panose="02040503050406030204" pitchFamily="18" charset="0"/>
              </a:rPr>
              <a:t> </a:t>
            </a:r>
            <a:r>
              <a:rPr lang="en-US" sz="2800" dirty="0" err="1">
                <a:latin typeface="Cambria" panose="02040503050406030204" pitchFamily="18" charset="0"/>
              </a:rPr>
              <a:t>denda</a:t>
            </a:r>
            <a:r>
              <a:rPr lang="en-US" sz="2800" dirty="0">
                <a:latin typeface="Cambria" panose="02040503050406030204" pitchFamily="18" charset="0"/>
              </a:rPr>
              <a:t> </a:t>
            </a:r>
            <a:r>
              <a:rPr lang="en-US" sz="2800" dirty="0" err="1">
                <a:latin typeface="Cambria" panose="02040503050406030204" pitchFamily="18" charset="0"/>
              </a:rPr>
              <a:t>dibayar</a:t>
            </a:r>
            <a:r>
              <a:rPr lang="en-US" sz="2800" dirty="0">
                <a:latin typeface="Cambria" panose="02040503050406030204" pitchFamily="18" charset="0"/>
              </a:rPr>
              <a:t> </a:t>
            </a:r>
            <a:r>
              <a:rPr lang="en-US" sz="2800" dirty="0" err="1">
                <a:latin typeface="Cambria" panose="02040503050406030204" pitchFamily="18" charset="0"/>
              </a:rPr>
              <a:t>dengan</a:t>
            </a:r>
            <a:r>
              <a:rPr lang="en-US" sz="2800" dirty="0">
                <a:latin typeface="Cambria" panose="02040503050406030204" pitchFamily="18" charset="0"/>
              </a:rPr>
              <a:t> </a:t>
            </a:r>
            <a:r>
              <a:rPr lang="en-US" sz="2800" dirty="0" err="1">
                <a:latin typeface="Cambria" panose="02040503050406030204" pitchFamily="18" charset="0"/>
              </a:rPr>
              <a:t>sukarela</a:t>
            </a:r>
            <a:r>
              <a:rPr lang="en-US" sz="2800" dirty="0">
                <a:latin typeface="Cambria" panose="02040503050406030204" pitchFamily="18" charset="0"/>
              </a:rPr>
              <a:t> </a:t>
            </a:r>
            <a:r>
              <a:rPr lang="en-US" sz="2800" dirty="0" err="1">
                <a:latin typeface="Cambria" panose="02040503050406030204" pitchFamily="18" charset="0"/>
              </a:rPr>
              <a:t>bagi</a:t>
            </a:r>
            <a:r>
              <a:rPr lang="en-US" sz="2800" dirty="0">
                <a:latin typeface="Cambria" panose="02040503050406030204" pitchFamily="18" charset="0"/>
              </a:rPr>
              <a:t> </a:t>
            </a:r>
            <a:r>
              <a:rPr lang="en-US" sz="2800" dirty="0" err="1">
                <a:latin typeface="Cambria" panose="02040503050406030204" pitchFamily="18" charset="0"/>
              </a:rPr>
              <a:t>tindak</a:t>
            </a:r>
            <a:r>
              <a:rPr lang="en-US" sz="2800" dirty="0">
                <a:latin typeface="Cambria" panose="02040503050406030204" pitchFamily="18" charset="0"/>
              </a:rPr>
              <a:t> </a:t>
            </a:r>
            <a:r>
              <a:rPr lang="en-US" sz="2800" dirty="0" err="1">
                <a:latin typeface="Cambria" panose="02040503050406030204" pitchFamily="18" charset="0"/>
              </a:rPr>
              <a:t>pidana</a:t>
            </a:r>
            <a:r>
              <a:rPr lang="en-US" sz="2800" dirty="0">
                <a:latin typeface="Cambria" panose="02040503050406030204" pitchFamily="18" charset="0"/>
              </a:rPr>
              <a:t> yang </a:t>
            </a:r>
            <a:r>
              <a:rPr lang="en-US" sz="2800" dirty="0" err="1">
                <a:latin typeface="Cambria" panose="02040503050406030204" pitchFamily="18" charset="0"/>
              </a:rPr>
              <a:t>hanya</a:t>
            </a:r>
            <a:r>
              <a:rPr lang="en-US" sz="2800" dirty="0">
                <a:latin typeface="Cambria" panose="02040503050406030204" pitchFamily="18" charset="0"/>
              </a:rPr>
              <a:t> </a:t>
            </a:r>
            <a:r>
              <a:rPr lang="en-US" sz="2800" dirty="0" err="1">
                <a:latin typeface="Cambria" panose="02040503050406030204" pitchFamily="18" charset="0"/>
              </a:rPr>
              <a:t>diancam</a:t>
            </a:r>
            <a:r>
              <a:rPr lang="en-US" sz="2800" dirty="0">
                <a:latin typeface="Cambria" panose="02040503050406030204" pitchFamily="18" charset="0"/>
              </a:rPr>
              <a:t> </a:t>
            </a:r>
            <a:r>
              <a:rPr lang="en-US" sz="2800" dirty="0" err="1">
                <a:latin typeface="Cambria" panose="02040503050406030204" pitchFamily="18" charset="0"/>
              </a:rPr>
              <a:t>dengan</a:t>
            </a:r>
            <a:r>
              <a:rPr lang="en-US" sz="2800" dirty="0">
                <a:latin typeface="Cambria" panose="02040503050406030204" pitchFamily="18" charset="0"/>
              </a:rPr>
              <a:t> </a:t>
            </a:r>
            <a:r>
              <a:rPr lang="en-US" sz="2800" dirty="0" err="1">
                <a:latin typeface="Cambria" panose="02040503050406030204" pitchFamily="18" charset="0"/>
              </a:rPr>
              <a:t>pidana</a:t>
            </a:r>
            <a:r>
              <a:rPr lang="en-US" sz="2800" dirty="0">
                <a:latin typeface="Cambria" panose="02040503050406030204" pitchFamily="18" charset="0"/>
              </a:rPr>
              <a:t> </a:t>
            </a:r>
            <a:r>
              <a:rPr lang="en-US" sz="2800" dirty="0" err="1">
                <a:latin typeface="Cambria" panose="02040503050406030204" pitchFamily="18" charset="0"/>
              </a:rPr>
              <a:t>denda</a:t>
            </a:r>
            <a:r>
              <a:rPr lang="en-US" sz="2800" dirty="0">
                <a:latin typeface="Cambria" panose="02040503050406030204" pitchFamily="18" charset="0"/>
              </a:rPr>
              <a:t> paling </a:t>
            </a:r>
            <a:r>
              <a:rPr lang="en-US" sz="2800" dirty="0" err="1">
                <a:latin typeface="Cambria" panose="02040503050406030204" pitchFamily="18" charset="0"/>
              </a:rPr>
              <a:t>banyak</a:t>
            </a:r>
            <a:r>
              <a:rPr lang="en-US" sz="2800" dirty="0">
                <a:latin typeface="Cambria" panose="02040503050406030204" pitchFamily="18" charset="0"/>
              </a:rPr>
              <a:t> </a:t>
            </a:r>
            <a:r>
              <a:rPr lang="en-US" sz="2800" dirty="0" err="1">
                <a:latin typeface="Cambria" panose="02040503050406030204" pitchFamily="18" charset="0"/>
              </a:rPr>
              <a:t>kategori</a:t>
            </a:r>
            <a:r>
              <a:rPr lang="en-US" sz="2800" dirty="0">
                <a:latin typeface="Cambria" panose="02040503050406030204" pitchFamily="18" charset="0"/>
              </a:rPr>
              <a:t> II (Rp. 10 </a:t>
            </a:r>
            <a:r>
              <a:rPr lang="en-US" sz="2800" dirty="0" err="1">
                <a:latin typeface="Cambria" panose="02040503050406030204" pitchFamily="18" charset="0"/>
              </a:rPr>
              <a:t>juta</a:t>
            </a:r>
            <a:r>
              <a:rPr lang="en-US" sz="2800" dirty="0">
                <a:latin typeface="Cambria" panose="02040503050406030204" pitchFamily="18" charset="0"/>
              </a:rPr>
              <a:t>)</a:t>
            </a:r>
            <a:endParaRPr lang="id-ID" sz="2800" dirty="0"/>
          </a:p>
        </p:txBody>
      </p:sp>
      <p:sp>
        <p:nvSpPr>
          <p:cNvPr id="4" name="Content Placeholder 2"/>
          <p:cNvSpPr txBox="1">
            <a:spLocks/>
          </p:cNvSpPr>
          <p:nvPr/>
        </p:nvSpPr>
        <p:spPr>
          <a:xfrm>
            <a:off x="611560" y="268032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2400" dirty="0">
                <a:solidFill>
                  <a:schemeClr val="tx1"/>
                </a:solidFill>
                <a:latin typeface="Arial" panose="020B0604020202020204" pitchFamily="34" charset="0"/>
                <a:cs typeface="Arial" panose="020B0604020202020204" pitchFamily="34" charset="0"/>
              </a:rPr>
              <a:t>T</a:t>
            </a:r>
            <a:r>
              <a:rPr lang="id-ID" sz="2400" dirty="0">
                <a:solidFill>
                  <a:schemeClr val="tx1"/>
                </a:solidFill>
                <a:latin typeface="Arial" panose="020B0604020202020204" pitchFamily="34" charset="0"/>
                <a:cs typeface="Arial" panose="020B0604020202020204" pitchFamily="34" charset="0"/>
              </a:rPr>
              <a:t>indak pidana yang diancam dengan pidana denda paling banyak kategori II adalah tindak pidana ringan.</a:t>
            </a:r>
            <a:endParaRPr lang="en-US" sz="2400" dirty="0">
              <a:solidFill>
                <a:schemeClr val="tx1"/>
              </a:solidFill>
              <a:latin typeface="Arial" panose="020B0604020202020204" pitchFamily="34" charset="0"/>
              <a:cs typeface="Arial" panose="020B0604020202020204" pitchFamily="34" charset="0"/>
            </a:endParaRPr>
          </a:p>
          <a:p>
            <a:pPr marL="457200" indent="-457200" algn="just">
              <a:buFont typeface="Wingdings" panose="05000000000000000000" pitchFamily="2" charset="2"/>
              <a:buChar char="q"/>
            </a:pPr>
            <a:r>
              <a:rPr lang="id-ID" sz="2400" dirty="0">
                <a:solidFill>
                  <a:schemeClr val="tx1"/>
                </a:solidFill>
                <a:latin typeface="Arial" panose="020B0604020202020204" pitchFamily="34" charset="0"/>
                <a:cs typeface="Arial" panose="020B0604020202020204" pitchFamily="34" charset="0"/>
              </a:rPr>
              <a:t>Menurut ketentuan Pasal 205 KUHAP, tindak pidana ringan adalah diperiksa dengan acara cepat, ialah perkara yang diancam dengan pidana penjara atau kurungan paling lama tiga bulan atau perkara pelanggaran lalu lintas angkutan jalan</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48393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83671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sz="2000" dirty="0" err="1">
                <a:latin typeface="Cambria" panose="02040503050406030204" pitchFamily="18" charset="0"/>
              </a:rPr>
              <a:t>Maksimum</a:t>
            </a:r>
            <a:r>
              <a:rPr lang="en-US" sz="2000" dirty="0">
                <a:latin typeface="Cambria" panose="02040503050406030204" pitchFamily="18" charset="0"/>
              </a:rPr>
              <a:t> </a:t>
            </a:r>
            <a:r>
              <a:rPr lang="en-US" sz="2000" dirty="0" err="1">
                <a:latin typeface="Cambria" panose="02040503050406030204" pitchFamily="18" charset="0"/>
              </a:rPr>
              <a:t>pidana</a:t>
            </a:r>
            <a:r>
              <a:rPr lang="en-US" sz="2000" dirty="0">
                <a:latin typeface="Cambria" panose="02040503050406030204" pitchFamily="18" charset="0"/>
              </a:rPr>
              <a:t> </a:t>
            </a:r>
            <a:r>
              <a:rPr lang="en-US" sz="2000" dirty="0" err="1">
                <a:latin typeface="Cambria" panose="02040503050406030204" pitchFamily="18" charset="0"/>
              </a:rPr>
              <a:t>denda</a:t>
            </a:r>
            <a:r>
              <a:rPr lang="en-US" sz="2000" dirty="0">
                <a:latin typeface="Cambria" panose="02040503050406030204" pitchFamily="18" charset="0"/>
              </a:rPr>
              <a:t> </a:t>
            </a:r>
            <a:r>
              <a:rPr lang="en-US" sz="2000" dirty="0" err="1">
                <a:latin typeface="Cambria" panose="02040503050406030204" pitchFamily="18" charset="0"/>
              </a:rPr>
              <a:t>kategori</a:t>
            </a:r>
            <a:r>
              <a:rPr lang="en-US" sz="2000" dirty="0">
                <a:latin typeface="Cambria" panose="02040503050406030204" pitchFamily="18" charset="0"/>
              </a:rPr>
              <a:t> IV (Rp. 200 </a:t>
            </a:r>
            <a:r>
              <a:rPr lang="en-US" sz="2000" dirty="0" err="1">
                <a:latin typeface="Cambria" panose="02040503050406030204" pitchFamily="18" charset="0"/>
              </a:rPr>
              <a:t>juta</a:t>
            </a:r>
            <a:r>
              <a:rPr lang="en-US" sz="2000" dirty="0">
                <a:latin typeface="Cambria" panose="02040503050406030204" pitchFamily="18" charset="0"/>
              </a:rPr>
              <a:t>) </a:t>
            </a:r>
            <a:r>
              <a:rPr lang="en-US" sz="2000" dirty="0" err="1">
                <a:latin typeface="Cambria" panose="02040503050406030204" pitchFamily="18" charset="0"/>
              </a:rPr>
              <a:t>dibayar</a:t>
            </a:r>
            <a:r>
              <a:rPr lang="en-US" sz="2000" dirty="0">
                <a:latin typeface="Cambria" panose="02040503050406030204" pitchFamily="18" charset="0"/>
              </a:rPr>
              <a:t> </a:t>
            </a:r>
            <a:r>
              <a:rPr lang="en-US" sz="2000" dirty="0" err="1">
                <a:latin typeface="Cambria" panose="02040503050406030204" pitchFamily="18" charset="0"/>
              </a:rPr>
              <a:t>dengan</a:t>
            </a:r>
            <a:r>
              <a:rPr lang="en-US" sz="2000" dirty="0">
                <a:latin typeface="Cambria" panose="02040503050406030204" pitchFamily="18" charset="0"/>
              </a:rPr>
              <a:t> </a:t>
            </a:r>
            <a:r>
              <a:rPr lang="en-US" sz="2000" dirty="0" err="1">
                <a:latin typeface="Cambria" panose="02040503050406030204" pitchFamily="18" charset="0"/>
              </a:rPr>
              <a:t>sukarela</a:t>
            </a:r>
            <a:r>
              <a:rPr lang="en-US" sz="2000" dirty="0">
                <a:latin typeface="Cambria" panose="02040503050406030204" pitchFamily="18" charset="0"/>
              </a:rPr>
              <a:t> </a:t>
            </a:r>
            <a:r>
              <a:rPr lang="en-US" sz="2000" dirty="0" err="1">
                <a:latin typeface="Cambria" panose="02040503050406030204" pitchFamily="18" charset="0"/>
              </a:rPr>
              <a:t>bagi</a:t>
            </a:r>
            <a:r>
              <a:rPr lang="en-US" sz="2000" dirty="0">
                <a:latin typeface="Cambria" panose="02040503050406030204" pitchFamily="18" charset="0"/>
              </a:rPr>
              <a:t> </a:t>
            </a:r>
            <a:r>
              <a:rPr lang="en-US" sz="2000" dirty="0" err="1">
                <a:latin typeface="Cambria" panose="02040503050406030204" pitchFamily="18" charset="0"/>
              </a:rPr>
              <a:t>tindak</a:t>
            </a:r>
            <a:r>
              <a:rPr lang="en-US" sz="2000" dirty="0">
                <a:latin typeface="Cambria" panose="02040503050406030204" pitchFamily="18" charset="0"/>
              </a:rPr>
              <a:t> </a:t>
            </a:r>
            <a:r>
              <a:rPr lang="en-US" sz="2000" dirty="0" err="1">
                <a:latin typeface="Cambria" panose="02040503050406030204" pitchFamily="18" charset="0"/>
              </a:rPr>
              <a:t>pidana</a:t>
            </a:r>
            <a:r>
              <a:rPr lang="en-US" sz="2000" dirty="0">
                <a:latin typeface="Cambria" panose="02040503050406030204" pitchFamily="18" charset="0"/>
              </a:rPr>
              <a:t> yang </a:t>
            </a:r>
            <a:r>
              <a:rPr lang="en-US" sz="2000" dirty="0" err="1">
                <a:latin typeface="Cambria" panose="02040503050406030204" pitchFamily="18" charset="0"/>
              </a:rPr>
              <a:t>diancam</a:t>
            </a:r>
            <a:r>
              <a:rPr lang="en-US" sz="2000" dirty="0">
                <a:latin typeface="Cambria" panose="02040503050406030204" pitchFamily="18" charset="0"/>
              </a:rPr>
              <a:t> </a:t>
            </a:r>
            <a:r>
              <a:rPr lang="en-US" sz="2000" dirty="0" err="1">
                <a:latin typeface="Cambria" panose="02040503050406030204" pitchFamily="18" charset="0"/>
              </a:rPr>
              <a:t>dengan</a:t>
            </a:r>
            <a:r>
              <a:rPr lang="en-US" sz="2000" dirty="0">
                <a:latin typeface="Cambria" panose="02040503050406030204" pitchFamily="18" charset="0"/>
              </a:rPr>
              <a:t> </a:t>
            </a:r>
            <a:r>
              <a:rPr lang="en-US" sz="2000" dirty="0" err="1">
                <a:latin typeface="Cambria" panose="02040503050406030204" pitchFamily="18" charset="0"/>
              </a:rPr>
              <a:t>pidana</a:t>
            </a:r>
            <a:r>
              <a:rPr lang="en-US" sz="2000" dirty="0">
                <a:latin typeface="Cambria" panose="02040503050406030204" pitchFamily="18" charset="0"/>
              </a:rPr>
              <a:t> </a:t>
            </a:r>
            <a:r>
              <a:rPr lang="en-US" sz="2000" dirty="0" err="1">
                <a:latin typeface="Cambria" panose="02040503050406030204" pitchFamily="18" charset="0"/>
              </a:rPr>
              <a:t>penjara</a:t>
            </a:r>
            <a:r>
              <a:rPr lang="en-US" sz="2000" dirty="0">
                <a:latin typeface="Cambria" panose="02040503050406030204" pitchFamily="18" charset="0"/>
              </a:rPr>
              <a:t> paling lama I (</a:t>
            </a:r>
            <a:r>
              <a:rPr lang="en-US" sz="2000" dirty="0" err="1">
                <a:latin typeface="Cambria" panose="02040503050406030204" pitchFamily="18" charset="0"/>
              </a:rPr>
              <a:t>satu</a:t>
            </a:r>
            <a:r>
              <a:rPr lang="en-US" sz="2000" dirty="0">
                <a:latin typeface="Cambria" panose="02040503050406030204" pitchFamily="18" charset="0"/>
              </a:rPr>
              <a:t>) </a:t>
            </a:r>
            <a:r>
              <a:rPr lang="en-US" sz="2000" dirty="0" err="1">
                <a:latin typeface="Cambria" panose="02040503050406030204" pitchFamily="18" charset="0"/>
              </a:rPr>
              <a:t>tahun</a:t>
            </a:r>
            <a:r>
              <a:rPr lang="en-US" sz="2000" dirty="0">
                <a:latin typeface="Cambria" panose="02040503050406030204" pitchFamily="18" charset="0"/>
              </a:rPr>
              <a:t> </a:t>
            </a:r>
            <a:r>
              <a:rPr lang="en-US" sz="2000" dirty="0" err="1">
                <a:latin typeface="Cambria" panose="02040503050406030204" pitchFamily="18" charset="0"/>
              </a:rPr>
              <a:t>atau</a:t>
            </a:r>
            <a:r>
              <a:rPr lang="en-US" sz="2000" dirty="0">
                <a:latin typeface="Cambria" panose="02040503050406030204" pitchFamily="18" charset="0"/>
              </a:rPr>
              <a:t> </a:t>
            </a:r>
            <a:r>
              <a:rPr lang="en-US" sz="2000" dirty="0" err="1">
                <a:latin typeface="Cambria" panose="02040503050406030204" pitchFamily="18" charset="0"/>
              </a:rPr>
              <a:t>pidana</a:t>
            </a:r>
            <a:r>
              <a:rPr lang="en-US" sz="2000" dirty="0">
                <a:latin typeface="Cambria" panose="02040503050406030204" pitchFamily="18" charset="0"/>
              </a:rPr>
              <a:t> </a:t>
            </a:r>
            <a:r>
              <a:rPr lang="en-US" sz="2000" dirty="0" err="1">
                <a:latin typeface="Cambria" panose="02040503050406030204" pitchFamily="18" charset="0"/>
              </a:rPr>
              <a:t>denda</a:t>
            </a:r>
            <a:r>
              <a:rPr lang="en-US" sz="2000" dirty="0">
                <a:latin typeface="Cambria" panose="02040503050406030204" pitchFamily="18" charset="0"/>
              </a:rPr>
              <a:t> paling </a:t>
            </a:r>
            <a:r>
              <a:rPr lang="en-US" sz="2000" dirty="0" err="1">
                <a:latin typeface="Cambria" panose="02040503050406030204" pitchFamily="18" charset="0"/>
              </a:rPr>
              <a:t>banyak</a:t>
            </a:r>
            <a:r>
              <a:rPr lang="en-US" sz="2000" dirty="0">
                <a:latin typeface="Cambria" panose="02040503050406030204" pitchFamily="18" charset="0"/>
              </a:rPr>
              <a:t> </a:t>
            </a:r>
            <a:r>
              <a:rPr lang="en-US" sz="2000" dirty="0" err="1">
                <a:latin typeface="Cambria" panose="02040503050406030204" pitchFamily="18" charset="0"/>
              </a:rPr>
              <a:t>kategori</a:t>
            </a:r>
            <a:r>
              <a:rPr lang="en-US" sz="2000" dirty="0">
                <a:latin typeface="Cambria" panose="02040503050406030204" pitchFamily="18" charset="0"/>
              </a:rPr>
              <a:t> III (Rp. 50 </a:t>
            </a:r>
            <a:r>
              <a:rPr lang="en-US" sz="2000" dirty="0" err="1">
                <a:latin typeface="Cambria" panose="02040503050406030204" pitchFamily="18" charset="0"/>
              </a:rPr>
              <a:t>juta</a:t>
            </a:r>
            <a:r>
              <a:rPr lang="en-US" sz="2000" dirty="0">
                <a:latin typeface="Cambria" panose="02040503050406030204" pitchFamily="18" charset="0"/>
              </a:rPr>
              <a:t>)</a:t>
            </a:r>
            <a:endParaRPr lang="id-ID" sz="2000" dirty="0"/>
          </a:p>
        </p:txBody>
      </p:sp>
      <p:sp>
        <p:nvSpPr>
          <p:cNvPr id="4" name="Content Placeholder 2"/>
          <p:cNvSpPr txBox="1">
            <a:spLocks/>
          </p:cNvSpPr>
          <p:nvPr/>
        </p:nvSpPr>
        <p:spPr>
          <a:xfrm>
            <a:off x="611560" y="268032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dirty="0" err="1">
                <a:solidFill>
                  <a:schemeClr val="tx1"/>
                </a:solidFill>
                <a:latin typeface="Arial" panose="020B0604020202020204" pitchFamily="34" charset="0"/>
                <a:cs typeface="Arial" panose="020B0604020202020204" pitchFamily="34" charset="0"/>
              </a:rPr>
              <a:t>Sekalipun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tindak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diancam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pidana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penjara</a:t>
            </a:r>
            <a:r>
              <a:rPr lang="en-US" sz="2400" dirty="0">
                <a:solidFill>
                  <a:schemeClr val="tx1"/>
                </a:solidFill>
                <a:latin typeface="Arial" panose="020B0604020202020204" pitchFamily="34" charset="0"/>
                <a:cs typeface="Arial" panose="020B0604020202020204" pitchFamily="34" charset="0"/>
              </a:rPr>
              <a:t> paling lama 1 </a:t>
            </a:r>
            <a:r>
              <a:rPr lang="en-US" sz="2400" dirty="0" err="1">
                <a:solidFill>
                  <a:schemeClr val="tx1"/>
                </a:solidFill>
                <a:latin typeface="Arial" panose="020B0604020202020204" pitchFamily="34" charset="0"/>
                <a:cs typeface="Arial" panose="020B0604020202020204" pitchFamily="34" charset="0"/>
              </a:rPr>
              <a:t>tahun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terdakwa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dilakukan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penuntutan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apabila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bersedia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membayar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denda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kategori</a:t>
            </a:r>
            <a:r>
              <a:rPr lang="en-US" sz="2400" dirty="0">
                <a:solidFill>
                  <a:schemeClr val="tx1"/>
                </a:solidFill>
                <a:latin typeface="Arial" panose="020B0604020202020204" pitchFamily="34" charset="0"/>
                <a:cs typeface="Arial" panose="020B0604020202020204" pitchFamily="34" charset="0"/>
              </a:rPr>
              <a:t> IV "</a:t>
            </a:r>
            <a:r>
              <a:rPr lang="en-US" sz="2400" dirty="0" err="1">
                <a:solidFill>
                  <a:schemeClr val="tx1"/>
                </a:solidFill>
                <a:latin typeface="Arial" panose="020B0604020202020204" pitchFamily="34" charset="0"/>
                <a:cs typeface="Arial" panose="020B0604020202020204" pitchFamily="34" charset="0"/>
              </a:rPr>
              <a:t>dengan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persetujuan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penunutut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umum</a:t>
            </a:r>
            <a:r>
              <a:rPr lang="en-US" sz="24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7716105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3017</TotalTime>
  <Words>804</Words>
  <Application>Microsoft Office PowerPoint</Application>
  <PresentationFormat>On-screen Show (4:3)</PresentationFormat>
  <Paragraphs>99</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472</cp:revision>
  <cp:lastPrinted>2017-08-29T02:54:51Z</cp:lastPrinted>
  <dcterms:created xsi:type="dcterms:W3CDTF">2010-04-18T12:06:30Z</dcterms:created>
  <dcterms:modified xsi:type="dcterms:W3CDTF">2024-03-28T05:58:26Z</dcterms:modified>
</cp:coreProperties>
</file>