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6" r:id="rId3"/>
    <p:sldId id="257" r:id="rId5"/>
    <p:sldId id="258" r:id="rId6"/>
    <p:sldId id="259" r:id="rId7"/>
    <p:sldId id="260" r:id="rId8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2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2"/>
            </p:custDataLst>
          </p:nvPr>
        </p:nvSpPr>
        <p:spPr>
          <a:xfrm>
            <a:off x="0" y="1762125"/>
            <a:ext cx="9144000" cy="19069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ke-15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896" y="3670340"/>
            <a:ext cx="8178613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/>
              <a:t>Review </a:t>
            </a:r>
            <a:r>
              <a:rPr lang="en-US" sz="3200" b="1" dirty="0" err="1" smtClean="0"/>
              <a:t>Materi-materi</a:t>
            </a:r>
            <a:r>
              <a:rPr lang="en-US" sz="3200" b="1" dirty="0" smtClean="0"/>
              <a:t> Tourism Policy Yang </a:t>
            </a:r>
            <a:r>
              <a:rPr lang="en-US" sz="3200" b="1" dirty="0" err="1" smtClean="0"/>
              <a:t>Telah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Disampaikan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Diskusi</a:t>
            </a:r>
            <a:r>
              <a:rPr lang="en-US" sz="3200" b="1" dirty="0" smtClean="0"/>
              <a:t>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 smtClean="0"/>
              <a:t>Pengertian</a:t>
            </a:r>
            <a:r>
              <a:rPr lang="en-US" sz="2400" b="1" dirty="0" smtClean="0"/>
              <a:t> Big Data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Konsep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Pariwisata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/>
              <a:t>Big data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industri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perhotelan</a:t>
            </a:r>
            <a:r>
              <a:rPr lang="en-US" sz="2800" dirty="0"/>
              <a:t>.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para </a:t>
            </a:r>
            <a:r>
              <a:rPr lang="en-US" sz="2800" dirty="0" err="1"/>
              <a:t>pemimpin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pemilik</a:t>
            </a:r>
            <a:r>
              <a:rPr lang="en-US" sz="2800" dirty="0"/>
              <a:t> hotel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mengidentifikasi</a:t>
            </a:r>
            <a:r>
              <a:rPr lang="en-US" sz="2800" dirty="0"/>
              <a:t> </a:t>
            </a:r>
            <a:r>
              <a:rPr lang="en-US" sz="2800" dirty="0" err="1"/>
              <a:t>tren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pola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.  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, big data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pengalaman</a:t>
            </a:r>
            <a:r>
              <a:rPr lang="en-US" sz="2800" dirty="0"/>
              <a:t> </a:t>
            </a:r>
            <a:r>
              <a:rPr lang="en-US" sz="2800" dirty="0" err="1"/>
              <a:t>pelanggan</a:t>
            </a:r>
            <a:r>
              <a:rPr lang="en-US" sz="2800" dirty="0"/>
              <a:t> </a:t>
            </a:r>
            <a:r>
              <a:rPr lang="en-US" sz="2800" dirty="0" err="1"/>
              <a:t>terbaik</a:t>
            </a:r>
            <a:r>
              <a:rPr lang="en-US" sz="2800" dirty="0"/>
              <a:t>,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pendapatan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mengoptimalkan</a:t>
            </a:r>
            <a:r>
              <a:rPr lang="en-US" sz="2800" dirty="0"/>
              <a:t> </a:t>
            </a:r>
            <a:r>
              <a:rPr lang="en-US" sz="2800" dirty="0" err="1"/>
              <a:t>upaya</a:t>
            </a:r>
            <a:r>
              <a:rPr lang="en-US" sz="2800" dirty="0"/>
              <a:t> </a:t>
            </a:r>
            <a:r>
              <a:rPr lang="en-US" sz="2800" dirty="0" err="1"/>
              <a:t>pemasaran</a:t>
            </a:r>
            <a:r>
              <a:rPr lang="en-US" sz="2800" dirty="0"/>
              <a:t> yang </a:t>
            </a:r>
            <a:r>
              <a:rPr lang="en-US" sz="2800" dirty="0" err="1"/>
              <a:t>bermanfaat</a:t>
            </a:r>
            <a:r>
              <a:rPr lang="en-US" sz="2800" dirty="0"/>
              <a:t>. </a:t>
            </a:r>
            <a:endParaRPr lang="en-US" sz="2800" dirty="0"/>
          </a:p>
          <a:p>
            <a:pPr marL="0" indent="0" algn="just">
              <a:buNone/>
            </a:pPr>
            <a:endParaRPr lang="en-US" sz="28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" y="1524000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Big Data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 smtClean="0"/>
              <a:t>:</a:t>
            </a:r>
            <a:endParaRPr lang="en-US" dirty="0" smtClean="0"/>
          </a:p>
          <a:p>
            <a:pPr algn="just"/>
            <a:endParaRPr lang="en-US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n-US" b="1" dirty="0"/>
              <a:t>Volume: Big Data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jumlah</a:t>
            </a:r>
            <a:r>
              <a:rPr lang="en-US" b="1" dirty="0"/>
              <a:t> data yang </a:t>
            </a:r>
            <a:r>
              <a:rPr lang="en-US" b="1" dirty="0" err="1"/>
              <a:t>sangat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, yang </a:t>
            </a:r>
            <a:r>
              <a:rPr lang="en-US" b="1" dirty="0" err="1"/>
              <a:t>berasal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media </a:t>
            </a:r>
            <a:r>
              <a:rPr lang="en-US" b="1" dirty="0" err="1"/>
              <a:t>sosial</a:t>
            </a:r>
            <a:r>
              <a:rPr lang="en-US" b="1" dirty="0"/>
              <a:t>, situs web,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aplikasi</a:t>
            </a:r>
            <a:r>
              <a:rPr lang="en-US" b="1" dirty="0"/>
              <a:t> mobile</a:t>
            </a:r>
            <a:r>
              <a:rPr lang="en-US" b="1" dirty="0" smtClean="0"/>
              <a:t>.</a:t>
            </a:r>
            <a:endParaRPr lang="en-US" b="1" dirty="0" smtClean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endParaRPr lang="en-US" b="1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n-US" b="1" dirty="0"/>
              <a:t>Variety: Variety </a:t>
            </a:r>
            <a:r>
              <a:rPr lang="en-US" b="1" dirty="0" err="1"/>
              <a:t>berkaitan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jenis</a:t>
            </a:r>
            <a:r>
              <a:rPr lang="en-US" b="1" dirty="0"/>
              <a:t> data yang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macam</a:t>
            </a:r>
            <a:r>
              <a:rPr lang="en-US" b="1" dirty="0"/>
              <a:t> format. Big Data </a:t>
            </a:r>
            <a:r>
              <a:rPr lang="en-US" b="1" dirty="0" err="1"/>
              <a:t>memiliki</a:t>
            </a:r>
            <a:r>
              <a:rPr lang="en-US" b="1" dirty="0"/>
              <a:t> format data yang </a:t>
            </a:r>
            <a:r>
              <a:rPr lang="en-US" b="1" dirty="0" err="1"/>
              <a:t>beragam</a:t>
            </a:r>
            <a:r>
              <a:rPr lang="en-US" b="1" dirty="0"/>
              <a:t>, </a:t>
            </a:r>
            <a:r>
              <a:rPr lang="en-US" b="1" dirty="0" err="1"/>
              <a:t>baik</a:t>
            </a:r>
            <a:r>
              <a:rPr lang="en-US" b="1" dirty="0"/>
              <a:t> </a:t>
            </a:r>
            <a:r>
              <a:rPr lang="en-US" b="1" dirty="0" err="1"/>
              <a:t>terstruktur</a:t>
            </a:r>
            <a:r>
              <a:rPr lang="en-US" b="1" dirty="0"/>
              <a:t> </a:t>
            </a:r>
            <a:r>
              <a:rPr lang="en-US" b="1" dirty="0" err="1"/>
              <a:t>maupun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terstruktur</a:t>
            </a:r>
            <a:r>
              <a:rPr lang="en-US" b="1" dirty="0" smtClean="0"/>
              <a:t>.</a:t>
            </a:r>
            <a:endParaRPr lang="en-US" b="1" dirty="0" smtClean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endParaRPr lang="en-US" b="1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n-US" b="1" dirty="0"/>
              <a:t>Velocity: Big Data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kecepatan</a:t>
            </a:r>
            <a:r>
              <a:rPr lang="en-US" b="1" dirty="0"/>
              <a:t> </a:t>
            </a:r>
            <a:r>
              <a:rPr lang="en-US" b="1" dirty="0" err="1"/>
              <a:t>aliran</a:t>
            </a:r>
            <a:r>
              <a:rPr lang="en-US" b="1" dirty="0"/>
              <a:t> data yang </a:t>
            </a:r>
            <a:r>
              <a:rPr lang="en-US" b="1" dirty="0" err="1"/>
              <a:t>sangat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, </a:t>
            </a:r>
            <a:r>
              <a:rPr lang="en-US" b="1" dirty="0" err="1"/>
              <a:t>sehingga</a:t>
            </a:r>
            <a:r>
              <a:rPr lang="en-US" b="1" dirty="0"/>
              <a:t> </a:t>
            </a:r>
            <a:r>
              <a:rPr lang="en-US" b="1" dirty="0" err="1"/>
              <a:t>memungkinkan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data </a:t>
            </a:r>
            <a:r>
              <a:rPr lang="en-US" b="1" dirty="0" err="1"/>
              <a:t>secara</a:t>
            </a:r>
            <a:r>
              <a:rPr lang="en-US" b="1" dirty="0"/>
              <a:t> </a:t>
            </a:r>
            <a:r>
              <a:rPr lang="en-US" b="1" i="1" dirty="0"/>
              <a:t>real-time</a:t>
            </a:r>
            <a:r>
              <a:rPr lang="en-US" b="1" dirty="0"/>
              <a:t>.</a:t>
            </a:r>
            <a:endParaRPr lang="en-US" b="1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b="1" dirty="0" smtClean="0"/>
          </a:p>
        </p:txBody>
      </p:sp>
      <p:sp>
        <p:nvSpPr>
          <p:cNvPr id="9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 err="1"/>
              <a:t>Karakteristik</a:t>
            </a:r>
            <a:r>
              <a:rPr lang="en-US" sz="3600" b="1" dirty="0"/>
              <a:t> Big Data</a:t>
            </a:r>
            <a:endParaRPr lang="en-US" sz="36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66843"/>
            <a:ext cx="8534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/>
              <a:t>tepercaya</a:t>
            </a:r>
            <a:r>
              <a:rPr lang="en-US" dirty="0"/>
              <a:t> –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keandalan</a:t>
            </a:r>
            <a:r>
              <a:rPr lang="en-US" dirty="0"/>
              <a:t>, big data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. </a:t>
            </a:r>
            <a:endParaRPr lang="en-US" dirty="0"/>
          </a:p>
          <a:p>
            <a:pPr lvl="0" algn="just"/>
            <a:endParaRPr lang="en-US" b="1" dirty="0" smtClean="0"/>
          </a:p>
          <a:p>
            <a:pPr lvl="0" algn="just"/>
            <a:r>
              <a:rPr lang="en-US" b="1" dirty="0" err="1" smtClean="0"/>
              <a:t>Manajemen</a:t>
            </a:r>
            <a:r>
              <a:rPr lang="en-US" b="1" dirty="0" smtClean="0"/>
              <a:t> </a:t>
            </a:r>
            <a:r>
              <a:rPr lang="en-US" b="1" dirty="0" err="1"/>
              <a:t>pendapatan</a:t>
            </a:r>
            <a:r>
              <a:rPr lang="en-US" dirty="0"/>
              <a:t> –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hotel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big data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kumpulkan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info yang </a:t>
            </a:r>
            <a:r>
              <a:rPr lang="en-US" dirty="0" err="1"/>
              <a:t>tersedia</a:t>
            </a:r>
            <a:r>
              <a:rPr lang="en-US" dirty="0"/>
              <a:t> di internet. </a:t>
            </a:r>
            <a:endParaRPr lang="en-US" dirty="0"/>
          </a:p>
          <a:p>
            <a:pPr lvl="0" algn="just"/>
            <a:endParaRPr lang="en-US" b="1" dirty="0" smtClean="0"/>
          </a:p>
          <a:p>
            <a:pPr lvl="0" algn="just"/>
            <a:r>
              <a:rPr lang="en-US" b="1" dirty="0" err="1" smtClean="0"/>
              <a:t>Pengalaman</a:t>
            </a:r>
            <a:r>
              <a:rPr lang="en-US" b="1" dirty="0" smtClean="0"/>
              <a:t> </a:t>
            </a:r>
            <a:r>
              <a:rPr lang="en-US" b="1" dirty="0" err="1"/>
              <a:t>pelanggan</a:t>
            </a:r>
            <a:r>
              <a:rPr lang="en-US" dirty="0"/>
              <a:t> –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lain big data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perhotelan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hotel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yang </a:t>
            </a:r>
            <a:r>
              <a:rPr lang="en-US" dirty="0" err="1"/>
              <a:t>trendi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prosesnya</a:t>
            </a:r>
            <a:r>
              <a:rPr lang="en-US" dirty="0"/>
              <a:t>. </a:t>
            </a:r>
            <a:endParaRPr lang="en-US" dirty="0"/>
          </a:p>
          <a:p>
            <a:pPr lvl="0" algn="just"/>
            <a:endParaRPr lang="en-US" b="1" dirty="0" smtClean="0"/>
          </a:p>
          <a:p>
            <a:pPr lvl="0" algn="just"/>
            <a:r>
              <a:rPr lang="en-US" b="1" dirty="0" smtClean="0"/>
              <a:t>Model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dirty="0"/>
              <a:t> – 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model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  <a:endParaRPr lang="en-US" dirty="0"/>
          </a:p>
          <a:p>
            <a:pPr lvl="0" algn="just"/>
            <a:endParaRPr lang="en-US" b="1" dirty="0" smtClean="0"/>
          </a:p>
          <a:p>
            <a:pPr lvl="0" algn="just"/>
            <a:r>
              <a:rPr lang="en-US" b="1" dirty="0" err="1" smtClean="0"/>
              <a:t>Pemasaran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ditargetkan</a:t>
            </a:r>
            <a:r>
              <a:rPr lang="en-US" b="1" dirty="0"/>
              <a:t> </a:t>
            </a:r>
            <a:r>
              <a:rPr lang="en-US" dirty="0"/>
              <a:t>– Perusahaan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data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menargetkan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04800" y="101542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 smtClean="0"/>
              <a:t>Manfaat</a:t>
            </a:r>
            <a:r>
              <a:rPr lang="en-US" sz="2400" b="1" dirty="0" smtClean="0"/>
              <a:t> Big Data </a:t>
            </a:r>
            <a:r>
              <a:rPr lang="en-US" sz="2400" b="1" dirty="0" err="1" smtClean="0"/>
              <a:t>Bagi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Industri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Pariwisata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980256"/>
            <a:ext cx="8153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b="1" dirty="0">
              <a:solidFill>
                <a:srgbClr val="3B3D40"/>
              </a:solidFill>
              <a:latin typeface="Abril Fatface"/>
            </a:endParaRPr>
          </a:p>
          <a:p>
            <a:pPr algn="just"/>
            <a:r>
              <a:rPr lang="en-US" b="1" dirty="0">
                <a:solidFill>
                  <a:srgbClr val="3B3D40"/>
                </a:solidFill>
                <a:latin typeface="Abril Fatface"/>
              </a:rPr>
              <a:t>1. Singapura</a:t>
            </a:r>
            <a:endParaRPr lang="en-US" b="1" dirty="0">
              <a:solidFill>
                <a:srgbClr val="3B3D40"/>
              </a:solidFill>
              <a:latin typeface="Abril Fatface"/>
            </a:endParaRPr>
          </a:p>
          <a:p>
            <a:pPr algn="just"/>
            <a:r>
              <a:rPr lang="en-US" b="1" dirty="0">
                <a:solidFill>
                  <a:srgbClr val="3B3D40"/>
                </a:solidFill>
                <a:latin typeface="Telegraf Regular"/>
              </a:rPr>
              <a:t>Singapore Tourism Board (STB)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menggunakan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Big Data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untuk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mempersonalisasi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 smtClean="0">
                <a:solidFill>
                  <a:srgbClr val="3B3D40"/>
                </a:solidFill>
                <a:latin typeface="Telegraf Regular"/>
              </a:rPr>
              <a:t>penawaran</a:t>
            </a:r>
            <a:r>
              <a:rPr lang="en-US" b="1" dirty="0" smtClean="0">
                <a:solidFill>
                  <a:srgbClr val="3B3D40"/>
                </a:solidFill>
                <a:latin typeface="Telegraf Regular"/>
              </a:rPr>
              <a:t> 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merekomendasikan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 </a:t>
            </a:r>
            <a:r>
              <a:rPr lang="en-US" b="1" i="1" dirty="0">
                <a:solidFill>
                  <a:srgbClr val="3B3D40"/>
                </a:solidFill>
                <a:latin typeface="Telegraf Regular"/>
              </a:rPr>
              <a:t>itinerary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 yang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disesuaikan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,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mengoptimalkan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pengalaman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pengunjung</a:t>
            </a:r>
            <a:r>
              <a:rPr lang="en-US" b="1" dirty="0" smtClean="0">
                <a:solidFill>
                  <a:srgbClr val="3B3D40"/>
                </a:solidFill>
                <a:latin typeface="Telegraf Regular"/>
              </a:rPr>
              <a:t>.</a:t>
            </a:r>
            <a:endParaRPr lang="en-US" b="1" dirty="0" smtClean="0">
              <a:solidFill>
                <a:srgbClr val="3B3D40"/>
              </a:solidFill>
              <a:latin typeface="Telegraf Regular"/>
            </a:endParaRPr>
          </a:p>
          <a:p>
            <a:pPr algn="just"/>
            <a:endParaRPr lang="en-US" b="1" dirty="0">
              <a:solidFill>
                <a:srgbClr val="3B3D40"/>
              </a:solidFill>
              <a:latin typeface="Telegraf Regular"/>
            </a:endParaRPr>
          </a:p>
          <a:p>
            <a:pPr algn="just"/>
            <a:r>
              <a:rPr lang="en-US" b="1" dirty="0">
                <a:solidFill>
                  <a:srgbClr val="3B3D40"/>
                </a:solidFill>
                <a:latin typeface="Abril Fatface"/>
              </a:rPr>
              <a:t>2. Marriott International</a:t>
            </a:r>
            <a:endParaRPr lang="en-US" b="1" dirty="0">
              <a:solidFill>
                <a:srgbClr val="3B3D40"/>
              </a:solidFill>
              <a:latin typeface="Abril Fatface"/>
            </a:endParaRPr>
          </a:p>
          <a:p>
            <a:pPr algn="just"/>
            <a:r>
              <a:rPr lang="en-US" b="1" dirty="0">
                <a:solidFill>
                  <a:srgbClr val="3B3D40"/>
                </a:solidFill>
                <a:latin typeface="Telegraf Regular"/>
              </a:rPr>
              <a:t>Marriott International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menggunakan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Big Data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untuk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menghadirkan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produk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Courtyard by Marriott yang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berasal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dari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survei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konsumen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. </a:t>
            </a:r>
            <a:endParaRPr lang="en-US" b="1" dirty="0" smtClean="0">
              <a:solidFill>
                <a:srgbClr val="3B3D40"/>
              </a:solidFill>
              <a:latin typeface="Telegraf Regular"/>
            </a:endParaRPr>
          </a:p>
          <a:p>
            <a:pPr algn="just"/>
            <a:endParaRPr lang="en-US" b="1" dirty="0">
              <a:solidFill>
                <a:srgbClr val="3B3D40"/>
              </a:solidFill>
              <a:latin typeface="Telegraf Regular"/>
            </a:endParaRPr>
          </a:p>
          <a:p>
            <a:pPr algn="just"/>
            <a:r>
              <a:rPr lang="en-US" b="1" dirty="0" smtClean="0">
                <a:solidFill>
                  <a:srgbClr val="3B3D40"/>
                </a:solidFill>
                <a:latin typeface="Abril Fatface"/>
              </a:rPr>
              <a:t>3</a:t>
            </a:r>
            <a:r>
              <a:rPr lang="en-US" b="1" dirty="0">
                <a:solidFill>
                  <a:srgbClr val="3B3D40"/>
                </a:solidFill>
                <a:latin typeface="Abril Fatface"/>
              </a:rPr>
              <a:t>. Airbnb</a:t>
            </a:r>
            <a:endParaRPr lang="en-US" b="1" dirty="0">
              <a:solidFill>
                <a:srgbClr val="3B3D40"/>
              </a:solidFill>
              <a:latin typeface="Abril Fatface"/>
            </a:endParaRPr>
          </a:p>
          <a:p>
            <a:pPr algn="just"/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Teknologi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Big Data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telah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menjadi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alat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yang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penting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bagi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industri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pariwisata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untuk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meningkatkan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strategi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pemasaran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memberikan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pengalaman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yang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lebih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personal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kepada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wisatawan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.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Dengan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penerapan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yang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tepat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, Big Data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dapat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membantu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bisnis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pariwisata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untuk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berkembang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mencapai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kesuksesan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.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Langganan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newsletter WSC di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Linkedin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untuk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mendapatkan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pengetahuan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lebih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lanjut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tentang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keberlanjutan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dan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</a:t>
            </a:r>
            <a:r>
              <a:rPr lang="en-US" b="1" dirty="0" err="1">
                <a:solidFill>
                  <a:srgbClr val="3B3D40"/>
                </a:solidFill>
                <a:latin typeface="Telegraf Regular"/>
              </a:rPr>
              <a:t>ikuti</a:t>
            </a:r>
            <a:r>
              <a:rPr lang="en-US" b="1" dirty="0">
                <a:solidFill>
                  <a:srgbClr val="3B3D40"/>
                </a:solidFill>
                <a:latin typeface="Telegraf Regular"/>
              </a:rPr>
              <a:t> kami di Instagram</a:t>
            </a:r>
            <a:r>
              <a:rPr lang="en-US" b="1" dirty="0" smtClean="0">
                <a:solidFill>
                  <a:srgbClr val="3B3D40"/>
                </a:solidFill>
                <a:latin typeface="Telegraf Regular"/>
              </a:rPr>
              <a:t>.</a:t>
            </a:r>
            <a:endParaRPr lang="en-US" b="1" dirty="0">
              <a:solidFill>
                <a:srgbClr val="3B3D40"/>
              </a:solidFill>
              <a:latin typeface="Telegraf Regula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33925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3B3D40"/>
                </a:solidFill>
                <a:latin typeface="Abril Fatface"/>
              </a:rPr>
              <a:t>Contoh</a:t>
            </a:r>
            <a:r>
              <a:rPr lang="en-US" sz="2400" b="1" dirty="0">
                <a:solidFill>
                  <a:srgbClr val="3B3D40"/>
                </a:solidFill>
                <a:latin typeface="Abril Fatface"/>
              </a:rPr>
              <a:t> </a:t>
            </a:r>
            <a:r>
              <a:rPr lang="en-US" sz="2400" b="1" dirty="0" err="1">
                <a:solidFill>
                  <a:srgbClr val="3B3D40"/>
                </a:solidFill>
                <a:latin typeface="Abril Fatface"/>
              </a:rPr>
              <a:t>Penerapan</a:t>
            </a:r>
            <a:r>
              <a:rPr lang="en-US" sz="2400" b="1" dirty="0">
                <a:solidFill>
                  <a:srgbClr val="3B3D40"/>
                </a:solidFill>
                <a:latin typeface="Abril Fatface"/>
              </a:rPr>
              <a:t> Big Data </a:t>
            </a:r>
            <a:r>
              <a:rPr lang="en-US" sz="2400" b="1" dirty="0" err="1">
                <a:solidFill>
                  <a:srgbClr val="3B3D40"/>
                </a:solidFill>
                <a:latin typeface="Abril Fatface"/>
              </a:rPr>
              <a:t>dalam</a:t>
            </a:r>
            <a:r>
              <a:rPr lang="en-US" sz="2400" b="1" dirty="0">
                <a:solidFill>
                  <a:srgbClr val="3B3D40"/>
                </a:solidFill>
                <a:latin typeface="Abril Fatface"/>
              </a:rPr>
              <a:t> </a:t>
            </a:r>
            <a:r>
              <a:rPr lang="en-US" sz="2400" b="1" dirty="0" err="1">
                <a:solidFill>
                  <a:srgbClr val="3B3D40"/>
                </a:solidFill>
                <a:latin typeface="Abril Fatface"/>
              </a:rPr>
              <a:t>Industri</a:t>
            </a:r>
            <a:r>
              <a:rPr lang="en-US" sz="2400" b="1" dirty="0">
                <a:solidFill>
                  <a:srgbClr val="3B3D40"/>
                </a:solidFill>
                <a:latin typeface="Abril Fatface"/>
              </a:rPr>
              <a:t> </a:t>
            </a:r>
            <a:r>
              <a:rPr lang="en-US" sz="2400" b="1" dirty="0" err="1">
                <a:solidFill>
                  <a:srgbClr val="3B3D40"/>
                </a:solidFill>
                <a:latin typeface="Abril Fatface"/>
              </a:rPr>
              <a:t>Pariwisata</a:t>
            </a:r>
            <a:endParaRPr lang="en-US" sz="2400" b="1" dirty="0"/>
          </a:p>
        </p:txBody>
      </p:sp>
    </p:spTree>
  </p:cSld>
  <p:clrMapOvr>
    <a:masterClrMapping/>
  </p:clrMapOvr>
  <p:transition spd="slow">
    <p:wheel spokes="2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3134</Words>
  <Application>WPS Presentation</Application>
  <PresentationFormat>On-screen Show (4:3)</PresentationFormat>
  <Paragraphs>87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Cambria</vt:lpstr>
      <vt:lpstr>Abril Fatface</vt:lpstr>
      <vt:lpstr>Segoe Print</vt:lpstr>
      <vt:lpstr>Telegraf Regular</vt:lpstr>
      <vt:lpstr>Microsoft YaHei</vt:lpstr>
      <vt:lpstr>Arial Unicode MS</vt:lpstr>
      <vt:lpstr>Office Theme</vt:lpstr>
      <vt:lpstr>PowerPoint 演示文稿</vt:lpstr>
      <vt:lpstr>Pengertian Big Data dalam Konsep Pariwisata</vt:lpstr>
      <vt:lpstr>Karakteristik Big Data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Kja Idris Asmuni</cp:lastModifiedBy>
  <cp:revision>119</cp:revision>
  <dcterms:created xsi:type="dcterms:W3CDTF">2010-04-18T12:06:00Z</dcterms:created>
  <dcterms:modified xsi:type="dcterms:W3CDTF">2025-01-11T03:24:17Z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924BF28B6224485B9701E455D7B415E1_12</vt:lpwstr>
  </property>
  <property fmtid="{D5CDD505-2E9C-101B-9397-08002B2CF9AE}" pid="3" name="KSOProductBuildVer">
    <vt:lpwstr>1033-12.2.0.19307</vt:lpwstr>
  </property>
</Properties>
</file>