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9" r:id="rId5"/>
    <p:sldId id="280" r:id="rId6"/>
    <p:sldId id="301" r:id="rId7"/>
    <p:sldId id="302" r:id="rId8"/>
    <p:sldId id="303" r:id="rId9"/>
    <p:sldId id="299" r:id="rId10"/>
    <p:sldId id="304" r:id="rId11"/>
    <p:sldId id="300" r:id="rId12"/>
    <p:sldId id="289" r:id="rId13"/>
    <p:sldId id="275" r:id="rId14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34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0447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21416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570" y="298450"/>
            <a:ext cx="2421255" cy="9969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69684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Apa perbedaan bahasa pemrograman dan bahasa scripting?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Jelaskan tipe data dalam bahasa pemrograman Python di bawah ini: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Numbers, Strings,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Escape Characters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46855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Tuliskan dan jelaskan script program python untuk menuliskan identitas anda di terminal Raspberry Pi.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21485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Data Types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Built-in Data Types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Getting the Data Type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Setting the Data Type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Python Numbers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Python Strings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Escape Characters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Built-in Data Types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In programming, data type is an important concept.</a:t>
            </a:r>
            <a:endParaRPr lang="en-US" sz="2400"/>
          </a:p>
          <a:p>
            <a:r>
              <a:rPr lang="en-US" sz="2400"/>
              <a:t>Variables can store data of different types, and different types can do different things. Python has the following data types built-in by default, in these categories:</a:t>
            </a:r>
            <a:endParaRPr lang="en-US" sz="2400"/>
          </a:p>
        </p:txBody>
      </p:sp>
      <p:pic>
        <p:nvPicPr>
          <p:cNvPr id="8" name="Picture 7" descr="Screen Shot 2022-01-31 at 21.10.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755" y="3034665"/>
            <a:ext cx="5575300" cy="3403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Getting the Data Type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get the data type of any object by using the type() function:</a:t>
            </a:r>
            <a:endParaRPr lang="en-US" sz="2400"/>
          </a:p>
        </p:txBody>
      </p:sp>
      <p:pic>
        <p:nvPicPr>
          <p:cNvPr id="2" name="Picture 1" descr="Screen Shot 2022-01-31 at 21.12.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2790825"/>
            <a:ext cx="4964430" cy="26149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Setting the Data Type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In Python, the data type is set when you assign a value to a variable:</a:t>
            </a:r>
            <a:endParaRPr lang="en-US" sz="2400"/>
          </a:p>
        </p:txBody>
      </p:sp>
      <p:pic>
        <p:nvPicPr>
          <p:cNvPr id="3" name="Picture 2" descr="Screen Shot 2022-01-31 at 21.13.43"/>
          <p:cNvPicPr>
            <a:picLocks noChangeAspect="1"/>
          </p:cNvPicPr>
          <p:nvPr/>
        </p:nvPicPr>
        <p:blipFill>
          <a:blip r:embed="rId1"/>
          <a:srcRect b="21139"/>
          <a:stretch>
            <a:fillRect/>
          </a:stretch>
        </p:blipFill>
        <p:spPr>
          <a:xfrm>
            <a:off x="786130" y="2152650"/>
            <a:ext cx="7936865" cy="40519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Setting the Data Type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In Python, the data type is set when you assign a value to a variable:</a:t>
            </a:r>
            <a:endParaRPr lang="en-US" sz="2400"/>
          </a:p>
        </p:txBody>
      </p:sp>
      <p:pic>
        <p:nvPicPr>
          <p:cNvPr id="2" name="Picture 1" descr="Screen Shot 2022-01-31 at 21.14.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2282190"/>
            <a:ext cx="7917180" cy="35801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10071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Python Numbers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00810"/>
            <a:ext cx="858901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There are three numeric types in Python:</a:t>
            </a:r>
            <a:endParaRPr lang="en-US" sz="2400"/>
          </a:p>
          <a:p>
            <a:endParaRPr lang="en-US" sz="1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int</a:t>
            </a:r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float</a:t>
            </a:r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complex</a:t>
            </a:r>
            <a:endParaRPr lang="en-US" sz="2400"/>
          </a:p>
          <a:p>
            <a:endParaRPr lang="en-US" sz="1000"/>
          </a:p>
          <a:p>
            <a:r>
              <a:rPr lang="en-US" sz="2400"/>
              <a:t>Variables of numeric types are created when you assign a value to them:</a:t>
            </a:r>
            <a:endParaRPr lang="en-US" sz="2400"/>
          </a:p>
        </p:txBody>
      </p:sp>
      <p:pic>
        <p:nvPicPr>
          <p:cNvPr id="2" name="Picture 1" descr="Screen Shot 2022-01-31 at 21.17.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7965" y="4197350"/>
            <a:ext cx="3230880" cy="230060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10071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Python Strings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00810"/>
            <a:ext cx="8589010" cy="1968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Strings in python are surrounded by either single quotation marks, or double quotation marks.</a:t>
            </a:r>
            <a:endParaRPr lang="en-US" sz="2400"/>
          </a:p>
          <a:p>
            <a:endParaRPr lang="en-US" sz="1400"/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'hello' is the same as "hello".</a:t>
            </a:r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200"/>
          </a:p>
          <a:p>
            <a:r>
              <a:rPr lang="en-US" sz="2400"/>
              <a:t>You can display a string literal with the print() function:</a:t>
            </a:r>
            <a:endParaRPr lang="en-US" sz="2400"/>
          </a:p>
        </p:txBody>
      </p:sp>
      <p:pic>
        <p:nvPicPr>
          <p:cNvPr id="3" name="Picture 2" descr="Screen Shot 2022-01-31 at 21.33.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9055" y="3794760"/>
            <a:ext cx="3200400" cy="22777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10071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Escape Characters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creen Shot 2022-01-31 at 21.34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3315" y="1303655"/>
            <a:ext cx="3980815" cy="50857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WPS Writer</Application>
  <PresentationFormat>On-screen Show (4:3)</PresentationFormat>
  <Paragraphs>123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4</vt:lpstr>
      <vt:lpstr>Chapter 4</vt:lpstr>
      <vt:lpstr>Chapter 4</vt:lpstr>
      <vt:lpstr>Chapter 4</vt:lpstr>
      <vt:lpstr>Chapter 4</vt:lpstr>
      <vt:lpstr>Chapter 4</vt:lpstr>
      <vt:lpstr>Chapter 4</vt:lpstr>
      <vt:lpstr>Chapter 4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344</cp:revision>
  <dcterms:created xsi:type="dcterms:W3CDTF">2023-09-27T16:40:39Z</dcterms:created>
  <dcterms:modified xsi:type="dcterms:W3CDTF">2023-09-27T16:40:39Z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