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5"/>
  </p:notesMasterIdLst>
  <p:sldIdLst>
    <p:sldId id="256" r:id="rId2"/>
    <p:sldId id="257" r:id="rId3"/>
    <p:sldId id="258" r:id="rId4"/>
    <p:sldId id="259" r:id="rId5"/>
    <p:sldId id="263" r:id="rId6"/>
    <p:sldId id="264" r:id="rId7"/>
    <p:sldId id="261" r:id="rId8"/>
    <p:sldId id="262" r:id="rId9"/>
    <p:sldId id="265" r:id="rId10"/>
    <p:sldId id="268" r:id="rId11"/>
    <p:sldId id="278" r:id="rId12"/>
    <p:sldId id="285" r:id="rId13"/>
    <p:sldId id="284" r:id="rId14"/>
  </p:sldIdLst>
  <p:sldSz cx="9144000" cy="5143500" type="screen16x9"/>
  <p:notesSz cx="6858000" cy="9144000"/>
  <p:embeddedFontLst>
    <p:embeddedFont>
      <p:font typeface="Roboto" charset="0"/>
      <p:regular r:id="rId16"/>
      <p:bold r:id="rId17"/>
      <p:italic r:id="rId18"/>
      <p:boldItalic r:id="rId19"/>
    </p:embeddedFont>
    <p:embeddedFont>
      <p:font typeface="Fira Sans Extra Condensed Medium" charset="0"/>
      <p:regular r:id="rId20"/>
      <p:bold r:id="rId21"/>
      <p:italic r:id="rId22"/>
      <p:boldItalic r:id="rId23"/>
    </p:embeddedFont>
    <p:embeddedFont>
      <p:font typeface="Arvo" charset="0"/>
      <p:regular r:id="rId24"/>
      <p:bold r:id="rId25"/>
      <p:italic r:id="rId26"/>
      <p:boldItalic r:id="rId27"/>
    </p:embeddedFont>
    <p:embeddedFont>
      <p:font typeface="Fira Sans Extra Condensed"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1440">
          <p15:clr>
            <a:srgbClr val="9AA0A6"/>
          </p15:clr>
        </p15:guide>
        <p15:guide id="2" pos="45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1706A81-D353-4391-94D7-A753709DD307}">
  <a:tblStyle styleId="{E1706A81-D353-4391-94D7-A753709DD30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086" y="-270"/>
      </p:cViewPr>
      <p:guideLst>
        <p:guide orient="horz" pos="1620"/>
        <p:guide pos="1440"/>
        <p:guide pos="45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804547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899f81a2_1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9899f81a2_1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5981587379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5981587379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8"/>
        <p:cNvGrpSpPr/>
        <p:nvPr/>
      </p:nvGrpSpPr>
      <p:grpSpPr>
        <a:xfrm>
          <a:off x="0" y="0"/>
          <a:ext cx="0" cy="0"/>
          <a:chOff x="0" y="0"/>
          <a:chExt cx="0" cy="0"/>
        </a:xfrm>
      </p:grpSpPr>
      <p:sp>
        <p:nvSpPr>
          <p:cNvPr id="3409" name="Google Shape;3409;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0" name="Google Shape;3410;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1"/>
        <p:cNvGrpSpPr/>
        <p:nvPr/>
      </p:nvGrpSpPr>
      <p:grpSpPr>
        <a:xfrm>
          <a:off x="0" y="0"/>
          <a:ext cx="0" cy="0"/>
          <a:chOff x="0" y="0"/>
          <a:chExt cx="0" cy="0"/>
        </a:xfrm>
      </p:grpSpPr>
      <p:sp>
        <p:nvSpPr>
          <p:cNvPr id="4782" name="Google Shape;4782;g54dda1946d_4_2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3" name="Google Shape;4783;g54dda1946d_4_2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3"/>
        <p:cNvGrpSpPr/>
        <p:nvPr/>
      </p:nvGrpSpPr>
      <p:grpSpPr>
        <a:xfrm>
          <a:off x="0" y="0"/>
          <a:ext cx="0" cy="0"/>
          <a:chOff x="0" y="0"/>
          <a:chExt cx="0" cy="0"/>
        </a:xfrm>
      </p:grpSpPr>
      <p:sp>
        <p:nvSpPr>
          <p:cNvPr id="4504" name="Google Shape;4504;g54dda1946d_4_2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5" name="Google Shape;4505;g54dda1946d_4_2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974b2c536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974b2c536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981587379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981587379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598158737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598158737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spTree>
      <p:nvGrpSpPr>
        <p:cNvPr id="1" name="Shape 8"/>
        <p:cNvGrpSpPr/>
        <p:nvPr/>
      </p:nvGrpSpPr>
      <p:grpSpPr>
        <a:xfrm>
          <a:off x="0" y="0"/>
          <a:ext cx="0" cy="0"/>
          <a:chOff x="0" y="0"/>
          <a:chExt cx="0" cy="0"/>
        </a:xfrm>
      </p:grpSpPr>
      <p:sp>
        <p:nvSpPr>
          <p:cNvPr id="9" name="Google Shape;9;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962148" y="1201675"/>
            <a:ext cx="5219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1C1D"/>
              </a:buClr>
              <a:buSzPts val="6000"/>
              <a:buFont typeface="Arvo"/>
              <a:buNone/>
              <a:defRPr sz="6000">
                <a:solidFill>
                  <a:srgbClr val="541C1D"/>
                </a:solidFill>
                <a:latin typeface="Arvo"/>
                <a:ea typeface="Arvo"/>
                <a:cs typeface="Arvo"/>
                <a:sym typeface="Arvo"/>
              </a:defRPr>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3528303" y="3295238"/>
            <a:ext cx="2087400" cy="6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41C1D"/>
              </a:buClr>
              <a:buSzPts val="1400"/>
              <a:buNone/>
              <a:defRPr sz="1400">
                <a:solidFill>
                  <a:srgbClr val="541C1D"/>
                </a:solidFill>
              </a:defRPr>
            </a:lvl1pPr>
            <a:lvl2pPr lvl="1" rtl="0">
              <a:lnSpc>
                <a:spcPct val="100000"/>
              </a:lnSpc>
              <a:spcBef>
                <a:spcPts val="0"/>
              </a:spcBef>
              <a:spcAft>
                <a:spcPts val="0"/>
              </a:spcAft>
              <a:buClr>
                <a:srgbClr val="541C1D"/>
              </a:buClr>
              <a:buSzPts val="1400"/>
              <a:buNone/>
              <a:defRPr sz="1400">
                <a:solidFill>
                  <a:srgbClr val="541C1D"/>
                </a:solidFill>
              </a:defRPr>
            </a:lvl2pPr>
            <a:lvl3pPr lvl="2" rtl="0">
              <a:lnSpc>
                <a:spcPct val="100000"/>
              </a:lnSpc>
              <a:spcBef>
                <a:spcPts val="0"/>
              </a:spcBef>
              <a:spcAft>
                <a:spcPts val="0"/>
              </a:spcAft>
              <a:buClr>
                <a:srgbClr val="541C1D"/>
              </a:buClr>
              <a:buSzPts val="1400"/>
              <a:buNone/>
              <a:defRPr sz="1400">
                <a:solidFill>
                  <a:srgbClr val="541C1D"/>
                </a:solidFill>
              </a:defRPr>
            </a:lvl3pPr>
            <a:lvl4pPr lvl="3" rtl="0">
              <a:lnSpc>
                <a:spcPct val="100000"/>
              </a:lnSpc>
              <a:spcBef>
                <a:spcPts val="0"/>
              </a:spcBef>
              <a:spcAft>
                <a:spcPts val="0"/>
              </a:spcAft>
              <a:buClr>
                <a:srgbClr val="541C1D"/>
              </a:buClr>
              <a:buSzPts val="1400"/>
              <a:buNone/>
              <a:defRPr sz="1400">
                <a:solidFill>
                  <a:srgbClr val="541C1D"/>
                </a:solidFill>
              </a:defRPr>
            </a:lvl4pPr>
            <a:lvl5pPr lvl="4" rtl="0">
              <a:lnSpc>
                <a:spcPct val="100000"/>
              </a:lnSpc>
              <a:spcBef>
                <a:spcPts val="0"/>
              </a:spcBef>
              <a:spcAft>
                <a:spcPts val="0"/>
              </a:spcAft>
              <a:buClr>
                <a:srgbClr val="541C1D"/>
              </a:buClr>
              <a:buSzPts val="1400"/>
              <a:buNone/>
              <a:defRPr sz="1400">
                <a:solidFill>
                  <a:srgbClr val="541C1D"/>
                </a:solidFill>
              </a:defRPr>
            </a:lvl5pPr>
            <a:lvl6pPr lvl="5" rtl="0">
              <a:lnSpc>
                <a:spcPct val="100000"/>
              </a:lnSpc>
              <a:spcBef>
                <a:spcPts val="0"/>
              </a:spcBef>
              <a:spcAft>
                <a:spcPts val="0"/>
              </a:spcAft>
              <a:buClr>
                <a:srgbClr val="541C1D"/>
              </a:buClr>
              <a:buSzPts val="1400"/>
              <a:buNone/>
              <a:defRPr sz="1400">
                <a:solidFill>
                  <a:srgbClr val="541C1D"/>
                </a:solidFill>
              </a:defRPr>
            </a:lvl6pPr>
            <a:lvl7pPr lvl="6" rtl="0">
              <a:lnSpc>
                <a:spcPct val="100000"/>
              </a:lnSpc>
              <a:spcBef>
                <a:spcPts val="0"/>
              </a:spcBef>
              <a:spcAft>
                <a:spcPts val="0"/>
              </a:spcAft>
              <a:buClr>
                <a:srgbClr val="541C1D"/>
              </a:buClr>
              <a:buSzPts val="1400"/>
              <a:buNone/>
              <a:defRPr sz="1400">
                <a:solidFill>
                  <a:srgbClr val="541C1D"/>
                </a:solidFill>
              </a:defRPr>
            </a:lvl7pPr>
            <a:lvl8pPr lvl="7" rtl="0">
              <a:lnSpc>
                <a:spcPct val="100000"/>
              </a:lnSpc>
              <a:spcBef>
                <a:spcPts val="0"/>
              </a:spcBef>
              <a:spcAft>
                <a:spcPts val="0"/>
              </a:spcAft>
              <a:buClr>
                <a:srgbClr val="541C1D"/>
              </a:buClr>
              <a:buSzPts val="1400"/>
              <a:buNone/>
              <a:defRPr sz="1400">
                <a:solidFill>
                  <a:srgbClr val="541C1D"/>
                </a:solidFill>
              </a:defRPr>
            </a:lvl8pPr>
            <a:lvl9pPr lvl="8" rtl="0">
              <a:lnSpc>
                <a:spcPct val="100000"/>
              </a:lnSpc>
              <a:spcBef>
                <a:spcPts val="0"/>
              </a:spcBef>
              <a:spcAft>
                <a:spcPts val="0"/>
              </a:spcAft>
              <a:buClr>
                <a:srgbClr val="541C1D"/>
              </a:buClr>
              <a:buSzPts val="1400"/>
              <a:buNone/>
              <a:defRPr sz="1400">
                <a:solidFill>
                  <a:srgbClr val="541C1D"/>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EXT ">
  <p:cSld name="CUSTOM_1_1_1_1_1_1_1_1_1_1">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flipH="1">
            <a:off x="3141747" y="1231475"/>
            <a:ext cx="2860500" cy="1777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FAE1C8"/>
              </a:buClr>
              <a:buSzPts val="3600"/>
              <a:buNone/>
              <a:defRPr sz="3600">
                <a:solidFill>
                  <a:srgbClr val="FAE1C8"/>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2" name="Google Shape;92;p14"/>
          <p:cNvSpPr txBox="1">
            <a:spLocks noGrp="1"/>
          </p:cNvSpPr>
          <p:nvPr>
            <p:ph type="subTitle" idx="1"/>
          </p:nvPr>
        </p:nvSpPr>
        <p:spPr>
          <a:xfrm flipH="1">
            <a:off x="3068547" y="2875625"/>
            <a:ext cx="3006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 TEXT">
  <p:cSld name="CUSTOM_8">
    <p:spTree>
      <p:nvGrpSpPr>
        <p:cNvPr id="1" name="Shape 129"/>
        <p:cNvGrpSpPr/>
        <p:nvPr/>
      </p:nvGrpSpPr>
      <p:grpSpPr>
        <a:xfrm>
          <a:off x="0" y="0"/>
          <a:ext cx="0" cy="0"/>
          <a:chOff x="0" y="0"/>
          <a:chExt cx="0" cy="0"/>
        </a:xfrm>
      </p:grpSpPr>
      <p:sp>
        <p:nvSpPr>
          <p:cNvPr id="130" name="Google Shape;130;p20"/>
          <p:cNvSpPr/>
          <p:nvPr/>
        </p:nvSpPr>
        <p:spPr>
          <a:xfrm>
            <a:off x="732979" y="552450"/>
            <a:ext cx="3581400" cy="4050900"/>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74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74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txBox="1">
            <a:spLocks noGrp="1"/>
          </p:cNvSpPr>
          <p:nvPr>
            <p:ph type="subTitle" idx="1"/>
          </p:nvPr>
        </p:nvSpPr>
        <p:spPr>
          <a:xfrm>
            <a:off x="977129" y="1332875"/>
            <a:ext cx="31278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39" name="Google Shape;139;p20"/>
          <p:cNvSpPr txBox="1">
            <a:spLocks noGrp="1"/>
          </p:cNvSpPr>
          <p:nvPr>
            <p:ph type="title" hasCustomPrompt="1"/>
          </p:nvPr>
        </p:nvSpPr>
        <p:spPr>
          <a:xfrm>
            <a:off x="162123" y="807825"/>
            <a:ext cx="475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0" name="Google Shape;140;p20"/>
          <p:cNvSpPr txBox="1">
            <a:spLocks noGrp="1"/>
          </p:cNvSpPr>
          <p:nvPr>
            <p:ph type="subTitle" idx="2"/>
          </p:nvPr>
        </p:nvSpPr>
        <p:spPr>
          <a:xfrm>
            <a:off x="977129" y="2528425"/>
            <a:ext cx="31278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41" name="Google Shape;141;p20"/>
          <p:cNvSpPr txBox="1">
            <a:spLocks noGrp="1"/>
          </p:cNvSpPr>
          <p:nvPr>
            <p:ph type="title" idx="3" hasCustomPrompt="1"/>
          </p:nvPr>
        </p:nvSpPr>
        <p:spPr>
          <a:xfrm>
            <a:off x="162123" y="2003375"/>
            <a:ext cx="475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20"/>
          <p:cNvSpPr txBox="1">
            <a:spLocks noGrp="1"/>
          </p:cNvSpPr>
          <p:nvPr>
            <p:ph type="subTitle" idx="4"/>
          </p:nvPr>
        </p:nvSpPr>
        <p:spPr>
          <a:xfrm>
            <a:off x="977129" y="3723975"/>
            <a:ext cx="31278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43" name="Google Shape;143;p20"/>
          <p:cNvSpPr txBox="1">
            <a:spLocks noGrp="1"/>
          </p:cNvSpPr>
          <p:nvPr>
            <p:ph type="title" idx="5" hasCustomPrompt="1"/>
          </p:nvPr>
        </p:nvSpPr>
        <p:spPr>
          <a:xfrm>
            <a:off x="162123" y="3198925"/>
            <a:ext cx="475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16">
    <p:spTree>
      <p:nvGrpSpPr>
        <p:cNvPr id="1" name="Shape 156"/>
        <p:cNvGrpSpPr/>
        <p:nvPr/>
      </p:nvGrpSpPr>
      <p:grpSpPr>
        <a:xfrm>
          <a:off x="0" y="0"/>
          <a:ext cx="0" cy="0"/>
          <a:chOff x="0" y="0"/>
          <a:chExt cx="0" cy="0"/>
        </a:xfrm>
      </p:grpSpPr>
      <p:pic>
        <p:nvPicPr>
          <p:cNvPr id="157" name="Google Shape;157;p24"/>
          <p:cNvPicPr preferRelativeResize="0"/>
          <p:nvPr/>
        </p:nvPicPr>
        <p:blipFill>
          <a:blip r:embed="rId2">
            <a:alphaModFix/>
          </a:blip>
          <a:stretch>
            <a:fillRect/>
          </a:stretch>
        </p:blipFill>
        <p:spPr>
          <a:xfrm rot="10800000" flipH="1">
            <a:off x="-9525" y="0"/>
            <a:ext cx="9144000" cy="5143500"/>
          </a:xfrm>
          <a:prstGeom prst="rect">
            <a:avLst/>
          </a:prstGeom>
          <a:noFill/>
          <a:ln>
            <a:noFill/>
          </a:ln>
        </p:spPr>
      </p:pic>
      <p:sp>
        <p:nvSpPr>
          <p:cNvPr id="158" name="Google Shape;158;p24"/>
          <p:cNvSpPr txBox="1">
            <a:spLocks noGrp="1"/>
          </p:cNvSpPr>
          <p:nvPr>
            <p:ph type="subTitle" idx="1"/>
          </p:nvPr>
        </p:nvSpPr>
        <p:spPr>
          <a:xfrm flipH="1">
            <a:off x="5563275" y="3036800"/>
            <a:ext cx="2927400" cy="670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541C1D"/>
              </a:buClr>
              <a:buSzPts val="1200"/>
              <a:buNone/>
              <a:defRPr>
                <a:solidFill>
                  <a:srgbClr val="541C1D"/>
                </a:solidFill>
              </a:defRPr>
            </a:lvl1pPr>
            <a:lvl2pPr lvl="1" rtl="0">
              <a:lnSpc>
                <a:spcPct val="100000"/>
              </a:lnSpc>
              <a:spcBef>
                <a:spcPts val="0"/>
              </a:spcBef>
              <a:spcAft>
                <a:spcPts val="0"/>
              </a:spcAft>
              <a:buClr>
                <a:srgbClr val="FAE1C8"/>
              </a:buClr>
              <a:buSzPts val="1400"/>
              <a:buNone/>
              <a:defRPr sz="1400">
                <a:solidFill>
                  <a:srgbClr val="FAE1C8"/>
                </a:solidFill>
              </a:defRPr>
            </a:lvl2pPr>
            <a:lvl3pPr lvl="2" rtl="0">
              <a:lnSpc>
                <a:spcPct val="100000"/>
              </a:lnSpc>
              <a:spcBef>
                <a:spcPts val="0"/>
              </a:spcBef>
              <a:spcAft>
                <a:spcPts val="0"/>
              </a:spcAft>
              <a:buClr>
                <a:srgbClr val="FAE1C8"/>
              </a:buClr>
              <a:buSzPts val="1400"/>
              <a:buNone/>
              <a:defRPr sz="1400">
                <a:solidFill>
                  <a:srgbClr val="FAE1C8"/>
                </a:solidFill>
              </a:defRPr>
            </a:lvl3pPr>
            <a:lvl4pPr lvl="3" rtl="0">
              <a:lnSpc>
                <a:spcPct val="100000"/>
              </a:lnSpc>
              <a:spcBef>
                <a:spcPts val="0"/>
              </a:spcBef>
              <a:spcAft>
                <a:spcPts val="0"/>
              </a:spcAft>
              <a:buClr>
                <a:srgbClr val="FAE1C8"/>
              </a:buClr>
              <a:buSzPts val="1400"/>
              <a:buNone/>
              <a:defRPr sz="1400">
                <a:solidFill>
                  <a:srgbClr val="FAE1C8"/>
                </a:solidFill>
              </a:defRPr>
            </a:lvl4pPr>
            <a:lvl5pPr lvl="4" rtl="0">
              <a:lnSpc>
                <a:spcPct val="100000"/>
              </a:lnSpc>
              <a:spcBef>
                <a:spcPts val="0"/>
              </a:spcBef>
              <a:spcAft>
                <a:spcPts val="0"/>
              </a:spcAft>
              <a:buClr>
                <a:srgbClr val="FAE1C8"/>
              </a:buClr>
              <a:buSzPts val="1400"/>
              <a:buNone/>
              <a:defRPr sz="1400">
                <a:solidFill>
                  <a:srgbClr val="FAE1C8"/>
                </a:solidFill>
              </a:defRPr>
            </a:lvl5pPr>
            <a:lvl6pPr lvl="5" rtl="0">
              <a:lnSpc>
                <a:spcPct val="100000"/>
              </a:lnSpc>
              <a:spcBef>
                <a:spcPts val="0"/>
              </a:spcBef>
              <a:spcAft>
                <a:spcPts val="0"/>
              </a:spcAft>
              <a:buClr>
                <a:srgbClr val="FAE1C8"/>
              </a:buClr>
              <a:buSzPts val="1400"/>
              <a:buNone/>
              <a:defRPr sz="1400">
                <a:solidFill>
                  <a:srgbClr val="FAE1C8"/>
                </a:solidFill>
              </a:defRPr>
            </a:lvl6pPr>
            <a:lvl7pPr lvl="6" rtl="0">
              <a:lnSpc>
                <a:spcPct val="100000"/>
              </a:lnSpc>
              <a:spcBef>
                <a:spcPts val="0"/>
              </a:spcBef>
              <a:spcAft>
                <a:spcPts val="0"/>
              </a:spcAft>
              <a:buClr>
                <a:srgbClr val="FAE1C8"/>
              </a:buClr>
              <a:buSzPts val="1400"/>
              <a:buNone/>
              <a:defRPr sz="1400">
                <a:solidFill>
                  <a:srgbClr val="FAE1C8"/>
                </a:solidFill>
              </a:defRPr>
            </a:lvl7pPr>
            <a:lvl8pPr lvl="7" rtl="0">
              <a:lnSpc>
                <a:spcPct val="100000"/>
              </a:lnSpc>
              <a:spcBef>
                <a:spcPts val="0"/>
              </a:spcBef>
              <a:spcAft>
                <a:spcPts val="0"/>
              </a:spcAft>
              <a:buClr>
                <a:srgbClr val="FAE1C8"/>
              </a:buClr>
              <a:buSzPts val="1400"/>
              <a:buNone/>
              <a:defRPr sz="1400">
                <a:solidFill>
                  <a:srgbClr val="FAE1C8"/>
                </a:solidFill>
              </a:defRPr>
            </a:lvl8pPr>
            <a:lvl9pPr lvl="8" rtl="0">
              <a:lnSpc>
                <a:spcPct val="100000"/>
              </a:lnSpc>
              <a:spcBef>
                <a:spcPts val="0"/>
              </a:spcBef>
              <a:spcAft>
                <a:spcPts val="0"/>
              </a:spcAft>
              <a:buClr>
                <a:srgbClr val="FAE1C8"/>
              </a:buClr>
              <a:buSzPts val="1400"/>
              <a:buNone/>
              <a:defRPr sz="1400">
                <a:solidFill>
                  <a:srgbClr val="FAE1C8"/>
                </a:solidFill>
              </a:defRPr>
            </a:lvl9pPr>
          </a:lstStyle>
          <a:p>
            <a:endParaRPr/>
          </a:p>
        </p:txBody>
      </p:sp>
      <p:sp>
        <p:nvSpPr>
          <p:cNvPr id="159" name="Google Shape;159;p24"/>
          <p:cNvSpPr txBox="1">
            <a:spLocks noGrp="1"/>
          </p:cNvSpPr>
          <p:nvPr>
            <p:ph type="ctrTitle"/>
          </p:nvPr>
        </p:nvSpPr>
        <p:spPr>
          <a:xfrm flipH="1">
            <a:off x="4419600" y="368550"/>
            <a:ext cx="4114800" cy="18879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E87E45"/>
              </a:buClr>
              <a:buSzPts val="6000"/>
              <a:buNone/>
              <a:defRPr sz="6000">
                <a:solidFill>
                  <a:srgbClr val="E87E45"/>
                </a:solidFill>
              </a:defRPr>
            </a:lvl1pPr>
            <a:lvl2pPr lvl="1" algn="r" rtl="0">
              <a:spcBef>
                <a:spcPts val="0"/>
              </a:spcBef>
              <a:spcAft>
                <a:spcPts val="0"/>
              </a:spcAft>
              <a:buClr>
                <a:srgbClr val="FA7E5C"/>
              </a:buClr>
              <a:buSzPts val="12000"/>
              <a:buNone/>
              <a:defRPr sz="12000">
                <a:solidFill>
                  <a:srgbClr val="FA7E5C"/>
                </a:solidFill>
              </a:defRPr>
            </a:lvl2pPr>
            <a:lvl3pPr lvl="2" algn="r" rtl="0">
              <a:spcBef>
                <a:spcPts val="0"/>
              </a:spcBef>
              <a:spcAft>
                <a:spcPts val="0"/>
              </a:spcAft>
              <a:buClr>
                <a:srgbClr val="FA7E5C"/>
              </a:buClr>
              <a:buSzPts val="12000"/>
              <a:buNone/>
              <a:defRPr sz="12000">
                <a:solidFill>
                  <a:srgbClr val="FA7E5C"/>
                </a:solidFill>
              </a:defRPr>
            </a:lvl3pPr>
            <a:lvl4pPr lvl="3" algn="r" rtl="0">
              <a:spcBef>
                <a:spcPts val="0"/>
              </a:spcBef>
              <a:spcAft>
                <a:spcPts val="0"/>
              </a:spcAft>
              <a:buClr>
                <a:srgbClr val="FA7E5C"/>
              </a:buClr>
              <a:buSzPts val="12000"/>
              <a:buNone/>
              <a:defRPr sz="12000">
                <a:solidFill>
                  <a:srgbClr val="FA7E5C"/>
                </a:solidFill>
              </a:defRPr>
            </a:lvl4pPr>
            <a:lvl5pPr lvl="4" algn="r" rtl="0">
              <a:spcBef>
                <a:spcPts val="0"/>
              </a:spcBef>
              <a:spcAft>
                <a:spcPts val="0"/>
              </a:spcAft>
              <a:buClr>
                <a:srgbClr val="FA7E5C"/>
              </a:buClr>
              <a:buSzPts val="12000"/>
              <a:buNone/>
              <a:defRPr sz="12000">
                <a:solidFill>
                  <a:srgbClr val="FA7E5C"/>
                </a:solidFill>
              </a:defRPr>
            </a:lvl5pPr>
            <a:lvl6pPr lvl="5" algn="r" rtl="0">
              <a:spcBef>
                <a:spcPts val="0"/>
              </a:spcBef>
              <a:spcAft>
                <a:spcPts val="0"/>
              </a:spcAft>
              <a:buClr>
                <a:srgbClr val="FA7E5C"/>
              </a:buClr>
              <a:buSzPts val="12000"/>
              <a:buNone/>
              <a:defRPr sz="12000">
                <a:solidFill>
                  <a:srgbClr val="FA7E5C"/>
                </a:solidFill>
              </a:defRPr>
            </a:lvl6pPr>
            <a:lvl7pPr lvl="6" algn="r" rtl="0">
              <a:spcBef>
                <a:spcPts val="0"/>
              </a:spcBef>
              <a:spcAft>
                <a:spcPts val="0"/>
              </a:spcAft>
              <a:buClr>
                <a:srgbClr val="FA7E5C"/>
              </a:buClr>
              <a:buSzPts val="12000"/>
              <a:buNone/>
              <a:defRPr sz="12000">
                <a:solidFill>
                  <a:srgbClr val="FA7E5C"/>
                </a:solidFill>
              </a:defRPr>
            </a:lvl7pPr>
            <a:lvl8pPr lvl="7" algn="r" rtl="0">
              <a:spcBef>
                <a:spcPts val="0"/>
              </a:spcBef>
              <a:spcAft>
                <a:spcPts val="0"/>
              </a:spcAft>
              <a:buClr>
                <a:srgbClr val="FA7E5C"/>
              </a:buClr>
              <a:buSzPts val="12000"/>
              <a:buNone/>
              <a:defRPr sz="12000">
                <a:solidFill>
                  <a:srgbClr val="FA7E5C"/>
                </a:solidFill>
              </a:defRPr>
            </a:lvl8pPr>
            <a:lvl9pPr lvl="8" algn="r" rtl="0">
              <a:spcBef>
                <a:spcPts val="0"/>
              </a:spcBef>
              <a:spcAft>
                <a:spcPts val="0"/>
              </a:spcAft>
              <a:buClr>
                <a:srgbClr val="FA7E5C"/>
              </a:buClr>
              <a:buSzPts val="12000"/>
              <a:buNone/>
              <a:defRPr sz="12000">
                <a:solidFill>
                  <a:srgbClr val="FA7E5C"/>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p:cSld name="CUSTOM_9_1">
    <p:bg>
      <p:bgPr>
        <a:noFill/>
        <a:effectLst/>
      </p:bgPr>
    </p:bg>
    <p:spTree>
      <p:nvGrpSpPr>
        <p:cNvPr id="1" name="Shape 1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TLE + SUBTITLE">
  <p:cSld name="TITLE_1">
    <p:spTree>
      <p:nvGrpSpPr>
        <p:cNvPr id="1" name="Shape 16"/>
        <p:cNvGrpSpPr/>
        <p:nvPr/>
      </p:nvGrpSpPr>
      <p:grpSpPr>
        <a:xfrm>
          <a:off x="0" y="0"/>
          <a:ext cx="0" cy="0"/>
          <a:chOff x="0" y="0"/>
          <a:chExt cx="0" cy="0"/>
        </a:xfrm>
      </p:grpSpPr>
      <p:sp>
        <p:nvSpPr>
          <p:cNvPr id="17" name="Google Shape;17;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ubTitle" idx="1"/>
          </p:nvPr>
        </p:nvSpPr>
        <p:spPr>
          <a:xfrm flipH="1">
            <a:off x="4524225" y="3036800"/>
            <a:ext cx="2927400" cy="67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541C1D"/>
              </a:buClr>
              <a:buSzPts val="1200"/>
              <a:buNone/>
              <a:defRPr>
                <a:solidFill>
                  <a:srgbClr val="541C1D"/>
                </a:solidFill>
              </a:defRPr>
            </a:lvl1pPr>
            <a:lvl2pPr lvl="1" rtl="0">
              <a:lnSpc>
                <a:spcPct val="100000"/>
              </a:lnSpc>
              <a:spcBef>
                <a:spcPts val="0"/>
              </a:spcBef>
              <a:spcAft>
                <a:spcPts val="0"/>
              </a:spcAft>
              <a:buClr>
                <a:srgbClr val="FAE1C8"/>
              </a:buClr>
              <a:buSzPts val="1400"/>
              <a:buNone/>
              <a:defRPr sz="1400">
                <a:solidFill>
                  <a:srgbClr val="FAE1C8"/>
                </a:solidFill>
              </a:defRPr>
            </a:lvl2pPr>
            <a:lvl3pPr lvl="2" rtl="0">
              <a:lnSpc>
                <a:spcPct val="100000"/>
              </a:lnSpc>
              <a:spcBef>
                <a:spcPts val="0"/>
              </a:spcBef>
              <a:spcAft>
                <a:spcPts val="0"/>
              </a:spcAft>
              <a:buClr>
                <a:srgbClr val="FAE1C8"/>
              </a:buClr>
              <a:buSzPts val="1400"/>
              <a:buNone/>
              <a:defRPr sz="1400">
                <a:solidFill>
                  <a:srgbClr val="FAE1C8"/>
                </a:solidFill>
              </a:defRPr>
            </a:lvl3pPr>
            <a:lvl4pPr lvl="3" rtl="0">
              <a:lnSpc>
                <a:spcPct val="100000"/>
              </a:lnSpc>
              <a:spcBef>
                <a:spcPts val="0"/>
              </a:spcBef>
              <a:spcAft>
                <a:spcPts val="0"/>
              </a:spcAft>
              <a:buClr>
                <a:srgbClr val="FAE1C8"/>
              </a:buClr>
              <a:buSzPts val="1400"/>
              <a:buNone/>
              <a:defRPr sz="1400">
                <a:solidFill>
                  <a:srgbClr val="FAE1C8"/>
                </a:solidFill>
              </a:defRPr>
            </a:lvl4pPr>
            <a:lvl5pPr lvl="4" rtl="0">
              <a:lnSpc>
                <a:spcPct val="100000"/>
              </a:lnSpc>
              <a:spcBef>
                <a:spcPts val="0"/>
              </a:spcBef>
              <a:spcAft>
                <a:spcPts val="0"/>
              </a:spcAft>
              <a:buClr>
                <a:srgbClr val="FAE1C8"/>
              </a:buClr>
              <a:buSzPts val="1400"/>
              <a:buNone/>
              <a:defRPr sz="1400">
                <a:solidFill>
                  <a:srgbClr val="FAE1C8"/>
                </a:solidFill>
              </a:defRPr>
            </a:lvl5pPr>
            <a:lvl6pPr lvl="5" rtl="0">
              <a:lnSpc>
                <a:spcPct val="100000"/>
              </a:lnSpc>
              <a:spcBef>
                <a:spcPts val="0"/>
              </a:spcBef>
              <a:spcAft>
                <a:spcPts val="0"/>
              </a:spcAft>
              <a:buClr>
                <a:srgbClr val="FAE1C8"/>
              </a:buClr>
              <a:buSzPts val="1400"/>
              <a:buNone/>
              <a:defRPr sz="1400">
                <a:solidFill>
                  <a:srgbClr val="FAE1C8"/>
                </a:solidFill>
              </a:defRPr>
            </a:lvl6pPr>
            <a:lvl7pPr lvl="6" rtl="0">
              <a:lnSpc>
                <a:spcPct val="100000"/>
              </a:lnSpc>
              <a:spcBef>
                <a:spcPts val="0"/>
              </a:spcBef>
              <a:spcAft>
                <a:spcPts val="0"/>
              </a:spcAft>
              <a:buClr>
                <a:srgbClr val="FAE1C8"/>
              </a:buClr>
              <a:buSzPts val="1400"/>
              <a:buNone/>
              <a:defRPr sz="1400">
                <a:solidFill>
                  <a:srgbClr val="FAE1C8"/>
                </a:solidFill>
              </a:defRPr>
            </a:lvl7pPr>
            <a:lvl8pPr lvl="7" rtl="0">
              <a:lnSpc>
                <a:spcPct val="100000"/>
              </a:lnSpc>
              <a:spcBef>
                <a:spcPts val="0"/>
              </a:spcBef>
              <a:spcAft>
                <a:spcPts val="0"/>
              </a:spcAft>
              <a:buClr>
                <a:srgbClr val="FAE1C8"/>
              </a:buClr>
              <a:buSzPts val="1400"/>
              <a:buNone/>
              <a:defRPr sz="1400">
                <a:solidFill>
                  <a:srgbClr val="FAE1C8"/>
                </a:solidFill>
              </a:defRPr>
            </a:lvl8pPr>
            <a:lvl9pPr lvl="8" rtl="0">
              <a:lnSpc>
                <a:spcPct val="100000"/>
              </a:lnSpc>
              <a:spcBef>
                <a:spcPts val="0"/>
              </a:spcBef>
              <a:spcAft>
                <a:spcPts val="0"/>
              </a:spcAft>
              <a:buClr>
                <a:srgbClr val="FAE1C8"/>
              </a:buClr>
              <a:buSzPts val="1400"/>
              <a:buNone/>
              <a:defRPr sz="1400">
                <a:solidFill>
                  <a:srgbClr val="FAE1C8"/>
                </a:solidFill>
              </a:defRPr>
            </a:lvl9pPr>
          </a:lstStyle>
          <a:p>
            <a:endParaRPr/>
          </a:p>
        </p:txBody>
      </p:sp>
      <p:sp>
        <p:nvSpPr>
          <p:cNvPr id="23" name="Google Shape;23;p3"/>
          <p:cNvSpPr txBox="1">
            <a:spLocks noGrp="1"/>
          </p:cNvSpPr>
          <p:nvPr>
            <p:ph type="ctrTitle"/>
          </p:nvPr>
        </p:nvSpPr>
        <p:spPr>
          <a:xfrm flipH="1">
            <a:off x="4419600" y="844800"/>
            <a:ext cx="4114800" cy="1887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E87E45"/>
              </a:buClr>
              <a:buSzPts val="6000"/>
              <a:buNone/>
              <a:defRPr sz="6000">
                <a:solidFill>
                  <a:srgbClr val="E87E45"/>
                </a:solidFill>
              </a:defRPr>
            </a:lvl1pPr>
            <a:lvl2pPr lvl="1" rtl="0">
              <a:spcBef>
                <a:spcPts val="0"/>
              </a:spcBef>
              <a:spcAft>
                <a:spcPts val="0"/>
              </a:spcAft>
              <a:buClr>
                <a:srgbClr val="FA7E5C"/>
              </a:buClr>
              <a:buSzPts val="12000"/>
              <a:buNone/>
              <a:defRPr sz="12000">
                <a:solidFill>
                  <a:srgbClr val="FA7E5C"/>
                </a:solidFill>
              </a:defRPr>
            </a:lvl2pPr>
            <a:lvl3pPr lvl="2" rtl="0">
              <a:spcBef>
                <a:spcPts val="0"/>
              </a:spcBef>
              <a:spcAft>
                <a:spcPts val="0"/>
              </a:spcAft>
              <a:buClr>
                <a:srgbClr val="FA7E5C"/>
              </a:buClr>
              <a:buSzPts val="12000"/>
              <a:buNone/>
              <a:defRPr sz="12000">
                <a:solidFill>
                  <a:srgbClr val="FA7E5C"/>
                </a:solidFill>
              </a:defRPr>
            </a:lvl3pPr>
            <a:lvl4pPr lvl="3" rtl="0">
              <a:spcBef>
                <a:spcPts val="0"/>
              </a:spcBef>
              <a:spcAft>
                <a:spcPts val="0"/>
              </a:spcAft>
              <a:buClr>
                <a:srgbClr val="FA7E5C"/>
              </a:buClr>
              <a:buSzPts val="12000"/>
              <a:buNone/>
              <a:defRPr sz="12000">
                <a:solidFill>
                  <a:srgbClr val="FA7E5C"/>
                </a:solidFill>
              </a:defRPr>
            </a:lvl4pPr>
            <a:lvl5pPr lvl="4" rtl="0">
              <a:spcBef>
                <a:spcPts val="0"/>
              </a:spcBef>
              <a:spcAft>
                <a:spcPts val="0"/>
              </a:spcAft>
              <a:buClr>
                <a:srgbClr val="FA7E5C"/>
              </a:buClr>
              <a:buSzPts val="12000"/>
              <a:buNone/>
              <a:defRPr sz="12000">
                <a:solidFill>
                  <a:srgbClr val="FA7E5C"/>
                </a:solidFill>
              </a:defRPr>
            </a:lvl5pPr>
            <a:lvl6pPr lvl="5" rtl="0">
              <a:spcBef>
                <a:spcPts val="0"/>
              </a:spcBef>
              <a:spcAft>
                <a:spcPts val="0"/>
              </a:spcAft>
              <a:buClr>
                <a:srgbClr val="FA7E5C"/>
              </a:buClr>
              <a:buSzPts val="12000"/>
              <a:buNone/>
              <a:defRPr sz="12000">
                <a:solidFill>
                  <a:srgbClr val="FA7E5C"/>
                </a:solidFill>
              </a:defRPr>
            </a:lvl6pPr>
            <a:lvl7pPr lvl="6" rtl="0">
              <a:spcBef>
                <a:spcPts val="0"/>
              </a:spcBef>
              <a:spcAft>
                <a:spcPts val="0"/>
              </a:spcAft>
              <a:buClr>
                <a:srgbClr val="FA7E5C"/>
              </a:buClr>
              <a:buSzPts val="12000"/>
              <a:buNone/>
              <a:defRPr sz="12000">
                <a:solidFill>
                  <a:srgbClr val="FA7E5C"/>
                </a:solidFill>
              </a:defRPr>
            </a:lvl7pPr>
            <a:lvl8pPr lvl="7" rtl="0">
              <a:spcBef>
                <a:spcPts val="0"/>
              </a:spcBef>
              <a:spcAft>
                <a:spcPts val="0"/>
              </a:spcAft>
              <a:buClr>
                <a:srgbClr val="FA7E5C"/>
              </a:buClr>
              <a:buSzPts val="12000"/>
              <a:buNone/>
              <a:defRPr sz="12000">
                <a:solidFill>
                  <a:srgbClr val="FA7E5C"/>
                </a:solidFill>
              </a:defRPr>
            </a:lvl8pPr>
            <a:lvl9pPr lvl="8" rtl="0">
              <a:spcBef>
                <a:spcPts val="0"/>
              </a:spcBef>
              <a:spcAft>
                <a:spcPts val="0"/>
              </a:spcAft>
              <a:buClr>
                <a:srgbClr val="FA7E5C"/>
              </a:buClr>
              <a:buSzPts val="12000"/>
              <a:buNone/>
              <a:defRPr sz="12000">
                <a:solidFill>
                  <a:srgbClr val="FA7E5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0">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flipH="1">
            <a:off x="5316224" y="1073588"/>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6" name="Google Shape;26;p4"/>
          <p:cNvSpPr txBox="1">
            <a:spLocks noGrp="1"/>
          </p:cNvSpPr>
          <p:nvPr>
            <p:ph type="subTitle" idx="2"/>
          </p:nvPr>
        </p:nvSpPr>
        <p:spPr>
          <a:xfrm flipH="1">
            <a:off x="5316224" y="3055913"/>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7" name="Google Shape;27;p4"/>
          <p:cNvSpPr txBox="1">
            <a:spLocks noGrp="1"/>
          </p:cNvSpPr>
          <p:nvPr>
            <p:ph type="subTitle" idx="3"/>
          </p:nvPr>
        </p:nvSpPr>
        <p:spPr>
          <a:xfrm flipH="1">
            <a:off x="3178540" y="1073588"/>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8" name="Google Shape;28;p4"/>
          <p:cNvSpPr txBox="1">
            <a:spLocks noGrp="1"/>
          </p:cNvSpPr>
          <p:nvPr>
            <p:ph type="subTitle" idx="4"/>
          </p:nvPr>
        </p:nvSpPr>
        <p:spPr>
          <a:xfrm flipH="1">
            <a:off x="3178540" y="3055913"/>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9" name="Google Shape;29;p4"/>
          <p:cNvSpPr/>
          <p:nvPr/>
        </p:nvSpPr>
        <p:spPr>
          <a:xfrm>
            <a:off x="-123825" y="1445224"/>
            <a:ext cx="3248100" cy="217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ctrTitle"/>
          </p:nvPr>
        </p:nvSpPr>
        <p:spPr>
          <a:xfrm flipH="1">
            <a:off x="605700" y="1587038"/>
            <a:ext cx="3451800" cy="188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541C1D"/>
              </a:buClr>
              <a:buSzPts val="3600"/>
              <a:buNone/>
              <a:defRPr sz="3600">
                <a:solidFill>
                  <a:srgbClr val="541C1D"/>
                </a:solidFill>
              </a:defRPr>
            </a:lvl1pPr>
            <a:lvl2pPr lvl="1" rtl="0">
              <a:spcBef>
                <a:spcPts val="0"/>
              </a:spcBef>
              <a:spcAft>
                <a:spcPts val="0"/>
              </a:spcAft>
              <a:buClr>
                <a:srgbClr val="FA7E5C"/>
              </a:buClr>
              <a:buSzPts val="3600"/>
              <a:buNone/>
              <a:defRPr sz="3600">
                <a:solidFill>
                  <a:srgbClr val="FA7E5C"/>
                </a:solidFill>
              </a:defRPr>
            </a:lvl2pPr>
            <a:lvl3pPr lvl="2" rtl="0">
              <a:spcBef>
                <a:spcPts val="0"/>
              </a:spcBef>
              <a:spcAft>
                <a:spcPts val="0"/>
              </a:spcAft>
              <a:buClr>
                <a:srgbClr val="FA7E5C"/>
              </a:buClr>
              <a:buSzPts val="3600"/>
              <a:buNone/>
              <a:defRPr sz="3600">
                <a:solidFill>
                  <a:srgbClr val="FA7E5C"/>
                </a:solidFill>
              </a:defRPr>
            </a:lvl3pPr>
            <a:lvl4pPr lvl="3" rtl="0">
              <a:spcBef>
                <a:spcPts val="0"/>
              </a:spcBef>
              <a:spcAft>
                <a:spcPts val="0"/>
              </a:spcAft>
              <a:buClr>
                <a:srgbClr val="FA7E5C"/>
              </a:buClr>
              <a:buSzPts val="3600"/>
              <a:buNone/>
              <a:defRPr sz="3600">
                <a:solidFill>
                  <a:srgbClr val="FA7E5C"/>
                </a:solidFill>
              </a:defRPr>
            </a:lvl4pPr>
            <a:lvl5pPr lvl="4" rtl="0">
              <a:spcBef>
                <a:spcPts val="0"/>
              </a:spcBef>
              <a:spcAft>
                <a:spcPts val="0"/>
              </a:spcAft>
              <a:buClr>
                <a:srgbClr val="FA7E5C"/>
              </a:buClr>
              <a:buSzPts val="3600"/>
              <a:buNone/>
              <a:defRPr sz="3600">
                <a:solidFill>
                  <a:srgbClr val="FA7E5C"/>
                </a:solidFill>
              </a:defRPr>
            </a:lvl5pPr>
            <a:lvl6pPr lvl="5" rtl="0">
              <a:spcBef>
                <a:spcPts val="0"/>
              </a:spcBef>
              <a:spcAft>
                <a:spcPts val="0"/>
              </a:spcAft>
              <a:buClr>
                <a:srgbClr val="FA7E5C"/>
              </a:buClr>
              <a:buSzPts val="3600"/>
              <a:buNone/>
              <a:defRPr sz="3600">
                <a:solidFill>
                  <a:srgbClr val="FA7E5C"/>
                </a:solidFill>
              </a:defRPr>
            </a:lvl6pPr>
            <a:lvl7pPr lvl="6" rtl="0">
              <a:spcBef>
                <a:spcPts val="0"/>
              </a:spcBef>
              <a:spcAft>
                <a:spcPts val="0"/>
              </a:spcAft>
              <a:buClr>
                <a:srgbClr val="FA7E5C"/>
              </a:buClr>
              <a:buSzPts val="3600"/>
              <a:buNone/>
              <a:defRPr sz="3600">
                <a:solidFill>
                  <a:srgbClr val="FA7E5C"/>
                </a:solidFill>
              </a:defRPr>
            </a:lvl7pPr>
            <a:lvl8pPr lvl="7" rtl="0">
              <a:spcBef>
                <a:spcPts val="0"/>
              </a:spcBef>
              <a:spcAft>
                <a:spcPts val="0"/>
              </a:spcAft>
              <a:buClr>
                <a:srgbClr val="FA7E5C"/>
              </a:buClr>
              <a:buSzPts val="3600"/>
              <a:buNone/>
              <a:defRPr sz="3600">
                <a:solidFill>
                  <a:srgbClr val="FA7E5C"/>
                </a:solidFill>
              </a:defRPr>
            </a:lvl8pPr>
            <a:lvl9pPr lvl="8" rtl="0">
              <a:spcBef>
                <a:spcPts val="0"/>
              </a:spcBef>
              <a:spcAft>
                <a:spcPts val="0"/>
              </a:spcAft>
              <a:buClr>
                <a:srgbClr val="FA7E5C"/>
              </a:buClr>
              <a:buSzPts val="3600"/>
              <a:buNone/>
              <a:defRPr sz="3600">
                <a:solidFill>
                  <a:srgbClr val="FA7E5C"/>
                </a:solidFill>
              </a:defRPr>
            </a:lvl9pPr>
          </a:lstStyle>
          <a:p>
            <a:endParaRPr/>
          </a:p>
        </p:txBody>
      </p:sp>
      <p:sp>
        <p:nvSpPr>
          <p:cNvPr id="31" name="Google Shape;31;p4"/>
          <p:cNvSpPr txBox="1">
            <a:spLocks noGrp="1"/>
          </p:cNvSpPr>
          <p:nvPr>
            <p:ph type="title" idx="5" hasCustomPrompt="1"/>
          </p:nvPr>
        </p:nvSpPr>
        <p:spPr>
          <a:xfrm flipH="1">
            <a:off x="5306474" y="867413"/>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2" name="Google Shape;32;p4"/>
          <p:cNvSpPr txBox="1">
            <a:spLocks noGrp="1"/>
          </p:cNvSpPr>
          <p:nvPr>
            <p:ph type="title" idx="6" hasCustomPrompt="1"/>
          </p:nvPr>
        </p:nvSpPr>
        <p:spPr>
          <a:xfrm flipH="1">
            <a:off x="5306474" y="2849738"/>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4"/>
          <p:cNvSpPr txBox="1">
            <a:spLocks noGrp="1"/>
          </p:cNvSpPr>
          <p:nvPr>
            <p:ph type="title" idx="7" hasCustomPrompt="1"/>
          </p:nvPr>
        </p:nvSpPr>
        <p:spPr>
          <a:xfrm flipH="1">
            <a:off x="3168790" y="867413"/>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a:spLocks noGrp="1"/>
          </p:cNvSpPr>
          <p:nvPr>
            <p:ph type="title" idx="8" hasCustomPrompt="1"/>
          </p:nvPr>
        </p:nvSpPr>
        <p:spPr>
          <a:xfrm flipH="1">
            <a:off x="3168790" y="2849738"/>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4"/>
          <p:cNvSpPr txBox="1">
            <a:spLocks noGrp="1"/>
          </p:cNvSpPr>
          <p:nvPr>
            <p:ph type="subTitle" idx="9"/>
          </p:nvPr>
        </p:nvSpPr>
        <p:spPr>
          <a:xfrm flipH="1">
            <a:off x="3372340" y="1690613"/>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6" name="Google Shape;36;p4"/>
          <p:cNvSpPr txBox="1">
            <a:spLocks noGrp="1"/>
          </p:cNvSpPr>
          <p:nvPr>
            <p:ph type="subTitle" idx="13"/>
          </p:nvPr>
        </p:nvSpPr>
        <p:spPr>
          <a:xfrm flipH="1">
            <a:off x="5510024" y="1690613"/>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7" name="Google Shape;37;p4"/>
          <p:cNvSpPr txBox="1">
            <a:spLocks noGrp="1"/>
          </p:cNvSpPr>
          <p:nvPr>
            <p:ph type="subTitle" idx="14"/>
          </p:nvPr>
        </p:nvSpPr>
        <p:spPr>
          <a:xfrm flipH="1">
            <a:off x="3372340" y="3698288"/>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8" name="Google Shape;38;p4"/>
          <p:cNvSpPr txBox="1">
            <a:spLocks noGrp="1"/>
          </p:cNvSpPr>
          <p:nvPr>
            <p:ph type="subTitle" idx="15"/>
          </p:nvPr>
        </p:nvSpPr>
        <p:spPr>
          <a:xfrm flipH="1">
            <a:off x="5510024" y="3698288"/>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flipH="1">
            <a:off x="2984700" y="3148100"/>
            <a:ext cx="3035100" cy="677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2000"/>
              <a:buNone/>
              <a:defRPr sz="12000">
                <a:solidFill>
                  <a:srgbClr val="541C1D"/>
                </a:solidFill>
              </a:defRPr>
            </a:lvl2pPr>
            <a:lvl3pPr lvl="2" algn="ctr" rtl="0">
              <a:spcBef>
                <a:spcPts val="0"/>
              </a:spcBef>
              <a:spcAft>
                <a:spcPts val="0"/>
              </a:spcAft>
              <a:buClr>
                <a:srgbClr val="541C1D"/>
              </a:buClr>
              <a:buSzPts val="12000"/>
              <a:buNone/>
              <a:defRPr sz="12000">
                <a:solidFill>
                  <a:srgbClr val="541C1D"/>
                </a:solidFill>
              </a:defRPr>
            </a:lvl3pPr>
            <a:lvl4pPr lvl="3" algn="ctr" rtl="0">
              <a:spcBef>
                <a:spcPts val="0"/>
              </a:spcBef>
              <a:spcAft>
                <a:spcPts val="0"/>
              </a:spcAft>
              <a:buClr>
                <a:srgbClr val="541C1D"/>
              </a:buClr>
              <a:buSzPts val="12000"/>
              <a:buNone/>
              <a:defRPr sz="12000">
                <a:solidFill>
                  <a:srgbClr val="541C1D"/>
                </a:solidFill>
              </a:defRPr>
            </a:lvl4pPr>
            <a:lvl5pPr lvl="4" algn="ctr" rtl="0">
              <a:spcBef>
                <a:spcPts val="0"/>
              </a:spcBef>
              <a:spcAft>
                <a:spcPts val="0"/>
              </a:spcAft>
              <a:buClr>
                <a:srgbClr val="541C1D"/>
              </a:buClr>
              <a:buSzPts val="12000"/>
              <a:buNone/>
              <a:defRPr sz="12000">
                <a:solidFill>
                  <a:srgbClr val="541C1D"/>
                </a:solidFill>
              </a:defRPr>
            </a:lvl5pPr>
            <a:lvl6pPr lvl="5" algn="ctr" rtl="0">
              <a:spcBef>
                <a:spcPts val="0"/>
              </a:spcBef>
              <a:spcAft>
                <a:spcPts val="0"/>
              </a:spcAft>
              <a:buClr>
                <a:srgbClr val="541C1D"/>
              </a:buClr>
              <a:buSzPts val="12000"/>
              <a:buNone/>
              <a:defRPr sz="12000">
                <a:solidFill>
                  <a:srgbClr val="541C1D"/>
                </a:solidFill>
              </a:defRPr>
            </a:lvl6pPr>
            <a:lvl7pPr lvl="6" algn="ctr" rtl="0">
              <a:spcBef>
                <a:spcPts val="0"/>
              </a:spcBef>
              <a:spcAft>
                <a:spcPts val="0"/>
              </a:spcAft>
              <a:buClr>
                <a:srgbClr val="541C1D"/>
              </a:buClr>
              <a:buSzPts val="12000"/>
              <a:buNone/>
              <a:defRPr sz="12000">
                <a:solidFill>
                  <a:srgbClr val="541C1D"/>
                </a:solidFill>
              </a:defRPr>
            </a:lvl7pPr>
            <a:lvl8pPr lvl="7" algn="ctr" rtl="0">
              <a:spcBef>
                <a:spcPts val="0"/>
              </a:spcBef>
              <a:spcAft>
                <a:spcPts val="0"/>
              </a:spcAft>
              <a:buClr>
                <a:srgbClr val="541C1D"/>
              </a:buClr>
              <a:buSzPts val="12000"/>
              <a:buNone/>
              <a:defRPr sz="12000">
                <a:solidFill>
                  <a:srgbClr val="541C1D"/>
                </a:solidFill>
              </a:defRPr>
            </a:lvl8pPr>
            <a:lvl9pPr lvl="8" algn="ctr" rtl="0">
              <a:spcBef>
                <a:spcPts val="0"/>
              </a:spcBef>
              <a:spcAft>
                <a:spcPts val="0"/>
              </a:spcAft>
              <a:buClr>
                <a:srgbClr val="541C1D"/>
              </a:buClr>
              <a:buSzPts val="12000"/>
              <a:buNone/>
              <a:defRPr sz="12000">
                <a:solidFill>
                  <a:srgbClr val="541C1D"/>
                </a:solidFill>
              </a:defRPr>
            </a:lvl9pPr>
          </a:lstStyle>
          <a:p>
            <a:endParaRPr/>
          </a:p>
        </p:txBody>
      </p:sp>
      <p:sp>
        <p:nvSpPr>
          <p:cNvPr id="41" name="Google Shape;41;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txBox="1">
            <a:spLocks noGrp="1"/>
          </p:cNvSpPr>
          <p:nvPr>
            <p:ph type="subTitle" idx="1"/>
          </p:nvPr>
        </p:nvSpPr>
        <p:spPr>
          <a:xfrm flipH="1">
            <a:off x="2276699" y="1460600"/>
            <a:ext cx="4543200" cy="126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541C1D"/>
              </a:buClr>
              <a:buSzPts val="2400"/>
              <a:buNone/>
              <a:defRPr sz="2400">
                <a:solidFill>
                  <a:srgbClr val="541C1D"/>
                </a:solidFill>
              </a:defRPr>
            </a:lvl1pPr>
            <a:lvl2pPr lvl="1" algn="ctr" rtl="0">
              <a:lnSpc>
                <a:spcPct val="100000"/>
              </a:lnSpc>
              <a:spcBef>
                <a:spcPts val="0"/>
              </a:spcBef>
              <a:spcAft>
                <a:spcPts val="0"/>
              </a:spcAft>
              <a:buClr>
                <a:srgbClr val="541C1D"/>
              </a:buClr>
              <a:buSzPts val="1600"/>
              <a:buNone/>
              <a:defRPr sz="1600">
                <a:solidFill>
                  <a:srgbClr val="541C1D"/>
                </a:solidFill>
              </a:defRPr>
            </a:lvl2pPr>
            <a:lvl3pPr lvl="2" algn="ctr" rtl="0">
              <a:lnSpc>
                <a:spcPct val="100000"/>
              </a:lnSpc>
              <a:spcBef>
                <a:spcPts val="0"/>
              </a:spcBef>
              <a:spcAft>
                <a:spcPts val="0"/>
              </a:spcAft>
              <a:buClr>
                <a:srgbClr val="541C1D"/>
              </a:buClr>
              <a:buSzPts val="1600"/>
              <a:buNone/>
              <a:defRPr sz="1600">
                <a:solidFill>
                  <a:srgbClr val="541C1D"/>
                </a:solidFill>
              </a:defRPr>
            </a:lvl3pPr>
            <a:lvl4pPr lvl="3" algn="ctr" rtl="0">
              <a:lnSpc>
                <a:spcPct val="100000"/>
              </a:lnSpc>
              <a:spcBef>
                <a:spcPts val="0"/>
              </a:spcBef>
              <a:spcAft>
                <a:spcPts val="0"/>
              </a:spcAft>
              <a:buClr>
                <a:srgbClr val="541C1D"/>
              </a:buClr>
              <a:buSzPts val="1600"/>
              <a:buNone/>
              <a:defRPr sz="1600">
                <a:solidFill>
                  <a:srgbClr val="541C1D"/>
                </a:solidFill>
              </a:defRPr>
            </a:lvl4pPr>
            <a:lvl5pPr lvl="4" algn="ctr" rtl="0">
              <a:lnSpc>
                <a:spcPct val="100000"/>
              </a:lnSpc>
              <a:spcBef>
                <a:spcPts val="0"/>
              </a:spcBef>
              <a:spcAft>
                <a:spcPts val="0"/>
              </a:spcAft>
              <a:buClr>
                <a:srgbClr val="541C1D"/>
              </a:buClr>
              <a:buSzPts val="1600"/>
              <a:buNone/>
              <a:defRPr sz="1600">
                <a:solidFill>
                  <a:srgbClr val="541C1D"/>
                </a:solidFill>
              </a:defRPr>
            </a:lvl5pPr>
            <a:lvl6pPr lvl="5" algn="ctr" rtl="0">
              <a:lnSpc>
                <a:spcPct val="100000"/>
              </a:lnSpc>
              <a:spcBef>
                <a:spcPts val="0"/>
              </a:spcBef>
              <a:spcAft>
                <a:spcPts val="0"/>
              </a:spcAft>
              <a:buClr>
                <a:srgbClr val="541C1D"/>
              </a:buClr>
              <a:buSzPts val="1600"/>
              <a:buNone/>
              <a:defRPr sz="1600">
                <a:solidFill>
                  <a:srgbClr val="541C1D"/>
                </a:solidFill>
              </a:defRPr>
            </a:lvl6pPr>
            <a:lvl7pPr lvl="6" algn="ctr" rtl="0">
              <a:lnSpc>
                <a:spcPct val="100000"/>
              </a:lnSpc>
              <a:spcBef>
                <a:spcPts val="0"/>
              </a:spcBef>
              <a:spcAft>
                <a:spcPts val="0"/>
              </a:spcAft>
              <a:buClr>
                <a:srgbClr val="541C1D"/>
              </a:buClr>
              <a:buSzPts val="1600"/>
              <a:buNone/>
              <a:defRPr sz="1600">
                <a:solidFill>
                  <a:srgbClr val="541C1D"/>
                </a:solidFill>
              </a:defRPr>
            </a:lvl7pPr>
            <a:lvl8pPr lvl="7" algn="ctr" rtl="0">
              <a:lnSpc>
                <a:spcPct val="100000"/>
              </a:lnSpc>
              <a:spcBef>
                <a:spcPts val="0"/>
              </a:spcBef>
              <a:spcAft>
                <a:spcPts val="0"/>
              </a:spcAft>
              <a:buClr>
                <a:srgbClr val="541C1D"/>
              </a:buClr>
              <a:buSzPts val="1600"/>
              <a:buNone/>
              <a:defRPr sz="1600">
                <a:solidFill>
                  <a:srgbClr val="541C1D"/>
                </a:solidFill>
              </a:defRPr>
            </a:lvl8pPr>
            <a:lvl9pPr lvl="8" algn="ctr" rtl="0">
              <a:lnSpc>
                <a:spcPct val="100000"/>
              </a:lnSpc>
              <a:spcBef>
                <a:spcPts val="0"/>
              </a:spcBef>
              <a:spcAft>
                <a:spcPts val="0"/>
              </a:spcAft>
              <a:buClr>
                <a:srgbClr val="541C1D"/>
              </a:buClr>
              <a:buSzPts val="1600"/>
              <a:buNone/>
              <a:defRPr sz="1600">
                <a:solidFill>
                  <a:srgbClr val="541C1D"/>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BODY TEXT 1">
  <p:cSld name="TITLE_1_1_1_1">
    <p:spTree>
      <p:nvGrpSpPr>
        <p:cNvPr id="1" name="Shape 53"/>
        <p:cNvGrpSpPr/>
        <p:nvPr/>
      </p:nvGrpSpPr>
      <p:grpSpPr>
        <a:xfrm>
          <a:off x="0" y="0"/>
          <a:ext cx="0" cy="0"/>
          <a:chOff x="0" y="0"/>
          <a:chExt cx="0" cy="0"/>
        </a:xfrm>
      </p:grpSpPr>
      <p:sp>
        <p:nvSpPr>
          <p:cNvPr id="54" name="Google Shape;54;p7"/>
          <p:cNvSpPr/>
          <p:nvPr/>
        </p:nvSpPr>
        <p:spPr>
          <a:xfrm>
            <a:off x="1791325" y="2035000"/>
            <a:ext cx="5598000" cy="313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txBox="1">
            <a:spLocks noGrp="1"/>
          </p:cNvSpPr>
          <p:nvPr>
            <p:ph type="body" idx="1"/>
          </p:nvPr>
        </p:nvSpPr>
        <p:spPr>
          <a:xfrm>
            <a:off x="2234100" y="2403800"/>
            <a:ext cx="4675800" cy="120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56" name="Google Shape;56;p7"/>
          <p:cNvSpPr txBox="1">
            <a:spLocks noGrp="1"/>
          </p:cNvSpPr>
          <p:nvPr>
            <p:ph type="title"/>
          </p:nvPr>
        </p:nvSpPr>
        <p:spPr>
          <a:xfrm>
            <a:off x="615225"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CUSTOM_1_1_1_1_1_1">
    <p:spTree>
      <p:nvGrpSpPr>
        <p:cNvPr id="1" name="Shape 57"/>
        <p:cNvGrpSpPr/>
        <p:nvPr/>
      </p:nvGrpSpPr>
      <p:grpSpPr>
        <a:xfrm>
          <a:off x="0" y="0"/>
          <a:ext cx="0" cy="0"/>
          <a:chOff x="0" y="0"/>
          <a:chExt cx="0" cy="0"/>
        </a:xfrm>
      </p:grpSpPr>
      <p:sp>
        <p:nvSpPr>
          <p:cNvPr id="58" name="Google Shape;58;p8"/>
          <p:cNvSpPr/>
          <p:nvPr/>
        </p:nvSpPr>
        <p:spPr>
          <a:xfrm>
            <a:off x="4010100" y="2773538"/>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4010100" y="697088"/>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a:spLocks noGrp="1"/>
          </p:cNvSpPr>
          <p:nvPr>
            <p:ph type="ctrTitle"/>
          </p:nvPr>
        </p:nvSpPr>
        <p:spPr>
          <a:xfrm flipH="1">
            <a:off x="5213413" y="697076"/>
            <a:ext cx="3188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61" name="Google Shape;61;p8"/>
          <p:cNvSpPr txBox="1">
            <a:spLocks noGrp="1"/>
          </p:cNvSpPr>
          <p:nvPr>
            <p:ph type="subTitle" idx="1"/>
          </p:nvPr>
        </p:nvSpPr>
        <p:spPr>
          <a:xfrm flipH="1">
            <a:off x="5210375" y="1177588"/>
            <a:ext cx="3078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2" name="Google Shape;62;p8"/>
          <p:cNvSpPr txBox="1">
            <a:spLocks noGrp="1"/>
          </p:cNvSpPr>
          <p:nvPr>
            <p:ph type="ctrTitle" idx="2"/>
          </p:nvPr>
        </p:nvSpPr>
        <p:spPr>
          <a:xfrm flipH="1">
            <a:off x="5235300" y="2773526"/>
            <a:ext cx="3188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63" name="Google Shape;63;p8"/>
          <p:cNvSpPr txBox="1">
            <a:spLocks noGrp="1"/>
          </p:cNvSpPr>
          <p:nvPr>
            <p:ph type="subTitle" idx="3"/>
          </p:nvPr>
        </p:nvSpPr>
        <p:spPr>
          <a:xfrm flipH="1">
            <a:off x="5189266" y="3254038"/>
            <a:ext cx="3078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4" name="Google Shape;64;p8"/>
          <p:cNvSpPr txBox="1">
            <a:spLocks noGrp="1"/>
          </p:cNvSpPr>
          <p:nvPr>
            <p:ph type="title" idx="4"/>
          </p:nvPr>
        </p:nvSpPr>
        <p:spPr>
          <a:xfrm>
            <a:off x="608860" y="2123400"/>
            <a:ext cx="2675400" cy="896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r" rtl="0">
              <a:spcBef>
                <a:spcPts val="0"/>
              </a:spcBef>
              <a:spcAft>
                <a:spcPts val="0"/>
              </a:spcAft>
              <a:buClr>
                <a:srgbClr val="434343"/>
              </a:buClr>
              <a:buSzPts val="2800"/>
              <a:buNone/>
              <a:defRPr>
                <a:solidFill>
                  <a:srgbClr val="434343"/>
                </a:solidFill>
              </a:defRPr>
            </a:lvl2pPr>
            <a:lvl3pPr lvl="2" algn="r" rtl="0">
              <a:spcBef>
                <a:spcPts val="0"/>
              </a:spcBef>
              <a:spcAft>
                <a:spcPts val="0"/>
              </a:spcAft>
              <a:buClr>
                <a:srgbClr val="434343"/>
              </a:buClr>
              <a:buSzPts val="2800"/>
              <a:buNone/>
              <a:defRPr>
                <a:solidFill>
                  <a:srgbClr val="434343"/>
                </a:solidFill>
              </a:defRPr>
            </a:lvl3pPr>
            <a:lvl4pPr lvl="3" algn="r" rtl="0">
              <a:spcBef>
                <a:spcPts val="0"/>
              </a:spcBef>
              <a:spcAft>
                <a:spcPts val="0"/>
              </a:spcAft>
              <a:buClr>
                <a:srgbClr val="434343"/>
              </a:buClr>
              <a:buSzPts val="2800"/>
              <a:buNone/>
              <a:defRPr>
                <a:solidFill>
                  <a:srgbClr val="434343"/>
                </a:solidFill>
              </a:defRPr>
            </a:lvl4pPr>
            <a:lvl5pPr lvl="4" algn="r" rtl="0">
              <a:spcBef>
                <a:spcPts val="0"/>
              </a:spcBef>
              <a:spcAft>
                <a:spcPts val="0"/>
              </a:spcAft>
              <a:buClr>
                <a:srgbClr val="434343"/>
              </a:buClr>
              <a:buSzPts val="2800"/>
              <a:buNone/>
              <a:defRPr>
                <a:solidFill>
                  <a:srgbClr val="434343"/>
                </a:solidFill>
              </a:defRPr>
            </a:lvl5pPr>
            <a:lvl6pPr lvl="5" algn="r" rtl="0">
              <a:spcBef>
                <a:spcPts val="0"/>
              </a:spcBef>
              <a:spcAft>
                <a:spcPts val="0"/>
              </a:spcAft>
              <a:buClr>
                <a:srgbClr val="434343"/>
              </a:buClr>
              <a:buSzPts val="2800"/>
              <a:buNone/>
              <a:defRPr>
                <a:solidFill>
                  <a:srgbClr val="434343"/>
                </a:solidFill>
              </a:defRPr>
            </a:lvl6pPr>
            <a:lvl7pPr lvl="6" algn="r" rtl="0">
              <a:spcBef>
                <a:spcPts val="0"/>
              </a:spcBef>
              <a:spcAft>
                <a:spcPts val="0"/>
              </a:spcAft>
              <a:buClr>
                <a:srgbClr val="434343"/>
              </a:buClr>
              <a:buSzPts val="2800"/>
              <a:buNone/>
              <a:defRPr>
                <a:solidFill>
                  <a:srgbClr val="434343"/>
                </a:solidFill>
              </a:defRPr>
            </a:lvl7pPr>
            <a:lvl8pPr lvl="7" algn="r" rtl="0">
              <a:spcBef>
                <a:spcPts val="0"/>
              </a:spcBef>
              <a:spcAft>
                <a:spcPts val="0"/>
              </a:spcAft>
              <a:buClr>
                <a:srgbClr val="434343"/>
              </a:buClr>
              <a:buSzPts val="2800"/>
              <a:buNone/>
              <a:defRPr>
                <a:solidFill>
                  <a:srgbClr val="434343"/>
                </a:solidFill>
              </a:defRPr>
            </a:lvl8pPr>
            <a:lvl9pPr lvl="8" algn="r"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p:cSld name="CUSTOM_1_1_1_1_1_1_1">
    <p:spTree>
      <p:nvGrpSpPr>
        <p:cNvPr id="1" name="Shape 65"/>
        <p:cNvGrpSpPr/>
        <p:nvPr/>
      </p:nvGrpSpPr>
      <p:grpSpPr>
        <a:xfrm>
          <a:off x="0" y="0"/>
          <a:ext cx="0" cy="0"/>
          <a:chOff x="0" y="0"/>
          <a:chExt cx="0" cy="0"/>
        </a:xfrm>
      </p:grpSpPr>
      <p:sp>
        <p:nvSpPr>
          <p:cNvPr id="66" name="Google Shape;66;p9"/>
          <p:cNvSpPr/>
          <p:nvPr/>
        </p:nvSpPr>
        <p:spPr>
          <a:xfrm>
            <a:off x="719575" y="3078100"/>
            <a:ext cx="7704000" cy="121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ctrTitle"/>
          </p:nvPr>
        </p:nvSpPr>
        <p:spPr>
          <a:xfrm flipH="1">
            <a:off x="1231975"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68" name="Google Shape;68;p9"/>
          <p:cNvSpPr txBox="1">
            <a:spLocks noGrp="1"/>
          </p:cNvSpPr>
          <p:nvPr>
            <p:ph type="subTitle" idx="1"/>
          </p:nvPr>
        </p:nvSpPr>
        <p:spPr>
          <a:xfrm flipH="1">
            <a:off x="1364275"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9" name="Google Shape;69;p9"/>
          <p:cNvSpPr txBox="1">
            <a:spLocks noGrp="1"/>
          </p:cNvSpPr>
          <p:nvPr>
            <p:ph type="ctrTitle" idx="2"/>
          </p:nvPr>
        </p:nvSpPr>
        <p:spPr>
          <a:xfrm flipH="1">
            <a:off x="3480088"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70" name="Google Shape;70;p9"/>
          <p:cNvSpPr txBox="1">
            <a:spLocks noGrp="1"/>
          </p:cNvSpPr>
          <p:nvPr>
            <p:ph type="subTitle" idx="3"/>
          </p:nvPr>
        </p:nvSpPr>
        <p:spPr>
          <a:xfrm flipH="1">
            <a:off x="3612388"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1" name="Google Shape;71;p9"/>
          <p:cNvSpPr txBox="1">
            <a:spLocks noGrp="1"/>
          </p:cNvSpPr>
          <p:nvPr>
            <p:ph type="ctrTitle" idx="4"/>
          </p:nvPr>
        </p:nvSpPr>
        <p:spPr>
          <a:xfrm flipH="1">
            <a:off x="5715800"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72" name="Google Shape;72;p9"/>
          <p:cNvSpPr txBox="1">
            <a:spLocks noGrp="1"/>
          </p:cNvSpPr>
          <p:nvPr>
            <p:ph type="subTitle" idx="5"/>
          </p:nvPr>
        </p:nvSpPr>
        <p:spPr>
          <a:xfrm flipH="1">
            <a:off x="5848100"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 name="Google Shape;73;p9"/>
          <p:cNvSpPr txBox="1">
            <a:spLocks noGrp="1"/>
          </p:cNvSpPr>
          <p:nvPr>
            <p:ph type="title" idx="6"/>
          </p:nvPr>
        </p:nvSpPr>
        <p:spPr>
          <a:xfrm>
            <a:off x="615225"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2">
  <p:cSld name="CUSTOM_12">
    <p:spTree>
      <p:nvGrpSpPr>
        <p:cNvPr id="1" name="Shape 74"/>
        <p:cNvGrpSpPr/>
        <p:nvPr/>
      </p:nvGrpSpPr>
      <p:grpSpPr>
        <a:xfrm>
          <a:off x="0" y="0"/>
          <a:ext cx="0" cy="0"/>
          <a:chOff x="0" y="0"/>
          <a:chExt cx="0" cy="0"/>
        </a:xfrm>
      </p:grpSpPr>
      <p:sp>
        <p:nvSpPr>
          <p:cNvPr id="75" name="Google Shape;75;p10"/>
          <p:cNvSpPr/>
          <p:nvPr/>
        </p:nvSpPr>
        <p:spPr>
          <a:xfrm>
            <a:off x="0" y="-9375"/>
            <a:ext cx="2719800" cy="515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txBox="1">
            <a:spLocks noGrp="1"/>
          </p:cNvSpPr>
          <p:nvPr>
            <p:ph type="ctrTitle"/>
          </p:nvPr>
        </p:nvSpPr>
        <p:spPr>
          <a:xfrm>
            <a:off x="3961500" y="2025782"/>
            <a:ext cx="231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7" name="Google Shape;77;p10"/>
          <p:cNvSpPr txBox="1">
            <a:spLocks noGrp="1"/>
          </p:cNvSpPr>
          <p:nvPr>
            <p:ph type="subTitle" idx="1"/>
          </p:nvPr>
        </p:nvSpPr>
        <p:spPr>
          <a:xfrm>
            <a:off x="3961500" y="2487232"/>
            <a:ext cx="1905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78" name="Google Shape;78;p10"/>
          <p:cNvSpPr txBox="1">
            <a:spLocks noGrp="1"/>
          </p:cNvSpPr>
          <p:nvPr>
            <p:ph type="title" idx="2" hasCustomPrompt="1"/>
          </p:nvPr>
        </p:nvSpPr>
        <p:spPr>
          <a:xfrm>
            <a:off x="1575025" y="2282850"/>
            <a:ext cx="2196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800"/>
              <a:buNone/>
              <a:defRPr sz="6800">
                <a:solidFill>
                  <a:schemeClr val="accent3"/>
                </a:solidFill>
              </a:defRPr>
            </a:lvl1pPr>
            <a:lvl2pPr lvl="1"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IMAGE +  TITLE">
  <p:cSld name="CUSTOM_1_1_1_1_1_1_1_1">
    <p:spTree>
      <p:nvGrpSpPr>
        <p:cNvPr id="1" name="Shape 79"/>
        <p:cNvGrpSpPr/>
        <p:nvPr/>
      </p:nvGrpSpPr>
      <p:grpSpPr>
        <a:xfrm>
          <a:off x="0" y="0"/>
          <a:ext cx="0" cy="0"/>
          <a:chOff x="0" y="0"/>
          <a:chExt cx="0" cy="0"/>
        </a:xfrm>
      </p:grpSpPr>
      <p:sp>
        <p:nvSpPr>
          <p:cNvPr id="80" name="Google Shape;80;p11"/>
          <p:cNvSpPr txBox="1">
            <a:spLocks noGrp="1"/>
          </p:cNvSpPr>
          <p:nvPr>
            <p:ph type="ctrTitle"/>
          </p:nvPr>
        </p:nvSpPr>
        <p:spPr>
          <a:xfrm flipH="1">
            <a:off x="624900" y="3113500"/>
            <a:ext cx="2539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1" name="Google Shape;81;p11"/>
          <p:cNvSpPr txBox="1">
            <a:spLocks noGrp="1"/>
          </p:cNvSpPr>
          <p:nvPr>
            <p:ph type="subTitle" idx="1"/>
          </p:nvPr>
        </p:nvSpPr>
        <p:spPr>
          <a:xfrm flipH="1">
            <a:off x="624758" y="3568510"/>
            <a:ext cx="21954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rvo"/>
              <a:buNone/>
              <a:defRPr sz="2800">
                <a:solidFill>
                  <a:schemeClr val="accent2"/>
                </a:solidFill>
                <a:latin typeface="Arvo"/>
                <a:ea typeface="Arvo"/>
                <a:cs typeface="Arvo"/>
                <a:sym typeface="Arvo"/>
              </a:defRPr>
            </a:lvl1pPr>
            <a:lvl2pPr lv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2pPr>
            <a:lvl3pPr lvl="2">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3pPr>
            <a:lvl4pPr lvl="3">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4pPr>
            <a:lvl5pPr lvl="4">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5pPr>
            <a:lvl6pPr lvl="5">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6pPr>
            <a:lvl7pPr lvl="6">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7pPr>
            <a:lvl8pPr lvl="7">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8pPr>
            <a:lvl9pPr lvl="8">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accent2"/>
              </a:buClr>
              <a:buSzPts val="1200"/>
              <a:buFont typeface="Roboto"/>
              <a:buChar char="●"/>
              <a:defRPr sz="1200">
                <a:solidFill>
                  <a:schemeClr val="accent2"/>
                </a:solidFill>
                <a:latin typeface="Roboto"/>
                <a:ea typeface="Roboto"/>
                <a:cs typeface="Roboto"/>
                <a:sym typeface="Roboto"/>
              </a:defRPr>
            </a:lvl1pPr>
            <a:lvl2pPr marL="914400" lvl="1"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2pPr>
            <a:lvl3pPr marL="1371600" lvl="2"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3pPr>
            <a:lvl4pPr marL="1828800" lvl="3"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4pPr>
            <a:lvl5pPr marL="2286000" lvl="4"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5pPr>
            <a:lvl6pPr marL="2743200" lvl="5"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6pPr>
            <a:lvl7pPr marL="3200400" lvl="6"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7pPr>
            <a:lvl8pPr marL="3657600" lvl="7"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8pPr>
            <a:lvl9pPr marL="4114800" lvl="8" indent="-304800" rtl="0">
              <a:lnSpc>
                <a:spcPct val="115000"/>
              </a:lnSpc>
              <a:spcBef>
                <a:spcPts val="1600"/>
              </a:spcBef>
              <a:spcAft>
                <a:spcPts val="1600"/>
              </a:spcAft>
              <a:buClr>
                <a:schemeClr val="accent2"/>
              </a:buClr>
              <a:buSzPts val="1200"/>
              <a:buFont typeface="Roboto"/>
              <a:buChar char="■"/>
              <a:defRPr sz="1200">
                <a:solidFill>
                  <a:schemeClr val="accent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60" r:id="rId10"/>
    <p:sldLayoutId id="2147483666"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p:nvPr/>
        </p:nvSpPr>
        <p:spPr>
          <a:xfrm rot="10800000">
            <a:off x="-246523" y="-621760"/>
            <a:ext cx="2828932" cy="1718070"/>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0"/>
          <p:cNvGrpSpPr/>
          <p:nvPr/>
        </p:nvGrpSpPr>
        <p:grpSpPr>
          <a:xfrm rot="10800000">
            <a:off x="7182766" y="3339995"/>
            <a:ext cx="2878649" cy="1807001"/>
            <a:chOff x="236700" y="391800"/>
            <a:chExt cx="7184050" cy="4930425"/>
          </a:xfrm>
        </p:grpSpPr>
        <p:sp>
          <p:nvSpPr>
            <p:cNvPr id="176" name="Google Shape;176;p30"/>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0"/>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0"/>
          <p:cNvGrpSpPr/>
          <p:nvPr/>
        </p:nvGrpSpPr>
        <p:grpSpPr>
          <a:xfrm rot="6772370">
            <a:off x="314433" y="-1413864"/>
            <a:ext cx="2613311" cy="5224821"/>
            <a:chOff x="2499325" y="238125"/>
            <a:chExt cx="2613225" cy="5224650"/>
          </a:xfrm>
        </p:grpSpPr>
        <p:sp>
          <p:nvSpPr>
            <p:cNvPr id="179" name="Google Shape;179;p30"/>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30"/>
          <p:cNvSpPr txBox="1">
            <a:spLocks noGrp="1"/>
          </p:cNvSpPr>
          <p:nvPr>
            <p:ph type="ctrTitle"/>
          </p:nvPr>
        </p:nvSpPr>
        <p:spPr>
          <a:xfrm>
            <a:off x="3552735" y="1557283"/>
            <a:ext cx="5219700" cy="1043477"/>
          </a:xfrm>
          <a:prstGeom prst="rect">
            <a:avLst/>
          </a:prstGeom>
        </p:spPr>
        <p:txBody>
          <a:bodyPr spcFirstLastPara="1" wrap="square" lIns="91425" tIns="91425" rIns="91425" bIns="91425" anchor="b" anchorCtr="0">
            <a:noAutofit/>
          </a:bodyPr>
          <a:lstStyle/>
          <a:p>
            <a:pPr lvl="0"/>
            <a:r>
              <a:rPr lang="en-US" sz="3200" b="1" dirty="0" err="1">
                <a:latin typeface="Times New Roman" pitchFamily="18" charset="0"/>
                <a:cs typeface="Times New Roman" pitchFamily="18" charset="0"/>
              </a:rPr>
              <a:t>Kelompok</a:t>
            </a:r>
            <a:r>
              <a:rPr lang="en-US" sz="3200" b="1" dirty="0">
                <a:latin typeface="Times New Roman" pitchFamily="18" charset="0"/>
                <a:cs typeface="Times New Roman" pitchFamily="18" charset="0"/>
              </a:rPr>
              <a:t> E</a:t>
            </a:r>
            <a:br>
              <a:rPr lang="en-US" sz="3200" b="1" dirty="0">
                <a:latin typeface="Times New Roman" pitchFamily="18" charset="0"/>
                <a:cs typeface="Times New Roman" pitchFamily="18" charset="0"/>
              </a:rPr>
            </a:br>
            <a:r>
              <a:rPr lang="en-US" sz="3200" b="1" dirty="0" err="1">
                <a:latin typeface="Times New Roman" pitchFamily="18" charset="0"/>
                <a:cs typeface="Times New Roman" pitchFamily="18" charset="0"/>
              </a:rPr>
              <a:t>Adab</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Makan</a:t>
            </a:r>
            <a:r>
              <a:rPr lang="en-US" sz="3200" b="1" dirty="0">
                <a:latin typeface="Times New Roman" pitchFamily="18" charset="0"/>
                <a:cs typeface="Times New Roman" pitchFamily="18" charset="0"/>
              </a:rPr>
              <a:t> Dan </a:t>
            </a:r>
            <a:r>
              <a:rPr lang="en-US" sz="3200" b="1" dirty="0" err="1">
                <a:latin typeface="Times New Roman" pitchFamily="18" charset="0"/>
                <a:cs typeface="Times New Roman" pitchFamily="18" charset="0"/>
              </a:rPr>
              <a:t>Tidur</a:t>
            </a:r>
            <a:endParaRPr sz="3200" dirty="0">
              <a:solidFill>
                <a:schemeClr val="accent2"/>
              </a:solidFill>
            </a:endParaRPr>
          </a:p>
        </p:txBody>
      </p:sp>
      <p:sp>
        <p:nvSpPr>
          <p:cNvPr id="182" name="Google Shape;182;p30"/>
          <p:cNvSpPr txBox="1">
            <a:spLocks noGrp="1"/>
          </p:cNvSpPr>
          <p:nvPr>
            <p:ph type="subTitle" idx="1"/>
          </p:nvPr>
        </p:nvSpPr>
        <p:spPr>
          <a:xfrm>
            <a:off x="1391050" y="3031942"/>
            <a:ext cx="4394764" cy="1778451"/>
          </a:xfrm>
          <a:prstGeom prst="rect">
            <a:avLst/>
          </a:prstGeom>
        </p:spPr>
        <p:txBody>
          <a:bodyPr spcFirstLastPara="1" wrap="square" lIns="91425" tIns="91425" rIns="91425" bIns="91425" anchor="ctr" anchorCtr="0">
            <a:noAutofit/>
          </a:bodyPr>
          <a:lstStyle/>
          <a:p>
            <a:r>
              <a:rPr lang="en-US" dirty="0">
                <a:solidFill>
                  <a:schemeClr val="tx1"/>
                </a:solidFill>
                <a:latin typeface="Times New Roman" pitchFamily="18" charset="0"/>
                <a:cs typeface="Times New Roman" pitchFamily="18" charset="0"/>
              </a:rPr>
              <a:t>-AFIFAH RIDHA LUTHFIYYAH (2011050059)</a:t>
            </a:r>
          </a:p>
          <a:p>
            <a:r>
              <a:rPr lang="en-US" dirty="0">
                <a:solidFill>
                  <a:schemeClr val="tx1"/>
                </a:solidFill>
                <a:latin typeface="Times New Roman" pitchFamily="18" charset="0"/>
                <a:cs typeface="Times New Roman" pitchFamily="18" charset="0"/>
              </a:rPr>
              <a:t>- HANNY VIRA PUSPITA (2011050075)</a:t>
            </a:r>
          </a:p>
          <a:p>
            <a:r>
              <a:rPr lang="en-US" dirty="0">
                <a:solidFill>
                  <a:schemeClr val="tx1"/>
                </a:solidFill>
                <a:latin typeface="Times New Roman" pitchFamily="18" charset="0"/>
                <a:cs typeface="Times New Roman" pitchFamily="18" charset="0"/>
              </a:rPr>
              <a:t>- MONICA DWI SANTY (2011050097)</a:t>
            </a:r>
          </a:p>
          <a:p>
            <a:r>
              <a:rPr lang="en-US" dirty="0">
                <a:solidFill>
                  <a:schemeClr val="tx1"/>
                </a:solidFill>
                <a:latin typeface="Times New Roman" pitchFamily="18" charset="0"/>
                <a:cs typeface="Times New Roman" pitchFamily="18" charset="0"/>
              </a:rPr>
              <a:t>- RESTI IMELDA (2011050044)</a:t>
            </a:r>
          </a:p>
          <a:p>
            <a:pPr marL="0" lvl="0" indent="0" algn="ctr" rtl="0">
              <a:spcBef>
                <a:spcPts val="0"/>
              </a:spcBef>
              <a:spcAft>
                <a:spcPts val="0"/>
              </a:spcAft>
              <a:buNone/>
            </a:pPr>
            <a:endParaRPr dirty="0">
              <a:solidFill>
                <a:schemeClr val="accent2"/>
              </a:solidFill>
            </a:endParaRPr>
          </a:p>
        </p:txBody>
      </p:sp>
      <p:sp>
        <p:nvSpPr>
          <p:cNvPr id="183" name="Google Shape;183;p30"/>
          <p:cNvSpPr/>
          <p:nvPr/>
        </p:nvSpPr>
        <p:spPr>
          <a:xfrm>
            <a:off x="4243350" y="3077613"/>
            <a:ext cx="657300" cy="7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30"/>
          <p:cNvGrpSpPr/>
          <p:nvPr/>
        </p:nvGrpSpPr>
        <p:grpSpPr>
          <a:xfrm flipH="1">
            <a:off x="7007806" y="-799290"/>
            <a:ext cx="2554808" cy="3477212"/>
            <a:chOff x="1882000" y="238175"/>
            <a:chExt cx="3843550" cy="5231250"/>
          </a:xfrm>
        </p:grpSpPr>
        <p:sp>
          <p:nvSpPr>
            <p:cNvPr id="185" name="Google Shape;185;p30"/>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0"/>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0"/>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30"/>
          <p:cNvGrpSpPr/>
          <p:nvPr/>
        </p:nvGrpSpPr>
        <p:grpSpPr>
          <a:xfrm rot="1384210">
            <a:off x="3429995" y="3154810"/>
            <a:ext cx="5686527" cy="3437375"/>
            <a:chOff x="238125" y="693075"/>
            <a:chExt cx="7137450" cy="4314425"/>
          </a:xfrm>
        </p:grpSpPr>
        <p:sp>
          <p:nvSpPr>
            <p:cNvPr id="209" name="Google Shape;209;p30"/>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30"/>
          <p:cNvGrpSpPr/>
          <p:nvPr/>
        </p:nvGrpSpPr>
        <p:grpSpPr>
          <a:xfrm rot="6928276">
            <a:off x="-25977" y="-74682"/>
            <a:ext cx="1600666" cy="3084687"/>
            <a:chOff x="2453450" y="238025"/>
            <a:chExt cx="2711225" cy="5224875"/>
          </a:xfrm>
        </p:grpSpPr>
        <p:sp>
          <p:nvSpPr>
            <p:cNvPr id="212" name="Google Shape;212;p30"/>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0"/>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0"/>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0"/>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0"/>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0"/>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30"/>
          <p:cNvGrpSpPr/>
          <p:nvPr/>
        </p:nvGrpSpPr>
        <p:grpSpPr>
          <a:xfrm rot="-1580682" flipH="1">
            <a:off x="-893836" y="1886634"/>
            <a:ext cx="2033380" cy="4356877"/>
            <a:chOff x="2650500" y="238500"/>
            <a:chExt cx="2300750" cy="5232700"/>
          </a:xfrm>
        </p:grpSpPr>
        <p:sp>
          <p:nvSpPr>
            <p:cNvPr id="265" name="Google Shape;265;p30"/>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0"/>
          <p:cNvGrpSpPr/>
          <p:nvPr/>
        </p:nvGrpSpPr>
        <p:grpSpPr>
          <a:xfrm rot="5400000">
            <a:off x="8158010" y="3740199"/>
            <a:ext cx="1254993" cy="1726601"/>
            <a:chOff x="1913725" y="238075"/>
            <a:chExt cx="3807625" cy="5238475"/>
          </a:xfrm>
        </p:grpSpPr>
        <p:sp>
          <p:nvSpPr>
            <p:cNvPr id="269" name="Google Shape;269;p30"/>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E1C8"/>
        </a:solidFill>
        <a:effectLst/>
      </p:bgPr>
    </p:bg>
    <p:spTree>
      <p:nvGrpSpPr>
        <p:cNvPr id="1" name="Shape 2145"/>
        <p:cNvGrpSpPr/>
        <p:nvPr/>
      </p:nvGrpSpPr>
      <p:grpSpPr>
        <a:xfrm>
          <a:off x="0" y="0"/>
          <a:ext cx="0" cy="0"/>
          <a:chOff x="0" y="0"/>
          <a:chExt cx="0" cy="0"/>
        </a:xfrm>
      </p:grpSpPr>
      <p:grpSp>
        <p:nvGrpSpPr>
          <p:cNvPr id="2146" name="Google Shape;2146;p42"/>
          <p:cNvGrpSpPr/>
          <p:nvPr/>
        </p:nvGrpSpPr>
        <p:grpSpPr>
          <a:xfrm rot="-1783487">
            <a:off x="4934365" y="-439148"/>
            <a:ext cx="5084690" cy="2923914"/>
            <a:chOff x="235075" y="777725"/>
            <a:chExt cx="7186900" cy="4132775"/>
          </a:xfrm>
        </p:grpSpPr>
        <p:sp>
          <p:nvSpPr>
            <p:cNvPr id="2147" name="Google Shape;2147;p4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9" name="Google Shape;2149;p42"/>
          <p:cNvGrpSpPr/>
          <p:nvPr/>
        </p:nvGrpSpPr>
        <p:grpSpPr>
          <a:xfrm rot="1318731">
            <a:off x="554960" y="2563496"/>
            <a:ext cx="5084884" cy="2924026"/>
            <a:chOff x="235075" y="777725"/>
            <a:chExt cx="7186900" cy="4132775"/>
          </a:xfrm>
        </p:grpSpPr>
        <p:sp>
          <p:nvSpPr>
            <p:cNvPr id="2150" name="Google Shape;2150;p4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2" name="Google Shape;2152;p42"/>
          <p:cNvSpPr/>
          <p:nvPr/>
        </p:nvSpPr>
        <p:spPr>
          <a:xfrm rot="-2700000">
            <a:off x="1102261" y="-1340434"/>
            <a:ext cx="2513976" cy="5100226"/>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3" name="Google Shape;2153;p42"/>
          <p:cNvGrpSpPr/>
          <p:nvPr/>
        </p:nvGrpSpPr>
        <p:grpSpPr>
          <a:xfrm>
            <a:off x="5441423" y="792249"/>
            <a:ext cx="3093399" cy="2394171"/>
            <a:chOff x="434475" y="237850"/>
            <a:chExt cx="6749725" cy="5224025"/>
          </a:xfrm>
        </p:grpSpPr>
        <p:sp>
          <p:nvSpPr>
            <p:cNvPr id="2154" name="Google Shape;2154;p42"/>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42"/>
          <p:cNvGrpSpPr/>
          <p:nvPr/>
        </p:nvGrpSpPr>
        <p:grpSpPr>
          <a:xfrm>
            <a:off x="1882556" y="792246"/>
            <a:ext cx="6159945" cy="3497708"/>
            <a:chOff x="236225" y="821275"/>
            <a:chExt cx="7149425" cy="4059550"/>
          </a:xfrm>
        </p:grpSpPr>
        <p:sp>
          <p:nvSpPr>
            <p:cNvPr id="2157" name="Google Shape;2157;p4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0" name="Google Shape;2160;p42"/>
          <p:cNvGrpSpPr/>
          <p:nvPr/>
        </p:nvGrpSpPr>
        <p:grpSpPr>
          <a:xfrm>
            <a:off x="764494" y="630098"/>
            <a:ext cx="1474995" cy="1417341"/>
            <a:chOff x="720001" y="115874"/>
            <a:chExt cx="1851846" cy="1779461"/>
          </a:xfrm>
        </p:grpSpPr>
        <p:sp>
          <p:nvSpPr>
            <p:cNvPr id="2161" name="Google Shape;2161;p42"/>
            <p:cNvSpPr/>
            <p:nvPr/>
          </p:nvSpPr>
          <p:spPr>
            <a:xfrm>
              <a:off x="1780929"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9" name="Google Shape;2169;p42"/>
          <p:cNvGrpSpPr/>
          <p:nvPr/>
        </p:nvGrpSpPr>
        <p:grpSpPr>
          <a:xfrm rot="4499590">
            <a:off x="7575066" y="1587848"/>
            <a:ext cx="1471969" cy="2034257"/>
            <a:chOff x="1913725" y="238075"/>
            <a:chExt cx="3807625" cy="5238475"/>
          </a:xfrm>
        </p:grpSpPr>
        <p:sp>
          <p:nvSpPr>
            <p:cNvPr id="2170" name="Google Shape;2170;p42"/>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2"/>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2"/>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2"/>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2"/>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2"/>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2"/>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2"/>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2"/>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42"/>
          <p:cNvSpPr txBox="1">
            <a:spLocks noGrp="1"/>
          </p:cNvSpPr>
          <p:nvPr>
            <p:ph type="subTitle" idx="1"/>
          </p:nvPr>
        </p:nvSpPr>
        <p:spPr>
          <a:xfrm flipH="1">
            <a:off x="2023163" y="1241354"/>
            <a:ext cx="4710146" cy="2805074"/>
          </a:xfrm>
          <a:prstGeom prst="rect">
            <a:avLst/>
          </a:prstGeom>
        </p:spPr>
        <p:txBody>
          <a:bodyPr spcFirstLastPara="1" wrap="square" lIns="91425" tIns="91425" rIns="91425" bIns="91425" anchor="t" anchorCtr="0">
            <a:noAutofit/>
          </a:bodyPr>
          <a:lstStyle/>
          <a:p>
            <a:pPr marL="0" lvl="0" indent="0"/>
            <a:r>
              <a:rPr lang="en-US" sz="1600" dirty="0">
                <a:latin typeface="Times New Roman" pitchFamily="18" charset="0"/>
                <a:cs typeface="Times New Roman" pitchFamily="18" charset="0"/>
              </a:rPr>
              <a:t>5. </a:t>
            </a:r>
            <a:r>
              <a:rPr lang="en-US" sz="1600" dirty="0" err="1">
                <a:latin typeface="Times New Roman" pitchFamily="18" charset="0"/>
                <a:cs typeface="Times New Roman" pitchFamily="18" charset="0"/>
              </a:rPr>
              <a:t>Membaca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ayat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kursi</a:t>
            </a:r>
            <a:endParaRPr lang="en-US" sz="1600" dirty="0">
              <a:latin typeface="Times New Roman" pitchFamily="18" charset="0"/>
              <a:cs typeface="Times New Roman" pitchFamily="18" charset="0"/>
            </a:endParaRPr>
          </a:p>
          <a:p>
            <a:pPr marL="0" indent="0"/>
            <a:endParaRPr lang="en-US" sz="1600" dirty="0">
              <a:latin typeface="Times New Roman" pitchFamily="18" charset="0"/>
              <a:cs typeface="Times New Roman" pitchFamily="18" charset="0"/>
            </a:endParaRPr>
          </a:p>
          <a:p>
            <a:pPr marL="0" indent="0"/>
            <a:r>
              <a:rPr lang="en-US" sz="1600" dirty="0" err="1">
                <a:latin typeface="Times New Roman" pitchFamily="18" charset="0"/>
                <a:cs typeface="Times New Roman" pitchFamily="18" charset="0"/>
              </a:rPr>
              <a:t>Saat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hendak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tidur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umumnya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kita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membaca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sebelum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tidur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yaitu</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a:t>
            </a:r>
            <a:r>
              <a:rPr lang="en-US" sz="1600" i="1" dirty="0" err="1">
                <a:latin typeface="Times New Roman" pitchFamily="18" charset="0"/>
                <a:cs typeface="Times New Roman" pitchFamily="18" charset="0"/>
              </a:rPr>
              <a:t>Bismika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Allahumma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ahya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wa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bismika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aamuut</a:t>
            </a:r>
            <a:r>
              <a:rPr lang="en-US" sz="1600" i="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Selain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ternyata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juga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dianjurkan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membaca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bacaan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lainnya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seperti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membaca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Ayat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Kursi</a:t>
            </a:r>
            <a:r>
              <a:rPr lang="en-US" sz="1600" dirty="0">
                <a:latin typeface="Times New Roman" pitchFamily="18" charset="0"/>
                <a:cs typeface="Times New Roman" pitchFamily="18" charset="0"/>
              </a:rPr>
              <a:t>. </a:t>
            </a:r>
          </a:p>
          <a:p>
            <a:pPr marL="0" indent="0"/>
            <a:r>
              <a:rPr lang="en-US" sz="1600" dirty="0" err="1">
                <a:latin typeface="Times New Roman" pitchFamily="18" charset="0"/>
                <a:cs typeface="Times New Roman" pitchFamily="18" charset="0"/>
              </a:rPr>
              <a:t>Keutamaan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membaca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Ayat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Kursi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ini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disebutkan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dalam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hadits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riwayat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Bukhari</a:t>
            </a:r>
            <a:r>
              <a:rPr lang="en-US" sz="1600" dirty="0">
                <a:latin typeface="Times New Roman" pitchFamily="18" charset="0"/>
                <a:cs typeface="Times New Roman" pitchFamily="18" charset="0"/>
              </a:rPr>
              <a: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Barang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siapa</a:t>
            </a:r>
            <a:r>
              <a:rPr lang="en-US" sz="1600" i="1" dirty="0">
                <a:latin typeface="Times New Roman" pitchFamily="18" charset="0"/>
                <a:cs typeface="Times New Roman" pitchFamily="18" charset="0"/>
              </a:rPr>
              <a:t> yang </a:t>
            </a:r>
            <a:r>
              <a:rPr lang="en-US" sz="1600" i="1" dirty="0" err="1">
                <a:latin typeface="Times New Roman" pitchFamily="18" charset="0"/>
                <a:cs typeface="Times New Roman" pitchFamily="18" charset="0"/>
              </a:rPr>
              <a:t>membaca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Ayat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Kursi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ketika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akan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tidur</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maka</a:t>
            </a:r>
            <a:r>
              <a:rPr lang="en-US" sz="1600" i="1" dirty="0">
                <a:latin typeface="Times New Roman" pitchFamily="18" charset="0"/>
                <a:cs typeface="Times New Roman" pitchFamily="18" charset="0"/>
              </a:rPr>
              <a:t> Allah </a:t>
            </a:r>
            <a:r>
              <a:rPr lang="en-US" sz="1600" i="1" dirty="0" err="1">
                <a:latin typeface="Times New Roman" pitchFamily="18" charset="0"/>
                <a:cs typeface="Times New Roman" pitchFamily="18" charset="0"/>
              </a:rPr>
              <a:t>senantiasa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menjaganya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dan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tidak</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akan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didekati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setan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sampai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subuh</a:t>
            </a:r>
            <a:r>
              <a:rPr lang="en-US" sz="1600" i="1" dirty="0">
                <a:latin typeface="Times New Roman" pitchFamily="18" charset="0"/>
                <a:cs typeface="Times New Roman" pitchFamily="18" charset="0"/>
              </a:rPr>
              <a:t>,” (HR. </a:t>
            </a:r>
            <a:r>
              <a:rPr lang="en-US" sz="1600" i="1" dirty="0" err="1">
                <a:latin typeface="Times New Roman" pitchFamily="18" charset="0"/>
                <a:cs typeface="Times New Roman" pitchFamily="18" charset="0"/>
              </a:rPr>
              <a:t>Bukhari</a:t>
            </a:r>
            <a:r>
              <a:rPr lang="en-US" sz="1600" i="1" dirty="0">
                <a:latin typeface="Times New Roman" pitchFamily="18" charset="0"/>
                <a:cs typeface="Times New Roman" pitchFamily="18" charset="0"/>
              </a:rPr>
              <a:t>)</a:t>
            </a:r>
            <a:r>
              <a:rPr lang="en-US" sz="1600" dirty="0">
                <a:latin typeface="Times New Roman" pitchFamily="18" charset="0"/>
                <a:cs typeface="Times New Roman" pitchFamily="18" charset="0"/>
              </a:rPr>
              <a:t>.</a:t>
            </a:r>
          </a:p>
        </p:txBody>
      </p:sp>
      <p:grpSp>
        <p:nvGrpSpPr>
          <p:cNvPr id="2193" name="Google Shape;2193;p42"/>
          <p:cNvGrpSpPr/>
          <p:nvPr/>
        </p:nvGrpSpPr>
        <p:grpSpPr>
          <a:xfrm>
            <a:off x="-519726" y="2875623"/>
            <a:ext cx="2183905" cy="2972396"/>
            <a:chOff x="1882000" y="238175"/>
            <a:chExt cx="3843550" cy="5231250"/>
          </a:xfrm>
        </p:grpSpPr>
        <p:sp>
          <p:nvSpPr>
            <p:cNvPr id="2194" name="Google Shape;2194;p42"/>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2"/>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1"/>
        <p:cNvGrpSpPr/>
        <p:nvPr/>
      </p:nvGrpSpPr>
      <p:grpSpPr>
        <a:xfrm>
          <a:off x="0" y="0"/>
          <a:ext cx="0" cy="0"/>
          <a:chOff x="0" y="0"/>
          <a:chExt cx="0" cy="0"/>
        </a:xfrm>
      </p:grpSpPr>
      <p:grpSp>
        <p:nvGrpSpPr>
          <p:cNvPr id="3412" name="Google Shape;3412;p52"/>
          <p:cNvGrpSpPr/>
          <p:nvPr/>
        </p:nvGrpSpPr>
        <p:grpSpPr>
          <a:xfrm rot="2515337">
            <a:off x="6283104" y="-699851"/>
            <a:ext cx="4666330" cy="2683339"/>
            <a:chOff x="235075" y="777725"/>
            <a:chExt cx="7186900" cy="4132775"/>
          </a:xfrm>
        </p:grpSpPr>
        <p:sp>
          <p:nvSpPr>
            <p:cNvPr id="3413" name="Google Shape;3413;p5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5" name="Google Shape;3415;p52"/>
          <p:cNvGrpSpPr/>
          <p:nvPr/>
        </p:nvGrpSpPr>
        <p:grpSpPr>
          <a:xfrm>
            <a:off x="-406629" y="3919829"/>
            <a:ext cx="1711370" cy="1699291"/>
            <a:chOff x="1173550" y="238600"/>
            <a:chExt cx="5252825" cy="5215750"/>
          </a:xfrm>
        </p:grpSpPr>
        <p:sp>
          <p:nvSpPr>
            <p:cNvPr id="3416" name="Google Shape;3416;p5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1" name="Google Shape;3601;p52"/>
          <p:cNvGrpSpPr/>
          <p:nvPr/>
        </p:nvGrpSpPr>
        <p:grpSpPr>
          <a:xfrm>
            <a:off x="6988931" y="-667879"/>
            <a:ext cx="1697439" cy="2335312"/>
            <a:chOff x="1913725" y="238075"/>
            <a:chExt cx="3807625" cy="5238475"/>
          </a:xfrm>
        </p:grpSpPr>
        <p:sp>
          <p:nvSpPr>
            <p:cNvPr id="3602" name="Google Shape;3602;p52"/>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4" name="Google Shape;3624;p52"/>
          <p:cNvGrpSpPr/>
          <p:nvPr/>
        </p:nvGrpSpPr>
        <p:grpSpPr>
          <a:xfrm>
            <a:off x="3274425" y="2537113"/>
            <a:ext cx="7186900" cy="4132775"/>
            <a:chOff x="235075" y="777725"/>
            <a:chExt cx="7186900" cy="4132775"/>
          </a:xfrm>
        </p:grpSpPr>
        <p:sp>
          <p:nvSpPr>
            <p:cNvPr id="3625" name="Google Shape;3625;p5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7" name="Google Shape;3627;p52"/>
          <p:cNvGrpSpPr/>
          <p:nvPr/>
        </p:nvGrpSpPr>
        <p:grpSpPr>
          <a:xfrm rot="10800000">
            <a:off x="-292320" y="-245163"/>
            <a:ext cx="3164032" cy="1912585"/>
            <a:chOff x="238125" y="693075"/>
            <a:chExt cx="7137450" cy="4314425"/>
          </a:xfrm>
        </p:grpSpPr>
        <p:sp>
          <p:nvSpPr>
            <p:cNvPr id="3628" name="Google Shape;3628;p52"/>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0" name="Google Shape;3630;p52"/>
          <p:cNvSpPr/>
          <p:nvPr/>
        </p:nvSpPr>
        <p:spPr>
          <a:xfrm>
            <a:off x="732979" y="320994"/>
            <a:ext cx="3581400" cy="4549934"/>
          </a:xfrm>
          <a:prstGeom prst="rect">
            <a:avLst/>
          </a:pr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7" name="Google Shape;3637;p52"/>
          <p:cNvGrpSpPr/>
          <p:nvPr/>
        </p:nvGrpSpPr>
        <p:grpSpPr>
          <a:xfrm>
            <a:off x="3752212" y="4138799"/>
            <a:ext cx="993151" cy="929412"/>
            <a:chOff x="720001" y="115874"/>
            <a:chExt cx="1901495" cy="1779461"/>
          </a:xfrm>
        </p:grpSpPr>
        <p:sp>
          <p:nvSpPr>
            <p:cNvPr id="3638" name="Google Shape;3638;p52"/>
            <p:cNvSpPr/>
            <p:nvPr/>
          </p:nvSpPr>
          <p:spPr>
            <a:xfrm>
              <a:off x="2151238" y="1123161"/>
              <a:ext cx="470258" cy="44547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1540778" y="779259"/>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6" name="Google Shape;3646;p52"/>
          <p:cNvGrpSpPr/>
          <p:nvPr/>
        </p:nvGrpSpPr>
        <p:grpSpPr>
          <a:xfrm>
            <a:off x="4745382" y="4138788"/>
            <a:ext cx="1160922" cy="758030"/>
            <a:chOff x="720001" y="115874"/>
            <a:chExt cx="1851846" cy="1209172"/>
          </a:xfrm>
        </p:grpSpPr>
        <p:sp>
          <p:nvSpPr>
            <p:cNvPr id="3647" name="Google Shape;3647;p52"/>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1342789" y="135060"/>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832966" y="650945"/>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1289799" y="911838"/>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1813042" y="74729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p:cNvSpPr>
            <a:spLocks noGrp="1"/>
          </p:cNvSpPr>
          <p:nvPr>
            <p:ph type="subTitle" idx="2"/>
          </p:nvPr>
        </p:nvSpPr>
        <p:spPr>
          <a:xfrm>
            <a:off x="949309" y="485153"/>
            <a:ext cx="3127800" cy="4267559"/>
          </a:xfrm>
        </p:spPr>
        <p:txBody>
          <a:bodyPr/>
          <a:lstStyle/>
          <a:p>
            <a:pPr marL="0" lvl="0" indent="0"/>
            <a:r>
              <a:rPr lang="en-US" sz="1600" dirty="0">
                <a:latin typeface="Times New Roman" pitchFamily="18" charset="0"/>
                <a:cs typeface="Times New Roman" pitchFamily="18" charset="0"/>
              </a:rPr>
              <a:t>6. </a:t>
            </a:r>
            <a:r>
              <a:rPr lang="en-US" sz="1600" dirty="0" err="1">
                <a:latin typeface="Times New Roman" pitchFamily="18" charset="0"/>
                <a:cs typeface="Times New Roman" pitchFamily="18" charset="0"/>
              </a:rPr>
              <a:t>Berbaring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menghadap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kekanan</a:t>
            </a:r>
            <a:endParaRPr lang="en-US" sz="1600" dirty="0">
              <a:latin typeface="Times New Roman" pitchFamily="18" charset="0"/>
              <a:cs typeface="Times New Roman" pitchFamily="18" charset="0"/>
            </a:endParaRPr>
          </a:p>
          <a:p>
            <a:pPr marL="0" indent="0"/>
            <a:endParaRPr lang="en-US" sz="1600" dirty="0">
              <a:latin typeface="Times New Roman" pitchFamily="18" charset="0"/>
              <a:cs typeface="Times New Roman" pitchFamily="18" charset="0"/>
            </a:endParaRPr>
          </a:p>
          <a:p>
            <a:pPr marL="0" indent="0"/>
            <a:r>
              <a:rPr lang="en-US" sz="1600" dirty="0" err="1">
                <a:latin typeface="Times New Roman" pitchFamily="18" charset="0"/>
                <a:cs typeface="Times New Roman" pitchFamily="18" charset="0"/>
              </a:rPr>
              <a:t>Rasulullah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juga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menganjurkan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tidur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dengan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berbaring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arah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kanan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sebagaimana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disampaikan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dalam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sabdanya</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a:t>
            </a:r>
            <a:r>
              <a:rPr lang="en-US" sz="1600" i="1" dirty="0" err="1">
                <a:latin typeface="Times New Roman" pitchFamily="18" charset="0"/>
                <a:cs typeface="Times New Roman" pitchFamily="18" charset="0"/>
              </a:rPr>
              <a:t>Berbaringlah</a:t>
            </a:r>
            <a:r>
              <a:rPr lang="en-US" sz="1600" i="1" dirty="0">
                <a:latin typeface="Times New Roman" pitchFamily="18" charset="0"/>
                <a:cs typeface="Times New Roman" pitchFamily="18" charset="0"/>
              </a:rPr>
              <a:t> di </a:t>
            </a:r>
            <a:r>
              <a:rPr lang="en-US" sz="1600" i="1" dirty="0" err="1">
                <a:latin typeface="Times New Roman" pitchFamily="18" charset="0"/>
                <a:cs typeface="Times New Roman" pitchFamily="18" charset="0"/>
              </a:rPr>
              <a:t>atas</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rusuk</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sebelah</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kanan</a:t>
            </a:r>
            <a:r>
              <a:rPr lang="en-US" sz="1600" i="1" dirty="0">
                <a:latin typeface="Times New Roman" pitchFamily="18" charset="0"/>
                <a:cs typeface="Times New Roman" pitchFamily="18" charset="0"/>
              </a:rPr>
              <a:t>,” (HR. </a:t>
            </a:r>
            <a:r>
              <a:rPr lang="en-US" sz="1600" i="1" dirty="0" err="1">
                <a:latin typeface="Times New Roman" pitchFamily="18" charset="0"/>
                <a:cs typeface="Times New Roman" pitchFamily="18" charset="0"/>
              </a:rPr>
              <a:t>Bukhari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dan</a:t>
            </a:r>
            <a:r>
              <a:rPr lang="en-US" sz="1600" i="1" dirty="0">
                <a:latin typeface="Times New Roman" pitchFamily="18" charset="0"/>
                <a:cs typeface="Times New Roman" pitchFamily="18" charset="0"/>
              </a:rPr>
              <a:t> Muslim)</a:t>
            </a:r>
            <a:r>
              <a:rPr lang="en-US" sz="1600" dirty="0">
                <a:latin typeface="Times New Roman" pitchFamily="18" charset="0"/>
                <a:cs typeface="Times New Roman" pitchFamily="18" charset="0"/>
              </a:rPr>
              <a:t>.</a:t>
            </a:r>
          </a:p>
          <a:p>
            <a:pPr marL="0" indent="0"/>
            <a:r>
              <a:rPr lang="en-US" sz="1600" dirty="0" err="1">
                <a:latin typeface="Times New Roman" pitchFamily="18" charset="0"/>
                <a:cs typeface="Times New Roman" pitchFamily="18" charset="0"/>
              </a:rPr>
              <a:t>Tak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hanya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Rasulullah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juga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melarang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tidur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dalam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posisi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tengkurap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karena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ini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juga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dimurkai</a:t>
            </a:r>
            <a:r>
              <a:rPr lang="en-US" sz="1600" dirty="0">
                <a:latin typeface="Times New Roman" pitchFamily="18" charset="0"/>
                <a:cs typeface="Times New Roman" pitchFamily="18" charset="0"/>
              </a:rPr>
              <a:t> Allah </a:t>
            </a:r>
            <a:r>
              <a:rPr lang="en-US" sz="1600" dirty="0" err="1">
                <a:latin typeface="Times New Roman" pitchFamily="18" charset="0"/>
                <a:cs typeface="Times New Roman" pitchFamily="18" charset="0"/>
              </a:rPr>
              <a:t>Ta'ala</a:t>
            </a:r>
            <a:r>
              <a:rPr lang="en-US" sz="1600" dirty="0">
                <a:latin typeface="Times New Roman" pitchFamily="18" charset="0"/>
                <a:cs typeface="Times New Roman" pitchFamily="18" charset="0"/>
              </a:rPr>
              <a: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Sesungguhnya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posisi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tidur</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tengkurap</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adalah</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posisi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tidur</a:t>
            </a:r>
            <a:r>
              <a:rPr lang="en-US" sz="1600" i="1" dirty="0">
                <a:latin typeface="Times New Roman" pitchFamily="18" charset="0"/>
                <a:cs typeface="Times New Roman" pitchFamily="18" charset="0"/>
              </a:rPr>
              <a:t> yang </a:t>
            </a:r>
            <a:r>
              <a:rPr lang="en-US" sz="1600" i="1" dirty="0" err="1">
                <a:latin typeface="Times New Roman" pitchFamily="18" charset="0"/>
                <a:cs typeface="Times New Roman" pitchFamily="18" charset="0"/>
              </a:rPr>
              <a:t>dimurkai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oleh</a:t>
            </a:r>
            <a:r>
              <a:rPr lang="en-US" sz="1600" i="1" dirty="0">
                <a:latin typeface="Times New Roman" pitchFamily="18" charset="0"/>
                <a:cs typeface="Times New Roman" pitchFamily="18" charset="0"/>
              </a:rPr>
              <a:t> Allah </a:t>
            </a:r>
            <a:r>
              <a:rPr lang="en-US" sz="1600" i="1" dirty="0" err="1">
                <a:latin typeface="Times New Roman" pitchFamily="18" charset="0"/>
                <a:cs typeface="Times New Roman" pitchFamily="18" charset="0"/>
              </a:rPr>
              <a:t>Azza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wa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Jalla</a:t>
            </a:r>
            <a:r>
              <a:rPr lang="en-US" sz="1600" i="1" dirty="0">
                <a:latin typeface="Times New Roman" pitchFamily="18" charset="0"/>
                <a:cs typeface="Times New Roman" pitchFamily="18" charset="0"/>
              </a:rPr>
              <a:t>,” (HR. </a:t>
            </a:r>
            <a:r>
              <a:rPr lang="en-US" sz="1600" i="1" dirty="0" err="1">
                <a:latin typeface="Times New Roman" pitchFamily="18" charset="0"/>
                <a:cs typeface="Times New Roman" pitchFamily="18" charset="0"/>
              </a:rPr>
              <a:t>Bukhari</a:t>
            </a:r>
            <a:r>
              <a:rPr lang="en-US" sz="1600" i="1" dirty="0">
                <a:latin typeface="Times New Roman" pitchFamily="18" charset="0"/>
                <a:cs typeface="Times New Roman" pitchFamily="18" charset="0"/>
              </a:rPr>
              <a:t> Muslim)</a:t>
            </a:r>
            <a:r>
              <a:rPr lang="en-US" sz="1600" dirty="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4"/>
        <p:cNvGrpSpPr/>
        <p:nvPr/>
      </p:nvGrpSpPr>
      <p:grpSpPr>
        <a:xfrm>
          <a:off x="0" y="0"/>
          <a:ext cx="0" cy="0"/>
          <a:chOff x="0" y="0"/>
          <a:chExt cx="0" cy="0"/>
        </a:xfrm>
      </p:grpSpPr>
      <p:grpSp>
        <p:nvGrpSpPr>
          <p:cNvPr id="4785" name="Google Shape;4785;p59"/>
          <p:cNvGrpSpPr/>
          <p:nvPr/>
        </p:nvGrpSpPr>
        <p:grpSpPr>
          <a:xfrm>
            <a:off x="866432" y="3875485"/>
            <a:ext cx="2070956" cy="1326285"/>
            <a:chOff x="209625" y="551300"/>
            <a:chExt cx="7170900" cy="4592400"/>
          </a:xfrm>
        </p:grpSpPr>
        <p:sp>
          <p:nvSpPr>
            <p:cNvPr id="4786" name="Google Shape;4786;p59"/>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59"/>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59"/>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59"/>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59"/>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59"/>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59"/>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59"/>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59"/>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59"/>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59"/>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59"/>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59"/>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59"/>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59"/>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59"/>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59"/>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59"/>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59"/>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59"/>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59"/>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59"/>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9"/>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9"/>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9"/>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9"/>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9"/>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9"/>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9"/>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9"/>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9"/>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59"/>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59"/>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9"/>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9"/>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9"/>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9"/>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59"/>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9"/>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9"/>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9"/>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9"/>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9"/>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9"/>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9"/>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9"/>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9"/>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9"/>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9"/>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9"/>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9"/>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9"/>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9"/>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9"/>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9"/>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9"/>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9"/>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9"/>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9"/>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9"/>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59"/>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59"/>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9"/>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59"/>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59"/>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9"/>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9"/>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9"/>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9"/>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9"/>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9"/>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9"/>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9"/>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9"/>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9"/>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9"/>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59"/>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59"/>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9"/>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9"/>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59"/>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59"/>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59"/>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59"/>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59"/>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59"/>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59"/>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59"/>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59"/>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59"/>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59"/>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59"/>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59"/>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59"/>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59"/>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59"/>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59"/>
          <p:cNvGrpSpPr/>
          <p:nvPr/>
        </p:nvGrpSpPr>
        <p:grpSpPr>
          <a:xfrm>
            <a:off x="5641449" y="1316124"/>
            <a:ext cx="3502552" cy="2394171"/>
            <a:chOff x="434475" y="237850"/>
            <a:chExt cx="6749725" cy="5224025"/>
          </a:xfrm>
        </p:grpSpPr>
        <p:sp>
          <p:nvSpPr>
            <p:cNvPr id="4883" name="Google Shape;4883;p59"/>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59"/>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5" name="Google Shape;4885;p59"/>
          <p:cNvSpPr/>
          <p:nvPr/>
        </p:nvSpPr>
        <p:spPr>
          <a:xfrm rot="-3599956">
            <a:off x="199138" y="997863"/>
            <a:ext cx="2513945" cy="5100163"/>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59"/>
          <p:cNvSpPr/>
          <p:nvPr/>
        </p:nvSpPr>
        <p:spPr>
          <a:xfrm>
            <a:off x="1680222" y="903374"/>
            <a:ext cx="5706229" cy="4883498"/>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59"/>
          <p:cNvSpPr txBox="1">
            <a:spLocks noGrp="1"/>
          </p:cNvSpPr>
          <p:nvPr>
            <p:ph type="body" idx="1"/>
          </p:nvPr>
        </p:nvSpPr>
        <p:spPr>
          <a:xfrm>
            <a:off x="2173894" y="1094377"/>
            <a:ext cx="4675800" cy="3556696"/>
          </a:xfrm>
          <a:prstGeom prst="rect">
            <a:avLst/>
          </a:prstGeom>
        </p:spPr>
        <p:txBody>
          <a:bodyPr spcFirstLastPara="1" wrap="square" lIns="91425" tIns="91425" rIns="91425" bIns="91425" anchor="t" anchorCtr="0">
            <a:noAutofit/>
          </a:bodyPr>
          <a:lstStyle/>
          <a:p>
            <a:pPr marL="0" lvl="0" indent="0">
              <a:buNone/>
            </a:pPr>
            <a:r>
              <a:rPr lang="en-US" sz="1400" dirty="0">
                <a:latin typeface="Times New Roman" pitchFamily="18" charset="0"/>
                <a:cs typeface="Times New Roman" pitchFamily="18" charset="0"/>
              </a:rPr>
              <a:t>7. </a:t>
            </a:r>
            <a:r>
              <a:rPr lang="en-US" sz="1400" dirty="0" err="1">
                <a:latin typeface="Times New Roman" pitchFamily="18" charset="0"/>
                <a:cs typeface="Times New Roman" pitchFamily="18" charset="0"/>
              </a:rPr>
              <a:t>Menutup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doa</a:t>
            </a:r>
            <a:endParaRPr lang="en-US" sz="1400" dirty="0">
              <a:latin typeface="Times New Roman" pitchFamily="18" charset="0"/>
              <a:cs typeface="Times New Roman" pitchFamily="18" charset="0"/>
            </a:endParaRPr>
          </a:p>
          <a:p>
            <a:pPr marL="0" indent="0">
              <a:buNone/>
            </a:pPr>
            <a:endParaRPr lang="en-US" sz="1400" dirty="0">
              <a:latin typeface="Times New Roman" pitchFamily="18" charset="0"/>
              <a:cs typeface="Times New Roman" pitchFamily="18" charset="0"/>
            </a:endParaRPr>
          </a:p>
          <a:p>
            <a:pPr marL="0" indent="0">
              <a:buNone/>
            </a:pPr>
            <a:r>
              <a:rPr lang="en-US" sz="1400" dirty="0">
                <a:latin typeface="Times New Roman" pitchFamily="18" charset="0"/>
                <a:cs typeface="Times New Roman" pitchFamily="18" charset="0"/>
              </a:rPr>
              <a:t>Dari Bara bin </a:t>
            </a:r>
            <a:r>
              <a:rPr lang="en-US" sz="1400" dirty="0" err="1">
                <a:latin typeface="Times New Roman" pitchFamily="18" charset="0"/>
                <a:cs typeface="Times New Roman" pitchFamily="18" charset="0"/>
              </a:rPr>
              <a:t>Azib</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radhiyallahu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anhu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berkata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bahwa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ketika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Rasulullah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tidur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beliau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berbaring</a:t>
            </a:r>
            <a:r>
              <a:rPr lang="en-US" sz="1400" dirty="0">
                <a:latin typeface="Times New Roman" pitchFamily="18" charset="0"/>
                <a:cs typeface="Times New Roman" pitchFamily="18" charset="0"/>
              </a:rPr>
              <a:t> di </a:t>
            </a:r>
            <a:r>
              <a:rPr lang="en-US" sz="1400" dirty="0" err="1">
                <a:latin typeface="Times New Roman" pitchFamily="18" charset="0"/>
                <a:cs typeface="Times New Roman" pitchFamily="18" charset="0"/>
              </a:rPr>
              <a:t>sisi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kanan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berdoa</a:t>
            </a:r>
            <a:r>
              <a:rPr lang="en-US" sz="1400" dirty="0">
                <a:latin typeface="Times New Roman" pitchFamily="18" charset="0"/>
                <a:cs typeface="Times New Roman" pitchFamily="18" charset="0"/>
              </a:rPr>
              <a:t>:</a:t>
            </a:r>
          </a:p>
          <a:p>
            <a:pPr marL="0" indent="0">
              <a:buNone/>
            </a:pPr>
            <a:endParaRPr lang="en-US" sz="1400" dirty="0">
              <a:latin typeface="Times New Roman" pitchFamily="18" charset="0"/>
              <a:cs typeface="Times New Roman" pitchFamily="18" charset="0"/>
            </a:endParaRPr>
          </a:p>
          <a:p>
            <a:pPr marL="0" indent="0">
              <a:buNone/>
            </a:pP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Allahumma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aslamtu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nafsiy</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ilayka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wa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fawwadhtu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amri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Ilayka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wa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wajjahtu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wajhiya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ilaulyika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wa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aljaatu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zhohrii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ailayka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astaghfiruka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wa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attuubu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Ilayka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aamantubikitabika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alladzii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anzalta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wabinabiyyikalladziii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arsalta</a:t>
            </a:r>
            <a:r>
              <a:rPr lang="en-US" sz="1400" i="1" dirty="0">
                <a:latin typeface="Times New Roman" pitchFamily="18" charset="0"/>
                <a:cs typeface="Times New Roman" pitchFamily="18" charset="0"/>
              </a:rPr>
              <a:t>)</a:t>
            </a:r>
            <a:r>
              <a:rPr lang="en-US" sz="1400" dirty="0">
                <a:latin typeface="Times New Roman" pitchFamily="18" charset="0"/>
                <a:cs typeface="Times New Roman" pitchFamily="18" charset="0"/>
              </a:rPr>
              <a:t>.</a:t>
            </a:r>
          </a:p>
          <a:p>
            <a:pPr marL="0" indent="0">
              <a:buNone/>
            </a:pPr>
            <a:endParaRPr lang="en-US" sz="1400" dirty="0">
              <a:latin typeface="Times New Roman" pitchFamily="18" charset="0"/>
              <a:cs typeface="Times New Roman" pitchFamily="18" charset="0"/>
            </a:endParaRPr>
          </a:p>
          <a:p>
            <a:pPr marL="0" indent="0">
              <a:buNone/>
            </a:pPr>
            <a:r>
              <a:rPr lang="en-US" sz="1400" dirty="0" err="1">
                <a:latin typeface="Times New Roman" pitchFamily="18" charset="0"/>
                <a:cs typeface="Times New Roman" pitchFamily="18" charset="0"/>
              </a:rPr>
              <a:t>Artinya</a:t>
            </a:r>
            <a:r>
              <a:rPr lang="en-US" sz="1400" dirty="0">
                <a:latin typeface="Times New Roman" pitchFamily="18" charset="0"/>
                <a:cs typeface="Times New Roman" pitchFamily="18" charset="0"/>
              </a:rPr>
              <a:t>: </a:t>
            </a:r>
            <a:r>
              <a:rPr lang="en-US" sz="1400" i="1" dirty="0">
                <a:latin typeface="Times New Roman" pitchFamily="18" charset="0"/>
                <a:cs typeface="Times New Roman" pitchFamily="18" charset="0"/>
              </a:rPr>
              <a:t>"</a:t>
            </a:r>
            <a:r>
              <a:rPr lang="en-US" sz="1400" i="1" dirty="0" err="1">
                <a:latin typeface="Times New Roman" pitchFamily="18" charset="0"/>
                <a:cs typeface="Times New Roman" pitchFamily="18" charset="0"/>
              </a:rPr>
              <a:t>Ya</a:t>
            </a:r>
            <a:r>
              <a:rPr lang="en-US" sz="1400" i="1" dirty="0">
                <a:latin typeface="Times New Roman" pitchFamily="18" charset="0"/>
                <a:cs typeface="Times New Roman" pitchFamily="18" charset="0"/>
              </a:rPr>
              <a:t> Allah </a:t>
            </a:r>
            <a:r>
              <a:rPr lang="en-US" sz="1400" i="1" dirty="0" err="1">
                <a:latin typeface="Times New Roman" pitchFamily="18" charset="0"/>
                <a:cs typeface="Times New Roman" pitchFamily="18" charset="0"/>
              </a:rPr>
              <a:t>aku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menyerahkan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diriku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kepadaMu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aku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serahkan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urusanku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kepadaMu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aku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menghadapkan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wajahku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kepadaMu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aku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sandarkan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punggungku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kepada</a:t>
            </a:r>
            <a:r>
              <a:rPr lang="en-US" sz="1400" i="1" dirty="0">
                <a:latin typeface="Times New Roman" pitchFamily="18" charset="0"/>
                <a:cs typeface="Times New Roman" pitchFamily="18" charset="0"/>
              </a:rPr>
              <a:t>-Mu, </a:t>
            </a:r>
            <a:r>
              <a:rPr lang="en-US" sz="1400" i="1" dirty="0" err="1">
                <a:latin typeface="Times New Roman" pitchFamily="18" charset="0"/>
                <a:cs typeface="Times New Roman" pitchFamily="18" charset="0"/>
              </a:rPr>
              <a:t>karena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mengharap</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takut</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kepadaMu</a:t>
            </a:r>
            <a:r>
              <a:rPr lang="en-US" sz="1400" i="1" dirty="0">
                <a:latin typeface="Times New Roman" pitchFamily="18" charset="0"/>
                <a:cs typeface="Times New Roman" pitchFamily="18" charset="0"/>
              </a:rPr>
              <a:t>,"</a:t>
            </a:r>
            <a:r>
              <a:rPr lang="en-US" sz="1400" dirty="0">
                <a:latin typeface="Times New Roman" pitchFamily="18" charset="0"/>
                <a:cs typeface="Times New Roman" pitchFamily="18" charset="0"/>
              </a:rPr>
              <a:t>.</a:t>
            </a:r>
          </a:p>
          <a:p>
            <a:pPr marL="241300" lvl="0" indent="-203200" algn="l" rtl="0">
              <a:spcBef>
                <a:spcPts val="0"/>
              </a:spcBef>
              <a:spcAft>
                <a:spcPts val="0"/>
              </a:spcAft>
              <a:buClr>
                <a:srgbClr val="541C1D"/>
              </a:buClr>
              <a:buSzPts val="1200"/>
              <a:buFont typeface="Barlow Semi Condensed"/>
              <a:buChar char="●"/>
            </a:pPr>
            <a:endParaRPr dirty="0"/>
          </a:p>
        </p:txBody>
      </p:sp>
      <p:grpSp>
        <p:nvGrpSpPr>
          <p:cNvPr id="4889" name="Google Shape;4889;p59"/>
          <p:cNvGrpSpPr/>
          <p:nvPr/>
        </p:nvGrpSpPr>
        <p:grpSpPr>
          <a:xfrm>
            <a:off x="5265777" y="-393939"/>
            <a:ext cx="1811917" cy="1961482"/>
            <a:chOff x="720001" y="115874"/>
            <a:chExt cx="1851846" cy="1779461"/>
          </a:xfrm>
        </p:grpSpPr>
        <p:sp>
          <p:nvSpPr>
            <p:cNvPr id="4890" name="Google Shape;4890;p59"/>
            <p:cNvSpPr/>
            <p:nvPr/>
          </p:nvSpPr>
          <p:spPr>
            <a:xfrm>
              <a:off x="1780929"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59"/>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59"/>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59"/>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59"/>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59"/>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59"/>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59"/>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506"/>
        <p:cNvGrpSpPr/>
        <p:nvPr/>
      </p:nvGrpSpPr>
      <p:grpSpPr>
        <a:xfrm>
          <a:off x="0" y="0"/>
          <a:ext cx="0" cy="0"/>
          <a:chOff x="0" y="0"/>
          <a:chExt cx="0" cy="0"/>
        </a:xfrm>
      </p:grpSpPr>
      <p:sp>
        <p:nvSpPr>
          <p:cNvPr id="4508" name="Google Shape;4508;p58"/>
          <p:cNvSpPr/>
          <p:nvPr/>
        </p:nvSpPr>
        <p:spPr>
          <a:xfrm rot="10800000" flipH="1">
            <a:off x="0" y="2458004"/>
            <a:ext cx="9143962" cy="2686768"/>
          </a:xfrm>
          <a:custGeom>
            <a:avLst/>
            <a:gdLst/>
            <a:ahLst/>
            <a:cxnLst/>
            <a:rect l="l" t="t" r="r" b="b"/>
            <a:pathLst>
              <a:path w="130140" h="38239" extrusionOk="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8"/>
          <p:cNvSpPr/>
          <p:nvPr/>
        </p:nvSpPr>
        <p:spPr>
          <a:xfrm rot="10800000" flipH="1">
            <a:off x="141" y="0"/>
            <a:ext cx="9143751" cy="2458063"/>
          </a:xfrm>
          <a:custGeom>
            <a:avLst/>
            <a:gdLst/>
            <a:ahLst/>
            <a:cxnLst/>
            <a:rect l="l" t="t" r="r" b="b"/>
            <a:pathLst>
              <a:path w="130137" h="34984" extrusionOk="0">
                <a:moveTo>
                  <a:pt x="57689" y="0"/>
                </a:moveTo>
                <a:cubicBezTo>
                  <a:pt x="57225" y="2885"/>
                  <a:pt x="55722" y="5784"/>
                  <a:pt x="54839" y="8649"/>
                </a:cubicBezTo>
                <a:cubicBezTo>
                  <a:pt x="54080" y="11110"/>
                  <a:pt x="53776" y="13690"/>
                  <a:pt x="53940" y="16260"/>
                </a:cubicBezTo>
                <a:cubicBezTo>
                  <a:pt x="54022" y="17506"/>
                  <a:pt x="54212" y="18758"/>
                  <a:pt x="54037" y="19995"/>
                </a:cubicBezTo>
                <a:cubicBezTo>
                  <a:pt x="53863" y="21234"/>
                  <a:pt x="53325" y="22400"/>
                  <a:pt x="52652" y="23456"/>
                </a:cubicBezTo>
                <a:cubicBezTo>
                  <a:pt x="49713" y="28068"/>
                  <a:pt x="44259" y="30596"/>
                  <a:pt x="38833" y="31273"/>
                </a:cubicBezTo>
                <a:cubicBezTo>
                  <a:pt x="37530" y="31436"/>
                  <a:pt x="36225" y="31506"/>
                  <a:pt x="34918" y="31506"/>
                </a:cubicBezTo>
                <a:cubicBezTo>
                  <a:pt x="30780" y="31506"/>
                  <a:pt x="26630" y="30799"/>
                  <a:pt x="22537" y="30083"/>
                </a:cubicBezTo>
                <a:cubicBezTo>
                  <a:pt x="18309" y="29341"/>
                  <a:pt x="14029" y="28587"/>
                  <a:pt x="9755" y="28587"/>
                </a:cubicBezTo>
                <a:cubicBezTo>
                  <a:pt x="8584" y="28587"/>
                  <a:pt x="7413" y="28644"/>
                  <a:pt x="6244" y="28773"/>
                </a:cubicBezTo>
                <a:cubicBezTo>
                  <a:pt x="4427" y="28974"/>
                  <a:pt x="2537" y="29336"/>
                  <a:pt x="720" y="29336"/>
                </a:cubicBezTo>
                <a:cubicBezTo>
                  <a:pt x="479" y="29336"/>
                  <a:pt x="239" y="29329"/>
                  <a:pt x="0" y="29315"/>
                </a:cubicBezTo>
                <a:lnTo>
                  <a:pt x="0" y="34984"/>
                </a:lnTo>
                <a:lnTo>
                  <a:pt x="130137" y="34984"/>
                </a:lnTo>
                <a:lnTo>
                  <a:pt x="130137" y="0"/>
                </a:ln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8"/>
          <p:cNvSpPr txBox="1">
            <a:spLocks noGrp="1"/>
          </p:cNvSpPr>
          <p:nvPr>
            <p:ph type="ctrTitle"/>
          </p:nvPr>
        </p:nvSpPr>
        <p:spPr>
          <a:xfrm flipH="1">
            <a:off x="4419600" y="368550"/>
            <a:ext cx="4114800" cy="1887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6000" dirty="0">
                <a:solidFill>
                  <a:srgbClr val="E87E45"/>
                </a:solidFill>
              </a:rPr>
              <a:t>THANKS</a:t>
            </a:r>
            <a:endParaRPr sz="6000" dirty="0">
              <a:solidFill>
                <a:srgbClr val="E87E45"/>
              </a:solidFill>
            </a:endParaRPr>
          </a:p>
        </p:txBody>
      </p:sp>
      <p:grpSp>
        <p:nvGrpSpPr>
          <p:cNvPr id="4512" name="Google Shape;4512;p58"/>
          <p:cNvGrpSpPr/>
          <p:nvPr/>
        </p:nvGrpSpPr>
        <p:grpSpPr>
          <a:xfrm rot="10016959" flipH="1">
            <a:off x="6160018" y="-1104622"/>
            <a:ext cx="5686247" cy="3437206"/>
            <a:chOff x="238125" y="693075"/>
            <a:chExt cx="7137450" cy="4314425"/>
          </a:xfrm>
        </p:grpSpPr>
        <p:sp>
          <p:nvSpPr>
            <p:cNvPr id="4513" name="Google Shape;4513;p58"/>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58"/>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5" name="Google Shape;4515;p58"/>
          <p:cNvGrpSpPr/>
          <p:nvPr/>
        </p:nvGrpSpPr>
        <p:grpSpPr>
          <a:xfrm>
            <a:off x="2182109" y="3594947"/>
            <a:ext cx="4503423" cy="2557111"/>
            <a:chOff x="236225" y="821275"/>
            <a:chExt cx="7149425" cy="4059550"/>
          </a:xfrm>
        </p:grpSpPr>
        <p:sp>
          <p:nvSpPr>
            <p:cNvPr id="4516" name="Google Shape;4516;p58"/>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58"/>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8" name="Google Shape;4518;p58"/>
          <p:cNvGrpSpPr/>
          <p:nvPr/>
        </p:nvGrpSpPr>
        <p:grpSpPr>
          <a:xfrm>
            <a:off x="925679" y="4017365"/>
            <a:ext cx="1820305" cy="2477520"/>
            <a:chOff x="1882000" y="238175"/>
            <a:chExt cx="3843550" cy="5231250"/>
          </a:xfrm>
        </p:grpSpPr>
        <p:sp>
          <p:nvSpPr>
            <p:cNvPr id="4519" name="Google Shape;4519;p58"/>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58"/>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58"/>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58"/>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58"/>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58"/>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58"/>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58"/>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58"/>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58"/>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58"/>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58"/>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58"/>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58"/>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58"/>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58"/>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58"/>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58"/>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58"/>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58"/>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58"/>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58"/>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58"/>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2" name="Google Shape;4542;p58"/>
          <p:cNvGrpSpPr/>
          <p:nvPr/>
        </p:nvGrpSpPr>
        <p:grpSpPr>
          <a:xfrm>
            <a:off x="-285766" y="-157745"/>
            <a:ext cx="1235990" cy="1227266"/>
            <a:chOff x="1173550" y="238600"/>
            <a:chExt cx="5252825" cy="5215750"/>
          </a:xfrm>
        </p:grpSpPr>
        <p:sp>
          <p:nvSpPr>
            <p:cNvPr id="4543" name="Google Shape;4543;p58"/>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58"/>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58"/>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58"/>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58"/>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58"/>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58"/>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58"/>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58"/>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58"/>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58"/>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58"/>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58"/>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58"/>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58"/>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58"/>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58"/>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58"/>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58"/>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58"/>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58"/>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58"/>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58"/>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58"/>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58"/>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58"/>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58"/>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58"/>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58"/>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58"/>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58"/>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58"/>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58"/>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58"/>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58"/>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58"/>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58"/>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58"/>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58"/>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58"/>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58"/>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58"/>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58"/>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58"/>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58"/>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58"/>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58"/>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58"/>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58"/>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58"/>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58"/>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58"/>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58"/>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58"/>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58"/>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58"/>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58"/>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58"/>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58"/>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58"/>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58"/>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58"/>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58"/>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58"/>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58"/>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58"/>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58"/>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58"/>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58"/>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58"/>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58"/>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58"/>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58"/>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58"/>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58"/>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58"/>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58"/>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58"/>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58"/>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58"/>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58"/>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58"/>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58"/>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58"/>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58"/>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58"/>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58"/>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58"/>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58"/>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58"/>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58"/>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58"/>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58"/>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58"/>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58"/>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58"/>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58"/>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58"/>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58"/>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58"/>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58"/>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58"/>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58"/>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58"/>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58"/>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58"/>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58"/>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58"/>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58"/>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58"/>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58"/>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58"/>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58"/>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58"/>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58"/>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58"/>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58"/>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58"/>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58"/>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58"/>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58"/>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58"/>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58"/>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58"/>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58"/>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58"/>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58"/>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58"/>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58"/>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58"/>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58"/>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58"/>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58"/>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58"/>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58"/>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58"/>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58"/>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58"/>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58"/>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58"/>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58"/>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58"/>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58"/>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58"/>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58"/>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58"/>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58"/>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58"/>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58"/>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58"/>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58"/>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58"/>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58"/>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58"/>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58"/>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58"/>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58"/>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58"/>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58"/>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58"/>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58"/>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58"/>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58"/>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58"/>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58"/>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58"/>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58"/>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58"/>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58"/>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8"/>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8"/>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8"/>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8"/>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8"/>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8"/>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8"/>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8"/>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8"/>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8"/>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8"/>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8"/>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8"/>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8"/>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8"/>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8"/>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8" name="Google Shape;4728;p58"/>
          <p:cNvGrpSpPr/>
          <p:nvPr/>
        </p:nvGrpSpPr>
        <p:grpSpPr>
          <a:xfrm rot="3842635" flipH="1">
            <a:off x="6767469" y="-1275824"/>
            <a:ext cx="1642783" cy="3165852"/>
            <a:chOff x="2453450" y="238025"/>
            <a:chExt cx="2711225" cy="5224875"/>
          </a:xfrm>
        </p:grpSpPr>
        <p:sp>
          <p:nvSpPr>
            <p:cNvPr id="4729" name="Google Shape;4729;p58"/>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8"/>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8"/>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8"/>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8"/>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8"/>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58"/>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58"/>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58"/>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58"/>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58"/>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58"/>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58"/>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58"/>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58"/>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58"/>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58"/>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58"/>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58"/>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58"/>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58"/>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58"/>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58"/>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58"/>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58"/>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58"/>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58"/>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58"/>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58"/>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58"/>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58"/>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58"/>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58"/>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58"/>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58"/>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58"/>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58"/>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58"/>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58"/>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58"/>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58"/>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58"/>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58"/>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58"/>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58"/>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58"/>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58"/>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58"/>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58"/>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58"/>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58"/>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58"/>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 t="445" r="2948" b="4425"/>
          <a:stretch/>
        </p:blipFill>
        <p:spPr>
          <a:xfrm>
            <a:off x="108288" y="480887"/>
            <a:ext cx="3288055" cy="3794684"/>
          </a:xfrm>
          <a:prstGeom prst="hexagon">
            <a:avLst/>
          </a:prstGeom>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1"/>
          <p:cNvSpPr/>
          <p:nvPr/>
        </p:nvSpPr>
        <p:spPr>
          <a:xfrm>
            <a:off x="0" y="0"/>
            <a:ext cx="9143962" cy="2686768"/>
          </a:xfrm>
          <a:custGeom>
            <a:avLst/>
            <a:gdLst/>
            <a:ahLst/>
            <a:cxnLst/>
            <a:rect l="l" t="t" r="r" b="b"/>
            <a:pathLst>
              <a:path w="130140" h="38239" extrusionOk="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141" y="2686709"/>
            <a:ext cx="9143751" cy="2458063"/>
          </a:xfrm>
          <a:custGeom>
            <a:avLst/>
            <a:gdLst/>
            <a:ahLst/>
            <a:cxnLst/>
            <a:rect l="l" t="t" r="r" b="b"/>
            <a:pathLst>
              <a:path w="130137" h="34984" extrusionOk="0">
                <a:moveTo>
                  <a:pt x="57689" y="0"/>
                </a:moveTo>
                <a:cubicBezTo>
                  <a:pt x="57225" y="2885"/>
                  <a:pt x="55722" y="5784"/>
                  <a:pt x="54839" y="8649"/>
                </a:cubicBezTo>
                <a:cubicBezTo>
                  <a:pt x="54080" y="11110"/>
                  <a:pt x="53776" y="13690"/>
                  <a:pt x="53940" y="16260"/>
                </a:cubicBezTo>
                <a:cubicBezTo>
                  <a:pt x="54022" y="17506"/>
                  <a:pt x="54212" y="18758"/>
                  <a:pt x="54037" y="19995"/>
                </a:cubicBezTo>
                <a:cubicBezTo>
                  <a:pt x="53863" y="21234"/>
                  <a:pt x="53325" y="22400"/>
                  <a:pt x="52652" y="23456"/>
                </a:cubicBezTo>
                <a:cubicBezTo>
                  <a:pt x="49713" y="28068"/>
                  <a:pt x="44259" y="30596"/>
                  <a:pt x="38833" y="31273"/>
                </a:cubicBezTo>
                <a:cubicBezTo>
                  <a:pt x="37530" y="31436"/>
                  <a:pt x="36225" y="31506"/>
                  <a:pt x="34918" y="31506"/>
                </a:cubicBezTo>
                <a:cubicBezTo>
                  <a:pt x="30780" y="31506"/>
                  <a:pt x="26630" y="30799"/>
                  <a:pt x="22537" y="30083"/>
                </a:cubicBezTo>
                <a:cubicBezTo>
                  <a:pt x="18309" y="29341"/>
                  <a:pt x="14029" y="28587"/>
                  <a:pt x="9755" y="28587"/>
                </a:cubicBezTo>
                <a:cubicBezTo>
                  <a:pt x="8584" y="28587"/>
                  <a:pt x="7413" y="28644"/>
                  <a:pt x="6244" y="28773"/>
                </a:cubicBezTo>
                <a:cubicBezTo>
                  <a:pt x="4427" y="28974"/>
                  <a:pt x="2537" y="29336"/>
                  <a:pt x="720" y="29336"/>
                </a:cubicBezTo>
                <a:cubicBezTo>
                  <a:pt x="479" y="29336"/>
                  <a:pt x="239" y="29329"/>
                  <a:pt x="0" y="29315"/>
                </a:cubicBezTo>
                <a:lnTo>
                  <a:pt x="0" y="34984"/>
                </a:lnTo>
                <a:lnTo>
                  <a:pt x="130137" y="34984"/>
                </a:lnTo>
                <a:lnTo>
                  <a:pt x="130137" y="0"/>
                </a:ln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txBox="1">
            <a:spLocks noGrp="1"/>
          </p:cNvSpPr>
          <p:nvPr>
            <p:ph type="subTitle" idx="1"/>
          </p:nvPr>
        </p:nvSpPr>
        <p:spPr>
          <a:xfrm flipH="1">
            <a:off x="601766" y="1303332"/>
            <a:ext cx="2626165" cy="2810729"/>
          </a:xfrm>
          <a:prstGeom prst="rect">
            <a:avLst/>
          </a:prstGeom>
        </p:spPr>
        <p:txBody>
          <a:bodyPr spcFirstLastPara="1" wrap="square" lIns="91425" tIns="91425" rIns="91425" bIns="91425" anchor="ctr" anchorCtr="0">
            <a:noAutofit/>
          </a:bodyPr>
          <a:lstStyle/>
          <a:p>
            <a:pPr marL="0" indent="0"/>
            <a:r>
              <a:rPr lang="en-US" sz="1800" dirty="0" err="1">
                <a:solidFill>
                  <a:schemeClr val="tx1">
                    <a:lumMod val="75000"/>
                  </a:schemeClr>
                </a:solidFill>
                <a:latin typeface="Times New Roman" pitchFamily="18" charset="0"/>
                <a:cs typeface="Times New Roman" pitchFamily="18" charset="0"/>
              </a:rPr>
              <a:t>Adab</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makan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dan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minum</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adalah</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tata</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cara</a:t>
            </a:r>
            <a:r>
              <a:rPr lang="en-US" sz="1800" dirty="0">
                <a:solidFill>
                  <a:schemeClr val="tx1">
                    <a:lumMod val="75000"/>
                  </a:schemeClr>
                </a:solidFill>
                <a:latin typeface="Times New Roman" pitchFamily="18" charset="0"/>
                <a:cs typeface="Times New Roman" pitchFamily="18" charset="0"/>
              </a:rPr>
              <a:t> yang </a:t>
            </a:r>
            <a:r>
              <a:rPr lang="en-US" sz="1800" dirty="0" err="1">
                <a:solidFill>
                  <a:schemeClr val="tx1">
                    <a:lumMod val="75000"/>
                  </a:schemeClr>
                </a:solidFill>
                <a:latin typeface="Times New Roman" pitchFamily="18" charset="0"/>
                <a:cs typeface="Times New Roman" pitchFamily="18" charset="0"/>
              </a:rPr>
              <a:t>dilakukan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saat</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sebelum</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makan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dan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minum</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sedang</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makan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dan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minum</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dan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setelah</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makan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dan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minum</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sesuai</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dengan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ajaran</a:t>
            </a:r>
            <a:r>
              <a:rPr lang="en-US" sz="1800" dirty="0">
                <a:solidFill>
                  <a:schemeClr val="tx1">
                    <a:lumMod val="75000"/>
                  </a:schemeClr>
                </a:solidFill>
                <a:latin typeface="Times New Roman" pitchFamily="18" charset="0"/>
                <a:cs typeface="Times New Roman" pitchFamily="18" charset="0"/>
              </a:rPr>
              <a:t> </a:t>
            </a:r>
            <a:r>
              <a:rPr lang="en-US" sz="1800" dirty="0" err="1">
                <a:solidFill>
                  <a:schemeClr val="tx1">
                    <a:lumMod val="75000"/>
                  </a:schemeClr>
                </a:solidFill>
                <a:latin typeface="Times New Roman" pitchFamily="18" charset="0"/>
                <a:cs typeface="Times New Roman" pitchFamily="18" charset="0"/>
              </a:rPr>
              <a:t>Rasulullah</a:t>
            </a:r>
            <a:r>
              <a:rPr lang="en-US" sz="1800" dirty="0">
                <a:solidFill>
                  <a:schemeClr val="tx1">
                    <a:lumMod val="75000"/>
                  </a:schemeClr>
                </a:solidFill>
                <a:latin typeface="Times New Roman" pitchFamily="18" charset="0"/>
                <a:cs typeface="Times New Roman" pitchFamily="18" charset="0"/>
              </a:rPr>
              <a:t>.</a:t>
            </a:r>
          </a:p>
          <a:p>
            <a:pPr marL="0" lvl="0" indent="0" algn="l" rtl="0">
              <a:spcBef>
                <a:spcPts val="0"/>
              </a:spcBef>
              <a:spcAft>
                <a:spcPts val="0"/>
              </a:spcAft>
              <a:buNone/>
            </a:pPr>
            <a:endParaRPr dirty="0">
              <a:solidFill>
                <a:schemeClr val="dk1"/>
              </a:solidFill>
            </a:endParaRPr>
          </a:p>
        </p:txBody>
      </p:sp>
      <p:sp>
        <p:nvSpPr>
          <p:cNvPr id="299" name="Google Shape;299;p31"/>
          <p:cNvSpPr txBox="1">
            <a:spLocks noGrp="1"/>
          </p:cNvSpPr>
          <p:nvPr>
            <p:ph type="ctrTitle"/>
          </p:nvPr>
        </p:nvSpPr>
        <p:spPr>
          <a:xfrm flipH="1">
            <a:off x="1794741" y="434053"/>
            <a:ext cx="4770475" cy="724510"/>
          </a:xfrm>
          <a:prstGeom prst="rect">
            <a:avLst/>
          </a:prstGeom>
        </p:spPr>
        <p:txBody>
          <a:bodyPr spcFirstLastPara="1" wrap="square" lIns="91425" tIns="91425" rIns="91425" bIns="91425" anchor="b" anchorCtr="0">
            <a:noAutofit/>
          </a:bodyPr>
          <a:lstStyle/>
          <a:p>
            <a:pPr marL="0" indent="0" algn="ctr"/>
            <a:r>
              <a:rPr lang="en-US" sz="3200" b="1" dirty="0" err="1">
                <a:solidFill>
                  <a:schemeClr val="tx1">
                    <a:lumMod val="75000"/>
                  </a:schemeClr>
                </a:solidFill>
                <a:latin typeface="Times New Roman" pitchFamily="18" charset="0"/>
                <a:cs typeface="Times New Roman" pitchFamily="18" charset="0"/>
              </a:rPr>
              <a:t>Adab</a:t>
            </a:r>
            <a:r>
              <a:rPr lang="en-US" sz="3200" b="1" dirty="0">
                <a:solidFill>
                  <a:schemeClr val="tx1">
                    <a:lumMod val="75000"/>
                  </a:schemeClr>
                </a:solidFill>
                <a:latin typeface="Times New Roman" pitchFamily="18" charset="0"/>
                <a:cs typeface="Times New Roman" pitchFamily="18" charset="0"/>
              </a:rPr>
              <a:t> </a:t>
            </a:r>
            <a:r>
              <a:rPr lang="en-US" sz="3200" b="1" dirty="0" err="1">
                <a:solidFill>
                  <a:schemeClr val="tx1">
                    <a:lumMod val="75000"/>
                  </a:schemeClr>
                </a:solidFill>
                <a:latin typeface="Times New Roman" pitchFamily="18" charset="0"/>
                <a:cs typeface="Times New Roman" pitchFamily="18" charset="0"/>
              </a:rPr>
              <a:t>Makan</a:t>
            </a:r>
            <a:r>
              <a:rPr lang="en-US" sz="3200" b="1" dirty="0">
                <a:solidFill>
                  <a:schemeClr val="tx1">
                    <a:lumMod val="75000"/>
                  </a:schemeClr>
                </a:solidFill>
                <a:latin typeface="Times New Roman" pitchFamily="18" charset="0"/>
                <a:cs typeface="Times New Roman" pitchFamily="18" charset="0"/>
              </a:rPr>
              <a:t> Dan </a:t>
            </a:r>
            <a:r>
              <a:rPr lang="en-US" sz="3200" b="1" dirty="0" err="1">
                <a:solidFill>
                  <a:schemeClr val="tx1">
                    <a:lumMod val="75000"/>
                  </a:schemeClr>
                </a:solidFill>
                <a:latin typeface="Times New Roman" pitchFamily="18" charset="0"/>
                <a:cs typeface="Times New Roman" pitchFamily="18" charset="0"/>
              </a:rPr>
              <a:t>Minum</a:t>
            </a:r>
            <a:endParaRPr lang="en-US" sz="3200" b="1" dirty="0">
              <a:solidFill>
                <a:schemeClr val="tx1">
                  <a:lumMod val="75000"/>
                </a:schemeClr>
              </a:solidFill>
              <a:latin typeface="Times New Roman" pitchFamily="18" charset="0"/>
              <a:cs typeface="Times New Roman" pitchFamily="18" charset="0"/>
            </a:endParaRPr>
          </a:p>
        </p:txBody>
      </p:sp>
      <p:grpSp>
        <p:nvGrpSpPr>
          <p:cNvPr id="300" name="Google Shape;300;p31"/>
          <p:cNvGrpSpPr/>
          <p:nvPr/>
        </p:nvGrpSpPr>
        <p:grpSpPr>
          <a:xfrm rot="-8100000">
            <a:off x="7278251" y="3784947"/>
            <a:ext cx="6199498" cy="4254726"/>
            <a:chOff x="236700" y="391800"/>
            <a:chExt cx="7184050" cy="4930425"/>
          </a:xfrm>
        </p:grpSpPr>
        <p:sp>
          <p:nvSpPr>
            <p:cNvPr id="301" name="Google Shape;301;p31"/>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1"/>
          <p:cNvGrpSpPr/>
          <p:nvPr/>
        </p:nvGrpSpPr>
        <p:grpSpPr>
          <a:xfrm rot="5400000">
            <a:off x="8263999" y="-352071"/>
            <a:ext cx="1464413" cy="2014717"/>
            <a:chOff x="1913725" y="238075"/>
            <a:chExt cx="3807625" cy="5238475"/>
          </a:xfrm>
        </p:grpSpPr>
        <p:sp>
          <p:nvSpPr>
            <p:cNvPr id="304" name="Google Shape;304;p31"/>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1"/>
          <p:cNvGrpSpPr/>
          <p:nvPr/>
        </p:nvGrpSpPr>
        <p:grpSpPr>
          <a:xfrm>
            <a:off x="-348938" y="-372476"/>
            <a:ext cx="1820305" cy="2477520"/>
            <a:chOff x="1882000" y="238175"/>
            <a:chExt cx="3843550" cy="5231250"/>
          </a:xfrm>
        </p:grpSpPr>
        <p:sp>
          <p:nvSpPr>
            <p:cNvPr id="327" name="Google Shape;327;p31"/>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298;p31"/>
          <p:cNvSpPr txBox="1">
            <a:spLocks/>
          </p:cNvSpPr>
          <p:nvPr/>
        </p:nvSpPr>
        <p:spPr>
          <a:xfrm flipH="1">
            <a:off x="4082900" y="2796154"/>
            <a:ext cx="3327992" cy="20808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541C1D"/>
              </a:buClr>
              <a:buSzPts val="1200"/>
              <a:buFont typeface="Roboto"/>
              <a:buNone/>
              <a:defRPr sz="1200" b="0" i="0" u="none" strike="noStrike" cap="none">
                <a:solidFill>
                  <a:srgbClr val="541C1D"/>
                </a:solidFill>
                <a:latin typeface="Roboto"/>
                <a:ea typeface="Roboto"/>
                <a:cs typeface="Roboto"/>
                <a:sym typeface="Roboto"/>
              </a:defRPr>
            </a:lvl1pPr>
            <a:lvl2pPr marL="914400" marR="0" lvl="1" indent="-304800" algn="l" rtl="0">
              <a:lnSpc>
                <a:spcPct val="100000"/>
              </a:lnSpc>
              <a:spcBef>
                <a:spcPts val="0"/>
              </a:spcBef>
              <a:spcAft>
                <a:spcPts val="0"/>
              </a:spcAft>
              <a:buClr>
                <a:srgbClr val="FAE1C8"/>
              </a:buClr>
              <a:buSzPts val="1400"/>
              <a:buFont typeface="Roboto"/>
              <a:buNone/>
              <a:defRPr sz="1400" b="0" i="0" u="none" strike="noStrike" cap="none">
                <a:solidFill>
                  <a:srgbClr val="FAE1C8"/>
                </a:solidFill>
                <a:latin typeface="Roboto"/>
                <a:ea typeface="Roboto"/>
                <a:cs typeface="Roboto"/>
                <a:sym typeface="Roboto"/>
              </a:defRPr>
            </a:lvl2pPr>
            <a:lvl3pPr marL="1371600" marR="0" lvl="2" indent="-304800" algn="l" rtl="0">
              <a:lnSpc>
                <a:spcPct val="100000"/>
              </a:lnSpc>
              <a:spcBef>
                <a:spcPts val="0"/>
              </a:spcBef>
              <a:spcAft>
                <a:spcPts val="0"/>
              </a:spcAft>
              <a:buClr>
                <a:srgbClr val="FAE1C8"/>
              </a:buClr>
              <a:buSzPts val="1400"/>
              <a:buFont typeface="Roboto"/>
              <a:buNone/>
              <a:defRPr sz="1400" b="0" i="0" u="none" strike="noStrike" cap="none">
                <a:solidFill>
                  <a:srgbClr val="FAE1C8"/>
                </a:solidFill>
                <a:latin typeface="Roboto"/>
                <a:ea typeface="Roboto"/>
                <a:cs typeface="Roboto"/>
                <a:sym typeface="Roboto"/>
              </a:defRPr>
            </a:lvl3pPr>
            <a:lvl4pPr marL="1828800" marR="0" lvl="3" indent="-304800" algn="l" rtl="0">
              <a:lnSpc>
                <a:spcPct val="100000"/>
              </a:lnSpc>
              <a:spcBef>
                <a:spcPts val="0"/>
              </a:spcBef>
              <a:spcAft>
                <a:spcPts val="0"/>
              </a:spcAft>
              <a:buClr>
                <a:srgbClr val="FAE1C8"/>
              </a:buClr>
              <a:buSzPts val="1400"/>
              <a:buFont typeface="Roboto"/>
              <a:buNone/>
              <a:defRPr sz="1400" b="0" i="0" u="none" strike="noStrike" cap="none">
                <a:solidFill>
                  <a:srgbClr val="FAE1C8"/>
                </a:solidFill>
                <a:latin typeface="Roboto"/>
                <a:ea typeface="Roboto"/>
                <a:cs typeface="Roboto"/>
                <a:sym typeface="Roboto"/>
              </a:defRPr>
            </a:lvl4pPr>
            <a:lvl5pPr marL="2286000" marR="0" lvl="4" indent="-304800" algn="l" rtl="0">
              <a:lnSpc>
                <a:spcPct val="100000"/>
              </a:lnSpc>
              <a:spcBef>
                <a:spcPts val="0"/>
              </a:spcBef>
              <a:spcAft>
                <a:spcPts val="0"/>
              </a:spcAft>
              <a:buClr>
                <a:srgbClr val="FAE1C8"/>
              </a:buClr>
              <a:buSzPts val="1400"/>
              <a:buFont typeface="Roboto"/>
              <a:buNone/>
              <a:defRPr sz="1400" b="0" i="0" u="none" strike="noStrike" cap="none">
                <a:solidFill>
                  <a:srgbClr val="FAE1C8"/>
                </a:solidFill>
                <a:latin typeface="Roboto"/>
                <a:ea typeface="Roboto"/>
                <a:cs typeface="Roboto"/>
                <a:sym typeface="Roboto"/>
              </a:defRPr>
            </a:lvl5pPr>
            <a:lvl6pPr marL="2743200" marR="0" lvl="5" indent="-304800" algn="l" rtl="0">
              <a:lnSpc>
                <a:spcPct val="100000"/>
              </a:lnSpc>
              <a:spcBef>
                <a:spcPts val="0"/>
              </a:spcBef>
              <a:spcAft>
                <a:spcPts val="0"/>
              </a:spcAft>
              <a:buClr>
                <a:srgbClr val="FAE1C8"/>
              </a:buClr>
              <a:buSzPts val="1400"/>
              <a:buFont typeface="Roboto"/>
              <a:buNone/>
              <a:defRPr sz="1400" b="0" i="0" u="none" strike="noStrike" cap="none">
                <a:solidFill>
                  <a:srgbClr val="FAE1C8"/>
                </a:solidFill>
                <a:latin typeface="Roboto"/>
                <a:ea typeface="Roboto"/>
                <a:cs typeface="Roboto"/>
                <a:sym typeface="Roboto"/>
              </a:defRPr>
            </a:lvl6pPr>
            <a:lvl7pPr marL="3200400" marR="0" lvl="6" indent="-304800" algn="l" rtl="0">
              <a:lnSpc>
                <a:spcPct val="100000"/>
              </a:lnSpc>
              <a:spcBef>
                <a:spcPts val="0"/>
              </a:spcBef>
              <a:spcAft>
                <a:spcPts val="0"/>
              </a:spcAft>
              <a:buClr>
                <a:srgbClr val="FAE1C8"/>
              </a:buClr>
              <a:buSzPts val="1400"/>
              <a:buFont typeface="Roboto"/>
              <a:buNone/>
              <a:defRPr sz="1400" b="0" i="0" u="none" strike="noStrike" cap="none">
                <a:solidFill>
                  <a:srgbClr val="FAE1C8"/>
                </a:solidFill>
                <a:latin typeface="Roboto"/>
                <a:ea typeface="Roboto"/>
                <a:cs typeface="Roboto"/>
                <a:sym typeface="Roboto"/>
              </a:defRPr>
            </a:lvl7pPr>
            <a:lvl8pPr marL="3657600" marR="0" lvl="7" indent="-304800" algn="l" rtl="0">
              <a:lnSpc>
                <a:spcPct val="100000"/>
              </a:lnSpc>
              <a:spcBef>
                <a:spcPts val="0"/>
              </a:spcBef>
              <a:spcAft>
                <a:spcPts val="0"/>
              </a:spcAft>
              <a:buClr>
                <a:srgbClr val="FAE1C8"/>
              </a:buClr>
              <a:buSzPts val="1400"/>
              <a:buFont typeface="Roboto"/>
              <a:buNone/>
              <a:defRPr sz="1400" b="0" i="0" u="none" strike="noStrike" cap="none">
                <a:solidFill>
                  <a:srgbClr val="FAE1C8"/>
                </a:solidFill>
                <a:latin typeface="Roboto"/>
                <a:ea typeface="Roboto"/>
                <a:cs typeface="Roboto"/>
                <a:sym typeface="Roboto"/>
              </a:defRPr>
            </a:lvl8pPr>
            <a:lvl9pPr marL="4114800" marR="0" lvl="8" indent="-304800" algn="l" rtl="0">
              <a:lnSpc>
                <a:spcPct val="100000"/>
              </a:lnSpc>
              <a:spcBef>
                <a:spcPts val="0"/>
              </a:spcBef>
              <a:spcAft>
                <a:spcPts val="0"/>
              </a:spcAft>
              <a:buClr>
                <a:srgbClr val="FAE1C8"/>
              </a:buClr>
              <a:buSzPts val="1400"/>
              <a:buFont typeface="Roboto"/>
              <a:buNone/>
              <a:defRPr sz="1400" b="0" i="0" u="none" strike="noStrike" cap="none">
                <a:solidFill>
                  <a:srgbClr val="FAE1C8"/>
                </a:solidFill>
                <a:latin typeface="Roboto"/>
                <a:ea typeface="Roboto"/>
                <a:cs typeface="Roboto"/>
                <a:sym typeface="Roboto"/>
              </a:defRPr>
            </a:lvl9pPr>
          </a:lstStyle>
          <a:p>
            <a:pPr marL="0" indent="0"/>
            <a:r>
              <a:rPr lang="en-US" sz="1400" dirty="0" err="1">
                <a:solidFill>
                  <a:schemeClr val="tx1">
                    <a:lumMod val="75000"/>
                  </a:schemeClr>
                </a:solidFill>
                <a:latin typeface="Times New Roman" pitchFamily="18" charset="0"/>
                <a:cs typeface="Times New Roman" pitchFamily="18" charset="0"/>
              </a:rPr>
              <a:t>Dalam</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salah</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satu</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hadis</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disebutkan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sebuah</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riwayat</a:t>
            </a:r>
            <a:r>
              <a:rPr lang="en-US" sz="1400" dirty="0">
                <a:solidFill>
                  <a:schemeClr val="tx1">
                    <a:lumMod val="75000"/>
                  </a:schemeClr>
                </a:solidFill>
                <a:latin typeface="Times New Roman" pitchFamily="18" charset="0"/>
                <a:cs typeface="Times New Roman" pitchFamily="18" charset="0"/>
              </a:rPr>
              <a:t> yang </a:t>
            </a:r>
            <a:r>
              <a:rPr lang="en-US" sz="1400" dirty="0" err="1">
                <a:solidFill>
                  <a:schemeClr val="tx1">
                    <a:lumMod val="75000"/>
                  </a:schemeClr>
                </a:solidFill>
                <a:latin typeface="Times New Roman" pitchFamily="18" charset="0"/>
                <a:cs typeface="Times New Roman" pitchFamily="18" charset="0"/>
              </a:rPr>
              <a:t>artinya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Jika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seseorang</a:t>
            </a:r>
            <a:r>
              <a:rPr lang="en-US" sz="1400" dirty="0">
                <a:solidFill>
                  <a:schemeClr val="tx1">
                    <a:lumMod val="75000"/>
                  </a:schemeClr>
                </a:solidFill>
                <a:latin typeface="Times New Roman" pitchFamily="18" charset="0"/>
                <a:cs typeface="Times New Roman" pitchFamily="18" charset="0"/>
              </a:rPr>
              <a:t> di </a:t>
            </a:r>
            <a:r>
              <a:rPr lang="en-US" sz="1400" dirty="0" err="1">
                <a:solidFill>
                  <a:schemeClr val="tx1">
                    <a:lumMod val="75000"/>
                  </a:schemeClr>
                </a:solidFill>
                <a:latin typeface="Times New Roman" pitchFamily="18" charset="0"/>
                <a:cs typeface="Times New Roman" pitchFamily="18" charset="0"/>
              </a:rPr>
              <a:t>antara</a:t>
            </a:r>
            <a:r>
              <a:rPr lang="en-US" sz="1400" dirty="0">
                <a:solidFill>
                  <a:schemeClr val="tx1">
                    <a:lumMod val="75000"/>
                  </a:schemeClr>
                </a:solidFill>
                <a:latin typeface="Times New Roman" pitchFamily="18" charset="0"/>
                <a:cs typeface="Times New Roman" pitchFamily="18" charset="0"/>
              </a:rPr>
              <a:t> kalian </a:t>
            </a:r>
            <a:r>
              <a:rPr lang="en-US" sz="1400" dirty="0" err="1">
                <a:solidFill>
                  <a:schemeClr val="tx1">
                    <a:lumMod val="75000"/>
                  </a:schemeClr>
                </a:solidFill>
                <a:latin typeface="Times New Roman" pitchFamily="18" charset="0"/>
                <a:cs typeface="Times New Roman" pitchFamily="18" charset="0"/>
              </a:rPr>
              <a:t>makan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maka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hendaknya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dia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makan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dengan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tangan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kanannya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Jika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minum</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maka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hendaknya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juga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minum</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dengan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tangan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kanannya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karena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setan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makan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dengan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tangan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kiri</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minum</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dengan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tangan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kirinya</a:t>
            </a:r>
            <a:r>
              <a:rPr lang="en-US" sz="1400" dirty="0">
                <a:solidFill>
                  <a:schemeClr val="tx1">
                    <a:lumMod val="75000"/>
                  </a:schemeClr>
                </a:solidFill>
                <a:latin typeface="Times New Roman" pitchFamily="18" charset="0"/>
                <a:cs typeface="Times New Roman" pitchFamily="18" charset="0"/>
              </a:rPr>
              <a:t> pula.” (HR. Muslim).</a:t>
            </a:r>
          </a:p>
          <a:p>
            <a:pPr marL="0" indent="0"/>
            <a:endParaRPr lang="sv-SE" dirty="0">
              <a:solidFill>
                <a:schemeClr val="dk1"/>
              </a:solidFill>
            </a:endParaRPr>
          </a:p>
        </p:txBody>
      </p:sp>
      <p:sp>
        <p:nvSpPr>
          <p:cNvPr id="58" name="Google Shape;299;p31"/>
          <p:cNvSpPr txBox="1">
            <a:spLocks/>
          </p:cNvSpPr>
          <p:nvPr/>
        </p:nvSpPr>
        <p:spPr>
          <a:xfrm flipH="1">
            <a:off x="4179979" y="2216183"/>
            <a:ext cx="3912430" cy="5917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E87E45"/>
              </a:buClr>
              <a:buSzPts val="6000"/>
              <a:buFont typeface="Arvo"/>
              <a:buNone/>
              <a:defRPr sz="6000" b="0" i="0" u="none" strike="noStrike" cap="none">
                <a:solidFill>
                  <a:srgbClr val="E87E45"/>
                </a:solidFill>
                <a:latin typeface="Arvo"/>
                <a:ea typeface="Arvo"/>
                <a:cs typeface="Arvo"/>
                <a:sym typeface="Arvo"/>
              </a:defRPr>
            </a:lvl1pPr>
            <a:lvl2pPr marR="0" lvl="1"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9pPr>
          </a:lstStyle>
          <a:p>
            <a:r>
              <a:rPr lang="en-US" sz="2000" dirty="0">
                <a:solidFill>
                  <a:schemeClr val="tx1">
                    <a:lumMod val="75000"/>
                  </a:schemeClr>
                </a:solidFill>
                <a:latin typeface="Times New Roman" pitchFamily="18" charset="0"/>
                <a:cs typeface="Times New Roman" pitchFamily="18" charset="0"/>
              </a:rPr>
              <a:t>HADIS DALAM MAKAN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4" name="Google Shape;354;p32"/>
          <p:cNvGrpSpPr/>
          <p:nvPr/>
        </p:nvGrpSpPr>
        <p:grpSpPr>
          <a:xfrm>
            <a:off x="-619764" y="-436680"/>
            <a:ext cx="1235990" cy="1227266"/>
            <a:chOff x="1173550" y="238600"/>
            <a:chExt cx="5252825" cy="5215750"/>
          </a:xfrm>
        </p:grpSpPr>
        <p:sp>
          <p:nvSpPr>
            <p:cNvPr id="355" name="Google Shape;355;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32"/>
          <p:cNvGrpSpPr/>
          <p:nvPr/>
        </p:nvGrpSpPr>
        <p:grpSpPr>
          <a:xfrm rot="-8521147" flipH="1">
            <a:off x="6742384" y="3345617"/>
            <a:ext cx="2712826" cy="621429"/>
            <a:chOff x="234200" y="2027925"/>
            <a:chExt cx="7146700" cy="1637100"/>
          </a:xfrm>
        </p:grpSpPr>
        <p:sp>
          <p:nvSpPr>
            <p:cNvPr id="541" name="Google Shape;541;p32"/>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4308275" y="3203875"/>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5256550" y="3187950"/>
              <a:ext cx="620975" cy="355425"/>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5925800" y="256812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6654075" y="3183400"/>
              <a:ext cx="688800" cy="377550"/>
            </a:xfrm>
            <a:custGeom>
              <a:avLst/>
              <a:gdLst/>
              <a:ahLst/>
              <a:cxnLst/>
              <a:rect l="l" t="t" r="r" b="b"/>
              <a:pathLst>
                <a:path w="27552" h="15102" extrusionOk="0">
                  <a:moveTo>
                    <a:pt x="13725" y="1"/>
                  </a:moveTo>
                  <a:cubicBezTo>
                    <a:pt x="9046" y="1"/>
                    <a:pt x="4460" y="1509"/>
                    <a:pt x="2147" y="4300"/>
                  </a:cubicBezTo>
                  <a:cubicBezTo>
                    <a:pt x="1503" y="5022"/>
                    <a:pt x="1054" y="5880"/>
                    <a:pt x="800" y="6817"/>
                  </a:cubicBezTo>
                  <a:cubicBezTo>
                    <a:pt x="664" y="7499"/>
                    <a:pt x="469" y="8163"/>
                    <a:pt x="254" y="8826"/>
                  </a:cubicBezTo>
                  <a:cubicBezTo>
                    <a:pt x="137" y="9099"/>
                    <a:pt x="59" y="9392"/>
                    <a:pt x="0" y="9685"/>
                  </a:cubicBezTo>
                  <a:cubicBezTo>
                    <a:pt x="20" y="9724"/>
                    <a:pt x="137" y="10114"/>
                    <a:pt x="254" y="10543"/>
                  </a:cubicBezTo>
                  <a:cubicBezTo>
                    <a:pt x="547" y="11538"/>
                    <a:pt x="1191" y="12260"/>
                    <a:pt x="2576" y="13119"/>
                  </a:cubicBezTo>
                  <a:cubicBezTo>
                    <a:pt x="4137" y="14094"/>
                    <a:pt x="6147" y="14641"/>
                    <a:pt x="9054" y="14816"/>
                  </a:cubicBezTo>
                  <a:cubicBezTo>
                    <a:pt x="10400" y="14894"/>
                    <a:pt x="12098" y="15011"/>
                    <a:pt x="12878" y="15070"/>
                  </a:cubicBezTo>
                  <a:cubicBezTo>
                    <a:pt x="13122" y="15091"/>
                    <a:pt x="13398" y="15101"/>
                    <a:pt x="13697" y="15101"/>
                  </a:cubicBezTo>
                  <a:cubicBezTo>
                    <a:pt x="15598" y="15101"/>
                    <a:pt x="18443" y="14695"/>
                    <a:pt x="20078" y="14172"/>
                  </a:cubicBezTo>
                  <a:cubicBezTo>
                    <a:pt x="24956" y="12573"/>
                    <a:pt x="27551" y="9334"/>
                    <a:pt x="26419" y="6251"/>
                  </a:cubicBezTo>
                  <a:cubicBezTo>
                    <a:pt x="25776" y="4514"/>
                    <a:pt x="24644" y="3265"/>
                    <a:pt x="22693" y="2153"/>
                  </a:cubicBezTo>
                  <a:cubicBezTo>
                    <a:pt x="20114" y="695"/>
                    <a:pt x="16898"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6900400" y="2703250"/>
              <a:ext cx="480500" cy="225550"/>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2"/>
          <p:cNvSpPr/>
          <p:nvPr/>
        </p:nvSpPr>
        <p:spPr>
          <a:xfrm>
            <a:off x="1326477" y="790574"/>
            <a:ext cx="1008551" cy="964324"/>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2"/>
          <p:cNvGrpSpPr/>
          <p:nvPr/>
        </p:nvGrpSpPr>
        <p:grpSpPr>
          <a:xfrm rot="10800000" flipH="1">
            <a:off x="1630638" y="300798"/>
            <a:ext cx="8589319" cy="4738713"/>
            <a:chOff x="236225" y="821275"/>
            <a:chExt cx="7149425" cy="4059550"/>
          </a:xfrm>
        </p:grpSpPr>
        <p:sp>
          <p:nvSpPr>
            <p:cNvPr id="559" name="Google Shape;559;p3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2"/>
          <p:cNvSpPr/>
          <p:nvPr/>
        </p:nvSpPr>
        <p:spPr>
          <a:xfrm rot="-8521147" flipH="1">
            <a:off x="8282986" y="3299968"/>
            <a:ext cx="293491" cy="154797"/>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rot="-8521147" flipH="1">
            <a:off x="8646175" y="3191560"/>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rot="-8521147" flipH="1">
            <a:off x="8621000" y="3508103"/>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rot="-8521372" flipH="1">
            <a:off x="8487742" y="2722527"/>
            <a:ext cx="308090" cy="16249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157623" y="1510300"/>
            <a:ext cx="3164451" cy="217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rot="-8520759" flipH="1">
            <a:off x="8457466" y="2961056"/>
            <a:ext cx="210916" cy="111245"/>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txBox="1">
            <a:spLocks noGrp="1"/>
          </p:cNvSpPr>
          <p:nvPr>
            <p:ph type="ctrTitle"/>
          </p:nvPr>
        </p:nvSpPr>
        <p:spPr>
          <a:xfrm flipH="1">
            <a:off x="14105" y="1587050"/>
            <a:ext cx="2852990" cy="1887900"/>
          </a:xfrm>
          <a:prstGeom prst="rect">
            <a:avLst/>
          </a:prstGeom>
        </p:spPr>
        <p:txBody>
          <a:bodyPr spcFirstLastPara="1" wrap="square" lIns="91425" tIns="91425" rIns="91425" bIns="91425" anchor="ctr" anchorCtr="0">
            <a:noAutofit/>
          </a:bodyPr>
          <a:lstStyle/>
          <a:p>
            <a:pPr lvl="0">
              <a:buClr>
                <a:schemeClr val="dk1"/>
              </a:buClr>
              <a:buSzPts val="1100"/>
            </a:pPr>
            <a:r>
              <a:rPr lang="en-US" sz="1800" b="1" dirty="0">
                <a:solidFill>
                  <a:schemeClr val="tx1"/>
                </a:solidFill>
                <a:latin typeface="Times New Roman" pitchFamily="18" charset="0"/>
                <a:cs typeface="Times New Roman" pitchFamily="18" charset="0"/>
              </a:rPr>
              <a:t>9 </a:t>
            </a:r>
            <a:r>
              <a:rPr lang="en-US" sz="1800" b="1" dirty="0" err="1">
                <a:solidFill>
                  <a:schemeClr val="tx1"/>
                </a:solidFill>
                <a:latin typeface="Times New Roman" pitchFamily="18" charset="0"/>
                <a:cs typeface="Times New Roman" pitchFamily="18" charset="0"/>
              </a:rPr>
              <a:t>Adab</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Makan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dan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Minum</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dalam</a:t>
            </a:r>
            <a:r>
              <a:rPr lang="en-US" sz="1800" b="1" dirty="0">
                <a:solidFill>
                  <a:schemeClr val="tx1"/>
                </a:solidFill>
                <a:latin typeface="Times New Roman" pitchFamily="18" charset="0"/>
                <a:cs typeface="Times New Roman" pitchFamily="18" charset="0"/>
              </a:rPr>
              <a:t> Islam, </a:t>
            </a:r>
            <a:r>
              <a:rPr lang="en-US" sz="1800" b="1" dirty="0" err="1">
                <a:solidFill>
                  <a:schemeClr val="tx1"/>
                </a:solidFill>
                <a:latin typeface="Times New Roman" pitchFamily="18" charset="0"/>
                <a:cs typeface="Times New Roman" pitchFamily="18" charset="0"/>
              </a:rPr>
              <a:t>Ikuti</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Teladan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Rasulullah</a:t>
            </a:r>
            <a:endParaRPr sz="2400" dirty="0">
              <a:solidFill>
                <a:schemeClr val="tx1"/>
              </a:solidFill>
            </a:endParaRPr>
          </a:p>
        </p:txBody>
      </p:sp>
      <p:sp>
        <p:nvSpPr>
          <p:cNvPr id="580" name="Google Shape;580;p32"/>
          <p:cNvSpPr/>
          <p:nvPr/>
        </p:nvSpPr>
        <p:spPr>
          <a:xfrm>
            <a:off x="4052665" y="2525764"/>
            <a:ext cx="537900" cy="107400"/>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6181050" y="2542300"/>
            <a:ext cx="537900" cy="107400"/>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32"/>
          <p:cNvGrpSpPr/>
          <p:nvPr/>
        </p:nvGrpSpPr>
        <p:grpSpPr>
          <a:xfrm>
            <a:off x="1717061" y="3287095"/>
            <a:ext cx="1235990" cy="1227266"/>
            <a:chOff x="1173550" y="238600"/>
            <a:chExt cx="5252825" cy="5215750"/>
          </a:xfrm>
        </p:grpSpPr>
        <p:sp>
          <p:nvSpPr>
            <p:cNvPr id="583" name="Google Shape;583;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ubtitle 5"/>
          <p:cNvSpPr>
            <a:spLocks noGrp="1"/>
          </p:cNvSpPr>
          <p:nvPr>
            <p:ph type="subTitle" idx="9"/>
          </p:nvPr>
        </p:nvSpPr>
        <p:spPr>
          <a:xfrm flipH="1">
            <a:off x="2864731" y="377747"/>
            <a:ext cx="6134367" cy="4156173"/>
          </a:xfrm>
        </p:spPr>
        <p:txBody>
          <a:bodyPr/>
          <a:lstStyle/>
          <a:p>
            <a:pPr algn="l"/>
            <a:r>
              <a:rPr lang="en-US" sz="1400" dirty="0">
                <a:solidFill>
                  <a:schemeClr val="tx1">
                    <a:lumMod val="75000"/>
                  </a:schemeClr>
                </a:solidFill>
                <a:latin typeface="Times New Roman" pitchFamily="18" charset="0"/>
                <a:cs typeface="Times New Roman" pitchFamily="18" charset="0"/>
              </a:rPr>
              <a:t>1. </a:t>
            </a:r>
            <a:r>
              <a:rPr lang="en-US" sz="1400" dirty="0" err="1">
                <a:solidFill>
                  <a:schemeClr val="tx1">
                    <a:lumMod val="75000"/>
                  </a:schemeClr>
                </a:solidFill>
                <a:latin typeface="Times New Roman" pitchFamily="18" charset="0"/>
                <a:cs typeface="Times New Roman" pitchFamily="18" charset="0"/>
              </a:rPr>
              <a:t>Mengonsumsi</a:t>
            </a:r>
            <a:r>
              <a:rPr lang="en-US" sz="1400" dirty="0">
                <a:solidFill>
                  <a:schemeClr val="tx1">
                    <a:lumMod val="75000"/>
                  </a:schemeClr>
                </a:solidFill>
                <a:latin typeface="Times New Roman" pitchFamily="18" charset="0"/>
                <a:cs typeface="Times New Roman" pitchFamily="18" charset="0"/>
              </a:rPr>
              <a:t> yang Halal</a:t>
            </a:r>
          </a:p>
          <a:p>
            <a:pPr algn="l"/>
            <a:endParaRPr lang="en-US" sz="1400" dirty="0">
              <a:solidFill>
                <a:schemeClr val="tx1">
                  <a:lumMod val="75000"/>
                </a:schemeClr>
              </a:solidFill>
              <a:latin typeface="Times New Roman" pitchFamily="18" charset="0"/>
              <a:cs typeface="Times New Roman" pitchFamily="18" charset="0"/>
            </a:endParaRPr>
          </a:p>
          <a:p>
            <a:pPr algn="l"/>
            <a:r>
              <a:rPr lang="en-US" sz="1400" dirty="0" err="1">
                <a:solidFill>
                  <a:schemeClr val="tx1">
                    <a:lumMod val="75000"/>
                  </a:schemeClr>
                </a:solidFill>
                <a:latin typeface="Times New Roman" pitchFamily="18" charset="0"/>
                <a:cs typeface="Times New Roman" pitchFamily="18" charset="0"/>
              </a:rPr>
              <a:t>Adab</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makan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minum</a:t>
            </a:r>
            <a:r>
              <a:rPr lang="en-US" sz="1400" dirty="0">
                <a:solidFill>
                  <a:schemeClr val="tx1">
                    <a:lumMod val="75000"/>
                  </a:schemeClr>
                </a:solidFill>
                <a:latin typeface="Times New Roman" pitchFamily="18" charset="0"/>
                <a:cs typeface="Times New Roman" pitchFamily="18" charset="0"/>
              </a:rPr>
              <a:t> yang </a:t>
            </a:r>
            <a:r>
              <a:rPr lang="en-US" sz="1400" dirty="0" err="1">
                <a:solidFill>
                  <a:schemeClr val="tx1">
                    <a:lumMod val="75000"/>
                  </a:schemeClr>
                </a:solidFill>
                <a:latin typeface="Times New Roman" pitchFamily="18" charset="0"/>
                <a:cs typeface="Times New Roman" pitchFamily="18" charset="0"/>
              </a:rPr>
              <a:t>pertama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utama</a:t>
            </a:r>
            <a:r>
              <a:rPr lang="en-US" sz="1400" dirty="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ialah</a:t>
            </a:r>
            <a:r>
              <a:rPr lang="en-US" sz="1400" dirty="0" smtClean="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mengonsumsi</a:t>
            </a:r>
            <a:r>
              <a:rPr lang="en-US" sz="1400" dirty="0" smtClean="0">
                <a:solidFill>
                  <a:schemeClr val="tx1">
                    <a:lumMod val="75000"/>
                  </a:schemeClr>
                </a:solidFill>
                <a:latin typeface="Times New Roman" pitchFamily="18" charset="0"/>
                <a:cs typeface="Times New Roman" pitchFamily="18" charset="0"/>
              </a:rPr>
              <a:t> yang halal.</a:t>
            </a:r>
          </a:p>
          <a:p>
            <a:pPr algn="l"/>
            <a:r>
              <a:rPr lang="en-US" sz="1400" dirty="0">
                <a:solidFill>
                  <a:schemeClr val="tx1">
                    <a:lumMod val="75000"/>
                  </a:schemeClr>
                </a:solidFill>
                <a:latin typeface="Times New Roman" pitchFamily="18" charset="0"/>
                <a:cs typeface="Times New Roman" pitchFamily="18" charset="0"/>
              </a:rPr>
              <a:t>Allah SWT </a:t>
            </a:r>
            <a:r>
              <a:rPr lang="en-US" sz="1400" dirty="0" err="1">
                <a:solidFill>
                  <a:schemeClr val="tx1">
                    <a:lumMod val="75000"/>
                  </a:schemeClr>
                </a:solidFill>
                <a:latin typeface="Times New Roman" pitchFamily="18" charset="0"/>
                <a:cs typeface="Times New Roman" pitchFamily="18" charset="0"/>
              </a:rPr>
              <a:t>sangat</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melarang</a:t>
            </a:r>
            <a:r>
              <a:rPr lang="en-US" sz="1400" dirty="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umat</a:t>
            </a:r>
            <a:r>
              <a:rPr lang="en-US" sz="1400" dirty="0" smtClean="0">
                <a:solidFill>
                  <a:schemeClr val="tx1">
                    <a:lumMod val="75000"/>
                  </a:schemeClr>
                </a:solidFill>
                <a:latin typeface="Times New Roman" pitchFamily="18" charset="0"/>
                <a:cs typeface="Times New Roman" pitchFamily="18" charset="0"/>
              </a:rPr>
              <a:t> Islam </a:t>
            </a:r>
            <a:r>
              <a:rPr lang="en-US" sz="1400" dirty="0" err="1" smtClean="0">
                <a:solidFill>
                  <a:schemeClr val="tx1">
                    <a:lumMod val="75000"/>
                  </a:schemeClr>
                </a:solidFill>
                <a:latin typeface="Times New Roman" pitchFamily="18" charset="0"/>
                <a:cs typeface="Times New Roman" pitchFamily="18" charset="0"/>
              </a:rPr>
              <a:t>mengonsumsi</a:t>
            </a:r>
            <a:r>
              <a:rPr lang="en-US" sz="1400" dirty="0" smtClean="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sesuatu</a:t>
            </a:r>
            <a:r>
              <a:rPr lang="en-US" sz="1400" dirty="0" smtClean="0">
                <a:solidFill>
                  <a:schemeClr val="tx1">
                    <a:lumMod val="75000"/>
                  </a:schemeClr>
                </a:solidFill>
                <a:latin typeface="Times New Roman" pitchFamily="18" charset="0"/>
                <a:cs typeface="Times New Roman" pitchFamily="18" charset="0"/>
              </a:rPr>
              <a:t> yang haram, </a:t>
            </a:r>
            <a:r>
              <a:rPr lang="en-US" sz="1400" dirty="0" err="1" smtClean="0">
                <a:solidFill>
                  <a:schemeClr val="tx1">
                    <a:lumMod val="75000"/>
                  </a:schemeClr>
                </a:solidFill>
                <a:latin typeface="Times New Roman" pitchFamily="18" charset="0"/>
                <a:cs typeface="Times New Roman" pitchFamily="18" charset="0"/>
              </a:rPr>
              <a:t>karena</a:t>
            </a:r>
            <a:r>
              <a:rPr lang="en-US" sz="1400" dirty="0" smtClean="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akan</a:t>
            </a:r>
            <a:r>
              <a:rPr lang="en-US" sz="1400" dirty="0" smtClean="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banyak</a:t>
            </a:r>
            <a:r>
              <a:rPr lang="en-US" sz="1400" dirty="0" smtClean="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sekali</a:t>
            </a:r>
            <a:r>
              <a:rPr lang="en-US" sz="1400" dirty="0" smtClean="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mudharat</a:t>
            </a:r>
            <a:r>
              <a:rPr lang="en-US" sz="1400" dirty="0">
                <a:solidFill>
                  <a:schemeClr val="tx1">
                    <a:lumMod val="75000"/>
                  </a:schemeClr>
                </a:solidFill>
                <a:latin typeface="Times New Roman" pitchFamily="18" charset="0"/>
                <a:cs typeface="Times New Roman" pitchFamily="18" charset="0"/>
              </a:rPr>
              <a:t> yang </a:t>
            </a:r>
            <a:r>
              <a:rPr lang="en-US" sz="1400" dirty="0" err="1">
                <a:solidFill>
                  <a:schemeClr val="tx1">
                    <a:lumMod val="75000"/>
                  </a:schemeClr>
                </a:solidFill>
                <a:latin typeface="Times New Roman" pitchFamily="18" charset="0"/>
                <a:cs typeface="Times New Roman" pitchFamily="18" charset="0"/>
              </a:rPr>
              <a:t>didapatkan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Oleh</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sebab</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itu</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kini</a:t>
            </a:r>
            <a:r>
              <a:rPr lang="en-US" sz="1400" dirty="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banyak</a:t>
            </a:r>
            <a:r>
              <a:rPr lang="en-US" sz="1400" dirty="0" smtClean="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penelitian</a:t>
            </a:r>
            <a:r>
              <a:rPr lang="en-US" sz="1400" dirty="0" smtClean="0">
                <a:solidFill>
                  <a:schemeClr val="tx1">
                    <a:lumMod val="75000"/>
                  </a:schemeClr>
                </a:solidFill>
                <a:latin typeface="Times New Roman" pitchFamily="18" charset="0"/>
                <a:cs typeface="Times New Roman" pitchFamily="18" charset="0"/>
              </a:rPr>
              <a:t> </a:t>
            </a:r>
            <a:r>
              <a:rPr lang="en-US" sz="1400" dirty="0">
                <a:solidFill>
                  <a:schemeClr val="tx1">
                    <a:lumMod val="75000"/>
                  </a:schemeClr>
                </a:solidFill>
                <a:latin typeface="Times New Roman" pitchFamily="18" charset="0"/>
                <a:cs typeface="Times New Roman" pitchFamily="18" charset="0"/>
              </a:rPr>
              <a:t>yang </a:t>
            </a:r>
            <a:r>
              <a:rPr lang="en-US" sz="1400" dirty="0" err="1">
                <a:solidFill>
                  <a:schemeClr val="tx1">
                    <a:lumMod val="75000"/>
                  </a:schemeClr>
                </a:solidFill>
                <a:latin typeface="Times New Roman" pitchFamily="18" charset="0"/>
                <a:cs typeface="Times New Roman" pitchFamily="18" charset="0"/>
              </a:rPr>
              <a:t>kian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menjelaskan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Berbagai</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alasan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tidak</a:t>
            </a:r>
            <a:r>
              <a:rPr lang="en-US" sz="1400" dirty="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baik</a:t>
            </a:r>
            <a:r>
              <a:rPr lang="en-US" sz="1400" dirty="0" smtClean="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dari</a:t>
            </a:r>
            <a:r>
              <a:rPr lang="en-US" sz="1400" dirty="0" smtClean="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mengonsumsi</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daging</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babi</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minuman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beralkohol</a:t>
            </a:r>
            <a:r>
              <a:rPr lang="en-US" sz="1400" dirty="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dan</a:t>
            </a:r>
            <a:r>
              <a:rPr lang="en-US" sz="1400" dirty="0" smtClean="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masih</a:t>
            </a:r>
            <a:r>
              <a:rPr lang="en-US" sz="1400" dirty="0" smtClean="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banyak</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lagi</a:t>
            </a:r>
            <a:r>
              <a:rPr lang="en-US" sz="1400" dirty="0">
                <a:solidFill>
                  <a:schemeClr val="tx1">
                    <a:lumMod val="75000"/>
                  </a:schemeClr>
                </a:solidFill>
                <a:latin typeface="Times New Roman" pitchFamily="18" charset="0"/>
                <a:cs typeface="Times New Roman" pitchFamily="18" charset="0"/>
              </a:rPr>
              <a:t>.</a:t>
            </a:r>
          </a:p>
          <a:p>
            <a:pPr algn="l"/>
            <a:endParaRPr lang="en-US" sz="1400" dirty="0">
              <a:solidFill>
                <a:schemeClr val="tx1">
                  <a:lumMod val="75000"/>
                </a:schemeClr>
              </a:solidFill>
              <a:latin typeface="Times New Roman" pitchFamily="18" charset="0"/>
              <a:cs typeface="Times New Roman" pitchFamily="18" charset="0"/>
            </a:endParaRPr>
          </a:p>
          <a:p>
            <a:pPr algn="l"/>
            <a:r>
              <a:rPr lang="en-US" sz="1400" dirty="0">
                <a:solidFill>
                  <a:schemeClr val="tx1">
                    <a:lumMod val="75000"/>
                  </a:schemeClr>
                </a:solidFill>
                <a:latin typeface="Times New Roman" pitchFamily="18" charset="0"/>
                <a:cs typeface="Times New Roman" pitchFamily="18" charset="0"/>
              </a:rPr>
              <a:t>2. </a:t>
            </a:r>
            <a:r>
              <a:rPr lang="en-US" sz="1400" dirty="0" err="1">
                <a:solidFill>
                  <a:schemeClr val="tx1">
                    <a:lumMod val="75000"/>
                  </a:schemeClr>
                </a:solidFill>
                <a:latin typeface="Times New Roman" pitchFamily="18" charset="0"/>
                <a:cs typeface="Times New Roman" pitchFamily="18" charset="0"/>
              </a:rPr>
              <a:t>Mencuci</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Kedua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Tangan</a:t>
            </a:r>
            <a:endParaRPr lang="en-US" sz="1400" dirty="0">
              <a:solidFill>
                <a:schemeClr val="tx1">
                  <a:lumMod val="75000"/>
                </a:schemeClr>
              </a:solidFill>
              <a:latin typeface="Times New Roman" pitchFamily="18" charset="0"/>
              <a:cs typeface="Times New Roman" pitchFamily="18" charset="0"/>
            </a:endParaRPr>
          </a:p>
          <a:p>
            <a:pPr algn="l"/>
            <a:endParaRPr lang="en-US" sz="1400" dirty="0">
              <a:solidFill>
                <a:schemeClr val="tx1">
                  <a:lumMod val="75000"/>
                </a:schemeClr>
              </a:solidFill>
              <a:latin typeface="Times New Roman" pitchFamily="18" charset="0"/>
              <a:cs typeface="Times New Roman" pitchFamily="18" charset="0"/>
            </a:endParaRPr>
          </a:p>
          <a:p>
            <a:pPr algn="l"/>
            <a:r>
              <a:rPr lang="en-US" sz="1400" dirty="0" err="1">
                <a:solidFill>
                  <a:schemeClr val="tx1">
                    <a:lumMod val="75000"/>
                  </a:schemeClr>
                </a:solidFill>
                <a:latin typeface="Times New Roman" pitchFamily="18" charset="0"/>
                <a:cs typeface="Times New Roman" pitchFamily="18" charset="0"/>
              </a:rPr>
              <a:t>Adab</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makan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minum</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dalam</a:t>
            </a:r>
            <a:r>
              <a:rPr lang="en-US" sz="1400" dirty="0">
                <a:solidFill>
                  <a:schemeClr val="tx1">
                    <a:lumMod val="75000"/>
                  </a:schemeClr>
                </a:solidFill>
                <a:latin typeface="Times New Roman" pitchFamily="18" charset="0"/>
                <a:cs typeface="Times New Roman" pitchFamily="18" charset="0"/>
              </a:rPr>
              <a:t> Islam </a:t>
            </a:r>
            <a:r>
              <a:rPr lang="en-US" sz="1400" dirty="0" err="1">
                <a:solidFill>
                  <a:schemeClr val="tx1">
                    <a:lumMod val="75000"/>
                  </a:schemeClr>
                </a:solidFill>
                <a:latin typeface="Times New Roman" pitchFamily="18" charset="0"/>
                <a:cs typeface="Times New Roman" pitchFamily="18" charset="0"/>
              </a:rPr>
              <a:t>selanjutnya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ialah</a:t>
            </a:r>
            <a:r>
              <a:rPr lang="en-US" sz="1400" dirty="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membiasakan</a:t>
            </a:r>
            <a:endParaRPr lang="en-US" sz="1400" dirty="0" smtClean="0">
              <a:solidFill>
                <a:schemeClr val="tx1">
                  <a:lumMod val="75000"/>
                </a:schemeClr>
              </a:solidFill>
              <a:latin typeface="Times New Roman" pitchFamily="18" charset="0"/>
              <a:cs typeface="Times New Roman" pitchFamily="18" charset="0"/>
            </a:endParaRPr>
          </a:p>
          <a:p>
            <a:pPr algn="l"/>
            <a:r>
              <a:rPr lang="en-US" sz="1400" dirty="0" err="1" smtClean="0">
                <a:solidFill>
                  <a:schemeClr val="tx1">
                    <a:lumMod val="75000"/>
                  </a:schemeClr>
                </a:solidFill>
                <a:latin typeface="Times New Roman" pitchFamily="18" charset="0"/>
                <a:cs typeface="Times New Roman" pitchFamily="18" charset="0"/>
              </a:rPr>
              <a:t>mencuci</a:t>
            </a:r>
            <a:r>
              <a:rPr lang="en-US" sz="1400" dirty="0" smtClean="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kedua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tangan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sebelum</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sesudah</a:t>
            </a:r>
            <a:r>
              <a:rPr lang="en-US" sz="1400" dirty="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Meski</a:t>
            </a:r>
            <a:r>
              <a:rPr lang="en-US" sz="1400" dirty="0" smtClean="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terdengar</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sederhana</a:t>
            </a:r>
            <a:r>
              <a:rPr lang="en-US" sz="1400" dirty="0" smtClean="0">
                <a:solidFill>
                  <a:schemeClr val="tx1">
                    <a:lumMod val="75000"/>
                  </a:schemeClr>
                </a:solidFill>
                <a:latin typeface="Times New Roman" pitchFamily="18" charset="0"/>
                <a:cs typeface="Times New Roman" pitchFamily="18" charset="0"/>
              </a:rPr>
              <a:t>,</a:t>
            </a:r>
          </a:p>
          <a:p>
            <a:pPr algn="l"/>
            <a:r>
              <a:rPr lang="en-US" sz="1400" dirty="0" err="1" smtClean="0">
                <a:solidFill>
                  <a:schemeClr val="tx1">
                    <a:lumMod val="75000"/>
                  </a:schemeClr>
                </a:solidFill>
                <a:latin typeface="Times New Roman" pitchFamily="18" charset="0"/>
                <a:cs typeface="Times New Roman" pitchFamily="18" charset="0"/>
              </a:rPr>
              <a:t>namun</a:t>
            </a:r>
            <a:r>
              <a:rPr lang="en-US" sz="1400" dirty="0" smtClean="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ini</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menjadi</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hal</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wajib</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Terutama</a:t>
            </a:r>
            <a:r>
              <a:rPr lang="en-US" sz="1400" dirty="0">
                <a:solidFill>
                  <a:schemeClr val="tx1">
                    <a:lumMod val="75000"/>
                  </a:schemeClr>
                </a:solidFill>
                <a:latin typeface="Times New Roman" pitchFamily="18" charset="0"/>
                <a:cs typeface="Times New Roman" pitchFamily="18" charset="0"/>
              </a:rPr>
              <a:t> di </a:t>
            </a:r>
            <a:r>
              <a:rPr lang="en-US" sz="1400" dirty="0" err="1" smtClean="0">
                <a:solidFill>
                  <a:schemeClr val="tx1">
                    <a:lumMod val="75000"/>
                  </a:schemeClr>
                </a:solidFill>
                <a:latin typeface="Times New Roman" pitchFamily="18" charset="0"/>
                <a:cs typeface="Times New Roman" pitchFamily="18" charset="0"/>
              </a:rPr>
              <a:t>masa</a:t>
            </a:r>
            <a:endParaRPr lang="en-US" sz="1400" dirty="0" smtClean="0">
              <a:solidFill>
                <a:schemeClr val="tx1">
                  <a:lumMod val="75000"/>
                </a:schemeClr>
              </a:solidFill>
              <a:latin typeface="Times New Roman" pitchFamily="18" charset="0"/>
              <a:cs typeface="Times New Roman" pitchFamily="18" charset="0"/>
            </a:endParaRPr>
          </a:p>
          <a:p>
            <a:pPr algn="l"/>
            <a:r>
              <a:rPr lang="en-US" sz="1400" dirty="0" err="1" smtClean="0">
                <a:solidFill>
                  <a:schemeClr val="tx1">
                    <a:lumMod val="75000"/>
                  </a:schemeClr>
                </a:solidFill>
                <a:latin typeface="Times New Roman" pitchFamily="18" charset="0"/>
                <a:cs typeface="Times New Roman" pitchFamily="18" charset="0"/>
              </a:rPr>
              <a:t>pandemi</a:t>
            </a:r>
            <a:r>
              <a:rPr lang="en-US" sz="1400" dirty="0" smtClean="0">
                <a:solidFill>
                  <a:schemeClr val="tx1">
                    <a:lumMod val="75000"/>
                  </a:schemeClr>
                </a:solidFill>
                <a:latin typeface="Times New Roman" pitchFamily="18" charset="0"/>
                <a:cs typeface="Times New Roman" pitchFamily="18" charset="0"/>
              </a:rPr>
              <a:t> </a:t>
            </a:r>
            <a:r>
              <a:rPr lang="en-US" sz="1400" dirty="0">
                <a:solidFill>
                  <a:schemeClr val="tx1">
                    <a:lumMod val="75000"/>
                  </a:schemeClr>
                </a:solidFill>
                <a:latin typeface="Times New Roman" pitchFamily="18" charset="0"/>
                <a:cs typeface="Times New Roman" pitchFamily="18" charset="0"/>
              </a:rPr>
              <a:t>Covid-19 </a:t>
            </a:r>
            <a:r>
              <a:rPr lang="en-US" sz="1400" dirty="0" err="1">
                <a:solidFill>
                  <a:schemeClr val="tx1">
                    <a:lumMod val="75000"/>
                  </a:schemeClr>
                </a:solidFill>
                <a:latin typeface="Times New Roman" pitchFamily="18" charset="0"/>
                <a:cs typeface="Times New Roman" pitchFamily="18" charset="0"/>
              </a:rPr>
              <a:t>saat</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ini</a:t>
            </a:r>
            <a:r>
              <a:rPr lang="en-US" sz="1400" dirty="0">
                <a:solidFill>
                  <a:schemeClr val="tx1">
                    <a:lumMod val="75000"/>
                  </a:schemeClr>
                </a:solidFill>
                <a:latin typeface="Times New Roman" pitchFamily="18" charset="0"/>
                <a:cs typeface="Times New Roman" pitchFamily="18" charset="0"/>
              </a:rPr>
              <a:t>.</a:t>
            </a:r>
          </a:p>
          <a:p>
            <a:pPr algn="l"/>
            <a:endParaRPr lang="en-US" sz="1400" dirty="0">
              <a:solidFill>
                <a:schemeClr val="tx1">
                  <a:lumMod val="75000"/>
                </a:schemeClr>
              </a:solidFill>
              <a:latin typeface="Times New Roman" pitchFamily="18" charset="0"/>
              <a:cs typeface="Times New Roman" pitchFamily="18" charset="0"/>
            </a:endParaRPr>
          </a:p>
          <a:p>
            <a:pPr algn="l"/>
            <a:r>
              <a:rPr lang="en-US" sz="1400" dirty="0" err="1">
                <a:solidFill>
                  <a:schemeClr val="tx1">
                    <a:lumMod val="75000"/>
                  </a:schemeClr>
                </a:solidFill>
                <a:latin typeface="Times New Roman" pitchFamily="18" charset="0"/>
                <a:cs typeface="Times New Roman" pitchFamily="18" charset="0"/>
              </a:rPr>
              <a:t>Bayangkan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bahwa</a:t>
            </a:r>
            <a:r>
              <a:rPr lang="en-US" sz="1400" dirty="0">
                <a:solidFill>
                  <a:schemeClr val="tx1">
                    <a:lumMod val="75000"/>
                  </a:schemeClr>
                </a:solidFill>
                <a:latin typeface="Times New Roman" pitchFamily="18" charset="0"/>
                <a:cs typeface="Times New Roman" pitchFamily="18" charset="0"/>
              </a:rPr>
              <a:t> Islam </a:t>
            </a:r>
            <a:r>
              <a:rPr lang="en-US" sz="1400" dirty="0" err="1">
                <a:solidFill>
                  <a:schemeClr val="tx1">
                    <a:lumMod val="75000"/>
                  </a:schemeClr>
                </a:solidFill>
                <a:latin typeface="Times New Roman" pitchFamily="18" charset="0"/>
                <a:cs typeface="Times New Roman" pitchFamily="18" charset="0"/>
              </a:rPr>
              <a:t>telah</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mengajarkan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untuk</a:t>
            </a:r>
            <a:r>
              <a:rPr lang="en-US" sz="1400" dirty="0">
                <a:solidFill>
                  <a:schemeClr val="tx1">
                    <a:lumMod val="75000"/>
                  </a:schemeClr>
                </a:solidFill>
                <a:latin typeface="Times New Roman" pitchFamily="18" charset="0"/>
                <a:cs typeface="Times New Roman" pitchFamily="18" charset="0"/>
              </a:rPr>
              <a:t> </a:t>
            </a:r>
            <a:r>
              <a:rPr lang="en-US" sz="1400" dirty="0" err="1" smtClean="0">
                <a:solidFill>
                  <a:schemeClr val="tx1">
                    <a:lumMod val="75000"/>
                  </a:schemeClr>
                </a:solidFill>
                <a:latin typeface="Times New Roman" pitchFamily="18" charset="0"/>
                <a:cs typeface="Times New Roman" pitchFamily="18" charset="0"/>
              </a:rPr>
              <a:t>mencuci</a:t>
            </a:r>
            <a:endParaRPr lang="en-US" sz="1400" dirty="0" smtClean="0">
              <a:solidFill>
                <a:schemeClr val="tx1">
                  <a:lumMod val="75000"/>
                </a:schemeClr>
              </a:solidFill>
              <a:latin typeface="Times New Roman" pitchFamily="18" charset="0"/>
              <a:cs typeface="Times New Roman" pitchFamily="18" charset="0"/>
            </a:endParaRPr>
          </a:p>
          <a:p>
            <a:pPr algn="l"/>
            <a:r>
              <a:rPr lang="en-US" sz="1400" dirty="0" err="1" smtClean="0">
                <a:solidFill>
                  <a:schemeClr val="tx1">
                    <a:lumMod val="75000"/>
                  </a:schemeClr>
                </a:solidFill>
                <a:latin typeface="Times New Roman" pitchFamily="18" charset="0"/>
                <a:cs typeface="Times New Roman" pitchFamily="18" charset="0"/>
              </a:rPr>
              <a:t>tangan</a:t>
            </a:r>
            <a:r>
              <a:rPr lang="en-US" sz="1400" dirty="0" smtClean="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sejak</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ribuan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tahun</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silam</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Sebelum</a:t>
            </a:r>
            <a:r>
              <a:rPr lang="en-US" sz="1400" dirty="0">
                <a:solidFill>
                  <a:schemeClr val="tx1">
                    <a:lumMod val="75000"/>
                  </a:schemeClr>
                </a:solidFill>
                <a:latin typeface="Times New Roman" pitchFamily="18" charset="0"/>
                <a:cs typeface="Times New Roman" pitchFamily="18" charset="0"/>
              </a:rPr>
              <a:t> orang modern </a:t>
            </a:r>
            <a:endParaRPr lang="en-US" sz="1400" dirty="0" smtClean="0">
              <a:solidFill>
                <a:schemeClr val="tx1">
                  <a:lumMod val="75000"/>
                </a:schemeClr>
              </a:solidFill>
              <a:latin typeface="Times New Roman" pitchFamily="18" charset="0"/>
              <a:cs typeface="Times New Roman" pitchFamily="18" charset="0"/>
            </a:endParaRPr>
          </a:p>
          <a:p>
            <a:pPr algn="l"/>
            <a:r>
              <a:rPr lang="en-US" sz="1400" dirty="0" err="1" smtClean="0">
                <a:solidFill>
                  <a:schemeClr val="tx1">
                    <a:lumMod val="75000"/>
                  </a:schemeClr>
                </a:solidFill>
                <a:latin typeface="Times New Roman" pitchFamily="18" charset="0"/>
                <a:cs typeface="Times New Roman" pitchFamily="18" charset="0"/>
              </a:rPr>
              <a:t>menyadari</a:t>
            </a:r>
            <a:r>
              <a:rPr lang="en-US" sz="1400" dirty="0" smtClean="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pentingnya</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cuci</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tangan</a:t>
            </a:r>
            <a:r>
              <a:rPr lang="en-US" sz="1400" dirty="0">
                <a:solidFill>
                  <a:schemeClr val="tx1">
                    <a:lumMod val="75000"/>
                  </a:schemeClr>
                </a:solidFill>
                <a:latin typeface="Times New Roman" pitchFamily="18" charset="0"/>
                <a:cs typeface="Times New Roman" pitchFamily="18" charset="0"/>
              </a:rPr>
              <a:t> agar </a:t>
            </a:r>
            <a:r>
              <a:rPr lang="en-US" sz="1400" dirty="0" err="1">
                <a:solidFill>
                  <a:schemeClr val="tx1">
                    <a:lumMod val="75000"/>
                  </a:schemeClr>
                </a:solidFill>
                <a:latin typeface="Times New Roman" pitchFamily="18" charset="0"/>
                <a:cs typeface="Times New Roman" pitchFamily="18" charset="0"/>
              </a:rPr>
              <a:t>terhindar</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dari</a:t>
            </a:r>
            <a:r>
              <a:rPr lang="en-US" sz="1400" dirty="0">
                <a:solidFill>
                  <a:schemeClr val="tx1">
                    <a:lumMod val="75000"/>
                  </a:schemeClr>
                </a:solidFill>
                <a:latin typeface="Times New Roman" pitchFamily="18" charset="0"/>
                <a:cs typeface="Times New Roman" pitchFamily="18" charset="0"/>
              </a:rPr>
              <a:t> </a:t>
            </a:r>
            <a:r>
              <a:rPr lang="en-US" sz="1400" dirty="0" err="1">
                <a:solidFill>
                  <a:schemeClr val="tx1">
                    <a:lumMod val="75000"/>
                  </a:schemeClr>
                </a:solidFill>
                <a:latin typeface="Times New Roman" pitchFamily="18" charset="0"/>
                <a:cs typeface="Times New Roman" pitchFamily="18" charset="0"/>
              </a:rPr>
              <a:t>penyakit</a:t>
            </a:r>
            <a:r>
              <a:rPr lang="en-US" sz="1400" dirty="0">
                <a:solidFill>
                  <a:schemeClr val="tx1">
                    <a:lumMod val="75000"/>
                  </a:schemeClr>
                </a:solidFill>
                <a:latin typeface="Times New Roman" pitchFamily="18" charset="0"/>
                <a:cs typeface="Times New Roman" pitchFamily="18" charset="0"/>
              </a:rPr>
              <a:t>. </a:t>
            </a:r>
          </a:p>
          <a:p>
            <a:pPr algn="l"/>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2" name="Google Shape;772;p33"/>
          <p:cNvGrpSpPr/>
          <p:nvPr/>
        </p:nvGrpSpPr>
        <p:grpSpPr>
          <a:xfrm>
            <a:off x="6515110" y="3283400"/>
            <a:ext cx="4724668" cy="2964026"/>
            <a:chOff x="235075" y="777725"/>
            <a:chExt cx="7186900" cy="4132775"/>
          </a:xfrm>
        </p:grpSpPr>
        <p:sp>
          <p:nvSpPr>
            <p:cNvPr id="773" name="Google Shape;773;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3"/>
          <p:cNvGrpSpPr/>
          <p:nvPr/>
        </p:nvGrpSpPr>
        <p:grpSpPr>
          <a:xfrm rot="9888019">
            <a:off x="-868165" y="-1922753"/>
            <a:ext cx="9838050" cy="5657699"/>
            <a:chOff x="235075" y="777725"/>
            <a:chExt cx="7186900" cy="4132775"/>
          </a:xfrm>
        </p:grpSpPr>
        <p:sp>
          <p:nvSpPr>
            <p:cNvPr id="776" name="Google Shape;776;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33"/>
          <p:cNvGrpSpPr/>
          <p:nvPr/>
        </p:nvGrpSpPr>
        <p:grpSpPr>
          <a:xfrm>
            <a:off x="6871163" y="4369546"/>
            <a:ext cx="1252756" cy="791730"/>
            <a:chOff x="209625" y="551300"/>
            <a:chExt cx="7170900" cy="4592400"/>
          </a:xfrm>
        </p:grpSpPr>
        <p:sp>
          <p:nvSpPr>
            <p:cNvPr id="779" name="Google Shape;779;p3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95250" y="1571625"/>
            <a:ext cx="2613225" cy="5224650"/>
            <a:chOff x="2499325" y="238125"/>
            <a:chExt cx="2613225" cy="5224650"/>
          </a:xfrm>
        </p:grpSpPr>
        <p:sp>
          <p:nvSpPr>
            <p:cNvPr id="876" name="Google Shape;876;p33"/>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33"/>
          <p:cNvSpPr/>
          <p:nvPr/>
        </p:nvSpPr>
        <p:spPr>
          <a:xfrm>
            <a:off x="8241674" y="1338684"/>
            <a:ext cx="657300" cy="74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33"/>
          <p:cNvGrpSpPr/>
          <p:nvPr/>
        </p:nvGrpSpPr>
        <p:grpSpPr>
          <a:xfrm>
            <a:off x="7455695" y="-172889"/>
            <a:ext cx="2083741" cy="1263173"/>
            <a:chOff x="5079970" y="902911"/>
            <a:chExt cx="2083741" cy="1263173"/>
          </a:xfrm>
        </p:grpSpPr>
        <p:sp>
          <p:nvSpPr>
            <p:cNvPr id="882" name="Google Shape;882;p33"/>
            <p:cNvSpPr/>
            <p:nvPr/>
          </p:nvSpPr>
          <p:spPr>
            <a:xfrm>
              <a:off x="5280583" y="1304782"/>
              <a:ext cx="76106" cy="5740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481539" y="1104161"/>
              <a:ext cx="75978" cy="5730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682088" y="902991"/>
              <a:ext cx="76257" cy="57432"/>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481411" y="1304782"/>
              <a:ext cx="76106" cy="5740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687866" y="1103675"/>
              <a:ext cx="64645" cy="5777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888909" y="902911"/>
              <a:ext cx="64214" cy="5769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682024" y="1304782"/>
              <a:ext cx="76106" cy="57559"/>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882828" y="1103779"/>
              <a:ext cx="76129" cy="57264"/>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6083680" y="902983"/>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5888909" y="1304352"/>
              <a:ext cx="64214" cy="5769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6083680" y="1103643"/>
              <a:ext cx="75922" cy="5761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6083592" y="1304535"/>
              <a:ext cx="76193" cy="57328"/>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5079970" y="903333"/>
              <a:ext cx="75978" cy="57384"/>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5080098" y="1104161"/>
              <a:ext cx="75978" cy="57272"/>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5280647" y="903341"/>
              <a:ext cx="76042" cy="5732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5080034" y="1304774"/>
              <a:ext cx="76042" cy="57488"/>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5286425" y="1103683"/>
              <a:ext cx="64206" cy="57719"/>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5481411" y="902983"/>
              <a:ext cx="75978" cy="57440"/>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6284516" y="1304782"/>
              <a:ext cx="76098" cy="5740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6485248" y="1104161"/>
              <a:ext cx="76193" cy="5730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3"/>
            <p:cNvSpPr/>
            <p:nvPr/>
          </p:nvSpPr>
          <p:spPr>
            <a:xfrm>
              <a:off x="6485344" y="1304782"/>
              <a:ext cx="76098" cy="5740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6284572" y="903341"/>
              <a:ext cx="76042" cy="5732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6686013" y="902991"/>
              <a:ext cx="76042" cy="57432"/>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6290565" y="1103683"/>
              <a:ext cx="64214" cy="57719"/>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6485344" y="902983"/>
              <a:ext cx="75978" cy="57440"/>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5682024" y="1706869"/>
              <a:ext cx="76042" cy="57296"/>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5882852" y="1506112"/>
              <a:ext cx="75922" cy="57448"/>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5682088" y="1907665"/>
              <a:ext cx="76257" cy="57328"/>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5888909" y="1706821"/>
              <a:ext cx="64214" cy="58038"/>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6083680" y="1506112"/>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3"/>
            <p:cNvSpPr/>
            <p:nvPr/>
          </p:nvSpPr>
          <p:spPr>
            <a:xfrm>
              <a:off x="5888909" y="1907561"/>
              <a:ext cx="64214" cy="5761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3"/>
            <p:cNvSpPr/>
            <p:nvPr/>
          </p:nvSpPr>
          <p:spPr>
            <a:xfrm>
              <a:off x="6083592" y="1706861"/>
              <a:ext cx="76193" cy="5730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3"/>
            <p:cNvSpPr/>
            <p:nvPr/>
          </p:nvSpPr>
          <p:spPr>
            <a:xfrm>
              <a:off x="5882979" y="2108381"/>
              <a:ext cx="75978" cy="57440"/>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6083680" y="1907665"/>
              <a:ext cx="75978" cy="57328"/>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5086458" y="1506112"/>
              <a:ext cx="63346" cy="57256"/>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5079970" y="1707084"/>
              <a:ext cx="76106" cy="5740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5280583" y="1706861"/>
              <a:ext cx="75922" cy="57312"/>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a:off x="5481196" y="1506065"/>
              <a:ext cx="76257" cy="57488"/>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a:off x="5487253" y="1706821"/>
              <a:ext cx="63991" cy="57679"/>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a:off x="5682024" y="1506041"/>
              <a:ext cx="76042" cy="57296"/>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481411" y="1907641"/>
              <a:ext cx="75978" cy="57352"/>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6685957" y="1706869"/>
              <a:ext cx="76249" cy="57296"/>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6886785" y="1506112"/>
              <a:ext cx="75914" cy="57448"/>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6892834" y="1706821"/>
              <a:ext cx="64645" cy="58516"/>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6892834" y="1907561"/>
              <a:ext cx="63999" cy="5761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7087517" y="1706861"/>
              <a:ext cx="76193" cy="5730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6290350" y="1506049"/>
              <a:ext cx="64429" cy="57631"/>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6284516" y="1706861"/>
              <a:ext cx="75914" cy="57312"/>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6485121" y="1506065"/>
              <a:ext cx="76257" cy="57488"/>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6284572" y="1907912"/>
              <a:ext cx="76042" cy="57488"/>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6491178" y="1706821"/>
              <a:ext cx="64214" cy="57679"/>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685957" y="1506041"/>
              <a:ext cx="76034" cy="57296"/>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290565" y="2108310"/>
              <a:ext cx="64214" cy="5777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6485344" y="1907641"/>
              <a:ext cx="75978" cy="57352"/>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Content Placeholder 2"/>
          <p:cNvSpPr txBox="1">
            <a:spLocks/>
          </p:cNvSpPr>
          <p:nvPr/>
        </p:nvSpPr>
        <p:spPr>
          <a:xfrm>
            <a:off x="731795" y="478277"/>
            <a:ext cx="7371291" cy="4745975"/>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541C1D"/>
              </a:buClr>
              <a:buSzPts val="2400"/>
              <a:buFont typeface="Roboto"/>
              <a:buNone/>
              <a:defRPr sz="2400" b="0" i="0" u="none" strike="noStrike" cap="none">
                <a:solidFill>
                  <a:srgbClr val="541C1D"/>
                </a:solidFill>
                <a:latin typeface="Roboto"/>
                <a:ea typeface="Roboto"/>
                <a:cs typeface="Roboto"/>
                <a:sym typeface="Roboto"/>
              </a:defRPr>
            </a:lvl1pPr>
            <a:lvl2pPr marL="914400" marR="0" lvl="1" indent="-304800" algn="ctr" rtl="0">
              <a:lnSpc>
                <a:spcPct val="100000"/>
              </a:lnSpc>
              <a:spcBef>
                <a:spcPts val="0"/>
              </a:spcBef>
              <a:spcAft>
                <a:spcPts val="0"/>
              </a:spcAft>
              <a:buClr>
                <a:srgbClr val="541C1D"/>
              </a:buClr>
              <a:buSzPts val="1600"/>
              <a:buFont typeface="Roboto"/>
              <a:buNone/>
              <a:defRPr sz="1600" b="0" i="0" u="none" strike="noStrike" cap="none">
                <a:solidFill>
                  <a:srgbClr val="541C1D"/>
                </a:solidFill>
                <a:latin typeface="Roboto"/>
                <a:ea typeface="Roboto"/>
                <a:cs typeface="Roboto"/>
                <a:sym typeface="Roboto"/>
              </a:defRPr>
            </a:lvl2pPr>
            <a:lvl3pPr marL="1371600" marR="0" lvl="2" indent="-304800" algn="ctr" rtl="0">
              <a:lnSpc>
                <a:spcPct val="100000"/>
              </a:lnSpc>
              <a:spcBef>
                <a:spcPts val="0"/>
              </a:spcBef>
              <a:spcAft>
                <a:spcPts val="0"/>
              </a:spcAft>
              <a:buClr>
                <a:srgbClr val="541C1D"/>
              </a:buClr>
              <a:buSzPts val="1600"/>
              <a:buFont typeface="Roboto"/>
              <a:buNone/>
              <a:defRPr sz="1600" b="0" i="0" u="none" strike="noStrike" cap="none">
                <a:solidFill>
                  <a:srgbClr val="541C1D"/>
                </a:solidFill>
                <a:latin typeface="Roboto"/>
                <a:ea typeface="Roboto"/>
                <a:cs typeface="Roboto"/>
                <a:sym typeface="Roboto"/>
              </a:defRPr>
            </a:lvl3pPr>
            <a:lvl4pPr marL="1828800" marR="0" lvl="3" indent="-304800" algn="ctr" rtl="0">
              <a:lnSpc>
                <a:spcPct val="100000"/>
              </a:lnSpc>
              <a:spcBef>
                <a:spcPts val="0"/>
              </a:spcBef>
              <a:spcAft>
                <a:spcPts val="0"/>
              </a:spcAft>
              <a:buClr>
                <a:srgbClr val="541C1D"/>
              </a:buClr>
              <a:buSzPts val="1600"/>
              <a:buFont typeface="Roboto"/>
              <a:buNone/>
              <a:defRPr sz="1600" b="0" i="0" u="none" strike="noStrike" cap="none">
                <a:solidFill>
                  <a:srgbClr val="541C1D"/>
                </a:solidFill>
                <a:latin typeface="Roboto"/>
                <a:ea typeface="Roboto"/>
                <a:cs typeface="Roboto"/>
                <a:sym typeface="Roboto"/>
              </a:defRPr>
            </a:lvl4pPr>
            <a:lvl5pPr marL="2286000" marR="0" lvl="4" indent="-304800" algn="ctr" rtl="0">
              <a:lnSpc>
                <a:spcPct val="100000"/>
              </a:lnSpc>
              <a:spcBef>
                <a:spcPts val="0"/>
              </a:spcBef>
              <a:spcAft>
                <a:spcPts val="0"/>
              </a:spcAft>
              <a:buClr>
                <a:srgbClr val="541C1D"/>
              </a:buClr>
              <a:buSzPts val="1600"/>
              <a:buFont typeface="Roboto"/>
              <a:buNone/>
              <a:defRPr sz="1600" b="0" i="0" u="none" strike="noStrike" cap="none">
                <a:solidFill>
                  <a:srgbClr val="541C1D"/>
                </a:solidFill>
                <a:latin typeface="Roboto"/>
                <a:ea typeface="Roboto"/>
                <a:cs typeface="Roboto"/>
                <a:sym typeface="Roboto"/>
              </a:defRPr>
            </a:lvl5pPr>
            <a:lvl6pPr marL="2743200" marR="0" lvl="5" indent="-304800" algn="ctr" rtl="0">
              <a:lnSpc>
                <a:spcPct val="100000"/>
              </a:lnSpc>
              <a:spcBef>
                <a:spcPts val="0"/>
              </a:spcBef>
              <a:spcAft>
                <a:spcPts val="0"/>
              </a:spcAft>
              <a:buClr>
                <a:srgbClr val="541C1D"/>
              </a:buClr>
              <a:buSzPts val="1600"/>
              <a:buFont typeface="Roboto"/>
              <a:buNone/>
              <a:defRPr sz="1600" b="0" i="0" u="none" strike="noStrike" cap="none">
                <a:solidFill>
                  <a:srgbClr val="541C1D"/>
                </a:solidFill>
                <a:latin typeface="Roboto"/>
                <a:ea typeface="Roboto"/>
                <a:cs typeface="Roboto"/>
                <a:sym typeface="Roboto"/>
              </a:defRPr>
            </a:lvl6pPr>
            <a:lvl7pPr marL="3200400" marR="0" lvl="6" indent="-304800" algn="ctr" rtl="0">
              <a:lnSpc>
                <a:spcPct val="100000"/>
              </a:lnSpc>
              <a:spcBef>
                <a:spcPts val="0"/>
              </a:spcBef>
              <a:spcAft>
                <a:spcPts val="0"/>
              </a:spcAft>
              <a:buClr>
                <a:srgbClr val="541C1D"/>
              </a:buClr>
              <a:buSzPts val="1600"/>
              <a:buFont typeface="Roboto"/>
              <a:buNone/>
              <a:defRPr sz="1600" b="0" i="0" u="none" strike="noStrike" cap="none">
                <a:solidFill>
                  <a:srgbClr val="541C1D"/>
                </a:solidFill>
                <a:latin typeface="Roboto"/>
                <a:ea typeface="Roboto"/>
                <a:cs typeface="Roboto"/>
                <a:sym typeface="Roboto"/>
              </a:defRPr>
            </a:lvl7pPr>
            <a:lvl8pPr marL="3657600" marR="0" lvl="7" indent="-304800" algn="ctr" rtl="0">
              <a:lnSpc>
                <a:spcPct val="100000"/>
              </a:lnSpc>
              <a:spcBef>
                <a:spcPts val="0"/>
              </a:spcBef>
              <a:spcAft>
                <a:spcPts val="0"/>
              </a:spcAft>
              <a:buClr>
                <a:srgbClr val="541C1D"/>
              </a:buClr>
              <a:buSzPts val="1600"/>
              <a:buFont typeface="Roboto"/>
              <a:buNone/>
              <a:defRPr sz="1600" b="0" i="0" u="none" strike="noStrike" cap="none">
                <a:solidFill>
                  <a:srgbClr val="541C1D"/>
                </a:solidFill>
                <a:latin typeface="Roboto"/>
                <a:ea typeface="Roboto"/>
                <a:cs typeface="Roboto"/>
                <a:sym typeface="Roboto"/>
              </a:defRPr>
            </a:lvl8pPr>
            <a:lvl9pPr marL="4114800" marR="0" lvl="8" indent="-304800" algn="ctr" rtl="0">
              <a:lnSpc>
                <a:spcPct val="100000"/>
              </a:lnSpc>
              <a:spcBef>
                <a:spcPts val="0"/>
              </a:spcBef>
              <a:spcAft>
                <a:spcPts val="0"/>
              </a:spcAft>
              <a:buClr>
                <a:srgbClr val="541C1D"/>
              </a:buClr>
              <a:buSzPts val="1600"/>
              <a:buFont typeface="Roboto"/>
              <a:buNone/>
              <a:defRPr sz="1600" b="0" i="0" u="none" strike="noStrike" cap="none">
                <a:solidFill>
                  <a:srgbClr val="541C1D"/>
                </a:solidFill>
                <a:latin typeface="Roboto"/>
                <a:ea typeface="Roboto"/>
                <a:cs typeface="Roboto"/>
                <a:sym typeface="Roboto"/>
              </a:defRPr>
            </a:lvl9pPr>
          </a:lstStyle>
          <a:p>
            <a:pPr marL="0" indent="0"/>
            <a:r>
              <a:rPr lang="en-US" sz="1400" dirty="0" smtClean="0">
                <a:latin typeface="Times New Roman" pitchFamily="18" charset="0"/>
                <a:cs typeface="Times New Roman" pitchFamily="18" charset="0"/>
              </a:rPr>
              <a:t>3. </a:t>
            </a:r>
            <a:r>
              <a:rPr lang="en-US" sz="1400" dirty="0" err="1" smtClean="0">
                <a:latin typeface="Times New Roman" pitchFamily="18" charset="0"/>
                <a:cs typeface="Times New Roman" pitchFamily="18" charset="0"/>
              </a:rPr>
              <a:t>Berdoa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Sebelum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t>
            </a:r>
            <a:endParaRPr lang="en-US" sz="1400" dirty="0" smtClean="0">
              <a:latin typeface="Times New Roman" pitchFamily="18" charset="0"/>
              <a:cs typeface="Times New Roman" pitchFamily="18" charset="0"/>
            </a:endParaRPr>
          </a:p>
          <a:p>
            <a:pPr marL="0" indent="0"/>
            <a:endParaRPr lang="en-US" sz="1400" b="1" dirty="0" smtClean="0">
              <a:latin typeface="Times New Roman" pitchFamily="18" charset="0"/>
              <a:cs typeface="Times New Roman" pitchFamily="18" charset="0"/>
            </a:endParaRPr>
          </a:p>
          <a:p>
            <a:pPr marL="0" indent="0"/>
            <a:r>
              <a:rPr lang="en-US" sz="1400" dirty="0" err="1" smtClean="0">
                <a:latin typeface="Times New Roman" pitchFamily="18" charset="0"/>
                <a:cs typeface="Times New Roman" pitchFamily="18" charset="0"/>
              </a:rPr>
              <a:t>Setelah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barulah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memanjatkan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doa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sebagai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syukur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berkah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nikmat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berupa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diberikan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Allah SWT. Serta </a:t>
            </a:r>
            <a:r>
              <a:rPr lang="en-US" sz="1400" dirty="0" err="1" smtClean="0">
                <a:latin typeface="Times New Roman" pitchFamily="18" charset="0"/>
                <a:cs typeface="Times New Roman" pitchFamily="18" charset="0"/>
              </a:rPr>
              <a:t>memohonkan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ampun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dimudahkan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rezeki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baru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supaya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terhindar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siksa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dosa</a:t>
            </a:r>
            <a:r>
              <a:rPr lang="en-US" sz="1400" dirty="0" smtClean="0">
                <a:latin typeface="Times New Roman" pitchFamily="18" charset="0"/>
                <a:cs typeface="Times New Roman" pitchFamily="18" charset="0"/>
              </a:rPr>
              <a:t>.</a:t>
            </a:r>
          </a:p>
          <a:p>
            <a:pPr marL="0" indent="0"/>
            <a:endParaRPr lang="en-US" sz="1400" dirty="0" smtClean="0">
              <a:latin typeface="Times New Roman" pitchFamily="18" charset="0"/>
              <a:cs typeface="Times New Roman" pitchFamily="18" charset="0"/>
            </a:endParaRPr>
          </a:p>
          <a:p>
            <a:pPr marL="0" indent="0"/>
            <a:r>
              <a:rPr lang="en-US" sz="1400" dirty="0" smtClean="0">
                <a:latin typeface="Times New Roman" pitchFamily="18" charset="0"/>
                <a:cs typeface="Times New Roman" pitchFamily="18" charset="0"/>
              </a:rPr>
              <a:t>4. </a:t>
            </a:r>
            <a:r>
              <a:rPr lang="en-US" sz="1400" dirty="0" err="1" smtClean="0">
                <a:latin typeface="Times New Roman" pitchFamily="18" charset="0"/>
                <a:cs typeface="Times New Roman" pitchFamily="18" charset="0"/>
              </a:rPr>
              <a:t>Gunakan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Kanan</a:t>
            </a:r>
            <a:endParaRPr lang="en-US" sz="1400" dirty="0" smtClean="0">
              <a:latin typeface="Times New Roman" pitchFamily="18" charset="0"/>
              <a:cs typeface="Times New Roman" pitchFamily="18" charset="0"/>
            </a:endParaRPr>
          </a:p>
          <a:p>
            <a:pPr marL="0" indent="0"/>
            <a:endParaRPr lang="en-US" sz="1400" b="1" dirty="0" smtClean="0">
              <a:latin typeface="Times New Roman" pitchFamily="18" charset="0"/>
              <a:cs typeface="Times New Roman" pitchFamily="18" charset="0"/>
            </a:endParaRPr>
          </a:p>
          <a:p>
            <a:pPr marL="0" indent="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Nabi</a:t>
            </a:r>
            <a:r>
              <a:rPr lang="en-US" sz="1400" dirty="0" smtClean="0">
                <a:latin typeface="Times New Roman" pitchFamily="18" charset="0"/>
                <a:cs typeface="Times New Roman" pitchFamily="18" charset="0"/>
              </a:rPr>
              <a:t> Muhammad SAW </a:t>
            </a:r>
            <a:r>
              <a:rPr lang="en-US" sz="1400" dirty="0" err="1" smtClean="0">
                <a:latin typeface="Times New Roman" pitchFamily="18" charset="0"/>
                <a:cs typeface="Times New Roman" pitchFamily="18" charset="0"/>
              </a:rPr>
              <a:t>menganjurkan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menggunakan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kanan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bagi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mampu</a:t>
            </a:r>
            <a:r>
              <a:rPr lang="en-US" sz="1400" dirty="0" smtClean="0">
                <a:latin typeface="Times New Roman" pitchFamily="18" charset="0"/>
                <a:cs typeface="Times New Roman" pitchFamily="18" charset="0"/>
              </a:rPr>
              <a:t>). Hal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supaya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meniru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adab</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kerap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menggunakan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kiri</a:t>
            </a:r>
            <a:r>
              <a:rPr lang="en-US" sz="1400" dirty="0" smtClean="0">
                <a:latin typeface="Times New Roman" pitchFamily="18" charset="0"/>
                <a:cs typeface="Times New Roman" pitchFamily="18" charset="0"/>
              </a:rPr>
              <a:t>.</a:t>
            </a:r>
          </a:p>
          <a:p>
            <a:pPr marL="0" indent="0"/>
            <a:endParaRPr lang="en-US" sz="1400" dirty="0" smtClean="0">
              <a:latin typeface="Times New Roman" pitchFamily="18" charset="0"/>
              <a:cs typeface="Times New Roman" pitchFamily="18" charset="0"/>
            </a:endParaRPr>
          </a:p>
          <a:p>
            <a:pPr marL="0" indent="0"/>
            <a:r>
              <a:rPr lang="en-US" sz="1400" dirty="0" smtClean="0">
                <a:latin typeface="Times New Roman" pitchFamily="18" charset="0"/>
                <a:cs typeface="Times New Roman" pitchFamily="18" charset="0"/>
              </a:rPr>
              <a:t>5.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Mencela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Makanan</a:t>
            </a:r>
            <a:endParaRPr lang="en-US" sz="1400" dirty="0" smtClean="0">
              <a:latin typeface="Times New Roman" pitchFamily="18" charset="0"/>
              <a:cs typeface="Times New Roman" pitchFamily="18" charset="0"/>
            </a:endParaRPr>
          </a:p>
          <a:p>
            <a:pPr marL="0" indent="0"/>
            <a:endParaRPr lang="en-US" sz="1400" dirty="0" smtClean="0">
              <a:latin typeface="Times New Roman" pitchFamily="18" charset="0"/>
              <a:cs typeface="Times New Roman" pitchFamily="18" charset="0"/>
            </a:endParaRPr>
          </a:p>
          <a:p>
            <a:pPr marL="0" indent="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Adab</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minum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Islam, </a:t>
            </a:r>
            <a:r>
              <a:rPr lang="en-US" sz="1400" dirty="0" err="1" smtClean="0">
                <a:latin typeface="Times New Roman" pitchFamily="18" charset="0"/>
                <a:cs typeface="Times New Roman" pitchFamily="18" charset="0"/>
              </a:rPr>
              <a:t>menyangkut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beberapa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aspek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Termasuk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hubungan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silaturahmi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antar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sesama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manusia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menghargai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berkah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Tuhan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Mencela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sama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saja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menghormati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rezeki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hormat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orang di </a:t>
            </a:r>
            <a:r>
              <a:rPr lang="en-US" sz="1400" dirty="0" err="1" smtClean="0">
                <a:latin typeface="Times New Roman" pitchFamily="18" charset="0"/>
                <a:cs typeface="Times New Roman" pitchFamily="18" charset="0"/>
              </a:rPr>
              <a:t>sekeliling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Seperti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pernah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dicontohkan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Rasul</a:t>
            </a:r>
            <a:r>
              <a:rPr lang="en-US" sz="1400" dirty="0" smtClean="0">
                <a:latin typeface="Times New Roman" pitchFamily="18" charset="0"/>
                <a:cs typeface="Times New Roman" pitchFamily="18" charset="0"/>
              </a:rPr>
              <a:t> SAW. </a:t>
            </a:r>
            <a:r>
              <a:rPr lang="en-US" sz="1400" dirty="0" err="1" smtClean="0">
                <a:latin typeface="Times New Roman" pitchFamily="18" charset="0"/>
                <a:cs typeface="Times New Roman" pitchFamily="18" charset="0"/>
              </a:rPr>
              <a:t>Saat</a:t>
            </a:r>
            <a:r>
              <a:rPr lang="en-US" sz="1400" dirty="0" smtClean="0">
                <a:latin typeface="Times New Roman" pitchFamily="18" charset="0"/>
                <a:cs typeface="Times New Roman" pitchFamily="18" charset="0"/>
              </a:rPr>
              <a:t> di </a:t>
            </a:r>
            <a:r>
              <a:rPr lang="en-US" sz="1400" dirty="0" err="1" smtClean="0">
                <a:latin typeface="Times New Roman" pitchFamily="18" charset="0"/>
                <a:cs typeface="Times New Roman" pitchFamily="18" charset="0"/>
              </a:rPr>
              <a:t>sebuah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tempat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dihidangkan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seseorang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Meskipun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minuman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dihidangkan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kurang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disukai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sangat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dianjurkan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mencelanya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Sampaikanlah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alasan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baik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menyinggung</a:t>
            </a:r>
            <a:r>
              <a:rPr lang="en-US" sz="1400" dirty="0" smtClean="0">
                <a:latin typeface="Times New Roman" pitchFamily="18" charset="0"/>
                <a:cs typeface="Times New Roman" pitchFamily="18" charset="0"/>
              </a:rPr>
              <a:t>.</a:t>
            </a:r>
            <a:endParaRPr lang="en-US" sz="2000" dirty="0" smtClean="0"/>
          </a:p>
          <a:p>
            <a:pPr marL="0" indent="0"/>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grpSp>
        <p:nvGrpSpPr>
          <p:cNvPr id="1152" name="Google Shape;1152;p37"/>
          <p:cNvGrpSpPr/>
          <p:nvPr/>
        </p:nvGrpSpPr>
        <p:grpSpPr>
          <a:xfrm>
            <a:off x="-160997" y="3692471"/>
            <a:ext cx="1957728" cy="1943910"/>
            <a:chOff x="1173550" y="238600"/>
            <a:chExt cx="5252825" cy="5215750"/>
          </a:xfrm>
        </p:grpSpPr>
        <p:sp>
          <p:nvSpPr>
            <p:cNvPr id="1153" name="Google Shape;1153;p37"/>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7"/>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7"/>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7"/>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7"/>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7"/>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7"/>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7"/>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7"/>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7"/>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7"/>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7"/>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7"/>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7"/>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7"/>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7"/>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7"/>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7"/>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7"/>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7"/>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7"/>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7"/>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7"/>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8" name="Google Shape;1338;p37"/>
          <p:cNvSpPr/>
          <p:nvPr/>
        </p:nvSpPr>
        <p:spPr>
          <a:xfrm>
            <a:off x="4737625" y="523413"/>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719575" y="2981675"/>
            <a:ext cx="7704000" cy="1798856"/>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37"/>
          <p:cNvGrpSpPr/>
          <p:nvPr/>
        </p:nvGrpSpPr>
        <p:grpSpPr>
          <a:xfrm>
            <a:off x="7778903" y="-203904"/>
            <a:ext cx="1957728" cy="1943910"/>
            <a:chOff x="1173550" y="238600"/>
            <a:chExt cx="5252825" cy="5215750"/>
          </a:xfrm>
        </p:grpSpPr>
        <p:sp>
          <p:nvSpPr>
            <p:cNvPr id="1342" name="Google Shape;1342;p37"/>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7"/>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7"/>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7"/>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7"/>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7"/>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7"/>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37"/>
          <p:cNvGrpSpPr/>
          <p:nvPr/>
        </p:nvGrpSpPr>
        <p:grpSpPr>
          <a:xfrm>
            <a:off x="2216920" y="2329512"/>
            <a:ext cx="308143" cy="308994"/>
            <a:chOff x="-48633950" y="1972600"/>
            <a:chExt cx="300100" cy="300900"/>
          </a:xfrm>
        </p:grpSpPr>
        <p:sp>
          <p:nvSpPr>
            <p:cNvPr id="1535" name="Google Shape;1535;p37"/>
            <p:cNvSpPr/>
            <p:nvPr/>
          </p:nvSpPr>
          <p:spPr>
            <a:xfrm>
              <a:off x="-48633950" y="1972600"/>
              <a:ext cx="300100" cy="300900"/>
            </a:xfrm>
            <a:custGeom>
              <a:avLst/>
              <a:gdLst/>
              <a:ahLst/>
              <a:cxnLst/>
              <a:rect l="l" t="t" r="r" b="b"/>
              <a:pathLst>
                <a:path w="12004" h="12036" extrusionOk="0">
                  <a:moveTo>
                    <a:pt x="1418" y="756"/>
                  </a:moveTo>
                  <a:lnTo>
                    <a:pt x="1418" y="1481"/>
                  </a:lnTo>
                  <a:lnTo>
                    <a:pt x="693" y="1481"/>
                  </a:lnTo>
                  <a:lnTo>
                    <a:pt x="693" y="756"/>
                  </a:lnTo>
                  <a:close/>
                  <a:moveTo>
                    <a:pt x="11310" y="756"/>
                  </a:moveTo>
                  <a:lnTo>
                    <a:pt x="11310" y="1481"/>
                  </a:lnTo>
                  <a:lnTo>
                    <a:pt x="10586" y="1481"/>
                  </a:lnTo>
                  <a:lnTo>
                    <a:pt x="10586" y="756"/>
                  </a:lnTo>
                  <a:close/>
                  <a:moveTo>
                    <a:pt x="9893" y="1418"/>
                  </a:moveTo>
                  <a:lnTo>
                    <a:pt x="9893" y="1796"/>
                  </a:lnTo>
                  <a:cubicBezTo>
                    <a:pt x="9893" y="1985"/>
                    <a:pt x="10050" y="2143"/>
                    <a:pt x="10239" y="2143"/>
                  </a:cubicBezTo>
                  <a:lnTo>
                    <a:pt x="10586" y="2143"/>
                  </a:lnTo>
                  <a:lnTo>
                    <a:pt x="10586" y="5293"/>
                  </a:lnTo>
                  <a:cubicBezTo>
                    <a:pt x="10365" y="5104"/>
                    <a:pt x="10050" y="4915"/>
                    <a:pt x="9672" y="4663"/>
                  </a:cubicBezTo>
                  <a:cubicBezTo>
                    <a:pt x="8822" y="4159"/>
                    <a:pt x="7530" y="3560"/>
                    <a:pt x="6018" y="3560"/>
                  </a:cubicBezTo>
                  <a:cubicBezTo>
                    <a:pt x="4537" y="3560"/>
                    <a:pt x="3214" y="4159"/>
                    <a:pt x="2363" y="4663"/>
                  </a:cubicBezTo>
                  <a:cubicBezTo>
                    <a:pt x="2017" y="4852"/>
                    <a:pt x="1701" y="5104"/>
                    <a:pt x="1449" y="5293"/>
                  </a:cubicBezTo>
                  <a:lnTo>
                    <a:pt x="1449" y="2143"/>
                  </a:lnTo>
                  <a:lnTo>
                    <a:pt x="1764" y="2143"/>
                  </a:lnTo>
                  <a:cubicBezTo>
                    <a:pt x="1954" y="2143"/>
                    <a:pt x="2111" y="1985"/>
                    <a:pt x="2111" y="1796"/>
                  </a:cubicBezTo>
                  <a:lnTo>
                    <a:pt x="2111" y="1418"/>
                  </a:lnTo>
                  <a:close/>
                  <a:moveTo>
                    <a:pt x="8065" y="4695"/>
                  </a:moveTo>
                  <a:cubicBezTo>
                    <a:pt x="8538" y="4915"/>
                    <a:pt x="8979" y="5104"/>
                    <a:pt x="9326" y="5293"/>
                  </a:cubicBezTo>
                  <a:cubicBezTo>
                    <a:pt x="9798" y="5577"/>
                    <a:pt x="10208" y="5860"/>
                    <a:pt x="10428" y="6049"/>
                  </a:cubicBezTo>
                  <a:cubicBezTo>
                    <a:pt x="10208" y="6238"/>
                    <a:pt x="9798" y="6522"/>
                    <a:pt x="9326" y="6805"/>
                  </a:cubicBezTo>
                  <a:cubicBezTo>
                    <a:pt x="8979" y="6994"/>
                    <a:pt x="8570" y="7215"/>
                    <a:pt x="8065" y="7372"/>
                  </a:cubicBezTo>
                  <a:cubicBezTo>
                    <a:pt x="8349" y="6994"/>
                    <a:pt x="8475" y="6522"/>
                    <a:pt x="8475" y="6049"/>
                  </a:cubicBezTo>
                  <a:cubicBezTo>
                    <a:pt x="8475" y="5514"/>
                    <a:pt x="8318" y="5104"/>
                    <a:pt x="8065" y="4695"/>
                  </a:cubicBezTo>
                  <a:close/>
                  <a:moveTo>
                    <a:pt x="3970" y="4726"/>
                  </a:moveTo>
                  <a:cubicBezTo>
                    <a:pt x="3718" y="5136"/>
                    <a:pt x="3592" y="5608"/>
                    <a:pt x="3592" y="6081"/>
                  </a:cubicBezTo>
                  <a:cubicBezTo>
                    <a:pt x="3529" y="6553"/>
                    <a:pt x="3686" y="7026"/>
                    <a:pt x="3970" y="7435"/>
                  </a:cubicBezTo>
                  <a:cubicBezTo>
                    <a:pt x="3497" y="7215"/>
                    <a:pt x="3056" y="7026"/>
                    <a:pt x="2710" y="6837"/>
                  </a:cubicBezTo>
                  <a:cubicBezTo>
                    <a:pt x="2237" y="6553"/>
                    <a:pt x="1859" y="6270"/>
                    <a:pt x="1607" y="6081"/>
                  </a:cubicBezTo>
                  <a:cubicBezTo>
                    <a:pt x="1859" y="5892"/>
                    <a:pt x="2237" y="5608"/>
                    <a:pt x="2710" y="5325"/>
                  </a:cubicBezTo>
                  <a:cubicBezTo>
                    <a:pt x="3056" y="5136"/>
                    <a:pt x="3466" y="4915"/>
                    <a:pt x="3970" y="4726"/>
                  </a:cubicBezTo>
                  <a:close/>
                  <a:moveTo>
                    <a:pt x="6018" y="4285"/>
                  </a:moveTo>
                  <a:cubicBezTo>
                    <a:pt x="6994" y="4285"/>
                    <a:pt x="7782" y="5073"/>
                    <a:pt x="7782" y="6049"/>
                  </a:cubicBezTo>
                  <a:cubicBezTo>
                    <a:pt x="7782" y="7026"/>
                    <a:pt x="6994" y="7814"/>
                    <a:pt x="6018" y="7814"/>
                  </a:cubicBezTo>
                  <a:cubicBezTo>
                    <a:pt x="5041" y="7814"/>
                    <a:pt x="4253" y="7026"/>
                    <a:pt x="4253" y="6049"/>
                  </a:cubicBezTo>
                  <a:cubicBezTo>
                    <a:pt x="4253" y="5073"/>
                    <a:pt x="5041" y="4285"/>
                    <a:pt x="6018" y="4285"/>
                  </a:cubicBezTo>
                  <a:close/>
                  <a:moveTo>
                    <a:pt x="10554" y="6805"/>
                  </a:moveTo>
                  <a:lnTo>
                    <a:pt x="10554" y="9956"/>
                  </a:lnTo>
                  <a:lnTo>
                    <a:pt x="10239" y="9956"/>
                  </a:lnTo>
                  <a:cubicBezTo>
                    <a:pt x="10050" y="9956"/>
                    <a:pt x="9893" y="10113"/>
                    <a:pt x="9893" y="10302"/>
                  </a:cubicBezTo>
                  <a:lnTo>
                    <a:pt x="9893" y="10649"/>
                  </a:lnTo>
                  <a:lnTo>
                    <a:pt x="2143" y="10649"/>
                  </a:lnTo>
                  <a:lnTo>
                    <a:pt x="2143" y="10302"/>
                  </a:lnTo>
                  <a:cubicBezTo>
                    <a:pt x="2143" y="10113"/>
                    <a:pt x="1985" y="9956"/>
                    <a:pt x="1764" y="9956"/>
                  </a:cubicBezTo>
                  <a:lnTo>
                    <a:pt x="1418" y="9956"/>
                  </a:lnTo>
                  <a:lnTo>
                    <a:pt x="1418" y="6805"/>
                  </a:lnTo>
                  <a:cubicBezTo>
                    <a:pt x="1670" y="6994"/>
                    <a:pt x="1985" y="7183"/>
                    <a:pt x="2332" y="7435"/>
                  </a:cubicBezTo>
                  <a:cubicBezTo>
                    <a:pt x="3182" y="7940"/>
                    <a:pt x="4505" y="8538"/>
                    <a:pt x="5986" y="8538"/>
                  </a:cubicBezTo>
                  <a:cubicBezTo>
                    <a:pt x="7498" y="8538"/>
                    <a:pt x="8790" y="7940"/>
                    <a:pt x="9641" y="7435"/>
                  </a:cubicBezTo>
                  <a:cubicBezTo>
                    <a:pt x="10019" y="7215"/>
                    <a:pt x="10334" y="6994"/>
                    <a:pt x="10554" y="6805"/>
                  </a:cubicBezTo>
                  <a:close/>
                  <a:moveTo>
                    <a:pt x="1418" y="10617"/>
                  </a:moveTo>
                  <a:lnTo>
                    <a:pt x="1418" y="11311"/>
                  </a:lnTo>
                  <a:lnTo>
                    <a:pt x="693" y="11311"/>
                  </a:lnTo>
                  <a:lnTo>
                    <a:pt x="693" y="10617"/>
                  </a:lnTo>
                  <a:close/>
                  <a:moveTo>
                    <a:pt x="11310" y="10617"/>
                  </a:moveTo>
                  <a:lnTo>
                    <a:pt x="11310" y="11311"/>
                  </a:lnTo>
                  <a:lnTo>
                    <a:pt x="10586" y="11311"/>
                  </a:lnTo>
                  <a:lnTo>
                    <a:pt x="10586" y="10617"/>
                  </a:lnTo>
                  <a:close/>
                  <a:moveTo>
                    <a:pt x="347" y="0"/>
                  </a:moveTo>
                  <a:cubicBezTo>
                    <a:pt x="158" y="0"/>
                    <a:pt x="0" y="189"/>
                    <a:pt x="0" y="378"/>
                  </a:cubicBezTo>
                  <a:lnTo>
                    <a:pt x="0" y="1796"/>
                  </a:lnTo>
                  <a:cubicBezTo>
                    <a:pt x="0" y="1985"/>
                    <a:pt x="158" y="2143"/>
                    <a:pt x="347" y="2143"/>
                  </a:cubicBezTo>
                  <a:lnTo>
                    <a:pt x="693" y="2143"/>
                  </a:lnTo>
                  <a:lnTo>
                    <a:pt x="693" y="9893"/>
                  </a:lnTo>
                  <a:lnTo>
                    <a:pt x="347" y="9893"/>
                  </a:lnTo>
                  <a:cubicBezTo>
                    <a:pt x="158" y="9893"/>
                    <a:pt x="0" y="10050"/>
                    <a:pt x="0" y="10239"/>
                  </a:cubicBezTo>
                  <a:lnTo>
                    <a:pt x="0" y="11657"/>
                  </a:lnTo>
                  <a:cubicBezTo>
                    <a:pt x="0" y="11878"/>
                    <a:pt x="158" y="12035"/>
                    <a:pt x="347" y="12035"/>
                  </a:cubicBezTo>
                  <a:lnTo>
                    <a:pt x="1764" y="12035"/>
                  </a:lnTo>
                  <a:cubicBezTo>
                    <a:pt x="1954" y="12035"/>
                    <a:pt x="2111" y="11878"/>
                    <a:pt x="2111" y="11657"/>
                  </a:cubicBezTo>
                  <a:lnTo>
                    <a:pt x="2111" y="11311"/>
                  </a:lnTo>
                  <a:lnTo>
                    <a:pt x="9893" y="11311"/>
                  </a:lnTo>
                  <a:lnTo>
                    <a:pt x="9893" y="11657"/>
                  </a:lnTo>
                  <a:cubicBezTo>
                    <a:pt x="9893" y="11878"/>
                    <a:pt x="10050" y="12035"/>
                    <a:pt x="10239" y="12035"/>
                  </a:cubicBezTo>
                  <a:lnTo>
                    <a:pt x="11657" y="12035"/>
                  </a:lnTo>
                  <a:cubicBezTo>
                    <a:pt x="11846" y="12035"/>
                    <a:pt x="12004" y="11878"/>
                    <a:pt x="12004" y="11657"/>
                  </a:cubicBezTo>
                  <a:lnTo>
                    <a:pt x="12004" y="10239"/>
                  </a:lnTo>
                  <a:cubicBezTo>
                    <a:pt x="12004" y="10050"/>
                    <a:pt x="11846" y="9893"/>
                    <a:pt x="11657" y="9893"/>
                  </a:cubicBezTo>
                  <a:lnTo>
                    <a:pt x="11310" y="9893"/>
                  </a:lnTo>
                  <a:lnTo>
                    <a:pt x="11310" y="2143"/>
                  </a:lnTo>
                  <a:lnTo>
                    <a:pt x="11657" y="2143"/>
                  </a:lnTo>
                  <a:cubicBezTo>
                    <a:pt x="11846" y="2143"/>
                    <a:pt x="12004" y="1985"/>
                    <a:pt x="12004" y="1796"/>
                  </a:cubicBezTo>
                  <a:lnTo>
                    <a:pt x="12004" y="378"/>
                  </a:lnTo>
                  <a:cubicBezTo>
                    <a:pt x="12004" y="189"/>
                    <a:pt x="11846" y="0"/>
                    <a:pt x="11657" y="0"/>
                  </a:cubicBezTo>
                  <a:lnTo>
                    <a:pt x="10239" y="0"/>
                  </a:lnTo>
                  <a:cubicBezTo>
                    <a:pt x="10050" y="0"/>
                    <a:pt x="9893" y="189"/>
                    <a:pt x="9893" y="378"/>
                  </a:cubicBezTo>
                  <a:lnTo>
                    <a:pt x="9893" y="725"/>
                  </a:lnTo>
                  <a:lnTo>
                    <a:pt x="2111" y="725"/>
                  </a:lnTo>
                  <a:lnTo>
                    <a:pt x="2111" y="378"/>
                  </a:lnTo>
                  <a:cubicBezTo>
                    <a:pt x="2111" y="189"/>
                    <a:pt x="1954"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48509525" y="2097050"/>
              <a:ext cx="52800" cy="52775"/>
            </a:xfrm>
            <a:custGeom>
              <a:avLst/>
              <a:gdLst/>
              <a:ahLst/>
              <a:cxnLst/>
              <a:rect l="l" t="t" r="r" b="b"/>
              <a:pathLst>
                <a:path w="2112" h="2111" extrusionOk="0">
                  <a:moveTo>
                    <a:pt x="1041" y="725"/>
                  </a:moveTo>
                  <a:cubicBezTo>
                    <a:pt x="1230" y="725"/>
                    <a:pt x="1387" y="882"/>
                    <a:pt x="1387" y="1071"/>
                  </a:cubicBezTo>
                  <a:cubicBezTo>
                    <a:pt x="1387" y="1260"/>
                    <a:pt x="1230" y="1418"/>
                    <a:pt x="1041" y="1418"/>
                  </a:cubicBezTo>
                  <a:cubicBezTo>
                    <a:pt x="852" y="1418"/>
                    <a:pt x="694" y="1260"/>
                    <a:pt x="694" y="1071"/>
                  </a:cubicBezTo>
                  <a:cubicBezTo>
                    <a:pt x="694" y="882"/>
                    <a:pt x="852" y="725"/>
                    <a:pt x="1041" y="725"/>
                  </a:cubicBezTo>
                  <a:close/>
                  <a:moveTo>
                    <a:pt x="1041" y="0"/>
                  </a:moveTo>
                  <a:cubicBezTo>
                    <a:pt x="442" y="0"/>
                    <a:pt x="1" y="473"/>
                    <a:pt x="1" y="1071"/>
                  </a:cubicBezTo>
                  <a:cubicBezTo>
                    <a:pt x="1" y="1670"/>
                    <a:pt x="442" y="2111"/>
                    <a:pt x="1041" y="2111"/>
                  </a:cubicBezTo>
                  <a:cubicBezTo>
                    <a:pt x="1639" y="2111"/>
                    <a:pt x="2112" y="1670"/>
                    <a:pt x="2112" y="1071"/>
                  </a:cubicBezTo>
                  <a:cubicBezTo>
                    <a:pt x="2112" y="473"/>
                    <a:pt x="1639" y="0"/>
                    <a:pt x="1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37"/>
          <p:cNvGrpSpPr/>
          <p:nvPr/>
        </p:nvGrpSpPr>
        <p:grpSpPr>
          <a:xfrm>
            <a:off x="4460483" y="2291767"/>
            <a:ext cx="263682" cy="308301"/>
            <a:chOff x="-48271690" y="2342650"/>
            <a:chExt cx="256800" cy="300225"/>
          </a:xfrm>
        </p:grpSpPr>
        <p:sp>
          <p:nvSpPr>
            <p:cNvPr id="1538" name="Google Shape;1538;p37"/>
            <p:cNvSpPr/>
            <p:nvPr/>
          </p:nvSpPr>
          <p:spPr>
            <a:xfrm>
              <a:off x="-4827169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4822994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4818504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ubtitle 4"/>
          <p:cNvSpPr>
            <a:spLocks noGrp="1"/>
          </p:cNvSpPr>
          <p:nvPr>
            <p:ph type="subTitle" idx="1"/>
          </p:nvPr>
        </p:nvSpPr>
        <p:spPr>
          <a:xfrm flipH="1">
            <a:off x="546343" y="479378"/>
            <a:ext cx="4177822" cy="2406326"/>
          </a:xfrm>
        </p:spPr>
        <p:txBody>
          <a:bodyPr/>
          <a:lstStyle/>
          <a:p>
            <a:pPr marL="0" indent="0"/>
            <a:r>
              <a:rPr lang="en-US" sz="1400" dirty="0">
                <a:latin typeface="Times New Roman" pitchFamily="18" charset="0"/>
                <a:cs typeface="Times New Roman" pitchFamily="18" charset="0"/>
              </a:rPr>
              <a:t>6. </a:t>
            </a:r>
            <a:r>
              <a:rPr lang="en-US" sz="1400" dirty="0" err="1">
                <a:latin typeface="Times New Roman" pitchFamily="18" charset="0"/>
                <a:cs typeface="Times New Roman" pitchFamily="18" charset="0"/>
              </a:rPr>
              <a:t>Tidak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Mubazir</a:t>
            </a:r>
            <a:endParaRPr lang="en-US" sz="1400" dirty="0">
              <a:latin typeface="Times New Roman" pitchFamily="18" charset="0"/>
              <a:cs typeface="Times New Roman" pitchFamily="18" charset="0"/>
            </a:endParaRPr>
          </a:p>
          <a:p>
            <a:pPr marL="0" indent="0"/>
            <a:endParaRPr lang="en-US" sz="1400" dirty="0">
              <a:latin typeface="Times New Roman" pitchFamily="18" charset="0"/>
              <a:cs typeface="Times New Roman" pitchFamily="18" charset="0"/>
            </a:endParaRPr>
          </a:p>
          <a:p>
            <a:pPr marL="0" indent="0"/>
            <a:r>
              <a:rPr lang="en-US" sz="1400" dirty="0">
                <a:latin typeface="Times New Roman" pitchFamily="18" charset="0"/>
                <a:cs typeface="Times New Roman" pitchFamily="18" charset="0"/>
              </a:rPr>
              <a:t>Allah </a:t>
            </a:r>
            <a:r>
              <a:rPr lang="en-US" sz="1400" dirty="0" err="1">
                <a:latin typeface="Times New Roman" pitchFamily="18" charset="0"/>
                <a:cs typeface="Times New Roman" pitchFamily="18" charset="0"/>
              </a:rPr>
              <a:t>sangat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melaknat</a:t>
            </a:r>
            <a:r>
              <a:rPr lang="en-US" sz="1400" dirty="0">
                <a:latin typeface="Times New Roman" pitchFamily="18" charset="0"/>
                <a:cs typeface="Times New Roman" pitchFamily="18" charset="0"/>
              </a:rPr>
              <a:t> orang-orang yang </a:t>
            </a:r>
            <a:r>
              <a:rPr lang="en-US" sz="1400" dirty="0" err="1">
                <a:latin typeface="Times New Roman" pitchFamily="18" charset="0"/>
                <a:cs typeface="Times New Roman" pitchFamily="18" charset="0"/>
              </a:rPr>
              <a:t>berlebihan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dalam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melakukan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segala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sesuatu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Baik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dari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berpakaian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hingga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dalam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minum</a:t>
            </a:r>
            <a:r>
              <a:rPr lang="en-US" sz="1400" dirty="0">
                <a:latin typeface="Times New Roman" pitchFamily="18" charset="0"/>
                <a:cs typeface="Times New Roman" pitchFamily="18" charset="0"/>
              </a:rPr>
              <a:t>. Kita </a:t>
            </a:r>
            <a:r>
              <a:rPr lang="en-US" sz="1400" dirty="0" err="1">
                <a:latin typeface="Times New Roman" pitchFamily="18" charset="0"/>
                <a:cs typeface="Times New Roman" pitchFamily="18" charset="0"/>
              </a:rPr>
              <a:t>dianjurkan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untuk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secukupnya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tidak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rakus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perlu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mengambil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porsi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melebihi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kemampuan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perut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membuat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kekenyangan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atau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tidak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habis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termakan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Parahnya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lagi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bila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makanan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sisa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tersebut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akhirnya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terbuang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sia-sia</a:t>
            </a:r>
            <a:r>
              <a:rPr lang="en-US" sz="1400" dirty="0">
                <a:latin typeface="Times New Roman" pitchFamily="18" charset="0"/>
                <a:cs typeface="Times New Roman" pitchFamily="18" charset="0"/>
              </a:rPr>
              <a:t>.</a:t>
            </a:r>
          </a:p>
          <a:p>
            <a:endParaRPr lang="en-US" dirty="0"/>
          </a:p>
        </p:txBody>
      </p:sp>
      <p:sp>
        <p:nvSpPr>
          <p:cNvPr id="7" name="Subtitle 6"/>
          <p:cNvSpPr>
            <a:spLocks noGrp="1"/>
          </p:cNvSpPr>
          <p:nvPr>
            <p:ph type="subTitle" idx="5"/>
          </p:nvPr>
        </p:nvSpPr>
        <p:spPr>
          <a:xfrm flipH="1">
            <a:off x="980388" y="3170712"/>
            <a:ext cx="6798512" cy="1377580"/>
          </a:xfrm>
        </p:spPr>
        <p:txBody>
          <a:bodyPr/>
          <a:lstStyle/>
          <a:p>
            <a:pPr marL="0" indent="0"/>
            <a:r>
              <a:rPr lang="en-US" sz="1600" dirty="0">
                <a:latin typeface="Times New Roman" pitchFamily="18" charset="0"/>
                <a:cs typeface="Times New Roman" pitchFamily="18" charset="0"/>
              </a:rPr>
              <a:t>7. </a:t>
            </a:r>
            <a:r>
              <a:rPr lang="en-US" sz="1600" dirty="0" err="1">
                <a:latin typeface="Times New Roman" pitchFamily="18" charset="0"/>
                <a:cs typeface="Times New Roman" pitchFamily="18" charset="0"/>
              </a:rPr>
              <a:t>Makan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Minum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Sepertiga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Bagian</a:t>
            </a:r>
            <a:endParaRPr lang="en-US" sz="1600" dirty="0">
              <a:latin typeface="Times New Roman" pitchFamily="18" charset="0"/>
              <a:cs typeface="Times New Roman" pitchFamily="18" charset="0"/>
            </a:endParaRPr>
          </a:p>
          <a:p>
            <a:pPr marL="0" indent="0"/>
            <a:endParaRPr lang="en-US" sz="1600" dirty="0">
              <a:latin typeface="Times New Roman" pitchFamily="18" charset="0"/>
              <a:cs typeface="Times New Roman" pitchFamily="18" charset="0"/>
            </a:endParaRPr>
          </a:p>
          <a:p>
            <a:pPr marL="0" indent="0"/>
            <a:r>
              <a:rPr lang="en-US" sz="1600" dirty="0" err="1">
                <a:latin typeface="Times New Roman" pitchFamily="18" charset="0"/>
                <a:cs typeface="Times New Roman" pitchFamily="18" charset="0"/>
              </a:rPr>
              <a:t>Memperjelas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pada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pembahasan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sebelumnya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Rasulullah</a:t>
            </a:r>
            <a:r>
              <a:rPr lang="en-US" sz="1600" dirty="0">
                <a:latin typeface="Times New Roman" pitchFamily="18" charset="0"/>
                <a:cs typeface="Times New Roman" pitchFamily="18" charset="0"/>
              </a:rPr>
              <a:t> SAW </a:t>
            </a:r>
            <a:r>
              <a:rPr lang="en-US" sz="1600" dirty="0" err="1">
                <a:latin typeface="Times New Roman" pitchFamily="18" charset="0"/>
                <a:cs typeface="Times New Roman" pitchFamily="18" charset="0"/>
              </a:rPr>
              <a:t>mengingatkan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bahwa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perut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bukanlah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wadah</a:t>
            </a:r>
            <a:r>
              <a:rPr lang="en-US" sz="1600" dirty="0">
                <a:latin typeface="Times New Roman" pitchFamily="18" charset="0"/>
                <a:cs typeface="Times New Roman" pitchFamily="18" charset="0"/>
              </a:rPr>
              <a:t> yang </a:t>
            </a:r>
            <a:r>
              <a:rPr lang="en-US" sz="1600" dirty="0" err="1">
                <a:latin typeface="Times New Roman" pitchFamily="18" charset="0"/>
                <a:cs typeface="Times New Roman" pitchFamily="18" charset="0"/>
              </a:rPr>
              <a:t>siap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diisi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apa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saja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sesuai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keinginan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atau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nafsu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semata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Jangan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sampai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melebihi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batas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membuat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sendiri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kesakitan</a:t>
            </a:r>
            <a:r>
              <a:rPr lang="en-US" sz="16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grpSp>
        <p:nvGrpSpPr>
          <p:cNvPr id="1556" name="Google Shape;1556;p38"/>
          <p:cNvGrpSpPr/>
          <p:nvPr/>
        </p:nvGrpSpPr>
        <p:grpSpPr>
          <a:xfrm>
            <a:off x="4345625" y="3159713"/>
            <a:ext cx="7186900" cy="4132775"/>
            <a:chOff x="235075" y="777725"/>
            <a:chExt cx="7186900" cy="4132775"/>
          </a:xfrm>
        </p:grpSpPr>
        <p:sp>
          <p:nvSpPr>
            <p:cNvPr id="1557" name="Google Shape;1557;p38"/>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8"/>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38"/>
          <p:cNvGrpSpPr/>
          <p:nvPr/>
        </p:nvGrpSpPr>
        <p:grpSpPr>
          <a:xfrm rot="-1056684">
            <a:off x="8363288" y="178459"/>
            <a:ext cx="1533784" cy="3488197"/>
            <a:chOff x="2650500" y="238500"/>
            <a:chExt cx="2300750" cy="5232700"/>
          </a:xfrm>
        </p:grpSpPr>
        <p:sp>
          <p:nvSpPr>
            <p:cNvPr id="1560" name="Google Shape;1560;p38"/>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8"/>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8"/>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8"/>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4" name="Google Shape;1564;p38"/>
          <p:cNvSpPr/>
          <p:nvPr/>
        </p:nvSpPr>
        <p:spPr>
          <a:xfrm flipH="1">
            <a:off x="4591974" y="1793781"/>
            <a:ext cx="2419903" cy="1845109"/>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8"/>
          <p:cNvSpPr txBox="1">
            <a:spLocks noGrp="1"/>
          </p:cNvSpPr>
          <p:nvPr>
            <p:ph type="subTitle" idx="1"/>
          </p:nvPr>
        </p:nvSpPr>
        <p:spPr>
          <a:xfrm>
            <a:off x="2814452" y="561366"/>
            <a:ext cx="5303913" cy="3903756"/>
          </a:xfrm>
          <a:prstGeom prst="rect">
            <a:avLst/>
          </a:prstGeom>
        </p:spPr>
        <p:txBody>
          <a:bodyPr spcFirstLastPara="1" wrap="square" lIns="91425" tIns="91425" rIns="91425" bIns="91425" anchor="t" anchorCtr="0">
            <a:noAutofit/>
          </a:bodyPr>
          <a:lstStyle/>
          <a:p>
            <a:pPr marL="0" indent="0"/>
            <a:r>
              <a:rPr lang="en-US" sz="1800" dirty="0" smtClean="0">
                <a:latin typeface="Times New Roman" pitchFamily="18" charset="0"/>
                <a:cs typeface="Times New Roman" pitchFamily="18" charset="0"/>
              </a:rPr>
              <a:t>8</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Segera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Hidangan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Disiapkan</a:t>
            </a:r>
            <a:endParaRPr lang="en-US" sz="1800" dirty="0">
              <a:latin typeface="Times New Roman" pitchFamily="18" charset="0"/>
              <a:cs typeface="Times New Roman" pitchFamily="18" charset="0"/>
            </a:endParaRPr>
          </a:p>
          <a:p>
            <a:pPr marL="0" indent="0"/>
            <a:endParaRPr lang="en-US" sz="1800" dirty="0">
              <a:latin typeface="Times New Roman" pitchFamily="18" charset="0"/>
              <a:cs typeface="Times New Roman" pitchFamily="18" charset="0"/>
            </a:endParaRPr>
          </a:p>
          <a:p>
            <a:pPr marL="0" indent="0"/>
            <a:r>
              <a:rPr lang="en-US" sz="1800" dirty="0" err="1">
                <a:latin typeface="Times New Roman" pitchFamily="18" charset="0"/>
                <a:cs typeface="Times New Roman" pitchFamily="18" charset="0"/>
              </a:rPr>
              <a:t>Adab</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minum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berikutnya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yakni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menyegerakan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hidangan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telah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disiapkan</a:t>
            </a:r>
            <a:r>
              <a:rPr lang="en-US" sz="1800" dirty="0">
                <a:latin typeface="Times New Roman" pitchFamily="18" charset="0"/>
                <a:cs typeface="Times New Roman" pitchFamily="18" charset="0"/>
              </a:rPr>
              <a:t>. Hal </a:t>
            </a:r>
            <a:r>
              <a:rPr lang="en-US" sz="1800" dirty="0" err="1">
                <a:latin typeface="Times New Roman" pitchFamily="18" charset="0"/>
                <a:cs typeface="Times New Roman" pitchFamily="18" charset="0"/>
              </a:rPr>
              <a:t>ini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berkaitan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kasus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salat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adzan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berkumandang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kita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diperbolehkan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menyantap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dahulu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Karena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apabila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salat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keadaan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makanan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sudah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siap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sangat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lapar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maka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dikhawatirkan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salat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menjadi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tidak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tenang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memikirkan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makanan</a:t>
            </a:r>
            <a:r>
              <a:rPr lang="en-US" sz="1800" dirty="0">
                <a:latin typeface="Times New Roman" pitchFamily="18" charset="0"/>
                <a:cs typeface="Times New Roman" pitchFamily="18" charset="0"/>
              </a:rPr>
              <a:t>.</a:t>
            </a:r>
          </a:p>
          <a:p>
            <a:pPr marL="0" indent="0"/>
            <a:endParaRPr lang="en-US" sz="1800" b="1" dirty="0">
              <a:latin typeface="Times New Roman" pitchFamily="18" charset="0"/>
              <a:cs typeface="Times New Roman" pitchFamily="18" charset="0"/>
            </a:endParaRPr>
          </a:p>
          <a:p>
            <a:pPr marL="0" indent="0"/>
            <a:r>
              <a:rPr lang="en-US" sz="1800" dirty="0">
                <a:latin typeface="Times New Roman" pitchFamily="18" charset="0"/>
                <a:cs typeface="Times New Roman" pitchFamily="18" charset="0"/>
              </a:rPr>
              <a:t>9. </a:t>
            </a:r>
            <a:r>
              <a:rPr lang="en-US" sz="1800" dirty="0" err="1">
                <a:latin typeface="Times New Roman" pitchFamily="18" charset="0"/>
                <a:cs typeface="Times New Roman" pitchFamily="18" charset="0"/>
              </a:rPr>
              <a:t>Akhiri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Makan</a:t>
            </a:r>
            <a:r>
              <a:rPr lang="en-US" sz="1800" dirty="0">
                <a:latin typeface="Times New Roman" pitchFamily="18" charset="0"/>
                <a:cs typeface="Times New Roman" pitchFamily="18" charset="0"/>
              </a:rPr>
              <a:t> &amp; </a:t>
            </a:r>
            <a:r>
              <a:rPr lang="en-US" sz="1800" dirty="0" err="1">
                <a:latin typeface="Times New Roman" pitchFamily="18" charset="0"/>
                <a:cs typeface="Times New Roman" pitchFamily="18" charset="0"/>
              </a:rPr>
              <a:t>Minum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Berdoa</a:t>
            </a:r>
            <a:endParaRPr lang="en-US" sz="1800" dirty="0">
              <a:latin typeface="Times New Roman" pitchFamily="18" charset="0"/>
              <a:cs typeface="Times New Roman" pitchFamily="18" charset="0"/>
            </a:endParaRPr>
          </a:p>
          <a:p>
            <a:pPr marL="0" indent="0"/>
            <a:endParaRPr lang="en-US" sz="1800" dirty="0">
              <a:latin typeface="Times New Roman" pitchFamily="18" charset="0"/>
              <a:cs typeface="Times New Roman" pitchFamily="18" charset="0"/>
            </a:endParaRPr>
          </a:p>
          <a:p>
            <a:pPr marL="0" indent="0"/>
            <a:r>
              <a:rPr lang="en-US" sz="1800" dirty="0" err="1">
                <a:latin typeface="Times New Roman" pitchFamily="18" charset="0"/>
                <a:cs typeface="Times New Roman" pitchFamily="18" charset="0"/>
              </a:rPr>
              <a:t>Selain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dibuka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tutuplah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prosesi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kita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juga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berdoa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Sebagai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mengucap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syukur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makanan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disantap</a:t>
            </a:r>
            <a:r>
              <a:rPr lang="en-US" sz="1800" dirty="0">
                <a:latin typeface="Times New Roman" pitchFamily="18" charset="0"/>
                <a:cs typeface="Times New Roman" pitchFamily="18" charset="0"/>
              </a:rPr>
              <a:t>.</a:t>
            </a:r>
          </a:p>
          <a:p>
            <a:pPr marL="0" indent="0"/>
            <a:endParaRPr lang="en-US" dirty="0"/>
          </a:p>
          <a:p>
            <a:pPr marL="0" lvl="0" indent="0" algn="l" rtl="0">
              <a:spcBef>
                <a:spcPts val="0"/>
              </a:spcBef>
              <a:spcAft>
                <a:spcPts val="0"/>
              </a:spcAft>
              <a:buNone/>
            </a:pPr>
            <a:endParaRPr dirty="0"/>
          </a:p>
        </p:txBody>
      </p:sp>
      <p:grpSp>
        <p:nvGrpSpPr>
          <p:cNvPr id="1571" name="Google Shape;1571;p38"/>
          <p:cNvGrpSpPr/>
          <p:nvPr/>
        </p:nvGrpSpPr>
        <p:grpSpPr>
          <a:xfrm>
            <a:off x="-1374359" y="-535064"/>
            <a:ext cx="2512923" cy="1944905"/>
            <a:chOff x="434475" y="237850"/>
            <a:chExt cx="6749725" cy="5224025"/>
          </a:xfrm>
        </p:grpSpPr>
        <p:sp>
          <p:nvSpPr>
            <p:cNvPr id="1572" name="Google Shape;1572;p38"/>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38"/>
          <p:cNvGrpSpPr/>
          <p:nvPr/>
        </p:nvGrpSpPr>
        <p:grpSpPr>
          <a:xfrm>
            <a:off x="-843148" y="2995117"/>
            <a:ext cx="3265691" cy="2233007"/>
            <a:chOff x="769235" y="2959709"/>
            <a:chExt cx="1708778" cy="1094369"/>
          </a:xfrm>
        </p:grpSpPr>
        <p:sp>
          <p:nvSpPr>
            <p:cNvPr id="1575" name="Google Shape;1575;p38"/>
            <p:cNvSpPr/>
            <p:nvPr/>
          </p:nvSpPr>
          <p:spPr>
            <a:xfrm>
              <a:off x="919144" y="3260104"/>
              <a:ext cx="56888" cy="42906"/>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1069356" y="3110142"/>
              <a:ext cx="56793" cy="4283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1219265" y="2959768"/>
              <a:ext cx="57001" cy="4293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1069261" y="3260104"/>
              <a:ext cx="56888" cy="42906"/>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1223584" y="3109778"/>
              <a:ext cx="48321" cy="43186"/>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1373862" y="2959709"/>
              <a:ext cx="48000" cy="43126"/>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8"/>
            <p:cNvSpPr/>
            <p:nvPr/>
          </p:nvSpPr>
          <p:spPr>
            <a:xfrm>
              <a:off x="1219217" y="3260104"/>
              <a:ext cx="56888" cy="43025"/>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69317" y="3109856"/>
              <a:ext cx="56906" cy="4280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519452" y="2959763"/>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1373862" y="3259782"/>
              <a:ext cx="48000" cy="43126"/>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1519452" y="3109754"/>
              <a:ext cx="56751" cy="43067"/>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1519386" y="3259919"/>
              <a:ext cx="56954" cy="42852"/>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p:nvPr/>
          </p:nvSpPr>
          <p:spPr>
            <a:xfrm>
              <a:off x="769235" y="3260098"/>
              <a:ext cx="56841" cy="42971"/>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8"/>
            <p:cNvSpPr/>
            <p:nvPr/>
          </p:nvSpPr>
          <p:spPr>
            <a:xfrm>
              <a:off x="923511" y="3109784"/>
              <a:ext cx="47994" cy="43144"/>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8"/>
            <p:cNvSpPr/>
            <p:nvPr/>
          </p:nvSpPr>
          <p:spPr>
            <a:xfrm>
              <a:off x="1069261" y="2959763"/>
              <a:ext cx="56793" cy="42936"/>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a:off x="1669575" y="3260104"/>
              <a:ext cx="56882" cy="42906"/>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8"/>
            <p:cNvSpPr/>
            <p:nvPr/>
          </p:nvSpPr>
          <p:spPr>
            <a:xfrm>
              <a:off x="1819620" y="3110142"/>
              <a:ext cx="56954" cy="4283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8"/>
            <p:cNvSpPr/>
            <p:nvPr/>
          </p:nvSpPr>
          <p:spPr>
            <a:xfrm>
              <a:off x="1819692" y="3260104"/>
              <a:ext cx="56882" cy="42906"/>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a:off x="1974009" y="3109778"/>
              <a:ext cx="48160" cy="43186"/>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a:off x="1969648" y="3260104"/>
              <a:ext cx="56882" cy="43025"/>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a:off x="2124287" y="3259782"/>
              <a:ext cx="48000" cy="43186"/>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a:off x="2269882" y="3109754"/>
              <a:ext cx="56745" cy="43067"/>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a:off x="2269811" y="3259919"/>
              <a:ext cx="56954" cy="42852"/>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a:off x="1669616" y="2960031"/>
              <a:ext cx="56841" cy="42846"/>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a:off x="1674096" y="3109784"/>
              <a:ext cx="48000" cy="43144"/>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a:off x="1819692" y="2959763"/>
              <a:ext cx="56793" cy="42936"/>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a:off x="1219217" y="3560660"/>
              <a:ext cx="56841" cy="42828"/>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a:off x="1369334" y="3410596"/>
              <a:ext cx="56751" cy="4294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a:off x="919192" y="4011172"/>
              <a:ext cx="56841" cy="42888"/>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8"/>
            <p:cNvSpPr/>
            <p:nvPr/>
          </p:nvSpPr>
          <p:spPr>
            <a:xfrm>
              <a:off x="1069356" y="3861049"/>
              <a:ext cx="56793" cy="42918"/>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8"/>
            <p:cNvSpPr/>
            <p:nvPr/>
          </p:nvSpPr>
          <p:spPr>
            <a:xfrm>
              <a:off x="1219265" y="3710753"/>
              <a:ext cx="57001" cy="42852"/>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8"/>
            <p:cNvSpPr/>
            <p:nvPr/>
          </p:nvSpPr>
          <p:spPr>
            <a:xfrm>
              <a:off x="1373862" y="3560624"/>
              <a:ext cx="48000" cy="43383"/>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8"/>
            <p:cNvSpPr/>
            <p:nvPr/>
          </p:nvSpPr>
          <p:spPr>
            <a:xfrm>
              <a:off x="1519452" y="3410596"/>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1069261" y="4011011"/>
              <a:ext cx="56888" cy="42989"/>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1223584" y="3860739"/>
              <a:ext cx="48321" cy="43132"/>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1373862" y="3710676"/>
              <a:ext cx="48000" cy="43067"/>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1519386" y="3560654"/>
              <a:ext cx="56954" cy="4283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1219217" y="4011172"/>
              <a:ext cx="56888" cy="42906"/>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1369430" y="3860787"/>
              <a:ext cx="56793" cy="42936"/>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1519452" y="3710753"/>
              <a:ext cx="56793" cy="42852"/>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1373862" y="4010808"/>
              <a:ext cx="48000" cy="43144"/>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1519452" y="3860721"/>
              <a:ext cx="56751" cy="43007"/>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1519386" y="4010844"/>
              <a:ext cx="56954" cy="42834"/>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8"/>
            <p:cNvSpPr/>
            <p:nvPr/>
          </p:nvSpPr>
          <p:spPr>
            <a:xfrm>
              <a:off x="774037" y="3410596"/>
              <a:ext cx="47350" cy="42799"/>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8"/>
            <p:cNvSpPr/>
            <p:nvPr/>
          </p:nvSpPr>
          <p:spPr>
            <a:xfrm>
              <a:off x="923511" y="3410549"/>
              <a:ext cx="48160" cy="43079"/>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8"/>
            <p:cNvSpPr/>
            <p:nvPr/>
          </p:nvSpPr>
          <p:spPr>
            <a:xfrm>
              <a:off x="919144" y="3560654"/>
              <a:ext cx="56751" cy="42840"/>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8"/>
            <p:cNvSpPr/>
            <p:nvPr/>
          </p:nvSpPr>
          <p:spPr>
            <a:xfrm>
              <a:off x="1069100" y="3410561"/>
              <a:ext cx="57001" cy="42971"/>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8"/>
            <p:cNvSpPr/>
            <p:nvPr/>
          </p:nvSpPr>
          <p:spPr>
            <a:xfrm>
              <a:off x="769235" y="3861055"/>
              <a:ext cx="56841" cy="42846"/>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8"/>
            <p:cNvSpPr/>
            <p:nvPr/>
          </p:nvSpPr>
          <p:spPr>
            <a:xfrm>
              <a:off x="919192" y="3710938"/>
              <a:ext cx="56841" cy="42971"/>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8"/>
            <p:cNvSpPr/>
            <p:nvPr/>
          </p:nvSpPr>
          <p:spPr>
            <a:xfrm>
              <a:off x="1073628" y="3560624"/>
              <a:ext cx="47833" cy="43114"/>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8"/>
            <p:cNvSpPr/>
            <p:nvPr/>
          </p:nvSpPr>
          <p:spPr>
            <a:xfrm>
              <a:off x="1219217" y="3410543"/>
              <a:ext cx="56841" cy="42828"/>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1069261" y="3710735"/>
              <a:ext cx="56793" cy="4287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1969648" y="3560660"/>
              <a:ext cx="56995" cy="42828"/>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2119765" y="3410596"/>
              <a:ext cx="56745" cy="4294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1669616" y="4011172"/>
              <a:ext cx="56841" cy="42888"/>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1819620" y="3861049"/>
              <a:ext cx="56954" cy="42918"/>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1969690" y="3710753"/>
              <a:ext cx="56841" cy="42852"/>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2124287" y="3560624"/>
              <a:ext cx="48321" cy="4374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2269721" y="3410596"/>
              <a:ext cx="56954" cy="42936"/>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8"/>
            <p:cNvSpPr/>
            <p:nvPr/>
          </p:nvSpPr>
          <p:spPr>
            <a:xfrm>
              <a:off x="1819692" y="4011011"/>
              <a:ext cx="56882" cy="42989"/>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a:off x="1974009" y="3860739"/>
              <a:ext cx="48160" cy="43132"/>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a:off x="2124287" y="3710676"/>
              <a:ext cx="47839" cy="43067"/>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8"/>
            <p:cNvSpPr/>
            <p:nvPr/>
          </p:nvSpPr>
          <p:spPr>
            <a:xfrm>
              <a:off x="2269811" y="3560654"/>
              <a:ext cx="56954" cy="4283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p:nvPr/>
          </p:nvSpPr>
          <p:spPr>
            <a:xfrm>
              <a:off x="1969648" y="4011172"/>
              <a:ext cx="56882" cy="42906"/>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8"/>
            <p:cNvSpPr/>
            <p:nvPr/>
          </p:nvSpPr>
          <p:spPr>
            <a:xfrm>
              <a:off x="2119854" y="3860787"/>
              <a:ext cx="56793" cy="42936"/>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8"/>
            <p:cNvSpPr/>
            <p:nvPr/>
          </p:nvSpPr>
          <p:spPr>
            <a:xfrm>
              <a:off x="2269882" y="3860721"/>
              <a:ext cx="56745" cy="43007"/>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8"/>
            <p:cNvSpPr/>
            <p:nvPr/>
          </p:nvSpPr>
          <p:spPr>
            <a:xfrm>
              <a:off x="1673935" y="3410549"/>
              <a:ext cx="48160" cy="43079"/>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8"/>
            <p:cNvSpPr/>
            <p:nvPr/>
          </p:nvSpPr>
          <p:spPr>
            <a:xfrm>
              <a:off x="1669575" y="3560654"/>
              <a:ext cx="56745" cy="42840"/>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8"/>
            <p:cNvSpPr/>
            <p:nvPr/>
          </p:nvSpPr>
          <p:spPr>
            <a:xfrm>
              <a:off x="1819525" y="3410561"/>
              <a:ext cx="57001" cy="42971"/>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1669616" y="3710938"/>
              <a:ext cx="56841" cy="42971"/>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8"/>
            <p:cNvSpPr/>
            <p:nvPr/>
          </p:nvSpPr>
          <p:spPr>
            <a:xfrm>
              <a:off x="1824053" y="3560624"/>
              <a:ext cx="48000" cy="43114"/>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8"/>
            <p:cNvSpPr/>
            <p:nvPr/>
          </p:nvSpPr>
          <p:spPr>
            <a:xfrm>
              <a:off x="1969648" y="3410543"/>
              <a:ext cx="56835" cy="42828"/>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8"/>
            <p:cNvSpPr/>
            <p:nvPr/>
          </p:nvSpPr>
          <p:spPr>
            <a:xfrm>
              <a:off x="1674096" y="3860733"/>
              <a:ext cx="48000" cy="43186"/>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8"/>
            <p:cNvSpPr/>
            <p:nvPr/>
          </p:nvSpPr>
          <p:spPr>
            <a:xfrm>
              <a:off x="1819692" y="3710735"/>
              <a:ext cx="56793" cy="4287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8"/>
            <p:cNvSpPr/>
            <p:nvPr/>
          </p:nvSpPr>
          <p:spPr>
            <a:xfrm>
              <a:off x="2421131" y="3260104"/>
              <a:ext cx="56882" cy="42906"/>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8"/>
            <p:cNvSpPr/>
            <p:nvPr/>
          </p:nvSpPr>
          <p:spPr>
            <a:xfrm>
              <a:off x="2421131" y="3560654"/>
              <a:ext cx="56745" cy="42840"/>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38"/>
          <p:cNvGrpSpPr/>
          <p:nvPr/>
        </p:nvGrpSpPr>
        <p:grpSpPr>
          <a:xfrm>
            <a:off x="6520615" y="-281482"/>
            <a:ext cx="1597878" cy="1023344"/>
            <a:chOff x="769235" y="2959709"/>
            <a:chExt cx="1708778" cy="1094369"/>
          </a:xfrm>
        </p:grpSpPr>
        <p:sp>
          <p:nvSpPr>
            <p:cNvPr id="1652" name="Google Shape;1652;p38"/>
            <p:cNvSpPr/>
            <p:nvPr/>
          </p:nvSpPr>
          <p:spPr>
            <a:xfrm>
              <a:off x="919144" y="3260104"/>
              <a:ext cx="56888" cy="42906"/>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8"/>
            <p:cNvSpPr/>
            <p:nvPr/>
          </p:nvSpPr>
          <p:spPr>
            <a:xfrm>
              <a:off x="1069356" y="3110142"/>
              <a:ext cx="56793" cy="4283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8"/>
            <p:cNvSpPr/>
            <p:nvPr/>
          </p:nvSpPr>
          <p:spPr>
            <a:xfrm>
              <a:off x="1219265" y="2959768"/>
              <a:ext cx="57001" cy="4293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8"/>
            <p:cNvSpPr/>
            <p:nvPr/>
          </p:nvSpPr>
          <p:spPr>
            <a:xfrm>
              <a:off x="1069261" y="3260104"/>
              <a:ext cx="56888" cy="42906"/>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8"/>
            <p:cNvSpPr/>
            <p:nvPr/>
          </p:nvSpPr>
          <p:spPr>
            <a:xfrm>
              <a:off x="1223584" y="3109778"/>
              <a:ext cx="48321" cy="43186"/>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8"/>
            <p:cNvSpPr/>
            <p:nvPr/>
          </p:nvSpPr>
          <p:spPr>
            <a:xfrm>
              <a:off x="1373862" y="2959709"/>
              <a:ext cx="48000" cy="43126"/>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8"/>
            <p:cNvSpPr/>
            <p:nvPr/>
          </p:nvSpPr>
          <p:spPr>
            <a:xfrm>
              <a:off x="1219217" y="3260104"/>
              <a:ext cx="56888" cy="43025"/>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8"/>
            <p:cNvSpPr/>
            <p:nvPr/>
          </p:nvSpPr>
          <p:spPr>
            <a:xfrm>
              <a:off x="1369317" y="3109856"/>
              <a:ext cx="56906" cy="4280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8"/>
            <p:cNvSpPr/>
            <p:nvPr/>
          </p:nvSpPr>
          <p:spPr>
            <a:xfrm>
              <a:off x="1519452" y="2959763"/>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8"/>
            <p:cNvSpPr/>
            <p:nvPr/>
          </p:nvSpPr>
          <p:spPr>
            <a:xfrm>
              <a:off x="1373862" y="3259782"/>
              <a:ext cx="48000" cy="43126"/>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8"/>
            <p:cNvSpPr/>
            <p:nvPr/>
          </p:nvSpPr>
          <p:spPr>
            <a:xfrm>
              <a:off x="1519452" y="3109754"/>
              <a:ext cx="56751" cy="43067"/>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a:off x="1519386" y="3259919"/>
              <a:ext cx="56954" cy="42852"/>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a:off x="769235" y="3260098"/>
              <a:ext cx="56841" cy="42971"/>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923511" y="3109784"/>
              <a:ext cx="47994" cy="43144"/>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a:off x="1069261" y="2959763"/>
              <a:ext cx="56793" cy="42936"/>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1669575" y="3260104"/>
              <a:ext cx="56882" cy="42906"/>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a:off x="1819620" y="3110142"/>
              <a:ext cx="56954" cy="4283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8"/>
            <p:cNvSpPr/>
            <p:nvPr/>
          </p:nvSpPr>
          <p:spPr>
            <a:xfrm>
              <a:off x="1819692" y="3260104"/>
              <a:ext cx="56882" cy="42906"/>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a:off x="1974009" y="3109778"/>
              <a:ext cx="48160" cy="43186"/>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1969648" y="3260104"/>
              <a:ext cx="56882" cy="43025"/>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2124287" y="3259782"/>
              <a:ext cx="48000" cy="43186"/>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2269882" y="3109754"/>
              <a:ext cx="56745" cy="43067"/>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2269811" y="3259919"/>
              <a:ext cx="56954" cy="42852"/>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8"/>
            <p:cNvSpPr/>
            <p:nvPr/>
          </p:nvSpPr>
          <p:spPr>
            <a:xfrm>
              <a:off x="1669616" y="2960031"/>
              <a:ext cx="56841" cy="42846"/>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8"/>
            <p:cNvSpPr/>
            <p:nvPr/>
          </p:nvSpPr>
          <p:spPr>
            <a:xfrm>
              <a:off x="1674096" y="3109784"/>
              <a:ext cx="48000" cy="43144"/>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8"/>
            <p:cNvSpPr/>
            <p:nvPr/>
          </p:nvSpPr>
          <p:spPr>
            <a:xfrm>
              <a:off x="1819692" y="2959763"/>
              <a:ext cx="56793" cy="42936"/>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1219217" y="3560660"/>
              <a:ext cx="56841" cy="42828"/>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1369334" y="3410596"/>
              <a:ext cx="56751" cy="4294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919192" y="4011172"/>
              <a:ext cx="56841" cy="42888"/>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1069356" y="3861049"/>
              <a:ext cx="56793" cy="42918"/>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1219265" y="3710753"/>
              <a:ext cx="57001" cy="42852"/>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1373862" y="3560624"/>
              <a:ext cx="48000" cy="43383"/>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1519452" y="3410596"/>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a:off x="1069261" y="4011011"/>
              <a:ext cx="56888" cy="42989"/>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1223584" y="3860739"/>
              <a:ext cx="48321" cy="43132"/>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a:off x="1373862" y="3710676"/>
              <a:ext cx="48000" cy="43067"/>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1519386" y="3560654"/>
              <a:ext cx="56954" cy="4283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1219217" y="4011172"/>
              <a:ext cx="56888" cy="42906"/>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1369430" y="3860787"/>
              <a:ext cx="56793" cy="42936"/>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1519452" y="3710753"/>
              <a:ext cx="56793" cy="42852"/>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1373862" y="4010808"/>
              <a:ext cx="48000" cy="43144"/>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1519452" y="3860721"/>
              <a:ext cx="56751" cy="43007"/>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1519386" y="4010844"/>
              <a:ext cx="56954" cy="42834"/>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774037" y="3410596"/>
              <a:ext cx="47350" cy="42799"/>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923511" y="3410549"/>
              <a:ext cx="48160" cy="43079"/>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919144" y="3560654"/>
              <a:ext cx="56751" cy="42840"/>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1069100" y="3410561"/>
              <a:ext cx="57001" cy="42971"/>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769235" y="3861055"/>
              <a:ext cx="56841" cy="42846"/>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919192" y="3710938"/>
              <a:ext cx="56841" cy="42971"/>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a:off x="1073628" y="3560624"/>
              <a:ext cx="47833" cy="43114"/>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a:off x="1219217" y="3410543"/>
              <a:ext cx="56841" cy="42828"/>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1069261" y="3710735"/>
              <a:ext cx="56793" cy="4287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1969648" y="3560660"/>
              <a:ext cx="56995" cy="42828"/>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119765" y="3410596"/>
              <a:ext cx="56745" cy="4294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1669616" y="4011172"/>
              <a:ext cx="56841" cy="42888"/>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1819620" y="3861049"/>
              <a:ext cx="56954" cy="42918"/>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1969690" y="3710753"/>
              <a:ext cx="56841" cy="42852"/>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124287" y="3560624"/>
              <a:ext cx="48321" cy="4374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a:off x="2269721" y="3410596"/>
              <a:ext cx="56954" cy="42936"/>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a:off x="1819692" y="4011011"/>
              <a:ext cx="56882" cy="42989"/>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1974009" y="3860739"/>
              <a:ext cx="48160" cy="43132"/>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2124287" y="3710676"/>
              <a:ext cx="47839" cy="43067"/>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2269811" y="3560654"/>
              <a:ext cx="56954" cy="4283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a:off x="1969648" y="4011172"/>
              <a:ext cx="56882" cy="42906"/>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a:off x="2119854" y="3860787"/>
              <a:ext cx="56793" cy="42936"/>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a:off x="2269882" y="3860721"/>
              <a:ext cx="56745" cy="43007"/>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a:off x="1673935" y="3410549"/>
              <a:ext cx="48160" cy="43079"/>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8"/>
            <p:cNvSpPr/>
            <p:nvPr/>
          </p:nvSpPr>
          <p:spPr>
            <a:xfrm>
              <a:off x="1669575" y="3560654"/>
              <a:ext cx="56745" cy="42840"/>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8"/>
            <p:cNvSpPr/>
            <p:nvPr/>
          </p:nvSpPr>
          <p:spPr>
            <a:xfrm>
              <a:off x="1819525" y="3410561"/>
              <a:ext cx="57001" cy="42971"/>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8"/>
            <p:cNvSpPr/>
            <p:nvPr/>
          </p:nvSpPr>
          <p:spPr>
            <a:xfrm>
              <a:off x="1669616" y="3710938"/>
              <a:ext cx="56841" cy="42971"/>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8"/>
            <p:cNvSpPr/>
            <p:nvPr/>
          </p:nvSpPr>
          <p:spPr>
            <a:xfrm>
              <a:off x="1824053" y="3560624"/>
              <a:ext cx="48000" cy="43114"/>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a:off x="1969648" y="3410543"/>
              <a:ext cx="56835" cy="42828"/>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a:off x="1674096" y="3860733"/>
              <a:ext cx="48000" cy="43186"/>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a:off x="1819692" y="3710735"/>
              <a:ext cx="56793" cy="4287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8"/>
            <p:cNvSpPr/>
            <p:nvPr/>
          </p:nvSpPr>
          <p:spPr>
            <a:xfrm>
              <a:off x="2421131" y="3260104"/>
              <a:ext cx="56882" cy="42906"/>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8"/>
            <p:cNvSpPr/>
            <p:nvPr/>
          </p:nvSpPr>
          <p:spPr>
            <a:xfrm>
              <a:off x="2421131" y="3560654"/>
              <a:ext cx="56745" cy="42840"/>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35"/>
          <p:cNvSpPr/>
          <p:nvPr/>
        </p:nvSpPr>
        <p:spPr>
          <a:xfrm rot="-1379908">
            <a:off x="181783" y="-494544"/>
            <a:ext cx="2513958" cy="5100190"/>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35"/>
          <p:cNvGrpSpPr/>
          <p:nvPr/>
        </p:nvGrpSpPr>
        <p:grpSpPr>
          <a:xfrm rot="7199608">
            <a:off x="691255" y="2531420"/>
            <a:ext cx="1736090" cy="1972672"/>
            <a:chOff x="1882000" y="238175"/>
            <a:chExt cx="3843550" cy="5231250"/>
          </a:xfrm>
        </p:grpSpPr>
        <p:sp>
          <p:nvSpPr>
            <p:cNvPr id="1039" name="Google Shape;1039;p35"/>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35"/>
          <p:cNvSpPr/>
          <p:nvPr/>
        </p:nvSpPr>
        <p:spPr>
          <a:xfrm>
            <a:off x="1777806" y="1995017"/>
            <a:ext cx="5598000" cy="3135000"/>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txBox="1">
            <a:spLocks noGrp="1"/>
          </p:cNvSpPr>
          <p:nvPr>
            <p:ph type="body" idx="1"/>
          </p:nvPr>
        </p:nvSpPr>
        <p:spPr>
          <a:xfrm>
            <a:off x="2234100" y="2403800"/>
            <a:ext cx="4675800" cy="2129604"/>
          </a:xfrm>
          <a:prstGeom prst="rect">
            <a:avLst/>
          </a:prstGeom>
        </p:spPr>
        <p:txBody>
          <a:bodyPr spcFirstLastPara="1" wrap="square" lIns="91425" tIns="91425" rIns="91425" bIns="91425" anchor="t" anchorCtr="0">
            <a:noAutofit/>
          </a:bodyPr>
          <a:lstStyle/>
          <a:p>
            <a:pPr marL="0" indent="0">
              <a:buNone/>
            </a:pPr>
            <a:r>
              <a:rPr lang="en-US" sz="1800" dirty="0" err="1">
                <a:latin typeface="Times New Roman" pitchFamily="18" charset="0"/>
                <a:cs typeface="Times New Roman" pitchFamily="18" charset="0"/>
              </a:rPr>
              <a:t>Hendaknya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tidur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keadaan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suci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sudah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berwudhu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terlebih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dahulu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sebagaimana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hadits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Apabila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engkau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hendak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mendatangi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pembaringan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tidur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maka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hendaklah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berwudhu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terlebih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dahulu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sebagaimana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wudhu'mu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melakukan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shalat</a:t>
            </a:r>
            <a:r>
              <a:rPr lang="en-US" sz="1800" dirty="0">
                <a:latin typeface="Times New Roman" pitchFamily="18" charset="0"/>
                <a:cs typeface="Times New Roman" pitchFamily="18" charset="0"/>
              </a:rPr>
              <a:t>.” (HR. Al-</a:t>
            </a:r>
            <a:r>
              <a:rPr lang="en-US" sz="1800" dirty="0" err="1">
                <a:latin typeface="Times New Roman" pitchFamily="18" charset="0"/>
                <a:cs typeface="Times New Roman" pitchFamily="18" charset="0"/>
              </a:rPr>
              <a:t>Bukhari</a:t>
            </a:r>
            <a:r>
              <a:rPr lang="en-US" sz="1800" dirty="0">
                <a:latin typeface="Times New Roman" pitchFamily="18" charset="0"/>
                <a:cs typeface="Times New Roman" pitchFamily="18" charset="0"/>
              </a:rPr>
              <a:t> no. 247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Muslim no. 2710).</a:t>
            </a:r>
          </a:p>
          <a:p>
            <a:pPr marL="0" indent="0">
              <a:buNone/>
            </a:pPr>
            <a:endParaRPr lang="en-US" dirty="0"/>
          </a:p>
          <a:p>
            <a:pPr marL="0" lvl="0" indent="0" algn="l" rtl="0">
              <a:lnSpc>
                <a:spcPct val="100000"/>
              </a:lnSpc>
              <a:spcBef>
                <a:spcPts val="0"/>
              </a:spcBef>
              <a:spcAft>
                <a:spcPts val="0"/>
              </a:spcAft>
              <a:buClr>
                <a:schemeClr val="dk1"/>
              </a:buClr>
              <a:buSzPts val="1100"/>
              <a:buFont typeface="Arial"/>
              <a:buNone/>
            </a:pPr>
            <a:endParaRPr dirty="0"/>
          </a:p>
        </p:txBody>
      </p:sp>
      <p:sp>
        <p:nvSpPr>
          <p:cNvPr id="1064" name="Google Shape;1064;p35"/>
          <p:cNvSpPr txBox="1">
            <a:spLocks noGrp="1"/>
          </p:cNvSpPr>
          <p:nvPr>
            <p:ph type="title"/>
          </p:nvPr>
        </p:nvSpPr>
        <p:spPr>
          <a:xfrm>
            <a:off x="615225" y="513900"/>
            <a:ext cx="4723500" cy="896700"/>
          </a:xfrm>
          <a:prstGeom prst="rect">
            <a:avLst/>
          </a:prstGeom>
        </p:spPr>
        <p:txBody>
          <a:bodyPr spcFirstLastPara="1" wrap="square" lIns="91425" tIns="91425" rIns="91425" bIns="91425" anchor="b" anchorCtr="0">
            <a:noAutofit/>
          </a:bodyPr>
          <a:lstStyle/>
          <a:p>
            <a:pPr lvl="0" algn="ctr"/>
            <a:r>
              <a:rPr lang="en-US" sz="4000" b="1" dirty="0">
                <a:latin typeface="Times New Roman" pitchFamily="18" charset="0"/>
                <a:cs typeface="Times New Roman" pitchFamily="18" charset="0"/>
              </a:rPr>
              <a:t>ADAB TIDUR</a:t>
            </a:r>
            <a:endParaRPr sz="4000" dirty="0"/>
          </a:p>
        </p:txBody>
      </p:sp>
      <p:grpSp>
        <p:nvGrpSpPr>
          <p:cNvPr id="1065" name="Google Shape;1065;p35"/>
          <p:cNvGrpSpPr/>
          <p:nvPr/>
        </p:nvGrpSpPr>
        <p:grpSpPr>
          <a:xfrm>
            <a:off x="7281367" y="-552438"/>
            <a:ext cx="1357418" cy="1644881"/>
            <a:chOff x="1913725" y="238075"/>
            <a:chExt cx="3807625" cy="5238475"/>
          </a:xfrm>
        </p:grpSpPr>
        <p:sp>
          <p:nvSpPr>
            <p:cNvPr id="1066" name="Google Shape;1066;p35"/>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35"/>
          <p:cNvSpPr/>
          <p:nvPr/>
        </p:nvSpPr>
        <p:spPr>
          <a:xfrm rot="-5152344" flipH="1">
            <a:off x="7453404" y="-841268"/>
            <a:ext cx="2960497" cy="1651230"/>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5"/>
          <p:cNvGrpSpPr/>
          <p:nvPr/>
        </p:nvGrpSpPr>
        <p:grpSpPr>
          <a:xfrm rot="2700000">
            <a:off x="6746934" y="3331876"/>
            <a:ext cx="3005439" cy="1783196"/>
            <a:chOff x="235075" y="777725"/>
            <a:chExt cx="7186900" cy="4132775"/>
          </a:xfrm>
        </p:grpSpPr>
        <p:sp>
          <p:nvSpPr>
            <p:cNvPr id="1090" name="Google Shape;1090;p35"/>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grpSp>
        <p:nvGrpSpPr>
          <p:cNvPr id="1096" name="Google Shape;1096;p36"/>
          <p:cNvGrpSpPr/>
          <p:nvPr/>
        </p:nvGrpSpPr>
        <p:grpSpPr>
          <a:xfrm>
            <a:off x="4234241" y="-515851"/>
            <a:ext cx="1776257" cy="2443749"/>
            <a:chOff x="1913725" y="238075"/>
            <a:chExt cx="3807625" cy="5238475"/>
          </a:xfrm>
        </p:grpSpPr>
        <p:sp>
          <p:nvSpPr>
            <p:cNvPr id="1097" name="Google Shape;1097;p36"/>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9" name="Google Shape;1119;p36"/>
          <p:cNvSpPr/>
          <p:nvPr/>
        </p:nvSpPr>
        <p:spPr>
          <a:xfrm>
            <a:off x="4010100" y="685300"/>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0" name="Google Shape;1120;p36"/>
          <p:cNvGrpSpPr/>
          <p:nvPr/>
        </p:nvGrpSpPr>
        <p:grpSpPr>
          <a:xfrm rot="5400000">
            <a:off x="-2275431" y="-819560"/>
            <a:ext cx="8953931" cy="5412446"/>
            <a:chOff x="238125" y="693075"/>
            <a:chExt cx="7137450" cy="4314425"/>
          </a:xfrm>
        </p:grpSpPr>
        <p:sp>
          <p:nvSpPr>
            <p:cNvPr id="1121" name="Google Shape;1121;p36"/>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6"/>
          <p:cNvSpPr/>
          <p:nvPr/>
        </p:nvSpPr>
        <p:spPr>
          <a:xfrm>
            <a:off x="4010100" y="2773513"/>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36"/>
          <p:cNvGrpSpPr/>
          <p:nvPr/>
        </p:nvGrpSpPr>
        <p:grpSpPr>
          <a:xfrm rot="-816911">
            <a:off x="-1399103" y="1807642"/>
            <a:ext cx="2613229" cy="5224657"/>
            <a:chOff x="2499325" y="238125"/>
            <a:chExt cx="2613225" cy="5224650"/>
          </a:xfrm>
        </p:grpSpPr>
        <p:sp>
          <p:nvSpPr>
            <p:cNvPr id="1125" name="Google Shape;1125;p36"/>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7" name="Google Shape;1127;p36"/>
          <p:cNvSpPr txBox="1">
            <a:spLocks noGrp="1"/>
          </p:cNvSpPr>
          <p:nvPr>
            <p:ph type="title" idx="4"/>
          </p:nvPr>
        </p:nvSpPr>
        <p:spPr>
          <a:xfrm>
            <a:off x="617787" y="1903646"/>
            <a:ext cx="2953737" cy="1626690"/>
          </a:xfrm>
          <a:prstGeom prst="rect">
            <a:avLst/>
          </a:prstGeom>
        </p:spPr>
        <p:txBody>
          <a:bodyPr spcFirstLastPara="1" wrap="square" lIns="91425" tIns="91425" rIns="91425" bIns="91425" anchor="ctr" anchorCtr="0">
            <a:noAutofit/>
          </a:bodyPr>
          <a:lstStyle/>
          <a:p>
            <a:pPr lvl="0"/>
            <a:r>
              <a:rPr lang="en-US" sz="3300" b="1" dirty="0">
                <a:latin typeface="Times New Roman" pitchFamily="18" charset="0"/>
                <a:cs typeface="Times New Roman" pitchFamily="18" charset="0"/>
              </a:rPr>
              <a:t>7 </a:t>
            </a:r>
            <a:r>
              <a:rPr lang="en-US" sz="3300" b="1" dirty="0" err="1">
                <a:latin typeface="Times New Roman" pitchFamily="18" charset="0"/>
                <a:cs typeface="Times New Roman" pitchFamily="18" charset="0"/>
              </a:rPr>
              <a:t>Adab</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Sebelum</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Tidur</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Sesuai</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Sunah</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Rasulullah</a:t>
            </a:r>
            <a:endParaRPr sz="3300" dirty="0">
              <a:solidFill>
                <a:schemeClr val="accent1"/>
              </a:solidFill>
            </a:endParaRPr>
          </a:p>
        </p:txBody>
      </p:sp>
      <p:sp>
        <p:nvSpPr>
          <p:cNvPr id="1129" name="Google Shape;1129;p36"/>
          <p:cNvSpPr txBox="1">
            <a:spLocks noGrp="1"/>
          </p:cNvSpPr>
          <p:nvPr>
            <p:ph type="subTitle" idx="1"/>
          </p:nvPr>
        </p:nvSpPr>
        <p:spPr>
          <a:xfrm flipH="1">
            <a:off x="4296857" y="802735"/>
            <a:ext cx="4526508" cy="1394199"/>
          </a:xfrm>
          <a:prstGeom prst="rect">
            <a:avLst/>
          </a:prstGeom>
        </p:spPr>
        <p:txBody>
          <a:bodyPr spcFirstLastPara="1" wrap="square" lIns="91425" tIns="91425" rIns="91425" bIns="91425" anchor="t" anchorCtr="0">
            <a:noAutofit/>
          </a:bodyPr>
          <a:lstStyle/>
          <a:p>
            <a:pPr marL="0" lvl="0" indent="0"/>
            <a:r>
              <a:rPr lang="en-US" sz="1200" dirty="0">
                <a:latin typeface="Times New Roman" pitchFamily="18" charset="0"/>
                <a:cs typeface="Times New Roman" pitchFamily="18" charset="0"/>
              </a:rPr>
              <a:t>1. </a:t>
            </a:r>
            <a:r>
              <a:rPr lang="en-US" sz="1200" dirty="0" err="1">
                <a:latin typeface="Times New Roman" pitchFamily="18" charset="0"/>
                <a:cs typeface="Times New Roman" pitchFamily="18" charset="0"/>
              </a:rPr>
              <a:t>Jangan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tidur</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larut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malam</a:t>
            </a:r>
            <a:endParaRPr lang="en-US" sz="1200" dirty="0">
              <a:latin typeface="Times New Roman" pitchFamily="18" charset="0"/>
              <a:cs typeface="Times New Roman" pitchFamily="18" charset="0"/>
            </a:endParaRPr>
          </a:p>
          <a:p>
            <a:pPr marL="0" indent="0"/>
            <a:r>
              <a:rPr lang="en-US" sz="1200" dirty="0">
                <a:latin typeface="Times New Roman" pitchFamily="18" charset="0"/>
                <a:cs typeface="Times New Roman" pitchFamily="18" charset="0"/>
              </a:rPr>
              <a:t> </a:t>
            </a:r>
          </a:p>
          <a:p>
            <a:pPr marL="0" indent="0"/>
            <a:r>
              <a:rPr lang="en-US" sz="1200" dirty="0" err="1">
                <a:latin typeface="Times New Roman" pitchFamily="18" charset="0"/>
                <a:cs typeface="Times New Roman" pitchFamily="18" charset="0"/>
              </a:rPr>
              <a:t>Manusia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membutuhkan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waktu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tidur</a:t>
            </a:r>
            <a:r>
              <a:rPr lang="en-US" sz="1200" dirty="0">
                <a:latin typeface="Times New Roman" pitchFamily="18" charset="0"/>
                <a:cs typeface="Times New Roman" pitchFamily="18" charset="0"/>
              </a:rPr>
              <a:t> yang </a:t>
            </a:r>
            <a:r>
              <a:rPr lang="en-US" sz="1200" dirty="0" err="1">
                <a:latin typeface="Times New Roman" pitchFamily="18" charset="0"/>
                <a:cs typeface="Times New Roman" pitchFamily="18" charset="0"/>
              </a:rPr>
              <a:t>cukup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hingga</a:t>
            </a:r>
            <a:r>
              <a:rPr lang="en-US" sz="1200" dirty="0">
                <a:latin typeface="Times New Roman" pitchFamily="18" charset="0"/>
                <a:cs typeface="Times New Roman" pitchFamily="18" charset="0"/>
              </a:rPr>
              <a:t> 7-8 jam per </a:t>
            </a:r>
            <a:r>
              <a:rPr lang="en-US" sz="1200" dirty="0" err="1">
                <a:latin typeface="Times New Roman" pitchFamily="18" charset="0"/>
                <a:cs typeface="Times New Roman" pitchFamily="18" charset="0"/>
              </a:rPr>
              <a:t>harinya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Selain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tak</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baik</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untuk</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kesehatan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kebiasaan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begadang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atau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terjaga</a:t>
            </a:r>
            <a:r>
              <a:rPr lang="en-US" sz="1200" dirty="0">
                <a:latin typeface="Times New Roman" pitchFamily="18" charset="0"/>
                <a:cs typeface="Times New Roman" pitchFamily="18" charset="0"/>
              </a:rPr>
              <a:t> di </a:t>
            </a:r>
            <a:r>
              <a:rPr lang="en-US" sz="1200" dirty="0" err="1">
                <a:latin typeface="Times New Roman" pitchFamily="18" charset="0"/>
                <a:cs typeface="Times New Roman" pitchFamily="18" charset="0"/>
              </a:rPr>
              <a:t>malam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hari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juga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tak</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disukai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oleh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Rasulullah</a:t>
            </a:r>
            <a:r>
              <a:rPr lang="en-US" sz="1200" dirty="0">
                <a:latin typeface="Times New Roman" pitchFamily="18" charset="0"/>
                <a:cs typeface="Times New Roman" pitchFamily="18" charset="0"/>
              </a:rPr>
              <a:t>. Hal </a:t>
            </a:r>
            <a:r>
              <a:rPr lang="en-US" sz="1200" dirty="0" err="1">
                <a:latin typeface="Times New Roman" pitchFamily="18" charset="0"/>
                <a:cs typeface="Times New Roman" pitchFamily="18" charset="0"/>
              </a:rPr>
              <a:t>ini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karena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begadang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dinilai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menyia-nyiakan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waktu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dapat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memengaruhi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waktu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ibadah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menjadi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terlewatkan</a:t>
            </a:r>
            <a:r>
              <a:rPr lang="en-US" sz="1200" dirty="0">
                <a:latin typeface="Times New Roman" pitchFamily="18" charset="0"/>
                <a:cs typeface="Times New Roman" pitchFamily="18" charset="0"/>
              </a:rPr>
              <a:t>.</a:t>
            </a:r>
          </a:p>
        </p:txBody>
      </p:sp>
      <p:sp>
        <p:nvSpPr>
          <p:cNvPr id="1131" name="Google Shape;1131;p36"/>
          <p:cNvSpPr txBox="1">
            <a:spLocks noGrp="1"/>
          </p:cNvSpPr>
          <p:nvPr>
            <p:ph type="subTitle" idx="3"/>
          </p:nvPr>
        </p:nvSpPr>
        <p:spPr>
          <a:xfrm flipH="1">
            <a:off x="4178234" y="2861954"/>
            <a:ext cx="4797632" cy="1339859"/>
          </a:xfrm>
          <a:prstGeom prst="rect">
            <a:avLst/>
          </a:prstGeom>
        </p:spPr>
        <p:txBody>
          <a:bodyPr spcFirstLastPara="1" wrap="square" lIns="91425" tIns="91425" rIns="91425" bIns="91425" anchor="t" anchorCtr="0">
            <a:noAutofit/>
          </a:bodyPr>
          <a:lstStyle/>
          <a:p>
            <a:pPr marL="0" lvl="0" indent="0"/>
            <a:r>
              <a:rPr lang="en-US" sz="1200" dirty="0">
                <a:latin typeface="Times New Roman" pitchFamily="18" charset="0"/>
                <a:cs typeface="Times New Roman" pitchFamily="18" charset="0"/>
              </a:rPr>
              <a:t>2. </a:t>
            </a:r>
            <a:r>
              <a:rPr lang="en-US" sz="1200" dirty="0" err="1">
                <a:latin typeface="Times New Roman" pitchFamily="18" charset="0"/>
                <a:cs typeface="Times New Roman" pitchFamily="18" charset="0"/>
              </a:rPr>
              <a:t>Berwudhu</a:t>
            </a:r>
            <a:endParaRPr lang="en-US" sz="1200" dirty="0">
              <a:latin typeface="Times New Roman" pitchFamily="18" charset="0"/>
              <a:cs typeface="Times New Roman" pitchFamily="18" charset="0"/>
            </a:endParaRPr>
          </a:p>
          <a:p>
            <a:pPr marL="0" indent="0"/>
            <a:endParaRPr lang="en-US" sz="1200" dirty="0">
              <a:latin typeface="Times New Roman" pitchFamily="18" charset="0"/>
              <a:cs typeface="Times New Roman" pitchFamily="18" charset="0"/>
            </a:endParaRPr>
          </a:p>
          <a:p>
            <a:pPr marL="0" indent="0"/>
            <a:r>
              <a:rPr lang="en-US" sz="1200" dirty="0" err="1">
                <a:latin typeface="Times New Roman" pitchFamily="18" charset="0"/>
                <a:cs typeface="Times New Roman" pitchFamily="18" charset="0"/>
              </a:rPr>
              <a:t>Dengan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berwudhu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jelas</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tubuh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akan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lebih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bersih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terasa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lebih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nikmat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saat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beristirahat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serta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lebih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mudahnya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kita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untuk</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beribadah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karena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dalam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keadaan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suci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Tak</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hanya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itu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keutamaan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berwudhu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saat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hendak</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tidur</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juga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akan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memengaruhi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kualitas</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tidur</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seseorang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salah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satunya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dilihat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dari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mimpinya</a:t>
            </a:r>
            <a:r>
              <a:rPr lang="en-US" sz="1200" dirty="0">
                <a:latin typeface="Times New Roman" pitchFamily="18" charset="0"/>
                <a:cs typeface="Times New Roman" pitchFamily="18" charset="0"/>
              </a:rPr>
              <a:t>.</a:t>
            </a:r>
          </a:p>
          <a:p>
            <a:pPr marL="0" indent="0"/>
            <a:endParaRPr lang="en-US" dirty="0"/>
          </a:p>
        </p:txBody>
      </p:sp>
      <p:sp>
        <p:nvSpPr>
          <p:cNvPr id="1132" name="Google Shape;1132;p36"/>
          <p:cNvSpPr/>
          <p:nvPr/>
        </p:nvSpPr>
        <p:spPr>
          <a:xfrm>
            <a:off x="3693630" y="1502207"/>
            <a:ext cx="508200" cy="50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a:off x="4579985" y="4201813"/>
            <a:ext cx="508200" cy="50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3" name="Google Shape;1733;p39"/>
          <p:cNvSpPr/>
          <p:nvPr/>
        </p:nvSpPr>
        <p:spPr>
          <a:xfrm>
            <a:off x="-716918" y="-154358"/>
            <a:ext cx="6951463" cy="5363059"/>
          </a:xfrm>
          <a:custGeom>
            <a:avLst/>
            <a:gdLst/>
            <a:ahLst/>
            <a:cxnLst/>
            <a:rect l="l" t="t" r="r" b="b"/>
            <a:pathLst>
              <a:path w="81463" h="76169" extrusionOk="0">
                <a:moveTo>
                  <a:pt x="33387" y="0"/>
                </a:moveTo>
                <a:cubicBezTo>
                  <a:pt x="33051" y="0"/>
                  <a:pt x="32715" y="2"/>
                  <a:pt x="32380" y="3"/>
                </a:cubicBezTo>
                <a:cubicBezTo>
                  <a:pt x="24267" y="41"/>
                  <a:pt x="16132" y="83"/>
                  <a:pt x="8082" y="1090"/>
                </a:cubicBezTo>
                <a:cubicBezTo>
                  <a:pt x="5981" y="1353"/>
                  <a:pt x="3756" y="1743"/>
                  <a:pt x="2192" y="3170"/>
                </a:cubicBezTo>
                <a:cubicBezTo>
                  <a:pt x="586" y="4637"/>
                  <a:pt x="0" y="6948"/>
                  <a:pt x="35" y="9123"/>
                </a:cubicBezTo>
                <a:cubicBezTo>
                  <a:pt x="69" y="11298"/>
                  <a:pt x="638" y="13425"/>
                  <a:pt x="976" y="15574"/>
                </a:cubicBezTo>
                <a:cubicBezTo>
                  <a:pt x="1963" y="21854"/>
                  <a:pt x="968" y="28277"/>
                  <a:pt x="1387" y="34620"/>
                </a:cubicBezTo>
                <a:cubicBezTo>
                  <a:pt x="1705" y="39413"/>
                  <a:pt x="2825" y="44113"/>
                  <a:pt x="3367" y="48885"/>
                </a:cubicBezTo>
                <a:cubicBezTo>
                  <a:pt x="4395" y="57910"/>
                  <a:pt x="3416" y="67035"/>
                  <a:pt x="2367" y="76056"/>
                </a:cubicBezTo>
                <a:lnTo>
                  <a:pt x="80631" y="76056"/>
                </a:lnTo>
                <a:cubicBezTo>
                  <a:pt x="80911" y="76056"/>
                  <a:pt x="81186" y="76130"/>
                  <a:pt x="81462" y="76168"/>
                </a:cubicBezTo>
                <a:cubicBezTo>
                  <a:pt x="78778" y="72449"/>
                  <a:pt x="76072" y="68707"/>
                  <a:pt x="72761" y="65532"/>
                </a:cubicBezTo>
                <a:cubicBezTo>
                  <a:pt x="70454" y="63322"/>
                  <a:pt x="67873" y="61405"/>
                  <a:pt x="65686" y="59078"/>
                </a:cubicBezTo>
                <a:cubicBezTo>
                  <a:pt x="63501" y="56749"/>
                  <a:pt x="61687" y="53890"/>
                  <a:pt x="61397" y="50709"/>
                </a:cubicBezTo>
                <a:cubicBezTo>
                  <a:pt x="61194" y="48493"/>
                  <a:pt x="61740" y="46285"/>
                  <a:pt x="62281" y="44125"/>
                </a:cubicBezTo>
                <a:lnTo>
                  <a:pt x="64622" y="34802"/>
                </a:lnTo>
                <a:cubicBezTo>
                  <a:pt x="65310" y="32062"/>
                  <a:pt x="66002" y="29280"/>
                  <a:pt x="65914" y="26456"/>
                </a:cubicBezTo>
                <a:cubicBezTo>
                  <a:pt x="65729" y="20546"/>
                  <a:pt x="62046" y="15137"/>
                  <a:pt x="57233" y="11701"/>
                </a:cubicBezTo>
                <a:cubicBezTo>
                  <a:pt x="54225" y="9552"/>
                  <a:pt x="50822" y="8073"/>
                  <a:pt x="47635" y="6228"/>
                </a:cubicBezTo>
                <a:cubicBezTo>
                  <a:pt x="44667" y="4514"/>
                  <a:pt x="42148" y="1016"/>
                  <a:pt x="38862" y="389"/>
                </a:cubicBezTo>
                <a:cubicBezTo>
                  <a:pt x="37061" y="47"/>
                  <a:pt x="35222" y="0"/>
                  <a:pt x="333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4094083" y="-258458"/>
            <a:ext cx="5418052" cy="5541290"/>
          </a:xfrm>
          <a:custGeom>
            <a:avLst/>
            <a:gdLst/>
            <a:ahLst/>
            <a:cxnLst/>
            <a:rect l="l" t="t" r="r" b="b"/>
            <a:pathLst>
              <a:path w="31130" h="78572" extrusionOk="0">
                <a:moveTo>
                  <a:pt x="15263" y="0"/>
                </a:moveTo>
                <a:cubicBezTo>
                  <a:pt x="13282" y="0"/>
                  <a:pt x="11579" y="373"/>
                  <a:pt x="11221" y="1657"/>
                </a:cubicBezTo>
                <a:cubicBezTo>
                  <a:pt x="10796" y="3183"/>
                  <a:pt x="12038" y="5085"/>
                  <a:pt x="12634" y="6384"/>
                </a:cubicBezTo>
                <a:cubicBezTo>
                  <a:pt x="13529" y="8341"/>
                  <a:pt x="14386" y="10318"/>
                  <a:pt x="15160" y="12327"/>
                </a:cubicBezTo>
                <a:cubicBezTo>
                  <a:pt x="16226" y="15087"/>
                  <a:pt x="17145" y="17946"/>
                  <a:pt x="17316" y="20901"/>
                </a:cubicBezTo>
                <a:cubicBezTo>
                  <a:pt x="17632" y="26405"/>
                  <a:pt x="15319" y="31748"/>
                  <a:pt x="12330" y="36381"/>
                </a:cubicBezTo>
                <a:cubicBezTo>
                  <a:pt x="9343" y="41016"/>
                  <a:pt x="5653" y="45169"/>
                  <a:pt x="2725" y="49841"/>
                </a:cubicBezTo>
                <a:cubicBezTo>
                  <a:pt x="1286" y="52135"/>
                  <a:pt x="1" y="54707"/>
                  <a:pt x="173" y="57408"/>
                </a:cubicBezTo>
                <a:cubicBezTo>
                  <a:pt x="268" y="58881"/>
                  <a:pt x="795" y="60294"/>
                  <a:pt x="1457" y="61614"/>
                </a:cubicBezTo>
                <a:cubicBezTo>
                  <a:pt x="4366" y="67431"/>
                  <a:pt x="9996" y="72109"/>
                  <a:pt x="10724" y="78572"/>
                </a:cubicBezTo>
                <a:cubicBezTo>
                  <a:pt x="14256" y="77368"/>
                  <a:pt x="17979" y="77093"/>
                  <a:pt x="21733" y="77093"/>
                </a:cubicBezTo>
                <a:cubicBezTo>
                  <a:pt x="23984" y="77093"/>
                  <a:pt x="26245" y="77192"/>
                  <a:pt x="28483" y="77249"/>
                </a:cubicBezTo>
                <a:cubicBezTo>
                  <a:pt x="28553" y="77251"/>
                  <a:pt x="28624" y="77252"/>
                  <a:pt x="28695" y="77252"/>
                </a:cubicBezTo>
                <a:cubicBezTo>
                  <a:pt x="29068" y="77252"/>
                  <a:pt x="29449" y="77211"/>
                  <a:pt x="29730" y="76979"/>
                </a:cubicBezTo>
                <a:cubicBezTo>
                  <a:pt x="30095" y="76680"/>
                  <a:pt x="30173" y="76162"/>
                  <a:pt x="30209" y="75692"/>
                </a:cubicBezTo>
                <a:cubicBezTo>
                  <a:pt x="30548" y="71397"/>
                  <a:pt x="29582" y="67122"/>
                  <a:pt x="29117" y="62839"/>
                </a:cubicBezTo>
                <a:cubicBezTo>
                  <a:pt x="27662" y="49426"/>
                  <a:pt x="31130" y="35791"/>
                  <a:pt x="29221" y="22435"/>
                </a:cubicBezTo>
                <a:cubicBezTo>
                  <a:pt x="28602" y="18107"/>
                  <a:pt x="27422" y="13842"/>
                  <a:pt x="27333" y="9471"/>
                </a:cubicBezTo>
                <a:cubicBezTo>
                  <a:pt x="27301" y="7984"/>
                  <a:pt x="27398" y="6481"/>
                  <a:pt x="27108" y="5021"/>
                </a:cubicBezTo>
                <a:cubicBezTo>
                  <a:pt x="26819" y="3561"/>
                  <a:pt x="26073" y="2108"/>
                  <a:pt x="24772" y="1384"/>
                </a:cubicBezTo>
                <a:cubicBezTo>
                  <a:pt x="23910" y="904"/>
                  <a:pt x="22898" y="792"/>
                  <a:pt x="21917" y="700"/>
                </a:cubicBezTo>
                <a:cubicBezTo>
                  <a:pt x="20651" y="583"/>
                  <a:pt x="17739" y="0"/>
                  <a:pt x="1526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9"/>
          <p:cNvSpPr txBox="1">
            <a:spLocks noGrp="1"/>
          </p:cNvSpPr>
          <p:nvPr>
            <p:ph type="ctrTitle"/>
          </p:nvPr>
        </p:nvSpPr>
        <p:spPr>
          <a:xfrm flipH="1">
            <a:off x="505170" y="874229"/>
            <a:ext cx="3565946" cy="4136211"/>
          </a:xfrm>
          <a:prstGeom prst="rect">
            <a:avLst/>
          </a:prstGeom>
        </p:spPr>
        <p:txBody>
          <a:bodyPr spcFirstLastPara="1" wrap="square" lIns="91425" tIns="91425" rIns="91425" bIns="91425" anchor="b" anchorCtr="0">
            <a:noAutofit/>
          </a:bodyPr>
          <a:lstStyle/>
          <a:p>
            <a:pPr marL="0" lvl="0" indent="0"/>
            <a:r>
              <a:rPr lang="en-US" sz="1600" dirty="0">
                <a:latin typeface="Times New Roman" pitchFamily="18" charset="0"/>
                <a:cs typeface="Times New Roman" pitchFamily="18" charset="0"/>
              </a:rPr>
              <a:t>3. </a:t>
            </a:r>
            <a:r>
              <a:rPr lang="en-US" sz="1600" dirty="0" err="1">
                <a:latin typeface="Times New Roman" pitchFamily="18" charset="0"/>
                <a:cs typeface="Times New Roman" pitchFamily="18" charset="0"/>
              </a:rPr>
              <a:t>Membersihkan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tempat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tidur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err="1">
                <a:latin typeface="Times New Roman" pitchFamily="18" charset="0"/>
                <a:cs typeface="Times New Roman" pitchFamily="18" charset="0"/>
              </a:rPr>
              <a:t>Rasulullah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menganjurkan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untuk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selalu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membersihkan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tempat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tidur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hendak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tidur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yakni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dengan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mengambil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kain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mengibaskannya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arah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tempat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tidur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sebelum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dibaringkan</a:t>
            </a:r>
            <a:r>
              <a:rPr lang="en-US" sz="1600" dirty="0">
                <a:latin typeface="Times New Roman" pitchFamily="18" charset="0"/>
                <a:cs typeface="Times New Roman" pitchFamily="18" charset="0"/>
              </a:rPr>
              <a:t>.</a:t>
            </a:r>
            <a:br>
              <a:rPr lang="en-US" sz="1600" dirty="0">
                <a:latin typeface="Times New Roman" pitchFamily="18" charset="0"/>
                <a:cs typeface="Times New Roman" pitchFamily="18" charset="0"/>
              </a:rPr>
            </a:br>
            <a:r>
              <a:rPr lang="en-US" sz="1600" i="1" dirty="0">
                <a:latin typeface="Times New Roman" pitchFamily="18" charset="0"/>
                <a:cs typeface="Times New Roman" pitchFamily="18" charset="0"/>
              </a:rPr>
              <a:t/>
            </a:r>
            <a:br>
              <a:rPr lang="en-US" sz="1600" i="1" dirty="0">
                <a:latin typeface="Times New Roman" pitchFamily="18" charset="0"/>
                <a:cs typeface="Times New Roman" pitchFamily="18" charset="0"/>
              </a:rPr>
            </a:br>
            <a:r>
              <a:rPr lang="en-US" sz="1600" i="1" dirty="0" err="1">
                <a:latin typeface="Times New Roman" pitchFamily="18" charset="0"/>
                <a:cs typeface="Times New Roman" pitchFamily="18" charset="0"/>
              </a:rPr>
              <a:t>Jika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salah</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seorang</a:t>
            </a:r>
            <a:r>
              <a:rPr lang="en-US" sz="1600" i="1" dirty="0">
                <a:latin typeface="Times New Roman" pitchFamily="18" charset="0"/>
                <a:cs typeface="Times New Roman" pitchFamily="18" charset="0"/>
              </a:rPr>
              <a:t> di </a:t>
            </a:r>
            <a:r>
              <a:rPr lang="en-US" sz="1600" i="1" dirty="0" err="1">
                <a:latin typeface="Times New Roman" pitchFamily="18" charset="0"/>
                <a:cs typeface="Times New Roman" pitchFamily="18" charset="0"/>
              </a:rPr>
              <a:t>antara</a:t>
            </a:r>
            <a:r>
              <a:rPr lang="en-US" sz="1600" i="1" dirty="0">
                <a:latin typeface="Times New Roman" pitchFamily="18" charset="0"/>
                <a:cs typeface="Times New Roman" pitchFamily="18" charset="0"/>
              </a:rPr>
              <a:t> kalian </a:t>
            </a:r>
            <a:r>
              <a:rPr lang="en-US" sz="1600" i="1" dirty="0" err="1">
                <a:latin typeface="Times New Roman" pitchFamily="18" charset="0"/>
                <a:cs typeface="Times New Roman" pitchFamily="18" charset="0"/>
              </a:rPr>
              <a:t>akan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tidur</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hendaklah</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mengambil</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potongan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kain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dan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mengibaskan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tempat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tidurnya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dengan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kain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tersebut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sambil</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mengucapkan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Bismillah</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Karena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ia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tidak</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tahu</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apa</a:t>
            </a:r>
            <a:r>
              <a:rPr lang="en-US" sz="1600" i="1" dirty="0">
                <a:latin typeface="Times New Roman" pitchFamily="18" charset="0"/>
                <a:cs typeface="Times New Roman" pitchFamily="18" charset="0"/>
              </a:rPr>
              <a:t> yang </a:t>
            </a:r>
            <a:r>
              <a:rPr lang="en-US" sz="1600" i="1" dirty="0" err="1">
                <a:latin typeface="Times New Roman" pitchFamily="18" charset="0"/>
                <a:cs typeface="Times New Roman" pitchFamily="18" charset="0"/>
              </a:rPr>
              <a:t>terjadi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sepeninggalnya</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tadi</a:t>
            </a:r>
            <a:r>
              <a:rPr lang="en-US" sz="1600" i="1" dirty="0">
                <a:latin typeface="Times New Roman" pitchFamily="18" charset="0"/>
                <a:cs typeface="Times New Roman" pitchFamily="18" charset="0"/>
              </a:rPr>
              <a:t>,” (HR. </a:t>
            </a:r>
            <a:r>
              <a:rPr lang="en-US" sz="1600" i="1" dirty="0" err="1">
                <a:latin typeface="Times New Roman" pitchFamily="18" charset="0"/>
                <a:cs typeface="Times New Roman" pitchFamily="18" charset="0"/>
              </a:rPr>
              <a:t>Bukhari</a:t>
            </a:r>
            <a:r>
              <a:rPr lang="en-US" sz="1600" i="1" dirty="0">
                <a:latin typeface="Times New Roman" pitchFamily="18" charset="0"/>
                <a:cs typeface="Times New Roman" pitchFamily="18" charset="0"/>
              </a:rPr>
              <a:t> Muslim)</a:t>
            </a:r>
            <a:r>
              <a:rPr lang="en-US" sz="1600" dirty="0">
                <a:latin typeface="Times New Roman" pitchFamily="18" charset="0"/>
                <a:cs typeface="Times New Roman" pitchFamily="18" charset="0"/>
              </a:rPr>
              <a:t>.</a:t>
            </a:r>
            <a:endParaRPr lang="en-US" sz="1000" dirty="0">
              <a:latin typeface="Times New Roman" pitchFamily="18" charset="0"/>
              <a:cs typeface="Times New Roman" pitchFamily="18" charset="0"/>
            </a:endParaRPr>
          </a:p>
        </p:txBody>
      </p:sp>
      <p:sp>
        <p:nvSpPr>
          <p:cNvPr id="1736" name="Google Shape;1736;p39"/>
          <p:cNvSpPr txBox="1">
            <a:spLocks noGrp="1"/>
          </p:cNvSpPr>
          <p:nvPr>
            <p:ph type="subTitle" idx="1"/>
          </p:nvPr>
        </p:nvSpPr>
        <p:spPr>
          <a:xfrm flipH="1">
            <a:off x="5705255" y="1466143"/>
            <a:ext cx="3408218" cy="3604518"/>
          </a:xfrm>
          <a:prstGeom prst="rect">
            <a:avLst/>
          </a:prstGeom>
        </p:spPr>
        <p:txBody>
          <a:bodyPr spcFirstLastPara="1" wrap="square" lIns="91425" tIns="91425" rIns="91425" bIns="91425" anchor="t" anchorCtr="0">
            <a:noAutofit/>
          </a:bodyPr>
          <a:lstStyle/>
          <a:p>
            <a:pPr marL="0" lvl="0" indent="0"/>
            <a:r>
              <a:rPr lang="en-US" sz="1400" dirty="0">
                <a:latin typeface="Times New Roman" pitchFamily="18" charset="0"/>
                <a:cs typeface="Times New Roman" pitchFamily="18" charset="0"/>
              </a:rPr>
              <a:t>4. </a:t>
            </a:r>
            <a:r>
              <a:rPr lang="en-US" sz="1400" dirty="0" err="1">
                <a:latin typeface="Times New Roman" pitchFamily="18" charset="0"/>
                <a:cs typeface="Times New Roman" pitchFamily="18" charset="0"/>
              </a:rPr>
              <a:t>Matikan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lampu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menutup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wadah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makanan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minuman</a:t>
            </a:r>
            <a:endParaRPr lang="en-US" sz="1400" dirty="0">
              <a:latin typeface="Times New Roman" pitchFamily="18" charset="0"/>
              <a:cs typeface="Times New Roman" pitchFamily="18" charset="0"/>
            </a:endParaRPr>
          </a:p>
          <a:p>
            <a:pPr marL="0" indent="0"/>
            <a:endParaRPr lang="en-US" sz="1400" dirty="0">
              <a:latin typeface="Times New Roman" pitchFamily="18" charset="0"/>
              <a:cs typeface="Times New Roman" pitchFamily="18" charset="0"/>
            </a:endParaRPr>
          </a:p>
          <a:p>
            <a:pPr marL="0" indent="0"/>
            <a:r>
              <a:rPr lang="en-US" sz="1400" dirty="0" err="1">
                <a:latin typeface="Times New Roman" pitchFamily="18" charset="0"/>
                <a:cs typeface="Times New Roman" pitchFamily="18" charset="0"/>
              </a:rPr>
              <a:t>Sebelum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tidur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Rasulullah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menyuruh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kita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untuk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mematikan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lampu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menyuruh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menutup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pintu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mengamankan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bejana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mengamankan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makanan-makanan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sebagaimana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sabda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beliau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berikut</a:t>
            </a:r>
            <a:r>
              <a:rPr lang="en-US" sz="1400" dirty="0">
                <a:latin typeface="Times New Roman" pitchFamily="18" charset="0"/>
                <a:cs typeface="Times New Roman" pitchFamily="18" charset="0"/>
              </a:rPr>
              <a:t>.</a:t>
            </a:r>
          </a:p>
          <a:p>
            <a:pPr marL="0" indent="0"/>
            <a:r>
              <a:rPr lang="en-US" sz="1400" i="1" dirty="0">
                <a:latin typeface="Times New Roman" pitchFamily="18" charset="0"/>
                <a:cs typeface="Times New Roman" pitchFamily="18" charset="0"/>
              </a:rPr>
              <a:t> </a:t>
            </a:r>
          </a:p>
          <a:p>
            <a:pPr marL="0" indent="0"/>
            <a:r>
              <a:rPr lang="en-US" sz="1400" i="1" dirty="0">
                <a:latin typeface="Times New Roman" pitchFamily="18" charset="0"/>
                <a:cs typeface="Times New Roman" pitchFamily="18" charset="0"/>
              </a:rPr>
              <a:t>“</a:t>
            </a:r>
            <a:r>
              <a:rPr lang="en-US" sz="1400" i="1" dirty="0" err="1">
                <a:latin typeface="Times New Roman" pitchFamily="18" charset="0"/>
                <a:cs typeface="Times New Roman" pitchFamily="18" charset="0"/>
              </a:rPr>
              <a:t>Matikanlah</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lampu-lampu</a:t>
            </a:r>
            <a:r>
              <a:rPr lang="en-US" sz="1400" i="1" dirty="0">
                <a:latin typeface="Times New Roman" pitchFamily="18" charset="0"/>
                <a:cs typeface="Times New Roman" pitchFamily="18" charset="0"/>
              </a:rPr>
              <a:t> kalian </a:t>
            </a:r>
            <a:r>
              <a:rPr lang="en-US" sz="1400" i="1" dirty="0" err="1">
                <a:latin typeface="Times New Roman" pitchFamily="18" charset="0"/>
                <a:cs typeface="Times New Roman" pitchFamily="18" charset="0"/>
              </a:rPr>
              <a:t>jika</a:t>
            </a:r>
            <a:r>
              <a:rPr lang="en-US" sz="1400" i="1" dirty="0">
                <a:latin typeface="Times New Roman" pitchFamily="18" charset="0"/>
                <a:cs typeface="Times New Roman" pitchFamily="18" charset="0"/>
              </a:rPr>
              <a:t> kalian </a:t>
            </a:r>
            <a:r>
              <a:rPr lang="en-US" sz="1400" i="1" dirty="0" err="1">
                <a:latin typeface="Times New Roman" pitchFamily="18" charset="0"/>
                <a:cs typeface="Times New Roman" pitchFamily="18" charset="0"/>
              </a:rPr>
              <a:t>hendak</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tidur</a:t>
            </a:r>
            <a:r>
              <a:rPr lang="en-US" sz="1400" i="1" dirty="0">
                <a:latin typeface="Times New Roman" pitchFamily="18" charset="0"/>
                <a:cs typeface="Times New Roman" pitchFamily="18" charset="0"/>
              </a:rPr>
              <a:t>. Dan </a:t>
            </a:r>
            <a:r>
              <a:rPr lang="en-US" sz="1400" i="1" dirty="0" err="1">
                <a:latin typeface="Times New Roman" pitchFamily="18" charset="0"/>
                <a:cs typeface="Times New Roman" pitchFamily="18" charset="0"/>
              </a:rPr>
              <a:t>tutuplah</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pintu-pintu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tutuplah</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bejana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serta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wadah</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makanan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minum</a:t>
            </a:r>
            <a:r>
              <a:rPr lang="en-US" sz="1400" i="1" dirty="0">
                <a:latin typeface="Times New Roman" pitchFamily="18" charset="0"/>
                <a:cs typeface="Times New Roman" pitchFamily="18" charset="0"/>
              </a:rPr>
              <a:t> kalian,” (HR. </a:t>
            </a:r>
            <a:r>
              <a:rPr lang="en-US" sz="1400" i="1" dirty="0" err="1">
                <a:latin typeface="Times New Roman" pitchFamily="18" charset="0"/>
                <a:cs typeface="Times New Roman" pitchFamily="18" charset="0"/>
              </a:rPr>
              <a:t>Bukhari</a:t>
            </a:r>
            <a:r>
              <a:rPr lang="en-US" sz="1400" i="1" dirty="0">
                <a:latin typeface="Times New Roman" pitchFamily="18" charset="0"/>
                <a:cs typeface="Times New Roman" pitchFamily="18" charset="0"/>
              </a:rPr>
              <a:t>)</a:t>
            </a:r>
            <a:r>
              <a:rPr lang="en-US" sz="1400" dirty="0">
                <a:latin typeface="Times New Roman" pitchFamily="18" charset="0"/>
                <a:cs typeface="Times New Roman" pitchFamily="18" charset="0"/>
              </a:rPr>
              <a:t>.</a:t>
            </a:r>
          </a:p>
        </p:txBody>
      </p:sp>
      <p:grpSp>
        <p:nvGrpSpPr>
          <p:cNvPr id="1737" name="Google Shape;1737;p39"/>
          <p:cNvGrpSpPr/>
          <p:nvPr/>
        </p:nvGrpSpPr>
        <p:grpSpPr>
          <a:xfrm rot="-9189047">
            <a:off x="6622889" y="-806744"/>
            <a:ext cx="3758591" cy="2161350"/>
            <a:chOff x="235075" y="777725"/>
            <a:chExt cx="7186900" cy="4132775"/>
          </a:xfrm>
        </p:grpSpPr>
        <p:sp>
          <p:nvSpPr>
            <p:cNvPr id="1738" name="Google Shape;1738;p39"/>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0" name="Google Shape;1740;p39"/>
          <p:cNvSpPr/>
          <p:nvPr/>
        </p:nvSpPr>
        <p:spPr>
          <a:xfrm rot="-1315937">
            <a:off x="4542884" y="2732765"/>
            <a:ext cx="1985866" cy="5100132"/>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1" name="Google Shape;1741;p39"/>
          <p:cNvGrpSpPr/>
          <p:nvPr/>
        </p:nvGrpSpPr>
        <p:grpSpPr>
          <a:xfrm rot="-2350664">
            <a:off x="2057547" y="-963369"/>
            <a:ext cx="2126996" cy="3168531"/>
            <a:chOff x="2453450" y="238025"/>
            <a:chExt cx="2711225" cy="5224875"/>
          </a:xfrm>
        </p:grpSpPr>
        <p:sp>
          <p:nvSpPr>
            <p:cNvPr id="1742" name="Google Shape;1742;p39"/>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9"/>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9"/>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9"/>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9"/>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9"/>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9"/>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9"/>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9"/>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9"/>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9"/>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9"/>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9"/>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9"/>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9"/>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9"/>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9"/>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9"/>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9"/>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9"/>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9"/>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9"/>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9"/>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9"/>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9"/>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9"/>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9"/>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9"/>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9"/>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9"/>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9"/>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9"/>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9"/>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range Memphis">
  <a:themeElements>
    <a:clrScheme name="Simple Light">
      <a:dk1>
        <a:srgbClr val="541C1D"/>
      </a:dk1>
      <a:lt1>
        <a:srgbClr val="FAE1C8"/>
      </a:lt1>
      <a:dk2>
        <a:srgbClr val="8D2325"/>
      </a:dk2>
      <a:lt2>
        <a:srgbClr val="E7C3A0"/>
      </a:lt2>
      <a:accent1>
        <a:srgbClr val="FAE1C8"/>
      </a:accent1>
      <a:accent2>
        <a:srgbClr val="541C1D"/>
      </a:accent2>
      <a:accent3>
        <a:srgbClr val="FFBD8D"/>
      </a:accent3>
      <a:accent4>
        <a:srgbClr val="FECB5E"/>
      </a:accent4>
      <a:accent5>
        <a:srgbClr val="E87E45"/>
      </a:accent5>
      <a:accent6>
        <a:srgbClr val="FCBE3B"/>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666</Words>
  <Application>Microsoft Office PowerPoint</Application>
  <PresentationFormat>On-screen Show (16:9)</PresentationFormat>
  <Paragraphs>80</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Times New Roman</vt:lpstr>
      <vt:lpstr>Roboto</vt:lpstr>
      <vt:lpstr>Fira Sans Extra Condensed Medium</vt:lpstr>
      <vt:lpstr>Barlow Semi Condensed</vt:lpstr>
      <vt:lpstr>Arvo</vt:lpstr>
      <vt:lpstr>Fira Sans Extra Condensed</vt:lpstr>
      <vt:lpstr>Orange Memphis</vt:lpstr>
      <vt:lpstr>Kelompok E Adab Makan Dan Tidur</vt:lpstr>
      <vt:lpstr>Adab Makan Dan Minum</vt:lpstr>
      <vt:lpstr>9 Adab Makan dan Minum dalam Islam, Ikuti Teladan Rasulullah</vt:lpstr>
      <vt:lpstr>PowerPoint Presentation</vt:lpstr>
      <vt:lpstr>PowerPoint Presentation</vt:lpstr>
      <vt:lpstr>PowerPoint Presentation</vt:lpstr>
      <vt:lpstr>ADAB TIDUR</vt:lpstr>
      <vt:lpstr>7 Adab Sebelum Tidur Sesuai Sunah Rasulullah</vt:lpstr>
      <vt:lpstr>3. Membersihkan tempat tidur  Rasulullah menganjurkan untuk selalu membersihkan tempat tidur saat hendak tidur, yakni dengan mengambil kain dan mengibaskannya ke arah tempat tidur sebelum dibaringkan.  Jika salah seorang di antara kalian akan tidur, hendaklah mengambil potongan kain dan mengibaskan tempat tidurnya dengan kain tersebut sambil mengucapkan 'Bismillah'. Karena ia tidak tahu apa yang terjadi sepeninggalnya tadi,” (HR. Bukhari Muslim).</vt:lpstr>
      <vt:lpstr>PowerPoint Presentation</vt:lpstr>
      <vt:lpstr>PowerPoint Presentation</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E Adab Makan Dan Tidur</dc:title>
  <dc:creator>Acer</dc:creator>
  <cp:lastModifiedBy>Acer</cp:lastModifiedBy>
  <cp:revision>7</cp:revision>
  <dcterms:modified xsi:type="dcterms:W3CDTF">2021-06-13T07:44:23Z</dcterms:modified>
</cp:coreProperties>
</file>