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87" r:id="rId4"/>
    <p:sldId id="288" r:id="rId5"/>
    <p:sldId id="289" r:id="rId6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35940" y="578360"/>
            <a:ext cx="7545810" cy="1563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4850"/>
              </a:lnSpc>
              <a:spcBef>
                <a:spcPts val="242"/>
              </a:spcBef>
            </a:pPr>
            <a:r>
              <a:rPr sz="4600" spc="-94" dirty="0" err="1" smtClean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100" dirty="0" err="1" smtClean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 err="1" smtClean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 err="1" smtClean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 err="1" smtClean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 err="1" smtClean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 err="1" smtClean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 err="1" smtClean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 err="1" smtClean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94" dirty="0" smtClean="0">
                <a:solidFill>
                  <a:srgbClr val="675E46"/>
                </a:solidFill>
                <a:latin typeface="Cambria"/>
                <a:cs typeface="Cambria"/>
              </a:rPr>
              <a:t> PENELITIAN</a:t>
            </a:r>
            <a:endParaRPr sz="4600" dirty="0">
              <a:latin typeface="Cambria"/>
              <a:cs typeface="Cambria"/>
            </a:endParaRPr>
          </a:p>
          <a:p>
            <a:pPr marL="127000">
              <a:lnSpc>
                <a:spcPct val="101725"/>
              </a:lnSpc>
              <a:spcBef>
                <a:spcPts val="3269"/>
              </a:spcBef>
            </a:pP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3200" spc="-3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3200" spc="40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ad</a:t>
            </a:r>
            <a:r>
              <a:rPr sz="3200" spc="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lah</a:t>
            </a:r>
            <a:r>
              <a:rPr sz="3200" spc="4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asumsi,</a:t>
            </a:r>
            <a:r>
              <a:rPr sz="3200" spc="41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per</a:t>
            </a:r>
            <a:r>
              <a:rPr sz="3200" spc="-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200" spc="-6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aa</a:t>
            </a:r>
            <a:r>
              <a:rPr sz="3200" spc="-1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200" spc="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200" spc="4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200" spc="-5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200" spc="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0240" y="2197125"/>
            <a:ext cx="1839534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2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75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64663" y="2197125"/>
            <a:ext cx="1721622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enai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59833" y="2197125"/>
            <a:ext cx="1066967" cy="920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endParaRPr sz="3200">
              <a:latin typeface="Calibri"/>
              <a:cs typeface="Calibri"/>
            </a:endParaRPr>
          </a:p>
          <a:p>
            <a:pPr marL="69087">
              <a:lnSpc>
                <a:spcPts val="3840"/>
              </a:lnSpc>
              <a:spcBef>
                <a:spcPts val="23"/>
              </a:spcBef>
            </a:pP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spc="4" baseline="1706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rus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98514" y="2197125"/>
            <a:ext cx="588936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hal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262622" y="2197125"/>
            <a:ext cx="81881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0240" y="2685033"/>
            <a:ext cx="2429336" cy="9199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permasalahan</a:t>
            </a:r>
            <a:endParaRPr sz="3200">
              <a:latin typeface="Calibri"/>
              <a:cs typeface="Calibri"/>
            </a:endParaRPr>
          </a:p>
          <a:p>
            <a:pPr marL="12700" marR="23929">
              <a:lnSpc>
                <a:spcPts val="3840"/>
              </a:lnSpc>
              <a:spcBef>
                <a:spcPts val="23"/>
              </a:spcBef>
            </a:pPr>
            <a:r>
              <a:rPr sz="4800" spc="-114" baseline="1706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ebena</a:t>
            </a:r>
            <a:r>
              <a:rPr sz="4800" spc="-64" baseline="1706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800" spc="-64" baseline="1706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-44" baseline="1706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14471" y="2685033"/>
            <a:ext cx="86651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61354" y="2685033"/>
            <a:ext cx="182083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-5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89147" y="3172714"/>
            <a:ext cx="1605178" cy="9203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2257" marR="213972" algn="ctr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algn="ctr">
              <a:lnSpc>
                <a:spcPts val="3840"/>
              </a:lnSpc>
              <a:spcBef>
                <a:spcPts val="23"/>
              </a:spcBef>
            </a:pP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in</a:t>
            </a:r>
            <a:r>
              <a:rPr sz="4800" spc="-84" baseline="1706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orma</a:t>
            </a:r>
            <a:r>
              <a:rPr sz="4800" spc="-9" baseline="1706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55945" y="3172714"/>
            <a:ext cx="242509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3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na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0240" y="3660419"/>
            <a:ext cx="1796777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a/</a:t>
            </a:r>
            <a:r>
              <a:rPr sz="4800" spc="-69" baseline="3413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-2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07691" y="3660419"/>
            <a:ext cx="81881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86197" y="3660419"/>
            <a:ext cx="865519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13754" y="3660419"/>
            <a:ext cx="1670859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dipe</a:t>
            </a:r>
            <a:r>
              <a:rPr sz="4800" spc="-50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oleh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0240" y="4148328"/>
            <a:ext cx="743362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4800" spc="438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hasil</a:t>
            </a:r>
            <a:r>
              <a:rPr sz="4800" spc="438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800" spc="433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4800" spc="443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alid</a:t>
            </a:r>
            <a:r>
              <a:rPr sz="4800" spc="438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443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elia</a:t>
            </a:r>
            <a:r>
              <a:rPr sz="4800" spc="-4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0240" y="4636008"/>
            <a:ext cx="130894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41550" y="4636008"/>
            <a:ext cx="242550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3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1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una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0333" y="4636008"/>
            <a:ext cx="77980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11418" y="4636008"/>
            <a:ext cx="86489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58990" y="4636008"/>
            <a:ext cx="92199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elah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5123840"/>
            <a:ext cx="1974137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4800" spc="-5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2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4800" spc="-75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40" y="596267"/>
            <a:ext cx="4048371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64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28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Hi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2567" y="1775452"/>
            <a:ext cx="190753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1167" y="1795399"/>
            <a:ext cx="7317785" cy="4240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96386" algn="just">
              <a:lnSpc>
                <a:spcPts val="2750"/>
              </a:lnSpc>
              <a:spcBef>
                <a:spcPts val="137"/>
              </a:spcBef>
            </a:pP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3900" spc="-25" baseline="31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3900" spc="-19" baseline="31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900" spc="-50" baseline="315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900" spc="-39" baseline="31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900" spc="-25" baseline="31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29" baseline="31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44" baseline="315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900" spc="-9" baseline="31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hubun</a:t>
            </a:r>
            <a:r>
              <a:rPr sz="3900" spc="-50" baseline="31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900" spc="-25" baseline="3150" dirty="0">
                <a:solidFill>
                  <a:srgbClr val="2E2B1F"/>
                </a:solidFill>
                <a:latin typeface="Calibri"/>
                <a:cs typeface="Calibri"/>
              </a:rPr>
              <a:t> a</a:t>
            </a:r>
            <a:r>
              <a:rPr sz="3900" spc="-29" baseline="31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au pen</a:t>
            </a:r>
            <a:r>
              <a:rPr sz="3900" spc="-50" baseline="31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aruh</a:t>
            </a:r>
            <a:r>
              <a:rPr sz="3900" spc="-29" baseline="31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-25" baseline="31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29" baseline="31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315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600">
              <a:latin typeface="Calibri"/>
              <a:cs typeface="Calibri"/>
            </a:endParaRPr>
          </a:p>
          <a:p>
            <a:pPr marL="12700" marR="53543" algn="just">
              <a:lnSpc>
                <a:spcPts val="3125"/>
              </a:lnSpc>
              <a:spcBef>
                <a:spcPts val="18"/>
              </a:spcBef>
            </a:pP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perbedaan</a:t>
            </a:r>
            <a:r>
              <a:rPr sz="3900" spc="-29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-39" baseline="10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900" spc="-9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didu</a:t>
            </a:r>
            <a:r>
              <a:rPr sz="3900" spc="-50" baseline="10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9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25" baseline="105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900" spc="-29" baseline="10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44" baseline="10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 dua</a:t>
            </a:r>
            <a:r>
              <a:rPr sz="3900" spc="-9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-34" baseline="105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ariabel </a:t>
            </a:r>
            <a:r>
              <a:rPr sz="3900" spc="-29" baseline="105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au lebih</a:t>
            </a:r>
            <a:endParaRPr sz="2600">
              <a:latin typeface="Calibri"/>
              <a:cs typeface="Calibri"/>
            </a:endParaRPr>
          </a:p>
          <a:p>
            <a:pPr marL="12700" marR="737553" algn="just">
              <a:lnSpc>
                <a:spcPts val="3120"/>
              </a:lnSpc>
            </a:pP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dalam rumusan</a:t>
            </a:r>
            <a:r>
              <a:rPr sz="3900" spc="-24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900" spc="-29" baseline="10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oposisi</a:t>
            </a:r>
            <a:r>
              <a:rPr sz="3900" spc="-25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-39" baseline="10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ang dap</a:t>
            </a:r>
            <a:r>
              <a:rPr sz="3900" spc="-25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900" spc="-4" baseline="10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diuji se</a:t>
            </a:r>
            <a:r>
              <a:rPr sz="3900" spc="-25" baseline="105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900" spc="-44" baseline="10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600">
              <a:latin typeface="Calibri"/>
              <a:cs typeface="Calibri"/>
            </a:endParaRPr>
          </a:p>
          <a:p>
            <a:pPr marL="12700" marR="6173088" algn="just">
              <a:lnSpc>
                <a:spcPts val="3120"/>
              </a:lnSpc>
            </a:pPr>
            <a:r>
              <a:rPr sz="3900" spc="0" baseline="1050" dirty="0">
                <a:solidFill>
                  <a:srgbClr val="2E2B1F"/>
                </a:solidFill>
                <a:latin typeface="Calibri"/>
                <a:cs typeface="Calibri"/>
              </a:rPr>
              <a:t>empiris.</a:t>
            </a:r>
            <a:endParaRPr sz="2600">
              <a:latin typeface="Calibri"/>
              <a:cs typeface="Calibri"/>
            </a:endParaRPr>
          </a:p>
          <a:p>
            <a:pPr marL="12700" marR="146642" algn="just">
              <a:lnSpc>
                <a:spcPts val="3173"/>
              </a:lnSpc>
              <a:spcBef>
                <a:spcPts val="416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Menjelas</a:t>
            </a:r>
            <a:r>
              <a:rPr sz="26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600" spc="-3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masalah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penelitian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26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ahan</a:t>
            </a:r>
            <a:r>
              <a:rPr sz="2600" spc="-5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600" spc="-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a. </a:t>
            </a:r>
            <a:endParaRPr sz="2600">
              <a:latin typeface="Calibri"/>
              <a:cs typeface="Calibri"/>
            </a:endParaRPr>
          </a:p>
          <a:p>
            <a:pPr marL="12700" marR="146642" algn="just">
              <a:lnSpc>
                <a:spcPts val="3173"/>
              </a:lnSpc>
              <a:spcBef>
                <a:spcPts val="257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Diguna</a:t>
            </a:r>
            <a:r>
              <a:rPr sz="26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2600" spc="-4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pedo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tuk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ilih m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od</a:t>
            </a:r>
            <a:r>
              <a:rPr sz="2600" spc="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- </a:t>
            </a:r>
            <a:endParaRPr sz="2600">
              <a:latin typeface="Calibri"/>
              <a:cs typeface="Calibri"/>
            </a:endParaRPr>
          </a:p>
          <a:p>
            <a:pPr marL="12700" marR="146642" algn="just">
              <a:lnSpc>
                <a:spcPts val="3173"/>
              </a:lnSpc>
              <a:spcBef>
                <a:spcPts val="257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ode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pengujian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a.</a:t>
            </a:r>
            <a:endParaRPr sz="2600">
              <a:latin typeface="Calibri"/>
              <a:cs typeface="Calibri"/>
            </a:endParaRPr>
          </a:p>
          <a:p>
            <a:pPr marL="12700" marR="202397">
              <a:lnSpc>
                <a:spcPts val="3120"/>
              </a:lnSpc>
              <a:spcBef>
                <a:spcPts val="708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dap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-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ditu</a:t>
            </a:r>
            <a:r>
              <a:rPr sz="2600" spc="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un</a:t>
            </a:r>
            <a:r>
              <a:rPr sz="26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dari </a:t>
            </a:r>
            <a:r>
              <a:rPr sz="2600" spc="-1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elaah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maupun penelitian</a:t>
            </a:r>
            <a:r>
              <a:rPr sz="2600" spc="-2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dahulu</a:t>
            </a:r>
            <a:r>
              <a:rPr sz="2600" spc="-39" dirty="0">
                <a:solidFill>
                  <a:srgbClr val="2E2B1F"/>
                </a:solidFill>
                <a:latin typeface="Calibri"/>
                <a:cs typeface="Calibri"/>
              </a:rPr>
              <a:t>/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mpiri</a:t>
            </a:r>
            <a:r>
              <a:rPr sz="2600" spc="-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  <a:p>
            <a:pPr marL="12700" algn="just">
              <a:lnSpc>
                <a:spcPct val="101725"/>
              </a:lnSpc>
              <a:spcBef>
                <a:spcPts val="488"/>
              </a:spcBef>
            </a:pP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Menj</a:t>
            </a:r>
            <a:r>
              <a:rPr sz="26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dasar u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tuk </a:t>
            </a:r>
            <a:r>
              <a:rPr sz="2600" spc="-9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embu</a:t>
            </a:r>
            <a:r>
              <a:rPr sz="26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600" spc="-1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-7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esimpulan</a:t>
            </a:r>
            <a:r>
              <a:rPr sz="2600" spc="-2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penelitia</a:t>
            </a:r>
            <a:r>
              <a:rPr sz="2600" spc="2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6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567" y="3440048"/>
            <a:ext cx="190906" cy="831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5"/>
              </a:lnSpc>
              <a:spcBef>
                <a:spcPts val="138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616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2567" y="4787892"/>
            <a:ext cx="190754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72567" y="5659569"/>
            <a:ext cx="190754" cy="356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578360"/>
            <a:ext cx="6412764" cy="1747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1159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Ma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44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23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600">
              <a:latin typeface="Cambria"/>
              <a:cs typeface="Cambria"/>
            </a:endParaRPr>
          </a:p>
          <a:p>
            <a:pPr marL="127000">
              <a:lnSpc>
                <a:spcPct val="101725"/>
              </a:lnSpc>
              <a:spcBef>
                <a:spcPts val="3285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Beri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bebe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apa</a:t>
            </a:r>
            <a:r>
              <a:rPr sz="2200" spc="-8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6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2200" spc="-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-6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enurut</a:t>
            </a:r>
            <a:r>
              <a:rPr sz="2200" spc="-6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endParaRPr sz="2200">
              <a:latin typeface="Calibri"/>
              <a:cs typeface="Calibri"/>
            </a:endParaRPr>
          </a:p>
          <a:p>
            <a:pPr marL="127000" marR="51159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(2017: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5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0),</a:t>
            </a:r>
            <a:r>
              <a:rPr sz="3300" spc="-10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aitu: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240" y="240760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2424429"/>
            <a:ext cx="7047830" cy="35235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mberi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9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7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per</a:t>
            </a: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ec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-81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111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endParaRPr sz="2200">
              <a:latin typeface="Calibri"/>
              <a:cs typeface="Calibri"/>
            </a:endParaRPr>
          </a:p>
          <a:p>
            <a:pPr marL="12700" marR="38459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7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erja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neli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ian.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99995"/>
              </a:lnSpc>
              <a:spcBef>
                <a:spcPts val="386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nsi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1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pene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iti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6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epada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ndisi</a:t>
            </a:r>
            <a:r>
              <a:rPr sz="2200" spc="-6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hubun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 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ar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a,</a:t>
            </a:r>
            <a:r>
              <a:rPr sz="2200" spc="-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ad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r>
              <a:rPr sz="2200" spc="-7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ala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itu</a:t>
            </a:r>
            <a:r>
              <a:rPr sz="2200" spc="-5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perh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tian penel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ti.</a:t>
            </a:r>
            <a:endParaRPr sz="2200">
              <a:latin typeface="Calibri"/>
              <a:cs typeface="Calibri"/>
            </a:endParaRPr>
          </a:p>
          <a:p>
            <a:pPr marL="12700" marR="133798">
              <a:lnSpc>
                <a:spcPts val="2640"/>
              </a:lnSpc>
              <a:spcBef>
                <a:spcPts val="60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200" spc="-6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sederhana</a:t>
            </a:r>
            <a:r>
              <a:rPr sz="2200" spc="-8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us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 be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ce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-be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200" spc="-1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anpa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6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oo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dina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-11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5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tuan pe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ting</a:t>
            </a:r>
            <a:r>
              <a:rPr sz="2200" spc="-5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eluruh.</a:t>
            </a:r>
            <a:endParaRPr sz="2200">
              <a:latin typeface="Calibri"/>
              <a:cs typeface="Calibri"/>
            </a:endParaRPr>
          </a:p>
          <a:p>
            <a:pPr marL="12700" marR="87140">
              <a:lnSpc>
                <a:spcPts val="2640"/>
              </a:lnSpc>
              <a:spcBef>
                <a:spcPts val="531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200" spc="-6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panduan</a:t>
            </a:r>
            <a:r>
              <a:rPr sz="2200" spc="-9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peng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jian</a:t>
            </a:r>
            <a:r>
              <a:rPr sz="2200" spc="-8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ser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esu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-1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240" y="314522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421837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5291651"/>
            <a:ext cx="164846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38194" y="1151636"/>
            <a:ext cx="1827656" cy="1827656"/>
          </a:xfrm>
          <a:custGeom>
            <a:avLst/>
            <a:gdLst/>
            <a:ahLst/>
            <a:cxnLst/>
            <a:rect l="l" t="t" r="r" b="b"/>
            <a:pathLst>
              <a:path w="1827656" h="1827656">
                <a:moveTo>
                  <a:pt x="0" y="913764"/>
                </a:moveTo>
                <a:lnTo>
                  <a:pt x="3029" y="988714"/>
                </a:lnTo>
                <a:lnTo>
                  <a:pt x="11962" y="1061995"/>
                </a:lnTo>
                <a:lnTo>
                  <a:pt x="26561" y="1133373"/>
                </a:lnTo>
                <a:lnTo>
                  <a:pt x="46592" y="1202613"/>
                </a:lnTo>
                <a:lnTo>
                  <a:pt x="71820" y="1269480"/>
                </a:lnTo>
                <a:lnTo>
                  <a:pt x="102009" y="1333737"/>
                </a:lnTo>
                <a:lnTo>
                  <a:pt x="136923" y="1395150"/>
                </a:lnTo>
                <a:lnTo>
                  <a:pt x="176328" y="1453484"/>
                </a:lnTo>
                <a:lnTo>
                  <a:pt x="219988" y="1508503"/>
                </a:lnTo>
                <a:lnTo>
                  <a:pt x="267668" y="1559972"/>
                </a:lnTo>
                <a:lnTo>
                  <a:pt x="319132" y="1607656"/>
                </a:lnTo>
                <a:lnTo>
                  <a:pt x="374145" y="1651320"/>
                </a:lnTo>
                <a:lnTo>
                  <a:pt x="432471" y="1690727"/>
                </a:lnTo>
                <a:lnTo>
                  <a:pt x="493875" y="1725644"/>
                </a:lnTo>
                <a:lnTo>
                  <a:pt x="558123" y="1755834"/>
                </a:lnTo>
                <a:lnTo>
                  <a:pt x="624978" y="1781063"/>
                </a:lnTo>
                <a:lnTo>
                  <a:pt x="694205" y="1801095"/>
                </a:lnTo>
                <a:lnTo>
                  <a:pt x="765568" y="1815694"/>
                </a:lnTo>
                <a:lnTo>
                  <a:pt x="838833" y="1824627"/>
                </a:lnTo>
                <a:lnTo>
                  <a:pt x="913764" y="1827656"/>
                </a:lnTo>
                <a:lnTo>
                  <a:pt x="988714" y="1824627"/>
                </a:lnTo>
                <a:lnTo>
                  <a:pt x="1061995" y="1815694"/>
                </a:lnTo>
                <a:lnTo>
                  <a:pt x="1133373" y="1801095"/>
                </a:lnTo>
                <a:lnTo>
                  <a:pt x="1202613" y="1781063"/>
                </a:lnTo>
                <a:lnTo>
                  <a:pt x="1269480" y="1755834"/>
                </a:lnTo>
                <a:lnTo>
                  <a:pt x="1333737" y="1725644"/>
                </a:lnTo>
                <a:lnTo>
                  <a:pt x="1395150" y="1690727"/>
                </a:lnTo>
                <a:lnTo>
                  <a:pt x="1453484" y="1651320"/>
                </a:lnTo>
                <a:lnTo>
                  <a:pt x="1508503" y="1607656"/>
                </a:lnTo>
                <a:lnTo>
                  <a:pt x="1559972" y="1559972"/>
                </a:lnTo>
                <a:lnTo>
                  <a:pt x="1607656" y="1508503"/>
                </a:lnTo>
                <a:lnTo>
                  <a:pt x="1651320" y="1453484"/>
                </a:lnTo>
                <a:lnTo>
                  <a:pt x="1690727" y="1395150"/>
                </a:lnTo>
                <a:lnTo>
                  <a:pt x="1725644" y="1333737"/>
                </a:lnTo>
                <a:lnTo>
                  <a:pt x="1755834" y="1269480"/>
                </a:lnTo>
                <a:lnTo>
                  <a:pt x="1781063" y="1202613"/>
                </a:lnTo>
                <a:lnTo>
                  <a:pt x="1801095" y="1133373"/>
                </a:lnTo>
                <a:lnTo>
                  <a:pt x="1815694" y="1061995"/>
                </a:lnTo>
                <a:lnTo>
                  <a:pt x="1824627" y="988714"/>
                </a:lnTo>
                <a:lnTo>
                  <a:pt x="1827656" y="913764"/>
                </a:lnTo>
                <a:lnTo>
                  <a:pt x="1824627" y="838816"/>
                </a:lnTo>
                <a:lnTo>
                  <a:pt x="1815694" y="765537"/>
                </a:lnTo>
                <a:lnTo>
                  <a:pt x="1801095" y="694163"/>
                </a:lnTo>
                <a:lnTo>
                  <a:pt x="1781063" y="624929"/>
                </a:lnTo>
                <a:lnTo>
                  <a:pt x="1755834" y="558069"/>
                </a:lnTo>
                <a:lnTo>
                  <a:pt x="1725644" y="493819"/>
                </a:lnTo>
                <a:lnTo>
                  <a:pt x="1690727" y="432415"/>
                </a:lnTo>
                <a:lnTo>
                  <a:pt x="1651320" y="374090"/>
                </a:lnTo>
                <a:lnTo>
                  <a:pt x="1607656" y="319080"/>
                </a:lnTo>
                <a:lnTo>
                  <a:pt x="1559972" y="267620"/>
                </a:lnTo>
                <a:lnTo>
                  <a:pt x="1508503" y="219946"/>
                </a:lnTo>
                <a:lnTo>
                  <a:pt x="1453484" y="176292"/>
                </a:lnTo>
                <a:lnTo>
                  <a:pt x="1395150" y="136893"/>
                </a:lnTo>
                <a:lnTo>
                  <a:pt x="1333737" y="101985"/>
                </a:lnTo>
                <a:lnTo>
                  <a:pt x="1269480" y="71802"/>
                </a:lnTo>
                <a:lnTo>
                  <a:pt x="1202613" y="46580"/>
                </a:lnTo>
                <a:lnTo>
                  <a:pt x="1133373" y="26554"/>
                </a:lnTo>
                <a:lnTo>
                  <a:pt x="1061995" y="11958"/>
                </a:lnTo>
                <a:lnTo>
                  <a:pt x="988714" y="3028"/>
                </a:lnTo>
                <a:lnTo>
                  <a:pt x="913764" y="0"/>
                </a:lnTo>
                <a:lnTo>
                  <a:pt x="838833" y="3028"/>
                </a:lnTo>
                <a:lnTo>
                  <a:pt x="765568" y="11958"/>
                </a:lnTo>
                <a:lnTo>
                  <a:pt x="694205" y="26554"/>
                </a:lnTo>
                <a:lnTo>
                  <a:pt x="624978" y="46580"/>
                </a:lnTo>
                <a:lnTo>
                  <a:pt x="558123" y="71802"/>
                </a:lnTo>
                <a:lnTo>
                  <a:pt x="493875" y="101985"/>
                </a:lnTo>
                <a:lnTo>
                  <a:pt x="432471" y="136893"/>
                </a:lnTo>
                <a:lnTo>
                  <a:pt x="374145" y="176292"/>
                </a:lnTo>
                <a:lnTo>
                  <a:pt x="319132" y="219946"/>
                </a:lnTo>
                <a:lnTo>
                  <a:pt x="267668" y="267620"/>
                </a:lnTo>
                <a:lnTo>
                  <a:pt x="219988" y="319080"/>
                </a:lnTo>
                <a:lnTo>
                  <a:pt x="176328" y="374090"/>
                </a:lnTo>
                <a:lnTo>
                  <a:pt x="136923" y="432415"/>
                </a:lnTo>
                <a:lnTo>
                  <a:pt x="102009" y="493819"/>
                </a:lnTo>
                <a:lnTo>
                  <a:pt x="71820" y="558069"/>
                </a:lnTo>
                <a:lnTo>
                  <a:pt x="46592" y="624929"/>
                </a:lnTo>
                <a:lnTo>
                  <a:pt x="26561" y="694163"/>
                </a:lnTo>
                <a:lnTo>
                  <a:pt x="11962" y="765537"/>
                </a:lnTo>
                <a:lnTo>
                  <a:pt x="3029" y="838816"/>
                </a:lnTo>
                <a:lnTo>
                  <a:pt x="0" y="913764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9438" y="2722879"/>
            <a:ext cx="520191" cy="520192"/>
          </a:xfrm>
          <a:custGeom>
            <a:avLst/>
            <a:gdLst/>
            <a:ahLst/>
            <a:cxnLst/>
            <a:rect l="l" t="t" r="r" b="b"/>
            <a:pathLst>
              <a:path w="520191" h="520192">
                <a:moveTo>
                  <a:pt x="520191" y="84074"/>
                </a:moveTo>
                <a:lnTo>
                  <a:pt x="432942" y="171323"/>
                </a:lnTo>
                <a:lnTo>
                  <a:pt x="261747" y="0"/>
                </a:lnTo>
                <a:lnTo>
                  <a:pt x="0" y="261747"/>
                </a:lnTo>
                <a:lnTo>
                  <a:pt x="171323" y="432943"/>
                </a:lnTo>
                <a:lnTo>
                  <a:pt x="84074" y="520192"/>
                </a:lnTo>
                <a:lnTo>
                  <a:pt x="473456" y="473329"/>
                </a:lnTo>
                <a:lnTo>
                  <a:pt x="520191" y="84074"/>
                </a:lnTo>
                <a:close/>
              </a:path>
            </a:pathLst>
          </a:custGeom>
          <a:solidFill>
            <a:srgbClr val="D1CF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776722" y="3090164"/>
            <a:ext cx="1827656" cy="1827657"/>
          </a:xfrm>
          <a:custGeom>
            <a:avLst/>
            <a:gdLst/>
            <a:ahLst/>
            <a:cxnLst/>
            <a:rect l="l" t="t" r="r" b="b"/>
            <a:pathLst>
              <a:path w="1827656" h="1827657">
                <a:moveTo>
                  <a:pt x="0" y="913765"/>
                </a:moveTo>
                <a:lnTo>
                  <a:pt x="3029" y="988714"/>
                </a:lnTo>
                <a:lnTo>
                  <a:pt x="11962" y="1061995"/>
                </a:lnTo>
                <a:lnTo>
                  <a:pt x="26561" y="1133373"/>
                </a:lnTo>
                <a:lnTo>
                  <a:pt x="46592" y="1202613"/>
                </a:lnTo>
                <a:lnTo>
                  <a:pt x="71820" y="1269480"/>
                </a:lnTo>
                <a:lnTo>
                  <a:pt x="102009" y="1333737"/>
                </a:lnTo>
                <a:lnTo>
                  <a:pt x="136923" y="1395150"/>
                </a:lnTo>
                <a:lnTo>
                  <a:pt x="176328" y="1453484"/>
                </a:lnTo>
                <a:lnTo>
                  <a:pt x="219988" y="1508503"/>
                </a:lnTo>
                <a:lnTo>
                  <a:pt x="267668" y="1559972"/>
                </a:lnTo>
                <a:lnTo>
                  <a:pt x="319132" y="1607656"/>
                </a:lnTo>
                <a:lnTo>
                  <a:pt x="374145" y="1651320"/>
                </a:lnTo>
                <a:lnTo>
                  <a:pt x="432471" y="1690727"/>
                </a:lnTo>
                <a:lnTo>
                  <a:pt x="493875" y="1725644"/>
                </a:lnTo>
                <a:lnTo>
                  <a:pt x="558123" y="1755834"/>
                </a:lnTo>
                <a:lnTo>
                  <a:pt x="624978" y="1781063"/>
                </a:lnTo>
                <a:lnTo>
                  <a:pt x="694205" y="1801095"/>
                </a:lnTo>
                <a:lnTo>
                  <a:pt x="765568" y="1815694"/>
                </a:lnTo>
                <a:lnTo>
                  <a:pt x="838833" y="1824627"/>
                </a:lnTo>
                <a:lnTo>
                  <a:pt x="913764" y="1827657"/>
                </a:lnTo>
                <a:lnTo>
                  <a:pt x="988714" y="1824627"/>
                </a:lnTo>
                <a:lnTo>
                  <a:pt x="1061995" y="1815694"/>
                </a:lnTo>
                <a:lnTo>
                  <a:pt x="1133373" y="1801095"/>
                </a:lnTo>
                <a:lnTo>
                  <a:pt x="1202613" y="1781063"/>
                </a:lnTo>
                <a:lnTo>
                  <a:pt x="1269480" y="1755834"/>
                </a:lnTo>
                <a:lnTo>
                  <a:pt x="1333737" y="1725644"/>
                </a:lnTo>
                <a:lnTo>
                  <a:pt x="1395150" y="1690727"/>
                </a:lnTo>
                <a:lnTo>
                  <a:pt x="1453484" y="1651320"/>
                </a:lnTo>
                <a:lnTo>
                  <a:pt x="1508503" y="1607656"/>
                </a:lnTo>
                <a:lnTo>
                  <a:pt x="1559972" y="1559972"/>
                </a:lnTo>
                <a:lnTo>
                  <a:pt x="1607656" y="1508503"/>
                </a:lnTo>
                <a:lnTo>
                  <a:pt x="1651320" y="1453484"/>
                </a:lnTo>
                <a:lnTo>
                  <a:pt x="1690727" y="1395150"/>
                </a:lnTo>
                <a:lnTo>
                  <a:pt x="1725644" y="1333737"/>
                </a:lnTo>
                <a:lnTo>
                  <a:pt x="1755834" y="1269480"/>
                </a:lnTo>
                <a:lnTo>
                  <a:pt x="1781063" y="1202613"/>
                </a:lnTo>
                <a:lnTo>
                  <a:pt x="1801095" y="1133373"/>
                </a:lnTo>
                <a:lnTo>
                  <a:pt x="1815694" y="1061995"/>
                </a:lnTo>
                <a:lnTo>
                  <a:pt x="1824627" y="988714"/>
                </a:lnTo>
                <a:lnTo>
                  <a:pt x="1827656" y="913765"/>
                </a:lnTo>
                <a:lnTo>
                  <a:pt x="1824627" y="838816"/>
                </a:lnTo>
                <a:lnTo>
                  <a:pt x="1815694" y="765537"/>
                </a:lnTo>
                <a:lnTo>
                  <a:pt x="1801095" y="694163"/>
                </a:lnTo>
                <a:lnTo>
                  <a:pt x="1781063" y="624929"/>
                </a:lnTo>
                <a:lnTo>
                  <a:pt x="1755834" y="558069"/>
                </a:lnTo>
                <a:lnTo>
                  <a:pt x="1725644" y="493819"/>
                </a:lnTo>
                <a:lnTo>
                  <a:pt x="1690727" y="432415"/>
                </a:lnTo>
                <a:lnTo>
                  <a:pt x="1651320" y="374090"/>
                </a:lnTo>
                <a:lnTo>
                  <a:pt x="1607656" y="319080"/>
                </a:lnTo>
                <a:lnTo>
                  <a:pt x="1559972" y="267620"/>
                </a:lnTo>
                <a:lnTo>
                  <a:pt x="1508503" y="219946"/>
                </a:lnTo>
                <a:lnTo>
                  <a:pt x="1453484" y="176292"/>
                </a:lnTo>
                <a:lnTo>
                  <a:pt x="1395150" y="136893"/>
                </a:lnTo>
                <a:lnTo>
                  <a:pt x="1333737" y="101985"/>
                </a:lnTo>
                <a:lnTo>
                  <a:pt x="1269480" y="71802"/>
                </a:lnTo>
                <a:lnTo>
                  <a:pt x="1202613" y="46580"/>
                </a:lnTo>
                <a:lnTo>
                  <a:pt x="1133373" y="26554"/>
                </a:lnTo>
                <a:lnTo>
                  <a:pt x="1061995" y="11958"/>
                </a:lnTo>
                <a:lnTo>
                  <a:pt x="988714" y="3028"/>
                </a:lnTo>
                <a:lnTo>
                  <a:pt x="913764" y="0"/>
                </a:lnTo>
                <a:lnTo>
                  <a:pt x="838833" y="3028"/>
                </a:lnTo>
                <a:lnTo>
                  <a:pt x="765568" y="11958"/>
                </a:lnTo>
                <a:lnTo>
                  <a:pt x="694205" y="26554"/>
                </a:lnTo>
                <a:lnTo>
                  <a:pt x="624978" y="46580"/>
                </a:lnTo>
                <a:lnTo>
                  <a:pt x="558123" y="71802"/>
                </a:lnTo>
                <a:lnTo>
                  <a:pt x="493875" y="101985"/>
                </a:lnTo>
                <a:lnTo>
                  <a:pt x="432471" y="136893"/>
                </a:lnTo>
                <a:lnTo>
                  <a:pt x="374145" y="176292"/>
                </a:lnTo>
                <a:lnTo>
                  <a:pt x="319132" y="219946"/>
                </a:lnTo>
                <a:lnTo>
                  <a:pt x="267668" y="267620"/>
                </a:lnTo>
                <a:lnTo>
                  <a:pt x="219988" y="319080"/>
                </a:lnTo>
                <a:lnTo>
                  <a:pt x="176328" y="374090"/>
                </a:lnTo>
                <a:lnTo>
                  <a:pt x="136923" y="432415"/>
                </a:lnTo>
                <a:lnTo>
                  <a:pt x="102009" y="493819"/>
                </a:lnTo>
                <a:lnTo>
                  <a:pt x="71820" y="558069"/>
                </a:lnTo>
                <a:lnTo>
                  <a:pt x="46592" y="624929"/>
                </a:lnTo>
                <a:lnTo>
                  <a:pt x="26561" y="694163"/>
                </a:lnTo>
                <a:lnTo>
                  <a:pt x="11962" y="765537"/>
                </a:lnTo>
                <a:lnTo>
                  <a:pt x="3029" y="838816"/>
                </a:lnTo>
                <a:lnTo>
                  <a:pt x="0" y="913765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776722" y="3090164"/>
            <a:ext cx="1827656" cy="1827657"/>
          </a:xfrm>
          <a:custGeom>
            <a:avLst/>
            <a:gdLst/>
            <a:ahLst/>
            <a:cxnLst/>
            <a:rect l="l" t="t" r="r" b="b"/>
            <a:pathLst>
              <a:path w="1827656" h="1827657">
                <a:moveTo>
                  <a:pt x="0" y="913765"/>
                </a:moveTo>
                <a:lnTo>
                  <a:pt x="3029" y="838816"/>
                </a:lnTo>
                <a:lnTo>
                  <a:pt x="11962" y="765537"/>
                </a:lnTo>
                <a:lnTo>
                  <a:pt x="26561" y="694163"/>
                </a:lnTo>
                <a:lnTo>
                  <a:pt x="46592" y="624929"/>
                </a:lnTo>
                <a:lnTo>
                  <a:pt x="71820" y="558069"/>
                </a:lnTo>
                <a:lnTo>
                  <a:pt x="102009" y="493819"/>
                </a:lnTo>
                <a:lnTo>
                  <a:pt x="136923" y="432415"/>
                </a:lnTo>
                <a:lnTo>
                  <a:pt x="176328" y="374090"/>
                </a:lnTo>
                <a:lnTo>
                  <a:pt x="219988" y="319080"/>
                </a:lnTo>
                <a:lnTo>
                  <a:pt x="267668" y="267620"/>
                </a:lnTo>
                <a:lnTo>
                  <a:pt x="319132" y="219946"/>
                </a:lnTo>
                <a:lnTo>
                  <a:pt x="374145" y="176292"/>
                </a:lnTo>
                <a:lnTo>
                  <a:pt x="432471" y="136893"/>
                </a:lnTo>
                <a:lnTo>
                  <a:pt x="493875" y="101985"/>
                </a:lnTo>
                <a:lnTo>
                  <a:pt x="558123" y="71802"/>
                </a:lnTo>
                <a:lnTo>
                  <a:pt x="624978" y="46580"/>
                </a:lnTo>
                <a:lnTo>
                  <a:pt x="694205" y="26554"/>
                </a:lnTo>
                <a:lnTo>
                  <a:pt x="765568" y="11958"/>
                </a:lnTo>
                <a:lnTo>
                  <a:pt x="838833" y="3028"/>
                </a:lnTo>
                <a:lnTo>
                  <a:pt x="913764" y="0"/>
                </a:lnTo>
                <a:lnTo>
                  <a:pt x="988714" y="3028"/>
                </a:lnTo>
                <a:lnTo>
                  <a:pt x="1061995" y="11958"/>
                </a:lnTo>
                <a:lnTo>
                  <a:pt x="1133373" y="26554"/>
                </a:lnTo>
                <a:lnTo>
                  <a:pt x="1202613" y="46580"/>
                </a:lnTo>
                <a:lnTo>
                  <a:pt x="1269480" y="71802"/>
                </a:lnTo>
                <a:lnTo>
                  <a:pt x="1333737" y="101985"/>
                </a:lnTo>
                <a:lnTo>
                  <a:pt x="1395150" y="136893"/>
                </a:lnTo>
                <a:lnTo>
                  <a:pt x="1453484" y="176292"/>
                </a:lnTo>
                <a:lnTo>
                  <a:pt x="1508503" y="219946"/>
                </a:lnTo>
                <a:lnTo>
                  <a:pt x="1559972" y="267620"/>
                </a:lnTo>
                <a:lnTo>
                  <a:pt x="1607656" y="319080"/>
                </a:lnTo>
                <a:lnTo>
                  <a:pt x="1651320" y="374090"/>
                </a:lnTo>
                <a:lnTo>
                  <a:pt x="1690727" y="432415"/>
                </a:lnTo>
                <a:lnTo>
                  <a:pt x="1725644" y="493819"/>
                </a:lnTo>
                <a:lnTo>
                  <a:pt x="1755834" y="558069"/>
                </a:lnTo>
                <a:lnTo>
                  <a:pt x="1781063" y="624929"/>
                </a:lnTo>
                <a:lnTo>
                  <a:pt x="1801095" y="694163"/>
                </a:lnTo>
                <a:lnTo>
                  <a:pt x="1815694" y="765537"/>
                </a:lnTo>
                <a:lnTo>
                  <a:pt x="1824627" y="838816"/>
                </a:lnTo>
                <a:lnTo>
                  <a:pt x="1827656" y="913765"/>
                </a:lnTo>
                <a:lnTo>
                  <a:pt x="1824627" y="988714"/>
                </a:lnTo>
                <a:lnTo>
                  <a:pt x="1815694" y="1061995"/>
                </a:lnTo>
                <a:lnTo>
                  <a:pt x="1801095" y="1133373"/>
                </a:lnTo>
                <a:lnTo>
                  <a:pt x="1781063" y="1202613"/>
                </a:lnTo>
                <a:lnTo>
                  <a:pt x="1755834" y="1269480"/>
                </a:lnTo>
                <a:lnTo>
                  <a:pt x="1725644" y="1333737"/>
                </a:lnTo>
                <a:lnTo>
                  <a:pt x="1690727" y="1395150"/>
                </a:lnTo>
                <a:lnTo>
                  <a:pt x="1651320" y="1453484"/>
                </a:lnTo>
                <a:lnTo>
                  <a:pt x="1607656" y="1508503"/>
                </a:lnTo>
                <a:lnTo>
                  <a:pt x="1559972" y="1559972"/>
                </a:lnTo>
                <a:lnTo>
                  <a:pt x="1508503" y="1607656"/>
                </a:lnTo>
                <a:lnTo>
                  <a:pt x="1453484" y="1651320"/>
                </a:lnTo>
                <a:lnTo>
                  <a:pt x="1395150" y="1690727"/>
                </a:lnTo>
                <a:lnTo>
                  <a:pt x="1333737" y="1725644"/>
                </a:lnTo>
                <a:lnTo>
                  <a:pt x="1269480" y="1755834"/>
                </a:lnTo>
                <a:lnTo>
                  <a:pt x="1202613" y="1781063"/>
                </a:lnTo>
                <a:lnTo>
                  <a:pt x="1133373" y="1801095"/>
                </a:lnTo>
                <a:lnTo>
                  <a:pt x="1061995" y="1815694"/>
                </a:lnTo>
                <a:lnTo>
                  <a:pt x="988714" y="1824627"/>
                </a:lnTo>
                <a:lnTo>
                  <a:pt x="913764" y="1827657"/>
                </a:lnTo>
                <a:lnTo>
                  <a:pt x="838833" y="1824627"/>
                </a:lnTo>
                <a:lnTo>
                  <a:pt x="765568" y="1815694"/>
                </a:lnTo>
                <a:lnTo>
                  <a:pt x="694205" y="1801095"/>
                </a:lnTo>
                <a:lnTo>
                  <a:pt x="624978" y="1781063"/>
                </a:lnTo>
                <a:lnTo>
                  <a:pt x="558123" y="1755834"/>
                </a:lnTo>
                <a:lnTo>
                  <a:pt x="493875" y="1725644"/>
                </a:lnTo>
                <a:lnTo>
                  <a:pt x="432471" y="1690727"/>
                </a:lnTo>
                <a:lnTo>
                  <a:pt x="374145" y="1651320"/>
                </a:lnTo>
                <a:lnTo>
                  <a:pt x="319132" y="1607656"/>
                </a:lnTo>
                <a:lnTo>
                  <a:pt x="267668" y="1559972"/>
                </a:lnTo>
                <a:lnTo>
                  <a:pt x="219988" y="1508503"/>
                </a:lnTo>
                <a:lnTo>
                  <a:pt x="176328" y="1453484"/>
                </a:lnTo>
                <a:lnTo>
                  <a:pt x="136923" y="1395150"/>
                </a:lnTo>
                <a:lnTo>
                  <a:pt x="102009" y="1333737"/>
                </a:lnTo>
                <a:lnTo>
                  <a:pt x="71820" y="1269480"/>
                </a:lnTo>
                <a:lnTo>
                  <a:pt x="46592" y="1202613"/>
                </a:lnTo>
                <a:lnTo>
                  <a:pt x="26561" y="1133373"/>
                </a:lnTo>
                <a:lnTo>
                  <a:pt x="11962" y="1061995"/>
                </a:lnTo>
                <a:lnTo>
                  <a:pt x="3029" y="988714"/>
                </a:lnTo>
                <a:lnTo>
                  <a:pt x="0" y="913765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12943" y="4661408"/>
            <a:ext cx="520065" cy="520192"/>
          </a:xfrm>
          <a:custGeom>
            <a:avLst/>
            <a:gdLst/>
            <a:ahLst/>
            <a:cxnLst/>
            <a:rect l="l" t="t" r="r" b="b"/>
            <a:pathLst>
              <a:path w="520065" h="520192">
                <a:moveTo>
                  <a:pt x="348869" y="432943"/>
                </a:moveTo>
                <a:lnTo>
                  <a:pt x="520065" y="261747"/>
                </a:lnTo>
                <a:lnTo>
                  <a:pt x="258445" y="0"/>
                </a:lnTo>
                <a:lnTo>
                  <a:pt x="87122" y="171323"/>
                </a:lnTo>
                <a:lnTo>
                  <a:pt x="0" y="84074"/>
                </a:lnTo>
                <a:lnTo>
                  <a:pt x="46736" y="473329"/>
                </a:lnTo>
                <a:lnTo>
                  <a:pt x="436118" y="520192"/>
                </a:lnTo>
                <a:lnTo>
                  <a:pt x="348869" y="432943"/>
                </a:lnTo>
                <a:close/>
              </a:path>
            </a:pathLst>
          </a:custGeom>
          <a:solidFill>
            <a:srgbClr val="D1CF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838194" y="5028692"/>
            <a:ext cx="1827656" cy="1827593"/>
          </a:xfrm>
          <a:custGeom>
            <a:avLst/>
            <a:gdLst/>
            <a:ahLst/>
            <a:cxnLst/>
            <a:rect l="l" t="t" r="r" b="b"/>
            <a:pathLst>
              <a:path w="1827656" h="1827593">
                <a:moveTo>
                  <a:pt x="0" y="913777"/>
                </a:moveTo>
                <a:lnTo>
                  <a:pt x="3029" y="988724"/>
                </a:lnTo>
                <a:lnTo>
                  <a:pt x="11962" y="1062003"/>
                </a:lnTo>
                <a:lnTo>
                  <a:pt x="26561" y="1133377"/>
                </a:lnTo>
                <a:lnTo>
                  <a:pt x="46592" y="1202613"/>
                </a:lnTo>
                <a:lnTo>
                  <a:pt x="71820" y="1269475"/>
                </a:lnTo>
                <a:lnTo>
                  <a:pt x="102009" y="1333728"/>
                </a:lnTo>
                <a:lnTo>
                  <a:pt x="136923" y="1395136"/>
                </a:lnTo>
                <a:lnTo>
                  <a:pt x="176328" y="1453464"/>
                </a:lnTo>
                <a:lnTo>
                  <a:pt x="219988" y="1508478"/>
                </a:lnTo>
                <a:lnTo>
                  <a:pt x="267668" y="1559942"/>
                </a:lnTo>
                <a:lnTo>
                  <a:pt x="319132" y="1607621"/>
                </a:lnTo>
                <a:lnTo>
                  <a:pt x="374145" y="1651279"/>
                </a:lnTo>
                <a:lnTo>
                  <a:pt x="432471" y="1690682"/>
                </a:lnTo>
                <a:lnTo>
                  <a:pt x="493875" y="1725594"/>
                </a:lnTo>
                <a:lnTo>
                  <a:pt x="558123" y="1755781"/>
                </a:lnTo>
                <a:lnTo>
                  <a:pt x="624978" y="1781006"/>
                </a:lnTo>
                <a:lnTo>
                  <a:pt x="694205" y="1801035"/>
                </a:lnTo>
                <a:lnTo>
                  <a:pt x="765568" y="1815633"/>
                </a:lnTo>
                <a:lnTo>
                  <a:pt x="838833" y="1824564"/>
                </a:lnTo>
                <a:lnTo>
                  <a:pt x="913764" y="1827593"/>
                </a:lnTo>
                <a:lnTo>
                  <a:pt x="988714" y="1824564"/>
                </a:lnTo>
                <a:lnTo>
                  <a:pt x="1061995" y="1815633"/>
                </a:lnTo>
                <a:lnTo>
                  <a:pt x="1133373" y="1801035"/>
                </a:lnTo>
                <a:lnTo>
                  <a:pt x="1202613" y="1781006"/>
                </a:lnTo>
                <a:lnTo>
                  <a:pt x="1269480" y="1755781"/>
                </a:lnTo>
                <a:lnTo>
                  <a:pt x="1333737" y="1725594"/>
                </a:lnTo>
                <a:lnTo>
                  <a:pt x="1395150" y="1690682"/>
                </a:lnTo>
                <a:lnTo>
                  <a:pt x="1453484" y="1651279"/>
                </a:lnTo>
                <a:lnTo>
                  <a:pt x="1508503" y="1607621"/>
                </a:lnTo>
                <a:lnTo>
                  <a:pt x="1559972" y="1559942"/>
                </a:lnTo>
                <a:lnTo>
                  <a:pt x="1607656" y="1508478"/>
                </a:lnTo>
                <a:lnTo>
                  <a:pt x="1651320" y="1453464"/>
                </a:lnTo>
                <a:lnTo>
                  <a:pt x="1690727" y="1395136"/>
                </a:lnTo>
                <a:lnTo>
                  <a:pt x="1725644" y="1333728"/>
                </a:lnTo>
                <a:lnTo>
                  <a:pt x="1755834" y="1269475"/>
                </a:lnTo>
                <a:lnTo>
                  <a:pt x="1781063" y="1202613"/>
                </a:lnTo>
                <a:lnTo>
                  <a:pt x="1801095" y="1133377"/>
                </a:lnTo>
                <a:lnTo>
                  <a:pt x="1815694" y="1062003"/>
                </a:lnTo>
                <a:lnTo>
                  <a:pt x="1824627" y="988724"/>
                </a:lnTo>
                <a:lnTo>
                  <a:pt x="1827656" y="913777"/>
                </a:lnTo>
                <a:lnTo>
                  <a:pt x="1824627" y="838827"/>
                </a:lnTo>
                <a:lnTo>
                  <a:pt x="1815694" y="765547"/>
                </a:lnTo>
                <a:lnTo>
                  <a:pt x="1801095" y="694171"/>
                </a:lnTo>
                <a:lnTo>
                  <a:pt x="1781063" y="624935"/>
                </a:lnTo>
                <a:lnTo>
                  <a:pt x="1755834" y="558075"/>
                </a:lnTo>
                <a:lnTo>
                  <a:pt x="1725644" y="493824"/>
                </a:lnTo>
                <a:lnTo>
                  <a:pt x="1690727" y="432418"/>
                </a:lnTo>
                <a:lnTo>
                  <a:pt x="1651320" y="374092"/>
                </a:lnTo>
                <a:lnTo>
                  <a:pt x="1607656" y="319082"/>
                </a:lnTo>
                <a:lnTo>
                  <a:pt x="1559972" y="267622"/>
                </a:lnTo>
                <a:lnTo>
                  <a:pt x="1508503" y="219947"/>
                </a:lnTo>
                <a:lnTo>
                  <a:pt x="1453484" y="176293"/>
                </a:lnTo>
                <a:lnTo>
                  <a:pt x="1395150" y="136894"/>
                </a:lnTo>
                <a:lnTo>
                  <a:pt x="1333737" y="101985"/>
                </a:lnTo>
                <a:lnTo>
                  <a:pt x="1269480" y="71802"/>
                </a:lnTo>
                <a:lnTo>
                  <a:pt x="1202613" y="46580"/>
                </a:lnTo>
                <a:lnTo>
                  <a:pt x="1133373" y="26554"/>
                </a:lnTo>
                <a:lnTo>
                  <a:pt x="1061995" y="11958"/>
                </a:lnTo>
                <a:lnTo>
                  <a:pt x="988714" y="3028"/>
                </a:lnTo>
                <a:lnTo>
                  <a:pt x="913764" y="0"/>
                </a:lnTo>
                <a:lnTo>
                  <a:pt x="838833" y="3028"/>
                </a:lnTo>
                <a:lnTo>
                  <a:pt x="765568" y="11958"/>
                </a:lnTo>
                <a:lnTo>
                  <a:pt x="694205" y="26554"/>
                </a:lnTo>
                <a:lnTo>
                  <a:pt x="624978" y="46580"/>
                </a:lnTo>
                <a:lnTo>
                  <a:pt x="558123" y="71802"/>
                </a:lnTo>
                <a:lnTo>
                  <a:pt x="493875" y="101985"/>
                </a:lnTo>
                <a:lnTo>
                  <a:pt x="432471" y="136894"/>
                </a:lnTo>
                <a:lnTo>
                  <a:pt x="374145" y="176293"/>
                </a:lnTo>
                <a:lnTo>
                  <a:pt x="319132" y="219947"/>
                </a:lnTo>
                <a:lnTo>
                  <a:pt x="267668" y="267622"/>
                </a:lnTo>
                <a:lnTo>
                  <a:pt x="219988" y="319082"/>
                </a:lnTo>
                <a:lnTo>
                  <a:pt x="176328" y="374092"/>
                </a:lnTo>
                <a:lnTo>
                  <a:pt x="136923" y="432418"/>
                </a:lnTo>
                <a:lnTo>
                  <a:pt x="102009" y="493824"/>
                </a:lnTo>
                <a:lnTo>
                  <a:pt x="71820" y="558075"/>
                </a:lnTo>
                <a:lnTo>
                  <a:pt x="46592" y="624935"/>
                </a:lnTo>
                <a:lnTo>
                  <a:pt x="26561" y="694171"/>
                </a:lnTo>
                <a:lnTo>
                  <a:pt x="11962" y="765547"/>
                </a:lnTo>
                <a:lnTo>
                  <a:pt x="3029" y="838827"/>
                </a:lnTo>
                <a:lnTo>
                  <a:pt x="0" y="913777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38194" y="5028692"/>
            <a:ext cx="1827656" cy="1827593"/>
          </a:xfrm>
          <a:custGeom>
            <a:avLst/>
            <a:gdLst/>
            <a:ahLst/>
            <a:cxnLst/>
            <a:rect l="l" t="t" r="r" b="b"/>
            <a:pathLst>
              <a:path w="1827656" h="1827593">
                <a:moveTo>
                  <a:pt x="0" y="913777"/>
                </a:moveTo>
                <a:lnTo>
                  <a:pt x="3029" y="838827"/>
                </a:lnTo>
                <a:lnTo>
                  <a:pt x="11962" y="765547"/>
                </a:lnTo>
                <a:lnTo>
                  <a:pt x="26561" y="694171"/>
                </a:lnTo>
                <a:lnTo>
                  <a:pt x="46592" y="624935"/>
                </a:lnTo>
                <a:lnTo>
                  <a:pt x="71820" y="558075"/>
                </a:lnTo>
                <a:lnTo>
                  <a:pt x="102009" y="493824"/>
                </a:lnTo>
                <a:lnTo>
                  <a:pt x="136923" y="432418"/>
                </a:lnTo>
                <a:lnTo>
                  <a:pt x="176328" y="374092"/>
                </a:lnTo>
                <a:lnTo>
                  <a:pt x="219988" y="319082"/>
                </a:lnTo>
                <a:lnTo>
                  <a:pt x="267668" y="267622"/>
                </a:lnTo>
                <a:lnTo>
                  <a:pt x="319132" y="219947"/>
                </a:lnTo>
                <a:lnTo>
                  <a:pt x="374145" y="176293"/>
                </a:lnTo>
                <a:lnTo>
                  <a:pt x="432471" y="136894"/>
                </a:lnTo>
                <a:lnTo>
                  <a:pt x="493875" y="101985"/>
                </a:lnTo>
                <a:lnTo>
                  <a:pt x="558123" y="71802"/>
                </a:lnTo>
                <a:lnTo>
                  <a:pt x="624978" y="46580"/>
                </a:lnTo>
                <a:lnTo>
                  <a:pt x="694205" y="26554"/>
                </a:lnTo>
                <a:lnTo>
                  <a:pt x="765568" y="11958"/>
                </a:lnTo>
                <a:lnTo>
                  <a:pt x="838833" y="3028"/>
                </a:lnTo>
                <a:lnTo>
                  <a:pt x="913764" y="0"/>
                </a:lnTo>
                <a:lnTo>
                  <a:pt x="988714" y="3028"/>
                </a:lnTo>
                <a:lnTo>
                  <a:pt x="1061995" y="11958"/>
                </a:lnTo>
                <a:lnTo>
                  <a:pt x="1133373" y="26554"/>
                </a:lnTo>
                <a:lnTo>
                  <a:pt x="1202613" y="46580"/>
                </a:lnTo>
                <a:lnTo>
                  <a:pt x="1269480" y="71802"/>
                </a:lnTo>
                <a:lnTo>
                  <a:pt x="1333737" y="101985"/>
                </a:lnTo>
                <a:lnTo>
                  <a:pt x="1395150" y="136894"/>
                </a:lnTo>
                <a:lnTo>
                  <a:pt x="1453484" y="176293"/>
                </a:lnTo>
                <a:lnTo>
                  <a:pt x="1508503" y="219947"/>
                </a:lnTo>
                <a:lnTo>
                  <a:pt x="1559972" y="267622"/>
                </a:lnTo>
                <a:lnTo>
                  <a:pt x="1607656" y="319082"/>
                </a:lnTo>
                <a:lnTo>
                  <a:pt x="1651320" y="374092"/>
                </a:lnTo>
                <a:lnTo>
                  <a:pt x="1690727" y="432418"/>
                </a:lnTo>
                <a:lnTo>
                  <a:pt x="1725644" y="493824"/>
                </a:lnTo>
                <a:lnTo>
                  <a:pt x="1755834" y="558075"/>
                </a:lnTo>
                <a:lnTo>
                  <a:pt x="1781063" y="624935"/>
                </a:lnTo>
                <a:lnTo>
                  <a:pt x="1801095" y="694171"/>
                </a:lnTo>
                <a:lnTo>
                  <a:pt x="1815694" y="765547"/>
                </a:lnTo>
                <a:lnTo>
                  <a:pt x="1824627" y="838827"/>
                </a:lnTo>
                <a:lnTo>
                  <a:pt x="1827656" y="913777"/>
                </a:lnTo>
                <a:lnTo>
                  <a:pt x="1824627" y="988724"/>
                </a:lnTo>
                <a:lnTo>
                  <a:pt x="1815694" y="1062003"/>
                </a:lnTo>
                <a:lnTo>
                  <a:pt x="1801095" y="1133377"/>
                </a:lnTo>
                <a:lnTo>
                  <a:pt x="1781063" y="1202613"/>
                </a:lnTo>
                <a:lnTo>
                  <a:pt x="1755834" y="1269475"/>
                </a:lnTo>
                <a:lnTo>
                  <a:pt x="1725644" y="1333728"/>
                </a:lnTo>
                <a:lnTo>
                  <a:pt x="1690727" y="1395136"/>
                </a:lnTo>
                <a:lnTo>
                  <a:pt x="1651320" y="1453464"/>
                </a:lnTo>
                <a:lnTo>
                  <a:pt x="1607656" y="1508478"/>
                </a:lnTo>
                <a:lnTo>
                  <a:pt x="1559972" y="1559942"/>
                </a:lnTo>
                <a:lnTo>
                  <a:pt x="1508503" y="1607621"/>
                </a:lnTo>
                <a:lnTo>
                  <a:pt x="1453484" y="1651279"/>
                </a:lnTo>
                <a:lnTo>
                  <a:pt x="1395150" y="1690682"/>
                </a:lnTo>
                <a:lnTo>
                  <a:pt x="1333737" y="1725594"/>
                </a:lnTo>
                <a:lnTo>
                  <a:pt x="1269480" y="1755781"/>
                </a:lnTo>
                <a:lnTo>
                  <a:pt x="1202613" y="1781006"/>
                </a:lnTo>
                <a:lnTo>
                  <a:pt x="1133373" y="1801035"/>
                </a:lnTo>
                <a:lnTo>
                  <a:pt x="1061995" y="1815633"/>
                </a:lnTo>
                <a:lnTo>
                  <a:pt x="988714" y="1824564"/>
                </a:lnTo>
                <a:lnTo>
                  <a:pt x="913764" y="1827593"/>
                </a:lnTo>
                <a:lnTo>
                  <a:pt x="838833" y="1824564"/>
                </a:lnTo>
                <a:lnTo>
                  <a:pt x="765568" y="1815633"/>
                </a:lnTo>
                <a:lnTo>
                  <a:pt x="694205" y="1801035"/>
                </a:lnTo>
                <a:lnTo>
                  <a:pt x="624978" y="1781006"/>
                </a:lnTo>
                <a:lnTo>
                  <a:pt x="558123" y="1755781"/>
                </a:lnTo>
                <a:lnTo>
                  <a:pt x="493875" y="1725594"/>
                </a:lnTo>
                <a:lnTo>
                  <a:pt x="432471" y="1690682"/>
                </a:lnTo>
                <a:lnTo>
                  <a:pt x="374145" y="1651279"/>
                </a:lnTo>
                <a:lnTo>
                  <a:pt x="319132" y="1607621"/>
                </a:lnTo>
                <a:lnTo>
                  <a:pt x="267668" y="1559942"/>
                </a:lnTo>
                <a:lnTo>
                  <a:pt x="219988" y="1508478"/>
                </a:lnTo>
                <a:lnTo>
                  <a:pt x="176328" y="1453464"/>
                </a:lnTo>
                <a:lnTo>
                  <a:pt x="136923" y="1395136"/>
                </a:lnTo>
                <a:lnTo>
                  <a:pt x="102009" y="1333728"/>
                </a:lnTo>
                <a:lnTo>
                  <a:pt x="71820" y="1269475"/>
                </a:lnTo>
                <a:lnTo>
                  <a:pt x="46592" y="1202613"/>
                </a:lnTo>
                <a:lnTo>
                  <a:pt x="26561" y="1133377"/>
                </a:lnTo>
                <a:lnTo>
                  <a:pt x="11962" y="1062003"/>
                </a:lnTo>
                <a:lnTo>
                  <a:pt x="3029" y="988724"/>
                </a:lnTo>
                <a:lnTo>
                  <a:pt x="0" y="913777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74415" y="4764786"/>
            <a:ext cx="520064" cy="520191"/>
          </a:xfrm>
          <a:custGeom>
            <a:avLst/>
            <a:gdLst/>
            <a:ahLst/>
            <a:cxnLst/>
            <a:rect l="l" t="t" r="r" b="b"/>
            <a:pathLst>
              <a:path w="520064" h="520191">
                <a:moveTo>
                  <a:pt x="348869" y="87249"/>
                </a:moveTo>
                <a:lnTo>
                  <a:pt x="436118" y="0"/>
                </a:lnTo>
                <a:lnTo>
                  <a:pt x="46736" y="46862"/>
                </a:lnTo>
                <a:lnTo>
                  <a:pt x="0" y="436244"/>
                </a:lnTo>
                <a:lnTo>
                  <a:pt x="87249" y="348995"/>
                </a:lnTo>
                <a:lnTo>
                  <a:pt x="258445" y="520191"/>
                </a:lnTo>
                <a:lnTo>
                  <a:pt x="520064" y="258571"/>
                </a:lnTo>
                <a:lnTo>
                  <a:pt x="348869" y="87249"/>
                </a:lnTo>
                <a:close/>
              </a:path>
            </a:pathLst>
          </a:custGeom>
          <a:solidFill>
            <a:srgbClr val="D1CF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899666" y="3090164"/>
            <a:ext cx="1827657" cy="1827657"/>
          </a:xfrm>
          <a:custGeom>
            <a:avLst/>
            <a:gdLst/>
            <a:ahLst/>
            <a:cxnLst/>
            <a:rect l="l" t="t" r="r" b="b"/>
            <a:pathLst>
              <a:path w="1827657" h="1827657">
                <a:moveTo>
                  <a:pt x="0" y="913765"/>
                </a:moveTo>
                <a:lnTo>
                  <a:pt x="3029" y="988714"/>
                </a:lnTo>
                <a:lnTo>
                  <a:pt x="11962" y="1061995"/>
                </a:lnTo>
                <a:lnTo>
                  <a:pt x="26561" y="1133373"/>
                </a:lnTo>
                <a:lnTo>
                  <a:pt x="46592" y="1202613"/>
                </a:lnTo>
                <a:lnTo>
                  <a:pt x="71820" y="1269480"/>
                </a:lnTo>
                <a:lnTo>
                  <a:pt x="102009" y="1333737"/>
                </a:lnTo>
                <a:lnTo>
                  <a:pt x="136923" y="1395150"/>
                </a:lnTo>
                <a:lnTo>
                  <a:pt x="176328" y="1453484"/>
                </a:lnTo>
                <a:lnTo>
                  <a:pt x="219988" y="1508503"/>
                </a:lnTo>
                <a:lnTo>
                  <a:pt x="267668" y="1559972"/>
                </a:lnTo>
                <a:lnTo>
                  <a:pt x="319132" y="1607656"/>
                </a:lnTo>
                <a:lnTo>
                  <a:pt x="374145" y="1651320"/>
                </a:lnTo>
                <a:lnTo>
                  <a:pt x="432471" y="1690727"/>
                </a:lnTo>
                <a:lnTo>
                  <a:pt x="493875" y="1725644"/>
                </a:lnTo>
                <a:lnTo>
                  <a:pt x="558123" y="1755834"/>
                </a:lnTo>
                <a:lnTo>
                  <a:pt x="624978" y="1781063"/>
                </a:lnTo>
                <a:lnTo>
                  <a:pt x="694205" y="1801095"/>
                </a:lnTo>
                <a:lnTo>
                  <a:pt x="765568" y="1815694"/>
                </a:lnTo>
                <a:lnTo>
                  <a:pt x="838833" y="1824627"/>
                </a:lnTo>
                <a:lnTo>
                  <a:pt x="913764" y="1827657"/>
                </a:lnTo>
                <a:lnTo>
                  <a:pt x="988714" y="1824627"/>
                </a:lnTo>
                <a:lnTo>
                  <a:pt x="1061995" y="1815694"/>
                </a:lnTo>
                <a:lnTo>
                  <a:pt x="1133373" y="1801095"/>
                </a:lnTo>
                <a:lnTo>
                  <a:pt x="1202613" y="1781063"/>
                </a:lnTo>
                <a:lnTo>
                  <a:pt x="1269480" y="1755834"/>
                </a:lnTo>
                <a:lnTo>
                  <a:pt x="1333737" y="1725644"/>
                </a:lnTo>
                <a:lnTo>
                  <a:pt x="1395150" y="1690727"/>
                </a:lnTo>
                <a:lnTo>
                  <a:pt x="1453484" y="1651320"/>
                </a:lnTo>
                <a:lnTo>
                  <a:pt x="1508503" y="1607656"/>
                </a:lnTo>
                <a:lnTo>
                  <a:pt x="1559972" y="1559972"/>
                </a:lnTo>
                <a:lnTo>
                  <a:pt x="1607656" y="1508503"/>
                </a:lnTo>
                <a:lnTo>
                  <a:pt x="1651320" y="1453484"/>
                </a:lnTo>
                <a:lnTo>
                  <a:pt x="1690727" y="1395150"/>
                </a:lnTo>
                <a:lnTo>
                  <a:pt x="1725644" y="1333737"/>
                </a:lnTo>
                <a:lnTo>
                  <a:pt x="1755834" y="1269480"/>
                </a:lnTo>
                <a:lnTo>
                  <a:pt x="1781063" y="1202613"/>
                </a:lnTo>
                <a:lnTo>
                  <a:pt x="1801095" y="1133373"/>
                </a:lnTo>
                <a:lnTo>
                  <a:pt x="1815694" y="1061995"/>
                </a:lnTo>
                <a:lnTo>
                  <a:pt x="1824627" y="988714"/>
                </a:lnTo>
                <a:lnTo>
                  <a:pt x="1827657" y="913765"/>
                </a:lnTo>
                <a:lnTo>
                  <a:pt x="1824627" y="838816"/>
                </a:lnTo>
                <a:lnTo>
                  <a:pt x="1815694" y="765537"/>
                </a:lnTo>
                <a:lnTo>
                  <a:pt x="1801095" y="694163"/>
                </a:lnTo>
                <a:lnTo>
                  <a:pt x="1781063" y="624929"/>
                </a:lnTo>
                <a:lnTo>
                  <a:pt x="1755834" y="558069"/>
                </a:lnTo>
                <a:lnTo>
                  <a:pt x="1725644" y="493819"/>
                </a:lnTo>
                <a:lnTo>
                  <a:pt x="1690727" y="432415"/>
                </a:lnTo>
                <a:lnTo>
                  <a:pt x="1651320" y="374090"/>
                </a:lnTo>
                <a:lnTo>
                  <a:pt x="1607656" y="319080"/>
                </a:lnTo>
                <a:lnTo>
                  <a:pt x="1559972" y="267620"/>
                </a:lnTo>
                <a:lnTo>
                  <a:pt x="1508503" y="219946"/>
                </a:lnTo>
                <a:lnTo>
                  <a:pt x="1453484" y="176292"/>
                </a:lnTo>
                <a:lnTo>
                  <a:pt x="1395150" y="136893"/>
                </a:lnTo>
                <a:lnTo>
                  <a:pt x="1333737" y="101985"/>
                </a:lnTo>
                <a:lnTo>
                  <a:pt x="1269480" y="71802"/>
                </a:lnTo>
                <a:lnTo>
                  <a:pt x="1202613" y="46580"/>
                </a:lnTo>
                <a:lnTo>
                  <a:pt x="1133373" y="26554"/>
                </a:lnTo>
                <a:lnTo>
                  <a:pt x="1061995" y="11958"/>
                </a:lnTo>
                <a:lnTo>
                  <a:pt x="988714" y="3028"/>
                </a:lnTo>
                <a:lnTo>
                  <a:pt x="913764" y="0"/>
                </a:lnTo>
                <a:lnTo>
                  <a:pt x="838833" y="3028"/>
                </a:lnTo>
                <a:lnTo>
                  <a:pt x="765568" y="11958"/>
                </a:lnTo>
                <a:lnTo>
                  <a:pt x="694205" y="26554"/>
                </a:lnTo>
                <a:lnTo>
                  <a:pt x="624978" y="46580"/>
                </a:lnTo>
                <a:lnTo>
                  <a:pt x="558123" y="71802"/>
                </a:lnTo>
                <a:lnTo>
                  <a:pt x="493875" y="101985"/>
                </a:lnTo>
                <a:lnTo>
                  <a:pt x="432471" y="136893"/>
                </a:lnTo>
                <a:lnTo>
                  <a:pt x="374145" y="176292"/>
                </a:lnTo>
                <a:lnTo>
                  <a:pt x="319132" y="219946"/>
                </a:lnTo>
                <a:lnTo>
                  <a:pt x="267668" y="267620"/>
                </a:lnTo>
                <a:lnTo>
                  <a:pt x="219988" y="319080"/>
                </a:lnTo>
                <a:lnTo>
                  <a:pt x="176328" y="374090"/>
                </a:lnTo>
                <a:lnTo>
                  <a:pt x="136923" y="432415"/>
                </a:lnTo>
                <a:lnTo>
                  <a:pt x="102009" y="493819"/>
                </a:lnTo>
                <a:lnTo>
                  <a:pt x="71820" y="558069"/>
                </a:lnTo>
                <a:lnTo>
                  <a:pt x="46592" y="624929"/>
                </a:lnTo>
                <a:lnTo>
                  <a:pt x="26561" y="694163"/>
                </a:lnTo>
                <a:lnTo>
                  <a:pt x="11962" y="765537"/>
                </a:lnTo>
                <a:lnTo>
                  <a:pt x="3029" y="838816"/>
                </a:lnTo>
                <a:lnTo>
                  <a:pt x="0" y="913765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899666" y="3090164"/>
            <a:ext cx="1827657" cy="1827657"/>
          </a:xfrm>
          <a:custGeom>
            <a:avLst/>
            <a:gdLst/>
            <a:ahLst/>
            <a:cxnLst/>
            <a:rect l="l" t="t" r="r" b="b"/>
            <a:pathLst>
              <a:path w="1827657" h="1827657">
                <a:moveTo>
                  <a:pt x="0" y="913765"/>
                </a:moveTo>
                <a:lnTo>
                  <a:pt x="3029" y="838816"/>
                </a:lnTo>
                <a:lnTo>
                  <a:pt x="11962" y="765537"/>
                </a:lnTo>
                <a:lnTo>
                  <a:pt x="26561" y="694163"/>
                </a:lnTo>
                <a:lnTo>
                  <a:pt x="46592" y="624929"/>
                </a:lnTo>
                <a:lnTo>
                  <a:pt x="71820" y="558069"/>
                </a:lnTo>
                <a:lnTo>
                  <a:pt x="102009" y="493819"/>
                </a:lnTo>
                <a:lnTo>
                  <a:pt x="136923" y="432415"/>
                </a:lnTo>
                <a:lnTo>
                  <a:pt x="176328" y="374090"/>
                </a:lnTo>
                <a:lnTo>
                  <a:pt x="219988" y="319080"/>
                </a:lnTo>
                <a:lnTo>
                  <a:pt x="267668" y="267620"/>
                </a:lnTo>
                <a:lnTo>
                  <a:pt x="319132" y="219946"/>
                </a:lnTo>
                <a:lnTo>
                  <a:pt x="374145" y="176292"/>
                </a:lnTo>
                <a:lnTo>
                  <a:pt x="432471" y="136893"/>
                </a:lnTo>
                <a:lnTo>
                  <a:pt x="493875" y="101985"/>
                </a:lnTo>
                <a:lnTo>
                  <a:pt x="558123" y="71802"/>
                </a:lnTo>
                <a:lnTo>
                  <a:pt x="624978" y="46580"/>
                </a:lnTo>
                <a:lnTo>
                  <a:pt x="694205" y="26554"/>
                </a:lnTo>
                <a:lnTo>
                  <a:pt x="765568" y="11958"/>
                </a:lnTo>
                <a:lnTo>
                  <a:pt x="838833" y="3028"/>
                </a:lnTo>
                <a:lnTo>
                  <a:pt x="913764" y="0"/>
                </a:lnTo>
                <a:lnTo>
                  <a:pt x="988714" y="3028"/>
                </a:lnTo>
                <a:lnTo>
                  <a:pt x="1061995" y="11958"/>
                </a:lnTo>
                <a:lnTo>
                  <a:pt x="1133373" y="26554"/>
                </a:lnTo>
                <a:lnTo>
                  <a:pt x="1202613" y="46580"/>
                </a:lnTo>
                <a:lnTo>
                  <a:pt x="1269480" y="71802"/>
                </a:lnTo>
                <a:lnTo>
                  <a:pt x="1333737" y="101985"/>
                </a:lnTo>
                <a:lnTo>
                  <a:pt x="1395150" y="136893"/>
                </a:lnTo>
                <a:lnTo>
                  <a:pt x="1453484" y="176292"/>
                </a:lnTo>
                <a:lnTo>
                  <a:pt x="1508503" y="219946"/>
                </a:lnTo>
                <a:lnTo>
                  <a:pt x="1559972" y="267620"/>
                </a:lnTo>
                <a:lnTo>
                  <a:pt x="1607656" y="319080"/>
                </a:lnTo>
                <a:lnTo>
                  <a:pt x="1651320" y="374090"/>
                </a:lnTo>
                <a:lnTo>
                  <a:pt x="1690727" y="432415"/>
                </a:lnTo>
                <a:lnTo>
                  <a:pt x="1725644" y="493819"/>
                </a:lnTo>
                <a:lnTo>
                  <a:pt x="1755834" y="558069"/>
                </a:lnTo>
                <a:lnTo>
                  <a:pt x="1781063" y="624929"/>
                </a:lnTo>
                <a:lnTo>
                  <a:pt x="1801095" y="694163"/>
                </a:lnTo>
                <a:lnTo>
                  <a:pt x="1815694" y="765537"/>
                </a:lnTo>
                <a:lnTo>
                  <a:pt x="1824627" y="838816"/>
                </a:lnTo>
                <a:lnTo>
                  <a:pt x="1827657" y="913765"/>
                </a:lnTo>
                <a:lnTo>
                  <a:pt x="1824627" y="988714"/>
                </a:lnTo>
                <a:lnTo>
                  <a:pt x="1815694" y="1061995"/>
                </a:lnTo>
                <a:lnTo>
                  <a:pt x="1801095" y="1133373"/>
                </a:lnTo>
                <a:lnTo>
                  <a:pt x="1781063" y="1202613"/>
                </a:lnTo>
                <a:lnTo>
                  <a:pt x="1755834" y="1269480"/>
                </a:lnTo>
                <a:lnTo>
                  <a:pt x="1725644" y="1333737"/>
                </a:lnTo>
                <a:lnTo>
                  <a:pt x="1690727" y="1395150"/>
                </a:lnTo>
                <a:lnTo>
                  <a:pt x="1651320" y="1453484"/>
                </a:lnTo>
                <a:lnTo>
                  <a:pt x="1607656" y="1508503"/>
                </a:lnTo>
                <a:lnTo>
                  <a:pt x="1559972" y="1559972"/>
                </a:lnTo>
                <a:lnTo>
                  <a:pt x="1508503" y="1607656"/>
                </a:lnTo>
                <a:lnTo>
                  <a:pt x="1453484" y="1651320"/>
                </a:lnTo>
                <a:lnTo>
                  <a:pt x="1395150" y="1690727"/>
                </a:lnTo>
                <a:lnTo>
                  <a:pt x="1333737" y="1725644"/>
                </a:lnTo>
                <a:lnTo>
                  <a:pt x="1269480" y="1755834"/>
                </a:lnTo>
                <a:lnTo>
                  <a:pt x="1202613" y="1781063"/>
                </a:lnTo>
                <a:lnTo>
                  <a:pt x="1133373" y="1801095"/>
                </a:lnTo>
                <a:lnTo>
                  <a:pt x="1061995" y="1815694"/>
                </a:lnTo>
                <a:lnTo>
                  <a:pt x="988714" y="1824627"/>
                </a:lnTo>
                <a:lnTo>
                  <a:pt x="913764" y="1827657"/>
                </a:lnTo>
                <a:lnTo>
                  <a:pt x="838833" y="1824627"/>
                </a:lnTo>
                <a:lnTo>
                  <a:pt x="765568" y="1815694"/>
                </a:lnTo>
                <a:lnTo>
                  <a:pt x="694205" y="1801095"/>
                </a:lnTo>
                <a:lnTo>
                  <a:pt x="624978" y="1781063"/>
                </a:lnTo>
                <a:lnTo>
                  <a:pt x="558123" y="1755834"/>
                </a:lnTo>
                <a:lnTo>
                  <a:pt x="493875" y="1725644"/>
                </a:lnTo>
                <a:lnTo>
                  <a:pt x="432471" y="1690727"/>
                </a:lnTo>
                <a:lnTo>
                  <a:pt x="374145" y="1651320"/>
                </a:lnTo>
                <a:lnTo>
                  <a:pt x="319132" y="1607656"/>
                </a:lnTo>
                <a:lnTo>
                  <a:pt x="267668" y="1559972"/>
                </a:lnTo>
                <a:lnTo>
                  <a:pt x="219988" y="1508503"/>
                </a:lnTo>
                <a:lnTo>
                  <a:pt x="176328" y="1453484"/>
                </a:lnTo>
                <a:lnTo>
                  <a:pt x="136923" y="1395150"/>
                </a:lnTo>
                <a:lnTo>
                  <a:pt x="102009" y="1333737"/>
                </a:lnTo>
                <a:lnTo>
                  <a:pt x="71820" y="1269480"/>
                </a:lnTo>
                <a:lnTo>
                  <a:pt x="46592" y="1202613"/>
                </a:lnTo>
                <a:lnTo>
                  <a:pt x="26561" y="1133373"/>
                </a:lnTo>
                <a:lnTo>
                  <a:pt x="11962" y="1061995"/>
                </a:lnTo>
                <a:lnTo>
                  <a:pt x="3029" y="988714"/>
                </a:lnTo>
                <a:lnTo>
                  <a:pt x="0" y="913765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70910" y="2826258"/>
            <a:ext cx="520191" cy="520191"/>
          </a:xfrm>
          <a:custGeom>
            <a:avLst/>
            <a:gdLst/>
            <a:ahLst/>
            <a:cxnLst/>
            <a:rect l="l" t="t" r="r" b="b"/>
            <a:pathLst>
              <a:path w="520191" h="520191">
                <a:moveTo>
                  <a:pt x="473455" y="46862"/>
                </a:moveTo>
                <a:lnTo>
                  <a:pt x="84074" y="0"/>
                </a:lnTo>
                <a:lnTo>
                  <a:pt x="171323" y="87249"/>
                </a:lnTo>
                <a:lnTo>
                  <a:pt x="0" y="258571"/>
                </a:lnTo>
                <a:lnTo>
                  <a:pt x="261747" y="520191"/>
                </a:lnTo>
                <a:lnTo>
                  <a:pt x="432942" y="348995"/>
                </a:lnTo>
                <a:lnTo>
                  <a:pt x="520191" y="436244"/>
                </a:lnTo>
                <a:lnTo>
                  <a:pt x="473455" y="46862"/>
                </a:lnTo>
                <a:close/>
              </a:path>
            </a:pathLst>
          </a:custGeom>
          <a:solidFill>
            <a:srgbClr val="D1CF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02437" y="648464"/>
            <a:ext cx="2386560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7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74048" y="648464"/>
            <a:ext cx="2555416" cy="17191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0050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Hi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600">
              <a:latin typeface="Cambria"/>
              <a:cs typeface="Cambria"/>
            </a:endParaRPr>
          </a:p>
          <a:p>
            <a:pPr marL="1481213" marR="16383">
              <a:lnSpc>
                <a:spcPct val="101725"/>
              </a:lnSpc>
              <a:spcBef>
                <a:spcPts val="3501"/>
              </a:spcBef>
            </a:pPr>
            <a:r>
              <a:rPr sz="2100" spc="0" dirty="0">
                <a:solidFill>
                  <a:srgbClr val="FFFFFF"/>
                </a:solidFill>
                <a:latin typeface="Calibri"/>
                <a:cs typeface="Calibri"/>
              </a:rPr>
              <a:t>Hipo</a:t>
            </a:r>
            <a:r>
              <a:rPr sz="2100" spc="-2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100" spc="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100" spc="-4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100" spc="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2100">
              <a:latin typeface="Calibri"/>
              <a:cs typeface="Calibri"/>
            </a:endParaRPr>
          </a:p>
          <a:p>
            <a:pPr marL="1455305">
              <a:lnSpc>
                <a:spcPts val="2320"/>
              </a:lnSpc>
              <a:spcBef>
                <a:spcPts val="115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Deskr</a:t>
            </a:r>
            <a:r>
              <a:rPr sz="3150" spc="-4" baseline="26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150" spc="-14" baseline="260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tif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3780" y="3720083"/>
            <a:ext cx="1041688" cy="586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240"/>
              </a:lnSpc>
              <a:spcBef>
                <a:spcPts val="111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Hipo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3150" spc="-4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2100">
              <a:latin typeface="Calibri"/>
              <a:cs typeface="Calibri"/>
            </a:endParaRPr>
          </a:p>
          <a:p>
            <a:pPr marL="48577" marR="70520" algn="ctr">
              <a:lnSpc>
                <a:spcPts val="2315"/>
              </a:lnSpc>
              <a:spcBef>
                <a:spcPts val="3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150" spc="-19" baseline="26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tik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79363" y="3720083"/>
            <a:ext cx="1245186" cy="586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2105" marR="101390" algn="ctr">
              <a:lnSpc>
                <a:spcPts val="2240"/>
              </a:lnSpc>
              <a:spcBef>
                <a:spcPts val="111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Hipo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3150" spc="-4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2100">
              <a:latin typeface="Calibri"/>
              <a:cs typeface="Calibri"/>
            </a:endParaRPr>
          </a:p>
          <a:p>
            <a:pPr algn="ctr">
              <a:lnSpc>
                <a:spcPts val="2315"/>
              </a:lnSpc>
              <a:spcBef>
                <a:spcPts val="3"/>
              </a:spcBef>
            </a:pPr>
            <a:r>
              <a:rPr sz="3150" spc="-34" baseline="2600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ompa</a:t>
            </a:r>
            <a:r>
              <a:rPr sz="3150" spc="-44" baseline="260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3150" spc="-19" baseline="26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tif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242562" y="5658942"/>
            <a:ext cx="1061690" cy="586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0"/>
              </a:lnSpc>
              <a:spcBef>
                <a:spcPts val="111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Hipo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3150" spc="-4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2100">
              <a:latin typeface="Calibri"/>
              <a:cs typeface="Calibri"/>
            </a:endParaRPr>
          </a:p>
          <a:p>
            <a:pPr marL="50800" marR="40004">
              <a:lnSpc>
                <a:spcPts val="2315"/>
              </a:lnSpc>
              <a:spcBef>
                <a:spcPts val="3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150" spc="-9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3150" spc="-9" baseline="26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150" spc="-25" baseline="26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tif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3921" y="58676"/>
            <a:ext cx="8335963" cy="1816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79">
              <a:lnSpc>
                <a:spcPts val="4850"/>
              </a:lnSpc>
              <a:spcBef>
                <a:spcPts val="242"/>
              </a:spcBef>
            </a:pP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3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12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10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-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3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12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32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endParaRPr sz="4600" dirty="0">
              <a:latin typeface="Cambria"/>
              <a:cs typeface="Cambria"/>
            </a:endParaRPr>
          </a:p>
          <a:p>
            <a:pPr marL="12700" marR="41879">
              <a:lnSpc>
                <a:spcPct val="97696"/>
              </a:lnSpc>
            </a:pP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35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600" dirty="0">
              <a:latin typeface="Cambria"/>
              <a:cs typeface="Cambria"/>
            </a:endParaRPr>
          </a:p>
          <a:p>
            <a:pPr marL="13309">
              <a:lnSpc>
                <a:spcPct val="101725"/>
              </a:lnSpc>
              <a:spcBef>
                <a:spcPts val="1193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Lang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ah-lang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 dap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6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gujian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adalah: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531" y="1956758"/>
            <a:ext cx="164846" cy="7066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0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131" y="1973579"/>
            <a:ext cx="8009359" cy="4596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1159">
              <a:lnSpc>
                <a:spcPts val="2340"/>
              </a:lnSpc>
              <a:spcBef>
                <a:spcPts val="117"/>
              </a:spcBef>
            </a:pPr>
            <a:r>
              <a:rPr sz="3300" spc="-19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nol</a:t>
            </a:r>
            <a:r>
              <a:rPr sz="3300" spc="-2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-2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4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3300" spc="-6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ern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tif</a:t>
            </a:r>
            <a:r>
              <a:rPr sz="3300" spc="-6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(Ha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200">
              <a:latin typeface="Calibri"/>
              <a:cs typeface="Calibri"/>
            </a:endParaRPr>
          </a:p>
          <a:p>
            <a:pPr marL="12700" marR="584871">
              <a:lnSpc>
                <a:spcPct val="100097"/>
              </a:lnSpc>
              <a:spcBef>
                <a:spcPts val="398"/>
              </a:spcBef>
            </a:pPr>
            <a:r>
              <a:rPr sz="2200" spc="-19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uji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ilihlah</a:t>
            </a:r>
            <a:r>
              <a:rPr sz="2200" spc="-8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uji</a:t>
            </a:r>
            <a:r>
              <a:rPr sz="2200" spc="-2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ep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/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uai (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tung</a:t>
            </a:r>
            <a:r>
              <a:rPr sz="2200" spc="-9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pada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umpul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an,</a:t>
            </a:r>
            <a:r>
              <a:rPr sz="2200" spc="-13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7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am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2200" spc="-5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 nonpa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am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),</a:t>
            </a:r>
            <a:endParaRPr sz="2200">
              <a:latin typeface="Calibri"/>
              <a:cs typeface="Calibri"/>
            </a:endParaRPr>
          </a:p>
          <a:p>
            <a:pPr marL="12700" marR="32347">
              <a:lnSpc>
                <a:spcPct val="101725"/>
              </a:lnSpc>
              <a:spcBef>
                <a:spcPts val="490"/>
              </a:spcBef>
            </a:pPr>
            <a:r>
              <a:rPr sz="2200" spc="-19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el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-1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signifi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ance</a:t>
            </a:r>
            <a:r>
              <a:rPr sz="2200" spc="-10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diing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0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(ρ</a:t>
            </a:r>
            <a:r>
              <a:rPr sz="2200" spc="-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=</a:t>
            </a:r>
            <a:r>
              <a:rPr sz="2200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0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.05, bisa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bisa</a:t>
            </a:r>
            <a:endParaRPr sz="2200">
              <a:latin typeface="Calibri"/>
              <a:cs typeface="Calibri"/>
            </a:endParaRPr>
          </a:p>
          <a:p>
            <a:pPr marL="12700" marR="51159">
              <a:lnSpc>
                <a:spcPts val="2640"/>
              </a:lnSpc>
              <a:spcBef>
                <a:spcPts val="132"/>
              </a:spcBef>
            </a:pP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ang),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47"/>
              </a:spcBef>
            </a:pPr>
            <a:r>
              <a:rPr sz="2200" spc="-19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7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peneri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10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2200" spc="-3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penola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Ho.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Lih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4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pada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endParaRPr sz="2200">
              <a:latin typeface="Calibri"/>
              <a:cs typeface="Calibri"/>
            </a:endParaRPr>
          </a:p>
          <a:p>
            <a:pPr marL="12700" marR="51159">
              <a:lnSpc>
                <a:spcPts val="2640"/>
              </a:lnSpc>
              <a:spcBef>
                <a:spcPts val="132"/>
              </a:spcBef>
            </a:pPr>
            <a:r>
              <a:rPr sz="3300" i="1" spc="0" baseline="1241" dirty="0">
                <a:solidFill>
                  <a:srgbClr val="2E2B1F"/>
                </a:solidFill>
                <a:latin typeface="Calibri"/>
                <a:cs typeface="Calibri"/>
              </a:rPr>
              <a:t>pri</a:t>
            </a:r>
            <a:r>
              <a:rPr sz="3300" i="1" spc="-2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i="1" spc="0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i="1" spc="-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i="1" spc="0" baseline="1241" dirty="0">
                <a:solidFill>
                  <a:srgbClr val="2E2B1F"/>
                </a:solidFill>
                <a:latin typeface="Calibri"/>
                <a:cs typeface="Calibri"/>
              </a:rPr>
              <a:t>out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5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kri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is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3300" spc="-6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abel,</a:t>
            </a:r>
            <a:endParaRPr sz="2200">
              <a:latin typeface="Calibri"/>
              <a:cs typeface="Calibri"/>
            </a:endParaRPr>
          </a:p>
          <a:p>
            <a:pPr marL="12700" marR="116863">
              <a:lnSpc>
                <a:spcPct val="99995"/>
              </a:lnSpc>
              <a:spcBef>
                <a:spcPts val="386"/>
              </a:spcBef>
            </a:pP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esimpulan.</a:t>
            </a:r>
            <a:r>
              <a:rPr sz="2200" spc="-10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Bila</a:t>
            </a:r>
            <a:r>
              <a:rPr sz="2200" spc="-4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pri</a:t>
            </a:r>
            <a:r>
              <a:rPr sz="2200" i="1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i="1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out</a:t>
            </a:r>
            <a:r>
              <a:rPr sz="2200" i="1" spc="-2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bes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krit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abel, ma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Ho</a:t>
            </a:r>
            <a:r>
              <a:rPr sz="2200" spc="-1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lak</a:t>
            </a:r>
            <a:r>
              <a:rPr sz="2200" spc="-6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-2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erima.</a:t>
            </a:r>
            <a:r>
              <a:rPr sz="2200" spc="-8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nt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5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pri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</a:t>
            </a:r>
            <a:r>
              <a:rPr sz="2200" spc="-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ec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 dari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nilai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krit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abel,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nol</a:t>
            </a:r>
            <a:r>
              <a:rPr sz="2200" spc="-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erima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ern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tif di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lak.</a:t>
            </a:r>
            <a:r>
              <a:rPr sz="2200" spc="-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amun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tuk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permudah</a:t>
            </a:r>
            <a:r>
              <a:rPr sz="2200" spc="-1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ambilan</a:t>
            </a:r>
            <a:r>
              <a:rPr sz="2200" spc="-1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epu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us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 den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mel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lom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signifi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2200" spc="-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pri</a:t>
            </a:r>
            <a:r>
              <a:rPr sz="2200" i="1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i="1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i="1" spc="0" dirty="0">
                <a:solidFill>
                  <a:srgbClr val="2E2B1F"/>
                </a:solidFill>
                <a:latin typeface="Calibri"/>
                <a:cs typeface="Calibri"/>
              </a:rPr>
              <a:t>out</a:t>
            </a:r>
            <a:r>
              <a:rPr sz="2200" i="1" spc="-2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(Hadd</a:t>
            </a:r>
            <a:r>
              <a:rPr sz="2200" spc="-159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6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20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7;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6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4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65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).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531" y="343237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531" y="4169987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531" y="4907857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338</Words>
  <Application>Microsoft Office PowerPoint</Application>
  <PresentationFormat>On-screen Show (4:3)</PresentationFormat>
  <Paragraphs>78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YUNADA</cp:lastModifiedBy>
  <cp:revision>3</cp:revision>
  <dcterms:modified xsi:type="dcterms:W3CDTF">2021-11-08T01:50:09Z</dcterms:modified>
</cp:coreProperties>
</file>