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85" r:id="rId3"/>
    <p:sldId id="286" r:id="rId4"/>
    <p:sldId id="280" r:id="rId5"/>
    <p:sldId id="281" r:id="rId6"/>
    <p:sldId id="282" r:id="rId7"/>
    <p:sldId id="283" r:id="rId8"/>
    <p:sldId id="284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27" autoAdjust="0"/>
    <p:restoredTop sz="86329" autoAdjust="0"/>
  </p:normalViewPr>
  <p:slideViewPr>
    <p:cSldViewPr>
      <p:cViewPr varScale="1">
        <p:scale>
          <a:sx n="63" d="100"/>
          <a:sy n="63" d="100"/>
        </p:scale>
        <p:origin x="9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1AC12-766F-456A-86D2-BC19F01AFC5B}" type="datetimeFigureOut">
              <a:rPr lang="en-US"/>
              <a:pPr>
                <a:defRPr/>
              </a:pPr>
              <a:t>7/15/2020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1A69D2-1B16-43A2-9A0D-663831508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80D61-0919-404C-A1A4-F91817543289}" type="datetimeFigureOut">
              <a:rPr lang="en-US"/>
              <a:pPr>
                <a:defRPr/>
              </a:pPr>
              <a:t>7/15/2020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440B2A-69E9-4708-9860-DEF1DF334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8CCEA-7AEA-4866-A163-4518355B9ECE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5D84-B392-4107-8E50-03CB1B679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D1F3-5318-4971-ABF2-D2D70F44BF8C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3DA5-A9A4-4AF6-BD02-FBE419364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32636-00C6-4891-8193-3EEDE30AF49A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5DA4-E26B-4060-ACD8-D6C083D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197E8-1631-4279-B175-D210993F2DB8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8C7B0-1C7A-4C6E-BAC1-141946CF9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ABD20-D329-49B1-8526-BAC48C7FDE20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27D0-18CC-487E-9207-45CE974B3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7F011-87EC-4A62-9CB6-021930C339E0}" type="datetime1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0D3-AA91-4054-94E9-4367EAF39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2BED4-8BEE-4C66-9AF4-95B0660FBBA3}" type="datetime1">
              <a:rPr lang="en-US" smtClean="0"/>
              <a:t>7/15/2020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987A-D7D7-4C73-B25A-7B957B97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ED62E-9A9C-41A0-BC7B-3882A3E8B1C6}" type="datetime1">
              <a:rPr lang="en-US" smtClean="0"/>
              <a:t>7/15/2020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1D7-2371-486B-95F1-C660C4A6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69258-0203-417F-842F-8509F7544EA1}" type="datetime1">
              <a:rPr lang="en-US" smtClean="0"/>
              <a:t>7/15/2020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524F-3A04-4F6D-A021-A5179A84B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EB684-DB6A-4612-ABA0-403A5DA01ABB}" type="datetime1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D83E-ECAB-41FE-AE8B-DBF31A0B3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56C15-6989-4E0A-8A49-47C78A6B1D9E}" type="datetime1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DA60-C979-4A75-BD84-D3985E82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25C409-A5D6-43BC-AAFF-7BF1F833695E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1E08C-3D8A-4922-80CE-30866E136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28802"/>
            <a:ext cx="9144000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4400" b="1" dirty="0"/>
              <a:t> </a:t>
            </a:r>
            <a:r>
              <a:rPr lang="en-US" sz="4400" b="1" dirty="0" smtClean="0"/>
              <a:t>IMPLEMENTASI ALGORITMA DATAMINING DALAM DUNIA BISNIS</a:t>
            </a:r>
          </a:p>
          <a:p>
            <a:pPr algn="ctr"/>
            <a:r>
              <a:rPr lang="en-US" sz="4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Pertemuan</a:t>
            </a:r>
            <a:r>
              <a:rPr lang="en-US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30</a:t>
            </a:r>
            <a:endParaRPr lang="en-US" sz="44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C667E-63E6-4AC4-A831-845207D957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87CD765-A84E-41DC-BF0B-EC49844CCD99}" type="datetime1">
              <a:rPr lang="en-US" smtClean="0"/>
              <a:t>7/15/2020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DM-7 Model Bayesian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088" y="836712"/>
            <a:ext cx="8229600" cy="4237931"/>
          </a:xfrm>
        </p:spPr>
        <p:txBody>
          <a:bodyPr/>
          <a:lstStyle/>
          <a:p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memegang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sumberdaya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 Data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data yang </a:t>
            </a:r>
            <a:r>
              <a:rPr lang="en-US" dirty="0" err="1"/>
              <a:t>komplek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data </a:t>
            </a:r>
            <a:r>
              <a:rPr lang="en-US" dirty="0" err="1"/>
              <a:t>individu</a:t>
            </a:r>
            <a:r>
              <a:rPr lang="en-US" dirty="0"/>
              <a:t> yang di </a:t>
            </a:r>
            <a:r>
              <a:rPr lang="en-US" dirty="0" err="1"/>
              <a:t>kelola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019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angkatan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unit data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satuan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seribu</a:t>
            </a:r>
            <a:r>
              <a:rPr lang="en-US" dirty="0"/>
              <a:t> 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pendaftar</a:t>
            </a:r>
            <a:r>
              <a:rPr lang="en-US" dirty="0"/>
              <a:t> (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SMA)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universitas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.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data mining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mengolah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data yang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dunia</a:t>
            </a:r>
            <a:r>
              <a:rPr lang="en-US" dirty="0"/>
              <a:t> </a:t>
            </a:r>
            <a:r>
              <a:rPr lang="en-US" dirty="0" err="1"/>
              <a:t>pendidikan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8120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dirty="0" smtClean="0"/>
              <a:t>CONTOH IMPLEMENTASI DATAMINING DALAM DUNIA PENDIDIKAN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1. SMU </a:t>
            </a:r>
            <a:r>
              <a:rPr lang="en-US" sz="2400" b="1" dirty="0" err="1" smtClean="0"/>
              <a:t>Negeri</a:t>
            </a:r>
            <a:r>
              <a:rPr lang="en-US" sz="2400" b="1" dirty="0" smtClean="0"/>
              <a:t> di Jakarta</a:t>
            </a:r>
          </a:p>
          <a:p>
            <a:pPr marL="0" indent="0">
              <a:buNone/>
            </a:pPr>
            <a:r>
              <a:rPr lang="en-US" sz="2200" dirty="0" err="1" smtClean="0"/>
              <a:t>Menerapkan</a:t>
            </a:r>
            <a:r>
              <a:rPr lang="en-US" sz="2200" dirty="0" smtClean="0"/>
              <a:t> data </a:t>
            </a:r>
            <a:r>
              <a:rPr lang="en-US" sz="2200" dirty="0"/>
              <a:t>mining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teknik</a:t>
            </a:r>
            <a:r>
              <a:rPr lang="en-US" sz="2200" dirty="0"/>
              <a:t> </a:t>
            </a:r>
            <a:r>
              <a:rPr lang="en-US" sz="2200" dirty="0" err="1" smtClean="0"/>
              <a:t>klasifikasi</a:t>
            </a:r>
            <a:r>
              <a:rPr lang="en-US" sz="2200" dirty="0" smtClean="0"/>
              <a:t> </a:t>
            </a:r>
            <a:r>
              <a:rPr lang="en-US" sz="2200" dirty="0" err="1" smtClean="0"/>
              <a:t>menggunakan</a:t>
            </a:r>
            <a:r>
              <a:rPr lang="en-US" sz="2200" dirty="0" smtClean="0"/>
              <a:t> </a:t>
            </a:r>
            <a:r>
              <a:rPr lang="en-US" sz="2200" dirty="0" err="1" smtClean="0"/>
              <a:t>algoritma</a:t>
            </a:r>
            <a:r>
              <a:rPr lang="en-US" sz="2200" dirty="0" smtClean="0"/>
              <a:t> C45</a:t>
            </a:r>
          </a:p>
          <a:p>
            <a:pPr marL="0" indent="0">
              <a:buNone/>
            </a:pPr>
            <a:r>
              <a:rPr lang="en-US" sz="2200" dirty="0" err="1" smtClean="0"/>
              <a:t>Hasil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implementasi</a:t>
            </a:r>
            <a:r>
              <a:rPr lang="en-US" sz="2200" dirty="0" smtClean="0"/>
              <a:t> </a:t>
            </a:r>
            <a:r>
              <a:rPr lang="en-US" sz="2200" dirty="0" err="1" smtClean="0"/>
              <a:t>tersebut</a:t>
            </a:r>
            <a:r>
              <a:rPr lang="en-US" sz="2200" dirty="0" smtClean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jurusan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bidang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diambil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mahasiswa</a:t>
            </a:r>
            <a:r>
              <a:rPr lang="en-US" sz="2400" dirty="0"/>
              <a:t>, </a:t>
            </a:r>
            <a:r>
              <a:rPr lang="en-US" sz="2400" dirty="0" err="1"/>
              <a:t>sehingga</a:t>
            </a:r>
            <a:r>
              <a:rPr lang="en-US" sz="2400" dirty="0"/>
              <a:t>  </a:t>
            </a:r>
            <a:r>
              <a:rPr lang="en-US" sz="2400" dirty="0" err="1"/>
              <a:t>mahasiswa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memilih</a:t>
            </a:r>
            <a:r>
              <a:rPr lang="en-US" sz="2400" dirty="0"/>
              <a:t> </a:t>
            </a:r>
            <a:r>
              <a:rPr lang="en-US" sz="2400" dirty="0" err="1"/>
              <a:t>jurusan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di </a:t>
            </a:r>
            <a:r>
              <a:rPr lang="en-US" sz="2400" dirty="0" err="1"/>
              <a:t>tempuh</a:t>
            </a:r>
            <a:r>
              <a:rPr lang="en-US" sz="2400" dirty="0"/>
              <a:t> </a:t>
            </a:r>
            <a:r>
              <a:rPr lang="en-US" sz="2400" dirty="0" err="1"/>
              <a:t>selama</a:t>
            </a:r>
            <a:r>
              <a:rPr lang="en-US" sz="2400" dirty="0"/>
              <a:t> </a:t>
            </a:r>
            <a:r>
              <a:rPr lang="en-US" sz="2400" dirty="0" err="1"/>
              <a:t>belajar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perguruan</a:t>
            </a:r>
            <a:r>
              <a:rPr lang="en-US" sz="2400" dirty="0"/>
              <a:t> </a:t>
            </a:r>
            <a:r>
              <a:rPr lang="en-US" sz="2400" dirty="0" err="1"/>
              <a:t>tinggi</a:t>
            </a: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DM-7 Model Bayesian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6912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dirty="0"/>
              <a:t>CONTOH IMPLEMENTASI DATAMINING DALAM DUNIA </a:t>
            </a:r>
            <a:r>
              <a:rPr lang="en-US" sz="3300" dirty="0" smtClean="0"/>
              <a:t>PENDIDIKAN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2. SMK di Yogyakarta </a:t>
            </a:r>
          </a:p>
          <a:p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Naïve Bayes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perengkingan</a:t>
            </a:r>
            <a:r>
              <a:rPr lang="en-US" sz="2400" dirty="0" smtClean="0"/>
              <a:t> </a:t>
            </a:r>
            <a:r>
              <a:rPr lang="en-US" sz="2400" dirty="0" err="1" smtClean="0"/>
              <a:t>beasiswa</a:t>
            </a:r>
            <a:r>
              <a:rPr lang="en-US" sz="2400" dirty="0" smtClean="0"/>
              <a:t> </a:t>
            </a:r>
            <a:r>
              <a:rPr lang="en-US" sz="2400" dirty="0" err="1" smtClean="0"/>
              <a:t>bagi</a:t>
            </a:r>
            <a:r>
              <a:rPr lang="en-US" sz="2400" dirty="0" smtClean="0"/>
              <a:t> </a:t>
            </a:r>
            <a:r>
              <a:rPr lang="en-US" sz="2400" dirty="0" err="1" smtClean="0"/>
              <a:t>penerimaan</a:t>
            </a:r>
            <a:r>
              <a:rPr lang="en-US" sz="2400" dirty="0" smtClean="0"/>
              <a:t> </a:t>
            </a:r>
            <a:r>
              <a:rPr lang="en-US" sz="2400" dirty="0" err="1" smtClean="0"/>
              <a:t>mahasiswa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.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</a:t>
            </a:r>
            <a:r>
              <a:rPr lang="en-US" sz="2400" dirty="0" err="1" smtClean="0"/>
              <a:t>seolah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salah</a:t>
            </a:r>
            <a:r>
              <a:rPr lang="en-US" sz="2400" dirty="0" smtClean="0"/>
              <a:t> </a:t>
            </a:r>
            <a:r>
              <a:rPr lang="en-US" sz="2400" dirty="0" err="1" smtClean="0"/>
              <a:t>menentukan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siswa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berhak</a:t>
            </a:r>
            <a:r>
              <a:rPr lang="en-US" sz="2400" dirty="0" smtClean="0"/>
              <a:t> </a:t>
            </a:r>
            <a:r>
              <a:rPr lang="en-US" sz="2400" dirty="0" err="1" smtClean="0"/>
              <a:t>mendapatkan</a:t>
            </a:r>
            <a:r>
              <a:rPr lang="en-US" sz="2400" dirty="0" smtClean="0"/>
              <a:t> </a:t>
            </a:r>
            <a:r>
              <a:rPr lang="en-US" sz="2400" dirty="0" err="1" smtClean="0"/>
              <a:t>beasiswa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perengkingan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kriteria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di </a:t>
            </a:r>
            <a:r>
              <a:rPr lang="en-US" sz="2400" dirty="0" err="1" smtClean="0"/>
              <a:t>tentukan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pemerintah</a:t>
            </a:r>
            <a:r>
              <a:rPr lang="en-US" sz="2400" dirty="0" smtClean="0"/>
              <a:t> </a:t>
            </a: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3945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dirty="0"/>
              <a:t>CONTOH IMPLEMENTASI DATAMINING DALAM DUNIA </a:t>
            </a:r>
            <a:r>
              <a:rPr lang="en-US" sz="3300" dirty="0" smtClean="0"/>
              <a:t>PENDIDIKAN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3. </a:t>
            </a:r>
            <a:r>
              <a:rPr lang="en-US" sz="2400" b="1" dirty="0" err="1" smtClean="0"/>
              <a:t>Perpustakaan</a:t>
            </a:r>
            <a:r>
              <a:rPr lang="en-US" sz="2400" b="1" dirty="0" smtClean="0"/>
              <a:t> di </a:t>
            </a:r>
            <a:r>
              <a:rPr lang="en-US" sz="2400" b="1" dirty="0" err="1" smtClean="0"/>
              <a:t>Perpustakaan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Kampus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Swasta</a:t>
            </a:r>
            <a:r>
              <a:rPr lang="en-US" sz="2400" b="1" dirty="0" smtClean="0"/>
              <a:t> Sulawesi Utara </a:t>
            </a:r>
            <a:r>
              <a:rPr lang="en-US" sz="2400" b="1" dirty="0" err="1" smtClean="0"/>
              <a:t>menggunakan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algoritma</a:t>
            </a:r>
            <a:r>
              <a:rPr lang="en-US" sz="2400" b="1" dirty="0" smtClean="0"/>
              <a:t> C45</a:t>
            </a:r>
          </a:p>
          <a:p>
            <a:pPr marL="0" indent="0">
              <a:buNone/>
            </a:pPr>
            <a:endParaRPr lang="en-US" sz="2400" b="1" dirty="0" smtClean="0"/>
          </a:p>
          <a:p>
            <a:r>
              <a:rPr lang="en-US" sz="2200" dirty="0" err="1" smtClean="0"/>
              <a:t>Hasil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</a:t>
            </a:r>
            <a:r>
              <a:rPr lang="en-US" sz="2200" dirty="0" err="1" smtClean="0"/>
              <a:t>penerapan</a:t>
            </a:r>
            <a:r>
              <a:rPr lang="en-US" sz="2200" dirty="0" smtClean="0"/>
              <a:t> </a:t>
            </a:r>
            <a:r>
              <a:rPr lang="en-US" sz="2200" dirty="0" err="1" smtClean="0"/>
              <a:t>algoritma</a:t>
            </a:r>
            <a:r>
              <a:rPr lang="en-US" sz="2200" dirty="0" smtClean="0"/>
              <a:t> </a:t>
            </a:r>
            <a:r>
              <a:rPr lang="en-US" sz="2200" dirty="0" err="1" smtClean="0"/>
              <a:t>tersebut</a:t>
            </a:r>
            <a:r>
              <a:rPr lang="en-US" sz="2200" dirty="0" smtClean="0"/>
              <a:t> </a:t>
            </a:r>
            <a:r>
              <a:rPr lang="en-US" sz="2200" dirty="0" err="1" smtClean="0"/>
              <a:t>yaitu</a:t>
            </a:r>
            <a:r>
              <a:rPr lang="en-US" sz="2200" dirty="0"/>
              <a:t> </a:t>
            </a:r>
            <a:r>
              <a:rPr lang="en-US" sz="2200" dirty="0" err="1"/>
              <a:t>sebuah</a:t>
            </a:r>
            <a:r>
              <a:rPr lang="en-US" sz="2200" dirty="0"/>
              <a:t> </a:t>
            </a:r>
            <a:r>
              <a:rPr lang="en-US" sz="2200" dirty="0" err="1"/>
              <a:t>aturan</a:t>
            </a:r>
            <a:r>
              <a:rPr lang="en-US" sz="2200" dirty="0"/>
              <a:t> </a:t>
            </a:r>
            <a:r>
              <a:rPr lang="en-US" sz="2200" dirty="0" err="1"/>
              <a:t>asosiasi</a:t>
            </a:r>
            <a:r>
              <a:rPr lang="en-US" sz="2200" dirty="0"/>
              <a:t> </a:t>
            </a:r>
            <a:r>
              <a:rPr lang="en-US" sz="2200" dirty="0" err="1"/>
              <a:t>berupa</a:t>
            </a:r>
            <a:r>
              <a:rPr lang="en-US" sz="2200" dirty="0"/>
              <a:t> </a:t>
            </a:r>
            <a:r>
              <a:rPr lang="en-US" sz="2200" dirty="0" err="1"/>
              <a:t>pola</a:t>
            </a:r>
            <a:r>
              <a:rPr lang="en-US" sz="2200" dirty="0"/>
              <a:t> </a:t>
            </a:r>
            <a:r>
              <a:rPr lang="en-US" sz="2200" dirty="0" err="1"/>
              <a:t>peminjaman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bentuk</a:t>
            </a:r>
            <a:r>
              <a:rPr lang="en-US" sz="2200" dirty="0"/>
              <a:t> </a:t>
            </a:r>
            <a:r>
              <a:rPr lang="en-US" sz="2200" dirty="0" err="1"/>
              <a:t>tabel</a:t>
            </a:r>
            <a:r>
              <a:rPr lang="en-US" sz="2200" dirty="0"/>
              <a:t>, </a:t>
            </a:r>
            <a:r>
              <a:rPr lang="en-US" sz="2200" dirty="0" err="1"/>
              <a:t>grafik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 smtClean="0"/>
              <a:t>tulisan</a:t>
            </a:r>
            <a:r>
              <a:rPr lang="en-US" sz="2200" dirty="0" smtClean="0"/>
              <a:t> yang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membantu</a:t>
            </a:r>
            <a:r>
              <a:rPr lang="en-US" sz="2200" dirty="0"/>
              <a:t> </a:t>
            </a:r>
            <a:r>
              <a:rPr lang="en-US" sz="2200" dirty="0" err="1"/>
              <a:t>pegawai</a:t>
            </a:r>
            <a:r>
              <a:rPr lang="en-US" sz="2200" dirty="0"/>
              <a:t> </a:t>
            </a:r>
            <a:r>
              <a:rPr lang="en-US" sz="2200" dirty="0" err="1"/>
              <a:t>perpustakaan</a:t>
            </a:r>
            <a:r>
              <a:rPr lang="en-US" sz="2200" dirty="0"/>
              <a:t> </a:t>
            </a:r>
            <a:r>
              <a:rPr lang="en-US" sz="2200" dirty="0" err="1"/>
              <a:t>mengatur</a:t>
            </a:r>
            <a:r>
              <a:rPr lang="en-US" sz="2200" dirty="0"/>
              <a:t> </a:t>
            </a:r>
            <a:r>
              <a:rPr lang="en-US" sz="2200" dirty="0" err="1"/>
              <a:t>tata</a:t>
            </a:r>
            <a:r>
              <a:rPr lang="en-US" sz="2200" dirty="0"/>
              <a:t> </a:t>
            </a:r>
            <a:r>
              <a:rPr lang="en-US" sz="2200" dirty="0" err="1"/>
              <a:t>letak</a:t>
            </a:r>
            <a:r>
              <a:rPr lang="en-US" sz="2200" dirty="0"/>
              <a:t> </a:t>
            </a:r>
            <a:r>
              <a:rPr lang="en-US" sz="2200" dirty="0" err="1"/>
              <a:t>buku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mempermudah</a:t>
            </a:r>
            <a:r>
              <a:rPr lang="en-US" sz="2200" dirty="0"/>
              <a:t> </a:t>
            </a:r>
            <a:r>
              <a:rPr lang="en-US" sz="2200" dirty="0" err="1" smtClean="0"/>
              <a:t>mahasiswa</a:t>
            </a:r>
            <a:r>
              <a:rPr lang="en-US" sz="2200" dirty="0" smtClean="0"/>
              <a:t> </a:t>
            </a:r>
            <a:r>
              <a:rPr lang="en-US" sz="2200" dirty="0" err="1" smtClean="0"/>
              <a:t>dalam</a:t>
            </a:r>
            <a:r>
              <a:rPr lang="en-US" sz="2200" dirty="0" smtClean="0"/>
              <a:t> </a:t>
            </a:r>
            <a:r>
              <a:rPr lang="en-US" sz="2200" dirty="0" err="1"/>
              <a:t>mencari</a:t>
            </a:r>
            <a:r>
              <a:rPr lang="en-US" sz="2200" dirty="0"/>
              <a:t> </a:t>
            </a:r>
            <a:r>
              <a:rPr lang="en-US" sz="2200" dirty="0" err="1"/>
              <a:t>buku</a:t>
            </a:r>
            <a:r>
              <a:rPr lang="en-US" sz="2200" dirty="0"/>
              <a:t> yang </a:t>
            </a:r>
            <a:r>
              <a:rPr lang="en-US" sz="2200" dirty="0" err="1"/>
              <a:t>ingin</a:t>
            </a:r>
            <a:r>
              <a:rPr lang="en-US" sz="2200" dirty="0"/>
              <a:t> </a:t>
            </a:r>
            <a:r>
              <a:rPr lang="en-US" sz="2200" dirty="0" err="1"/>
              <a:t>mereka</a:t>
            </a:r>
            <a:r>
              <a:rPr lang="en-US" sz="2200" dirty="0"/>
              <a:t> </a:t>
            </a:r>
            <a:r>
              <a:rPr lang="en-US" sz="2200" dirty="0" err="1"/>
              <a:t>pinjam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DM-7 Model Bayesian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0575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dirty="0"/>
              <a:t>CONTOH IMPLEMENTASI DATAMINING DALAM DUNIA </a:t>
            </a:r>
            <a:r>
              <a:rPr lang="en-US" sz="3300" dirty="0" smtClean="0"/>
              <a:t>PENDIDIKAN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4. SMA </a:t>
            </a:r>
            <a:r>
              <a:rPr lang="en-US" sz="2800" dirty="0" err="1" smtClean="0"/>
              <a:t>Negeri</a:t>
            </a:r>
            <a:r>
              <a:rPr lang="en-US" sz="2800" dirty="0" smtClean="0"/>
              <a:t> di Jakarta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b="1" dirty="0" err="1"/>
              <a:t>Algoritma</a:t>
            </a:r>
            <a:r>
              <a:rPr lang="en-US" sz="2800" b="1" dirty="0"/>
              <a:t> K-Nearest Neighbor </a:t>
            </a:r>
            <a:r>
              <a:rPr lang="it-IT" sz="2800" b="1" dirty="0"/>
              <a:t>Dalam Penerimaan Peserta Didik Dengan Sistem </a:t>
            </a:r>
            <a:r>
              <a:rPr lang="it-IT" sz="2800" b="1" dirty="0" smtClean="0"/>
              <a:t>Zonasi</a:t>
            </a:r>
          </a:p>
          <a:p>
            <a:pPr marL="0" indent="0">
              <a:buNone/>
            </a:pPr>
            <a:endParaRPr lang="it-IT" sz="2800" b="1" dirty="0"/>
          </a:p>
          <a:p>
            <a:r>
              <a:rPr lang="en-US" sz="2800" dirty="0" err="1" smtClean="0"/>
              <a:t>Implementasi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algoritma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yaitu</a:t>
            </a:r>
            <a:r>
              <a:rPr lang="en-US" sz="2800" dirty="0"/>
              <a:t> </a:t>
            </a:r>
            <a:r>
              <a:rPr lang="en-US" sz="2800" dirty="0" err="1"/>
              <a:t>Menentukan</a:t>
            </a:r>
            <a:r>
              <a:rPr lang="en-US" sz="2800" dirty="0"/>
              <a:t> </a:t>
            </a:r>
            <a:r>
              <a:rPr lang="en-US" sz="2800" dirty="0" err="1"/>
              <a:t>klasifikasi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digunakan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wilayah</a:t>
            </a:r>
            <a:r>
              <a:rPr lang="en-US" sz="2800" dirty="0"/>
              <a:t> </a:t>
            </a:r>
            <a:r>
              <a:rPr lang="en-US" sz="2800" dirty="0" err="1"/>
              <a:t>zonasi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non </a:t>
            </a:r>
            <a:r>
              <a:rPr lang="en-US" sz="2800" dirty="0" err="1"/>
              <a:t>zonasi</a:t>
            </a:r>
            <a:r>
              <a:rPr lang="en-US" sz="2800" dirty="0"/>
              <a:t> </a:t>
            </a:r>
            <a:r>
              <a:rPr lang="en-US" sz="2800" dirty="0" err="1"/>
              <a:t>dilihat</a:t>
            </a:r>
            <a:r>
              <a:rPr lang="en-US" sz="2800" dirty="0"/>
              <a:t> </a:t>
            </a:r>
            <a:r>
              <a:rPr lang="en-US" sz="2800" dirty="0" err="1"/>
              <a:t>berdasarkan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K </a:t>
            </a:r>
            <a:r>
              <a:rPr lang="en-US" sz="2800" dirty="0" err="1"/>
              <a:t>terdekat</a:t>
            </a:r>
            <a:r>
              <a:rPr lang="en-US" sz="2800" dirty="0"/>
              <a:t>.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mencari</a:t>
            </a:r>
            <a:r>
              <a:rPr lang="en-US" sz="2800" dirty="0"/>
              <a:t> </a:t>
            </a:r>
            <a:r>
              <a:rPr lang="en-US" sz="2800" dirty="0" err="1" smtClean="0"/>
              <a:t>nilaiakurasi</a:t>
            </a:r>
            <a:r>
              <a:rPr lang="en-US" sz="2800" dirty="0" smtClean="0"/>
              <a:t> </a:t>
            </a:r>
            <a:r>
              <a:rPr lang="en-US" sz="2800" dirty="0"/>
              <a:t>optimal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hasil</a:t>
            </a:r>
            <a:r>
              <a:rPr lang="en-US" sz="2800" dirty="0"/>
              <a:t> </a:t>
            </a:r>
            <a:r>
              <a:rPr lang="en-US" sz="2800" dirty="0" err="1"/>
              <a:t>pengujian</a:t>
            </a:r>
            <a:r>
              <a:rPr lang="en-US" sz="2800" dirty="0"/>
              <a:t>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akurasi</a:t>
            </a:r>
            <a:r>
              <a:rPr lang="en-US" sz="2800" dirty="0"/>
              <a:t> yang optimal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bernilai</a:t>
            </a:r>
            <a:r>
              <a:rPr lang="en-US" sz="2800" dirty="0"/>
              <a:t> 83,36 %.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7/15/2020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6089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dirty="0"/>
              <a:t>CONTOH IMPLEMENTASI DATAMINING DALAM DUNIA </a:t>
            </a:r>
            <a:r>
              <a:rPr lang="en-US" sz="3300" dirty="0" smtClean="0"/>
              <a:t>PENDIDIKAN</a:t>
            </a:r>
            <a:endParaRPr lang="en-US" sz="33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5. SMK di Jakarta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b="1" dirty="0" smtClean="0"/>
              <a:t>K-Mean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nn-NO" sz="2400" b="1" dirty="0" smtClean="0"/>
              <a:t>Penentuan penjurusan pada siswa SMK</a:t>
            </a:r>
          </a:p>
          <a:p>
            <a:pPr marL="0" indent="0">
              <a:buNone/>
            </a:pPr>
            <a:endParaRPr lang="nn-NO" sz="2400" b="1" dirty="0" smtClean="0"/>
          </a:p>
          <a:p>
            <a:pPr algn="just"/>
            <a:r>
              <a:rPr lang="en-US" sz="2200" dirty="0" err="1" smtClean="0"/>
              <a:t>Aplikasi</a:t>
            </a:r>
            <a:r>
              <a:rPr lang="en-US" sz="2200" dirty="0" smtClean="0"/>
              <a:t> </a:t>
            </a:r>
            <a:r>
              <a:rPr lang="en-US" sz="2200" dirty="0" err="1"/>
              <a:t>ini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 smtClean="0"/>
              <a:t>membantu</a:t>
            </a:r>
            <a:r>
              <a:rPr lang="en-US" sz="2200" dirty="0" smtClean="0"/>
              <a:t> </a:t>
            </a:r>
            <a:r>
              <a:rPr lang="en-US" sz="2200" dirty="0" err="1" smtClean="0"/>
              <a:t>pihak</a:t>
            </a:r>
            <a:r>
              <a:rPr lang="en-US" sz="2200" dirty="0" smtClean="0"/>
              <a:t> </a:t>
            </a:r>
            <a:r>
              <a:rPr lang="en-US" sz="2200" dirty="0" err="1" smtClean="0"/>
              <a:t>sekolah</a:t>
            </a:r>
            <a:r>
              <a:rPr lang="en-US" sz="2200" dirty="0" smtClean="0"/>
              <a:t> </a:t>
            </a:r>
            <a:r>
              <a:rPr lang="en-US" sz="2200" dirty="0" err="1" smtClean="0"/>
              <a:t>untuk</a:t>
            </a:r>
            <a:r>
              <a:rPr lang="en-US" sz="2200" dirty="0" smtClean="0"/>
              <a:t> </a:t>
            </a:r>
            <a:r>
              <a:rPr lang="en-US" sz="2200" dirty="0" err="1" smtClean="0"/>
              <a:t>menentukan</a:t>
            </a:r>
            <a:r>
              <a:rPr lang="en-US" sz="2200" dirty="0" smtClean="0"/>
              <a:t> </a:t>
            </a:r>
            <a:r>
              <a:rPr lang="en-US" sz="2200" dirty="0" err="1" smtClean="0"/>
              <a:t>jurusan</a:t>
            </a:r>
            <a:r>
              <a:rPr lang="en-US" sz="2200" dirty="0" smtClean="0"/>
              <a:t> yang </a:t>
            </a:r>
            <a:r>
              <a:rPr lang="en-US" sz="2200" dirty="0" err="1" smtClean="0"/>
              <a:t>akan</a:t>
            </a:r>
            <a:r>
              <a:rPr lang="en-US" sz="2200" dirty="0" smtClean="0"/>
              <a:t> </a:t>
            </a:r>
            <a:r>
              <a:rPr lang="en-US" sz="2200" dirty="0" err="1" smtClean="0"/>
              <a:t>diambil</a:t>
            </a:r>
            <a:r>
              <a:rPr lang="en-US" sz="2200" dirty="0" smtClean="0"/>
              <a:t> </a:t>
            </a:r>
            <a:r>
              <a:rPr lang="en-US" sz="2200" dirty="0" err="1" smtClean="0"/>
              <a:t>oleh</a:t>
            </a:r>
            <a:r>
              <a:rPr lang="en-US" sz="2200" dirty="0" smtClean="0"/>
              <a:t> </a:t>
            </a:r>
            <a:r>
              <a:rPr lang="en-US" sz="2200" dirty="0" err="1" smtClean="0"/>
              <a:t>siswa</a:t>
            </a:r>
            <a:r>
              <a:rPr lang="en-US" sz="2200" dirty="0" smtClean="0"/>
              <a:t> SMK </a:t>
            </a:r>
            <a:r>
              <a:rPr lang="en-US" sz="2200" dirty="0" err="1" smtClean="0"/>
              <a:t>berdasarkan</a:t>
            </a:r>
            <a:r>
              <a:rPr lang="en-US" sz="2200" dirty="0" smtClean="0"/>
              <a:t> </a:t>
            </a:r>
            <a:r>
              <a:rPr lang="en-US" sz="2200" dirty="0" err="1" smtClean="0"/>
              <a:t>kriteria</a:t>
            </a:r>
            <a:r>
              <a:rPr lang="en-US" sz="2200" dirty="0" smtClean="0"/>
              <a:t> yang </a:t>
            </a:r>
            <a:r>
              <a:rPr lang="en-US" sz="2200" dirty="0" err="1" smtClean="0"/>
              <a:t>ada</a:t>
            </a:r>
            <a:r>
              <a:rPr lang="en-US" sz="2200" dirty="0" smtClean="0"/>
              <a:t>, </a:t>
            </a:r>
            <a:r>
              <a:rPr lang="en-US" sz="2200" dirty="0" err="1" smtClean="0"/>
              <a:t>salah</a:t>
            </a:r>
            <a:r>
              <a:rPr lang="en-US" sz="2200" dirty="0" smtClean="0"/>
              <a:t> </a:t>
            </a:r>
            <a:r>
              <a:rPr lang="en-US" sz="2200" dirty="0" err="1" smtClean="0"/>
              <a:t>satunya</a:t>
            </a:r>
            <a:r>
              <a:rPr lang="en-US" sz="2200" dirty="0" smtClean="0"/>
              <a:t> </a:t>
            </a:r>
            <a:r>
              <a:rPr lang="en-US" sz="2200" dirty="0" err="1" smtClean="0"/>
              <a:t>nilai</a:t>
            </a:r>
            <a:r>
              <a:rPr lang="en-US" sz="2200" dirty="0" smtClean="0"/>
              <a:t> </a:t>
            </a:r>
            <a:r>
              <a:rPr lang="en-US" sz="2200" dirty="0" err="1" smtClean="0"/>
              <a:t>siswa</a:t>
            </a:r>
            <a:r>
              <a:rPr lang="en-US" sz="2200" dirty="0" smtClean="0"/>
              <a:t> </a:t>
            </a:r>
            <a:r>
              <a:rPr lang="en-US" sz="2200" dirty="0" err="1" smtClean="0"/>
              <a:t>dari</a:t>
            </a:r>
            <a:r>
              <a:rPr lang="en-US" sz="2200" dirty="0" smtClean="0"/>
              <a:t> semester 1 , </a:t>
            </a:r>
            <a:r>
              <a:rPr lang="en-US" sz="2200" dirty="0" err="1" smtClean="0"/>
              <a:t>minat</a:t>
            </a:r>
            <a:r>
              <a:rPr lang="en-US" sz="2200" dirty="0" smtClean="0"/>
              <a:t> </a:t>
            </a:r>
            <a:r>
              <a:rPr lang="en-US" sz="2200" dirty="0" err="1" smtClean="0"/>
              <a:t>siswa</a:t>
            </a:r>
            <a:r>
              <a:rPr lang="en-US" sz="2200" dirty="0" smtClean="0"/>
              <a:t> per </a:t>
            </a:r>
            <a:r>
              <a:rPr lang="en-US" sz="2200" dirty="0" err="1" smtClean="0"/>
              <a:t>matapelajaran</a:t>
            </a:r>
            <a:r>
              <a:rPr lang="en-US" sz="2200" dirty="0" smtClean="0"/>
              <a:t>, </a:t>
            </a:r>
            <a:r>
              <a:rPr lang="en-US" sz="2200" dirty="0" err="1" smtClean="0"/>
              <a:t>keahlian</a:t>
            </a:r>
            <a:r>
              <a:rPr lang="en-US" sz="2200" dirty="0" smtClean="0"/>
              <a:t> </a:t>
            </a:r>
            <a:r>
              <a:rPr lang="en-US" sz="2200" dirty="0" err="1" smtClean="0"/>
              <a:t>dan</a:t>
            </a:r>
            <a:r>
              <a:rPr lang="en-US" sz="2200" dirty="0" smtClean="0"/>
              <a:t> </a:t>
            </a:r>
            <a:r>
              <a:rPr lang="en-US" sz="2200" dirty="0" err="1" smtClean="0"/>
              <a:t>nilai</a:t>
            </a:r>
            <a:r>
              <a:rPr lang="en-US" sz="2200" dirty="0" smtClean="0"/>
              <a:t> </a:t>
            </a:r>
            <a:r>
              <a:rPr lang="en-US" sz="2200" dirty="0" err="1" smtClean="0"/>
              <a:t>kompetensi</a:t>
            </a:r>
            <a:r>
              <a:rPr lang="en-US" sz="2200" dirty="0" smtClean="0"/>
              <a:t> yang </a:t>
            </a:r>
            <a:r>
              <a:rPr lang="en-US" sz="2200" dirty="0" err="1" smtClean="0"/>
              <a:t>dimiliki</a:t>
            </a:r>
            <a:r>
              <a:rPr lang="en-US" sz="2200" dirty="0" smtClean="0"/>
              <a:t> </a:t>
            </a:r>
            <a:r>
              <a:rPr lang="en-US" sz="2200" dirty="0" err="1" smtClean="0"/>
              <a:t>oleh</a:t>
            </a:r>
            <a:r>
              <a:rPr lang="en-US" sz="2200" dirty="0" smtClean="0"/>
              <a:t> </a:t>
            </a:r>
            <a:r>
              <a:rPr lang="en-US" sz="2200" dirty="0" err="1" smtClean="0"/>
              <a:t>siswa</a:t>
            </a:r>
            <a:r>
              <a:rPr lang="en-US" sz="2200" dirty="0" smtClean="0"/>
              <a:t> </a:t>
            </a:r>
            <a:r>
              <a:rPr lang="en-US" sz="2200" dirty="0" err="1" smtClean="0"/>
              <a:t>tersebut</a:t>
            </a:r>
            <a:endParaRPr lang="en-US" sz="22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1197E8-1631-4279-B175-D210993F2DB8}" type="datetime1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DM-7 Model Bayesian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2274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engetahuan Dasar Komputer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7&quot;/&gt;&lt;property id=&quot;20307&quot; value=&quot;261&quot;/&gt;&lt;property id=&quot;20309&quot; value=&quot;-1&quot;/&gt;&lt;/object&gt;&lt;object type=&quot;3&quot; unique_id=&quot;11578&quot;&gt;&lt;property id=&quot;20148&quot; value=&quot;5&quot;/&gt;&lt;property id=&quot;20300&quot; value=&quot;Slide 11 - &amp;quot;end&amp;quot;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5&quot;/&gt;&lt;property id=&quot;20307&quot; value=&quot;279&quot;/&gt;&lt;/object&gt;&lt;object type=&quot;3&quot; unique_id=&quot;11667&quot;&gt;&lt;property id=&quot;20148&quot; value=&quot;5&quot;/&gt;&lt;property id=&quot;20300&quot; value=&quot;Slide 6 - &amp;quot;Tahap Pengolahan Data&amp;quot;&quot;/&gt;&lt;property id=&quot;20307&quot; value=&quot;278&quot;/&gt;&lt;/object&gt;&lt;object type=&quot;3&quot; unique_id=&quot;11668&quot;&gt;&lt;property id=&quot;20148&quot; value=&quot;5&quot;/&gt;&lt;property id=&quot;20300&quot; value=&quot;Slide 8&quot;/&gt;&lt;property id=&quot;20307&quot; value=&quot;277&quot;/&gt;&lt;/object&gt;&lt;object type=&quot;3&quot; unique_id=&quot;11669&quot;&gt;&lt;property id=&quot;20148&quot; value=&quot;5&quot;/&gt;&lt;property id=&quot;20300&quot; value=&quot;Slide 9 - &amp;quot;Struktur Komputer&amp;quot;&quot;/&gt;&lt;property id=&quot;20307&quot; value=&quot;280&quot;/&gt;&lt;/object&gt;&lt;object type=&quot;3&quot; unique_id=&quot;11670&quot;&gt;&lt;property id=&quot;20148&quot; value=&quot;5&quot;/&gt;&lt;property id=&quot;20300&quot; value=&quot;Slide 10&quot;/&gt;&lt;property id=&quot;20307&quot; value=&quot;28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394</Words>
  <Application>Microsoft Office PowerPoint</Application>
  <PresentationFormat>On-screen Show (4:3)</PresentationFormat>
  <Paragraphs>49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CONTOH IMPLEMENTASI DATAMINING DALAM DUNIA PENDIDIKAN</vt:lpstr>
      <vt:lpstr>CONTOH IMPLEMENTASI DATAMINING DALAM DUNIA PENDIDIKAN</vt:lpstr>
      <vt:lpstr>CONTOH IMPLEMENTASI DATAMINING DALAM DUNIA PENDIDIKAN</vt:lpstr>
      <vt:lpstr>CONTOH IMPLEMENTASI DATAMINING DALAM DUNIA PENDIDIKAN</vt:lpstr>
      <vt:lpstr>CONTOH IMPLEMENTASI DATAMINING DALAM DUNIA PENDIDIKAN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agha</cp:lastModifiedBy>
  <cp:revision>173</cp:revision>
  <dcterms:created xsi:type="dcterms:W3CDTF">2010-04-18T12:06:30Z</dcterms:created>
  <dcterms:modified xsi:type="dcterms:W3CDTF">2020-07-15T12:56:53Z</dcterms:modified>
</cp:coreProperties>
</file>