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7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8" r:id="rId17"/>
    <p:sldId id="270" r:id="rId18"/>
    <p:sldId id="279" r:id="rId19"/>
    <p:sldId id="271" r:id="rId20"/>
    <p:sldId id="272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161" autoAdjust="0"/>
    <p:restoredTop sz="91833" autoAdjust="0"/>
  </p:normalViewPr>
  <p:slideViewPr>
    <p:cSldViewPr>
      <p:cViewPr>
        <p:scale>
          <a:sx n="50" d="100"/>
          <a:sy n="50" d="100"/>
        </p:scale>
        <p:origin x="-24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1E8E4-F975-4CA7-9C7D-48609B00EEC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17893-1F7E-4A66-A1E4-F37BA29D1946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BD0357"/>
              </a:solidFill>
            </a:rPr>
            <a:t>Konsolidasi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dengan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Akuisisi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Melebihi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Nilai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Tercatat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Ekuitas</a:t>
          </a:r>
          <a:endParaRPr lang="en-US" dirty="0">
            <a:solidFill>
              <a:srgbClr val="BD0357"/>
            </a:solidFill>
          </a:endParaRPr>
        </a:p>
      </dgm:t>
    </dgm:pt>
    <dgm:pt modelId="{0DDB2B46-C500-4060-994B-1220B8E05629}" type="parTrans" cxnId="{7CF9C58E-00E6-4604-B861-A556B81C90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E27B34-ECD8-48A7-81B1-D04A24C9CA24}" type="sibTrans" cxnId="{7CF9C58E-00E6-4604-B861-A556B81C90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96A184-75DA-4AB2-9C5C-F1BF68119A2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BD0357"/>
              </a:solidFill>
            </a:rPr>
            <a:t>Karakteristik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Konsolidasi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dengan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Akuisisi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Melebihi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Nilai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Tercatat</a:t>
          </a:r>
          <a:endParaRPr lang="en-US" dirty="0">
            <a:solidFill>
              <a:srgbClr val="BD0357"/>
            </a:solidFill>
          </a:endParaRPr>
        </a:p>
      </dgm:t>
    </dgm:pt>
    <dgm:pt modelId="{19012728-0077-43A8-A90E-730789CA2213}" type="sibTrans" cxnId="{7268BE63-6CF2-42D2-8991-191A56EAAA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A3B44B-F8D9-4955-BEF3-5C6B3BE05645}" type="parTrans" cxnId="{7268BE63-6CF2-42D2-8991-191A56EAAAB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>
            <a:solidFill>
              <a:srgbClr val="BD0357"/>
            </a:solidFill>
          </a:endParaRPr>
        </a:p>
      </dgm:t>
    </dgm:pt>
    <dgm:pt modelId="{97DEE192-EB0B-4310-BDBD-A6258DC2D17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BD0357"/>
              </a:solidFill>
            </a:rPr>
            <a:t>Prosedur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Konsolidasian</a:t>
          </a:r>
          <a:endParaRPr lang="en-US" dirty="0" smtClean="0">
            <a:solidFill>
              <a:srgbClr val="BD0357"/>
            </a:solidFill>
          </a:endParaRPr>
        </a:p>
      </dgm:t>
    </dgm:pt>
    <dgm:pt modelId="{841FC531-AD77-477A-AA6D-C4A5C554437E}" type="sibTrans" cxnId="{4E406630-BD7E-4033-B50E-CDF6DE1C61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F271D0-CC5C-4B56-BA70-3685A0C254D5}" type="parTrans" cxnId="{4E406630-BD7E-4033-B50E-CDF6DE1C6114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>
            <a:solidFill>
              <a:srgbClr val="BD0357"/>
            </a:solidFill>
          </a:endParaRPr>
        </a:p>
      </dgm:t>
    </dgm:pt>
    <dgm:pt modelId="{DAD25CB1-991D-4AD6-80EF-47E0777F663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rgbClr val="BD0357"/>
              </a:solidFill>
            </a:rPr>
            <a:t>Goodwill</a:t>
          </a:r>
          <a:endParaRPr lang="en-US" dirty="0">
            <a:solidFill>
              <a:srgbClr val="BD0357"/>
            </a:solidFill>
          </a:endParaRPr>
        </a:p>
      </dgm:t>
    </dgm:pt>
    <dgm:pt modelId="{8C19F488-EDC3-4DB2-A627-0125E61DA061}" type="sibTrans" cxnId="{EF2D3752-E82B-4699-98C7-B076ADBACB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41A90A-A6FF-404C-8B6F-E53133466EEC}" type="parTrans" cxnId="{EF2D3752-E82B-4699-98C7-B076ADBACB7E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>
            <a:solidFill>
              <a:srgbClr val="BD0357"/>
            </a:solidFill>
          </a:endParaRPr>
        </a:p>
      </dgm:t>
    </dgm:pt>
    <dgm:pt modelId="{021D64E4-E998-4DC4-A221-C42B5ADC09A0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BD0357"/>
              </a:solidFill>
            </a:rPr>
            <a:t>Aset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Teridentifikasi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dan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Liabilitas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Diambil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Alih</a:t>
          </a:r>
          <a:endParaRPr lang="en-US" dirty="0">
            <a:solidFill>
              <a:srgbClr val="BD0357"/>
            </a:solidFill>
          </a:endParaRPr>
        </a:p>
      </dgm:t>
    </dgm:pt>
    <dgm:pt modelId="{F7830870-CEB8-4E38-9CE4-E3A0E5646CC7}" type="sibTrans" cxnId="{EDF6A50E-1CE5-4F8A-BE8C-5B885BABA3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3A46FF-2880-42A2-8D8C-224D7D3C9760}" type="parTrans" cxnId="{EDF6A50E-1CE5-4F8A-BE8C-5B885BABA324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>
            <a:solidFill>
              <a:srgbClr val="BD0357"/>
            </a:solidFill>
          </a:endParaRPr>
        </a:p>
      </dgm:t>
    </dgm:pt>
    <dgm:pt modelId="{CDC9A7AB-2E80-402F-AC65-915F3EF123C2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BD0357"/>
              </a:solidFill>
            </a:rPr>
            <a:t>Diferensial</a:t>
          </a:r>
          <a:endParaRPr lang="en-US" dirty="0" smtClean="0">
            <a:solidFill>
              <a:srgbClr val="BD0357"/>
            </a:solidFill>
          </a:endParaRPr>
        </a:p>
      </dgm:t>
    </dgm:pt>
    <dgm:pt modelId="{34DEEDB7-739D-437E-8657-153D5B345014}" type="parTrans" cxnId="{0ECE03BB-7DDA-437C-8EC3-83077B01A44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>
            <a:solidFill>
              <a:srgbClr val="BD0357"/>
            </a:solidFill>
          </a:endParaRPr>
        </a:p>
      </dgm:t>
    </dgm:pt>
    <dgm:pt modelId="{0A8615D5-842E-4788-983B-219C4A2065AB}" type="sibTrans" cxnId="{0ECE03BB-7DDA-437C-8EC3-83077B01A4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38F8C0-6C5C-47B9-A6C3-80B386E7316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BD0357"/>
              </a:solidFill>
            </a:rPr>
            <a:t>Pembelian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dengan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Diskon</a:t>
          </a:r>
          <a:endParaRPr lang="en-US" dirty="0">
            <a:solidFill>
              <a:srgbClr val="BD0357"/>
            </a:solidFill>
          </a:endParaRPr>
        </a:p>
      </dgm:t>
    </dgm:pt>
    <dgm:pt modelId="{83F3CC85-903D-4193-9B56-A9EE6AD0928E}" type="parTrans" cxnId="{9B3A0426-F3E9-4A76-BE4A-463A9F333F2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>
            <a:solidFill>
              <a:srgbClr val="BD0357"/>
            </a:solidFill>
          </a:endParaRPr>
        </a:p>
      </dgm:t>
    </dgm:pt>
    <dgm:pt modelId="{462A110E-41DB-491D-80C8-4ABA94F71E83}" type="sibTrans" cxnId="{9B3A0426-F3E9-4A76-BE4A-463A9F333F2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3F046A-001A-4F09-A49D-0ADA19EFC2E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BD0357"/>
              </a:solidFill>
            </a:rPr>
            <a:t>Akuisisi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dengan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Kepemilikan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Penuh</a:t>
          </a:r>
          <a:endParaRPr lang="en-US" dirty="0">
            <a:solidFill>
              <a:srgbClr val="BD0357"/>
            </a:solidFill>
          </a:endParaRPr>
        </a:p>
      </dgm:t>
    </dgm:pt>
    <dgm:pt modelId="{2B75892D-62F9-45C2-B39C-2EE4A6AC8A31}" type="parTrans" cxnId="{B6DB7F89-893F-4128-B443-A47E7AE2AA1C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>
            <a:solidFill>
              <a:srgbClr val="BD0357"/>
            </a:solidFill>
          </a:endParaRPr>
        </a:p>
      </dgm:t>
    </dgm:pt>
    <dgm:pt modelId="{B28C7B4A-2CFE-4634-B9DA-765488C1F3B3}" type="sibTrans" cxnId="{B6DB7F89-893F-4128-B443-A47E7AE2AA1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E39E0E-4D15-496A-86D0-DD51C9959984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BD0357"/>
              </a:solidFill>
            </a:rPr>
            <a:t>Sesaat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Setelah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Akuisisi</a:t>
          </a:r>
          <a:endParaRPr lang="en-US" dirty="0">
            <a:solidFill>
              <a:srgbClr val="BD0357"/>
            </a:solidFill>
          </a:endParaRPr>
        </a:p>
      </dgm:t>
    </dgm:pt>
    <dgm:pt modelId="{9E63E1B9-E798-4852-B011-0DB17523E36A}" type="parTrans" cxnId="{3615EE15-72CC-46DE-A538-E4BA6066177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>
            <a:solidFill>
              <a:srgbClr val="BD0357"/>
            </a:solidFill>
          </a:endParaRPr>
        </a:p>
      </dgm:t>
    </dgm:pt>
    <dgm:pt modelId="{4C0399A9-381A-4A55-9795-BC9A7E0F8E24}" type="sibTrans" cxnId="{3615EE15-72CC-46DE-A538-E4BA606617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211B1F-D14D-4BEC-9258-BFE0A373B26B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mtClean="0">
              <a:solidFill>
                <a:srgbClr val="BD0357"/>
              </a:solidFill>
            </a:rPr>
            <a:t>Pada Periode Terjadinya Akuisisi</a:t>
          </a:r>
          <a:endParaRPr lang="en-US" dirty="0">
            <a:solidFill>
              <a:srgbClr val="BD0357"/>
            </a:solidFill>
          </a:endParaRPr>
        </a:p>
      </dgm:t>
    </dgm:pt>
    <dgm:pt modelId="{1049F31D-2229-404A-80DC-D7CDB24BB3E9}" type="parTrans" cxnId="{3FA8DB9B-0139-49FB-89E6-4275DD58A5BE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>
            <a:solidFill>
              <a:srgbClr val="BD0357"/>
            </a:solidFill>
          </a:endParaRPr>
        </a:p>
      </dgm:t>
    </dgm:pt>
    <dgm:pt modelId="{691D3823-0B98-4AB4-85CE-82C7F16585DF}" type="sibTrans" cxnId="{3FA8DB9B-0139-49FB-89E6-4275DD58A5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76A52F-92D6-46BD-8E7D-3DCB984C1554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BD0357"/>
              </a:solidFill>
            </a:rPr>
            <a:t>Akuisisi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dengan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Kepemilikan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Sebagian</a:t>
          </a:r>
          <a:endParaRPr lang="en-US" dirty="0">
            <a:solidFill>
              <a:srgbClr val="BD0357"/>
            </a:solidFill>
          </a:endParaRPr>
        </a:p>
      </dgm:t>
    </dgm:pt>
    <dgm:pt modelId="{24FCE51F-7573-4633-B121-D0FD4AE919E0}" type="parTrans" cxnId="{C9D8E086-18DA-464D-92F8-B1EEEB44242C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>
            <a:solidFill>
              <a:srgbClr val="BD0357"/>
            </a:solidFill>
          </a:endParaRPr>
        </a:p>
      </dgm:t>
    </dgm:pt>
    <dgm:pt modelId="{12B4376A-91A6-430A-BE6F-5C87579561DB}" type="sibTrans" cxnId="{C9D8E086-18DA-464D-92F8-B1EEEB44242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A2CBC2-1370-4666-8374-F52EEA169099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BD0357"/>
              </a:solidFill>
            </a:rPr>
            <a:t>Sesaat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setelah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Akuisisi</a:t>
          </a:r>
          <a:endParaRPr lang="en-US" dirty="0"/>
        </a:p>
      </dgm:t>
    </dgm:pt>
    <dgm:pt modelId="{AA76CF48-B9B6-48DA-B176-F74242F7BA35}" type="parTrans" cxnId="{4B23945C-9A72-42FC-8CCE-070D19AFEFA0}">
      <dgm:prSet/>
      <dgm:spPr/>
      <dgm:t>
        <a:bodyPr/>
        <a:lstStyle/>
        <a:p>
          <a:endParaRPr lang="en-US"/>
        </a:p>
      </dgm:t>
    </dgm:pt>
    <dgm:pt modelId="{5944FE43-D89D-42D1-A97C-3AE962FAEC84}" type="sibTrans" cxnId="{4B23945C-9A72-42FC-8CCE-070D19AFEFA0}">
      <dgm:prSet/>
      <dgm:spPr/>
      <dgm:t>
        <a:bodyPr/>
        <a:lstStyle/>
        <a:p>
          <a:endParaRPr lang="en-US"/>
        </a:p>
      </dgm:t>
    </dgm:pt>
    <dgm:pt modelId="{BEF0F93C-04F9-4B1F-9378-C92F0A99E82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BD0357"/>
              </a:solidFill>
            </a:rPr>
            <a:t>Pada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Periode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Terjadinya</a:t>
          </a:r>
          <a:r>
            <a:rPr lang="en-US" dirty="0" smtClean="0">
              <a:solidFill>
                <a:srgbClr val="BD0357"/>
              </a:solidFill>
            </a:rPr>
            <a:t> </a:t>
          </a:r>
          <a:r>
            <a:rPr lang="en-US" dirty="0" err="1" smtClean="0">
              <a:solidFill>
                <a:srgbClr val="BD0357"/>
              </a:solidFill>
            </a:rPr>
            <a:t>Akuisisi</a:t>
          </a:r>
          <a:endParaRPr lang="en-US" dirty="0">
            <a:solidFill>
              <a:srgbClr val="BD0357"/>
            </a:solidFill>
          </a:endParaRPr>
        </a:p>
      </dgm:t>
    </dgm:pt>
    <dgm:pt modelId="{0701B189-1727-4642-ACC3-16D4ECA86736}" type="parTrans" cxnId="{746DC0AA-ED61-4E51-B4BA-6A95243C6F3E}">
      <dgm:prSet/>
      <dgm:spPr/>
      <dgm:t>
        <a:bodyPr/>
        <a:lstStyle/>
        <a:p>
          <a:endParaRPr lang="en-US"/>
        </a:p>
      </dgm:t>
    </dgm:pt>
    <dgm:pt modelId="{0988C04F-BDE6-4853-8D25-AD6F4843E232}" type="sibTrans" cxnId="{746DC0AA-ED61-4E51-B4BA-6A95243C6F3E}">
      <dgm:prSet/>
      <dgm:spPr/>
      <dgm:t>
        <a:bodyPr/>
        <a:lstStyle/>
        <a:p>
          <a:endParaRPr lang="en-US"/>
        </a:p>
      </dgm:t>
    </dgm:pt>
    <dgm:pt modelId="{38CD849B-0D95-4409-A12A-E358A244E34A}" type="pres">
      <dgm:prSet presAssocID="{B131E8E4-F975-4CA7-9C7D-48609B00EE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69E8AD-61A6-4B72-9D39-F94E3B6D3014}" type="pres">
      <dgm:prSet presAssocID="{F9417893-1F7E-4A66-A1E4-F37BA29D1946}" presName="hierRoot1" presStyleCnt="0">
        <dgm:presLayoutVars>
          <dgm:hierBranch val="init"/>
        </dgm:presLayoutVars>
      </dgm:prSet>
      <dgm:spPr/>
    </dgm:pt>
    <dgm:pt modelId="{171D07B2-4CE1-4083-8229-3B2CFFD9C729}" type="pres">
      <dgm:prSet presAssocID="{F9417893-1F7E-4A66-A1E4-F37BA29D1946}" presName="rootComposite1" presStyleCnt="0"/>
      <dgm:spPr/>
    </dgm:pt>
    <dgm:pt modelId="{E9514627-3679-4B90-BD94-26A04B342A09}" type="pres">
      <dgm:prSet presAssocID="{F9417893-1F7E-4A66-A1E4-F37BA29D194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D15BA9-881E-4DC5-A386-C9B64B7AE293}" type="pres">
      <dgm:prSet presAssocID="{F9417893-1F7E-4A66-A1E4-F37BA29D194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510BCCB-C90F-4330-BF28-9EABE1C15F8B}" type="pres">
      <dgm:prSet presAssocID="{F9417893-1F7E-4A66-A1E4-F37BA29D1946}" presName="hierChild2" presStyleCnt="0"/>
      <dgm:spPr/>
    </dgm:pt>
    <dgm:pt modelId="{E943EE86-D500-44EF-9AC8-680B5AD1D5D3}" type="pres">
      <dgm:prSet presAssocID="{04A3B44B-F8D9-4955-BEF3-5C6B3BE05645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084D812-355D-4BAC-AD3A-8E2537A436D9}" type="pres">
      <dgm:prSet presAssocID="{0C96A184-75DA-4AB2-9C5C-F1BF68119A2D}" presName="hierRoot2" presStyleCnt="0">
        <dgm:presLayoutVars>
          <dgm:hierBranch val="init"/>
        </dgm:presLayoutVars>
      </dgm:prSet>
      <dgm:spPr/>
    </dgm:pt>
    <dgm:pt modelId="{1024C00D-547E-4072-9949-155EAA5330AB}" type="pres">
      <dgm:prSet presAssocID="{0C96A184-75DA-4AB2-9C5C-F1BF68119A2D}" presName="rootComposite" presStyleCnt="0"/>
      <dgm:spPr/>
    </dgm:pt>
    <dgm:pt modelId="{A0B8FCF2-2380-47B2-8672-FB6BFC744FF3}" type="pres">
      <dgm:prSet presAssocID="{0C96A184-75DA-4AB2-9C5C-F1BF68119A2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1DA182-A96E-41E5-82B1-1E01E4F2E9DB}" type="pres">
      <dgm:prSet presAssocID="{0C96A184-75DA-4AB2-9C5C-F1BF68119A2D}" presName="rootConnector" presStyleLbl="node2" presStyleIdx="0" presStyleCnt="4"/>
      <dgm:spPr/>
      <dgm:t>
        <a:bodyPr/>
        <a:lstStyle/>
        <a:p>
          <a:endParaRPr lang="en-US"/>
        </a:p>
      </dgm:t>
    </dgm:pt>
    <dgm:pt modelId="{65DFB427-D2D6-4D6F-8A8D-EB0FE5CBAD63}" type="pres">
      <dgm:prSet presAssocID="{0C96A184-75DA-4AB2-9C5C-F1BF68119A2D}" presName="hierChild4" presStyleCnt="0"/>
      <dgm:spPr/>
    </dgm:pt>
    <dgm:pt modelId="{BDED3FC0-E0D7-46BE-BCB9-A7818F469E45}" type="pres">
      <dgm:prSet presAssocID="{65F271D0-CC5C-4B56-BA70-3685A0C254D5}" presName="Name37" presStyleLbl="parChTrans1D3" presStyleIdx="0" presStyleCnt="8"/>
      <dgm:spPr/>
      <dgm:t>
        <a:bodyPr/>
        <a:lstStyle/>
        <a:p>
          <a:endParaRPr lang="en-US"/>
        </a:p>
      </dgm:t>
    </dgm:pt>
    <dgm:pt modelId="{1ED417CC-EB4B-4177-A5EA-DACE26C68869}" type="pres">
      <dgm:prSet presAssocID="{97DEE192-EB0B-4310-BDBD-A6258DC2D17D}" presName="hierRoot2" presStyleCnt="0">
        <dgm:presLayoutVars>
          <dgm:hierBranch val="init"/>
        </dgm:presLayoutVars>
      </dgm:prSet>
      <dgm:spPr/>
    </dgm:pt>
    <dgm:pt modelId="{F81B073F-A054-4112-AE7E-4B362F93C725}" type="pres">
      <dgm:prSet presAssocID="{97DEE192-EB0B-4310-BDBD-A6258DC2D17D}" presName="rootComposite" presStyleCnt="0"/>
      <dgm:spPr/>
    </dgm:pt>
    <dgm:pt modelId="{FD010F23-5796-4B99-A75B-8B4CFF750B15}" type="pres">
      <dgm:prSet presAssocID="{97DEE192-EB0B-4310-BDBD-A6258DC2D17D}" presName="rootText" presStyleLbl="node3" presStyleIdx="0" presStyleCnt="8" custLinFactNeighborX="-1784" custLinFactNeighborY="-19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6306F3-DD8D-429B-9FB2-83E401E79532}" type="pres">
      <dgm:prSet presAssocID="{97DEE192-EB0B-4310-BDBD-A6258DC2D17D}" presName="rootConnector" presStyleLbl="node3" presStyleIdx="0" presStyleCnt="8"/>
      <dgm:spPr/>
      <dgm:t>
        <a:bodyPr/>
        <a:lstStyle/>
        <a:p>
          <a:endParaRPr lang="en-US"/>
        </a:p>
      </dgm:t>
    </dgm:pt>
    <dgm:pt modelId="{3205DA3C-CFB5-45DA-8853-C8879F9882A1}" type="pres">
      <dgm:prSet presAssocID="{97DEE192-EB0B-4310-BDBD-A6258DC2D17D}" presName="hierChild4" presStyleCnt="0"/>
      <dgm:spPr/>
    </dgm:pt>
    <dgm:pt modelId="{3AD5D432-D5C6-4EBD-8679-AAE260A89985}" type="pres">
      <dgm:prSet presAssocID="{97DEE192-EB0B-4310-BDBD-A6258DC2D17D}" presName="hierChild5" presStyleCnt="0"/>
      <dgm:spPr/>
    </dgm:pt>
    <dgm:pt modelId="{386C9544-1ECF-4903-92E8-9FA7773FEF86}" type="pres">
      <dgm:prSet presAssocID="{34DEEDB7-739D-437E-8657-153D5B345014}" presName="Name37" presStyleLbl="parChTrans1D3" presStyleIdx="1" presStyleCnt="8"/>
      <dgm:spPr/>
      <dgm:t>
        <a:bodyPr/>
        <a:lstStyle/>
        <a:p>
          <a:endParaRPr lang="en-US"/>
        </a:p>
      </dgm:t>
    </dgm:pt>
    <dgm:pt modelId="{5E11E425-EDA7-4B96-A415-F7067A1E6EBE}" type="pres">
      <dgm:prSet presAssocID="{CDC9A7AB-2E80-402F-AC65-915F3EF123C2}" presName="hierRoot2" presStyleCnt="0">
        <dgm:presLayoutVars>
          <dgm:hierBranch val="init"/>
        </dgm:presLayoutVars>
      </dgm:prSet>
      <dgm:spPr/>
    </dgm:pt>
    <dgm:pt modelId="{4BA8930C-F018-431C-A7A6-0C05ED8057BC}" type="pres">
      <dgm:prSet presAssocID="{CDC9A7AB-2E80-402F-AC65-915F3EF123C2}" presName="rootComposite" presStyleCnt="0"/>
      <dgm:spPr/>
    </dgm:pt>
    <dgm:pt modelId="{8D1697B0-4881-417A-8723-FD97451869F9}" type="pres">
      <dgm:prSet presAssocID="{CDC9A7AB-2E80-402F-AC65-915F3EF123C2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154CD8-0FC6-474A-A765-3D0A40E359F1}" type="pres">
      <dgm:prSet presAssocID="{CDC9A7AB-2E80-402F-AC65-915F3EF123C2}" presName="rootConnector" presStyleLbl="node3" presStyleIdx="1" presStyleCnt="8"/>
      <dgm:spPr/>
      <dgm:t>
        <a:bodyPr/>
        <a:lstStyle/>
        <a:p>
          <a:endParaRPr lang="en-US"/>
        </a:p>
      </dgm:t>
    </dgm:pt>
    <dgm:pt modelId="{D5FD2509-B917-4C8B-BFC8-2040A05CB339}" type="pres">
      <dgm:prSet presAssocID="{CDC9A7AB-2E80-402F-AC65-915F3EF123C2}" presName="hierChild4" presStyleCnt="0"/>
      <dgm:spPr/>
    </dgm:pt>
    <dgm:pt modelId="{311D1BE6-9EFA-4C14-94E0-075907502E7D}" type="pres">
      <dgm:prSet presAssocID="{CDC9A7AB-2E80-402F-AC65-915F3EF123C2}" presName="hierChild5" presStyleCnt="0"/>
      <dgm:spPr/>
    </dgm:pt>
    <dgm:pt modelId="{AA85BBCE-40DC-429D-912C-65B176DBA370}" type="pres">
      <dgm:prSet presAssocID="{0C96A184-75DA-4AB2-9C5C-F1BF68119A2D}" presName="hierChild5" presStyleCnt="0"/>
      <dgm:spPr/>
    </dgm:pt>
    <dgm:pt modelId="{58F84140-9C0A-48B5-89E3-BCD2F7D7BB07}" type="pres">
      <dgm:prSet presAssocID="{F43A46FF-2880-42A2-8D8C-224D7D3C976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85AC4BFA-6EF5-4F35-9037-F3051A9FC581}" type="pres">
      <dgm:prSet presAssocID="{021D64E4-E998-4DC4-A221-C42B5ADC09A0}" presName="hierRoot2" presStyleCnt="0">
        <dgm:presLayoutVars>
          <dgm:hierBranch val="init"/>
        </dgm:presLayoutVars>
      </dgm:prSet>
      <dgm:spPr/>
    </dgm:pt>
    <dgm:pt modelId="{935DAB31-CBBB-4572-819A-B324B6244899}" type="pres">
      <dgm:prSet presAssocID="{021D64E4-E998-4DC4-A221-C42B5ADC09A0}" presName="rootComposite" presStyleCnt="0"/>
      <dgm:spPr/>
    </dgm:pt>
    <dgm:pt modelId="{C9BE1609-91BD-44BC-BF21-22E9ED3E9548}" type="pres">
      <dgm:prSet presAssocID="{021D64E4-E998-4DC4-A221-C42B5ADC09A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9E9669-A6FC-45E8-B8A7-8B14784F5E2C}" type="pres">
      <dgm:prSet presAssocID="{021D64E4-E998-4DC4-A221-C42B5ADC09A0}" presName="rootConnector" presStyleLbl="node2" presStyleIdx="1" presStyleCnt="4"/>
      <dgm:spPr/>
      <dgm:t>
        <a:bodyPr/>
        <a:lstStyle/>
        <a:p>
          <a:endParaRPr lang="en-US"/>
        </a:p>
      </dgm:t>
    </dgm:pt>
    <dgm:pt modelId="{101900E7-38D5-47EB-A2DB-C8C78A92750F}" type="pres">
      <dgm:prSet presAssocID="{021D64E4-E998-4DC4-A221-C42B5ADC09A0}" presName="hierChild4" presStyleCnt="0"/>
      <dgm:spPr/>
    </dgm:pt>
    <dgm:pt modelId="{55E12A04-3945-416B-8D84-8012F559532A}" type="pres">
      <dgm:prSet presAssocID="{1941A90A-A6FF-404C-8B6F-E53133466EEC}" presName="Name37" presStyleLbl="parChTrans1D3" presStyleIdx="2" presStyleCnt="8"/>
      <dgm:spPr/>
      <dgm:t>
        <a:bodyPr/>
        <a:lstStyle/>
        <a:p>
          <a:endParaRPr lang="en-US"/>
        </a:p>
      </dgm:t>
    </dgm:pt>
    <dgm:pt modelId="{4882E6BD-3E38-4EDF-9A6D-FBDB5110C2B0}" type="pres">
      <dgm:prSet presAssocID="{DAD25CB1-991D-4AD6-80EF-47E0777F6635}" presName="hierRoot2" presStyleCnt="0">
        <dgm:presLayoutVars>
          <dgm:hierBranch val="init"/>
        </dgm:presLayoutVars>
      </dgm:prSet>
      <dgm:spPr/>
    </dgm:pt>
    <dgm:pt modelId="{5B8070D0-BF1A-42D3-9CA8-52DD87815B00}" type="pres">
      <dgm:prSet presAssocID="{DAD25CB1-991D-4AD6-80EF-47E0777F6635}" presName="rootComposite" presStyleCnt="0"/>
      <dgm:spPr/>
    </dgm:pt>
    <dgm:pt modelId="{06BEC28B-0615-4B45-937E-382B2F5A5DC4}" type="pres">
      <dgm:prSet presAssocID="{DAD25CB1-991D-4AD6-80EF-47E0777F6635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8D259D-4E1A-4284-BD01-D714D6918B39}" type="pres">
      <dgm:prSet presAssocID="{DAD25CB1-991D-4AD6-80EF-47E0777F6635}" presName="rootConnector" presStyleLbl="node3" presStyleIdx="2" presStyleCnt="8"/>
      <dgm:spPr/>
      <dgm:t>
        <a:bodyPr/>
        <a:lstStyle/>
        <a:p>
          <a:endParaRPr lang="en-US"/>
        </a:p>
      </dgm:t>
    </dgm:pt>
    <dgm:pt modelId="{43911F0F-2433-465B-A391-62CE6CCA7C24}" type="pres">
      <dgm:prSet presAssocID="{DAD25CB1-991D-4AD6-80EF-47E0777F6635}" presName="hierChild4" presStyleCnt="0"/>
      <dgm:spPr/>
    </dgm:pt>
    <dgm:pt modelId="{ED5E84FD-A4BA-45C5-8F92-85801AF22116}" type="pres">
      <dgm:prSet presAssocID="{DAD25CB1-991D-4AD6-80EF-47E0777F6635}" presName="hierChild5" presStyleCnt="0"/>
      <dgm:spPr/>
    </dgm:pt>
    <dgm:pt modelId="{A3295060-F5BA-439A-B79C-0FB28F7DF305}" type="pres">
      <dgm:prSet presAssocID="{83F3CC85-903D-4193-9B56-A9EE6AD0928E}" presName="Name37" presStyleLbl="parChTrans1D3" presStyleIdx="3" presStyleCnt="8"/>
      <dgm:spPr/>
      <dgm:t>
        <a:bodyPr/>
        <a:lstStyle/>
        <a:p>
          <a:endParaRPr lang="en-US"/>
        </a:p>
      </dgm:t>
    </dgm:pt>
    <dgm:pt modelId="{5CA3ADF5-32E9-4386-8287-3D6938FBB1DA}" type="pres">
      <dgm:prSet presAssocID="{8438F8C0-6C5C-47B9-A6C3-80B386E7316C}" presName="hierRoot2" presStyleCnt="0">
        <dgm:presLayoutVars>
          <dgm:hierBranch val="init"/>
        </dgm:presLayoutVars>
      </dgm:prSet>
      <dgm:spPr/>
    </dgm:pt>
    <dgm:pt modelId="{93BE05B9-C14F-4855-B487-653771F89ECD}" type="pres">
      <dgm:prSet presAssocID="{8438F8C0-6C5C-47B9-A6C3-80B386E7316C}" presName="rootComposite" presStyleCnt="0"/>
      <dgm:spPr/>
    </dgm:pt>
    <dgm:pt modelId="{6D438BE3-CEAC-467D-8EB7-E971224D0572}" type="pres">
      <dgm:prSet presAssocID="{8438F8C0-6C5C-47B9-A6C3-80B386E7316C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7A62D6-6D73-4013-9EA2-88D7CA1500A6}" type="pres">
      <dgm:prSet presAssocID="{8438F8C0-6C5C-47B9-A6C3-80B386E7316C}" presName="rootConnector" presStyleLbl="node3" presStyleIdx="3" presStyleCnt="8"/>
      <dgm:spPr/>
      <dgm:t>
        <a:bodyPr/>
        <a:lstStyle/>
        <a:p>
          <a:endParaRPr lang="en-US"/>
        </a:p>
      </dgm:t>
    </dgm:pt>
    <dgm:pt modelId="{5B1A6E21-2B2B-4D2A-9DB7-3D44B8A074E7}" type="pres">
      <dgm:prSet presAssocID="{8438F8C0-6C5C-47B9-A6C3-80B386E7316C}" presName="hierChild4" presStyleCnt="0"/>
      <dgm:spPr/>
    </dgm:pt>
    <dgm:pt modelId="{569F67CC-41E7-44CE-ABD5-1D330135C491}" type="pres">
      <dgm:prSet presAssocID="{8438F8C0-6C5C-47B9-A6C3-80B386E7316C}" presName="hierChild5" presStyleCnt="0"/>
      <dgm:spPr/>
    </dgm:pt>
    <dgm:pt modelId="{172D218D-8C66-45B5-BCD3-1C49A1AEEBDD}" type="pres">
      <dgm:prSet presAssocID="{021D64E4-E998-4DC4-A221-C42B5ADC09A0}" presName="hierChild5" presStyleCnt="0"/>
      <dgm:spPr/>
    </dgm:pt>
    <dgm:pt modelId="{424A5BA1-FE39-4255-9A83-A6957E23C55C}" type="pres">
      <dgm:prSet presAssocID="{2B75892D-62F9-45C2-B39C-2EE4A6AC8A31}" presName="Name37" presStyleLbl="parChTrans1D2" presStyleIdx="2" presStyleCnt="4"/>
      <dgm:spPr/>
      <dgm:t>
        <a:bodyPr/>
        <a:lstStyle/>
        <a:p>
          <a:endParaRPr lang="en-US"/>
        </a:p>
      </dgm:t>
    </dgm:pt>
    <dgm:pt modelId="{F87BE209-272E-4675-90D0-A720A0643480}" type="pres">
      <dgm:prSet presAssocID="{B13F046A-001A-4F09-A49D-0ADA19EFC2E3}" presName="hierRoot2" presStyleCnt="0">
        <dgm:presLayoutVars>
          <dgm:hierBranch val="init"/>
        </dgm:presLayoutVars>
      </dgm:prSet>
      <dgm:spPr/>
    </dgm:pt>
    <dgm:pt modelId="{A8901E14-4281-4F3A-90D4-6D2B8BD39BEB}" type="pres">
      <dgm:prSet presAssocID="{B13F046A-001A-4F09-A49D-0ADA19EFC2E3}" presName="rootComposite" presStyleCnt="0"/>
      <dgm:spPr/>
    </dgm:pt>
    <dgm:pt modelId="{F8956946-320E-4047-BB48-177260560B97}" type="pres">
      <dgm:prSet presAssocID="{B13F046A-001A-4F09-A49D-0ADA19EFC2E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4A278-47C4-4897-8926-27F01A65334C}" type="pres">
      <dgm:prSet presAssocID="{B13F046A-001A-4F09-A49D-0ADA19EFC2E3}" presName="rootConnector" presStyleLbl="node2" presStyleIdx="2" presStyleCnt="4"/>
      <dgm:spPr/>
      <dgm:t>
        <a:bodyPr/>
        <a:lstStyle/>
        <a:p>
          <a:endParaRPr lang="en-US"/>
        </a:p>
      </dgm:t>
    </dgm:pt>
    <dgm:pt modelId="{7D5D8A55-2BCA-4E8C-B577-49D32891AC4F}" type="pres">
      <dgm:prSet presAssocID="{B13F046A-001A-4F09-A49D-0ADA19EFC2E3}" presName="hierChild4" presStyleCnt="0"/>
      <dgm:spPr/>
    </dgm:pt>
    <dgm:pt modelId="{F5A415A8-C0B2-45AE-B0BD-24FD314C0431}" type="pres">
      <dgm:prSet presAssocID="{9E63E1B9-E798-4852-B011-0DB17523E36A}" presName="Name37" presStyleLbl="parChTrans1D3" presStyleIdx="4" presStyleCnt="8"/>
      <dgm:spPr/>
      <dgm:t>
        <a:bodyPr/>
        <a:lstStyle/>
        <a:p>
          <a:endParaRPr lang="en-US"/>
        </a:p>
      </dgm:t>
    </dgm:pt>
    <dgm:pt modelId="{CCC1D3B5-3FAE-4482-B06F-01CF18A07DF5}" type="pres">
      <dgm:prSet presAssocID="{69E39E0E-4D15-496A-86D0-DD51C9959984}" presName="hierRoot2" presStyleCnt="0">
        <dgm:presLayoutVars>
          <dgm:hierBranch val="init"/>
        </dgm:presLayoutVars>
      </dgm:prSet>
      <dgm:spPr/>
    </dgm:pt>
    <dgm:pt modelId="{0988F366-4E32-48A4-B6C0-B51145C5457B}" type="pres">
      <dgm:prSet presAssocID="{69E39E0E-4D15-496A-86D0-DD51C9959984}" presName="rootComposite" presStyleCnt="0"/>
      <dgm:spPr/>
    </dgm:pt>
    <dgm:pt modelId="{6D90CF0C-405D-4C91-AF41-677E99D08FBB}" type="pres">
      <dgm:prSet presAssocID="{69E39E0E-4D15-496A-86D0-DD51C9959984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F23D5E-7AE7-43C9-B5F5-32A1030A484B}" type="pres">
      <dgm:prSet presAssocID="{69E39E0E-4D15-496A-86D0-DD51C9959984}" presName="rootConnector" presStyleLbl="node3" presStyleIdx="4" presStyleCnt="8"/>
      <dgm:spPr/>
      <dgm:t>
        <a:bodyPr/>
        <a:lstStyle/>
        <a:p>
          <a:endParaRPr lang="en-US"/>
        </a:p>
      </dgm:t>
    </dgm:pt>
    <dgm:pt modelId="{7FE6DAF0-3EAD-4336-9437-67225956E041}" type="pres">
      <dgm:prSet presAssocID="{69E39E0E-4D15-496A-86D0-DD51C9959984}" presName="hierChild4" presStyleCnt="0"/>
      <dgm:spPr/>
    </dgm:pt>
    <dgm:pt modelId="{EEADE49E-630F-4EA1-9E3A-20459783720E}" type="pres">
      <dgm:prSet presAssocID="{69E39E0E-4D15-496A-86D0-DD51C9959984}" presName="hierChild5" presStyleCnt="0"/>
      <dgm:spPr/>
    </dgm:pt>
    <dgm:pt modelId="{AB45B5CC-F5E1-42AD-B03B-A07EF7F5C5C1}" type="pres">
      <dgm:prSet presAssocID="{1049F31D-2229-404A-80DC-D7CDB24BB3E9}" presName="Name37" presStyleLbl="parChTrans1D3" presStyleIdx="5" presStyleCnt="8"/>
      <dgm:spPr/>
      <dgm:t>
        <a:bodyPr/>
        <a:lstStyle/>
        <a:p>
          <a:endParaRPr lang="en-US"/>
        </a:p>
      </dgm:t>
    </dgm:pt>
    <dgm:pt modelId="{C8C45276-C215-4A87-AEF7-E55A8B05ED75}" type="pres">
      <dgm:prSet presAssocID="{DD211B1F-D14D-4BEC-9258-BFE0A373B26B}" presName="hierRoot2" presStyleCnt="0">
        <dgm:presLayoutVars>
          <dgm:hierBranch val="init"/>
        </dgm:presLayoutVars>
      </dgm:prSet>
      <dgm:spPr/>
    </dgm:pt>
    <dgm:pt modelId="{2217AD45-58B3-443B-9709-3C0650ED4561}" type="pres">
      <dgm:prSet presAssocID="{DD211B1F-D14D-4BEC-9258-BFE0A373B26B}" presName="rootComposite" presStyleCnt="0"/>
      <dgm:spPr/>
    </dgm:pt>
    <dgm:pt modelId="{888C60B7-7C9B-454A-B15F-C1971C613790}" type="pres">
      <dgm:prSet presAssocID="{DD211B1F-D14D-4BEC-9258-BFE0A373B26B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9D0CF0-AA6B-4C43-932C-BB79157241B0}" type="pres">
      <dgm:prSet presAssocID="{DD211B1F-D14D-4BEC-9258-BFE0A373B26B}" presName="rootConnector" presStyleLbl="node3" presStyleIdx="5" presStyleCnt="8"/>
      <dgm:spPr/>
      <dgm:t>
        <a:bodyPr/>
        <a:lstStyle/>
        <a:p>
          <a:endParaRPr lang="en-US"/>
        </a:p>
      </dgm:t>
    </dgm:pt>
    <dgm:pt modelId="{01FDF600-F76C-43ED-9EF6-6E8F0A17B061}" type="pres">
      <dgm:prSet presAssocID="{DD211B1F-D14D-4BEC-9258-BFE0A373B26B}" presName="hierChild4" presStyleCnt="0"/>
      <dgm:spPr/>
    </dgm:pt>
    <dgm:pt modelId="{E1CDF1D2-813C-4809-868B-0F6BEDE3454B}" type="pres">
      <dgm:prSet presAssocID="{DD211B1F-D14D-4BEC-9258-BFE0A373B26B}" presName="hierChild5" presStyleCnt="0"/>
      <dgm:spPr/>
    </dgm:pt>
    <dgm:pt modelId="{8F3DBF33-1E76-4145-8328-509FE680BDCE}" type="pres">
      <dgm:prSet presAssocID="{B13F046A-001A-4F09-A49D-0ADA19EFC2E3}" presName="hierChild5" presStyleCnt="0"/>
      <dgm:spPr/>
    </dgm:pt>
    <dgm:pt modelId="{974E23D9-3E5F-4E26-B6B1-5036400D865B}" type="pres">
      <dgm:prSet presAssocID="{24FCE51F-7573-4633-B121-D0FD4AE919E0}" presName="Name37" presStyleLbl="parChTrans1D2" presStyleIdx="3" presStyleCnt="4"/>
      <dgm:spPr/>
      <dgm:t>
        <a:bodyPr/>
        <a:lstStyle/>
        <a:p>
          <a:endParaRPr lang="en-US"/>
        </a:p>
      </dgm:t>
    </dgm:pt>
    <dgm:pt modelId="{6171C17F-149F-4462-850D-848E24D14342}" type="pres">
      <dgm:prSet presAssocID="{3976A52F-92D6-46BD-8E7D-3DCB984C1554}" presName="hierRoot2" presStyleCnt="0">
        <dgm:presLayoutVars>
          <dgm:hierBranch val="init"/>
        </dgm:presLayoutVars>
      </dgm:prSet>
      <dgm:spPr/>
    </dgm:pt>
    <dgm:pt modelId="{ECA6C293-E1E5-4554-8C70-C20833F1A26F}" type="pres">
      <dgm:prSet presAssocID="{3976A52F-92D6-46BD-8E7D-3DCB984C1554}" presName="rootComposite" presStyleCnt="0"/>
      <dgm:spPr/>
    </dgm:pt>
    <dgm:pt modelId="{1A474AFD-69ED-41D8-98D9-CA6FAEA28CAE}" type="pres">
      <dgm:prSet presAssocID="{3976A52F-92D6-46BD-8E7D-3DCB984C155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BC33C8-A823-4B7B-AF22-56A0BFFDAC20}" type="pres">
      <dgm:prSet presAssocID="{3976A52F-92D6-46BD-8E7D-3DCB984C1554}" presName="rootConnector" presStyleLbl="node2" presStyleIdx="3" presStyleCnt="4"/>
      <dgm:spPr/>
      <dgm:t>
        <a:bodyPr/>
        <a:lstStyle/>
        <a:p>
          <a:endParaRPr lang="en-US"/>
        </a:p>
      </dgm:t>
    </dgm:pt>
    <dgm:pt modelId="{F73C4709-3D8E-4F7E-9CBF-6437420283F5}" type="pres">
      <dgm:prSet presAssocID="{3976A52F-92D6-46BD-8E7D-3DCB984C1554}" presName="hierChild4" presStyleCnt="0"/>
      <dgm:spPr/>
    </dgm:pt>
    <dgm:pt modelId="{556419BE-51F9-480C-AD82-75AC24B99283}" type="pres">
      <dgm:prSet presAssocID="{AA76CF48-B9B6-48DA-B176-F74242F7BA35}" presName="Name37" presStyleLbl="parChTrans1D3" presStyleIdx="6" presStyleCnt="8"/>
      <dgm:spPr/>
      <dgm:t>
        <a:bodyPr/>
        <a:lstStyle/>
        <a:p>
          <a:endParaRPr lang="en-US"/>
        </a:p>
      </dgm:t>
    </dgm:pt>
    <dgm:pt modelId="{9F11B32D-A9BA-4010-924D-D795BE35322E}" type="pres">
      <dgm:prSet presAssocID="{D6A2CBC2-1370-4666-8374-F52EEA169099}" presName="hierRoot2" presStyleCnt="0">
        <dgm:presLayoutVars>
          <dgm:hierBranch val="init"/>
        </dgm:presLayoutVars>
      </dgm:prSet>
      <dgm:spPr/>
    </dgm:pt>
    <dgm:pt modelId="{0D4AE7C0-1C06-4402-9DEB-8F60387B5990}" type="pres">
      <dgm:prSet presAssocID="{D6A2CBC2-1370-4666-8374-F52EEA169099}" presName="rootComposite" presStyleCnt="0"/>
      <dgm:spPr/>
    </dgm:pt>
    <dgm:pt modelId="{144148F0-C037-4E17-9F26-77724CD4EE2D}" type="pres">
      <dgm:prSet presAssocID="{D6A2CBC2-1370-4666-8374-F52EEA169099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5AB4F2-4F08-4A10-9C35-C7259EB06307}" type="pres">
      <dgm:prSet presAssocID="{D6A2CBC2-1370-4666-8374-F52EEA169099}" presName="rootConnector" presStyleLbl="node3" presStyleIdx="6" presStyleCnt="8"/>
      <dgm:spPr/>
      <dgm:t>
        <a:bodyPr/>
        <a:lstStyle/>
        <a:p>
          <a:endParaRPr lang="en-US"/>
        </a:p>
      </dgm:t>
    </dgm:pt>
    <dgm:pt modelId="{34337793-40B2-4D9E-8CD4-622A228DC69B}" type="pres">
      <dgm:prSet presAssocID="{D6A2CBC2-1370-4666-8374-F52EEA169099}" presName="hierChild4" presStyleCnt="0"/>
      <dgm:spPr/>
    </dgm:pt>
    <dgm:pt modelId="{B8FD657F-9053-473B-988D-C41B2E5E7BAA}" type="pres">
      <dgm:prSet presAssocID="{D6A2CBC2-1370-4666-8374-F52EEA169099}" presName="hierChild5" presStyleCnt="0"/>
      <dgm:spPr/>
    </dgm:pt>
    <dgm:pt modelId="{30783C62-BEF5-4B77-9D87-79D0CFAA908A}" type="pres">
      <dgm:prSet presAssocID="{0701B189-1727-4642-ACC3-16D4ECA86736}" presName="Name37" presStyleLbl="parChTrans1D3" presStyleIdx="7" presStyleCnt="8"/>
      <dgm:spPr/>
      <dgm:t>
        <a:bodyPr/>
        <a:lstStyle/>
        <a:p>
          <a:endParaRPr lang="en-US"/>
        </a:p>
      </dgm:t>
    </dgm:pt>
    <dgm:pt modelId="{51819DBF-5237-43C5-881F-400CC2C19EC9}" type="pres">
      <dgm:prSet presAssocID="{BEF0F93C-04F9-4B1F-9378-C92F0A99E82C}" presName="hierRoot2" presStyleCnt="0">
        <dgm:presLayoutVars>
          <dgm:hierBranch val="init"/>
        </dgm:presLayoutVars>
      </dgm:prSet>
      <dgm:spPr/>
    </dgm:pt>
    <dgm:pt modelId="{85A68F9B-AA4D-40BD-A7C7-33E0A669D6DA}" type="pres">
      <dgm:prSet presAssocID="{BEF0F93C-04F9-4B1F-9378-C92F0A99E82C}" presName="rootComposite" presStyleCnt="0"/>
      <dgm:spPr/>
    </dgm:pt>
    <dgm:pt modelId="{1829C38A-D358-421F-A69D-2DBA764D0D23}" type="pres">
      <dgm:prSet presAssocID="{BEF0F93C-04F9-4B1F-9378-C92F0A99E82C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8567F5-D6B7-46A2-974D-01B91C2E7515}" type="pres">
      <dgm:prSet presAssocID="{BEF0F93C-04F9-4B1F-9378-C92F0A99E82C}" presName="rootConnector" presStyleLbl="node3" presStyleIdx="7" presStyleCnt="8"/>
      <dgm:spPr/>
      <dgm:t>
        <a:bodyPr/>
        <a:lstStyle/>
        <a:p>
          <a:endParaRPr lang="en-US"/>
        </a:p>
      </dgm:t>
    </dgm:pt>
    <dgm:pt modelId="{5042AED3-DA71-45B1-A768-C0E74F8055C3}" type="pres">
      <dgm:prSet presAssocID="{BEF0F93C-04F9-4B1F-9378-C92F0A99E82C}" presName="hierChild4" presStyleCnt="0"/>
      <dgm:spPr/>
    </dgm:pt>
    <dgm:pt modelId="{6375336B-A5B6-4ADA-8AD2-A7E59909D3C0}" type="pres">
      <dgm:prSet presAssocID="{BEF0F93C-04F9-4B1F-9378-C92F0A99E82C}" presName="hierChild5" presStyleCnt="0"/>
      <dgm:spPr/>
    </dgm:pt>
    <dgm:pt modelId="{DB416FB9-054D-45E9-B167-0FB161664B27}" type="pres">
      <dgm:prSet presAssocID="{3976A52F-92D6-46BD-8E7D-3DCB984C1554}" presName="hierChild5" presStyleCnt="0"/>
      <dgm:spPr/>
    </dgm:pt>
    <dgm:pt modelId="{2A5E0D54-54A9-4426-8809-A28582F9889E}" type="pres">
      <dgm:prSet presAssocID="{F9417893-1F7E-4A66-A1E4-F37BA29D1946}" presName="hierChild3" presStyleCnt="0"/>
      <dgm:spPr/>
    </dgm:pt>
  </dgm:ptLst>
  <dgm:cxnLst>
    <dgm:cxn modelId="{D7E61794-0394-4090-B4A0-65AF61BE3130}" type="presOf" srcId="{83F3CC85-903D-4193-9B56-A9EE6AD0928E}" destId="{A3295060-F5BA-439A-B79C-0FB28F7DF305}" srcOrd="0" destOrd="0" presId="urn:microsoft.com/office/officeart/2005/8/layout/orgChart1"/>
    <dgm:cxn modelId="{C0272939-5D81-4A3F-BE77-655FD997DD3C}" type="presOf" srcId="{B13F046A-001A-4F09-A49D-0ADA19EFC2E3}" destId="{6CC4A278-47C4-4897-8926-27F01A65334C}" srcOrd="1" destOrd="0" presId="urn:microsoft.com/office/officeart/2005/8/layout/orgChart1"/>
    <dgm:cxn modelId="{411AA22E-C20C-4993-A56F-CD827B0AC510}" type="presOf" srcId="{DAD25CB1-991D-4AD6-80EF-47E0777F6635}" destId="{948D259D-4E1A-4284-BD01-D714D6918B39}" srcOrd="1" destOrd="0" presId="urn:microsoft.com/office/officeart/2005/8/layout/orgChart1"/>
    <dgm:cxn modelId="{B8E77592-8848-437D-A578-F3841E83D1E0}" type="presOf" srcId="{3976A52F-92D6-46BD-8E7D-3DCB984C1554}" destId="{1A474AFD-69ED-41D8-98D9-CA6FAEA28CAE}" srcOrd="0" destOrd="0" presId="urn:microsoft.com/office/officeart/2005/8/layout/orgChart1"/>
    <dgm:cxn modelId="{3615EE15-72CC-46DE-A538-E4BA60661773}" srcId="{B13F046A-001A-4F09-A49D-0ADA19EFC2E3}" destId="{69E39E0E-4D15-496A-86D0-DD51C9959984}" srcOrd="0" destOrd="0" parTransId="{9E63E1B9-E798-4852-B011-0DB17523E36A}" sibTransId="{4C0399A9-381A-4A55-9795-BC9A7E0F8E24}"/>
    <dgm:cxn modelId="{3F90B038-105A-4FE2-9FB6-7D292F83D074}" type="presOf" srcId="{69E39E0E-4D15-496A-86D0-DD51C9959984}" destId="{6D90CF0C-405D-4C91-AF41-677E99D08FBB}" srcOrd="0" destOrd="0" presId="urn:microsoft.com/office/officeart/2005/8/layout/orgChart1"/>
    <dgm:cxn modelId="{3FA8DB9B-0139-49FB-89E6-4275DD58A5BE}" srcId="{B13F046A-001A-4F09-A49D-0ADA19EFC2E3}" destId="{DD211B1F-D14D-4BEC-9258-BFE0A373B26B}" srcOrd="1" destOrd="0" parTransId="{1049F31D-2229-404A-80DC-D7CDB24BB3E9}" sibTransId="{691D3823-0B98-4AB4-85CE-82C7F16585DF}"/>
    <dgm:cxn modelId="{9B037C6F-BF05-4729-B2E7-D4CDE3546CA9}" type="presOf" srcId="{69E39E0E-4D15-496A-86D0-DD51C9959984}" destId="{A6F23D5E-7AE7-43C9-B5F5-32A1030A484B}" srcOrd="1" destOrd="0" presId="urn:microsoft.com/office/officeart/2005/8/layout/orgChart1"/>
    <dgm:cxn modelId="{4C16E0DA-114E-4709-BD0E-0BCD47C1F529}" type="presOf" srcId="{0C96A184-75DA-4AB2-9C5C-F1BF68119A2D}" destId="{A0B8FCF2-2380-47B2-8672-FB6BFC744FF3}" srcOrd="0" destOrd="0" presId="urn:microsoft.com/office/officeart/2005/8/layout/orgChart1"/>
    <dgm:cxn modelId="{746DC0AA-ED61-4E51-B4BA-6A95243C6F3E}" srcId="{3976A52F-92D6-46BD-8E7D-3DCB984C1554}" destId="{BEF0F93C-04F9-4B1F-9378-C92F0A99E82C}" srcOrd="1" destOrd="0" parTransId="{0701B189-1727-4642-ACC3-16D4ECA86736}" sibTransId="{0988C04F-BDE6-4853-8D25-AD6F4843E232}"/>
    <dgm:cxn modelId="{30E95561-1B84-4B19-9D8C-356B524BECCB}" type="presOf" srcId="{BEF0F93C-04F9-4B1F-9378-C92F0A99E82C}" destId="{128567F5-D6B7-46A2-974D-01B91C2E7515}" srcOrd="1" destOrd="0" presId="urn:microsoft.com/office/officeart/2005/8/layout/orgChart1"/>
    <dgm:cxn modelId="{107B09A6-4EE3-48AF-A18C-271EDE5388F5}" type="presOf" srcId="{3976A52F-92D6-46BD-8E7D-3DCB984C1554}" destId="{5DBC33C8-A823-4B7B-AF22-56A0BFFDAC20}" srcOrd="1" destOrd="0" presId="urn:microsoft.com/office/officeart/2005/8/layout/orgChart1"/>
    <dgm:cxn modelId="{C9D8E086-18DA-464D-92F8-B1EEEB44242C}" srcId="{F9417893-1F7E-4A66-A1E4-F37BA29D1946}" destId="{3976A52F-92D6-46BD-8E7D-3DCB984C1554}" srcOrd="3" destOrd="0" parTransId="{24FCE51F-7573-4633-B121-D0FD4AE919E0}" sibTransId="{12B4376A-91A6-430A-BE6F-5C87579561DB}"/>
    <dgm:cxn modelId="{7E94E9BA-4652-4BAC-8507-AB26AF88768F}" type="presOf" srcId="{97DEE192-EB0B-4310-BDBD-A6258DC2D17D}" destId="{CE6306F3-DD8D-429B-9FB2-83E401E79532}" srcOrd="1" destOrd="0" presId="urn:microsoft.com/office/officeart/2005/8/layout/orgChart1"/>
    <dgm:cxn modelId="{B5985CB5-9883-46A6-95C9-C67A145D5E45}" type="presOf" srcId="{2B75892D-62F9-45C2-B39C-2EE4A6AC8A31}" destId="{424A5BA1-FE39-4255-9A83-A6957E23C55C}" srcOrd="0" destOrd="0" presId="urn:microsoft.com/office/officeart/2005/8/layout/orgChart1"/>
    <dgm:cxn modelId="{04D029C6-F6AC-49C2-8B13-B06059BFDE00}" type="presOf" srcId="{04A3B44B-F8D9-4955-BEF3-5C6B3BE05645}" destId="{E943EE86-D500-44EF-9AC8-680B5AD1D5D3}" srcOrd="0" destOrd="0" presId="urn:microsoft.com/office/officeart/2005/8/layout/orgChart1"/>
    <dgm:cxn modelId="{D0E63588-4614-4D40-8D87-24EBC4D2943E}" type="presOf" srcId="{B131E8E4-F975-4CA7-9C7D-48609B00EECD}" destId="{38CD849B-0D95-4409-A12A-E358A244E34A}" srcOrd="0" destOrd="0" presId="urn:microsoft.com/office/officeart/2005/8/layout/orgChart1"/>
    <dgm:cxn modelId="{F0DA5664-FAD5-4336-81F8-D2D761D53DDF}" type="presOf" srcId="{24FCE51F-7573-4633-B121-D0FD4AE919E0}" destId="{974E23D9-3E5F-4E26-B6B1-5036400D865B}" srcOrd="0" destOrd="0" presId="urn:microsoft.com/office/officeart/2005/8/layout/orgChart1"/>
    <dgm:cxn modelId="{5AF62089-4EFE-4325-A7A6-A5FC247DAB90}" type="presOf" srcId="{D6A2CBC2-1370-4666-8374-F52EEA169099}" destId="{144148F0-C037-4E17-9F26-77724CD4EE2D}" srcOrd="0" destOrd="0" presId="urn:microsoft.com/office/officeart/2005/8/layout/orgChart1"/>
    <dgm:cxn modelId="{6B88C233-3DC7-4FA9-9453-9A5F2DFD29E0}" type="presOf" srcId="{8438F8C0-6C5C-47B9-A6C3-80B386E7316C}" destId="{6D438BE3-CEAC-467D-8EB7-E971224D0572}" srcOrd="0" destOrd="0" presId="urn:microsoft.com/office/officeart/2005/8/layout/orgChart1"/>
    <dgm:cxn modelId="{0ECE03BB-7DDA-437C-8EC3-83077B01A443}" srcId="{0C96A184-75DA-4AB2-9C5C-F1BF68119A2D}" destId="{CDC9A7AB-2E80-402F-AC65-915F3EF123C2}" srcOrd="1" destOrd="0" parTransId="{34DEEDB7-739D-437E-8657-153D5B345014}" sibTransId="{0A8615D5-842E-4788-983B-219C4A2065AB}"/>
    <dgm:cxn modelId="{6F64064A-385B-492D-BFD7-1B3D1AEB68B7}" type="presOf" srcId="{021D64E4-E998-4DC4-A221-C42B5ADC09A0}" destId="{129E9669-A6FC-45E8-B8A7-8B14784F5E2C}" srcOrd="1" destOrd="0" presId="urn:microsoft.com/office/officeart/2005/8/layout/orgChart1"/>
    <dgm:cxn modelId="{A4936599-F100-4EE2-8845-129020D38BE0}" type="presOf" srcId="{CDC9A7AB-2E80-402F-AC65-915F3EF123C2}" destId="{8D1697B0-4881-417A-8723-FD97451869F9}" srcOrd="0" destOrd="0" presId="urn:microsoft.com/office/officeart/2005/8/layout/orgChart1"/>
    <dgm:cxn modelId="{1DFAD4C3-4E00-45D5-AC24-88682D68BD17}" type="presOf" srcId="{8438F8C0-6C5C-47B9-A6C3-80B386E7316C}" destId="{657A62D6-6D73-4013-9EA2-88D7CA1500A6}" srcOrd="1" destOrd="0" presId="urn:microsoft.com/office/officeart/2005/8/layout/orgChart1"/>
    <dgm:cxn modelId="{BB08DE17-FFAD-4B6F-9594-061CA22DA55B}" type="presOf" srcId="{F43A46FF-2880-42A2-8D8C-224D7D3C9760}" destId="{58F84140-9C0A-48B5-89E3-BCD2F7D7BB07}" srcOrd="0" destOrd="0" presId="urn:microsoft.com/office/officeart/2005/8/layout/orgChart1"/>
    <dgm:cxn modelId="{C1A3126E-E326-4207-9878-A0B124B27227}" type="presOf" srcId="{1049F31D-2229-404A-80DC-D7CDB24BB3E9}" destId="{AB45B5CC-F5E1-42AD-B03B-A07EF7F5C5C1}" srcOrd="0" destOrd="0" presId="urn:microsoft.com/office/officeart/2005/8/layout/orgChart1"/>
    <dgm:cxn modelId="{C0B98450-FE7C-4C8A-A595-F450C7886CB5}" type="presOf" srcId="{CDC9A7AB-2E80-402F-AC65-915F3EF123C2}" destId="{76154CD8-0FC6-474A-A765-3D0A40E359F1}" srcOrd="1" destOrd="0" presId="urn:microsoft.com/office/officeart/2005/8/layout/orgChart1"/>
    <dgm:cxn modelId="{D68A9427-D19E-4CA1-A3E5-F5904E0B1D73}" type="presOf" srcId="{F9417893-1F7E-4A66-A1E4-F37BA29D1946}" destId="{92D15BA9-881E-4DC5-A386-C9B64B7AE293}" srcOrd="1" destOrd="0" presId="urn:microsoft.com/office/officeart/2005/8/layout/orgChart1"/>
    <dgm:cxn modelId="{B6DB7F89-893F-4128-B443-A47E7AE2AA1C}" srcId="{F9417893-1F7E-4A66-A1E4-F37BA29D1946}" destId="{B13F046A-001A-4F09-A49D-0ADA19EFC2E3}" srcOrd="2" destOrd="0" parTransId="{2B75892D-62F9-45C2-B39C-2EE4A6AC8A31}" sibTransId="{B28C7B4A-2CFE-4634-B9DA-765488C1F3B3}"/>
    <dgm:cxn modelId="{9B3A0426-F3E9-4A76-BE4A-463A9F333F2D}" srcId="{021D64E4-E998-4DC4-A221-C42B5ADC09A0}" destId="{8438F8C0-6C5C-47B9-A6C3-80B386E7316C}" srcOrd="1" destOrd="0" parTransId="{83F3CC85-903D-4193-9B56-A9EE6AD0928E}" sibTransId="{462A110E-41DB-491D-80C8-4ABA94F71E83}"/>
    <dgm:cxn modelId="{53C3E241-96CE-421A-9B76-C44EEBA770AC}" type="presOf" srcId="{DAD25CB1-991D-4AD6-80EF-47E0777F6635}" destId="{06BEC28B-0615-4B45-937E-382B2F5A5DC4}" srcOrd="0" destOrd="0" presId="urn:microsoft.com/office/officeart/2005/8/layout/orgChart1"/>
    <dgm:cxn modelId="{7CF9C58E-00E6-4604-B861-A556B81C90AB}" srcId="{B131E8E4-F975-4CA7-9C7D-48609B00EECD}" destId="{F9417893-1F7E-4A66-A1E4-F37BA29D1946}" srcOrd="0" destOrd="0" parTransId="{0DDB2B46-C500-4060-994B-1220B8E05629}" sibTransId="{1BE27B34-ECD8-48A7-81B1-D04A24C9CA24}"/>
    <dgm:cxn modelId="{4B23945C-9A72-42FC-8CCE-070D19AFEFA0}" srcId="{3976A52F-92D6-46BD-8E7D-3DCB984C1554}" destId="{D6A2CBC2-1370-4666-8374-F52EEA169099}" srcOrd="0" destOrd="0" parTransId="{AA76CF48-B9B6-48DA-B176-F74242F7BA35}" sibTransId="{5944FE43-D89D-42D1-A97C-3AE962FAEC84}"/>
    <dgm:cxn modelId="{EF2D3752-E82B-4699-98C7-B076ADBACB7E}" srcId="{021D64E4-E998-4DC4-A221-C42B5ADC09A0}" destId="{DAD25CB1-991D-4AD6-80EF-47E0777F6635}" srcOrd="0" destOrd="0" parTransId="{1941A90A-A6FF-404C-8B6F-E53133466EEC}" sibTransId="{8C19F488-EDC3-4DB2-A627-0125E61DA061}"/>
    <dgm:cxn modelId="{F1A596E5-D6FC-47A5-BCC0-2F01B178A28B}" type="presOf" srcId="{65F271D0-CC5C-4B56-BA70-3685A0C254D5}" destId="{BDED3FC0-E0D7-46BE-BCB9-A7818F469E45}" srcOrd="0" destOrd="0" presId="urn:microsoft.com/office/officeart/2005/8/layout/orgChart1"/>
    <dgm:cxn modelId="{BAF889E3-F043-4E4B-AD04-2F3884B469BE}" type="presOf" srcId="{021D64E4-E998-4DC4-A221-C42B5ADC09A0}" destId="{C9BE1609-91BD-44BC-BF21-22E9ED3E9548}" srcOrd="0" destOrd="0" presId="urn:microsoft.com/office/officeart/2005/8/layout/orgChart1"/>
    <dgm:cxn modelId="{4E406630-BD7E-4033-B50E-CDF6DE1C6114}" srcId="{0C96A184-75DA-4AB2-9C5C-F1BF68119A2D}" destId="{97DEE192-EB0B-4310-BDBD-A6258DC2D17D}" srcOrd="0" destOrd="0" parTransId="{65F271D0-CC5C-4B56-BA70-3685A0C254D5}" sibTransId="{841FC531-AD77-477A-AA6D-C4A5C554437E}"/>
    <dgm:cxn modelId="{7CB13D6A-D81A-4E03-A089-5395A1B1C3C3}" type="presOf" srcId="{97DEE192-EB0B-4310-BDBD-A6258DC2D17D}" destId="{FD010F23-5796-4B99-A75B-8B4CFF750B15}" srcOrd="0" destOrd="0" presId="urn:microsoft.com/office/officeart/2005/8/layout/orgChart1"/>
    <dgm:cxn modelId="{7157BA29-3960-4ADF-9B27-4200C8FA94BF}" type="presOf" srcId="{F9417893-1F7E-4A66-A1E4-F37BA29D1946}" destId="{E9514627-3679-4B90-BD94-26A04B342A09}" srcOrd="0" destOrd="0" presId="urn:microsoft.com/office/officeart/2005/8/layout/orgChart1"/>
    <dgm:cxn modelId="{BE1E419F-3988-43D7-B204-B981197C72CB}" type="presOf" srcId="{DD211B1F-D14D-4BEC-9258-BFE0A373B26B}" destId="{359D0CF0-AA6B-4C43-932C-BB79157241B0}" srcOrd="1" destOrd="0" presId="urn:microsoft.com/office/officeart/2005/8/layout/orgChart1"/>
    <dgm:cxn modelId="{986E7CF8-AB77-46BA-8DAF-1E00C5A805D7}" type="presOf" srcId="{DD211B1F-D14D-4BEC-9258-BFE0A373B26B}" destId="{888C60B7-7C9B-454A-B15F-C1971C613790}" srcOrd="0" destOrd="0" presId="urn:microsoft.com/office/officeart/2005/8/layout/orgChart1"/>
    <dgm:cxn modelId="{7268BE63-6CF2-42D2-8991-191A56EAAABD}" srcId="{F9417893-1F7E-4A66-A1E4-F37BA29D1946}" destId="{0C96A184-75DA-4AB2-9C5C-F1BF68119A2D}" srcOrd="0" destOrd="0" parTransId="{04A3B44B-F8D9-4955-BEF3-5C6B3BE05645}" sibTransId="{19012728-0077-43A8-A90E-730789CA2213}"/>
    <dgm:cxn modelId="{3E9EF9D2-A7BB-415A-989A-405D1AA41B5A}" type="presOf" srcId="{0C96A184-75DA-4AB2-9C5C-F1BF68119A2D}" destId="{481DA182-A96E-41E5-82B1-1E01E4F2E9DB}" srcOrd="1" destOrd="0" presId="urn:microsoft.com/office/officeart/2005/8/layout/orgChart1"/>
    <dgm:cxn modelId="{EEA64838-00A6-4A1B-ACE6-A76491A1B928}" type="presOf" srcId="{BEF0F93C-04F9-4B1F-9378-C92F0A99E82C}" destId="{1829C38A-D358-421F-A69D-2DBA764D0D23}" srcOrd="0" destOrd="0" presId="urn:microsoft.com/office/officeart/2005/8/layout/orgChart1"/>
    <dgm:cxn modelId="{0484EE5C-CE9E-4303-931E-855C1359D037}" type="presOf" srcId="{9E63E1B9-E798-4852-B011-0DB17523E36A}" destId="{F5A415A8-C0B2-45AE-B0BD-24FD314C0431}" srcOrd="0" destOrd="0" presId="urn:microsoft.com/office/officeart/2005/8/layout/orgChart1"/>
    <dgm:cxn modelId="{90FA1794-F11F-477A-9F41-CF629F2400D3}" type="presOf" srcId="{34DEEDB7-739D-437E-8657-153D5B345014}" destId="{386C9544-1ECF-4903-92E8-9FA7773FEF86}" srcOrd="0" destOrd="0" presId="urn:microsoft.com/office/officeart/2005/8/layout/orgChart1"/>
    <dgm:cxn modelId="{E032C71A-8385-4611-9FE7-95F64C657191}" type="presOf" srcId="{B13F046A-001A-4F09-A49D-0ADA19EFC2E3}" destId="{F8956946-320E-4047-BB48-177260560B97}" srcOrd="0" destOrd="0" presId="urn:microsoft.com/office/officeart/2005/8/layout/orgChart1"/>
    <dgm:cxn modelId="{E489BB69-B15B-4D1D-B834-92AFD9D4555F}" type="presOf" srcId="{D6A2CBC2-1370-4666-8374-F52EEA169099}" destId="{575AB4F2-4F08-4A10-9C35-C7259EB06307}" srcOrd="1" destOrd="0" presId="urn:microsoft.com/office/officeart/2005/8/layout/orgChart1"/>
    <dgm:cxn modelId="{5CE9A216-55A9-4E1D-9A77-C9B86DAEB3EA}" type="presOf" srcId="{AA76CF48-B9B6-48DA-B176-F74242F7BA35}" destId="{556419BE-51F9-480C-AD82-75AC24B99283}" srcOrd="0" destOrd="0" presId="urn:microsoft.com/office/officeart/2005/8/layout/orgChart1"/>
    <dgm:cxn modelId="{EDF6A50E-1CE5-4F8A-BE8C-5B885BABA324}" srcId="{F9417893-1F7E-4A66-A1E4-F37BA29D1946}" destId="{021D64E4-E998-4DC4-A221-C42B5ADC09A0}" srcOrd="1" destOrd="0" parTransId="{F43A46FF-2880-42A2-8D8C-224D7D3C9760}" sibTransId="{F7830870-CEB8-4E38-9CE4-E3A0E5646CC7}"/>
    <dgm:cxn modelId="{8151403E-0C70-4885-9DFA-F3E7A808D29A}" type="presOf" srcId="{1941A90A-A6FF-404C-8B6F-E53133466EEC}" destId="{55E12A04-3945-416B-8D84-8012F559532A}" srcOrd="0" destOrd="0" presId="urn:microsoft.com/office/officeart/2005/8/layout/orgChart1"/>
    <dgm:cxn modelId="{2357F03D-4CEE-4B40-B453-32D72AA8ECF7}" type="presOf" srcId="{0701B189-1727-4642-ACC3-16D4ECA86736}" destId="{30783C62-BEF5-4B77-9D87-79D0CFAA908A}" srcOrd="0" destOrd="0" presId="urn:microsoft.com/office/officeart/2005/8/layout/orgChart1"/>
    <dgm:cxn modelId="{491FB3FF-E67A-4CB5-A939-0FCCF9CDDAC9}" type="presParOf" srcId="{38CD849B-0D95-4409-A12A-E358A244E34A}" destId="{EA69E8AD-61A6-4B72-9D39-F94E3B6D3014}" srcOrd="0" destOrd="0" presId="urn:microsoft.com/office/officeart/2005/8/layout/orgChart1"/>
    <dgm:cxn modelId="{0204189D-53AA-4C9D-8757-E164E3BE5ED0}" type="presParOf" srcId="{EA69E8AD-61A6-4B72-9D39-F94E3B6D3014}" destId="{171D07B2-4CE1-4083-8229-3B2CFFD9C729}" srcOrd="0" destOrd="0" presId="urn:microsoft.com/office/officeart/2005/8/layout/orgChart1"/>
    <dgm:cxn modelId="{E962535D-5FA8-493D-BCDF-485BE1E33048}" type="presParOf" srcId="{171D07B2-4CE1-4083-8229-3B2CFFD9C729}" destId="{E9514627-3679-4B90-BD94-26A04B342A09}" srcOrd="0" destOrd="0" presId="urn:microsoft.com/office/officeart/2005/8/layout/orgChart1"/>
    <dgm:cxn modelId="{41832FD2-80EF-472A-B706-8B8E4818E23F}" type="presParOf" srcId="{171D07B2-4CE1-4083-8229-3B2CFFD9C729}" destId="{92D15BA9-881E-4DC5-A386-C9B64B7AE293}" srcOrd="1" destOrd="0" presId="urn:microsoft.com/office/officeart/2005/8/layout/orgChart1"/>
    <dgm:cxn modelId="{38C50D7A-87EB-4A10-9B6B-F56B9155DFEE}" type="presParOf" srcId="{EA69E8AD-61A6-4B72-9D39-F94E3B6D3014}" destId="{A510BCCB-C90F-4330-BF28-9EABE1C15F8B}" srcOrd="1" destOrd="0" presId="urn:microsoft.com/office/officeart/2005/8/layout/orgChart1"/>
    <dgm:cxn modelId="{D037F6EA-631C-4315-B74E-C39642627685}" type="presParOf" srcId="{A510BCCB-C90F-4330-BF28-9EABE1C15F8B}" destId="{E943EE86-D500-44EF-9AC8-680B5AD1D5D3}" srcOrd="0" destOrd="0" presId="urn:microsoft.com/office/officeart/2005/8/layout/orgChart1"/>
    <dgm:cxn modelId="{DBDD6729-7AB0-4DD3-8F9D-19622E3DBFB1}" type="presParOf" srcId="{A510BCCB-C90F-4330-BF28-9EABE1C15F8B}" destId="{C084D812-355D-4BAC-AD3A-8E2537A436D9}" srcOrd="1" destOrd="0" presId="urn:microsoft.com/office/officeart/2005/8/layout/orgChart1"/>
    <dgm:cxn modelId="{28A09867-A1ED-42C1-9656-89A0C25D9B54}" type="presParOf" srcId="{C084D812-355D-4BAC-AD3A-8E2537A436D9}" destId="{1024C00D-547E-4072-9949-155EAA5330AB}" srcOrd="0" destOrd="0" presId="urn:microsoft.com/office/officeart/2005/8/layout/orgChart1"/>
    <dgm:cxn modelId="{5C7E3D38-61F1-49CB-AC6D-34EAB540C751}" type="presParOf" srcId="{1024C00D-547E-4072-9949-155EAA5330AB}" destId="{A0B8FCF2-2380-47B2-8672-FB6BFC744FF3}" srcOrd="0" destOrd="0" presId="urn:microsoft.com/office/officeart/2005/8/layout/orgChart1"/>
    <dgm:cxn modelId="{68E73578-A947-4D4D-8A49-3B7F08369B6D}" type="presParOf" srcId="{1024C00D-547E-4072-9949-155EAA5330AB}" destId="{481DA182-A96E-41E5-82B1-1E01E4F2E9DB}" srcOrd="1" destOrd="0" presId="urn:microsoft.com/office/officeart/2005/8/layout/orgChart1"/>
    <dgm:cxn modelId="{EA03F731-6F98-4BD8-96A2-0B952833A85F}" type="presParOf" srcId="{C084D812-355D-4BAC-AD3A-8E2537A436D9}" destId="{65DFB427-D2D6-4D6F-8A8D-EB0FE5CBAD63}" srcOrd="1" destOrd="0" presId="urn:microsoft.com/office/officeart/2005/8/layout/orgChart1"/>
    <dgm:cxn modelId="{8E4F09E4-02A2-40AB-B65A-F6AB04A7A36E}" type="presParOf" srcId="{65DFB427-D2D6-4D6F-8A8D-EB0FE5CBAD63}" destId="{BDED3FC0-E0D7-46BE-BCB9-A7818F469E45}" srcOrd="0" destOrd="0" presId="urn:microsoft.com/office/officeart/2005/8/layout/orgChart1"/>
    <dgm:cxn modelId="{61AA2396-3439-4190-8FF1-0140B6E7CEFD}" type="presParOf" srcId="{65DFB427-D2D6-4D6F-8A8D-EB0FE5CBAD63}" destId="{1ED417CC-EB4B-4177-A5EA-DACE26C68869}" srcOrd="1" destOrd="0" presId="urn:microsoft.com/office/officeart/2005/8/layout/orgChart1"/>
    <dgm:cxn modelId="{7A729976-7C22-4B96-B724-74134D007AFE}" type="presParOf" srcId="{1ED417CC-EB4B-4177-A5EA-DACE26C68869}" destId="{F81B073F-A054-4112-AE7E-4B362F93C725}" srcOrd="0" destOrd="0" presId="urn:microsoft.com/office/officeart/2005/8/layout/orgChart1"/>
    <dgm:cxn modelId="{1C048D65-B020-4097-89D0-7609EE2B4AB5}" type="presParOf" srcId="{F81B073F-A054-4112-AE7E-4B362F93C725}" destId="{FD010F23-5796-4B99-A75B-8B4CFF750B15}" srcOrd="0" destOrd="0" presId="urn:microsoft.com/office/officeart/2005/8/layout/orgChart1"/>
    <dgm:cxn modelId="{8EE1C679-F6C9-4A7D-82D0-146CE7557638}" type="presParOf" srcId="{F81B073F-A054-4112-AE7E-4B362F93C725}" destId="{CE6306F3-DD8D-429B-9FB2-83E401E79532}" srcOrd="1" destOrd="0" presId="urn:microsoft.com/office/officeart/2005/8/layout/orgChart1"/>
    <dgm:cxn modelId="{D48E2F85-CEF6-46A4-8742-FB2A31B495C7}" type="presParOf" srcId="{1ED417CC-EB4B-4177-A5EA-DACE26C68869}" destId="{3205DA3C-CFB5-45DA-8853-C8879F9882A1}" srcOrd="1" destOrd="0" presId="urn:microsoft.com/office/officeart/2005/8/layout/orgChart1"/>
    <dgm:cxn modelId="{FD3EAA06-FBE5-4FBD-9AE8-D0DBE236CA0C}" type="presParOf" srcId="{1ED417CC-EB4B-4177-A5EA-DACE26C68869}" destId="{3AD5D432-D5C6-4EBD-8679-AAE260A89985}" srcOrd="2" destOrd="0" presId="urn:microsoft.com/office/officeart/2005/8/layout/orgChart1"/>
    <dgm:cxn modelId="{F7D94A2F-D65D-4D3B-BFCB-7AE232F81135}" type="presParOf" srcId="{65DFB427-D2D6-4D6F-8A8D-EB0FE5CBAD63}" destId="{386C9544-1ECF-4903-92E8-9FA7773FEF86}" srcOrd="2" destOrd="0" presId="urn:microsoft.com/office/officeart/2005/8/layout/orgChart1"/>
    <dgm:cxn modelId="{A9654D84-4255-42A0-B1ED-EA84B3C52B6F}" type="presParOf" srcId="{65DFB427-D2D6-4D6F-8A8D-EB0FE5CBAD63}" destId="{5E11E425-EDA7-4B96-A415-F7067A1E6EBE}" srcOrd="3" destOrd="0" presId="urn:microsoft.com/office/officeart/2005/8/layout/orgChart1"/>
    <dgm:cxn modelId="{7DE6DC14-C010-46E6-86B7-779B8CA390F7}" type="presParOf" srcId="{5E11E425-EDA7-4B96-A415-F7067A1E6EBE}" destId="{4BA8930C-F018-431C-A7A6-0C05ED8057BC}" srcOrd="0" destOrd="0" presId="urn:microsoft.com/office/officeart/2005/8/layout/orgChart1"/>
    <dgm:cxn modelId="{507F72FF-B715-4804-A53D-6242A6FEC689}" type="presParOf" srcId="{4BA8930C-F018-431C-A7A6-0C05ED8057BC}" destId="{8D1697B0-4881-417A-8723-FD97451869F9}" srcOrd="0" destOrd="0" presId="urn:microsoft.com/office/officeart/2005/8/layout/orgChart1"/>
    <dgm:cxn modelId="{DAB323EC-F3F0-43C1-A16D-C5EC850EB404}" type="presParOf" srcId="{4BA8930C-F018-431C-A7A6-0C05ED8057BC}" destId="{76154CD8-0FC6-474A-A765-3D0A40E359F1}" srcOrd="1" destOrd="0" presId="urn:microsoft.com/office/officeart/2005/8/layout/orgChart1"/>
    <dgm:cxn modelId="{0D010CA8-81FE-4C41-8416-BF2450AD77AF}" type="presParOf" srcId="{5E11E425-EDA7-4B96-A415-F7067A1E6EBE}" destId="{D5FD2509-B917-4C8B-BFC8-2040A05CB339}" srcOrd="1" destOrd="0" presId="urn:microsoft.com/office/officeart/2005/8/layout/orgChart1"/>
    <dgm:cxn modelId="{BD3CCBEB-44D8-4E98-98D1-4B4301D13006}" type="presParOf" srcId="{5E11E425-EDA7-4B96-A415-F7067A1E6EBE}" destId="{311D1BE6-9EFA-4C14-94E0-075907502E7D}" srcOrd="2" destOrd="0" presId="urn:microsoft.com/office/officeart/2005/8/layout/orgChart1"/>
    <dgm:cxn modelId="{976F6EC6-280D-4E16-8CB5-88D7AC6C07A3}" type="presParOf" srcId="{C084D812-355D-4BAC-AD3A-8E2537A436D9}" destId="{AA85BBCE-40DC-429D-912C-65B176DBA370}" srcOrd="2" destOrd="0" presId="urn:microsoft.com/office/officeart/2005/8/layout/orgChart1"/>
    <dgm:cxn modelId="{6351C976-231A-43B7-85CB-37191AC9108A}" type="presParOf" srcId="{A510BCCB-C90F-4330-BF28-9EABE1C15F8B}" destId="{58F84140-9C0A-48B5-89E3-BCD2F7D7BB07}" srcOrd="2" destOrd="0" presId="urn:microsoft.com/office/officeart/2005/8/layout/orgChart1"/>
    <dgm:cxn modelId="{4153910E-3AD5-4304-BEBA-DD7B5257CE3A}" type="presParOf" srcId="{A510BCCB-C90F-4330-BF28-9EABE1C15F8B}" destId="{85AC4BFA-6EF5-4F35-9037-F3051A9FC581}" srcOrd="3" destOrd="0" presId="urn:microsoft.com/office/officeart/2005/8/layout/orgChart1"/>
    <dgm:cxn modelId="{AE19497A-C44E-456F-9B2F-C2E9FD0D2D5A}" type="presParOf" srcId="{85AC4BFA-6EF5-4F35-9037-F3051A9FC581}" destId="{935DAB31-CBBB-4572-819A-B324B6244899}" srcOrd="0" destOrd="0" presId="urn:microsoft.com/office/officeart/2005/8/layout/orgChart1"/>
    <dgm:cxn modelId="{74CE8F1C-6647-4C26-B659-3F5488A62AAD}" type="presParOf" srcId="{935DAB31-CBBB-4572-819A-B324B6244899}" destId="{C9BE1609-91BD-44BC-BF21-22E9ED3E9548}" srcOrd="0" destOrd="0" presId="urn:microsoft.com/office/officeart/2005/8/layout/orgChart1"/>
    <dgm:cxn modelId="{57CE30FA-3689-4BE0-967B-90A7430343EE}" type="presParOf" srcId="{935DAB31-CBBB-4572-819A-B324B6244899}" destId="{129E9669-A6FC-45E8-B8A7-8B14784F5E2C}" srcOrd="1" destOrd="0" presId="urn:microsoft.com/office/officeart/2005/8/layout/orgChart1"/>
    <dgm:cxn modelId="{7BA91551-C6A7-4297-BE06-094B2D1BBF37}" type="presParOf" srcId="{85AC4BFA-6EF5-4F35-9037-F3051A9FC581}" destId="{101900E7-38D5-47EB-A2DB-C8C78A92750F}" srcOrd="1" destOrd="0" presId="urn:microsoft.com/office/officeart/2005/8/layout/orgChart1"/>
    <dgm:cxn modelId="{1E2A8541-161A-4676-83B3-C1916E90CDCC}" type="presParOf" srcId="{101900E7-38D5-47EB-A2DB-C8C78A92750F}" destId="{55E12A04-3945-416B-8D84-8012F559532A}" srcOrd="0" destOrd="0" presId="urn:microsoft.com/office/officeart/2005/8/layout/orgChart1"/>
    <dgm:cxn modelId="{956E48F9-8F5F-47C9-AC40-541C7F4CEF15}" type="presParOf" srcId="{101900E7-38D5-47EB-A2DB-C8C78A92750F}" destId="{4882E6BD-3E38-4EDF-9A6D-FBDB5110C2B0}" srcOrd="1" destOrd="0" presId="urn:microsoft.com/office/officeart/2005/8/layout/orgChart1"/>
    <dgm:cxn modelId="{F076E0E5-8F44-450E-B1DE-D543065AC34D}" type="presParOf" srcId="{4882E6BD-3E38-4EDF-9A6D-FBDB5110C2B0}" destId="{5B8070D0-BF1A-42D3-9CA8-52DD87815B00}" srcOrd="0" destOrd="0" presId="urn:microsoft.com/office/officeart/2005/8/layout/orgChart1"/>
    <dgm:cxn modelId="{BFD4F08F-DBC4-4E19-BC35-88CA84D627E9}" type="presParOf" srcId="{5B8070D0-BF1A-42D3-9CA8-52DD87815B00}" destId="{06BEC28B-0615-4B45-937E-382B2F5A5DC4}" srcOrd="0" destOrd="0" presId="urn:microsoft.com/office/officeart/2005/8/layout/orgChart1"/>
    <dgm:cxn modelId="{0AA7CC8D-BC73-4997-8B40-38462A91C9C5}" type="presParOf" srcId="{5B8070D0-BF1A-42D3-9CA8-52DD87815B00}" destId="{948D259D-4E1A-4284-BD01-D714D6918B39}" srcOrd="1" destOrd="0" presId="urn:microsoft.com/office/officeart/2005/8/layout/orgChart1"/>
    <dgm:cxn modelId="{259ED858-C33D-4271-A750-3A380405281E}" type="presParOf" srcId="{4882E6BD-3E38-4EDF-9A6D-FBDB5110C2B0}" destId="{43911F0F-2433-465B-A391-62CE6CCA7C24}" srcOrd="1" destOrd="0" presId="urn:microsoft.com/office/officeart/2005/8/layout/orgChart1"/>
    <dgm:cxn modelId="{CF8101D9-F29A-411B-B13D-72CD78D408D2}" type="presParOf" srcId="{4882E6BD-3E38-4EDF-9A6D-FBDB5110C2B0}" destId="{ED5E84FD-A4BA-45C5-8F92-85801AF22116}" srcOrd="2" destOrd="0" presId="urn:microsoft.com/office/officeart/2005/8/layout/orgChart1"/>
    <dgm:cxn modelId="{C641F62E-FE02-4074-995D-0835C1F5665A}" type="presParOf" srcId="{101900E7-38D5-47EB-A2DB-C8C78A92750F}" destId="{A3295060-F5BA-439A-B79C-0FB28F7DF305}" srcOrd="2" destOrd="0" presId="urn:microsoft.com/office/officeart/2005/8/layout/orgChart1"/>
    <dgm:cxn modelId="{820792B8-ABBD-4A9F-95D3-2C988A16832F}" type="presParOf" srcId="{101900E7-38D5-47EB-A2DB-C8C78A92750F}" destId="{5CA3ADF5-32E9-4386-8287-3D6938FBB1DA}" srcOrd="3" destOrd="0" presId="urn:microsoft.com/office/officeart/2005/8/layout/orgChart1"/>
    <dgm:cxn modelId="{EF767B93-9441-4525-8143-87F5D0569E42}" type="presParOf" srcId="{5CA3ADF5-32E9-4386-8287-3D6938FBB1DA}" destId="{93BE05B9-C14F-4855-B487-653771F89ECD}" srcOrd="0" destOrd="0" presId="urn:microsoft.com/office/officeart/2005/8/layout/orgChart1"/>
    <dgm:cxn modelId="{BCBECF0C-0E40-4727-B5E6-F4601B1143DE}" type="presParOf" srcId="{93BE05B9-C14F-4855-B487-653771F89ECD}" destId="{6D438BE3-CEAC-467D-8EB7-E971224D0572}" srcOrd="0" destOrd="0" presId="urn:microsoft.com/office/officeart/2005/8/layout/orgChart1"/>
    <dgm:cxn modelId="{BBCAFB41-D73B-4F60-8E3E-A907D8C92494}" type="presParOf" srcId="{93BE05B9-C14F-4855-B487-653771F89ECD}" destId="{657A62D6-6D73-4013-9EA2-88D7CA1500A6}" srcOrd="1" destOrd="0" presId="urn:microsoft.com/office/officeart/2005/8/layout/orgChart1"/>
    <dgm:cxn modelId="{77366DB2-55F8-488E-9C9D-B335CDF678A1}" type="presParOf" srcId="{5CA3ADF5-32E9-4386-8287-3D6938FBB1DA}" destId="{5B1A6E21-2B2B-4D2A-9DB7-3D44B8A074E7}" srcOrd="1" destOrd="0" presId="urn:microsoft.com/office/officeart/2005/8/layout/orgChart1"/>
    <dgm:cxn modelId="{1E987B26-0BC8-46A6-894E-8D5577782D76}" type="presParOf" srcId="{5CA3ADF5-32E9-4386-8287-3D6938FBB1DA}" destId="{569F67CC-41E7-44CE-ABD5-1D330135C491}" srcOrd="2" destOrd="0" presId="urn:microsoft.com/office/officeart/2005/8/layout/orgChart1"/>
    <dgm:cxn modelId="{F14F259E-9A77-457C-B92F-DC9D0ED9E39F}" type="presParOf" srcId="{85AC4BFA-6EF5-4F35-9037-F3051A9FC581}" destId="{172D218D-8C66-45B5-BCD3-1C49A1AEEBDD}" srcOrd="2" destOrd="0" presId="urn:microsoft.com/office/officeart/2005/8/layout/orgChart1"/>
    <dgm:cxn modelId="{A45F44F1-1036-485E-A7AA-04AC931D0291}" type="presParOf" srcId="{A510BCCB-C90F-4330-BF28-9EABE1C15F8B}" destId="{424A5BA1-FE39-4255-9A83-A6957E23C55C}" srcOrd="4" destOrd="0" presId="urn:microsoft.com/office/officeart/2005/8/layout/orgChart1"/>
    <dgm:cxn modelId="{2AF6DF4F-26D1-4143-80B5-331451E11CC4}" type="presParOf" srcId="{A510BCCB-C90F-4330-BF28-9EABE1C15F8B}" destId="{F87BE209-272E-4675-90D0-A720A0643480}" srcOrd="5" destOrd="0" presId="urn:microsoft.com/office/officeart/2005/8/layout/orgChart1"/>
    <dgm:cxn modelId="{B30AA61D-811E-4F2A-B94F-3AF930BD2E22}" type="presParOf" srcId="{F87BE209-272E-4675-90D0-A720A0643480}" destId="{A8901E14-4281-4F3A-90D4-6D2B8BD39BEB}" srcOrd="0" destOrd="0" presId="urn:microsoft.com/office/officeart/2005/8/layout/orgChart1"/>
    <dgm:cxn modelId="{A31A1E9B-548C-4428-96DA-A1DE447D7617}" type="presParOf" srcId="{A8901E14-4281-4F3A-90D4-6D2B8BD39BEB}" destId="{F8956946-320E-4047-BB48-177260560B97}" srcOrd="0" destOrd="0" presId="urn:microsoft.com/office/officeart/2005/8/layout/orgChart1"/>
    <dgm:cxn modelId="{8FF908D9-F616-4023-9F8E-D716C79B52FA}" type="presParOf" srcId="{A8901E14-4281-4F3A-90D4-6D2B8BD39BEB}" destId="{6CC4A278-47C4-4897-8926-27F01A65334C}" srcOrd="1" destOrd="0" presId="urn:microsoft.com/office/officeart/2005/8/layout/orgChart1"/>
    <dgm:cxn modelId="{D207AEA0-25F7-4685-8DBD-4C1705F54722}" type="presParOf" srcId="{F87BE209-272E-4675-90D0-A720A0643480}" destId="{7D5D8A55-2BCA-4E8C-B577-49D32891AC4F}" srcOrd="1" destOrd="0" presId="urn:microsoft.com/office/officeart/2005/8/layout/orgChart1"/>
    <dgm:cxn modelId="{E377FE56-D908-48EB-9172-3B9B7CFD493C}" type="presParOf" srcId="{7D5D8A55-2BCA-4E8C-B577-49D32891AC4F}" destId="{F5A415A8-C0B2-45AE-B0BD-24FD314C0431}" srcOrd="0" destOrd="0" presId="urn:microsoft.com/office/officeart/2005/8/layout/orgChart1"/>
    <dgm:cxn modelId="{6EDDF51C-61B3-4376-A62A-F0356852C1DD}" type="presParOf" srcId="{7D5D8A55-2BCA-4E8C-B577-49D32891AC4F}" destId="{CCC1D3B5-3FAE-4482-B06F-01CF18A07DF5}" srcOrd="1" destOrd="0" presId="urn:microsoft.com/office/officeart/2005/8/layout/orgChart1"/>
    <dgm:cxn modelId="{D93AE803-4BBC-43AE-A6EB-5E18D1677C85}" type="presParOf" srcId="{CCC1D3B5-3FAE-4482-B06F-01CF18A07DF5}" destId="{0988F366-4E32-48A4-B6C0-B51145C5457B}" srcOrd="0" destOrd="0" presId="urn:microsoft.com/office/officeart/2005/8/layout/orgChart1"/>
    <dgm:cxn modelId="{795D4558-FE47-49E7-93B9-D94A7B4E412A}" type="presParOf" srcId="{0988F366-4E32-48A4-B6C0-B51145C5457B}" destId="{6D90CF0C-405D-4C91-AF41-677E99D08FBB}" srcOrd="0" destOrd="0" presId="urn:microsoft.com/office/officeart/2005/8/layout/orgChart1"/>
    <dgm:cxn modelId="{5B178100-4DA5-40DE-AB5A-D25E62D3AF69}" type="presParOf" srcId="{0988F366-4E32-48A4-B6C0-B51145C5457B}" destId="{A6F23D5E-7AE7-43C9-B5F5-32A1030A484B}" srcOrd="1" destOrd="0" presId="urn:microsoft.com/office/officeart/2005/8/layout/orgChart1"/>
    <dgm:cxn modelId="{6689FA44-C9BF-47C9-9103-91C9CC63ECC9}" type="presParOf" srcId="{CCC1D3B5-3FAE-4482-B06F-01CF18A07DF5}" destId="{7FE6DAF0-3EAD-4336-9437-67225956E041}" srcOrd="1" destOrd="0" presId="urn:microsoft.com/office/officeart/2005/8/layout/orgChart1"/>
    <dgm:cxn modelId="{533F81A7-2B39-48E7-A621-76527E366149}" type="presParOf" srcId="{CCC1D3B5-3FAE-4482-B06F-01CF18A07DF5}" destId="{EEADE49E-630F-4EA1-9E3A-20459783720E}" srcOrd="2" destOrd="0" presId="urn:microsoft.com/office/officeart/2005/8/layout/orgChart1"/>
    <dgm:cxn modelId="{DEC4B37B-5453-4486-9214-8034312D2861}" type="presParOf" srcId="{7D5D8A55-2BCA-4E8C-B577-49D32891AC4F}" destId="{AB45B5CC-F5E1-42AD-B03B-A07EF7F5C5C1}" srcOrd="2" destOrd="0" presId="urn:microsoft.com/office/officeart/2005/8/layout/orgChart1"/>
    <dgm:cxn modelId="{42D36BD8-BA78-4B9F-8B7F-7401EF48E25A}" type="presParOf" srcId="{7D5D8A55-2BCA-4E8C-B577-49D32891AC4F}" destId="{C8C45276-C215-4A87-AEF7-E55A8B05ED75}" srcOrd="3" destOrd="0" presId="urn:microsoft.com/office/officeart/2005/8/layout/orgChart1"/>
    <dgm:cxn modelId="{EF4607D3-98AA-436F-A04A-5F604A5CEC3E}" type="presParOf" srcId="{C8C45276-C215-4A87-AEF7-E55A8B05ED75}" destId="{2217AD45-58B3-443B-9709-3C0650ED4561}" srcOrd="0" destOrd="0" presId="urn:microsoft.com/office/officeart/2005/8/layout/orgChart1"/>
    <dgm:cxn modelId="{A8B8F5FD-BB0A-49F5-BB56-FA35ED2B5EE6}" type="presParOf" srcId="{2217AD45-58B3-443B-9709-3C0650ED4561}" destId="{888C60B7-7C9B-454A-B15F-C1971C613790}" srcOrd="0" destOrd="0" presId="urn:microsoft.com/office/officeart/2005/8/layout/orgChart1"/>
    <dgm:cxn modelId="{CE3D825B-7F5B-46EC-A9DF-39EB00C86E4E}" type="presParOf" srcId="{2217AD45-58B3-443B-9709-3C0650ED4561}" destId="{359D0CF0-AA6B-4C43-932C-BB79157241B0}" srcOrd="1" destOrd="0" presId="urn:microsoft.com/office/officeart/2005/8/layout/orgChart1"/>
    <dgm:cxn modelId="{FE0C387E-28AD-40AD-BF15-E278807680FE}" type="presParOf" srcId="{C8C45276-C215-4A87-AEF7-E55A8B05ED75}" destId="{01FDF600-F76C-43ED-9EF6-6E8F0A17B061}" srcOrd="1" destOrd="0" presId="urn:microsoft.com/office/officeart/2005/8/layout/orgChart1"/>
    <dgm:cxn modelId="{38FDC035-AF30-4AE8-A173-ADD307BF0DE5}" type="presParOf" srcId="{C8C45276-C215-4A87-AEF7-E55A8B05ED75}" destId="{E1CDF1D2-813C-4809-868B-0F6BEDE3454B}" srcOrd="2" destOrd="0" presId="urn:microsoft.com/office/officeart/2005/8/layout/orgChart1"/>
    <dgm:cxn modelId="{0723D0BB-1D34-4C0E-9FB1-3AC10A08A38E}" type="presParOf" srcId="{F87BE209-272E-4675-90D0-A720A0643480}" destId="{8F3DBF33-1E76-4145-8328-509FE680BDCE}" srcOrd="2" destOrd="0" presId="urn:microsoft.com/office/officeart/2005/8/layout/orgChart1"/>
    <dgm:cxn modelId="{F9D0E410-90C7-4619-A501-CBE4E6434498}" type="presParOf" srcId="{A510BCCB-C90F-4330-BF28-9EABE1C15F8B}" destId="{974E23D9-3E5F-4E26-B6B1-5036400D865B}" srcOrd="6" destOrd="0" presId="urn:microsoft.com/office/officeart/2005/8/layout/orgChart1"/>
    <dgm:cxn modelId="{C1CA88D8-FDA1-44FD-B784-0A0DC0850AB0}" type="presParOf" srcId="{A510BCCB-C90F-4330-BF28-9EABE1C15F8B}" destId="{6171C17F-149F-4462-850D-848E24D14342}" srcOrd="7" destOrd="0" presId="urn:microsoft.com/office/officeart/2005/8/layout/orgChart1"/>
    <dgm:cxn modelId="{D3893817-D282-4579-B3F7-EC04A44B5BFF}" type="presParOf" srcId="{6171C17F-149F-4462-850D-848E24D14342}" destId="{ECA6C293-E1E5-4554-8C70-C20833F1A26F}" srcOrd="0" destOrd="0" presId="urn:microsoft.com/office/officeart/2005/8/layout/orgChart1"/>
    <dgm:cxn modelId="{826AEF28-13C0-4789-B41A-7F463A73E633}" type="presParOf" srcId="{ECA6C293-E1E5-4554-8C70-C20833F1A26F}" destId="{1A474AFD-69ED-41D8-98D9-CA6FAEA28CAE}" srcOrd="0" destOrd="0" presId="urn:microsoft.com/office/officeart/2005/8/layout/orgChart1"/>
    <dgm:cxn modelId="{E47257EE-E5A9-48EE-9D4C-43FFB0CC1D57}" type="presParOf" srcId="{ECA6C293-E1E5-4554-8C70-C20833F1A26F}" destId="{5DBC33C8-A823-4B7B-AF22-56A0BFFDAC20}" srcOrd="1" destOrd="0" presId="urn:microsoft.com/office/officeart/2005/8/layout/orgChart1"/>
    <dgm:cxn modelId="{B36D25D6-0736-46C2-BA68-BA43BD53CC0D}" type="presParOf" srcId="{6171C17F-149F-4462-850D-848E24D14342}" destId="{F73C4709-3D8E-4F7E-9CBF-6437420283F5}" srcOrd="1" destOrd="0" presId="urn:microsoft.com/office/officeart/2005/8/layout/orgChart1"/>
    <dgm:cxn modelId="{CCA70DEF-0AB7-4C5C-93D5-3ABB816EA027}" type="presParOf" srcId="{F73C4709-3D8E-4F7E-9CBF-6437420283F5}" destId="{556419BE-51F9-480C-AD82-75AC24B99283}" srcOrd="0" destOrd="0" presId="urn:microsoft.com/office/officeart/2005/8/layout/orgChart1"/>
    <dgm:cxn modelId="{9F94C652-BA20-4006-94CB-9AC07FA7A56B}" type="presParOf" srcId="{F73C4709-3D8E-4F7E-9CBF-6437420283F5}" destId="{9F11B32D-A9BA-4010-924D-D795BE35322E}" srcOrd="1" destOrd="0" presId="urn:microsoft.com/office/officeart/2005/8/layout/orgChart1"/>
    <dgm:cxn modelId="{B7DACCEC-48D2-4F03-B51E-75D1805B44C9}" type="presParOf" srcId="{9F11B32D-A9BA-4010-924D-D795BE35322E}" destId="{0D4AE7C0-1C06-4402-9DEB-8F60387B5990}" srcOrd="0" destOrd="0" presId="urn:microsoft.com/office/officeart/2005/8/layout/orgChart1"/>
    <dgm:cxn modelId="{71619238-4598-4C48-B410-AC08B545E48E}" type="presParOf" srcId="{0D4AE7C0-1C06-4402-9DEB-8F60387B5990}" destId="{144148F0-C037-4E17-9F26-77724CD4EE2D}" srcOrd="0" destOrd="0" presId="urn:microsoft.com/office/officeart/2005/8/layout/orgChart1"/>
    <dgm:cxn modelId="{E7F80D36-4D1B-4423-BFEA-B5AC2C8D69EF}" type="presParOf" srcId="{0D4AE7C0-1C06-4402-9DEB-8F60387B5990}" destId="{575AB4F2-4F08-4A10-9C35-C7259EB06307}" srcOrd="1" destOrd="0" presId="urn:microsoft.com/office/officeart/2005/8/layout/orgChart1"/>
    <dgm:cxn modelId="{5F213FF2-6942-4D7C-A6B5-783A6EB1D96C}" type="presParOf" srcId="{9F11B32D-A9BA-4010-924D-D795BE35322E}" destId="{34337793-40B2-4D9E-8CD4-622A228DC69B}" srcOrd="1" destOrd="0" presId="urn:microsoft.com/office/officeart/2005/8/layout/orgChart1"/>
    <dgm:cxn modelId="{5829BA27-3DFE-49BC-A54C-5236B04EE2C9}" type="presParOf" srcId="{9F11B32D-A9BA-4010-924D-D795BE35322E}" destId="{B8FD657F-9053-473B-988D-C41B2E5E7BAA}" srcOrd="2" destOrd="0" presId="urn:microsoft.com/office/officeart/2005/8/layout/orgChart1"/>
    <dgm:cxn modelId="{1CAE9771-07D7-46FD-A28C-75C532C6C6C2}" type="presParOf" srcId="{F73C4709-3D8E-4F7E-9CBF-6437420283F5}" destId="{30783C62-BEF5-4B77-9D87-79D0CFAA908A}" srcOrd="2" destOrd="0" presId="urn:microsoft.com/office/officeart/2005/8/layout/orgChart1"/>
    <dgm:cxn modelId="{5F52A046-9A62-496D-9AFD-C34A91465669}" type="presParOf" srcId="{F73C4709-3D8E-4F7E-9CBF-6437420283F5}" destId="{51819DBF-5237-43C5-881F-400CC2C19EC9}" srcOrd="3" destOrd="0" presId="urn:microsoft.com/office/officeart/2005/8/layout/orgChart1"/>
    <dgm:cxn modelId="{4113B7FA-84D5-41CA-9B82-5AA26613DB9D}" type="presParOf" srcId="{51819DBF-5237-43C5-881F-400CC2C19EC9}" destId="{85A68F9B-AA4D-40BD-A7C7-33E0A669D6DA}" srcOrd="0" destOrd="0" presId="urn:microsoft.com/office/officeart/2005/8/layout/orgChart1"/>
    <dgm:cxn modelId="{1ADAA9CC-1F51-4D38-8010-E2542F8BF582}" type="presParOf" srcId="{85A68F9B-AA4D-40BD-A7C7-33E0A669D6DA}" destId="{1829C38A-D358-421F-A69D-2DBA764D0D23}" srcOrd="0" destOrd="0" presId="urn:microsoft.com/office/officeart/2005/8/layout/orgChart1"/>
    <dgm:cxn modelId="{F5CA767B-D34F-4F44-88B8-412B1B762F8D}" type="presParOf" srcId="{85A68F9B-AA4D-40BD-A7C7-33E0A669D6DA}" destId="{128567F5-D6B7-46A2-974D-01B91C2E7515}" srcOrd="1" destOrd="0" presId="urn:microsoft.com/office/officeart/2005/8/layout/orgChart1"/>
    <dgm:cxn modelId="{606D3E12-32CA-4EA0-BACB-349F104B5B85}" type="presParOf" srcId="{51819DBF-5237-43C5-881F-400CC2C19EC9}" destId="{5042AED3-DA71-45B1-A768-C0E74F8055C3}" srcOrd="1" destOrd="0" presId="urn:microsoft.com/office/officeart/2005/8/layout/orgChart1"/>
    <dgm:cxn modelId="{9A358A7B-8A36-43E2-86AC-2A66F0B2742C}" type="presParOf" srcId="{51819DBF-5237-43C5-881F-400CC2C19EC9}" destId="{6375336B-A5B6-4ADA-8AD2-A7E59909D3C0}" srcOrd="2" destOrd="0" presId="urn:microsoft.com/office/officeart/2005/8/layout/orgChart1"/>
    <dgm:cxn modelId="{8AFDFC99-8424-4A09-A317-6BBE6CF58450}" type="presParOf" srcId="{6171C17F-149F-4462-850D-848E24D14342}" destId="{DB416FB9-054D-45E9-B167-0FB161664B27}" srcOrd="2" destOrd="0" presId="urn:microsoft.com/office/officeart/2005/8/layout/orgChart1"/>
    <dgm:cxn modelId="{D86A09AD-1134-425E-B45E-0EDD5AA1A463}" type="presParOf" srcId="{EA69E8AD-61A6-4B72-9D39-F94E3B6D3014}" destId="{2A5E0D54-54A9-4426-8809-A28582F9889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3C62-BEF5-4B77-9D87-79D0CFAA908A}">
      <dsp:nvSpPr>
        <dsp:cNvPr id="0" name=""/>
        <dsp:cNvSpPr/>
      </dsp:nvSpPr>
      <dsp:spPr>
        <a:xfrm>
          <a:off x="6521622" y="2407300"/>
          <a:ext cx="262142" cy="2044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708"/>
              </a:lnTo>
              <a:lnTo>
                <a:pt x="262142" y="204470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419BE-51F9-480C-AD82-75AC24B99283}">
      <dsp:nvSpPr>
        <dsp:cNvPr id="0" name=""/>
        <dsp:cNvSpPr/>
      </dsp:nvSpPr>
      <dsp:spPr>
        <a:xfrm>
          <a:off x="6521622" y="2407300"/>
          <a:ext cx="262142" cy="803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3902"/>
              </a:lnTo>
              <a:lnTo>
                <a:pt x="262142" y="80390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E23D9-3E5F-4E26-B6B1-5036400D865B}">
      <dsp:nvSpPr>
        <dsp:cNvPr id="0" name=""/>
        <dsp:cNvSpPr/>
      </dsp:nvSpPr>
      <dsp:spPr>
        <a:xfrm>
          <a:off x="4048748" y="1166494"/>
          <a:ext cx="3171919" cy="366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99"/>
              </a:lnTo>
              <a:lnTo>
                <a:pt x="3171919" y="183499"/>
              </a:lnTo>
              <a:lnTo>
                <a:pt x="3171919" y="3669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5B5CC-F5E1-42AD-B03B-A07EF7F5C5C1}">
      <dsp:nvSpPr>
        <dsp:cNvPr id="0" name=""/>
        <dsp:cNvSpPr/>
      </dsp:nvSpPr>
      <dsp:spPr>
        <a:xfrm>
          <a:off x="4407009" y="2407300"/>
          <a:ext cx="262142" cy="2044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708"/>
              </a:lnTo>
              <a:lnTo>
                <a:pt x="262142" y="204470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415A8-C0B2-45AE-B0BD-24FD314C0431}">
      <dsp:nvSpPr>
        <dsp:cNvPr id="0" name=""/>
        <dsp:cNvSpPr/>
      </dsp:nvSpPr>
      <dsp:spPr>
        <a:xfrm>
          <a:off x="4407009" y="2407300"/>
          <a:ext cx="262142" cy="803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3902"/>
              </a:lnTo>
              <a:lnTo>
                <a:pt x="262142" y="80390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A5BA1-FE39-4255-9A83-A6957E23C55C}">
      <dsp:nvSpPr>
        <dsp:cNvPr id="0" name=""/>
        <dsp:cNvSpPr/>
      </dsp:nvSpPr>
      <dsp:spPr>
        <a:xfrm>
          <a:off x="4048748" y="1166494"/>
          <a:ext cx="1057306" cy="366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99"/>
              </a:lnTo>
              <a:lnTo>
                <a:pt x="1057306" y="183499"/>
              </a:lnTo>
              <a:lnTo>
                <a:pt x="1057306" y="3669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95060-F5BA-439A-B79C-0FB28F7DF305}">
      <dsp:nvSpPr>
        <dsp:cNvPr id="0" name=""/>
        <dsp:cNvSpPr/>
      </dsp:nvSpPr>
      <dsp:spPr>
        <a:xfrm>
          <a:off x="2292395" y="2407300"/>
          <a:ext cx="262142" cy="2044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708"/>
              </a:lnTo>
              <a:lnTo>
                <a:pt x="262142" y="204470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12A04-3945-416B-8D84-8012F559532A}">
      <dsp:nvSpPr>
        <dsp:cNvPr id="0" name=""/>
        <dsp:cNvSpPr/>
      </dsp:nvSpPr>
      <dsp:spPr>
        <a:xfrm>
          <a:off x="2292395" y="2407300"/>
          <a:ext cx="262142" cy="803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3902"/>
              </a:lnTo>
              <a:lnTo>
                <a:pt x="262142" y="80390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84140-9C0A-48B5-89E3-BCD2F7D7BB07}">
      <dsp:nvSpPr>
        <dsp:cNvPr id="0" name=""/>
        <dsp:cNvSpPr/>
      </dsp:nvSpPr>
      <dsp:spPr>
        <a:xfrm>
          <a:off x="2991441" y="1166494"/>
          <a:ext cx="1057306" cy="366998"/>
        </a:xfrm>
        <a:custGeom>
          <a:avLst/>
          <a:gdLst/>
          <a:ahLst/>
          <a:cxnLst/>
          <a:rect l="0" t="0" r="0" b="0"/>
          <a:pathLst>
            <a:path>
              <a:moveTo>
                <a:pt x="1057306" y="0"/>
              </a:moveTo>
              <a:lnTo>
                <a:pt x="1057306" y="183499"/>
              </a:lnTo>
              <a:lnTo>
                <a:pt x="0" y="183499"/>
              </a:lnTo>
              <a:lnTo>
                <a:pt x="0" y="3669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C9544-1ECF-4903-92E8-9FA7773FEF86}">
      <dsp:nvSpPr>
        <dsp:cNvPr id="0" name=""/>
        <dsp:cNvSpPr/>
      </dsp:nvSpPr>
      <dsp:spPr>
        <a:xfrm>
          <a:off x="177782" y="2407300"/>
          <a:ext cx="262142" cy="2044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708"/>
              </a:lnTo>
              <a:lnTo>
                <a:pt x="262142" y="204470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D3FC0-E0D7-46BE-BCB9-A7818F469E45}">
      <dsp:nvSpPr>
        <dsp:cNvPr id="0" name=""/>
        <dsp:cNvSpPr/>
      </dsp:nvSpPr>
      <dsp:spPr>
        <a:xfrm>
          <a:off x="177782" y="2407300"/>
          <a:ext cx="230964" cy="786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854"/>
              </a:lnTo>
              <a:lnTo>
                <a:pt x="230964" y="78685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3EE86-D500-44EF-9AC8-680B5AD1D5D3}">
      <dsp:nvSpPr>
        <dsp:cNvPr id="0" name=""/>
        <dsp:cNvSpPr/>
      </dsp:nvSpPr>
      <dsp:spPr>
        <a:xfrm>
          <a:off x="876828" y="1166494"/>
          <a:ext cx="3171919" cy="366998"/>
        </a:xfrm>
        <a:custGeom>
          <a:avLst/>
          <a:gdLst/>
          <a:ahLst/>
          <a:cxnLst/>
          <a:rect l="0" t="0" r="0" b="0"/>
          <a:pathLst>
            <a:path>
              <a:moveTo>
                <a:pt x="3171919" y="0"/>
              </a:moveTo>
              <a:lnTo>
                <a:pt x="3171919" y="183499"/>
              </a:lnTo>
              <a:lnTo>
                <a:pt x="0" y="183499"/>
              </a:lnTo>
              <a:lnTo>
                <a:pt x="0" y="3669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14627-3679-4B90-BD94-26A04B342A09}">
      <dsp:nvSpPr>
        <dsp:cNvPr id="0" name=""/>
        <dsp:cNvSpPr/>
      </dsp:nvSpPr>
      <dsp:spPr>
        <a:xfrm>
          <a:off x="3174941" y="292687"/>
          <a:ext cx="1747614" cy="873807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BD0357"/>
              </a:solidFill>
            </a:rPr>
            <a:t>Konsolidasi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dengan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Akuisisi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Melebihi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Nilai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Tercatat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Ekuitas</a:t>
          </a:r>
          <a:endParaRPr lang="en-US" sz="1700" kern="1200" dirty="0">
            <a:solidFill>
              <a:srgbClr val="BD0357"/>
            </a:solidFill>
          </a:endParaRPr>
        </a:p>
      </dsp:txBody>
      <dsp:txXfrm>
        <a:off x="3174941" y="292687"/>
        <a:ext cx="1747614" cy="873807"/>
      </dsp:txXfrm>
    </dsp:sp>
    <dsp:sp modelId="{A0B8FCF2-2380-47B2-8672-FB6BFC744FF3}">
      <dsp:nvSpPr>
        <dsp:cNvPr id="0" name=""/>
        <dsp:cNvSpPr/>
      </dsp:nvSpPr>
      <dsp:spPr>
        <a:xfrm>
          <a:off x="3021" y="1533493"/>
          <a:ext cx="1747614" cy="873807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BD0357"/>
              </a:solidFill>
            </a:rPr>
            <a:t>Karakteristik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Konsolidasi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dengan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Akuisisi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Melebihi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Nilai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Tercatat</a:t>
          </a:r>
          <a:endParaRPr lang="en-US" sz="1700" kern="1200" dirty="0">
            <a:solidFill>
              <a:srgbClr val="BD0357"/>
            </a:solidFill>
          </a:endParaRPr>
        </a:p>
      </dsp:txBody>
      <dsp:txXfrm>
        <a:off x="3021" y="1533493"/>
        <a:ext cx="1747614" cy="873807"/>
      </dsp:txXfrm>
    </dsp:sp>
    <dsp:sp modelId="{FD010F23-5796-4B99-A75B-8B4CFF750B15}">
      <dsp:nvSpPr>
        <dsp:cNvPr id="0" name=""/>
        <dsp:cNvSpPr/>
      </dsp:nvSpPr>
      <dsp:spPr>
        <a:xfrm>
          <a:off x="408747" y="2757251"/>
          <a:ext cx="1747614" cy="873807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BD0357"/>
              </a:solidFill>
            </a:rPr>
            <a:t>Prosedur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Konsolidasian</a:t>
          </a:r>
          <a:endParaRPr lang="en-US" sz="1700" kern="1200" dirty="0" smtClean="0">
            <a:solidFill>
              <a:srgbClr val="BD0357"/>
            </a:solidFill>
          </a:endParaRPr>
        </a:p>
      </dsp:txBody>
      <dsp:txXfrm>
        <a:off x="408747" y="2757251"/>
        <a:ext cx="1747614" cy="873807"/>
      </dsp:txXfrm>
    </dsp:sp>
    <dsp:sp modelId="{8D1697B0-4881-417A-8723-FD97451869F9}">
      <dsp:nvSpPr>
        <dsp:cNvPr id="0" name=""/>
        <dsp:cNvSpPr/>
      </dsp:nvSpPr>
      <dsp:spPr>
        <a:xfrm>
          <a:off x="439924" y="4015105"/>
          <a:ext cx="1747614" cy="873807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BD0357"/>
              </a:solidFill>
            </a:rPr>
            <a:t>Diferensial</a:t>
          </a:r>
          <a:endParaRPr lang="en-US" sz="1700" kern="1200" dirty="0" smtClean="0">
            <a:solidFill>
              <a:srgbClr val="BD0357"/>
            </a:solidFill>
          </a:endParaRPr>
        </a:p>
      </dsp:txBody>
      <dsp:txXfrm>
        <a:off x="439924" y="4015105"/>
        <a:ext cx="1747614" cy="873807"/>
      </dsp:txXfrm>
    </dsp:sp>
    <dsp:sp modelId="{C9BE1609-91BD-44BC-BF21-22E9ED3E9548}">
      <dsp:nvSpPr>
        <dsp:cNvPr id="0" name=""/>
        <dsp:cNvSpPr/>
      </dsp:nvSpPr>
      <dsp:spPr>
        <a:xfrm>
          <a:off x="2117634" y="1533493"/>
          <a:ext cx="1747614" cy="873807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BD0357"/>
              </a:solidFill>
            </a:rPr>
            <a:t>Aset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Teridentifikasi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dan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Liabilitas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Diambil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Alih</a:t>
          </a:r>
          <a:endParaRPr lang="en-US" sz="1700" kern="1200" dirty="0">
            <a:solidFill>
              <a:srgbClr val="BD0357"/>
            </a:solidFill>
          </a:endParaRPr>
        </a:p>
      </dsp:txBody>
      <dsp:txXfrm>
        <a:off x="2117634" y="1533493"/>
        <a:ext cx="1747614" cy="873807"/>
      </dsp:txXfrm>
    </dsp:sp>
    <dsp:sp modelId="{06BEC28B-0615-4B45-937E-382B2F5A5DC4}">
      <dsp:nvSpPr>
        <dsp:cNvPr id="0" name=""/>
        <dsp:cNvSpPr/>
      </dsp:nvSpPr>
      <dsp:spPr>
        <a:xfrm>
          <a:off x="2554538" y="2774299"/>
          <a:ext cx="1747614" cy="873807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BD0357"/>
              </a:solidFill>
            </a:rPr>
            <a:t>Goodwill</a:t>
          </a:r>
          <a:endParaRPr lang="en-US" sz="1700" kern="1200" dirty="0">
            <a:solidFill>
              <a:srgbClr val="BD0357"/>
            </a:solidFill>
          </a:endParaRPr>
        </a:p>
      </dsp:txBody>
      <dsp:txXfrm>
        <a:off x="2554538" y="2774299"/>
        <a:ext cx="1747614" cy="873807"/>
      </dsp:txXfrm>
    </dsp:sp>
    <dsp:sp modelId="{6D438BE3-CEAC-467D-8EB7-E971224D0572}">
      <dsp:nvSpPr>
        <dsp:cNvPr id="0" name=""/>
        <dsp:cNvSpPr/>
      </dsp:nvSpPr>
      <dsp:spPr>
        <a:xfrm>
          <a:off x="2554538" y="4015105"/>
          <a:ext cx="1747614" cy="873807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BD0357"/>
              </a:solidFill>
            </a:rPr>
            <a:t>Pembelian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dengan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Diskon</a:t>
          </a:r>
          <a:endParaRPr lang="en-US" sz="1700" kern="1200" dirty="0">
            <a:solidFill>
              <a:srgbClr val="BD0357"/>
            </a:solidFill>
          </a:endParaRPr>
        </a:p>
      </dsp:txBody>
      <dsp:txXfrm>
        <a:off x="2554538" y="4015105"/>
        <a:ext cx="1747614" cy="873807"/>
      </dsp:txXfrm>
    </dsp:sp>
    <dsp:sp modelId="{F8956946-320E-4047-BB48-177260560B97}">
      <dsp:nvSpPr>
        <dsp:cNvPr id="0" name=""/>
        <dsp:cNvSpPr/>
      </dsp:nvSpPr>
      <dsp:spPr>
        <a:xfrm>
          <a:off x="4232247" y="1533493"/>
          <a:ext cx="1747614" cy="873807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BD0357"/>
              </a:solidFill>
            </a:rPr>
            <a:t>Akuisisi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dengan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Kepemilikan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Penuh</a:t>
          </a:r>
          <a:endParaRPr lang="en-US" sz="1700" kern="1200" dirty="0">
            <a:solidFill>
              <a:srgbClr val="BD0357"/>
            </a:solidFill>
          </a:endParaRPr>
        </a:p>
      </dsp:txBody>
      <dsp:txXfrm>
        <a:off x="4232247" y="1533493"/>
        <a:ext cx="1747614" cy="873807"/>
      </dsp:txXfrm>
    </dsp:sp>
    <dsp:sp modelId="{6D90CF0C-405D-4C91-AF41-677E99D08FBB}">
      <dsp:nvSpPr>
        <dsp:cNvPr id="0" name=""/>
        <dsp:cNvSpPr/>
      </dsp:nvSpPr>
      <dsp:spPr>
        <a:xfrm>
          <a:off x="4669151" y="2774299"/>
          <a:ext cx="1747614" cy="873807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BD0357"/>
              </a:solidFill>
            </a:rPr>
            <a:t>Sesaat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Setelah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Akuisisi</a:t>
          </a:r>
          <a:endParaRPr lang="en-US" sz="1700" kern="1200" dirty="0">
            <a:solidFill>
              <a:srgbClr val="BD0357"/>
            </a:solidFill>
          </a:endParaRPr>
        </a:p>
      </dsp:txBody>
      <dsp:txXfrm>
        <a:off x="4669151" y="2774299"/>
        <a:ext cx="1747614" cy="873807"/>
      </dsp:txXfrm>
    </dsp:sp>
    <dsp:sp modelId="{888C60B7-7C9B-454A-B15F-C1971C613790}">
      <dsp:nvSpPr>
        <dsp:cNvPr id="0" name=""/>
        <dsp:cNvSpPr/>
      </dsp:nvSpPr>
      <dsp:spPr>
        <a:xfrm>
          <a:off x="4669151" y="4015105"/>
          <a:ext cx="1747614" cy="873807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solidFill>
                <a:srgbClr val="BD0357"/>
              </a:solidFill>
            </a:rPr>
            <a:t>Pada Periode Terjadinya Akuisisi</a:t>
          </a:r>
          <a:endParaRPr lang="en-US" sz="1700" kern="1200" dirty="0">
            <a:solidFill>
              <a:srgbClr val="BD0357"/>
            </a:solidFill>
          </a:endParaRPr>
        </a:p>
      </dsp:txBody>
      <dsp:txXfrm>
        <a:off x="4669151" y="4015105"/>
        <a:ext cx="1747614" cy="873807"/>
      </dsp:txXfrm>
    </dsp:sp>
    <dsp:sp modelId="{1A474AFD-69ED-41D8-98D9-CA6FAEA28CAE}">
      <dsp:nvSpPr>
        <dsp:cNvPr id="0" name=""/>
        <dsp:cNvSpPr/>
      </dsp:nvSpPr>
      <dsp:spPr>
        <a:xfrm>
          <a:off x="6346860" y="1533493"/>
          <a:ext cx="1747614" cy="873807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BD0357"/>
              </a:solidFill>
            </a:rPr>
            <a:t>Akuisisi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dengan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Kepemilikan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Sebagian</a:t>
          </a:r>
          <a:endParaRPr lang="en-US" sz="1700" kern="1200" dirty="0">
            <a:solidFill>
              <a:srgbClr val="BD0357"/>
            </a:solidFill>
          </a:endParaRPr>
        </a:p>
      </dsp:txBody>
      <dsp:txXfrm>
        <a:off x="6346860" y="1533493"/>
        <a:ext cx="1747614" cy="873807"/>
      </dsp:txXfrm>
    </dsp:sp>
    <dsp:sp modelId="{144148F0-C037-4E17-9F26-77724CD4EE2D}">
      <dsp:nvSpPr>
        <dsp:cNvPr id="0" name=""/>
        <dsp:cNvSpPr/>
      </dsp:nvSpPr>
      <dsp:spPr>
        <a:xfrm>
          <a:off x="6783764" y="2774299"/>
          <a:ext cx="1747614" cy="873807"/>
        </a:xfrm>
        <a:prstGeom prst="rect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BD0357"/>
              </a:solidFill>
            </a:rPr>
            <a:t>Sesaat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setelah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Akuisisi</a:t>
          </a:r>
          <a:endParaRPr lang="en-US" sz="1700" kern="1200" dirty="0"/>
        </a:p>
      </dsp:txBody>
      <dsp:txXfrm>
        <a:off x="6783764" y="2774299"/>
        <a:ext cx="1747614" cy="873807"/>
      </dsp:txXfrm>
    </dsp:sp>
    <dsp:sp modelId="{1829C38A-D358-421F-A69D-2DBA764D0D23}">
      <dsp:nvSpPr>
        <dsp:cNvPr id="0" name=""/>
        <dsp:cNvSpPr/>
      </dsp:nvSpPr>
      <dsp:spPr>
        <a:xfrm>
          <a:off x="6783764" y="4015105"/>
          <a:ext cx="1747614" cy="87380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BD0357"/>
              </a:solidFill>
            </a:rPr>
            <a:t>Pada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Periode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Terjadinya</a:t>
          </a:r>
          <a:r>
            <a:rPr lang="en-US" sz="1700" kern="1200" dirty="0" smtClean="0">
              <a:solidFill>
                <a:srgbClr val="BD0357"/>
              </a:solidFill>
            </a:rPr>
            <a:t> </a:t>
          </a:r>
          <a:r>
            <a:rPr lang="en-US" sz="1700" kern="1200" dirty="0" err="1" smtClean="0">
              <a:solidFill>
                <a:srgbClr val="BD0357"/>
              </a:solidFill>
            </a:rPr>
            <a:t>Akuisisi</a:t>
          </a:r>
          <a:endParaRPr lang="en-US" sz="1700" kern="1200" dirty="0">
            <a:solidFill>
              <a:srgbClr val="BD0357"/>
            </a:solidFill>
          </a:endParaRPr>
        </a:p>
      </dsp:txBody>
      <dsp:txXfrm>
        <a:off x="6783764" y="4015105"/>
        <a:ext cx="1747614" cy="873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0476E-8793-4CF5-8104-43A55A6CD71C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68C8C-21A8-42F8-ACEB-34B4896A6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6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B3A0-96EB-4FDE-9801-3B3B9D90D58F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F2DC-5905-4338-B368-6CF5676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B3A0-96EB-4FDE-9801-3B3B9D90D58F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F2DC-5905-4338-B368-6CF5676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7" r:id="rId15"/>
    <p:sldLayoutId id="2147483678" r:id="rId16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429000" y="4191000"/>
            <a:ext cx="54102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BAB 4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KONSOLIDASI DENGAN AKUISISI </a:t>
            </a:r>
            <a:r>
              <a:rPr lang="en-US" b="1" dirty="0" err="1" smtClean="0"/>
              <a:t>melebihi</a:t>
            </a:r>
            <a:r>
              <a:rPr lang="en-US" b="1" dirty="0" smtClean="0"/>
              <a:t> NILAI TERCATAT EKUITAS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BD0357"/>
                </a:solidFill>
              </a:rPr>
              <a:t>GOODWILL</a:t>
            </a:r>
          </a:p>
          <a:p>
            <a:pPr algn="just"/>
            <a:r>
              <a:rPr lang="en-US" dirty="0" smtClean="0"/>
              <a:t>PSAK 22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i="1" dirty="0" smtClean="0"/>
              <a:t>goodwill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agregat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(1) </a:t>
            </a:r>
            <a:r>
              <a:rPr lang="en-US" dirty="0" err="1" smtClean="0"/>
              <a:t>imbalan</a:t>
            </a:r>
            <a:r>
              <a:rPr lang="en-US" dirty="0" smtClean="0"/>
              <a:t> yang </a:t>
            </a:r>
            <a:r>
              <a:rPr lang="en-US" dirty="0" err="1" smtClean="0"/>
              <a:t>dialihkan</a:t>
            </a:r>
            <a:r>
              <a:rPr lang="en-US" dirty="0" smtClean="0"/>
              <a:t>; (2)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nonpengendali</a:t>
            </a:r>
            <a:r>
              <a:rPr lang="en-US" dirty="0" smtClean="0"/>
              <a:t>; (3)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ekuitas</a:t>
            </a:r>
            <a:r>
              <a:rPr lang="en-US" dirty="0" smtClean="0"/>
              <a:t> yang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diakuisisi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teridentifikasi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alih</a:t>
            </a:r>
            <a:r>
              <a:rPr lang="en-US" dirty="0" smtClean="0"/>
              <a:t>.</a:t>
            </a:r>
          </a:p>
          <a:p>
            <a:pPr algn="just"/>
            <a:r>
              <a:rPr lang="en-US" i="1" dirty="0" smtClean="0"/>
              <a:t>Goodwill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diamortisasikan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subjek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(</a:t>
            </a:r>
            <a:r>
              <a:rPr lang="en-US" dirty="0" err="1" smtClean="0"/>
              <a:t>ketentuan</a:t>
            </a:r>
            <a:r>
              <a:rPr lang="en-US" dirty="0" smtClean="0"/>
              <a:t> PSAK 48).</a:t>
            </a:r>
          </a:p>
          <a:p>
            <a:pPr algn="just"/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i="1" dirty="0" smtClean="0"/>
              <a:t>goodwill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tercatat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recovable</a:t>
            </a:r>
            <a:r>
              <a:rPr lang="en-US" i="1" dirty="0" smtClean="0"/>
              <a:t> amount),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dikurangi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pakai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mendatang</a:t>
            </a:r>
            <a:r>
              <a:rPr lang="en-US" dirty="0" smtClean="0"/>
              <a:t>.</a:t>
            </a:r>
            <a:endParaRPr lang="en-US" i="1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458200" y="6324600"/>
            <a:ext cx="457200" cy="304800"/>
          </a:xfrm>
          <a:prstGeom prst="rightArrow">
            <a:avLst/>
          </a:prstGeom>
          <a:solidFill>
            <a:srgbClr val="BD0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1676400"/>
            <a:ext cx="8372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8153400" y="6324600"/>
            <a:ext cx="457200" cy="304800"/>
          </a:xfrm>
          <a:prstGeom prst="rightArrow">
            <a:avLst/>
          </a:prstGeom>
          <a:solidFill>
            <a:srgbClr val="BD0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62400" cy="4724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BD0357"/>
                </a:solidFill>
              </a:rPr>
              <a:t>PEMBELIAN DENGAN DISKON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diskon</a:t>
            </a:r>
            <a:r>
              <a:rPr lang="en-US" dirty="0" smtClean="0"/>
              <a:t> (</a:t>
            </a:r>
            <a:r>
              <a:rPr lang="en-US" i="1" dirty="0" smtClean="0"/>
              <a:t>bargain purchase</a:t>
            </a:r>
            <a:r>
              <a:rPr lang="en-US" dirty="0" smtClean="0"/>
              <a:t>)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investor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yang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i="1" dirty="0" smtClean="0"/>
              <a:t>investee,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memunculkan</a:t>
            </a:r>
            <a:r>
              <a:rPr lang="en-US" dirty="0" smtClean="0"/>
              <a:t> </a:t>
            </a:r>
            <a:r>
              <a:rPr lang="en-US" i="1" dirty="0" smtClean="0"/>
              <a:t>“goodwill </a:t>
            </a:r>
            <a:r>
              <a:rPr lang="en-US" dirty="0" err="1" smtClean="0"/>
              <a:t>negatif</a:t>
            </a:r>
            <a:r>
              <a:rPr lang="en-US" dirty="0" smtClean="0"/>
              <a:t>”</a:t>
            </a:r>
            <a:r>
              <a:rPr lang="en-US" i="1" dirty="0" smtClean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62434" y="2071678"/>
            <a:ext cx="4071966" cy="3500462"/>
            <a:chOff x="4714876" y="3714752"/>
            <a:chExt cx="3571900" cy="2725656"/>
          </a:xfrm>
        </p:grpSpPr>
        <p:pic>
          <p:nvPicPr>
            <p:cNvPr id="5" name="Picture 4" descr="buy.jpg"/>
            <p:cNvPicPr>
              <a:picLocks noChangeAspect="1"/>
            </p:cNvPicPr>
            <p:nvPr/>
          </p:nvPicPr>
          <p:blipFill>
            <a:blip r:embed="rId2"/>
            <a:srcRect l="6040" t="3687" r="32347"/>
            <a:stretch>
              <a:fillRect/>
            </a:stretch>
          </p:blipFill>
          <p:spPr>
            <a:xfrm>
              <a:off x="4714876" y="3714752"/>
              <a:ext cx="3571900" cy="268943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429520" y="6286520"/>
              <a:ext cx="822661" cy="153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" b="1" dirty="0" smtClean="0">
                  <a:solidFill>
                    <a:schemeClr val="bg1"/>
                  </a:solidFill>
                </a:rPr>
                <a:t>http://bisnis.news.viva.co.id/</a:t>
              </a:r>
              <a:endParaRPr lang="en-US" sz="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8153400" y="6324600"/>
            <a:ext cx="457200" cy="304800"/>
          </a:xfrm>
          <a:prstGeom prst="rightArrow">
            <a:avLst/>
          </a:prstGeom>
          <a:solidFill>
            <a:srgbClr val="BD0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534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Investor </a:t>
            </a:r>
            <a:r>
              <a:rPr lang="en-US" dirty="0" err="1" smtClean="0"/>
              <a:t>mengakui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diskon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/</a:t>
            </a:r>
            <a:r>
              <a:rPr lang="en-US" dirty="0" err="1" smtClean="0"/>
              <a:t>rugi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.</a:t>
            </a:r>
            <a:endParaRPr lang="en-US" i="1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229600" y="6248400"/>
            <a:ext cx="381000" cy="381000"/>
          </a:xfrm>
          <a:prstGeom prst="actionButtonHome">
            <a:avLst/>
          </a:prstGeom>
          <a:solidFill>
            <a:srgbClr val="BD0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:\ppt\bab 2- investasi (www.money.id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0662" y="2743200"/>
            <a:ext cx="5976938" cy="398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BD0357"/>
                </a:solidFill>
              </a:rPr>
              <a:t>AKUISISI DENGAN </a:t>
            </a:r>
            <a:br>
              <a:rPr lang="en-US" sz="3200" b="1" dirty="0" smtClean="0">
                <a:solidFill>
                  <a:srgbClr val="BD0357"/>
                </a:solidFill>
              </a:rPr>
            </a:br>
            <a:r>
              <a:rPr lang="en-US" sz="3200" b="1" dirty="0" smtClean="0">
                <a:solidFill>
                  <a:srgbClr val="BD0357"/>
                </a:solidFill>
              </a:rPr>
              <a:t>KEPEMILIKAN PENUH</a:t>
            </a:r>
            <a:endParaRPr lang="en-US" sz="3200" b="1" dirty="0">
              <a:solidFill>
                <a:srgbClr val="BD0357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019800" y="2109938"/>
            <a:ext cx="2743200" cy="1295400"/>
          </a:xfrm>
          <a:prstGeom prst="roundRect">
            <a:avLst/>
          </a:prstGeom>
          <a:solidFill>
            <a:srgbClr val="BD0357"/>
          </a:solidFill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</a:rPr>
              <a:t>SESAAT SETELAH AKUISISI</a:t>
            </a:r>
            <a:endParaRPr lang="en-US" sz="2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019800" y="5225534"/>
            <a:ext cx="2743200" cy="1295400"/>
          </a:xfrm>
          <a:prstGeom prst="roundRect">
            <a:avLst/>
          </a:prstGeom>
          <a:solidFill>
            <a:srgbClr val="BD0357"/>
          </a:solidFill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>
                    <a:lumMod val="75000"/>
                  </a:schemeClr>
                </a:solidFill>
              </a:rPr>
              <a:t>PERIODE SETELAH </a:t>
            </a:r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</a:rPr>
              <a:t>AKUISISI</a:t>
            </a:r>
            <a:endParaRPr lang="en-US" sz="2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2757638"/>
            <a:ext cx="5419213" cy="2652562"/>
            <a:chOff x="457200" y="2757638"/>
            <a:chExt cx="5419213" cy="2652562"/>
          </a:xfrm>
        </p:grpSpPr>
        <p:pic>
          <p:nvPicPr>
            <p:cNvPr id="4098" name="Picture 2" descr="H:\ppt\bab 2- investasi (5topforex.blogspot.com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2757638"/>
              <a:ext cx="5419213" cy="265256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953000" y="5225534"/>
              <a:ext cx="9144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/>
                <a:t>5tpforex.blogspot.com</a:t>
              </a:r>
              <a:endParaRPr lang="en-US" sz="600" b="1" dirty="0"/>
            </a:p>
          </p:txBody>
        </p:sp>
      </p:grp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6019800" y="3657600"/>
            <a:ext cx="2743200" cy="1295400"/>
          </a:xfrm>
          <a:prstGeom prst="roundRect">
            <a:avLst/>
          </a:prstGeom>
          <a:solidFill>
            <a:srgbClr val="BD0357"/>
          </a:solidFill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</a:rPr>
              <a:t>SAAT </a:t>
            </a:r>
            <a:r>
              <a:rPr lang="en-US" sz="2200" b="1" dirty="0" smtClean="0">
                <a:solidFill>
                  <a:schemeClr val="bg1">
                    <a:lumMod val="75000"/>
                  </a:schemeClr>
                </a:solidFill>
              </a:rPr>
              <a:t>PERIODE AKUISISI</a:t>
            </a:r>
            <a:endParaRPr lang="en-US" sz="22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BD0357"/>
                </a:solidFill>
              </a:rPr>
              <a:t>SESAAT SETELAH AKUISISI</a:t>
            </a:r>
          </a:p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konsolidasi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tercatat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eliminasi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mengalokasikan</a:t>
            </a:r>
            <a:r>
              <a:rPr lang="en-US" dirty="0" smtClean="0"/>
              <a:t> </a:t>
            </a:r>
            <a:r>
              <a:rPr lang="en-US" dirty="0" err="1" smtClean="0"/>
              <a:t>diferensial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alih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penghitungan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diferensial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eliminasi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amortisasi</a:t>
            </a:r>
            <a:r>
              <a:rPr lang="en-US" dirty="0" smtClean="0"/>
              <a:t> </a:t>
            </a:r>
            <a:r>
              <a:rPr lang="en-US" dirty="0" err="1" smtClean="0"/>
              <a:t>diferensial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j</a:t>
            </a:r>
            <a:r>
              <a:rPr lang="en-US" dirty="0" err="1" smtClean="0"/>
              <a:t>urnal</a:t>
            </a:r>
            <a:r>
              <a:rPr lang="en-US" dirty="0" smtClean="0"/>
              <a:t> </a:t>
            </a:r>
            <a:r>
              <a:rPr lang="en-US" dirty="0" err="1"/>
              <a:t>pengalokasian</a:t>
            </a:r>
            <a:r>
              <a:rPr lang="en-US" dirty="0"/>
              <a:t> </a:t>
            </a:r>
            <a:r>
              <a:rPr lang="en-US" dirty="0" err="1" smtClean="0"/>
              <a:t>diferensial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/>
              <a:t> </a:t>
            </a:r>
            <a:r>
              <a:rPr lang="en-US" dirty="0" err="1" smtClean="0"/>
              <a:t>mendistribusikan</a:t>
            </a:r>
            <a:r>
              <a:rPr lang="en-US" dirty="0" smtClean="0"/>
              <a:t> </a:t>
            </a:r>
            <a:r>
              <a:rPr lang="en-US" dirty="0" err="1"/>
              <a:t>diferensial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8305800" y="6324600"/>
            <a:ext cx="457200" cy="304800"/>
          </a:xfrm>
          <a:prstGeom prst="leftArrow">
            <a:avLst/>
          </a:prstGeom>
          <a:solidFill>
            <a:srgbClr val="BD0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</a:t>
            </a:r>
            <a:r>
              <a:rPr lang="en-US" dirty="0" err="1" smtClean="0"/>
              <a:t>idak</a:t>
            </a:r>
            <a:r>
              <a:rPr lang="en-US" dirty="0" smtClean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konsolidasi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konsolidasi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yang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eliminasi</a:t>
            </a:r>
            <a:r>
              <a:rPr lang="en-US" dirty="0"/>
              <a:t> (</a:t>
            </a:r>
            <a:r>
              <a:rPr lang="en-US" dirty="0" err="1"/>
              <a:t>jurnal</a:t>
            </a:r>
            <a:r>
              <a:rPr lang="en-US" dirty="0"/>
              <a:t> 7e)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mengalokasikan</a:t>
            </a:r>
            <a:r>
              <a:rPr lang="en-US" dirty="0"/>
              <a:t> </a:t>
            </a:r>
            <a:r>
              <a:rPr lang="en-US" dirty="0" err="1"/>
              <a:t>diferensial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teridentifikasi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liabilitas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 smtClean="0"/>
              <a:t>alih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konsolidasi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konsolidasi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 smtClean="0"/>
              <a:t>tercatat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/>
              <a:t>akun</a:t>
            </a:r>
            <a:r>
              <a:rPr lang="en-US" dirty="0"/>
              <a:t> lain,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i="1" dirty="0"/>
              <a:t>goodwill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/>
              <a:t>mengakuisisi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 smtClean="0"/>
              <a:t>perusahaan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8305800" y="6324600"/>
            <a:ext cx="457200" cy="304800"/>
          </a:xfrm>
          <a:prstGeom prst="leftArrow">
            <a:avLst/>
          </a:prstGeom>
          <a:solidFill>
            <a:srgbClr val="BD0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76600" cy="5029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BD0357"/>
                </a:solidFill>
              </a:rPr>
              <a:t>SAAT </a:t>
            </a:r>
            <a:r>
              <a:rPr lang="en-US" b="1" dirty="0" smtClean="0">
                <a:solidFill>
                  <a:srgbClr val="BD0357"/>
                </a:solidFill>
              </a:rPr>
              <a:t>PERIODE </a:t>
            </a:r>
            <a:r>
              <a:rPr lang="en-US" b="1" dirty="0" smtClean="0">
                <a:solidFill>
                  <a:srgbClr val="BD0357"/>
                </a:solidFill>
              </a:rPr>
              <a:t>AKUISISI</a:t>
            </a:r>
            <a:endParaRPr lang="en-US" dirty="0"/>
          </a:p>
          <a:p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,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kali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K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sepenuhnya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komponen-komponen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konsolidasian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yang </a:t>
            </a:r>
            <a:r>
              <a:rPr lang="en-US" dirty="0" err="1"/>
              <a:t>dilaporkan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229600" y="6248400"/>
            <a:ext cx="381000" cy="381000"/>
          </a:xfrm>
          <a:prstGeom prst="actionButtonHome">
            <a:avLst/>
          </a:prstGeom>
          <a:solidFill>
            <a:srgbClr val="BD0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673549" y="1981200"/>
            <a:ext cx="4860851" cy="4162455"/>
            <a:chOff x="3673549" y="1981200"/>
            <a:chExt cx="4860851" cy="4162455"/>
          </a:xfrm>
        </p:grpSpPr>
        <p:pic>
          <p:nvPicPr>
            <p:cNvPr id="5123" name="Picture 3" descr="H:\ppt\bab 2- investasi (5topforex.blogspot.com).jpg"/>
            <p:cNvPicPr>
              <a:picLocks noChangeAspect="1" noChangeArrowheads="1"/>
            </p:cNvPicPr>
            <p:nvPr/>
          </p:nvPicPr>
          <p:blipFill>
            <a:blip r:embed="rId3"/>
            <a:srcRect l="30000" t="4839" r="17368" b="2688"/>
            <a:stretch>
              <a:fillRect/>
            </a:stretch>
          </p:blipFill>
          <p:spPr bwMode="auto">
            <a:xfrm>
              <a:off x="3673549" y="1981200"/>
              <a:ext cx="4784651" cy="4114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315200" y="5943600"/>
              <a:ext cx="12192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5topforex.blogspot.com</a:t>
              </a:r>
              <a:endParaRPr lang="en-US" sz="7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BD0357"/>
                </a:solidFill>
              </a:rPr>
              <a:t>PERIODE SETELAH AKUISISI</a:t>
            </a:r>
            <a:endParaRPr lang="en-US" dirty="0"/>
          </a:p>
          <a:p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diferensial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dialokasikan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liabilitas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alih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i="1" dirty="0"/>
              <a:t>goodwill</a:t>
            </a:r>
            <a:r>
              <a:rPr lang="en-US" dirty="0"/>
              <a:t>. </a:t>
            </a:r>
            <a:endParaRPr lang="en-US" dirty="0"/>
          </a:p>
          <a:p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diferensial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. PSAK 22 </a:t>
            </a:r>
            <a:r>
              <a:rPr lang="en-US" dirty="0" err="1"/>
              <a:t>mensyaratkan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liabilitas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alih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akun-akun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smtClean="0"/>
              <a:t>k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229600" y="6248400"/>
            <a:ext cx="381000" cy="381000"/>
          </a:xfrm>
          <a:prstGeom prst="actionButtonHome">
            <a:avLst/>
          </a:prstGeom>
          <a:solidFill>
            <a:srgbClr val="BD0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BD0357"/>
                </a:solidFill>
              </a:rPr>
              <a:t>AKUISISI DENGAN </a:t>
            </a:r>
            <a:br>
              <a:rPr lang="en-US" sz="3200" b="1" dirty="0" smtClean="0">
                <a:solidFill>
                  <a:srgbClr val="BD0357"/>
                </a:solidFill>
              </a:rPr>
            </a:br>
            <a:r>
              <a:rPr lang="en-US" sz="3200" b="1" dirty="0" smtClean="0">
                <a:solidFill>
                  <a:srgbClr val="BD0357"/>
                </a:solidFill>
              </a:rPr>
              <a:t>KEPEMILIKAN SEBAGIAN</a:t>
            </a:r>
            <a:endParaRPr lang="en-US" sz="3200" b="1" dirty="0">
              <a:solidFill>
                <a:srgbClr val="BD0357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2600" y="2481262"/>
            <a:ext cx="5221887" cy="3462338"/>
            <a:chOff x="3733800" y="2362200"/>
            <a:chExt cx="5221887" cy="3462338"/>
          </a:xfrm>
        </p:grpSpPr>
        <p:pic>
          <p:nvPicPr>
            <p:cNvPr id="8" name="Picture 2" descr="H:\ppt\bab 2- investasi (www.readersdigest.co.id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3800" y="2362200"/>
              <a:ext cx="5221887" cy="346233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810000" y="5638800"/>
              <a:ext cx="24384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/>
                <a:t>readerdigest.co.id</a:t>
              </a:r>
              <a:endParaRPr lang="en-US" sz="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04800"/>
            <a:ext cx="70104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BD0357"/>
                </a:solidFill>
              </a:rPr>
              <a:t>RERANGKA BAB</a:t>
            </a:r>
            <a:endParaRPr lang="en-US" b="1" dirty="0">
              <a:solidFill>
                <a:srgbClr val="BD0357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84796640"/>
              </p:ext>
            </p:extLst>
          </p:nvPr>
        </p:nvGraphicFramePr>
        <p:xfrm>
          <a:off x="381000" y="1447800"/>
          <a:ext cx="8534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8153400" cy="4114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BD0357"/>
                </a:solidFill>
              </a:rPr>
              <a:t>PADA PERIODE </a:t>
            </a:r>
            <a:r>
              <a:rPr lang="en-US" b="1" dirty="0" smtClean="0">
                <a:solidFill>
                  <a:srgbClr val="BD0357"/>
                </a:solidFill>
              </a:rPr>
              <a:t>AKUISISI</a:t>
            </a:r>
            <a:endParaRPr lang="en-US" b="1" dirty="0" smtClean="0">
              <a:solidFill>
                <a:srgbClr val="BD0357"/>
              </a:solidFill>
            </a:endParaRPr>
          </a:p>
          <a:p>
            <a:pPr marL="0" indent="0" algn="just">
              <a:buNone/>
            </a:pP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eliminasi</a:t>
            </a:r>
            <a:r>
              <a:rPr lang="en-US" dirty="0" smtClean="0"/>
              <a:t> </a:t>
            </a:r>
            <a:r>
              <a:rPr lang="en-US" dirty="0" err="1" smtClean="0"/>
              <a:t>memunculkan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Nonpengendali</a:t>
            </a:r>
            <a:r>
              <a:rPr lang="en-US" dirty="0" smtClean="0"/>
              <a:t> yang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pemegang</a:t>
            </a:r>
            <a:r>
              <a:rPr lang="en-US" dirty="0" smtClean="0"/>
              <a:t> </a:t>
            </a:r>
            <a:r>
              <a:rPr lang="en-US" dirty="0" err="1" smtClean="0"/>
              <a:t>saham</a:t>
            </a:r>
            <a:r>
              <a:rPr lang="en-US" dirty="0" smtClean="0"/>
              <a:t> </a:t>
            </a:r>
            <a:r>
              <a:rPr lang="en-US" dirty="0" err="1" smtClean="0"/>
              <a:t>nonpengendali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8305800" y="6324600"/>
            <a:ext cx="457200" cy="304800"/>
          </a:xfrm>
          <a:prstGeom prst="leftArrow">
            <a:avLst/>
          </a:prstGeom>
          <a:solidFill>
            <a:srgbClr val="BD0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BD0357"/>
                </a:solidFill>
              </a:rPr>
              <a:t>SELESAI</a:t>
            </a:r>
            <a:endParaRPr lang="en-US" sz="7200" b="1" dirty="0">
              <a:solidFill>
                <a:srgbClr val="BD03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33400" y="2209800"/>
            <a:ext cx="8077200" cy="762000"/>
          </a:xfrm>
          <a:prstGeom prst="roundRect">
            <a:avLst/>
          </a:prstGeom>
          <a:solidFill>
            <a:srgbClr val="BD0357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KARAKTERISTIK KONSOLIDASI DENGAN AKUISISI MELEBIHI NILAI TERCATAT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33400" y="3124200"/>
            <a:ext cx="8077200" cy="762000"/>
          </a:xfrm>
          <a:prstGeom prst="roundRect">
            <a:avLst/>
          </a:prstGeom>
          <a:solidFill>
            <a:srgbClr val="BD0357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ASET TERIDENTIFIKASI DAN LIABILITAS DIAMBIL ALIH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533400" y="4114800"/>
            <a:ext cx="8077200" cy="762000"/>
          </a:xfrm>
          <a:prstGeom prst="roundRect">
            <a:avLst/>
          </a:prstGeom>
          <a:solidFill>
            <a:srgbClr val="BD0357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AKUISISI DENGAN KEPEMILIKAN PENUH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533400" y="5029200"/>
            <a:ext cx="8077200" cy="762000"/>
          </a:xfrm>
          <a:prstGeom prst="roundRect">
            <a:avLst/>
          </a:prstGeom>
          <a:solidFill>
            <a:srgbClr val="BD0357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AKUISISI DENGAN KEPEMILIKAN SEBAGIAN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BD0357"/>
                </a:solidFill>
              </a:rPr>
              <a:t>KARAKTERISTIK KONSOLIDASI DENGAN AKUISISI MELEBIHI NILAI TERCATAT</a:t>
            </a:r>
            <a:endParaRPr lang="en-US" sz="2800" b="1" dirty="0">
              <a:solidFill>
                <a:srgbClr val="BD0357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715000" y="2286000"/>
            <a:ext cx="2362200" cy="1219200"/>
          </a:xfrm>
          <a:prstGeom prst="roundRect">
            <a:avLst/>
          </a:prstGeom>
          <a:solidFill>
            <a:srgbClr val="BD0357"/>
          </a:solidFill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>
                    <a:lumMod val="85000"/>
                  </a:schemeClr>
                </a:solidFill>
              </a:rPr>
              <a:t>PROSEDUR KONSOLIDASIAN</a:t>
            </a:r>
            <a:endParaRPr lang="en-US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715000" y="3810000"/>
            <a:ext cx="2362200" cy="1219200"/>
          </a:xfrm>
          <a:prstGeom prst="roundRect">
            <a:avLst/>
          </a:prstGeom>
          <a:solidFill>
            <a:srgbClr val="BD0357"/>
          </a:solidFill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>
                    <a:lumMod val="85000"/>
                  </a:schemeClr>
                </a:solidFill>
              </a:rPr>
              <a:t>DIFERENSIAL</a:t>
            </a:r>
            <a:endParaRPr lang="en-US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6095" y="1828800"/>
            <a:ext cx="4387905" cy="4038600"/>
            <a:chOff x="946095" y="1828800"/>
            <a:chExt cx="4387905" cy="4038600"/>
          </a:xfrm>
        </p:grpSpPr>
        <p:pic>
          <p:nvPicPr>
            <p:cNvPr id="1027" name="Picture 3" descr="H:\ppt\bab 2- investasi pixabay.jpg"/>
            <p:cNvPicPr>
              <a:picLocks noChangeAspect="1" noChangeArrowheads="1"/>
            </p:cNvPicPr>
            <p:nvPr/>
          </p:nvPicPr>
          <p:blipFill>
            <a:blip r:embed="rId4"/>
            <a:srcRect l="45262" b="586"/>
            <a:stretch>
              <a:fillRect/>
            </a:stretch>
          </p:blipFill>
          <p:spPr bwMode="auto">
            <a:xfrm>
              <a:off x="946095" y="1828800"/>
              <a:ext cx="4311705" cy="40386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648200" y="5667345"/>
              <a:ext cx="6858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pixabay.com</a:t>
              </a:r>
              <a:endParaRPr lang="en-US" sz="7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BD0357"/>
                </a:solidFill>
              </a:rPr>
              <a:t>PROSEDUR KONSOLIDASI</a:t>
            </a:r>
          </a:p>
          <a:p>
            <a:pPr algn="just"/>
            <a:r>
              <a:rPr lang="en-US" dirty="0" smtClean="0"/>
              <a:t>Investor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(</a:t>
            </a:r>
            <a:r>
              <a:rPr lang="en-US" i="1" dirty="0" smtClean="0"/>
              <a:t>due </a:t>
            </a:r>
            <a:r>
              <a:rPr lang="en-US" i="1" dirty="0" err="1" smtClean="0"/>
              <a:t>dilligence</a:t>
            </a:r>
            <a:r>
              <a:rPr lang="en-US" dirty="0" smtClean="0"/>
              <a:t>) </a:t>
            </a:r>
            <a:r>
              <a:rPr lang="en-US" dirty="0" err="1" smtClean="0"/>
              <a:t>tatas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diakisisi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diakuisisi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inggi</a:t>
            </a:r>
            <a:r>
              <a:rPr lang="en-US" dirty="0" smtClean="0"/>
              <a:t>/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bukunya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memengaruhi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antaranya</a:t>
            </a:r>
            <a:r>
              <a:rPr lang="en-US" dirty="0" smtClean="0"/>
              <a:t>: </a:t>
            </a:r>
            <a:r>
              <a:rPr lang="en-US" dirty="0" err="1" smtClean="0"/>
              <a:t>prospek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dilaporkan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pengonsolidasian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8305800" y="6324600"/>
            <a:ext cx="457200" cy="304800"/>
          </a:xfrm>
          <a:prstGeom prst="leftArrow">
            <a:avLst/>
          </a:prstGeom>
          <a:solidFill>
            <a:srgbClr val="BD0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BD0357"/>
                </a:solidFill>
              </a:rPr>
              <a:t>DIFERENSIAL</a:t>
            </a:r>
          </a:p>
          <a:p>
            <a:pPr algn="just"/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konsiderasi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investor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(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tercatat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i="1" dirty="0" smtClean="0"/>
              <a:t>investee.</a:t>
            </a:r>
          </a:p>
          <a:p>
            <a:pPr algn="just"/>
            <a:r>
              <a:rPr lang="en-US" dirty="0" err="1" smtClean="0"/>
              <a:t>Konsiderasi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yang </a:t>
            </a:r>
            <a:r>
              <a:rPr lang="en-US" dirty="0" err="1" smtClean="0"/>
              <a:t>diserahkan</a:t>
            </a:r>
            <a:r>
              <a:rPr lang="en-US" dirty="0" smtClean="0"/>
              <a:t> investor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mengakuisisi</a:t>
            </a:r>
            <a:r>
              <a:rPr lang="en-US" dirty="0" smtClean="0"/>
              <a:t> </a:t>
            </a:r>
            <a:r>
              <a:rPr lang="en-US" i="1" dirty="0" smtClean="0"/>
              <a:t>investee </a:t>
            </a:r>
            <a:r>
              <a:rPr lang="en-US" dirty="0" err="1" smtClean="0"/>
              <a:t>ditambah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nonpengendali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kepemilikan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Diferensial</a:t>
            </a:r>
            <a:r>
              <a:rPr lang="en-US" dirty="0" smtClean="0"/>
              <a:t> </a:t>
            </a:r>
            <a:r>
              <a:rPr lang="en-US" dirty="0" err="1" smtClean="0"/>
              <a:t>dialokasikan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alih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dialokasikan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goodwill</a:t>
            </a:r>
            <a:r>
              <a:rPr lang="en-US" dirty="0"/>
              <a:t> </a:t>
            </a:r>
            <a:r>
              <a:rPr lang="en-US" dirty="0" smtClean="0"/>
              <a:t>(PSAK 22).</a:t>
            </a: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772400" y="6172200"/>
            <a:ext cx="457200" cy="304800"/>
          </a:xfrm>
          <a:prstGeom prst="rightArrow">
            <a:avLst/>
          </a:prstGeom>
          <a:solidFill>
            <a:srgbClr val="BD0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675" y="1600200"/>
            <a:ext cx="6905525" cy="428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772400" y="6172200"/>
            <a:ext cx="457200" cy="304800"/>
          </a:xfrm>
          <a:prstGeom prst="rightArrow">
            <a:avLst/>
          </a:prstGeom>
          <a:solidFill>
            <a:srgbClr val="BD0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BD0357"/>
                </a:solidFill>
              </a:rPr>
              <a:t>ASET TERIDENTIFIKASI DAN LIABILITAS DIAMBIL ALIH</a:t>
            </a:r>
            <a:endParaRPr lang="en-US" sz="3200" b="1" dirty="0">
              <a:solidFill>
                <a:srgbClr val="BD0357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alih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tercatat</a:t>
            </a:r>
            <a:r>
              <a:rPr lang="en-US" dirty="0" smtClean="0"/>
              <a:t> (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Pengklasifikasian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alih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628650" indent="-361950">
              <a:buFont typeface="+mj-lt"/>
              <a:buAutoNum type="arabicPeriod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Persyaratan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kontraktual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28650" indent="-361950">
              <a:buFont typeface="+mj-lt"/>
              <a:buAutoNum type="arabicPeriod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Kondisi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ekonomi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28650" indent="-361950">
              <a:buFont typeface="+mj-lt"/>
              <a:buAutoNum type="arabicPeriod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Kebijakan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operasional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akuntansinya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28650" indent="-361950">
              <a:buFont typeface="+mj-lt"/>
              <a:buAutoNum type="arabicPeriod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Kondisi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terkait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lainnya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ada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tanggal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terjadinya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akuisisi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305800" y="6324600"/>
            <a:ext cx="457200" cy="304800"/>
          </a:xfrm>
          <a:prstGeom prst="rightArrow">
            <a:avLst/>
          </a:prstGeom>
          <a:solidFill>
            <a:srgbClr val="BD0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2819400" cy="4038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eliminasi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konsolidasian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mengalokasikan</a:t>
            </a:r>
            <a:r>
              <a:rPr lang="en-US" dirty="0" smtClean="0"/>
              <a:t> </a:t>
            </a:r>
            <a:r>
              <a:rPr lang="en-US" dirty="0" err="1" smtClean="0"/>
              <a:t>diferensial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alih</a:t>
            </a:r>
            <a:r>
              <a:rPr lang="en-US" dirty="0" smtClean="0"/>
              <a:t>.</a:t>
            </a:r>
          </a:p>
        </p:txBody>
      </p:sp>
      <p:pic>
        <p:nvPicPr>
          <p:cNvPr id="2050" name="Picture 2" descr="H:\ppt\bab 3-pixabay akuisisi 2.jpg"/>
          <p:cNvPicPr>
            <a:picLocks noChangeAspect="1" noChangeArrowheads="1"/>
          </p:cNvPicPr>
          <p:nvPr/>
        </p:nvPicPr>
        <p:blipFill>
          <a:blip r:embed="rId2"/>
          <a:srcRect l="17968" r="7593"/>
          <a:stretch>
            <a:fillRect/>
          </a:stretch>
        </p:blipFill>
        <p:spPr bwMode="auto">
          <a:xfrm>
            <a:off x="3521993" y="1890713"/>
            <a:ext cx="5012407" cy="4510087"/>
          </a:xfrm>
          <a:prstGeom prst="rect">
            <a:avLst/>
          </a:prstGeom>
          <a:noFill/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8534400" y="6400800"/>
            <a:ext cx="457200" cy="304800"/>
          </a:xfrm>
          <a:prstGeom prst="rightArrow">
            <a:avLst/>
          </a:prstGeom>
          <a:solidFill>
            <a:srgbClr val="BD0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1132</TotalTime>
  <Words>729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PPt-Template_S4</vt:lpstr>
      <vt:lpstr>BAB 4   KONSOLIDASI DENGAN AKUISISI melebihi NILAI TERCATAT EKUITAS</vt:lpstr>
      <vt:lpstr>RERANGKA BAB</vt:lpstr>
      <vt:lpstr>PowerPoint Presentation</vt:lpstr>
      <vt:lpstr>KARAKTERISTIK KONSOLIDASI DENGAN AKUISISI MELEBIHI NILAI TERCATAT</vt:lpstr>
      <vt:lpstr>PowerPoint Presentation</vt:lpstr>
      <vt:lpstr>PowerPoint Presentation</vt:lpstr>
      <vt:lpstr>PowerPoint Presentation</vt:lpstr>
      <vt:lpstr>ASET TERIDENTIFIKASI DAN LIABILITAS DIAMBIL ALIH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AKUISISI DENGAN  KEPEMILIKAN PENUH</vt:lpstr>
      <vt:lpstr>PowerPoint Presentation</vt:lpstr>
      <vt:lpstr>PowerPoint Presentation</vt:lpstr>
      <vt:lpstr>PowerPoint Presentation</vt:lpstr>
      <vt:lpstr>PowerPoint Presentation</vt:lpstr>
      <vt:lpstr>AKUISISI DENGAN  KEPEMILIKAN SEBAGIAN</vt:lpstr>
      <vt:lpstr>PowerPoint Presentation</vt:lpstr>
      <vt:lpstr>SELESAI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   TEORI  DAN KONSEP INVESTASI</dc:title>
  <dc:creator>Editor_Tika</dc:creator>
  <cp:lastModifiedBy>Tika Gelora</cp:lastModifiedBy>
  <cp:revision>235</cp:revision>
  <dcterms:created xsi:type="dcterms:W3CDTF">2015-12-10T02:05:13Z</dcterms:created>
  <dcterms:modified xsi:type="dcterms:W3CDTF">2021-03-04T06:40:02Z</dcterms:modified>
</cp:coreProperties>
</file>