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9" r:id="rId3"/>
    <p:sldId id="303" r:id="rId4"/>
    <p:sldId id="301" r:id="rId5"/>
  </p:sldIdLst>
  <p:sldSz cx="9144000" cy="6858000" type="screen4x3"/>
  <p:notesSz cx="7045325" cy="9345613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7" d="100"/>
          <a:sy n="77" d="100"/>
        </p:scale>
        <p:origin x="151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ANALISA DATA NUMERIK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..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uLnTx/>
                <a:uFillTx/>
                <a:latin typeface="Inter"/>
                <a:ea typeface="+mj-ea"/>
                <a:cs typeface="Arial" panose="020B0604020202020204" pitchFamily="34" charset="0"/>
              </a:rPr>
              <a:t>Lanjutan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uLnTx/>
                <a:uFillTx/>
                <a:latin typeface="Inter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uLnTx/>
                <a:uFillTx/>
                <a:latin typeface="Inter"/>
                <a:ea typeface="+mj-ea"/>
                <a:cs typeface="Arial" panose="020B0604020202020204" pitchFamily="34" charset="0"/>
              </a:rPr>
              <a:t>Persamaan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uLnTx/>
                <a:uFillTx/>
                <a:latin typeface="Inter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>
                <a:ln>
                  <a:noFill/>
                </a:ln>
                <a:solidFill>
                  <a:srgbClr val="404040"/>
                </a:solidFill>
                <a:uLnTx/>
                <a:uFillTx/>
                <a:latin typeface="Inter"/>
                <a:ea typeface="+mj-ea"/>
                <a:cs typeface="Arial" panose="020B0604020202020204" pitchFamily="34" charset="0"/>
              </a:rPr>
              <a:t>Diferensial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3" algn="just"/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Aplikasi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3" algn="just"/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berbagai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memodelkan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perubahan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dinamis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suatu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analisis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sering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memodelkan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perubahan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variabel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memengaruhi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data,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lvl="3" algn="just"/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Pertumbuhan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Populasi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Jika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memodelkan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pertumbuhan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misalnya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dPdt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\frac{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}{dt} =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rPdtdP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​=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memperkirakan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jumlah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membantu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analisis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jangka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panjang</a:t>
            </a:r>
            <a:endParaRPr lang="el-GR" b="0" i="0" dirty="0">
              <a:solidFill>
                <a:srgbClr val="404040"/>
              </a:solidFill>
              <a:effectLst/>
              <a:latin typeface="Inter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5E4E96-6824-43BD-8D91-B894AAD73744}"/>
              </a:ext>
            </a:extLst>
          </p:cNvPr>
          <p:cNvSpPr txBox="1">
            <a:spLocks/>
          </p:cNvSpPr>
          <p:nvPr/>
        </p:nvSpPr>
        <p:spPr>
          <a:xfrm>
            <a:off x="395536" y="5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0" i="0" dirty="0" err="1">
                <a:solidFill>
                  <a:srgbClr val="404040"/>
                </a:solidFill>
                <a:effectLst/>
                <a:latin typeface="Inter"/>
              </a:rPr>
              <a:t>Metode-Metode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600" b="0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 Parameter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F03B31-F18E-41A7-8702-408B390B33C0}"/>
              </a:ext>
            </a:extLst>
          </p:cNvPr>
          <p:cNvSpPr txBox="1">
            <a:spLocks/>
          </p:cNvSpPr>
          <p:nvPr/>
        </p:nvSpPr>
        <p:spPr>
          <a:xfrm>
            <a:off x="395536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Prediksi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Harga Saham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algn="just"/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model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memprediksi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perubahan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saham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tukar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stokastik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melibatkan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memperkirakan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pergerakan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harga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historis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Simulasi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Dinamis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bidang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teknik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fisika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mensimulasikan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dinamika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sistem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gerakan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partikel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proses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aliran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fluida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Misalnya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mekanika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kita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persamaan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diferensial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memperkirakan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kecepatan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dan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posisi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partikel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waktu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tertentu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i="0" dirty="0">
              <a:solidFill>
                <a:srgbClr val="404040"/>
              </a:solidFill>
              <a:effectLst/>
              <a:latin typeface="Inter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391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PENUTUP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Simpan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latihan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 pada folder masing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dengan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nama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 file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latihan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+mj-ea"/>
                <a:cs typeface="Arial" panose="020B0604020202020204" pitchFamily="34" charset="0"/>
              </a:rPr>
              <a:t> 12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3205</TotalTime>
  <Words>205</Words>
  <Application>Microsoft Office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Cambria</vt:lpstr>
      <vt:lpstr>Inter</vt:lpstr>
      <vt:lpstr>Segoe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452</cp:revision>
  <cp:lastPrinted>2017-08-29T02:54:51Z</cp:lastPrinted>
  <dcterms:created xsi:type="dcterms:W3CDTF">2010-04-18T12:06:30Z</dcterms:created>
  <dcterms:modified xsi:type="dcterms:W3CDTF">2025-04-19T01:22:32Z</dcterms:modified>
</cp:coreProperties>
</file>