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8" r:id="rId3"/>
    <p:sldId id="291" r:id="rId4"/>
    <p:sldId id="289" r:id="rId5"/>
    <p:sldId id="292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1696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11/6/2023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797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ke-7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IDEOLOGI NASIONAL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0176" y="4786321"/>
            <a:ext cx="68307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Perbandingan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Ideologi</a:t>
            </a:r>
            <a:endParaRPr lang="en-U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24965" y="428604"/>
            <a:ext cx="72474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dan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Liberalisme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1428736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liberalisme</a:t>
            </a:r>
            <a:r>
              <a:rPr lang="en-US" sz="2000" dirty="0" smtClean="0"/>
              <a:t> </a:t>
            </a:r>
            <a:r>
              <a:rPr lang="en-US" sz="2000" dirty="0" err="1" smtClean="0"/>
              <a:t>dikarenakan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individualisme</a:t>
            </a:r>
            <a:r>
              <a:rPr lang="en-US" sz="2000" dirty="0" smtClean="0"/>
              <a:t> Barat yang </a:t>
            </a:r>
            <a:r>
              <a:rPr lang="en-US" sz="2000" dirty="0" err="1" smtClean="0"/>
              <a:t>mengutamakan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makhluknya</a:t>
            </a:r>
            <a:r>
              <a:rPr lang="en-US" sz="2000" dirty="0" smtClean="0"/>
              <a:t>, </a:t>
            </a:r>
            <a:r>
              <a:rPr lang="en-US" sz="2000" dirty="0" err="1" smtClean="0"/>
              <a:t>sedangkan</a:t>
            </a:r>
            <a:r>
              <a:rPr lang="en-US" sz="2000" dirty="0" smtClean="0"/>
              <a:t> </a:t>
            </a:r>
            <a:r>
              <a:rPr lang="en-US" sz="2000" dirty="0" err="1" smtClean="0"/>
              <a:t>paham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memandang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sekaligus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makhluk</a:t>
            </a:r>
            <a:r>
              <a:rPr lang="en-US" sz="2000" dirty="0" smtClean="0"/>
              <a:t>  </a:t>
            </a:r>
            <a:r>
              <a:rPr lang="en-US" sz="2000" dirty="0" err="1" smtClean="0"/>
              <a:t>sosial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57158" y="3000372"/>
            <a:ext cx="850112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Negara  liberal 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memeluk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menjalankan</a:t>
            </a:r>
            <a:r>
              <a:rPr lang="en-US" sz="2000" dirty="0" smtClean="0"/>
              <a:t>  </a:t>
            </a:r>
            <a:r>
              <a:rPr lang="en-US" sz="2000" dirty="0" err="1" smtClean="0"/>
              <a:t>agamanya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percaya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 </a:t>
            </a:r>
            <a:r>
              <a:rPr lang="en-US" sz="2000" dirty="0" err="1" smtClean="0"/>
              <a:t>Tuhan</a:t>
            </a:r>
            <a:r>
              <a:rPr lang="en-US" sz="2000" dirty="0" smtClean="0"/>
              <a:t>  </a:t>
            </a:r>
            <a:r>
              <a:rPr lang="en-US" sz="2000" dirty="0" err="1" smtClean="0"/>
              <a:t>atau</a:t>
            </a:r>
            <a:r>
              <a:rPr lang="en-US" sz="2000" dirty="0" smtClean="0"/>
              <a:t>  </a:t>
            </a:r>
            <a:r>
              <a:rPr lang="en-US" sz="2000" dirty="0" err="1" smtClean="0"/>
              <a:t>atheis</a:t>
            </a:r>
            <a:r>
              <a:rPr lang="en-US" sz="2000" dirty="0" smtClean="0"/>
              <a:t>,  </a:t>
            </a:r>
            <a:r>
              <a:rPr lang="en-US" sz="2000" dirty="0" err="1" smtClean="0"/>
              <a:t>bahkan</a:t>
            </a:r>
            <a:r>
              <a:rPr lang="en-US" sz="2000" dirty="0" smtClean="0"/>
              <a:t> 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 liberal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mengkritik</a:t>
            </a:r>
            <a:r>
              <a:rPr lang="en-US" sz="2000" dirty="0" smtClean="0"/>
              <a:t> agama.</a:t>
            </a:r>
          </a:p>
          <a:p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Ketuhanan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Maha</a:t>
            </a:r>
            <a:r>
              <a:rPr lang="en-US" sz="2000" dirty="0" smtClean="0"/>
              <a:t> </a:t>
            </a:r>
            <a:r>
              <a:rPr lang="en-US" sz="2000" dirty="0" err="1" smtClean="0"/>
              <a:t>Esa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57158" y="4935692"/>
            <a:ext cx="84296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Kekuatan</a:t>
            </a:r>
            <a:r>
              <a:rPr lang="en-US" sz="2000" dirty="0" smtClean="0"/>
              <a:t> </a:t>
            </a:r>
            <a:r>
              <a:rPr lang="en-US" sz="2000" dirty="0" err="1" smtClean="0"/>
              <a:t>liberalisme</a:t>
            </a:r>
            <a:r>
              <a:rPr lang="en-US" sz="2000" dirty="0" smtClean="0"/>
              <a:t> </a:t>
            </a:r>
            <a:r>
              <a:rPr lang="en-US" sz="2000" dirty="0" err="1" smtClean="0"/>
              <a:t>terletak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menampilkan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martabat</a:t>
            </a:r>
            <a:r>
              <a:rPr lang="en-US" sz="2000" dirty="0" smtClean="0"/>
              <a:t> </a:t>
            </a:r>
            <a:r>
              <a:rPr lang="en-US" sz="2000" dirty="0" err="1" smtClean="0"/>
              <a:t>transenden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bermodalkan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kebendaan</a:t>
            </a:r>
            <a:r>
              <a:rPr lang="en-US" sz="2000" dirty="0" smtClean="0"/>
              <a:t> </a:t>
            </a:r>
            <a:r>
              <a:rPr lang="en-US" sz="2000" dirty="0" err="1" smtClean="0"/>
              <a:t>pribadi</a:t>
            </a:r>
            <a:r>
              <a:rPr lang="en-US" sz="2000" dirty="0" smtClean="0"/>
              <a:t>. </a:t>
            </a:r>
            <a:endParaRPr lang="en-US" sz="2000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4348" y="357166"/>
            <a:ext cx="783419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Liberal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19346" y="428604"/>
            <a:ext cx="733886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Komunisme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428736"/>
            <a:ext cx="86439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Komunisme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pernah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diterima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kehidupan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masyarakat</a:t>
            </a:r>
            <a:r>
              <a:rPr lang="en-US" sz="2000" b="1" dirty="0" smtClean="0"/>
              <a:t> Indonesia. Hal </a:t>
            </a:r>
            <a:r>
              <a:rPr lang="en-US" sz="2000" b="1" dirty="0" err="1" smtClean="0"/>
              <a:t>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disebabkan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lazimnya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atheis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menolak</a:t>
            </a:r>
            <a:r>
              <a:rPr lang="en-US" sz="2000" b="1" dirty="0" smtClean="0"/>
              <a:t> agama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Negara. </a:t>
            </a:r>
            <a:r>
              <a:rPr lang="en-US" sz="2000" b="1" dirty="0" err="1" smtClean="0"/>
              <a:t>Sedangkan</a:t>
            </a:r>
            <a:r>
              <a:rPr lang="en-US" sz="2000" b="1" dirty="0" smtClean="0"/>
              <a:t> Indonesia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berdasar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Ketuhanan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Maha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Esa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pilihan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kreatif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proses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elektis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inkorporatif</a:t>
            </a:r>
            <a:r>
              <a:rPr lang="en-US" sz="2000" b="1" dirty="0" smtClean="0"/>
              <a:t>. 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285720" y="3517661"/>
            <a:ext cx="85011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Ideologi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menghormati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manusia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makhluk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individu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Prestasi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milik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individu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diakui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Ideologi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totaliter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membuka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pintu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sedikit</a:t>
            </a:r>
            <a:r>
              <a:rPr lang="en-US" sz="2000" b="1" dirty="0" smtClean="0"/>
              <a:t> pun </a:t>
            </a:r>
            <a:r>
              <a:rPr lang="en-US" sz="2000" b="1" dirty="0" err="1" smtClean="0"/>
              <a:t>terhadap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pikiran</a:t>
            </a:r>
            <a:r>
              <a:rPr lang="en-US" sz="2000" b="1" dirty="0" smtClean="0"/>
              <a:t> lain.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otoriter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menuntut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penganutnya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bersikap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dogmatis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ideologi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tertutup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Berbeda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Pancasila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terbuka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Pancasila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memberikan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kemungkinan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bahkan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menuntut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sikap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kritis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rasional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5DDC43-041F-44F8-9388-F5893A955A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428604"/>
            <a:ext cx="829586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Komunis</a:t>
            </a:r>
            <a:endParaRPr lang="en-US" sz="3600" b="1" cap="none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DC4EB1-2ACF-4928-88A0-01D4BC8B5BA5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266</Words>
  <Application>Microsoft Office PowerPoint</Application>
  <PresentationFormat>On-screen Show (4:3)</PresentationFormat>
  <Paragraphs>46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WR.3</cp:lastModifiedBy>
  <cp:revision>83</cp:revision>
  <dcterms:created xsi:type="dcterms:W3CDTF">2010-04-18T12:06:30Z</dcterms:created>
  <dcterms:modified xsi:type="dcterms:W3CDTF">2023-11-06T02:04:37Z</dcterms:modified>
</cp:coreProperties>
</file>