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6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57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2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8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8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C8073-67B1-4502-93FF-D47AFFC486B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43D6-187C-4C84-80FC-3071A5032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634" y="2362527"/>
            <a:ext cx="5053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4573" y="3470523"/>
            <a:ext cx="4949175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9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47535" y="118257"/>
            <a:ext cx="18869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Definisi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39989" y="2636331"/>
            <a:ext cx="68275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222222"/>
                </a:solidFill>
                <a:latin typeface="arial" panose="020B0604020202020204" pitchFamily="34" charset="0"/>
              </a:rPr>
              <a:t>Data Integration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222222"/>
                </a:solidFill>
                <a:latin typeface="arial" panose="020B0604020202020204" pitchFamily="34" charset="0"/>
              </a:rPr>
              <a:t>integrasi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data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menggabungkan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menyatukan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dua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lebih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data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dari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sumber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222222"/>
                </a:solidFill>
                <a:latin typeface="arial" panose="020B0604020202020204" pitchFamily="34" charset="0"/>
              </a:rPr>
              <a:t>database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berbeda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ke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sebuah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rial" panose="020B0604020202020204" pitchFamily="34" charset="0"/>
              </a:rPr>
              <a:t>penyimpanan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943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0699" y="108097"/>
            <a:ext cx="5467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Perlunya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2" name="Rectangle 1"/>
          <p:cNvSpPr/>
          <p:nvPr/>
        </p:nvSpPr>
        <p:spPr>
          <a:xfrm>
            <a:off x="974476" y="1785329"/>
            <a:ext cx="106109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Sebaran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Perusahaan</a:t>
            </a:r>
          </a:p>
          <a:p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Banyaknya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digital yang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tersebar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pelaporan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merugikan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4476" y="3616450"/>
            <a:ext cx="10800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Hilangnya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b="1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bernilai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komprehensif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kehilangan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kesempatan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bisnisnya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ditangani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 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7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0699" y="108097"/>
            <a:ext cx="54670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Perlunya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974477" y="1860967"/>
            <a:ext cx="10610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Bias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berpotensi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gagal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laporan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bias,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volume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Akibatnya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departemen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kesimpulan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berbeda-beda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74477" y="4044725"/>
            <a:ext cx="104218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b="1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Terkini</a:t>
            </a:r>
            <a:endParaRPr lang="en-US" b="1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terampil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Extract, Transformation and Load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(ETL)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tantangan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ETL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produktivitas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i="0" dirty="0">
              <a:solidFill>
                <a:srgbClr val="4A4A4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83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8631" y="189377"/>
            <a:ext cx="91548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Extract, Transformation and Load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(ETL)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5517" y="2017181"/>
            <a:ext cx="11314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mengolah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data-data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disimpan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data warehouse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25517" y="3721876"/>
            <a:ext cx="11314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mengakses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query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aplikasi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ETL.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mendefinisikan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4352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8631" y="189377"/>
            <a:ext cx="91548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Extract, Transformation and Load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(ETL) 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2813" y="2113795"/>
            <a:ext cx="11314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transform,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extract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Kendala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transform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sulitnya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dibersihkan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2813" y="4469101"/>
            <a:ext cx="11314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target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Cara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SQL script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macam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dihasilkan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986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6849" y="209697"/>
            <a:ext cx="106876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Perbedaan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4684" y="2009616"/>
            <a:ext cx="11131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penggabungan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penyatuan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manajeman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pengolahan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sempurna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menyelaraskan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4684" y="3680659"/>
            <a:ext cx="109685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mana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terhubung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lain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bermanfaat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pengintegrasian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seandainya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output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input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0301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515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Nurjoko Nurjoko</cp:lastModifiedBy>
  <cp:revision>22</cp:revision>
  <dcterms:created xsi:type="dcterms:W3CDTF">2020-03-21T03:40:31Z</dcterms:created>
  <dcterms:modified xsi:type="dcterms:W3CDTF">2021-09-28T15:36:01Z</dcterms:modified>
</cp:coreProperties>
</file>