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59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47535" y="118257"/>
            <a:ext cx="188692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Definisi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9989" y="2636331"/>
            <a:ext cx="68275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Data Integration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integrasi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data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menggabungkan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menyatukan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dua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lebih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data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dari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sumber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database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berbeda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ke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sebuah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penyimpanan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943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0699" y="108097"/>
            <a:ext cx="54670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Perlunya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974476" y="1785329"/>
            <a:ext cx="10610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Sebaran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Perusahaan</a:t>
            </a:r>
          </a:p>
          <a:p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digital yang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4476" y="3616450"/>
            <a:ext cx="10800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Hilangnya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b="1" dirty="0">
              <a:solidFill>
                <a:srgbClr val="4A4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bisnisnya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ditangani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 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74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0699" y="108097"/>
            <a:ext cx="54670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Perlunya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974477" y="1860967"/>
            <a:ext cx="106109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Bias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gagal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mengintegrasikan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bias,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volume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departemen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berbeda-beda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4477" y="4044725"/>
            <a:ext cx="104218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Terkini</a:t>
            </a:r>
            <a:endParaRPr lang="en-US" b="1" dirty="0">
              <a:solidFill>
                <a:srgbClr val="4A4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terampil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Extract, Transformation and Load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(ETL)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ETL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083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631" y="189377"/>
            <a:ext cx="91548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Extract, Transformation and Load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(ETL)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5517" y="2017181"/>
            <a:ext cx="113143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ETL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mengolah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data-data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disimpan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data warehouse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25517" y="3721876"/>
            <a:ext cx="11314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membaca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mengakses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query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ETL.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user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35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631" y="189377"/>
            <a:ext cx="91548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Extract, Transformation and Load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(ETL)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2813" y="2113795"/>
            <a:ext cx="11314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transform,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Kendala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transform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sulitnya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2813" y="4469101"/>
            <a:ext cx="113143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Load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target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Cara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SQL script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86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6849" y="209697"/>
            <a:ext cx="106876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Perbedaan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4684" y="2009616"/>
            <a:ext cx="11131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pengolahan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sempurna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menyelaraskan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4684" y="3680659"/>
            <a:ext cx="10968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terhubung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seandainya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output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input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03010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515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Nurjoko Nurjoko</cp:lastModifiedBy>
  <cp:revision>22</cp:revision>
  <dcterms:created xsi:type="dcterms:W3CDTF">2020-03-21T03:40:31Z</dcterms:created>
  <dcterms:modified xsi:type="dcterms:W3CDTF">2021-09-28T15:36:01Z</dcterms:modified>
</cp:coreProperties>
</file>