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30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18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232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50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57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585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175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780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54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23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18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85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9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29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7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23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45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38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 (Modul5)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Rieka</a:t>
            </a:r>
            <a:r>
              <a:rPr lang="en-US" dirty="0" smtClean="0"/>
              <a:t> </a:t>
            </a:r>
            <a:r>
              <a:rPr lang="en-US" dirty="0" err="1" smtClean="0"/>
              <a:t>Ramadhaniyah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31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Pemeriksaan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Buku</a:t>
            </a:r>
            <a:r>
              <a:rPr lang="en-US" dirty="0" smtClean="0"/>
              <a:t> 1 : </a:t>
            </a:r>
            <a:r>
              <a:rPr lang="en-US" dirty="0" err="1" smtClean="0"/>
              <a:t>Halaman</a:t>
            </a:r>
            <a:r>
              <a:rPr lang="en-US" dirty="0" smtClean="0"/>
              <a:t> </a:t>
            </a:r>
            <a:r>
              <a:rPr lang="en-US" dirty="0" smtClean="0"/>
              <a:t>133-148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rincian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133 :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134 – 135 :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Halama</a:t>
            </a:r>
            <a:r>
              <a:rPr lang="en-US" dirty="0" err="1" smtClean="0"/>
              <a:t>n</a:t>
            </a:r>
            <a:r>
              <a:rPr lang="en-US" dirty="0" smtClean="0"/>
              <a:t> 138 – 148 : SSP </a:t>
            </a:r>
            <a:r>
              <a:rPr lang="en-US" dirty="0" err="1" smtClean="0"/>
              <a:t>PPh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25</a:t>
            </a:r>
          </a:p>
          <a:p>
            <a:pPr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777820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Buku</a:t>
            </a:r>
            <a:r>
              <a:rPr lang="en-US" dirty="0"/>
              <a:t> 2 : </a:t>
            </a:r>
            <a:r>
              <a:rPr lang="en-US" dirty="0" err="1"/>
              <a:t>Halaman</a:t>
            </a:r>
            <a:r>
              <a:rPr lang="en-US" dirty="0"/>
              <a:t> </a:t>
            </a:r>
            <a:r>
              <a:rPr lang="en-US" dirty="0" smtClean="0"/>
              <a:t>98 -102</a:t>
            </a:r>
            <a:endParaRPr lang="en-US" dirty="0"/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98 - 99 : ICQ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. </a:t>
            </a:r>
            <a:r>
              <a:rPr lang="en-US" dirty="0" err="1" smtClean="0"/>
              <a:t>Pengisiannya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mengunakan</a:t>
            </a:r>
            <a:r>
              <a:rPr lang="en-US" dirty="0" smtClean="0"/>
              <a:t> </a:t>
            </a:r>
            <a:r>
              <a:rPr lang="en-US" dirty="0" err="1" smtClean="0"/>
              <a:t>ceklist</a:t>
            </a:r>
            <a:r>
              <a:rPr lang="en-US" dirty="0" smtClean="0"/>
              <a:t>, </a:t>
            </a:r>
            <a:r>
              <a:rPr lang="en-US" dirty="0" err="1" smtClean="0"/>
              <a:t>tanda</a:t>
            </a:r>
            <a:r>
              <a:rPr lang="en-US" dirty="0" smtClean="0"/>
              <a:t> minus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indeks</a:t>
            </a:r>
            <a:r>
              <a:rPr lang="en-US" dirty="0" smtClean="0"/>
              <a:t> KKP.</a:t>
            </a:r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100  : KKP G </a:t>
            </a:r>
            <a:r>
              <a:rPr lang="en-US" dirty="0" err="1" smtClean="0"/>
              <a:t>merupakan</a:t>
            </a:r>
            <a:r>
              <a:rPr lang="en-US" dirty="0" smtClean="0"/>
              <a:t> TS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101 : KKP G1 </a:t>
            </a:r>
            <a:r>
              <a:rPr lang="en-US" dirty="0" err="1" smtClean="0"/>
              <a:t>merupakan</a:t>
            </a:r>
            <a:r>
              <a:rPr lang="en-US" dirty="0" smtClean="0"/>
              <a:t> SS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endParaRPr lang="en-US" dirty="0" smtClean="0"/>
          </a:p>
          <a:p>
            <a:pPr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102 : KKP G2 </a:t>
            </a:r>
            <a:r>
              <a:rPr lang="en-US" dirty="0" err="1" smtClean="0"/>
              <a:t>merupakan</a:t>
            </a:r>
            <a:r>
              <a:rPr lang="en-US" dirty="0" smtClean="0"/>
              <a:t> SS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844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Prosedur</a:t>
            </a:r>
            <a:r>
              <a:rPr lang="en-US" dirty="0" smtClean="0"/>
              <a:t>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Menguji</a:t>
            </a:r>
            <a:r>
              <a:rPr lang="en-US" dirty="0" smtClean="0"/>
              <a:t> SPI </a:t>
            </a:r>
            <a:r>
              <a:rPr lang="en-US" dirty="0" err="1" smtClean="0"/>
              <a:t>melalui</a:t>
            </a:r>
            <a:r>
              <a:rPr lang="en-US" dirty="0" smtClean="0"/>
              <a:t> ICQ yang </a:t>
            </a:r>
            <a:r>
              <a:rPr lang="en-US" dirty="0" err="1" smtClean="0"/>
              <a:t>ada</a:t>
            </a:r>
            <a:endParaRPr lang="en-US" dirty="0" smtClean="0"/>
          </a:p>
          <a:p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/>
              <a:t>Dibayar</a:t>
            </a:r>
            <a:r>
              <a:rPr lang="en-US" dirty="0"/>
              <a:t> di </a:t>
            </a:r>
            <a:r>
              <a:rPr lang="en-US" dirty="0" err="1"/>
              <a:t>Muka</a:t>
            </a:r>
            <a:r>
              <a:rPr lang="en-US" dirty="0"/>
              <a:t> ( Prepaid Rent )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/>
              <a:t>rincian</a:t>
            </a:r>
            <a:r>
              <a:rPr lang="en-US" dirty="0"/>
              <a:t> (schedule) prepaid rent per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/>
              <a:t>. </a:t>
            </a:r>
            <a:endParaRPr lang="en-US" dirty="0" smtClean="0"/>
          </a:p>
          <a:p>
            <a:pPr>
              <a:buAutoNum type="arabicPeriod"/>
            </a:pPr>
            <a:r>
              <a:rPr lang="en-US" dirty="0" smtClean="0"/>
              <a:t>Check </a:t>
            </a:r>
            <a:r>
              <a:rPr lang="en-US" dirty="0" err="1"/>
              <a:t>ketelitian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mathematic (mathematical accuracy).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Cocokkan</a:t>
            </a:r>
            <a:r>
              <a:rPr lang="en-US" dirty="0" smtClean="0"/>
              <a:t> </a:t>
            </a:r>
            <a:r>
              <a:rPr lang="en-US" dirty="0" err="1"/>
              <a:t>saldo</a:t>
            </a:r>
            <a:r>
              <a:rPr lang="en-US" dirty="0"/>
              <a:t> prepaid rent per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(general ledger) prepaid rent</a:t>
            </a:r>
            <a:r>
              <a:rPr lang="en-US" dirty="0" smtClean="0"/>
              <a:t>.</a:t>
            </a:r>
          </a:p>
          <a:p>
            <a:pPr>
              <a:buAutoNum type="arabi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sewa</a:t>
            </a:r>
            <a:r>
              <a:rPr lang="en-US" dirty="0"/>
              <a:t> yang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dibebankan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perkiraan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sewa</a:t>
            </a:r>
            <a:r>
              <a:rPr lang="en-US" dirty="0"/>
              <a:t> (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prepaid rent ),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sewa</a:t>
            </a:r>
            <a:r>
              <a:rPr lang="en-US" dirty="0"/>
              <a:t> di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/>
              <a:t>usulan</a:t>
            </a:r>
            <a:r>
              <a:rPr lang="en-US" dirty="0"/>
              <a:t> audit adjustment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. </a:t>
            </a:r>
            <a:endParaRPr lang="en-US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2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5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Prosedur</a:t>
            </a:r>
            <a:r>
              <a:rPr lang="en-US" dirty="0" smtClean="0"/>
              <a:t>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 smtClean="0"/>
              <a:t>Premi</a:t>
            </a:r>
            <a:r>
              <a:rPr lang="en-US" dirty="0" smtClean="0"/>
              <a:t> </a:t>
            </a:r>
            <a:r>
              <a:rPr lang="en-US" dirty="0" err="1"/>
              <a:t>Asuransi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 di </a:t>
            </a:r>
            <a:r>
              <a:rPr lang="en-US" dirty="0" err="1" smtClean="0"/>
              <a:t>Muka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/>
              <a:t>rincian</a:t>
            </a:r>
            <a:r>
              <a:rPr lang="en-US" dirty="0"/>
              <a:t> prepaid insurance per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/>
              <a:t>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Cocokkan</a:t>
            </a:r>
            <a:r>
              <a:rPr lang="en-US" dirty="0" smtClean="0"/>
              <a:t> </a:t>
            </a:r>
            <a:r>
              <a:rPr lang="en-US" dirty="0" err="1"/>
              <a:t>saldo</a:t>
            </a:r>
            <a:r>
              <a:rPr lang="en-US" dirty="0"/>
              <a:t> prepaid insurance per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(general ledger) prepaid insurance.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Cocokkan</a:t>
            </a:r>
            <a:r>
              <a:rPr lang="en-US" dirty="0" smtClean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prepaid insurance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kertas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Periksa</a:t>
            </a:r>
            <a:r>
              <a:rPr lang="en-US" dirty="0" smtClean="0"/>
              <a:t> </a:t>
            </a:r>
            <a:r>
              <a:rPr lang="en-US" dirty="0"/>
              <a:t>polis </a:t>
            </a:r>
            <a:r>
              <a:rPr lang="en-US" dirty="0" err="1"/>
              <a:t>asuransi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cocokkan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polis </a:t>
            </a:r>
            <a:r>
              <a:rPr lang="en-US" dirty="0" err="1"/>
              <a:t>asuransi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rincian</a:t>
            </a:r>
            <a:r>
              <a:rPr lang="en-US" dirty="0"/>
              <a:t> prepaid insurance.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Periksa</a:t>
            </a:r>
            <a:r>
              <a:rPr lang="en-US" dirty="0" smtClean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pertanggungan</a:t>
            </a:r>
            <a:r>
              <a:rPr lang="en-US" dirty="0"/>
              <a:t> ( insurance coverage )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/>
              <a:t>usulan</a:t>
            </a:r>
            <a:r>
              <a:rPr lang="en-US" dirty="0"/>
              <a:t> audit adjustment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. </a:t>
            </a:r>
            <a:r>
              <a:rPr lang="en-US" dirty="0" err="1" smtClean="0"/>
              <a:t>Prosedur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9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0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Prosedur</a:t>
            </a:r>
            <a:r>
              <a:rPr lang="en-US" dirty="0" smtClean="0"/>
              <a:t>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smtClean="0"/>
              <a:t>Prepaid </a:t>
            </a:r>
            <a:r>
              <a:rPr lang="en-US" dirty="0"/>
              <a:t>Advertising </a:t>
            </a:r>
            <a:r>
              <a:rPr lang="en-US" dirty="0" smtClean="0"/>
              <a:t>(</a:t>
            </a: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)</a:t>
            </a:r>
          </a:p>
          <a:p>
            <a:pPr>
              <a:buAutoNum type="arabicPeriod"/>
            </a:pP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/>
              <a:t>rincian</a:t>
            </a:r>
            <a:r>
              <a:rPr lang="en-US" dirty="0"/>
              <a:t> prepaid Advertising per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 smtClean="0"/>
              <a:t>.</a:t>
            </a:r>
          </a:p>
          <a:p>
            <a:pPr>
              <a:buAutoNum type="arabicPeriod"/>
            </a:pPr>
            <a:r>
              <a:rPr lang="en-US" dirty="0" smtClean="0"/>
              <a:t>Check </a:t>
            </a:r>
            <a:r>
              <a:rPr lang="en-US" dirty="0"/>
              <a:t>footing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cocokkan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prepaid advertising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kertas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Periksa</a:t>
            </a:r>
            <a:r>
              <a:rPr lang="en-US" dirty="0" smtClean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(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iklan</a:t>
            </a:r>
            <a:r>
              <a:rPr lang="en-US" dirty="0"/>
              <a:t> di </a:t>
            </a:r>
            <a:r>
              <a:rPr lang="en-US" dirty="0" err="1"/>
              <a:t>tv</a:t>
            </a:r>
            <a:r>
              <a:rPr lang="en-US" dirty="0"/>
              <a:t>/radio/bill board 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(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barang-barang</a:t>
            </a:r>
            <a:r>
              <a:rPr lang="en-US" dirty="0"/>
              <a:t> souvenir ).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70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Prosedur</a:t>
            </a:r>
            <a:r>
              <a:rPr lang="en-US" dirty="0" smtClean="0"/>
              <a:t>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smtClean="0"/>
              <a:t>Prepaid </a:t>
            </a:r>
            <a:r>
              <a:rPr lang="en-US" dirty="0"/>
              <a:t>Taxes </a:t>
            </a:r>
            <a:r>
              <a:rPr lang="en-US" dirty="0" smtClean="0"/>
              <a:t>(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)</a:t>
            </a:r>
          </a:p>
          <a:p>
            <a:pPr>
              <a:buAutoNum type="arabicPeriod"/>
            </a:pP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/>
              <a:t>rincian</a:t>
            </a:r>
            <a:r>
              <a:rPr lang="en-US" dirty="0"/>
              <a:t> prepaid taxes </a:t>
            </a:r>
            <a:r>
              <a:rPr lang="en-US" dirty="0" err="1"/>
              <a:t>pertanggal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/>
              <a:t> (</a:t>
            </a:r>
            <a:r>
              <a:rPr lang="en-US" dirty="0" err="1"/>
              <a:t>rincian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per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di </a:t>
            </a:r>
            <a:r>
              <a:rPr lang="en-US" dirty="0" err="1"/>
              <a:t>campur</a:t>
            </a:r>
            <a:r>
              <a:rPr lang="en-US" dirty="0" smtClean="0"/>
              <a:t>).</a:t>
            </a:r>
          </a:p>
          <a:p>
            <a:pPr>
              <a:buAutoNum type="arabicPeriod"/>
            </a:pPr>
            <a:r>
              <a:rPr lang="en-US" dirty="0" smtClean="0"/>
              <a:t>Check </a:t>
            </a:r>
            <a:r>
              <a:rPr lang="en-US" dirty="0"/>
              <a:t>footing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cocokan</a:t>
            </a:r>
            <a:r>
              <a:rPr lang="en-US" dirty="0"/>
              <a:t> </a:t>
            </a:r>
            <a:r>
              <a:rPr lang="en-US" dirty="0" err="1"/>
              <a:t>saldonya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. 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, </a:t>
            </a:r>
            <a:r>
              <a:rPr lang="en-US" dirty="0" err="1"/>
              <a:t>bandingkan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prepaid taxes di </a:t>
            </a:r>
            <a:r>
              <a:rPr lang="en-US" dirty="0" err="1"/>
              <a:t>rincian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SPT PPH </a:t>
            </a:r>
            <a:r>
              <a:rPr lang="en-US" dirty="0" err="1"/>
              <a:t>Badan</a:t>
            </a:r>
            <a:r>
              <a:rPr lang="en-US" dirty="0"/>
              <a:t>. </a:t>
            </a:r>
            <a:endParaRPr lang="en-US" dirty="0" smtClean="0"/>
          </a:p>
          <a:p>
            <a:pPr>
              <a:buAutoNum type="arabicPeriod"/>
            </a:pPr>
            <a:r>
              <a:rPr lang="en-US" dirty="0" smtClean="0"/>
              <a:t>Di </a:t>
            </a:r>
            <a:r>
              <a:rPr lang="en-US" dirty="0" err="1"/>
              <a:t>dalam</a:t>
            </a:r>
            <a:r>
              <a:rPr lang="en-US" dirty="0"/>
              <a:t> top schedule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auditor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mencantumkan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perkiraan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auditor, </a:t>
            </a:r>
            <a:r>
              <a:rPr lang="en-US" dirty="0" err="1"/>
              <a:t>perkiraan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8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0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128</TotalTime>
  <Words>441</Words>
  <Application>Microsoft Office PowerPoint</Application>
  <PresentationFormat>Widescreen</PresentationFormat>
  <Paragraphs>44</Paragraphs>
  <Slides>8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Ion Boardroom</vt:lpstr>
      <vt:lpstr>Pemeriksaan Biaya Dibayar Dimuka (Modul5)</vt:lpstr>
      <vt:lpstr>Data Pemeriksaan</vt:lpstr>
      <vt:lpstr>Kertas Kerja Pemeriksaan</vt:lpstr>
      <vt:lpstr>Prosedur Audit</vt:lpstr>
      <vt:lpstr>Prosedur Audit</vt:lpstr>
      <vt:lpstr>Prosedur Audit</vt:lpstr>
      <vt:lpstr>Prosedur Audit</vt:lpstr>
      <vt:lpstr>Kertas Kerja Pemeriksaan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Pemeriksaan kas dan setara kas (modul 4)</dc:title>
  <dc:creator>ACER</dc:creator>
  <cp:lastModifiedBy>ACER</cp:lastModifiedBy>
  <cp:revision>10</cp:revision>
  <dcterms:created xsi:type="dcterms:W3CDTF">2020-06-05T01:36:37Z</dcterms:created>
  <dcterms:modified xsi:type="dcterms:W3CDTF">2020-06-14T17:34:48Z</dcterms:modified>
</cp:coreProperties>
</file>