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329" r:id="rId3"/>
    <p:sldId id="299" r:id="rId4"/>
    <p:sldId id="312" r:id="rId5"/>
    <p:sldId id="301" r:id="rId6"/>
    <p:sldId id="302" r:id="rId7"/>
    <p:sldId id="304" r:id="rId8"/>
    <p:sldId id="305" r:id="rId9"/>
    <p:sldId id="306" r:id="rId10"/>
    <p:sldId id="303" r:id="rId11"/>
    <p:sldId id="307" r:id="rId12"/>
    <p:sldId id="308" r:id="rId13"/>
    <p:sldId id="309" r:id="rId14"/>
    <p:sldId id="310" r:id="rId15"/>
    <p:sldId id="311" r:id="rId16"/>
    <p:sldId id="300" r:id="rId17"/>
  </p:sldIdLst>
  <p:sldSz cx="9144000" cy="6858000" type="screen4x3"/>
  <p:notesSz cx="7045325" cy="9345613"/>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2" autoAdjust="0"/>
    <p:restoredTop sz="94580" autoAdjust="0"/>
  </p:normalViewPr>
  <p:slideViewPr>
    <p:cSldViewPr>
      <p:cViewPr varScale="1">
        <p:scale>
          <a:sx n="100" d="100"/>
          <a:sy n="100" d="100"/>
        </p:scale>
        <p:origin x="180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2BACCF-CBEA-4108-952F-BE21627EBDD8}"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ID"/>
        </a:p>
      </dgm:t>
    </dgm:pt>
    <dgm:pt modelId="{4B79E883-95A3-4F50-AB63-159F0601250F}">
      <dgm:prSet phldrT="[Text]"/>
      <dgm:spPr/>
      <dgm:t>
        <a:bodyPr/>
        <a:lstStyle/>
        <a:p>
          <a:r>
            <a:rPr lang="en-ID" dirty="0" err="1">
              <a:latin typeface="Cambria" panose="02040503050406030204" pitchFamily="18" charset="0"/>
              <a:ea typeface="Cambria" panose="02040503050406030204" pitchFamily="18" charset="0"/>
            </a:rPr>
            <a:t>Tindak</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pidana</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terhadap</a:t>
          </a:r>
          <a:r>
            <a:rPr lang="en-ID" dirty="0">
              <a:latin typeface="Cambria" panose="02040503050406030204" pitchFamily="18" charset="0"/>
              <a:ea typeface="Cambria" panose="02040503050406030204" pitchFamily="18" charset="0"/>
            </a:rPr>
            <a:t> agama dan </a:t>
          </a:r>
          <a:r>
            <a:rPr lang="en-ID" dirty="0" err="1">
              <a:latin typeface="Cambria" panose="02040503050406030204" pitchFamily="18" charset="0"/>
              <a:ea typeface="Cambria" panose="02040503050406030204" pitchFamily="18" charset="0"/>
            </a:rPr>
            <a:t>kepercayaan</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Pasal</a:t>
          </a:r>
          <a:r>
            <a:rPr lang="en-ID" dirty="0">
              <a:latin typeface="Cambria" panose="02040503050406030204" pitchFamily="18" charset="0"/>
              <a:ea typeface="Cambria" panose="02040503050406030204" pitchFamily="18" charset="0"/>
            </a:rPr>
            <a:t> 300-302)</a:t>
          </a:r>
        </a:p>
      </dgm:t>
    </dgm:pt>
    <dgm:pt modelId="{D0E9F0DF-222E-44D5-9DAF-79F4E5E69C5D}" type="parTrans" cxnId="{A9D1C726-221C-44E3-B820-6B72DFB35402}">
      <dgm:prSet/>
      <dgm:spPr/>
      <dgm:t>
        <a:bodyPr/>
        <a:lstStyle/>
        <a:p>
          <a:endParaRPr lang="en-ID"/>
        </a:p>
      </dgm:t>
    </dgm:pt>
    <dgm:pt modelId="{560DD75C-1F50-494B-BB8B-CED8FBE576E3}" type="sibTrans" cxnId="{A9D1C726-221C-44E3-B820-6B72DFB35402}">
      <dgm:prSet/>
      <dgm:spPr/>
      <dgm:t>
        <a:bodyPr/>
        <a:lstStyle/>
        <a:p>
          <a:endParaRPr lang="en-ID"/>
        </a:p>
      </dgm:t>
    </dgm:pt>
    <dgm:pt modelId="{19BA8E55-C54A-4E14-BB9A-FFC516DBB2B7}">
      <dgm:prSet phldrT="[Text]"/>
      <dgm:spPr/>
      <dgm:t>
        <a:bodyPr/>
        <a:lstStyle/>
        <a:p>
          <a:r>
            <a:rPr lang="en-ID" dirty="0" err="1">
              <a:latin typeface="Cambria" panose="02040503050406030204" pitchFamily="18" charset="0"/>
              <a:ea typeface="Cambria" panose="02040503050406030204" pitchFamily="18" charset="0"/>
            </a:rPr>
            <a:t>Obyek</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perlindungan</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bagian</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ini</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ditekankan</a:t>
          </a:r>
          <a:r>
            <a:rPr lang="en-ID" dirty="0">
              <a:latin typeface="Cambria" panose="02040503050406030204" pitchFamily="18" charset="0"/>
              <a:ea typeface="Cambria" panose="02040503050406030204" pitchFamily="18" charset="0"/>
            </a:rPr>
            <a:t> pada agama dan </a:t>
          </a:r>
          <a:r>
            <a:rPr lang="en-ID" dirty="0" err="1">
              <a:latin typeface="Cambria" panose="02040503050406030204" pitchFamily="18" charset="0"/>
              <a:ea typeface="Cambria" panose="02040503050406030204" pitchFamily="18" charset="0"/>
            </a:rPr>
            <a:t>kepercayaan</a:t>
          </a:r>
          <a:endParaRPr lang="en-ID" dirty="0">
            <a:latin typeface="Cambria" panose="02040503050406030204" pitchFamily="18" charset="0"/>
            <a:ea typeface="Cambria" panose="02040503050406030204" pitchFamily="18" charset="0"/>
          </a:endParaRPr>
        </a:p>
      </dgm:t>
    </dgm:pt>
    <dgm:pt modelId="{DB7823DE-5375-4B45-B6CC-0C3AA7DEFF77}" type="parTrans" cxnId="{1C45C241-B1A0-4E18-A676-FDEAB3FA4DD9}">
      <dgm:prSet/>
      <dgm:spPr/>
      <dgm:t>
        <a:bodyPr/>
        <a:lstStyle/>
        <a:p>
          <a:endParaRPr lang="en-ID"/>
        </a:p>
      </dgm:t>
    </dgm:pt>
    <dgm:pt modelId="{E0B9FDB3-795C-4E29-8A6A-7E7116319A15}" type="sibTrans" cxnId="{1C45C241-B1A0-4E18-A676-FDEAB3FA4DD9}">
      <dgm:prSet/>
      <dgm:spPr/>
      <dgm:t>
        <a:bodyPr/>
        <a:lstStyle/>
        <a:p>
          <a:endParaRPr lang="en-ID"/>
        </a:p>
      </dgm:t>
    </dgm:pt>
    <dgm:pt modelId="{659726EF-1C35-4286-B782-9E77EEB3DAE9}">
      <dgm:prSet phldrT="[Text]"/>
      <dgm:spPr/>
      <dgm:t>
        <a:bodyPr/>
        <a:lstStyle/>
        <a:p>
          <a:r>
            <a:rPr lang="en-ID" dirty="0" err="1">
              <a:latin typeface="Cambria" panose="02040503050406030204" pitchFamily="18" charset="0"/>
              <a:ea typeface="Cambria" panose="02040503050406030204" pitchFamily="18" charset="0"/>
            </a:rPr>
            <a:t>Tindak</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pidana</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terhadap</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kehidupan</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beragama</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atau</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kepercayaan</a:t>
          </a:r>
          <a:r>
            <a:rPr lang="en-ID" dirty="0">
              <a:latin typeface="Cambria" panose="02040503050406030204" pitchFamily="18" charset="0"/>
              <a:ea typeface="Cambria" panose="02040503050406030204" pitchFamily="18" charset="0"/>
            </a:rPr>
            <a:t> dan </a:t>
          </a:r>
          <a:r>
            <a:rPr lang="en-ID" dirty="0" err="1">
              <a:latin typeface="Cambria" panose="02040503050406030204" pitchFamily="18" charset="0"/>
              <a:ea typeface="Cambria" panose="02040503050406030204" pitchFamily="18" charset="0"/>
            </a:rPr>
            <a:t>sarana</a:t>
          </a:r>
          <a:r>
            <a:rPr lang="en-ID" dirty="0">
              <a:latin typeface="Cambria" panose="02040503050406030204" pitchFamily="18" charset="0"/>
              <a:ea typeface="Cambria" panose="02040503050406030204" pitchFamily="18" charset="0"/>
            </a:rPr>
            <a:t> ibadah (</a:t>
          </a:r>
          <a:r>
            <a:rPr lang="en-ID" dirty="0" err="1">
              <a:latin typeface="Cambria" panose="02040503050406030204" pitchFamily="18" charset="0"/>
              <a:ea typeface="Cambria" panose="02040503050406030204" pitchFamily="18" charset="0"/>
            </a:rPr>
            <a:t>Pasal</a:t>
          </a:r>
          <a:r>
            <a:rPr lang="en-ID" dirty="0">
              <a:latin typeface="Cambria" panose="02040503050406030204" pitchFamily="18" charset="0"/>
              <a:ea typeface="Cambria" panose="02040503050406030204" pitchFamily="18" charset="0"/>
            </a:rPr>
            <a:t> 303- 305)</a:t>
          </a:r>
        </a:p>
      </dgm:t>
    </dgm:pt>
    <dgm:pt modelId="{4D58DDDB-0024-4662-A77E-16176E034F96}" type="parTrans" cxnId="{49517A96-E9E4-4506-95A9-45F5BA0B8079}">
      <dgm:prSet/>
      <dgm:spPr/>
      <dgm:t>
        <a:bodyPr/>
        <a:lstStyle/>
        <a:p>
          <a:endParaRPr lang="en-ID"/>
        </a:p>
      </dgm:t>
    </dgm:pt>
    <dgm:pt modelId="{223AA446-8D20-49FD-866A-FE3235DF022A}" type="sibTrans" cxnId="{49517A96-E9E4-4506-95A9-45F5BA0B8079}">
      <dgm:prSet/>
      <dgm:spPr/>
      <dgm:t>
        <a:bodyPr/>
        <a:lstStyle/>
        <a:p>
          <a:endParaRPr lang="en-ID"/>
        </a:p>
      </dgm:t>
    </dgm:pt>
    <dgm:pt modelId="{B9E8D603-16C9-4B98-9AD9-A62A7AE693E8}">
      <dgm:prSet phldrT="[Text]"/>
      <dgm:spPr/>
      <dgm:t>
        <a:bodyPr/>
        <a:lstStyle/>
        <a:p>
          <a:pPr algn="l"/>
          <a:r>
            <a:rPr lang="en-ID" dirty="0" err="1">
              <a:latin typeface="Cambria" panose="02040503050406030204" pitchFamily="18" charset="0"/>
              <a:ea typeface="Cambria" panose="02040503050406030204" pitchFamily="18" charset="0"/>
            </a:rPr>
            <a:t>Obyek</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perlindungannya</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ditekankan</a:t>
          </a:r>
          <a:r>
            <a:rPr lang="en-ID" dirty="0">
              <a:latin typeface="Cambria" panose="02040503050406030204" pitchFamily="18" charset="0"/>
              <a:ea typeface="Cambria" panose="02040503050406030204" pitchFamily="18" charset="0"/>
            </a:rPr>
            <a:t> pada </a:t>
          </a:r>
          <a:r>
            <a:rPr lang="en-ID" dirty="0" err="1">
              <a:latin typeface="Cambria" panose="02040503050406030204" pitchFamily="18" charset="0"/>
              <a:ea typeface="Cambria" panose="02040503050406030204" pitchFamily="18" charset="0"/>
            </a:rPr>
            <a:t>kehidupan</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beragama</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atau</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berkepercayaan</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serta</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sarana</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peribadatan</a:t>
          </a:r>
          <a:endParaRPr lang="en-ID" dirty="0">
            <a:latin typeface="Cambria" panose="02040503050406030204" pitchFamily="18" charset="0"/>
            <a:ea typeface="Cambria" panose="02040503050406030204" pitchFamily="18" charset="0"/>
          </a:endParaRPr>
        </a:p>
      </dgm:t>
    </dgm:pt>
    <dgm:pt modelId="{DEAA3C10-ED97-49E1-BB3D-AC4D35CE6C4A}" type="parTrans" cxnId="{8B7AA38A-C584-49AA-AA6C-2EEBFB57D16E}">
      <dgm:prSet/>
      <dgm:spPr/>
      <dgm:t>
        <a:bodyPr/>
        <a:lstStyle/>
        <a:p>
          <a:endParaRPr lang="en-ID"/>
        </a:p>
      </dgm:t>
    </dgm:pt>
    <dgm:pt modelId="{EBFFA2FB-B932-4DEC-80AA-8237F1CB66A9}" type="sibTrans" cxnId="{8B7AA38A-C584-49AA-AA6C-2EEBFB57D16E}">
      <dgm:prSet/>
      <dgm:spPr/>
      <dgm:t>
        <a:bodyPr/>
        <a:lstStyle/>
        <a:p>
          <a:endParaRPr lang="en-ID"/>
        </a:p>
      </dgm:t>
    </dgm:pt>
    <dgm:pt modelId="{120DDB03-50D9-4BB2-836E-FB22C28A4C5C}" type="pres">
      <dgm:prSet presAssocID="{922BACCF-CBEA-4108-952F-BE21627EBDD8}" presName="Name0" presStyleCnt="0">
        <dgm:presLayoutVars>
          <dgm:dir/>
          <dgm:animLvl val="lvl"/>
          <dgm:resizeHandles val="exact"/>
        </dgm:presLayoutVars>
      </dgm:prSet>
      <dgm:spPr/>
    </dgm:pt>
    <dgm:pt modelId="{FE1FB540-2369-4B58-B9F6-8933598593DA}" type="pres">
      <dgm:prSet presAssocID="{4B79E883-95A3-4F50-AB63-159F0601250F}" presName="linNode" presStyleCnt="0"/>
      <dgm:spPr/>
    </dgm:pt>
    <dgm:pt modelId="{5169586D-CE2F-432F-ABB2-7200E07B43C2}" type="pres">
      <dgm:prSet presAssocID="{4B79E883-95A3-4F50-AB63-159F0601250F}" presName="parentText" presStyleLbl="node1" presStyleIdx="0" presStyleCnt="2">
        <dgm:presLayoutVars>
          <dgm:chMax val="1"/>
          <dgm:bulletEnabled val="1"/>
        </dgm:presLayoutVars>
      </dgm:prSet>
      <dgm:spPr/>
    </dgm:pt>
    <dgm:pt modelId="{676990CC-6900-4E39-9FAE-C0010F94D754}" type="pres">
      <dgm:prSet presAssocID="{4B79E883-95A3-4F50-AB63-159F0601250F}" presName="descendantText" presStyleLbl="alignAccFollowNode1" presStyleIdx="0" presStyleCnt="2">
        <dgm:presLayoutVars>
          <dgm:bulletEnabled val="1"/>
        </dgm:presLayoutVars>
      </dgm:prSet>
      <dgm:spPr/>
    </dgm:pt>
    <dgm:pt modelId="{53A4E326-BA96-40F4-BCB5-1C6019F5B934}" type="pres">
      <dgm:prSet presAssocID="{560DD75C-1F50-494B-BB8B-CED8FBE576E3}" presName="sp" presStyleCnt="0"/>
      <dgm:spPr/>
    </dgm:pt>
    <dgm:pt modelId="{5F9EF91D-7E31-473D-A4B9-41C335E4858F}" type="pres">
      <dgm:prSet presAssocID="{659726EF-1C35-4286-B782-9E77EEB3DAE9}" presName="linNode" presStyleCnt="0"/>
      <dgm:spPr/>
    </dgm:pt>
    <dgm:pt modelId="{D46CA4BF-18A7-47C6-97FD-CA85AC085FD6}" type="pres">
      <dgm:prSet presAssocID="{659726EF-1C35-4286-B782-9E77EEB3DAE9}" presName="parentText" presStyleLbl="node1" presStyleIdx="1" presStyleCnt="2">
        <dgm:presLayoutVars>
          <dgm:chMax val="1"/>
          <dgm:bulletEnabled val="1"/>
        </dgm:presLayoutVars>
      </dgm:prSet>
      <dgm:spPr/>
    </dgm:pt>
    <dgm:pt modelId="{D6B3A572-9C5F-48B5-8DB0-7B139EA0DD5A}" type="pres">
      <dgm:prSet presAssocID="{659726EF-1C35-4286-B782-9E77EEB3DAE9}" presName="descendantText" presStyleLbl="alignAccFollowNode1" presStyleIdx="1" presStyleCnt="2">
        <dgm:presLayoutVars>
          <dgm:bulletEnabled val="1"/>
        </dgm:presLayoutVars>
      </dgm:prSet>
      <dgm:spPr/>
    </dgm:pt>
  </dgm:ptLst>
  <dgm:cxnLst>
    <dgm:cxn modelId="{A9D1C726-221C-44E3-B820-6B72DFB35402}" srcId="{922BACCF-CBEA-4108-952F-BE21627EBDD8}" destId="{4B79E883-95A3-4F50-AB63-159F0601250F}" srcOrd="0" destOrd="0" parTransId="{D0E9F0DF-222E-44D5-9DAF-79F4E5E69C5D}" sibTransId="{560DD75C-1F50-494B-BB8B-CED8FBE576E3}"/>
    <dgm:cxn modelId="{874D702C-F912-4E6A-9A6C-DFAB4770E334}" type="presOf" srcId="{B9E8D603-16C9-4B98-9AD9-A62A7AE693E8}" destId="{D6B3A572-9C5F-48B5-8DB0-7B139EA0DD5A}" srcOrd="0" destOrd="0" presId="urn:microsoft.com/office/officeart/2005/8/layout/vList5"/>
    <dgm:cxn modelId="{B47F8D3F-D322-4047-9BD5-DB0A7B39F285}" type="presOf" srcId="{659726EF-1C35-4286-B782-9E77EEB3DAE9}" destId="{D46CA4BF-18A7-47C6-97FD-CA85AC085FD6}" srcOrd="0" destOrd="0" presId="urn:microsoft.com/office/officeart/2005/8/layout/vList5"/>
    <dgm:cxn modelId="{1C45C241-B1A0-4E18-A676-FDEAB3FA4DD9}" srcId="{4B79E883-95A3-4F50-AB63-159F0601250F}" destId="{19BA8E55-C54A-4E14-BB9A-FFC516DBB2B7}" srcOrd="0" destOrd="0" parTransId="{DB7823DE-5375-4B45-B6CC-0C3AA7DEFF77}" sibTransId="{E0B9FDB3-795C-4E29-8A6A-7E7116319A15}"/>
    <dgm:cxn modelId="{38826E7D-91EF-4D3A-B89C-7F045EEB322E}" type="presOf" srcId="{922BACCF-CBEA-4108-952F-BE21627EBDD8}" destId="{120DDB03-50D9-4BB2-836E-FB22C28A4C5C}" srcOrd="0" destOrd="0" presId="urn:microsoft.com/office/officeart/2005/8/layout/vList5"/>
    <dgm:cxn modelId="{8B7AA38A-C584-49AA-AA6C-2EEBFB57D16E}" srcId="{659726EF-1C35-4286-B782-9E77EEB3DAE9}" destId="{B9E8D603-16C9-4B98-9AD9-A62A7AE693E8}" srcOrd="0" destOrd="0" parTransId="{DEAA3C10-ED97-49E1-BB3D-AC4D35CE6C4A}" sibTransId="{EBFFA2FB-B932-4DEC-80AA-8237F1CB66A9}"/>
    <dgm:cxn modelId="{49517A96-E9E4-4506-95A9-45F5BA0B8079}" srcId="{922BACCF-CBEA-4108-952F-BE21627EBDD8}" destId="{659726EF-1C35-4286-B782-9E77EEB3DAE9}" srcOrd="1" destOrd="0" parTransId="{4D58DDDB-0024-4662-A77E-16176E034F96}" sibTransId="{223AA446-8D20-49FD-866A-FE3235DF022A}"/>
    <dgm:cxn modelId="{A21E63AC-87DD-4415-ACC4-13086182245A}" type="presOf" srcId="{19BA8E55-C54A-4E14-BB9A-FFC516DBB2B7}" destId="{676990CC-6900-4E39-9FAE-C0010F94D754}" srcOrd="0" destOrd="0" presId="urn:microsoft.com/office/officeart/2005/8/layout/vList5"/>
    <dgm:cxn modelId="{7D2084EF-7631-4F1C-B7EB-7702B7106796}" type="presOf" srcId="{4B79E883-95A3-4F50-AB63-159F0601250F}" destId="{5169586D-CE2F-432F-ABB2-7200E07B43C2}" srcOrd="0" destOrd="0" presId="urn:microsoft.com/office/officeart/2005/8/layout/vList5"/>
    <dgm:cxn modelId="{936206D6-6414-4FC2-BF45-22F3FB369243}" type="presParOf" srcId="{120DDB03-50D9-4BB2-836E-FB22C28A4C5C}" destId="{FE1FB540-2369-4B58-B9F6-8933598593DA}" srcOrd="0" destOrd="0" presId="urn:microsoft.com/office/officeart/2005/8/layout/vList5"/>
    <dgm:cxn modelId="{9CD229A7-43A8-4CA5-BDDA-F13AED5DCA1D}" type="presParOf" srcId="{FE1FB540-2369-4B58-B9F6-8933598593DA}" destId="{5169586D-CE2F-432F-ABB2-7200E07B43C2}" srcOrd="0" destOrd="0" presId="urn:microsoft.com/office/officeart/2005/8/layout/vList5"/>
    <dgm:cxn modelId="{41931C08-CD9A-4FDC-8EFF-F24B51B2F561}" type="presParOf" srcId="{FE1FB540-2369-4B58-B9F6-8933598593DA}" destId="{676990CC-6900-4E39-9FAE-C0010F94D754}" srcOrd="1" destOrd="0" presId="urn:microsoft.com/office/officeart/2005/8/layout/vList5"/>
    <dgm:cxn modelId="{716B2C7B-3329-40C0-9F82-6D16AD7779B7}" type="presParOf" srcId="{120DDB03-50D9-4BB2-836E-FB22C28A4C5C}" destId="{53A4E326-BA96-40F4-BCB5-1C6019F5B934}" srcOrd="1" destOrd="0" presId="urn:microsoft.com/office/officeart/2005/8/layout/vList5"/>
    <dgm:cxn modelId="{CEA1DEC8-5B92-41FC-A82D-34D9CC353BAB}" type="presParOf" srcId="{120DDB03-50D9-4BB2-836E-FB22C28A4C5C}" destId="{5F9EF91D-7E31-473D-A4B9-41C335E4858F}" srcOrd="2" destOrd="0" presId="urn:microsoft.com/office/officeart/2005/8/layout/vList5"/>
    <dgm:cxn modelId="{798E2E9C-4C62-4638-96A7-F8303DC97A6F}" type="presParOf" srcId="{5F9EF91D-7E31-473D-A4B9-41C335E4858F}" destId="{D46CA4BF-18A7-47C6-97FD-CA85AC085FD6}" srcOrd="0" destOrd="0" presId="urn:microsoft.com/office/officeart/2005/8/layout/vList5"/>
    <dgm:cxn modelId="{9A47F6E2-C700-4ACE-B5F8-3E533929397C}" type="presParOf" srcId="{5F9EF91D-7E31-473D-A4B9-41C335E4858F}" destId="{D6B3A572-9C5F-48B5-8DB0-7B139EA0DD5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990CC-6900-4E39-9FAE-C0010F94D754}">
      <dsp:nvSpPr>
        <dsp:cNvPr id="0" name=""/>
        <dsp:cNvSpPr/>
      </dsp:nvSpPr>
      <dsp:spPr>
        <a:xfrm rot="5400000">
          <a:off x="4588885" y="-1456172"/>
          <a:ext cx="1804556" cy="516815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ID" sz="2700" kern="1200" dirty="0" err="1">
              <a:latin typeface="Cambria" panose="02040503050406030204" pitchFamily="18" charset="0"/>
              <a:ea typeface="Cambria" panose="02040503050406030204" pitchFamily="18" charset="0"/>
            </a:rPr>
            <a:t>Obyek</a:t>
          </a:r>
          <a:r>
            <a:rPr lang="en-ID" sz="2700" kern="1200" dirty="0">
              <a:latin typeface="Cambria" panose="02040503050406030204" pitchFamily="18" charset="0"/>
              <a:ea typeface="Cambria" panose="02040503050406030204" pitchFamily="18" charset="0"/>
            </a:rPr>
            <a:t> </a:t>
          </a:r>
          <a:r>
            <a:rPr lang="en-ID" sz="2700" kern="1200" dirty="0" err="1">
              <a:latin typeface="Cambria" panose="02040503050406030204" pitchFamily="18" charset="0"/>
              <a:ea typeface="Cambria" panose="02040503050406030204" pitchFamily="18" charset="0"/>
            </a:rPr>
            <a:t>perlindungan</a:t>
          </a:r>
          <a:r>
            <a:rPr lang="en-ID" sz="2700" kern="1200" dirty="0">
              <a:latin typeface="Cambria" panose="02040503050406030204" pitchFamily="18" charset="0"/>
              <a:ea typeface="Cambria" panose="02040503050406030204" pitchFamily="18" charset="0"/>
            </a:rPr>
            <a:t> </a:t>
          </a:r>
          <a:r>
            <a:rPr lang="en-ID" sz="2700" kern="1200" dirty="0" err="1">
              <a:latin typeface="Cambria" panose="02040503050406030204" pitchFamily="18" charset="0"/>
              <a:ea typeface="Cambria" panose="02040503050406030204" pitchFamily="18" charset="0"/>
            </a:rPr>
            <a:t>bagian</a:t>
          </a:r>
          <a:r>
            <a:rPr lang="en-ID" sz="2700" kern="1200" dirty="0">
              <a:latin typeface="Cambria" panose="02040503050406030204" pitchFamily="18" charset="0"/>
              <a:ea typeface="Cambria" panose="02040503050406030204" pitchFamily="18" charset="0"/>
            </a:rPr>
            <a:t> </a:t>
          </a:r>
          <a:r>
            <a:rPr lang="en-ID" sz="2700" kern="1200" dirty="0" err="1">
              <a:latin typeface="Cambria" panose="02040503050406030204" pitchFamily="18" charset="0"/>
              <a:ea typeface="Cambria" panose="02040503050406030204" pitchFamily="18" charset="0"/>
            </a:rPr>
            <a:t>ini</a:t>
          </a:r>
          <a:r>
            <a:rPr lang="en-ID" sz="2700" kern="1200" dirty="0">
              <a:latin typeface="Cambria" panose="02040503050406030204" pitchFamily="18" charset="0"/>
              <a:ea typeface="Cambria" panose="02040503050406030204" pitchFamily="18" charset="0"/>
            </a:rPr>
            <a:t> </a:t>
          </a:r>
          <a:r>
            <a:rPr lang="en-ID" sz="2700" kern="1200" dirty="0" err="1">
              <a:latin typeface="Cambria" panose="02040503050406030204" pitchFamily="18" charset="0"/>
              <a:ea typeface="Cambria" panose="02040503050406030204" pitchFamily="18" charset="0"/>
            </a:rPr>
            <a:t>ditekankan</a:t>
          </a:r>
          <a:r>
            <a:rPr lang="en-ID" sz="2700" kern="1200" dirty="0">
              <a:latin typeface="Cambria" panose="02040503050406030204" pitchFamily="18" charset="0"/>
              <a:ea typeface="Cambria" panose="02040503050406030204" pitchFamily="18" charset="0"/>
            </a:rPr>
            <a:t> pada agama dan </a:t>
          </a:r>
          <a:r>
            <a:rPr lang="en-ID" sz="2700" kern="1200" dirty="0" err="1">
              <a:latin typeface="Cambria" panose="02040503050406030204" pitchFamily="18" charset="0"/>
              <a:ea typeface="Cambria" panose="02040503050406030204" pitchFamily="18" charset="0"/>
            </a:rPr>
            <a:t>kepercayaan</a:t>
          </a:r>
          <a:endParaRPr lang="en-ID" sz="2700" kern="1200" dirty="0">
            <a:latin typeface="Cambria" panose="02040503050406030204" pitchFamily="18" charset="0"/>
            <a:ea typeface="Cambria" panose="02040503050406030204" pitchFamily="18" charset="0"/>
          </a:endParaRPr>
        </a:p>
      </dsp:txBody>
      <dsp:txXfrm rot="-5400000">
        <a:off x="2907087" y="313717"/>
        <a:ext cx="5080062" cy="1628374"/>
      </dsp:txXfrm>
    </dsp:sp>
    <dsp:sp modelId="{5169586D-CE2F-432F-ABB2-7200E07B43C2}">
      <dsp:nvSpPr>
        <dsp:cNvPr id="0" name=""/>
        <dsp:cNvSpPr/>
      </dsp:nvSpPr>
      <dsp:spPr>
        <a:xfrm>
          <a:off x="0" y="56"/>
          <a:ext cx="2907086" cy="225569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ID" sz="2200" kern="1200" dirty="0" err="1">
              <a:latin typeface="Cambria" panose="02040503050406030204" pitchFamily="18" charset="0"/>
              <a:ea typeface="Cambria" panose="02040503050406030204" pitchFamily="18" charset="0"/>
            </a:rPr>
            <a:t>Tindak</a:t>
          </a:r>
          <a:r>
            <a:rPr lang="en-ID" sz="2200" kern="1200" dirty="0">
              <a:latin typeface="Cambria" panose="02040503050406030204" pitchFamily="18" charset="0"/>
              <a:ea typeface="Cambria" panose="02040503050406030204" pitchFamily="18" charset="0"/>
            </a:rPr>
            <a:t> </a:t>
          </a:r>
          <a:r>
            <a:rPr lang="en-ID" sz="2200" kern="1200" dirty="0" err="1">
              <a:latin typeface="Cambria" panose="02040503050406030204" pitchFamily="18" charset="0"/>
              <a:ea typeface="Cambria" panose="02040503050406030204" pitchFamily="18" charset="0"/>
            </a:rPr>
            <a:t>pidana</a:t>
          </a:r>
          <a:r>
            <a:rPr lang="en-ID" sz="2200" kern="1200" dirty="0">
              <a:latin typeface="Cambria" panose="02040503050406030204" pitchFamily="18" charset="0"/>
              <a:ea typeface="Cambria" panose="02040503050406030204" pitchFamily="18" charset="0"/>
            </a:rPr>
            <a:t> </a:t>
          </a:r>
          <a:r>
            <a:rPr lang="en-ID" sz="2200" kern="1200" dirty="0" err="1">
              <a:latin typeface="Cambria" panose="02040503050406030204" pitchFamily="18" charset="0"/>
              <a:ea typeface="Cambria" panose="02040503050406030204" pitchFamily="18" charset="0"/>
            </a:rPr>
            <a:t>terhadap</a:t>
          </a:r>
          <a:r>
            <a:rPr lang="en-ID" sz="2200" kern="1200" dirty="0">
              <a:latin typeface="Cambria" panose="02040503050406030204" pitchFamily="18" charset="0"/>
              <a:ea typeface="Cambria" panose="02040503050406030204" pitchFamily="18" charset="0"/>
            </a:rPr>
            <a:t> agama dan </a:t>
          </a:r>
          <a:r>
            <a:rPr lang="en-ID" sz="2200" kern="1200" dirty="0" err="1">
              <a:latin typeface="Cambria" panose="02040503050406030204" pitchFamily="18" charset="0"/>
              <a:ea typeface="Cambria" panose="02040503050406030204" pitchFamily="18" charset="0"/>
            </a:rPr>
            <a:t>kepercayaan</a:t>
          </a:r>
          <a:r>
            <a:rPr lang="en-ID" sz="2200" kern="1200" dirty="0">
              <a:latin typeface="Cambria" panose="02040503050406030204" pitchFamily="18" charset="0"/>
              <a:ea typeface="Cambria" panose="02040503050406030204" pitchFamily="18" charset="0"/>
            </a:rPr>
            <a:t> (</a:t>
          </a:r>
          <a:r>
            <a:rPr lang="en-ID" sz="2200" kern="1200" dirty="0" err="1">
              <a:latin typeface="Cambria" panose="02040503050406030204" pitchFamily="18" charset="0"/>
              <a:ea typeface="Cambria" panose="02040503050406030204" pitchFamily="18" charset="0"/>
            </a:rPr>
            <a:t>Pasal</a:t>
          </a:r>
          <a:r>
            <a:rPr lang="en-ID" sz="2200" kern="1200" dirty="0">
              <a:latin typeface="Cambria" panose="02040503050406030204" pitchFamily="18" charset="0"/>
              <a:ea typeface="Cambria" panose="02040503050406030204" pitchFamily="18" charset="0"/>
            </a:rPr>
            <a:t> 300-302)</a:t>
          </a:r>
        </a:p>
      </dsp:txBody>
      <dsp:txXfrm>
        <a:off x="110114" y="110170"/>
        <a:ext cx="2686858" cy="2035467"/>
      </dsp:txXfrm>
    </dsp:sp>
    <dsp:sp modelId="{D6B3A572-9C5F-48B5-8DB0-7B139EA0DD5A}">
      <dsp:nvSpPr>
        <dsp:cNvPr id="0" name=""/>
        <dsp:cNvSpPr/>
      </dsp:nvSpPr>
      <dsp:spPr>
        <a:xfrm rot="5400000">
          <a:off x="4588885" y="912307"/>
          <a:ext cx="1804556" cy="5168153"/>
        </a:xfrm>
        <a:prstGeom prst="round2Same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ID" sz="2700" kern="1200" dirty="0" err="1">
              <a:latin typeface="Cambria" panose="02040503050406030204" pitchFamily="18" charset="0"/>
              <a:ea typeface="Cambria" panose="02040503050406030204" pitchFamily="18" charset="0"/>
            </a:rPr>
            <a:t>Obyek</a:t>
          </a:r>
          <a:r>
            <a:rPr lang="en-ID" sz="2700" kern="1200" dirty="0">
              <a:latin typeface="Cambria" panose="02040503050406030204" pitchFamily="18" charset="0"/>
              <a:ea typeface="Cambria" panose="02040503050406030204" pitchFamily="18" charset="0"/>
            </a:rPr>
            <a:t> </a:t>
          </a:r>
          <a:r>
            <a:rPr lang="en-ID" sz="2700" kern="1200" dirty="0" err="1">
              <a:latin typeface="Cambria" panose="02040503050406030204" pitchFamily="18" charset="0"/>
              <a:ea typeface="Cambria" panose="02040503050406030204" pitchFamily="18" charset="0"/>
            </a:rPr>
            <a:t>perlindungannya</a:t>
          </a:r>
          <a:r>
            <a:rPr lang="en-ID" sz="2700" kern="1200" dirty="0">
              <a:latin typeface="Cambria" panose="02040503050406030204" pitchFamily="18" charset="0"/>
              <a:ea typeface="Cambria" panose="02040503050406030204" pitchFamily="18" charset="0"/>
            </a:rPr>
            <a:t> </a:t>
          </a:r>
          <a:r>
            <a:rPr lang="en-ID" sz="2700" kern="1200" dirty="0" err="1">
              <a:latin typeface="Cambria" panose="02040503050406030204" pitchFamily="18" charset="0"/>
              <a:ea typeface="Cambria" panose="02040503050406030204" pitchFamily="18" charset="0"/>
            </a:rPr>
            <a:t>ditekankan</a:t>
          </a:r>
          <a:r>
            <a:rPr lang="en-ID" sz="2700" kern="1200" dirty="0">
              <a:latin typeface="Cambria" panose="02040503050406030204" pitchFamily="18" charset="0"/>
              <a:ea typeface="Cambria" panose="02040503050406030204" pitchFamily="18" charset="0"/>
            </a:rPr>
            <a:t> pada </a:t>
          </a:r>
          <a:r>
            <a:rPr lang="en-ID" sz="2700" kern="1200" dirty="0" err="1">
              <a:latin typeface="Cambria" panose="02040503050406030204" pitchFamily="18" charset="0"/>
              <a:ea typeface="Cambria" panose="02040503050406030204" pitchFamily="18" charset="0"/>
            </a:rPr>
            <a:t>kehidupan</a:t>
          </a:r>
          <a:r>
            <a:rPr lang="en-ID" sz="2700" kern="1200" dirty="0">
              <a:latin typeface="Cambria" panose="02040503050406030204" pitchFamily="18" charset="0"/>
              <a:ea typeface="Cambria" panose="02040503050406030204" pitchFamily="18" charset="0"/>
            </a:rPr>
            <a:t> </a:t>
          </a:r>
          <a:r>
            <a:rPr lang="en-ID" sz="2700" kern="1200" dirty="0" err="1">
              <a:latin typeface="Cambria" panose="02040503050406030204" pitchFamily="18" charset="0"/>
              <a:ea typeface="Cambria" panose="02040503050406030204" pitchFamily="18" charset="0"/>
            </a:rPr>
            <a:t>beragama</a:t>
          </a:r>
          <a:r>
            <a:rPr lang="en-ID" sz="2700" kern="1200" dirty="0">
              <a:latin typeface="Cambria" panose="02040503050406030204" pitchFamily="18" charset="0"/>
              <a:ea typeface="Cambria" panose="02040503050406030204" pitchFamily="18" charset="0"/>
            </a:rPr>
            <a:t> </a:t>
          </a:r>
          <a:r>
            <a:rPr lang="en-ID" sz="2700" kern="1200" dirty="0" err="1">
              <a:latin typeface="Cambria" panose="02040503050406030204" pitchFamily="18" charset="0"/>
              <a:ea typeface="Cambria" panose="02040503050406030204" pitchFamily="18" charset="0"/>
            </a:rPr>
            <a:t>atau</a:t>
          </a:r>
          <a:r>
            <a:rPr lang="en-ID" sz="2700" kern="1200" dirty="0">
              <a:latin typeface="Cambria" panose="02040503050406030204" pitchFamily="18" charset="0"/>
              <a:ea typeface="Cambria" panose="02040503050406030204" pitchFamily="18" charset="0"/>
            </a:rPr>
            <a:t> </a:t>
          </a:r>
          <a:r>
            <a:rPr lang="en-ID" sz="2700" kern="1200" dirty="0" err="1">
              <a:latin typeface="Cambria" panose="02040503050406030204" pitchFamily="18" charset="0"/>
              <a:ea typeface="Cambria" panose="02040503050406030204" pitchFamily="18" charset="0"/>
            </a:rPr>
            <a:t>berkepercayaan</a:t>
          </a:r>
          <a:r>
            <a:rPr lang="en-ID" sz="2700" kern="1200" dirty="0">
              <a:latin typeface="Cambria" panose="02040503050406030204" pitchFamily="18" charset="0"/>
              <a:ea typeface="Cambria" panose="02040503050406030204" pitchFamily="18" charset="0"/>
            </a:rPr>
            <a:t> </a:t>
          </a:r>
          <a:r>
            <a:rPr lang="en-ID" sz="2700" kern="1200" dirty="0" err="1">
              <a:latin typeface="Cambria" panose="02040503050406030204" pitchFamily="18" charset="0"/>
              <a:ea typeface="Cambria" panose="02040503050406030204" pitchFamily="18" charset="0"/>
            </a:rPr>
            <a:t>serta</a:t>
          </a:r>
          <a:r>
            <a:rPr lang="en-ID" sz="2700" kern="1200" dirty="0">
              <a:latin typeface="Cambria" panose="02040503050406030204" pitchFamily="18" charset="0"/>
              <a:ea typeface="Cambria" panose="02040503050406030204" pitchFamily="18" charset="0"/>
            </a:rPr>
            <a:t> </a:t>
          </a:r>
          <a:r>
            <a:rPr lang="en-ID" sz="2700" kern="1200" dirty="0" err="1">
              <a:latin typeface="Cambria" panose="02040503050406030204" pitchFamily="18" charset="0"/>
              <a:ea typeface="Cambria" panose="02040503050406030204" pitchFamily="18" charset="0"/>
            </a:rPr>
            <a:t>sarana</a:t>
          </a:r>
          <a:r>
            <a:rPr lang="en-ID" sz="2700" kern="1200" dirty="0">
              <a:latin typeface="Cambria" panose="02040503050406030204" pitchFamily="18" charset="0"/>
              <a:ea typeface="Cambria" panose="02040503050406030204" pitchFamily="18" charset="0"/>
            </a:rPr>
            <a:t> </a:t>
          </a:r>
          <a:r>
            <a:rPr lang="en-ID" sz="2700" kern="1200" dirty="0" err="1">
              <a:latin typeface="Cambria" panose="02040503050406030204" pitchFamily="18" charset="0"/>
              <a:ea typeface="Cambria" panose="02040503050406030204" pitchFamily="18" charset="0"/>
            </a:rPr>
            <a:t>peribadatan</a:t>
          </a:r>
          <a:endParaRPr lang="en-ID" sz="2700" kern="1200" dirty="0">
            <a:latin typeface="Cambria" panose="02040503050406030204" pitchFamily="18" charset="0"/>
            <a:ea typeface="Cambria" panose="02040503050406030204" pitchFamily="18" charset="0"/>
          </a:endParaRPr>
        </a:p>
      </dsp:txBody>
      <dsp:txXfrm rot="-5400000">
        <a:off x="2907087" y="2682197"/>
        <a:ext cx="5080062" cy="1628374"/>
      </dsp:txXfrm>
    </dsp:sp>
    <dsp:sp modelId="{D46CA4BF-18A7-47C6-97FD-CA85AC085FD6}">
      <dsp:nvSpPr>
        <dsp:cNvPr id="0" name=""/>
        <dsp:cNvSpPr/>
      </dsp:nvSpPr>
      <dsp:spPr>
        <a:xfrm>
          <a:off x="0" y="2368536"/>
          <a:ext cx="2907086" cy="2255695"/>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ID" sz="2200" kern="1200" dirty="0" err="1">
              <a:latin typeface="Cambria" panose="02040503050406030204" pitchFamily="18" charset="0"/>
              <a:ea typeface="Cambria" panose="02040503050406030204" pitchFamily="18" charset="0"/>
            </a:rPr>
            <a:t>Tindak</a:t>
          </a:r>
          <a:r>
            <a:rPr lang="en-ID" sz="2200" kern="1200" dirty="0">
              <a:latin typeface="Cambria" panose="02040503050406030204" pitchFamily="18" charset="0"/>
              <a:ea typeface="Cambria" panose="02040503050406030204" pitchFamily="18" charset="0"/>
            </a:rPr>
            <a:t> </a:t>
          </a:r>
          <a:r>
            <a:rPr lang="en-ID" sz="2200" kern="1200" dirty="0" err="1">
              <a:latin typeface="Cambria" panose="02040503050406030204" pitchFamily="18" charset="0"/>
              <a:ea typeface="Cambria" panose="02040503050406030204" pitchFamily="18" charset="0"/>
            </a:rPr>
            <a:t>pidana</a:t>
          </a:r>
          <a:r>
            <a:rPr lang="en-ID" sz="2200" kern="1200" dirty="0">
              <a:latin typeface="Cambria" panose="02040503050406030204" pitchFamily="18" charset="0"/>
              <a:ea typeface="Cambria" panose="02040503050406030204" pitchFamily="18" charset="0"/>
            </a:rPr>
            <a:t> </a:t>
          </a:r>
          <a:r>
            <a:rPr lang="en-ID" sz="2200" kern="1200" dirty="0" err="1">
              <a:latin typeface="Cambria" panose="02040503050406030204" pitchFamily="18" charset="0"/>
              <a:ea typeface="Cambria" panose="02040503050406030204" pitchFamily="18" charset="0"/>
            </a:rPr>
            <a:t>terhadap</a:t>
          </a:r>
          <a:r>
            <a:rPr lang="en-ID" sz="2200" kern="1200" dirty="0">
              <a:latin typeface="Cambria" panose="02040503050406030204" pitchFamily="18" charset="0"/>
              <a:ea typeface="Cambria" panose="02040503050406030204" pitchFamily="18" charset="0"/>
            </a:rPr>
            <a:t> </a:t>
          </a:r>
          <a:r>
            <a:rPr lang="en-ID" sz="2200" kern="1200" dirty="0" err="1">
              <a:latin typeface="Cambria" panose="02040503050406030204" pitchFamily="18" charset="0"/>
              <a:ea typeface="Cambria" panose="02040503050406030204" pitchFamily="18" charset="0"/>
            </a:rPr>
            <a:t>kehidupan</a:t>
          </a:r>
          <a:r>
            <a:rPr lang="en-ID" sz="2200" kern="1200" dirty="0">
              <a:latin typeface="Cambria" panose="02040503050406030204" pitchFamily="18" charset="0"/>
              <a:ea typeface="Cambria" panose="02040503050406030204" pitchFamily="18" charset="0"/>
            </a:rPr>
            <a:t> </a:t>
          </a:r>
          <a:r>
            <a:rPr lang="en-ID" sz="2200" kern="1200" dirty="0" err="1">
              <a:latin typeface="Cambria" panose="02040503050406030204" pitchFamily="18" charset="0"/>
              <a:ea typeface="Cambria" panose="02040503050406030204" pitchFamily="18" charset="0"/>
            </a:rPr>
            <a:t>beragama</a:t>
          </a:r>
          <a:r>
            <a:rPr lang="en-ID" sz="2200" kern="1200" dirty="0">
              <a:latin typeface="Cambria" panose="02040503050406030204" pitchFamily="18" charset="0"/>
              <a:ea typeface="Cambria" panose="02040503050406030204" pitchFamily="18" charset="0"/>
            </a:rPr>
            <a:t> </a:t>
          </a:r>
          <a:r>
            <a:rPr lang="en-ID" sz="2200" kern="1200" dirty="0" err="1">
              <a:latin typeface="Cambria" panose="02040503050406030204" pitchFamily="18" charset="0"/>
              <a:ea typeface="Cambria" panose="02040503050406030204" pitchFamily="18" charset="0"/>
            </a:rPr>
            <a:t>atau</a:t>
          </a:r>
          <a:r>
            <a:rPr lang="en-ID" sz="2200" kern="1200" dirty="0">
              <a:latin typeface="Cambria" panose="02040503050406030204" pitchFamily="18" charset="0"/>
              <a:ea typeface="Cambria" panose="02040503050406030204" pitchFamily="18" charset="0"/>
            </a:rPr>
            <a:t> </a:t>
          </a:r>
          <a:r>
            <a:rPr lang="en-ID" sz="2200" kern="1200" dirty="0" err="1">
              <a:latin typeface="Cambria" panose="02040503050406030204" pitchFamily="18" charset="0"/>
              <a:ea typeface="Cambria" panose="02040503050406030204" pitchFamily="18" charset="0"/>
            </a:rPr>
            <a:t>kepercayaan</a:t>
          </a:r>
          <a:r>
            <a:rPr lang="en-ID" sz="2200" kern="1200" dirty="0">
              <a:latin typeface="Cambria" panose="02040503050406030204" pitchFamily="18" charset="0"/>
              <a:ea typeface="Cambria" panose="02040503050406030204" pitchFamily="18" charset="0"/>
            </a:rPr>
            <a:t> dan </a:t>
          </a:r>
          <a:r>
            <a:rPr lang="en-ID" sz="2200" kern="1200" dirty="0" err="1">
              <a:latin typeface="Cambria" panose="02040503050406030204" pitchFamily="18" charset="0"/>
              <a:ea typeface="Cambria" panose="02040503050406030204" pitchFamily="18" charset="0"/>
            </a:rPr>
            <a:t>sarana</a:t>
          </a:r>
          <a:r>
            <a:rPr lang="en-ID" sz="2200" kern="1200" dirty="0">
              <a:latin typeface="Cambria" panose="02040503050406030204" pitchFamily="18" charset="0"/>
              <a:ea typeface="Cambria" panose="02040503050406030204" pitchFamily="18" charset="0"/>
            </a:rPr>
            <a:t> ibadah (</a:t>
          </a:r>
          <a:r>
            <a:rPr lang="en-ID" sz="2200" kern="1200" dirty="0" err="1">
              <a:latin typeface="Cambria" panose="02040503050406030204" pitchFamily="18" charset="0"/>
              <a:ea typeface="Cambria" panose="02040503050406030204" pitchFamily="18" charset="0"/>
            </a:rPr>
            <a:t>Pasal</a:t>
          </a:r>
          <a:r>
            <a:rPr lang="en-ID" sz="2200" kern="1200" dirty="0">
              <a:latin typeface="Cambria" panose="02040503050406030204" pitchFamily="18" charset="0"/>
              <a:ea typeface="Cambria" panose="02040503050406030204" pitchFamily="18" charset="0"/>
            </a:rPr>
            <a:t> 303- 305)</a:t>
          </a:r>
        </a:p>
      </dsp:txBody>
      <dsp:txXfrm>
        <a:off x="110114" y="2478650"/>
        <a:ext cx="2686858" cy="203546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comments" Target="../comments/commen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127627"/>
            <a:ext cx="9144000" cy="1754326"/>
          </a:xfrm>
          <a:prstGeom prst="rect">
            <a:avLst/>
          </a:prstGeom>
          <a:noFill/>
        </p:spPr>
        <p:txBody>
          <a:bodyPr wrap="square" lIns="91440" tIns="45720" rIns="91440" bIns="45720">
            <a:spAutoFit/>
          </a:bodyPr>
          <a:lstStyle/>
          <a:p>
            <a:pPr algn="ctr"/>
            <a:r>
              <a:rPr lang="en-US" sz="36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TINDAK PIDANA TERHADAP AGAMA &amp; KEPERCAYAAN (BAB 7 KUHP NASIONAL)</a:t>
            </a:r>
            <a:endParaRPr lang="id-ID" sz="36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7</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6">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
        <p:nvSpPr>
          <p:cNvPr id="4" name="Rectangle 3">
            <a:extLst>
              <a:ext uri="{FF2B5EF4-FFF2-40B4-BE49-F238E27FC236}">
                <a16:creationId xmlns:a16="http://schemas.microsoft.com/office/drawing/2014/main" id="{757F431F-709D-40E3-9381-4818650CDDD3}"/>
              </a:ext>
            </a:extLst>
          </p:cNvPr>
          <p:cNvSpPr/>
          <p:nvPr>
            <p:custDataLst>
              <p:tags r:id="rId2"/>
            </p:custDataLst>
          </p:nvPr>
        </p:nvSpPr>
        <p:spPr>
          <a:xfrm>
            <a:off x="152400" y="4521314"/>
            <a:ext cx="9144000" cy="707886"/>
          </a:xfrm>
          <a:prstGeom prst="rect">
            <a:avLst/>
          </a:prstGeom>
          <a:noFill/>
        </p:spPr>
        <p:txBody>
          <a:bodyPr wrap="square" lIns="91440" tIns="45720" rIns="91440" bIns="45720">
            <a:spAutoFit/>
          </a:bodyPr>
          <a:lstStyle/>
          <a:p>
            <a:pPr algn="ctr"/>
            <a:r>
              <a:rPr lang="en-US" sz="4000" b="1" dirty="0" err="1">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Mashuril</a:t>
            </a:r>
            <a:r>
              <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 Anwar, S.H., M.H.</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sz="2800" dirty="0">
                <a:latin typeface="Cambria" panose="02040503050406030204" pitchFamily="18" charset="0"/>
              </a:rPr>
              <a:t>Tindak pidana terhadap kehidupan beragama atau kepercayaan dan sarana ibada</a:t>
            </a:r>
            <a:r>
              <a:rPr lang="en-US" sz="2800" dirty="0">
                <a:latin typeface="Cambria" panose="02040503050406030204" pitchFamily="18" charset="0"/>
              </a:rPr>
              <a:t>h</a:t>
            </a:r>
            <a:endParaRPr lang="id-ID" sz="2800" dirty="0"/>
          </a:p>
        </p:txBody>
      </p:sp>
      <p:sp>
        <p:nvSpPr>
          <p:cNvPr id="4" name="Content Placeholder 2"/>
          <p:cNvSpPr txBox="1">
            <a:spLocks/>
          </p:cNvSpPr>
          <p:nvPr/>
        </p:nvSpPr>
        <p:spPr>
          <a:xfrm>
            <a:off x="611560" y="1844824"/>
            <a:ext cx="8229600" cy="398904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80975" indent="-180975" algn="just">
              <a:buFont typeface="Arial" pitchFamily="34" charset="0"/>
              <a:buChar char="•"/>
            </a:pPr>
            <a:r>
              <a:rPr lang="en-US" dirty="0">
                <a:solidFill>
                  <a:schemeClr val="tx1"/>
                </a:solidFill>
                <a:latin typeface="Cambria" panose="02040503050406030204" pitchFamily="18" charset="0"/>
                <a:cs typeface="Arial" panose="020B0604020202020204" pitchFamily="34" charset="0"/>
              </a:rPr>
              <a:t>L</a:t>
            </a:r>
            <a:r>
              <a:rPr lang="id-ID" dirty="0">
                <a:solidFill>
                  <a:schemeClr val="tx1"/>
                </a:solidFill>
                <a:latin typeface="Cambria" panose="02040503050406030204" pitchFamily="18" charset="0"/>
                <a:cs typeface="Arial" panose="020B0604020202020204" pitchFamily="34" charset="0"/>
              </a:rPr>
              <a:t>arangan membuat gaduh atau mengganggu orang yang sedang menjalankan ibadah;</a:t>
            </a:r>
            <a:endParaRPr lang="en-US" dirty="0">
              <a:solidFill>
                <a:schemeClr val="tx1"/>
              </a:solidFill>
              <a:latin typeface="Cambria" panose="02040503050406030204" pitchFamily="18" charset="0"/>
              <a:cs typeface="Arial" panose="020B0604020202020204" pitchFamily="34" charset="0"/>
            </a:endParaRPr>
          </a:p>
          <a:p>
            <a:pPr marL="180975" indent="-180975" algn="just">
              <a:buFont typeface="Arial" pitchFamily="34" charset="0"/>
              <a:buChar char="•"/>
            </a:pPr>
            <a:r>
              <a:rPr lang="en-US" dirty="0">
                <a:solidFill>
                  <a:schemeClr val="tx1"/>
                </a:solidFill>
                <a:latin typeface="Cambria" panose="02040503050406030204" pitchFamily="18" charset="0"/>
                <a:cs typeface="Arial" panose="020B0604020202020204" pitchFamily="34" charset="0"/>
              </a:rPr>
              <a:t>M</a:t>
            </a:r>
            <a:r>
              <a:rPr lang="id-ID" dirty="0">
                <a:solidFill>
                  <a:schemeClr val="tx1"/>
                </a:solidFill>
                <a:latin typeface="Cambria" panose="02040503050406030204" pitchFamily="18" charset="0"/>
                <a:cs typeface="Arial" panose="020B0604020202020204" pitchFamily="34" charset="0"/>
              </a:rPr>
              <a:t>elakukan kekerasan atau ancaman kekerasan, merintangi atau membubarkan pertemuan keagamaan, larangan menghina orang yang sedang menjalankan atau memimpin penyelenggaraan ibadah atau upacara keagamaan;</a:t>
            </a:r>
            <a:endParaRPr lang="en-US" dirty="0">
              <a:solidFill>
                <a:schemeClr val="tx1"/>
              </a:solidFill>
              <a:latin typeface="Cambria" panose="02040503050406030204" pitchFamily="18" charset="0"/>
              <a:cs typeface="Arial" panose="020B0604020202020204" pitchFamily="34" charset="0"/>
            </a:endParaRPr>
          </a:p>
          <a:p>
            <a:pPr marL="180975" indent="-180975" algn="just">
              <a:buFont typeface="Arial" pitchFamily="34" charset="0"/>
              <a:buChar char="•"/>
            </a:pPr>
            <a:r>
              <a:rPr lang="en-US" dirty="0">
                <a:solidFill>
                  <a:schemeClr val="tx1"/>
                </a:solidFill>
                <a:latin typeface="Cambria" panose="02040503050406030204" pitchFamily="18" charset="0"/>
                <a:cs typeface="Arial" panose="020B0604020202020204" pitchFamily="34" charset="0"/>
              </a:rPr>
              <a:t>L</a:t>
            </a:r>
            <a:r>
              <a:rPr lang="id-ID" dirty="0">
                <a:solidFill>
                  <a:schemeClr val="tx1"/>
                </a:solidFill>
                <a:latin typeface="Cambria" panose="02040503050406030204" pitchFamily="18" charset="0"/>
                <a:cs typeface="Arial" panose="020B0604020202020204" pitchFamily="34" charset="0"/>
              </a:rPr>
              <a:t>arangan menodai bangunan tempat ibadah atau upacara keagamaan atau kepercayaan.</a:t>
            </a:r>
            <a:endParaRPr lang="id-ID"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926515"/>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1340768"/>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sz="2400" dirty="0">
                <a:solidFill>
                  <a:schemeClr val="tx1"/>
                </a:solidFill>
                <a:latin typeface="Arial" panose="020B0604020202020204" pitchFamily="34" charset="0"/>
                <a:cs typeface="Arial" panose="020B0604020202020204" pitchFamily="34" charset="0"/>
              </a:rPr>
              <a:t>Dalam penjelasan Pasal 304 disebutkan, seseorang atau umat yang sedang menjalankan atau memimpin ibadah atau seorang petugas agama atau kepercayaan yang sedang melakukan tugasnya harus dihormati. Karena itu, perbuatan mengejek atau mengolok-olok hal tersebut patut dipidana karena melanggar asas hidup bermasyarakat yang menghormati kebebasan memeluk agama atau kepercayaan dan kebebasan dalam menjalankan ibadah, di samping dapat menimbulkan benturan dalam dan di antara kelompok masyarakat.</a:t>
            </a:r>
          </a:p>
        </p:txBody>
      </p:sp>
    </p:spTree>
    <p:extLst>
      <p:ext uri="{BB962C8B-B14F-4D97-AF65-F5344CB8AC3E}">
        <p14:creationId xmlns:p14="http://schemas.microsoft.com/office/powerpoint/2010/main" val="3919805462"/>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1340768"/>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sz="2400" dirty="0">
                <a:solidFill>
                  <a:schemeClr val="tx1"/>
                </a:solidFill>
                <a:latin typeface="Arial" panose="020B0604020202020204" pitchFamily="34" charset="0"/>
                <a:cs typeface="Arial" panose="020B0604020202020204" pitchFamily="34" charset="0"/>
              </a:rPr>
              <a:t>Penjelasan Pasal 305 juga menyebutkan, merusak atau membakar bangunan tempat beribadah atau benda yang dipakai untuk beribadah merupakan perbuatan yang tercela karena sangat menyakiti hati umat yang bersangkutan.</a:t>
            </a:r>
          </a:p>
        </p:txBody>
      </p:sp>
    </p:spTree>
    <p:extLst>
      <p:ext uri="{BB962C8B-B14F-4D97-AF65-F5344CB8AC3E}">
        <p14:creationId xmlns:p14="http://schemas.microsoft.com/office/powerpoint/2010/main" val="1782232962"/>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sz="2400" dirty="0">
                <a:latin typeface="Cambria" panose="02040503050406030204" pitchFamily="18" charset="0"/>
              </a:rPr>
              <a:t>KUHP Nasional </a:t>
            </a:r>
            <a:r>
              <a:rPr lang="en-US" sz="2400" dirty="0" err="1">
                <a:latin typeface="Cambria" panose="02040503050406030204" pitchFamily="18" charset="0"/>
              </a:rPr>
              <a:t>bukan</a:t>
            </a:r>
            <a:r>
              <a:rPr lang="en-US" sz="2400" dirty="0">
                <a:latin typeface="Cambria" panose="02040503050406030204" pitchFamily="18" charset="0"/>
              </a:rPr>
              <a:t> </a:t>
            </a:r>
            <a:r>
              <a:rPr lang="en-US" sz="2400" dirty="0" err="1">
                <a:latin typeface="Cambria" panose="02040503050406030204" pitchFamily="18" charset="0"/>
              </a:rPr>
              <a:t>ancaman</a:t>
            </a:r>
            <a:r>
              <a:rPr lang="en-US" sz="2400" dirty="0">
                <a:latin typeface="Cambria" panose="02040503050406030204" pitchFamily="18" charset="0"/>
              </a:rPr>
              <a:t> </a:t>
            </a:r>
            <a:r>
              <a:rPr lang="en-US" sz="2400" dirty="0" err="1">
                <a:latin typeface="Cambria" panose="02040503050406030204" pitchFamily="18" charset="0"/>
              </a:rPr>
              <a:t>bagi</a:t>
            </a:r>
            <a:r>
              <a:rPr lang="en-US" sz="2400" dirty="0">
                <a:latin typeface="Cambria" panose="02040503050406030204" pitchFamily="18" charset="0"/>
              </a:rPr>
              <a:t> </a:t>
            </a:r>
            <a:r>
              <a:rPr lang="en-US" sz="2400" dirty="0" err="1">
                <a:latin typeface="Cambria" panose="02040503050406030204" pitchFamily="18" charset="0"/>
              </a:rPr>
              <a:t>umat</a:t>
            </a:r>
            <a:r>
              <a:rPr lang="en-US" sz="2400" dirty="0">
                <a:latin typeface="Cambria" panose="02040503050406030204" pitchFamily="18" charset="0"/>
              </a:rPr>
              <a:t> </a:t>
            </a:r>
            <a:r>
              <a:rPr lang="en-US" sz="2400" dirty="0" err="1">
                <a:latin typeface="Cambria" panose="02040503050406030204" pitchFamily="18" charset="0"/>
              </a:rPr>
              <a:t>beragama</a:t>
            </a:r>
            <a:endParaRPr lang="id-ID" sz="2400" dirty="0"/>
          </a:p>
        </p:txBody>
      </p:sp>
      <p:sp>
        <p:nvSpPr>
          <p:cNvPr id="4" name="Content Placeholder 2"/>
          <p:cNvSpPr txBox="1">
            <a:spLocks/>
          </p:cNvSpPr>
          <p:nvPr/>
        </p:nvSpPr>
        <p:spPr>
          <a:xfrm>
            <a:off x="611560" y="1844824"/>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r>
              <a:rPr lang="en-US" sz="2400" dirty="0" err="1">
                <a:solidFill>
                  <a:schemeClr val="tx1"/>
                </a:solidFill>
                <a:latin typeface="Cambria" panose="02040503050406030204" pitchFamily="18" charset="0"/>
                <a:cs typeface="Arial" panose="020B0604020202020204" pitchFamily="34" charset="0"/>
              </a:rPr>
              <a:t>Tak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sepenuhnya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tepat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jika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dikatakan</a:t>
            </a:r>
            <a:r>
              <a:rPr lang="en-US" sz="2400" dirty="0">
                <a:solidFill>
                  <a:schemeClr val="tx1"/>
                </a:solidFill>
                <a:latin typeface="Cambria" panose="02040503050406030204" pitchFamily="18" charset="0"/>
                <a:cs typeface="Arial" panose="020B0604020202020204" pitchFamily="34" charset="0"/>
              </a:rPr>
              <a:t> KUHP </a:t>
            </a:r>
            <a:r>
              <a:rPr lang="en-US" sz="2400" dirty="0" err="1">
                <a:solidFill>
                  <a:schemeClr val="tx1"/>
                </a:solidFill>
                <a:latin typeface="Cambria" panose="02040503050406030204" pitchFamily="18" charset="0"/>
                <a:cs typeface="Arial" panose="020B0604020202020204" pitchFamily="34" charset="0"/>
              </a:rPr>
              <a:t>baru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merupakan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ancaman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terhadap</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kebebasan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beragama</a:t>
            </a:r>
            <a:r>
              <a:rPr lang="en-US" sz="2400" dirty="0">
                <a:solidFill>
                  <a:schemeClr val="tx1"/>
                </a:solidFill>
                <a:latin typeface="Cambria" panose="02040503050406030204" pitchFamily="18" charset="0"/>
                <a:cs typeface="Arial" panose="020B0604020202020204" pitchFamily="34" charset="0"/>
              </a:rPr>
              <a:t> dan </a:t>
            </a:r>
            <a:r>
              <a:rPr lang="en-US" sz="2400" dirty="0" err="1">
                <a:solidFill>
                  <a:schemeClr val="tx1"/>
                </a:solidFill>
                <a:latin typeface="Cambria" panose="02040503050406030204" pitchFamily="18" charset="0"/>
                <a:cs typeface="Arial" panose="020B0604020202020204" pitchFamily="34" charset="0"/>
              </a:rPr>
              <a:t>berkeyakinan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menindas</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minoritas</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Bahkan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kelompok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minoritas</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terutama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penghayat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kepercayaan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mendapat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pengakuan</a:t>
            </a:r>
            <a:r>
              <a:rPr lang="en-US" sz="2400" dirty="0">
                <a:solidFill>
                  <a:schemeClr val="tx1"/>
                </a:solidFill>
                <a:latin typeface="Cambria" panose="02040503050406030204" pitchFamily="18" charset="0"/>
                <a:cs typeface="Arial" panose="020B0604020202020204" pitchFamily="34" charset="0"/>
              </a:rPr>
              <a:t> dan </a:t>
            </a:r>
            <a:r>
              <a:rPr lang="en-US" sz="2400" dirty="0" err="1">
                <a:solidFill>
                  <a:schemeClr val="tx1"/>
                </a:solidFill>
                <a:latin typeface="Cambria" panose="02040503050406030204" pitchFamily="18" charset="0"/>
                <a:cs typeface="Arial" panose="020B0604020202020204" pitchFamily="34" charset="0"/>
              </a:rPr>
              <a:t>perlindungan</a:t>
            </a:r>
            <a:r>
              <a:rPr lang="en-US" sz="2400" dirty="0">
                <a:solidFill>
                  <a:schemeClr val="tx1"/>
                </a:solidFill>
                <a:latin typeface="Cambria" panose="02040503050406030204" pitchFamily="18" charset="0"/>
                <a:cs typeface="Arial" panose="020B0604020202020204" pitchFamily="34" charset="0"/>
              </a:rPr>
              <a:t> yang </a:t>
            </a:r>
            <a:r>
              <a:rPr lang="en-US" sz="2400" dirty="0" err="1">
                <a:solidFill>
                  <a:schemeClr val="tx1"/>
                </a:solidFill>
                <a:latin typeface="Cambria" panose="02040503050406030204" pitchFamily="18" charset="0"/>
                <a:cs typeface="Arial" panose="020B0604020202020204" pitchFamily="34" charset="0"/>
              </a:rPr>
              <a:t>kuat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dari</a:t>
            </a:r>
            <a:r>
              <a:rPr lang="en-US" sz="2400" dirty="0">
                <a:solidFill>
                  <a:schemeClr val="tx1"/>
                </a:solidFill>
                <a:latin typeface="Cambria" panose="02040503050406030204" pitchFamily="18" charset="0"/>
                <a:cs typeface="Arial" panose="020B0604020202020204" pitchFamily="34" charset="0"/>
              </a:rPr>
              <a:t> negara.</a:t>
            </a:r>
          </a:p>
          <a:p>
            <a:pPr marL="457200" indent="-457200" algn="just">
              <a:buFont typeface="Wingdings" panose="05000000000000000000" pitchFamily="2" charset="2"/>
              <a:buChar char="q"/>
            </a:pPr>
            <a:r>
              <a:rPr lang="id-ID" sz="2400" dirty="0">
                <a:solidFill>
                  <a:schemeClr val="tx1"/>
                </a:solidFill>
                <a:latin typeface="Cambria" panose="02040503050406030204" pitchFamily="18" charset="0"/>
                <a:ea typeface="Cambria" panose="02040503050406030204" pitchFamily="18" charset="0"/>
                <a:cs typeface="Arial" panose="020B0604020202020204" pitchFamily="34" charset="0"/>
              </a:rPr>
              <a:t>Ancaman pemidanaan terhadap sejumlah perbuatan dalam KUHP baru secara normatif jauh lebih baik dari KUHP lama. Lebih ada kepastian dan mempersempit ruang kemungkinan adanya penyalahgunaan.</a:t>
            </a:r>
          </a:p>
        </p:txBody>
      </p:sp>
    </p:spTree>
    <p:extLst>
      <p:ext uri="{BB962C8B-B14F-4D97-AF65-F5344CB8AC3E}">
        <p14:creationId xmlns:p14="http://schemas.microsoft.com/office/powerpoint/2010/main" val="2591246306"/>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1340768"/>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sz="2400" dirty="0">
                <a:solidFill>
                  <a:schemeClr val="tx1"/>
                </a:solidFill>
                <a:latin typeface="Arial" panose="020B0604020202020204" pitchFamily="34" charset="0"/>
                <a:cs typeface="Arial" panose="020B0604020202020204" pitchFamily="34" charset="0"/>
              </a:rPr>
              <a:t>Hal yang perlu ditekankan ke depan adalah memastikan agar implementasi norma-norma dalam KUHP </a:t>
            </a:r>
            <a:r>
              <a:rPr lang="en-US" sz="2400" dirty="0">
                <a:solidFill>
                  <a:schemeClr val="tx1"/>
                </a:solidFill>
                <a:latin typeface="Arial" panose="020B0604020202020204" pitchFamily="34" charset="0"/>
                <a:cs typeface="Arial" panose="020B0604020202020204" pitchFamily="34" charset="0"/>
              </a:rPr>
              <a:t>Nasional</a:t>
            </a:r>
            <a:r>
              <a:rPr lang="id-ID" sz="2400" dirty="0">
                <a:solidFill>
                  <a:schemeClr val="tx1"/>
                </a:solidFill>
                <a:latin typeface="Arial" panose="020B0604020202020204" pitchFamily="34" charset="0"/>
                <a:cs typeface="Arial" panose="020B0604020202020204" pitchFamily="34" charset="0"/>
              </a:rPr>
              <a:t>, terutama yang terkait dengan persoalan keagamaan, tidak dijadikan sebagai alat politik mayoritarianisme.</a:t>
            </a:r>
          </a:p>
        </p:txBody>
      </p:sp>
    </p:spTree>
    <p:extLst>
      <p:ext uri="{BB962C8B-B14F-4D97-AF65-F5344CB8AC3E}">
        <p14:creationId xmlns:p14="http://schemas.microsoft.com/office/powerpoint/2010/main" val="2465432838"/>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6977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t-IT" sz="2400" dirty="0">
                <a:latin typeface="Cambria" panose="02040503050406030204" pitchFamily="18" charset="0"/>
              </a:rPr>
              <a:t>Perbandingan Penegakan Hukum Pidana</a:t>
            </a:r>
            <a:endParaRPr lang="id-ID" sz="2400" dirty="0"/>
          </a:p>
        </p:txBody>
      </p:sp>
      <p:sp>
        <p:nvSpPr>
          <p:cNvPr id="4" name="Content Placeholder 2"/>
          <p:cNvSpPr txBox="1">
            <a:spLocks/>
          </p:cNvSpPr>
          <p:nvPr/>
        </p:nvSpPr>
        <p:spPr>
          <a:xfrm>
            <a:off x="611560" y="1124744"/>
            <a:ext cx="8075240" cy="47091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Wingdings" panose="05000000000000000000" pitchFamily="2" charset="2"/>
              <a:buChar char="q"/>
            </a:pPr>
            <a:r>
              <a:rPr lang="en-US" sz="1400" dirty="0">
                <a:solidFill>
                  <a:schemeClr val="tx1"/>
                </a:solidFill>
                <a:latin typeface="Cambria" panose="02040503050406030204" pitchFamily="18" charset="0"/>
                <a:cs typeface="Arial" panose="020B0604020202020204" pitchFamily="34" charset="0"/>
              </a:rPr>
              <a:t>Belanda</a:t>
            </a:r>
          </a:p>
          <a:p>
            <a:pPr algn="just"/>
            <a:r>
              <a:rPr lang="en-US" sz="1400" dirty="0">
                <a:solidFill>
                  <a:schemeClr val="tx1"/>
                </a:solidFill>
                <a:latin typeface="Cambria" panose="02040503050406030204" pitchFamily="18" charset="0"/>
                <a:cs typeface="Arial" panose="020B0604020202020204" pitchFamily="34" charset="0"/>
              </a:rPr>
              <a:t>“</a:t>
            </a:r>
            <a:r>
              <a:rPr lang="en-US" sz="1400" dirty="0" err="1">
                <a:solidFill>
                  <a:schemeClr val="tx1"/>
                </a:solidFill>
                <a:latin typeface="Cambria" panose="02040503050406030204" pitchFamily="18" charset="0"/>
                <a:cs typeface="Arial" panose="020B0604020202020204" pitchFamily="34" charset="0"/>
              </a:rPr>
              <a:t>Penulis</a:t>
            </a:r>
            <a:r>
              <a:rPr lang="en-US" sz="1400" dirty="0">
                <a:solidFill>
                  <a:schemeClr val="tx1"/>
                </a:solidFill>
                <a:latin typeface="Cambria" panose="02040503050406030204" pitchFamily="18" charset="0"/>
                <a:cs typeface="Arial" panose="020B0604020202020204" pitchFamily="34" charset="0"/>
              </a:rPr>
              <a:t> Belanda </a:t>
            </a:r>
            <a:r>
              <a:rPr lang="en-US" sz="1400" dirty="0" err="1">
                <a:solidFill>
                  <a:schemeClr val="tx1"/>
                </a:solidFill>
                <a:latin typeface="Cambria" panose="02040503050406030204" pitchFamily="18" charset="0"/>
                <a:cs typeface="Arial" panose="020B0604020202020204" pitchFamily="34" charset="0"/>
              </a:rPr>
              <a:t>terkenal</a:t>
            </a:r>
            <a:r>
              <a:rPr lang="en-US" sz="1400" dirty="0">
                <a:solidFill>
                  <a:schemeClr val="tx1"/>
                </a:solidFill>
                <a:latin typeface="Cambria" panose="02040503050406030204" pitchFamily="18" charset="0"/>
                <a:cs typeface="Arial" panose="020B0604020202020204" pitchFamily="34" charset="0"/>
              </a:rPr>
              <a:t>, Gerard </a:t>
            </a:r>
            <a:r>
              <a:rPr lang="en-US" sz="1400" dirty="0" err="1">
                <a:solidFill>
                  <a:schemeClr val="tx1"/>
                </a:solidFill>
                <a:latin typeface="Cambria" panose="02040503050406030204" pitchFamily="18" charset="0"/>
                <a:cs typeface="Arial" panose="020B0604020202020204" pitchFamily="34" charset="0"/>
              </a:rPr>
              <a:t>Kornells</a:t>
            </a:r>
            <a:r>
              <a:rPr lang="en-US" sz="1400" dirty="0">
                <a:solidFill>
                  <a:schemeClr val="tx1"/>
                </a:solidFill>
                <a:latin typeface="Cambria" panose="02040503050406030204" pitchFamily="18" charset="0"/>
                <a:cs typeface="Arial" panose="020B0604020202020204" pitchFamily="34" charset="0"/>
              </a:rPr>
              <a:t> van Het Rave, </a:t>
            </a:r>
            <a:r>
              <a:rPr lang="en-US" sz="1400" dirty="0" err="1">
                <a:solidFill>
                  <a:schemeClr val="tx1"/>
                </a:solidFill>
                <a:latin typeface="Cambria" panose="02040503050406030204" pitchFamily="18" charset="0"/>
                <a:cs typeface="Arial" panose="020B0604020202020204" pitchFamily="34" charset="0"/>
              </a:rPr>
              <a:t>menyatakan</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Tuhan</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sebagai</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Keledai</a:t>
            </a:r>
            <a:r>
              <a:rPr lang="en-US" sz="1400" dirty="0">
                <a:solidFill>
                  <a:schemeClr val="tx1"/>
                </a:solidFill>
                <a:latin typeface="Cambria" panose="02040503050406030204" pitchFamily="18" charset="0"/>
                <a:cs typeface="Arial" panose="020B0604020202020204" pitchFamily="34" charset="0"/>
              </a:rPr>
              <a:t> (donkey). </a:t>
            </a:r>
            <a:r>
              <a:rPr lang="en-US" sz="1400" dirty="0" err="1">
                <a:solidFill>
                  <a:schemeClr val="tx1"/>
                </a:solidFill>
                <a:latin typeface="Cambria" panose="02040503050406030204" pitchFamily="18" charset="0"/>
                <a:cs typeface="Arial" panose="020B0604020202020204" pitchFamily="34" charset="0"/>
              </a:rPr>
              <a:t>Mahkamag</a:t>
            </a:r>
            <a:r>
              <a:rPr lang="en-US" sz="1400" dirty="0">
                <a:solidFill>
                  <a:schemeClr val="tx1"/>
                </a:solidFill>
                <a:latin typeface="Cambria" panose="02040503050406030204" pitchFamily="18" charset="0"/>
                <a:cs typeface="Arial" panose="020B0604020202020204" pitchFamily="34" charset="0"/>
              </a:rPr>
              <a:t> Agung Belanda </a:t>
            </a:r>
            <a:r>
              <a:rPr lang="en-US" sz="1400" dirty="0" err="1">
                <a:solidFill>
                  <a:schemeClr val="tx1"/>
                </a:solidFill>
                <a:latin typeface="Cambria" panose="02040503050406030204" pitchFamily="18" charset="0"/>
                <a:cs typeface="Arial" panose="020B0604020202020204" pitchFamily="34" charset="0"/>
              </a:rPr>
              <a:t>membebaskan</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karena</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tidak</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terbukti</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tujuannya</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untuk</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menghina</a:t>
            </a:r>
            <a:r>
              <a:rPr lang="en-US" sz="1400" dirty="0">
                <a:solidFill>
                  <a:schemeClr val="tx1"/>
                </a:solidFill>
                <a:latin typeface="Cambria" panose="02040503050406030204" pitchFamily="18" charset="0"/>
                <a:cs typeface="Arial" panose="020B0604020202020204" pitchFamily="34" charset="0"/>
              </a:rPr>
              <a:t>.</a:t>
            </a:r>
          </a:p>
          <a:p>
            <a:pPr algn="just"/>
            <a:endParaRPr lang="en-US" sz="1400" dirty="0">
              <a:solidFill>
                <a:schemeClr val="tx1"/>
              </a:solidFill>
              <a:latin typeface="Cambria" panose="02040503050406030204" pitchFamily="18" charset="0"/>
              <a:cs typeface="Arial" panose="020B0604020202020204" pitchFamily="34" charset="0"/>
            </a:endParaRPr>
          </a:p>
          <a:p>
            <a:pPr marL="457200" indent="-457200" algn="just">
              <a:buFont typeface="Wingdings" panose="05000000000000000000" pitchFamily="2" charset="2"/>
              <a:buChar char="q"/>
            </a:pPr>
            <a:r>
              <a:rPr lang="en-US" sz="1400" dirty="0" err="1">
                <a:solidFill>
                  <a:schemeClr val="tx1"/>
                </a:solidFill>
                <a:latin typeface="Cambria" panose="02040503050406030204" pitchFamily="18" charset="0"/>
                <a:cs typeface="Arial" panose="020B0604020202020204" pitchFamily="34" charset="0"/>
              </a:rPr>
              <a:t>Prancis</a:t>
            </a:r>
            <a:endParaRPr lang="en-US" sz="1400" dirty="0">
              <a:solidFill>
                <a:schemeClr val="tx1"/>
              </a:solidFill>
              <a:latin typeface="Cambria" panose="02040503050406030204" pitchFamily="18" charset="0"/>
              <a:cs typeface="Arial" panose="020B0604020202020204" pitchFamily="34" charset="0"/>
            </a:endParaRPr>
          </a:p>
          <a:p>
            <a:pPr algn="just"/>
            <a:r>
              <a:rPr lang="en-US" sz="1400" dirty="0">
                <a:solidFill>
                  <a:schemeClr val="tx1"/>
                </a:solidFill>
                <a:latin typeface="Cambria" panose="02040503050406030204" pitchFamily="18" charset="0"/>
                <a:cs typeface="Arial" panose="020B0604020202020204" pitchFamily="34" charset="0"/>
              </a:rPr>
              <a:t>Novelist Michel </a:t>
            </a:r>
            <a:r>
              <a:rPr lang="en-US" sz="1400" dirty="0" err="1">
                <a:solidFill>
                  <a:schemeClr val="tx1"/>
                </a:solidFill>
                <a:latin typeface="Cambria" panose="02040503050406030204" pitchFamily="18" charset="0"/>
                <a:cs typeface="Arial" panose="020B0604020202020204" pitchFamily="34" charset="0"/>
              </a:rPr>
              <a:t>Houellebacq</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menyebut</a:t>
            </a:r>
            <a:r>
              <a:rPr lang="en-US" sz="1400" dirty="0">
                <a:solidFill>
                  <a:schemeClr val="tx1"/>
                </a:solidFill>
                <a:latin typeface="Cambria" panose="02040503050406030204" pitchFamily="18" charset="0"/>
                <a:cs typeface="Arial" panose="020B0604020202020204" pitchFamily="34" charset="0"/>
              </a:rPr>
              <a:t> Islam </a:t>
            </a:r>
            <a:r>
              <a:rPr lang="en-US" sz="1400" dirty="0" err="1">
                <a:solidFill>
                  <a:schemeClr val="tx1"/>
                </a:solidFill>
                <a:latin typeface="Cambria" panose="02040503050406030204" pitchFamily="18" charset="0"/>
                <a:cs typeface="Arial" panose="020B0604020202020204" pitchFamily="34" charset="0"/>
              </a:rPr>
              <a:t>sebagai</a:t>
            </a:r>
            <a:r>
              <a:rPr lang="en-US" sz="1400" dirty="0">
                <a:solidFill>
                  <a:schemeClr val="tx1"/>
                </a:solidFill>
                <a:latin typeface="Cambria" panose="02040503050406030204" pitchFamily="18" charset="0"/>
                <a:cs typeface="Arial" panose="020B0604020202020204" pitchFamily="34" charset="0"/>
              </a:rPr>
              <a:t> “agama </a:t>
            </a:r>
            <a:r>
              <a:rPr lang="en-US" sz="1400" dirty="0" err="1">
                <a:solidFill>
                  <a:schemeClr val="tx1"/>
                </a:solidFill>
                <a:latin typeface="Cambria" panose="02040503050406030204" pitchFamily="18" charset="0"/>
                <a:cs typeface="Arial" panose="020B0604020202020204" pitchFamily="34" charset="0"/>
              </a:rPr>
              <a:t>terbodoh</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dituntut</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melakukan</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penghasultan</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dalam</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pemeriksaan</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pengadilan</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diputus</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dibebaskan</a:t>
            </a:r>
            <a:r>
              <a:rPr lang="en-US" sz="1400" dirty="0">
                <a:solidFill>
                  <a:schemeClr val="tx1"/>
                </a:solidFill>
                <a:latin typeface="Cambria" panose="02040503050406030204" pitchFamily="18" charset="0"/>
                <a:cs typeface="Arial" panose="020B0604020202020204" pitchFamily="34" charset="0"/>
              </a:rPr>
              <a:t>.</a:t>
            </a:r>
          </a:p>
          <a:p>
            <a:pPr algn="just"/>
            <a:endParaRPr lang="en-US" sz="1400" dirty="0">
              <a:solidFill>
                <a:schemeClr val="tx1"/>
              </a:solidFill>
              <a:latin typeface="Cambria" panose="02040503050406030204" pitchFamily="18" charset="0"/>
              <a:cs typeface="Arial" panose="020B0604020202020204" pitchFamily="34" charset="0"/>
            </a:endParaRPr>
          </a:p>
          <a:p>
            <a:pPr marL="457200" indent="-457200" algn="just">
              <a:buFont typeface="Wingdings" panose="05000000000000000000" pitchFamily="2" charset="2"/>
              <a:buChar char="q"/>
            </a:pPr>
            <a:r>
              <a:rPr lang="en-US" sz="1400" dirty="0" err="1">
                <a:solidFill>
                  <a:schemeClr val="tx1"/>
                </a:solidFill>
                <a:latin typeface="Cambria" panose="02040503050406030204" pitchFamily="18" charset="0"/>
                <a:cs typeface="Arial" panose="020B0604020202020204" pitchFamily="34" charset="0"/>
              </a:rPr>
              <a:t>Jerman</a:t>
            </a:r>
            <a:r>
              <a:rPr lang="en-US" sz="1400" dirty="0">
                <a:solidFill>
                  <a:schemeClr val="tx1"/>
                </a:solidFill>
                <a:latin typeface="Cambria" panose="02040503050406030204" pitchFamily="18" charset="0"/>
                <a:cs typeface="Arial" panose="020B0604020202020204" pitchFamily="34" charset="0"/>
              </a:rPr>
              <a:t> di </a:t>
            </a:r>
            <a:r>
              <a:rPr lang="en-US" sz="1400" dirty="0" err="1">
                <a:solidFill>
                  <a:schemeClr val="tx1"/>
                </a:solidFill>
                <a:latin typeface="Cambria" panose="02040503050406030204" pitchFamily="18" charset="0"/>
                <a:cs typeface="Arial" panose="020B0604020202020204" pitchFamily="34" charset="0"/>
              </a:rPr>
              <a:t>atur</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dalam</a:t>
            </a:r>
            <a:r>
              <a:rPr lang="en-US" sz="1400" dirty="0">
                <a:solidFill>
                  <a:schemeClr val="tx1"/>
                </a:solidFill>
                <a:latin typeface="Cambria" panose="02040503050406030204" pitchFamily="18" charset="0"/>
                <a:cs typeface="Arial" panose="020B0604020202020204" pitchFamily="34" charset="0"/>
              </a:rPr>
              <a:t> Bab XI </a:t>
            </a:r>
            <a:r>
              <a:rPr lang="en-US" sz="1400" dirty="0" err="1">
                <a:solidFill>
                  <a:schemeClr val="tx1"/>
                </a:solidFill>
                <a:latin typeface="Cambria" panose="02040503050406030204" pitchFamily="18" charset="0"/>
                <a:cs typeface="Arial" panose="020B0604020202020204" pitchFamily="34" charset="0"/>
              </a:rPr>
              <a:t>Ketentuan</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Pidana</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Jerman</a:t>
            </a:r>
            <a:endParaRPr lang="en-US" sz="1400" dirty="0">
              <a:solidFill>
                <a:schemeClr val="tx1"/>
              </a:solidFill>
              <a:latin typeface="Cambria" panose="02040503050406030204" pitchFamily="18" charset="0"/>
              <a:cs typeface="Arial" panose="020B0604020202020204" pitchFamily="34" charset="0"/>
            </a:endParaRPr>
          </a:p>
          <a:p>
            <a:pPr algn="just"/>
            <a:r>
              <a:rPr lang="en-US" sz="1400" dirty="0" err="1">
                <a:solidFill>
                  <a:schemeClr val="tx1"/>
                </a:solidFill>
                <a:latin typeface="Cambria" panose="02040503050406030204" pitchFamily="18" charset="0"/>
                <a:cs typeface="Arial" panose="020B0604020202020204" pitchFamily="34" charset="0"/>
              </a:rPr>
              <a:t>Aktivis</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politik</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Jeran</a:t>
            </a:r>
            <a:r>
              <a:rPr lang="en-US" sz="1400" dirty="0">
                <a:solidFill>
                  <a:schemeClr val="tx1"/>
                </a:solidFill>
                <a:latin typeface="Cambria" panose="02040503050406030204" pitchFamily="18" charset="0"/>
                <a:cs typeface="Arial" panose="020B0604020202020204" pitchFamily="34" charset="0"/>
              </a:rPr>
              <a:t> Manfred van H, </a:t>
            </a:r>
            <a:r>
              <a:rPr lang="en-US" sz="1400" dirty="0" err="1">
                <a:solidFill>
                  <a:schemeClr val="tx1"/>
                </a:solidFill>
                <a:latin typeface="Cambria" panose="02040503050406030204" pitchFamily="18" charset="0"/>
                <a:cs typeface="Arial" panose="020B0604020202020204" pitchFamily="34" charset="0"/>
              </a:rPr>
              <a:t>dipidana</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percobaan</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satu</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tahun</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penjara</a:t>
            </a:r>
            <a:r>
              <a:rPr lang="en-US" sz="1400" dirty="0">
                <a:solidFill>
                  <a:schemeClr val="tx1"/>
                </a:solidFill>
                <a:latin typeface="Cambria" panose="02040503050406030204" pitchFamily="18" charset="0"/>
                <a:cs typeface="Arial" panose="020B0604020202020204" pitchFamily="34" charset="0"/>
              </a:rPr>
              <a:t>, dan </a:t>
            </a:r>
            <a:r>
              <a:rPr lang="en-US" sz="1400" dirty="0" err="1">
                <a:solidFill>
                  <a:schemeClr val="tx1"/>
                </a:solidFill>
                <a:latin typeface="Cambria" panose="02040503050406030204" pitchFamily="18" charset="0"/>
                <a:cs typeface="Arial" panose="020B0604020202020204" pitchFamily="34" charset="0"/>
              </a:rPr>
              <a:t>hukuman</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kerja</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sosial</a:t>
            </a:r>
            <a:r>
              <a:rPr lang="en-US" sz="1400" dirty="0">
                <a:solidFill>
                  <a:schemeClr val="tx1"/>
                </a:solidFill>
                <a:latin typeface="Cambria" panose="02040503050406030204" pitchFamily="18" charset="0"/>
                <a:cs typeface="Arial" panose="020B0604020202020204" pitchFamily="34" charset="0"/>
              </a:rPr>
              <a:t> 300 jam </a:t>
            </a:r>
            <a:r>
              <a:rPr lang="en-US" sz="1400" dirty="0" err="1">
                <a:solidFill>
                  <a:schemeClr val="tx1"/>
                </a:solidFill>
                <a:latin typeface="Cambria" panose="02040503050406030204" pitchFamily="18" charset="0"/>
                <a:cs typeface="Arial" panose="020B0604020202020204" pitchFamily="34" charset="0"/>
              </a:rPr>
              <a:t>karena</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menyebarkan</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tisu</a:t>
            </a:r>
            <a:r>
              <a:rPr lang="en-US" sz="1400" dirty="0">
                <a:solidFill>
                  <a:schemeClr val="tx1"/>
                </a:solidFill>
                <a:latin typeface="Cambria" panose="02040503050406030204" pitchFamily="18" charset="0"/>
                <a:cs typeface="Arial" panose="020B0604020202020204" pitchFamily="34" charset="0"/>
              </a:rPr>
              <a:t> toilet yang </a:t>
            </a:r>
            <a:r>
              <a:rPr lang="en-US" sz="1400" dirty="0" err="1">
                <a:solidFill>
                  <a:schemeClr val="tx1"/>
                </a:solidFill>
                <a:latin typeface="Cambria" panose="02040503050406030204" pitchFamily="18" charset="0"/>
                <a:cs typeface="Arial" panose="020B0604020202020204" pitchFamily="34" charset="0"/>
              </a:rPr>
              <a:t>dicetak</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ayat-ayat</a:t>
            </a:r>
            <a:r>
              <a:rPr lang="en-US" sz="1400" dirty="0">
                <a:solidFill>
                  <a:schemeClr val="tx1"/>
                </a:solidFill>
                <a:latin typeface="Cambria" panose="02040503050406030204" pitchFamily="18" charset="0"/>
                <a:cs typeface="Arial" panose="020B0604020202020204" pitchFamily="34" charset="0"/>
              </a:rPr>
              <a:t> Al Quran dan </a:t>
            </a:r>
            <a:r>
              <a:rPr lang="en-US" sz="1400" dirty="0" err="1">
                <a:solidFill>
                  <a:schemeClr val="tx1"/>
                </a:solidFill>
                <a:latin typeface="Cambria" panose="02040503050406030204" pitchFamily="18" charset="0"/>
                <a:cs typeface="Arial" panose="020B0604020202020204" pitchFamily="34" charset="0"/>
              </a:rPr>
              <a:t>dibagikan</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ke</a:t>
            </a:r>
            <a:r>
              <a:rPr lang="en-US" sz="1400" dirty="0">
                <a:solidFill>
                  <a:schemeClr val="tx1"/>
                </a:solidFill>
                <a:latin typeface="Cambria" panose="02040503050406030204" pitchFamily="18" charset="0"/>
                <a:cs typeface="Arial" panose="020B0604020202020204" pitchFamily="34" charset="0"/>
              </a:rPr>
              <a:t> masjid-masjid.</a:t>
            </a:r>
          </a:p>
          <a:p>
            <a:pPr algn="just"/>
            <a:endParaRPr lang="en-US" sz="1400" dirty="0">
              <a:solidFill>
                <a:schemeClr val="tx1"/>
              </a:solidFill>
              <a:latin typeface="Cambria" panose="02040503050406030204" pitchFamily="18" charset="0"/>
              <a:cs typeface="Arial" panose="020B0604020202020204" pitchFamily="34" charset="0"/>
            </a:endParaRPr>
          </a:p>
          <a:p>
            <a:pPr marL="457200" indent="-457200" algn="just">
              <a:buFont typeface="Wingdings" panose="05000000000000000000" pitchFamily="2" charset="2"/>
              <a:buChar char="q"/>
            </a:pPr>
            <a:r>
              <a:rPr lang="en-US" sz="1400" dirty="0">
                <a:solidFill>
                  <a:schemeClr val="tx1"/>
                </a:solidFill>
                <a:latin typeface="Cambria" panose="02040503050406030204" pitchFamily="18" charset="0"/>
                <a:cs typeface="Arial" panose="020B0604020202020204" pitchFamily="34" charset="0"/>
              </a:rPr>
              <a:t>Pakistan</a:t>
            </a:r>
          </a:p>
          <a:p>
            <a:pPr algn="just"/>
            <a:r>
              <a:rPr lang="en-US" sz="1400" dirty="0">
                <a:solidFill>
                  <a:schemeClr val="tx1"/>
                </a:solidFill>
                <a:latin typeface="Cambria" panose="02040503050406030204" pitchFamily="18" charset="0"/>
                <a:cs typeface="Arial" panose="020B0604020202020204" pitchFamily="34" charset="0"/>
              </a:rPr>
              <a:t>Muhammad Younas </a:t>
            </a:r>
            <a:r>
              <a:rPr lang="en-US" sz="1400" dirty="0" err="1">
                <a:solidFill>
                  <a:schemeClr val="tx1"/>
                </a:solidFill>
                <a:latin typeface="Cambria" panose="02040503050406030204" pitchFamily="18" charset="0"/>
                <a:cs typeface="Arial" panose="020B0604020202020204" pitchFamily="34" charset="0"/>
              </a:rPr>
              <a:t>Seikh</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seorang</a:t>
            </a:r>
            <a:r>
              <a:rPr lang="en-US" sz="1400" dirty="0">
                <a:solidFill>
                  <a:schemeClr val="tx1"/>
                </a:solidFill>
                <a:latin typeface="Cambria" panose="02040503050406030204" pitchFamily="18" charset="0"/>
                <a:cs typeface="Arial" panose="020B0604020202020204" pitchFamily="34" charset="0"/>
              </a:rPr>
              <a:t> guru, di </a:t>
            </a:r>
            <a:r>
              <a:rPr lang="en-US" sz="1400" dirty="0" err="1">
                <a:solidFill>
                  <a:schemeClr val="tx1"/>
                </a:solidFill>
                <a:latin typeface="Cambria" panose="02040503050406030204" pitchFamily="18" charset="0"/>
                <a:cs typeface="Arial" panose="020B0604020202020204" pitchFamily="34" charset="0"/>
              </a:rPr>
              <a:t>depan</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kelas</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menjelaskan</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sebelum</a:t>
            </a:r>
            <a:r>
              <a:rPr lang="en-US" sz="1400" dirty="0">
                <a:solidFill>
                  <a:schemeClr val="tx1"/>
                </a:solidFill>
                <a:latin typeface="Cambria" panose="02040503050406030204" pitchFamily="18" charset="0"/>
                <a:cs typeface="Arial" panose="020B0604020202020204" pitchFamily="34" charset="0"/>
              </a:rPr>
              <a:t> Nabi Muhammad </a:t>
            </a:r>
            <a:r>
              <a:rPr lang="en-US" sz="1400" dirty="0" err="1">
                <a:solidFill>
                  <a:schemeClr val="tx1"/>
                </a:solidFill>
                <a:latin typeface="Cambria" panose="02040503050406030204" pitchFamily="18" charset="0"/>
                <a:cs typeface="Arial" panose="020B0604020202020204" pitchFamily="34" charset="0"/>
              </a:rPr>
              <a:t>menerima</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wahyu</a:t>
            </a:r>
            <a:r>
              <a:rPr lang="en-US" sz="1400" dirty="0">
                <a:solidFill>
                  <a:schemeClr val="tx1"/>
                </a:solidFill>
                <a:latin typeface="Cambria" panose="02040503050406030204" pitchFamily="18" charset="0"/>
                <a:cs typeface="Arial" panose="020B0604020202020204" pitchFamily="34" charset="0"/>
              </a:rPr>
              <a:t> al-Quran </a:t>
            </a:r>
            <a:r>
              <a:rPr lang="en-US" sz="1400" dirty="0" err="1">
                <a:solidFill>
                  <a:schemeClr val="tx1"/>
                </a:solidFill>
                <a:latin typeface="Cambria" panose="02040503050406030204" pitchFamily="18" charset="0"/>
                <a:cs typeface="Arial" panose="020B0604020202020204" pitchFamily="34" charset="0"/>
              </a:rPr>
              <a:t>belum</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masuk</a:t>
            </a:r>
            <a:r>
              <a:rPr lang="en-US" sz="1400" dirty="0">
                <a:solidFill>
                  <a:schemeClr val="tx1"/>
                </a:solidFill>
                <a:latin typeface="Cambria" panose="02040503050406030204" pitchFamily="18" charset="0"/>
                <a:cs typeface="Arial" panose="020B0604020202020204" pitchFamily="34" charset="0"/>
              </a:rPr>
              <a:t> Islam. </a:t>
            </a:r>
            <a:r>
              <a:rPr lang="en-US" sz="1400" dirty="0" err="1">
                <a:solidFill>
                  <a:schemeClr val="tx1"/>
                </a:solidFill>
                <a:latin typeface="Cambria" panose="02040503050406030204" pitchFamily="18" charset="0"/>
                <a:cs typeface="Arial" panose="020B0604020202020204" pitchFamily="34" charset="0"/>
              </a:rPr>
              <a:t>Ia</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dipidana</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mati</a:t>
            </a:r>
            <a:r>
              <a:rPr lang="en-US" sz="1400" dirty="0">
                <a:solidFill>
                  <a:schemeClr val="tx1"/>
                </a:solidFill>
                <a:latin typeface="Cambria" panose="02040503050406030204" pitchFamily="18" charset="0"/>
                <a:cs typeface="Arial" panose="020B0604020202020204" pitchFamily="34" charset="0"/>
              </a:rPr>
              <a:t>.</a:t>
            </a:r>
          </a:p>
          <a:p>
            <a:pPr algn="just"/>
            <a:endParaRPr lang="en-US" sz="1400" dirty="0">
              <a:solidFill>
                <a:schemeClr val="tx1"/>
              </a:solidFill>
              <a:latin typeface="Cambria" panose="02040503050406030204" pitchFamily="18" charset="0"/>
              <a:cs typeface="Arial" panose="020B0604020202020204" pitchFamily="34" charset="0"/>
            </a:endParaRPr>
          </a:p>
          <a:p>
            <a:pPr algn="just"/>
            <a:r>
              <a:rPr lang="en-US" sz="1400" dirty="0" err="1">
                <a:solidFill>
                  <a:schemeClr val="tx1"/>
                </a:solidFill>
                <a:latin typeface="Cambria" panose="02040503050406030204" pitchFamily="18" charset="0"/>
                <a:cs typeface="Arial" panose="020B0604020202020204" pitchFamily="34" charset="0"/>
              </a:rPr>
              <a:t>Sumber</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diolah</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dari</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Barda</a:t>
            </a:r>
            <a:r>
              <a:rPr lang="en-US" sz="1400" dirty="0">
                <a:solidFill>
                  <a:schemeClr val="tx1"/>
                </a:solidFill>
                <a:latin typeface="Cambria" panose="02040503050406030204" pitchFamily="18" charset="0"/>
                <a:cs typeface="Arial" panose="020B0604020202020204" pitchFamily="34" charset="0"/>
              </a:rPr>
              <a:t> Nawawi </a:t>
            </a:r>
            <a:r>
              <a:rPr lang="en-US" sz="1400" dirty="0" err="1">
                <a:solidFill>
                  <a:schemeClr val="tx1"/>
                </a:solidFill>
                <a:latin typeface="Cambria" panose="02040503050406030204" pitchFamily="18" charset="0"/>
                <a:cs typeface="Arial" panose="020B0604020202020204" pitchFamily="34" charset="0"/>
              </a:rPr>
              <a:t>Arif</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Delik</a:t>
            </a:r>
            <a:r>
              <a:rPr lang="en-US" sz="1400" dirty="0">
                <a:solidFill>
                  <a:schemeClr val="tx1"/>
                </a:solidFill>
                <a:latin typeface="Cambria" panose="02040503050406030204" pitchFamily="18" charset="0"/>
                <a:cs typeface="Arial" panose="020B0604020202020204" pitchFamily="34" charset="0"/>
              </a:rPr>
              <a:t> Agama dan </a:t>
            </a:r>
            <a:r>
              <a:rPr lang="en-US" sz="1400" dirty="0" err="1">
                <a:solidFill>
                  <a:schemeClr val="tx1"/>
                </a:solidFill>
                <a:latin typeface="Cambria" panose="02040503050406030204" pitchFamily="18" charset="0"/>
                <a:cs typeface="Arial" panose="020B0604020202020204" pitchFamily="34" charset="0"/>
              </a:rPr>
              <a:t>Rumadi</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Kebebasan</a:t>
            </a:r>
            <a:r>
              <a:rPr lang="en-US" sz="1400" dirty="0">
                <a:solidFill>
                  <a:schemeClr val="tx1"/>
                </a:solidFill>
                <a:latin typeface="Cambria" panose="02040503050406030204" pitchFamily="18" charset="0"/>
                <a:cs typeface="Arial" panose="020B0604020202020204" pitchFamily="34" charset="0"/>
              </a:rPr>
              <a:t> dan </a:t>
            </a:r>
            <a:r>
              <a:rPr lang="en-US" sz="1400" dirty="0" err="1">
                <a:solidFill>
                  <a:schemeClr val="tx1"/>
                </a:solidFill>
                <a:latin typeface="Cambria" panose="02040503050406030204" pitchFamily="18" charset="0"/>
                <a:cs typeface="Arial" panose="020B0604020202020204" pitchFamily="34" charset="0"/>
              </a:rPr>
              <a:t>Penodaan</a:t>
            </a:r>
            <a:r>
              <a:rPr lang="en-US" sz="1400" dirty="0">
                <a:solidFill>
                  <a:schemeClr val="tx1"/>
                </a:solidFill>
                <a:latin typeface="Cambria" panose="02040503050406030204" pitchFamily="18" charset="0"/>
                <a:cs typeface="Arial" panose="020B0604020202020204" pitchFamily="34" charset="0"/>
              </a:rPr>
              <a:t> Agama </a:t>
            </a:r>
            <a:r>
              <a:rPr lang="en-US" sz="1400" dirty="0" err="1">
                <a:solidFill>
                  <a:schemeClr val="tx1"/>
                </a:solidFill>
                <a:latin typeface="Cambria" panose="02040503050406030204" pitchFamily="18" charset="0"/>
                <a:cs typeface="Arial" panose="020B0604020202020204" pitchFamily="34" charset="0"/>
              </a:rPr>
              <a:t>Menimbang</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Proyek</a:t>
            </a:r>
            <a:r>
              <a:rPr lang="en-US" sz="1400" dirty="0">
                <a:solidFill>
                  <a:schemeClr val="tx1"/>
                </a:solidFill>
                <a:latin typeface="Cambria" panose="02040503050406030204" pitchFamily="18" charset="0"/>
                <a:cs typeface="Arial" panose="020B0604020202020204" pitchFamily="34" charset="0"/>
              </a:rPr>
              <a:t> ‘Jalan Tengah’ </a:t>
            </a:r>
            <a:r>
              <a:rPr lang="en-US" sz="1400" dirty="0" err="1">
                <a:solidFill>
                  <a:schemeClr val="tx1"/>
                </a:solidFill>
                <a:latin typeface="Cambria" panose="02040503050406030204" pitchFamily="18" charset="0"/>
                <a:cs typeface="Arial" panose="020B0604020202020204" pitchFamily="34" charset="0"/>
              </a:rPr>
              <a:t>Mahkamah</a:t>
            </a:r>
            <a:r>
              <a:rPr lang="en-US" sz="1400" dirty="0">
                <a:solidFill>
                  <a:schemeClr val="tx1"/>
                </a:solidFill>
                <a:latin typeface="Cambria" panose="02040503050406030204" pitchFamily="18" charset="0"/>
                <a:cs typeface="Arial" panose="020B0604020202020204" pitchFamily="34" charset="0"/>
              </a:rPr>
              <a:t> </a:t>
            </a:r>
            <a:r>
              <a:rPr lang="en-US" sz="1400" dirty="0" err="1">
                <a:solidFill>
                  <a:schemeClr val="tx1"/>
                </a:solidFill>
                <a:latin typeface="Cambria" panose="02040503050406030204" pitchFamily="18" charset="0"/>
                <a:cs typeface="Arial" panose="020B0604020202020204" pitchFamily="34" charset="0"/>
              </a:rPr>
              <a:t>Konstitusi</a:t>
            </a:r>
            <a:r>
              <a:rPr lang="en-US" sz="1400" dirty="0">
                <a:solidFill>
                  <a:schemeClr val="tx1"/>
                </a:solidFill>
                <a:latin typeface="Cambria" panose="02040503050406030204" pitchFamily="18" charset="0"/>
                <a:cs typeface="Arial" panose="020B0604020202020204" pitchFamily="34" charset="0"/>
              </a:rPr>
              <a:t> RI. </a:t>
            </a:r>
            <a:endParaRPr lang="id-ID" sz="1400" dirty="0">
              <a:solidFill>
                <a:schemeClr val="tx1"/>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713745539"/>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61F131-2B06-4E8F-A74D-AF46312515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82037514"/>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980728"/>
            <a:ext cx="8229600" cy="5145435"/>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r>
              <a:rPr lang="en-US" dirty="0" err="1">
                <a:solidFill>
                  <a:schemeClr val="tx1"/>
                </a:solidFill>
                <a:latin typeface="Cambria" panose="02040503050406030204" pitchFamily="18" charset="0"/>
                <a:cs typeface="Arial" panose="020B0604020202020204" pitchFamily="34" charset="0"/>
              </a:rPr>
              <a:t>Pentingnya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pengaturan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tentang</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tindak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pidana</a:t>
            </a:r>
            <a:r>
              <a:rPr lang="en-US" dirty="0">
                <a:solidFill>
                  <a:schemeClr val="tx1"/>
                </a:solidFill>
                <a:latin typeface="Cambria" panose="02040503050406030204" pitchFamily="18" charset="0"/>
                <a:cs typeface="Arial" panose="020B0604020202020204" pitchFamily="34" charset="0"/>
              </a:rPr>
              <a:t> agama </a:t>
            </a:r>
            <a:r>
              <a:rPr lang="en-US" dirty="0" err="1">
                <a:solidFill>
                  <a:schemeClr val="tx1"/>
                </a:solidFill>
                <a:latin typeface="Cambria" panose="02040503050406030204" pitchFamily="18" charset="0"/>
                <a:cs typeface="Arial" panose="020B0604020202020204" pitchFamily="34" charset="0"/>
              </a:rPr>
              <a:t>ini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adalah</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karena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ini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merupakan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pewujudan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dari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sila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pertama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dalam</a:t>
            </a:r>
            <a:r>
              <a:rPr lang="en-US" dirty="0">
                <a:solidFill>
                  <a:schemeClr val="tx1"/>
                </a:solidFill>
                <a:latin typeface="Cambria" panose="02040503050406030204" pitchFamily="18" charset="0"/>
                <a:cs typeface="Arial" panose="020B0604020202020204" pitchFamily="34" charset="0"/>
              </a:rPr>
              <a:t> Pancasila, </a:t>
            </a:r>
            <a:r>
              <a:rPr lang="en-US" dirty="0" err="1">
                <a:solidFill>
                  <a:schemeClr val="tx1"/>
                </a:solidFill>
                <a:latin typeface="Cambria" panose="02040503050406030204" pitchFamily="18" charset="0"/>
                <a:cs typeface="Arial" panose="020B0604020202020204" pitchFamily="34" charset="0"/>
              </a:rPr>
              <a:t>yaitu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Ketuhanan</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Maha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Esa</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berarti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bahwa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dalam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masyarakat</a:t>
            </a:r>
            <a:r>
              <a:rPr lang="en-US" dirty="0">
                <a:solidFill>
                  <a:schemeClr val="tx1"/>
                </a:solidFill>
                <a:latin typeface="Cambria" panose="02040503050406030204" pitchFamily="18" charset="0"/>
                <a:cs typeface="Arial" panose="020B0604020202020204" pitchFamily="34" charset="0"/>
              </a:rPr>
              <a:t> Indonesia agama </a:t>
            </a:r>
            <a:r>
              <a:rPr lang="en-US" dirty="0" err="1">
                <a:solidFill>
                  <a:schemeClr val="tx1"/>
                </a:solidFill>
                <a:latin typeface="Cambria" panose="02040503050406030204" pitchFamily="18" charset="0"/>
                <a:cs typeface="Arial" panose="020B0604020202020204" pitchFamily="34" charset="0"/>
              </a:rPr>
              <a:t>merupakan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sendi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utama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dalam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hidup</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bermasyarakat</a:t>
            </a:r>
            <a:r>
              <a:rPr lang="en-US" dirty="0">
                <a:solidFill>
                  <a:schemeClr val="tx1"/>
                </a:solidFill>
                <a:latin typeface="Cambria" panose="02040503050406030204" pitchFamily="18" charset="0"/>
                <a:cs typeface="Arial" panose="020B0604020202020204" pitchFamily="34" charset="0"/>
              </a:rPr>
              <a:t>.</a:t>
            </a:r>
          </a:p>
          <a:p>
            <a:pPr marL="457200" indent="-457200" algn="just">
              <a:buFont typeface="Wingdings" panose="05000000000000000000" pitchFamily="2" charset="2"/>
              <a:buChar char="q"/>
            </a:pPr>
            <a:r>
              <a:rPr lang="id-ID" dirty="0">
                <a:solidFill>
                  <a:schemeClr val="tx1"/>
                </a:solidFill>
                <a:latin typeface="Cambria" panose="02040503050406030204" pitchFamily="18" charset="0"/>
                <a:cs typeface="Arial" panose="020B0604020202020204" pitchFamily="34" charset="0"/>
              </a:rPr>
              <a:t>Perbuatan yang dilarang di sini adalah perbuatan tercela dengan tidak menghormati agama atau umat beragama yang dapat menimbulkan keresahan dalam masyarakat, atau umat beragama yang bersangkutan, termasuk terhadap sarana ibadah.</a:t>
            </a:r>
          </a:p>
        </p:txBody>
      </p:sp>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980728"/>
            <a:ext cx="8229600" cy="5145435"/>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dirty="0">
                <a:solidFill>
                  <a:schemeClr val="tx1"/>
                </a:solidFill>
                <a:latin typeface="Cambria" panose="02040503050406030204" pitchFamily="18" charset="0"/>
                <a:cs typeface="Arial" panose="020B0604020202020204" pitchFamily="34" charset="0"/>
              </a:rPr>
              <a:t>Agama dan hukum memiliki tujuan yang sama dalam kehidupan manusia di dunia, yaitu sebagai pedoman dan pengatur perilaku manusia agar terciptanya tatanan masyarakat yang teratur. Dalam setiap aktivitas yang dilakukan oleh manusia, manusia selalu melakukan tindakan hukum.</a:t>
            </a:r>
            <a:endParaRPr lang="en-US" dirty="0">
              <a:solidFill>
                <a:schemeClr val="tx1"/>
              </a:solidFill>
              <a:latin typeface="Cambria" panose="02040503050406030204" pitchFamily="18" charset="0"/>
              <a:cs typeface="Arial" panose="020B0604020202020204" pitchFamily="34" charset="0"/>
            </a:endParaRPr>
          </a:p>
          <a:p>
            <a:pPr algn="just"/>
            <a:endParaRPr lang="en-US" dirty="0">
              <a:solidFill>
                <a:schemeClr val="tx1"/>
              </a:solidFill>
              <a:latin typeface="Cambria" panose="02040503050406030204" pitchFamily="18" charset="0"/>
              <a:cs typeface="Arial" panose="020B0604020202020204" pitchFamily="34" charset="0"/>
            </a:endParaRPr>
          </a:p>
          <a:p>
            <a:pPr algn="just"/>
            <a:r>
              <a:rPr lang="id-ID" dirty="0">
                <a:solidFill>
                  <a:schemeClr val="tx1"/>
                </a:solidFill>
                <a:latin typeface="Cambria" panose="02040503050406030204" pitchFamily="18" charset="0"/>
                <a:cs typeface="Arial" panose="020B0604020202020204" pitchFamily="34" charset="0"/>
              </a:rPr>
              <a:t>Keduanya (Hukum dan Agama) memiliki tujuan yang sama yaitu agar dapat mencapai keadilan, kepastian hukum, ketertiban, keselarasan, saling menghormati satu sama lain lain tanpa ada penindasan, peperangan, pelicikan, standar ganda, dan penjajahan.</a:t>
            </a:r>
          </a:p>
        </p:txBody>
      </p:sp>
    </p:spTree>
    <p:extLst>
      <p:ext uri="{BB962C8B-B14F-4D97-AF65-F5344CB8AC3E}">
        <p14:creationId xmlns:p14="http://schemas.microsoft.com/office/powerpoint/2010/main" val="276410282"/>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6064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dirty="0" err="1">
                <a:latin typeface="Cambria" panose="02040503050406030204" pitchFamily="18" charset="0"/>
              </a:rPr>
              <a:t>Kategori</a:t>
            </a:r>
            <a:r>
              <a:rPr lang="en-US" dirty="0">
                <a:latin typeface="Cambria" panose="02040503050406030204" pitchFamily="18" charset="0"/>
              </a:rPr>
              <a:t> </a:t>
            </a:r>
            <a:r>
              <a:rPr lang="en-US" dirty="0" err="1">
                <a:latin typeface="Cambria" panose="02040503050406030204" pitchFamily="18" charset="0"/>
              </a:rPr>
              <a:t>Perbuatan</a:t>
            </a:r>
            <a:endParaRPr lang="id-ID" dirty="0"/>
          </a:p>
        </p:txBody>
      </p:sp>
      <p:graphicFrame>
        <p:nvGraphicFramePr>
          <p:cNvPr id="2" name="Diagram 1">
            <a:extLst>
              <a:ext uri="{FF2B5EF4-FFF2-40B4-BE49-F238E27FC236}">
                <a16:creationId xmlns:a16="http://schemas.microsoft.com/office/drawing/2014/main" id="{03F3EA68-B1DF-4456-AC2F-0DEC34D60447}"/>
              </a:ext>
            </a:extLst>
          </p:cNvPr>
          <p:cNvGraphicFramePr/>
          <p:nvPr>
            <p:extLst>
              <p:ext uri="{D42A27DB-BD31-4B8C-83A1-F6EECF244321}">
                <p14:modId xmlns:p14="http://schemas.microsoft.com/office/powerpoint/2010/main" val="837753046"/>
              </p:ext>
            </p:extLst>
          </p:nvPr>
        </p:nvGraphicFramePr>
        <p:xfrm>
          <a:off x="611560" y="1397000"/>
          <a:ext cx="8075240"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7567083"/>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1916832"/>
            <a:ext cx="8229600" cy="398904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Wingdings" panose="05000000000000000000" pitchFamily="2" charset="2"/>
              <a:buChar char="q"/>
            </a:pP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P</a:t>
            </a:r>
            <a:r>
              <a:rPr lang="id-ID" dirty="0">
                <a:solidFill>
                  <a:schemeClr val="tx1"/>
                </a:solidFill>
                <a:latin typeface="Cambria" panose="02040503050406030204" pitchFamily="18" charset="0"/>
                <a:ea typeface="Cambria" panose="02040503050406030204" pitchFamily="18" charset="0"/>
                <a:cs typeface="Arial" panose="020B0604020202020204" pitchFamily="34" charset="0"/>
              </a:rPr>
              <a:t>erlindungan terhadap agama dan kepercayaan diarahkan pada perbuatan yang bersifat permusuhan, kebencian, menghasut untuk melakukan kekerasan, diskriminasi terhadap agama, kepercayaan orang lain, golongan atau kelompok atas dasar agama dan kepercayaan.</a:t>
            </a:r>
            <a:endParaRPr lang="en-US" dirty="0">
              <a:solidFill>
                <a:schemeClr val="tx1"/>
              </a:solidFill>
              <a:latin typeface="Cambria" panose="02040503050406030204" pitchFamily="18" charset="0"/>
              <a:ea typeface="Cambria" panose="02040503050406030204" pitchFamily="18" charset="0"/>
              <a:cs typeface="Arial" panose="020B0604020202020204" pitchFamily="34" charset="0"/>
            </a:endParaRPr>
          </a:p>
          <a:p>
            <a:pPr marL="342900" indent="-342900" algn="just">
              <a:buFont typeface="Wingdings" panose="05000000000000000000" pitchFamily="2" charset="2"/>
              <a:buChar char="q"/>
            </a:pPr>
            <a:r>
              <a:rPr lang="id-ID" dirty="0">
                <a:solidFill>
                  <a:schemeClr val="tx1"/>
                </a:solidFill>
                <a:latin typeface="Cambria" panose="02040503050406030204" pitchFamily="18" charset="0"/>
                <a:ea typeface="Cambria" panose="02040503050406030204" pitchFamily="18" charset="0"/>
                <a:cs typeface="Arial" panose="020B0604020202020204" pitchFamily="34" charset="0"/>
              </a:rPr>
              <a:t>Ancaman pidana juga dikenakan pada orang yang di muka umum penghasut, melakukan kekerasan atau mengancam melakukan kekerasan dengan maksud agar seseorang menjadi tidak beragama atau berkepercayaan yang dianut di Indonesia.</a:t>
            </a:r>
          </a:p>
        </p:txBody>
      </p:sp>
      <p:sp>
        <p:nvSpPr>
          <p:cNvPr id="5" name="Title 1">
            <a:extLst>
              <a:ext uri="{FF2B5EF4-FFF2-40B4-BE49-F238E27FC236}">
                <a16:creationId xmlns:a16="http://schemas.microsoft.com/office/drawing/2014/main" id="{D9FC0222-E566-4AC6-A543-DE5901BC1B92}"/>
              </a:ext>
            </a:extLst>
          </p:cNvPr>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sz="2400" dirty="0">
                <a:latin typeface="Cambria" panose="02040503050406030204" pitchFamily="18" charset="0"/>
              </a:rPr>
              <a:t>1. </a:t>
            </a:r>
            <a:r>
              <a:rPr lang="en-US" sz="2400" dirty="0" err="1">
                <a:latin typeface="Cambria" panose="02040503050406030204" pitchFamily="18" charset="0"/>
              </a:rPr>
              <a:t>Tindak</a:t>
            </a:r>
            <a:r>
              <a:rPr lang="en-US" sz="2400" dirty="0">
                <a:latin typeface="Cambria" panose="02040503050406030204" pitchFamily="18" charset="0"/>
              </a:rPr>
              <a:t> </a:t>
            </a:r>
            <a:r>
              <a:rPr lang="en-US" sz="2400" dirty="0" err="1">
                <a:latin typeface="Cambria" panose="02040503050406030204" pitchFamily="18" charset="0"/>
              </a:rPr>
              <a:t>Pidana</a:t>
            </a:r>
            <a:r>
              <a:rPr lang="en-US" sz="2400" dirty="0">
                <a:latin typeface="Cambria" panose="02040503050406030204" pitchFamily="18" charset="0"/>
              </a:rPr>
              <a:t> </a:t>
            </a:r>
            <a:r>
              <a:rPr lang="en-US" sz="2400" dirty="0" err="1">
                <a:latin typeface="Cambria" panose="02040503050406030204" pitchFamily="18" charset="0"/>
              </a:rPr>
              <a:t>Terhadap</a:t>
            </a:r>
            <a:r>
              <a:rPr lang="en-US" sz="2400" dirty="0">
                <a:latin typeface="Cambria" panose="02040503050406030204" pitchFamily="18" charset="0"/>
              </a:rPr>
              <a:t> Agama &amp; </a:t>
            </a:r>
            <a:r>
              <a:rPr lang="en-US" sz="2400" dirty="0" err="1">
                <a:latin typeface="Cambria" panose="02040503050406030204" pitchFamily="18" charset="0"/>
              </a:rPr>
              <a:t>Kepercayaan</a:t>
            </a:r>
            <a:endParaRPr lang="id-ID" sz="2400" dirty="0"/>
          </a:p>
        </p:txBody>
      </p:sp>
    </p:spTree>
    <p:extLst>
      <p:ext uri="{BB962C8B-B14F-4D97-AF65-F5344CB8AC3E}">
        <p14:creationId xmlns:p14="http://schemas.microsoft.com/office/powerpoint/2010/main" val="4226129441"/>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1412776"/>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dirty="0">
                <a:solidFill>
                  <a:schemeClr val="tx1"/>
                </a:solidFill>
                <a:latin typeface="Cambria" panose="02040503050406030204" pitchFamily="18" charset="0"/>
                <a:ea typeface="Cambria" panose="02040503050406030204" pitchFamily="18" charset="0"/>
                <a:cs typeface="Arial" panose="020B0604020202020204" pitchFamily="34" charset="0"/>
              </a:rPr>
              <a:t>Ketentuan ini bukan hanya melindungi enam agama (Islam, Kristen, Katolik, Hindu, Buddha, Khonghucu), sebagaimana dipersepsi sebagian kalangan, tetapi melindungi semua jenis keyakinan keagamaan, termasuk penganut penghayat kepercayaan.</a:t>
            </a:r>
          </a:p>
        </p:txBody>
      </p:sp>
    </p:spTree>
    <p:extLst>
      <p:ext uri="{BB962C8B-B14F-4D97-AF65-F5344CB8AC3E}">
        <p14:creationId xmlns:p14="http://schemas.microsoft.com/office/powerpoint/2010/main" val="3235921821"/>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980728"/>
            <a:ext cx="8229600" cy="4824536"/>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r>
              <a:rPr lang="id-ID" dirty="0">
                <a:solidFill>
                  <a:schemeClr val="tx1"/>
                </a:solidFill>
                <a:latin typeface="Cambria" panose="02040503050406030204" pitchFamily="18" charset="0"/>
                <a:ea typeface="Cambria" panose="02040503050406030204" pitchFamily="18" charset="0"/>
                <a:cs typeface="Arial" panose="020B0604020202020204" pitchFamily="34" charset="0"/>
              </a:rPr>
              <a:t>Ketentuan Pasal 302 tidak melarang orang pindah agama. Dalam penjelasan Pasal 302 ditegaskan, ketentuan ini bukan merupakan pembatasan bagi orang untuk pindah agama atau kepercayaan. Pindah agama sejak awal bukanlah tindak pidana. Jadi, tidak mungkin kalau KUHP baru ini mengkriminalkan orang pindah agama.</a:t>
            </a:r>
            <a:endParaRPr lang="en-US" dirty="0">
              <a:solidFill>
                <a:schemeClr val="tx1"/>
              </a:solidFill>
              <a:latin typeface="Cambria" panose="02040503050406030204" pitchFamily="18" charset="0"/>
              <a:ea typeface="Cambria" panose="02040503050406030204" pitchFamily="18" charset="0"/>
              <a:cs typeface="Arial" panose="020B0604020202020204" pitchFamily="34" charset="0"/>
            </a:endParaRPr>
          </a:p>
          <a:p>
            <a:pPr marL="457200" indent="-457200" algn="just">
              <a:buFont typeface="Wingdings" panose="05000000000000000000" pitchFamily="2" charset="2"/>
              <a:buChar char="q"/>
            </a:pPr>
            <a:r>
              <a:rPr lang="id-ID" dirty="0">
                <a:solidFill>
                  <a:schemeClr val="tx1"/>
                </a:solidFill>
                <a:latin typeface="Cambria" panose="02040503050406030204" pitchFamily="18" charset="0"/>
                <a:ea typeface="Cambria" panose="02040503050406030204" pitchFamily="18" charset="0"/>
                <a:cs typeface="Arial" panose="020B0604020202020204" pitchFamily="34" charset="0"/>
              </a:rPr>
              <a:t>Hal yang dilarang adalah orang yang menghasut orang lain, melakukan kekerasan atau ancaman kekerasan, termasuk larangan mendakwahkan ateisme. Seseorang yang ateis tak bisa dipidana, tetapi mengampanyekan ateisme bisa dikenai pidana.</a:t>
            </a:r>
          </a:p>
        </p:txBody>
      </p:sp>
    </p:spTree>
    <p:extLst>
      <p:ext uri="{BB962C8B-B14F-4D97-AF65-F5344CB8AC3E}">
        <p14:creationId xmlns:p14="http://schemas.microsoft.com/office/powerpoint/2010/main" val="3790376653"/>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980728"/>
            <a:ext cx="8229600" cy="48245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dirty="0">
                <a:solidFill>
                  <a:schemeClr val="tx1"/>
                </a:solidFill>
                <a:latin typeface="Cambria" panose="02040503050406030204" pitchFamily="18" charset="0"/>
                <a:ea typeface="Cambria" panose="02040503050406030204" pitchFamily="18" charset="0"/>
                <a:cs typeface="Arial" panose="020B0604020202020204" pitchFamily="34" charset="0"/>
              </a:rPr>
              <a:t>Tindak pidana terhadap agama &amp; kepercayaan</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tidak</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bisa</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digunakan</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untuk</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memidana</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perbuatan</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atau</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pernyataan</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tertulis</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atau</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pun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lisan</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dilakukan</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secara</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obyektif</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terbatas</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untuk</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kalangan</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sendiri</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bersifat</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ilmiah</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mengenai</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suatu</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agama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atau</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kepercayaan</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disertai</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dengan</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usaha</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untuk</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menghindari</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adanya</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kata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atau</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kalimat</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bersifat</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permusuhan</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kebencian</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atau</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ea typeface="Cambria" panose="02040503050406030204" pitchFamily="18" charset="0"/>
                <a:cs typeface="Arial" panose="020B0604020202020204" pitchFamily="34" charset="0"/>
              </a:rPr>
              <a:t>hasutan</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a:t>
            </a:r>
            <a:endParaRPr lang="id-ID" dirty="0">
              <a:solidFill>
                <a:schemeClr val="tx1"/>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253226666"/>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3130</TotalTime>
  <Words>893</Words>
  <Application>Microsoft Office PowerPoint</Application>
  <PresentationFormat>On-screen Show (4:3)</PresentationFormat>
  <Paragraphs>48</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acer</cp:lastModifiedBy>
  <cp:revision>472</cp:revision>
  <cp:lastPrinted>2017-08-29T02:54:51Z</cp:lastPrinted>
  <dcterms:created xsi:type="dcterms:W3CDTF">2010-04-18T12:06:30Z</dcterms:created>
  <dcterms:modified xsi:type="dcterms:W3CDTF">2024-04-22T07:24:09Z</dcterms:modified>
</cp:coreProperties>
</file>