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  <p:sldId id="26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12F34-98E6-4255-812E-8FFD728BC48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ACA9-C85F-43C1-9133-3188D1325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496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12F34-98E6-4255-812E-8FFD728BC48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ACA9-C85F-43C1-9133-3188D1325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296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12F34-98E6-4255-812E-8FFD728BC48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ACA9-C85F-43C1-9133-3188D1325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144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12F34-98E6-4255-812E-8FFD728BC48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ACA9-C85F-43C1-9133-3188D1325C6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4976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12F34-98E6-4255-812E-8FFD728BC48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ACA9-C85F-43C1-9133-3188D1325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140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12F34-98E6-4255-812E-8FFD728BC48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ACA9-C85F-43C1-9133-3188D1325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849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12F34-98E6-4255-812E-8FFD728BC48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ACA9-C85F-43C1-9133-3188D1325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442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12F34-98E6-4255-812E-8FFD728BC48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ACA9-C85F-43C1-9133-3188D1325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8148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12F34-98E6-4255-812E-8FFD728BC48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ACA9-C85F-43C1-9133-3188D1325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117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12F34-98E6-4255-812E-8FFD728BC48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ACA9-C85F-43C1-9133-3188D1325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274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12F34-98E6-4255-812E-8FFD728BC48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ACA9-C85F-43C1-9133-3188D1325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61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12F34-98E6-4255-812E-8FFD728BC48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ACA9-C85F-43C1-9133-3188D1325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01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12F34-98E6-4255-812E-8FFD728BC48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ACA9-C85F-43C1-9133-3188D1325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40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12F34-98E6-4255-812E-8FFD728BC48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ACA9-C85F-43C1-9133-3188D1325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45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12F34-98E6-4255-812E-8FFD728BC48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ACA9-C85F-43C1-9133-3188D1325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174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12F34-98E6-4255-812E-8FFD728BC48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ACA9-C85F-43C1-9133-3188D1325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349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12F34-98E6-4255-812E-8FFD728BC48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ACA9-C85F-43C1-9133-3188D1325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409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8D712F34-98E6-4255-812E-8FFD728BC48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904ACA9-C85F-43C1-9133-3188D1325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0522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36AD4FCE-F2C9-789E-C5C9-1A4CFBC414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800" dirty="0"/>
              <a:t>COMMANDITAIRE VENNOOTSCHAP (CV) DIATUR PS 19-21 KUHD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00BA4CFC-D42C-4AD1-5A3B-BD332249F5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SEORANG ATAU LEBIH YG MEMPERCAYAKAN UANG/BARANG UTK DIPERGUNAKAN DLM PERNIAGAAN/PERUSAHAAN KPD SEORANG/LEBIH LAINYA YG MENJALANKAN PERNIAGAAN ITU ATAS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/>
              <a:t>   PEMBIAYAAN BERSAMA.</a:t>
            </a:r>
            <a:endParaRPr lang="en-US" i="1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83A902-79EA-0C1A-F728-F79C77A9D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e-mail:kholil@uns.ac.id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D6C6EF-2437-AFA5-C6C6-54EFEB482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1BCF236-B228-4893-800D-F786B0712C16}" type="slidenum">
              <a:rPr lang="en-US" altLang="en-US"/>
              <a:pPr/>
              <a:t>1</a:t>
            </a:fld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23E235BD-41C1-2857-6528-5C6913FF62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CV MEMPUNYAI DUA SEKUTU: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E843DE0D-20F4-146E-6B66-EA1C5485E0E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09600" indent="-609600">
              <a:lnSpc>
                <a:spcPct val="80000"/>
              </a:lnSpc>
              <a:buNone/>
              <a:defRPr/>
            </a:pPr>
            <a:r>
              <a:rPr lang="en-US" sz="2400"/>
              <a:t>1. </a:t>
            </a:r>
            <a:r>
              <a:rPr lang="en-US" sz="2400" i="1"/>
              <a:t>SEKUTU KOMANDITER/PASIF</a:t>
            </a:r>
            <a:r>
              <a:rPr lang="en-US" sz="2400"/>
              <a:t>  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en-US" sz="2400"/>
              <a:t> - SEKUTU YG BERKEWAJIBAN        MEMASUKAN SESUATU (INBRENG) PD PERSEKUTUAN.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en-US" sz="2400"/>
              <a:t>   - TDK BOLEH MENCAPURI URUSAN SEKUTU KOMPLEMENTER.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en-US" sz="2400"/>
              <a:t>   - TANGGUNG JAWAB TERBATAS PD MODAL YG DISETOR.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en-US" sz="2400"/>
              <a:t>   - BERHAK MENGAWASI JALANNYA PERUSAHAAN.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endParaRPr lang="en-US" sz="240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AutoNum type="arabicPeriod" startAt="2"/>
              <a:defRPr/>
            </a:pPr>
            <a:r>
              <a:rPr lang="en-US" sz="2400" i="1"/>
              <a:t>SEKUTU KOMPLEMENTER/AKTIF.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en-US" sz="2400" i="1"/>
              <a:t>   - AKTIF MENJALANKAN</a:t>
            </a:r>
            <a:r>
              <a:rPr lang="en-US" sz="2400"/>
              <a:t> PERUSAHAAN.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en-US" sz="2400"/>
              <a:t>   - BERHIBUNGAN DAN BERTANGGUNG JAWAB KPD PIHAK KETIGA.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en-US" sz="2400"/>
              <a:t>   -TANGGUNG JAWABNYA PRIBADI UTK KESELURUHAN.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en-US" sz="240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6A09E2-4173-F7F9-61B6-558ED6EAE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e-mail:kholil@uns.ac.id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6C6F84-55C7-2847-CEDF-765D0B4FE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DE84CD8E-C368-478A-9DD4-C52CAE46849E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>
            <a:extLst>
              <a:ext uri="{FF2B5EF4-FFF2-40B4-BE49-F238E27FC236}">
                <a16:creationId xmlns:a16="http://schemas.microsoft.com/office/drawing/2014/main" id="{67001029-3372-1129-6889-A964FB2B35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063750" y="333375"/>
            <a:ext cx="8229600" cy="5975350"/>
          </a:xfrm>
        </p:spPr>
        <p:txBody>
          <a:bodyPr/>
          <a:lstStyle/>
          <a:p>
            <a:pPr marL="609600" indent="-609600">
              <a:defRPr/>
            </a:pPr>
            <a:r>
              <a:rPr lang="en-US" dirty="0"/>
              <a:t>STATUS HK CV : BUKAN SBG BADAN HUKUM.</a:t>
            </a:r>
          </a:p>
          <a:p>
            <a:pPr marL="609600" indent="-609600">
              <a:defRPr/>
            </a:pPr>
            <a:r>
              <a:rPr lang="en-US" dirty="0"/>
              <a:t>PENDIRIAN CV TDK MENGHARUSKAN BENTUK TERTENTU.</a:t>
            </a:r>
          </a:p>
          <a:p>
            <a:pPr marL="609600" indent="-609600">
              <a:defRPr/>
            </a:pPr>
            <a:r>
              <a:rPr lang="en-US" dirty="0"/>
              <a:t>KEPAILITAN CV MERUPAKAN KEPAILITAN SEKUTU KOMPLEMENTER.</a:t>
            </a:r>
          </a:p>
          <a:p>
            <a:pPr marL="609600" indent="-609600">
              <a:defRPr/>
            </a:pPr>
            <a:r>
              <a:rPr lang="en-US" dirty="0"/>
              <a:t>JENIS CV:</a:t>
            </a:r>
          </a:p>
          <a:p>
            <a:pPr marL="609600" indent="-609600">
              <a:defRPr/>
            </a:pPr>
            <a:r>
              <a:rPr lang="en-US" dirty="0"/>
              <a:t>1. CV DIAM </a:t>
            </a:r>
            <a:r>
              <a:rPr lang="en-US" dirty="0" err="1"/>
              <a:t>DIAM</a:t>
            </a:r>
            <a:r>
              <a:rPr lang="en-US" dirty="0"/>
              <a:t> :PERSEKUTUAN YG NAMPAK    DR LUAR ADL FIRMA TETAPI SEBENARNYA DI DLMNYA ADA SEKUTU KOMANDITER.</a:t>
            </a:r>
          </a:p>
          <a:p>
            <a:pPr marL="609600" indent="-609600">
              <a:defRPr/>
            </a:pPr>
            <a:r>
              <a:rPr lang="en-US" dirty="0"/>
              <a:t>2. CV TERANG TERANGAN </a:t>
            </a:r>
          </a:p>
          <a:p>
            <a:pPr marL="609600" indent="-609600">
              <a:defRPr/>
            </a:pPr>
            <a:r>
              <a:rPr lang="en-US" dirty="0"/>
              <a:t>3. CV DENGAN SAHAM.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EF6C528C-FEF7-2B9A-9812-A9F030C07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e-mail:kholil@uns.ac.id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73DB27C5-C1E9-A667-851E-383D71F69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6493896-C836-4E90-96C9-390005DA1840}" type="slidenum">
              <a:rPr lang="en-US" altLang="en-US"/>
              <a:pPr/>
              <a:t>3</a:t>
            </a:fld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0</TotalTime>
  <Words>205</Words>
  <Application>Microsoft Office PowerPoint</Application>
  <PresentationFormat>Widescreen</PresentationFormat>
  <Paragraphs>28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Corbel</vt:lpstr>
      <vt:lpstr>Wingdings</vt:lpstr>
      <vt:lpstr>Depth</vt:lpstr>
      <vt:lpstr>COMMANDITAIRE VENNOOTSCHAP (CV) DIATUR PS 19-21 KUHD</vt:lpstr>
      <vt:lpstr>CV MEMPUNYAI DUA SEKUTU: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Yuni admin</dc:creator>
  <cp:lastModifiedBy>Yuni admin</cp:lastModifiedBy>
  <cp:revision>1</cp:revision>
  <dcterms:created xsi:type="dcterms:W3CDTF">2024-11-10T15:12:45Z</dcterms:created>
  <dcterms:modified xsi:type="dcterms:W3CDTF">2024-11-10T15:13:35Z</dcterms:modified>
</cp:coreProperties>
</file>