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1" r:id="rId3"/>
    <p:sldId id="321" r:id="rId4"/>
    <p:sldId id="309" r:id="rId5"/>
    <p:sldId id="310" r:id="rId6"/>
    <p:sldId id="315" r:id="rId7"/>
    <p:sldId id="316" r:id="rId8"/>
    <p:sldId id="317" r:id="rId9"/>
    <p:sldId id="318" r:id="rId10"/>
    <p:sldId id="322" r:id="rId11"/>
    <p:sldId id="311" r:id="rId12"/>
    <p:sldId id="323" r:id="rId13"/>
    <p:sldId id="304" r:id="rId14"/>
    <p:sldId id="312" r:id="rId15"/>
    <p:sldId id="319" r:id="rId16"/>
    <p:sldId id="325" r:id="rId17"/>
    <p:sldId id="326" r:id="rId18"/>
    <p:sldId id="327" r:id="rId19"/>
    <p:sldId id="328" r:id="rId20"/>
    <p:sldId id="324" r:id="rId21"/>
    <p:sldId id="331" r:id="rId22"/>
    <p:sldId id="332" r:id="rId23"/>
    <p:sldId id="333" r:id="rId24"/>
    <p:sldId id="329" r:id="rId25"/>
    <p:sldId id="313" r:id="rId26"/>
    <p:sldId id="314" r:id="rId27"/>
    <p:sldId id="320" r:id="rId28"/>
    <p:sldId id="330" r:id="rId29"/>
    <p:sldId id="334" r:id="rId30"/>
    <p:sldId id="335" r:id="rId31"/>
    <p:sldId id="337" r:id="rId32"/>
    <p:sldId id="338" r:id="rId33"/>
    <p:sldId id="339" r:id="rId34"/>
    <p:sldId id="336" r:id="rId35"/>
    <p:sldId id="274" r:id="rId36"/>
  </p:sldIdLst>
  <p:sldSz cx="9144000" cy="6858000" type="screen4x3"/>
  <p:notesSz cx="6761163" cy="9942513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56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I.1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337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F1AD13-CA47-49F7-A8AD-713F69A359E8}" type="datetime1">
              <a:rPr lang="id-ID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5DD0B4-E8D9-4F25-AF82-11F30EDCEA92}" type="datetime1">
              <a:rPr lang="id-ID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A395C3-19F2-4EAF-ACD4-FD15506A9DC3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C76AE-9254-477F-A541-AA8248BADCA4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B58918-46A8-4508-8CC7-0DF725631CA6}" type="datetime1">
              <a:rPr lang="id-ID" smtClean="0"/>
              <a:t>12/10/2023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D804E4-66F3-43FD-BD01-54DA0C0A59D5}" type="datetime1">
              <a:rPr lang="id-ID" smtClean="0"/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78ADB7-5E36-4855-8288-A5B153232FE3}" type="datetime1">
              <a:rPr lang="id-ID" smtClean="0"/>
              <a:t>12/10/2023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F53CEF-FCCB-4D72-B655-C02AC178E95C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67E04A-195B-4385-949E-F87778B8D9D2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TEKNIK PENCARIAN &amp; PELACAKAN</a:t>
            </a: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BUTA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121617-CB26-4424-95B9-E8ACFE3630AB}" type="datetime1">
              <a:rPr lang="id-ID" sz="1200" smtClean="0">
                <a:latin typeface="Arial" panose="020B0604020202020204" pitchFamily="34" charset="0"/>
                <a:cs typeface="Arial" panose="020B0604020202020204" pitchFamily="34" charset="0"/>
              </a:rPr>
              <a:t>12/10/2023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2987824" y="6356350"/>
            <a:ext cx="3384376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Kode MK :TIF19212,  MK : Kecerdasan Buatan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1E70-DC21-2F72-F526-3A68F453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– TEKNIK PENCARIAN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827D57-71CC-2417-DF73-C9683B5B8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599" cy="474766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47CB5-E6D1-B591-3BF5-5AB70744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35488-C3FB-C167-98D6-87D9A242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64104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– TEKNIK PENCARIAN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Blind Search/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buta</a:t>
            </a:r>
            <a:r>
              <a:rPr lang="en-US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465138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Breadth-First Search (BFS) dan Depth-First Search (DFS)</a:t>
            </a:r>
          </a:p>
          <a:p>
            <a:pPr marL="406400" indent="-406400" algn="just">
              <a:lnSpc>
                <a:spcPct val="150000"/>
              </a:lnSpc>
              <a:spcBef>
                <a:spcPts val="600"/>
              </a:spcBef>
              <a:buNone/>
              <a:tabLst>
                <a:tab pos="4064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2. 	Heuristic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Serarch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Terbimbing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465138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Pendakian</a:t>
            </a:r>
            <a:r>
              <a:rPr lang="en-US" dirty="0">
                <a:latin typeface="Arial" pitchFamily="34" charset="0"/>
                <a:cs typeface="Arial" pitchFamily="34" charset="0"/>
              </a:rPr>
              <a:t> Bukit (Hill Climbing)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(Best First Search)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7771-15DC-4029-B806-40D7B8EC0A3A}" type="datetime1">
              <a:rPr lang="id-ID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456384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25528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75EABF-81D4-672D-654A-96FDE78B6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48680"/>
            <a:ext cx="8363271" cy="532859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97A3D-D263-21DD-E2CB-B5C90F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CA02-92BB-E465-3755-3CBFD2E3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7506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BREADTH FIRST SEARCH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Melebar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401080" cy="4585142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node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	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dikunjungi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dahulu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mengunjungi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v-SE" sz="2400" dirty="0">
                <a:latin typeface="Arial" pitchFamily="34" charset="0"/>
                <a:cs typeface="Arial" pitchFamily="34" charset="0"/>
              </a:rPr>
              <a:t>Mulai dari node akar terus ke level ke-1 dari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berpindah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berikutnya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dilanjutkan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level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berikutnya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dst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terpenuhi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sulit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diimplementasikan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nyata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CADDFC3-7FBE-4BBB-839E-5C5175990256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456384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3252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BREADTH FIRST SEARCH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Melebar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772816"/>
            <a:ext cx="8401080" cy="4585142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>
              <a:buNone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	-  Tidak akan menemui jalan buntu</a:t>
            </a:r>
          </a:p>
          <a:p>
            <a:pPr marL="623888" indent="-277813" algn="just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breadth-first search </a:t>
            </a:r>
            <a:r>
              <a:rPr lang="en-US" sz="2400" i="1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  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menemukannya</a:t>
            </a:r>
          </a:p>
          <a:p>
            <a:pPr marL="682625" indent="-336550" algn="just">
              <a:buFontTx/>
              <a:buChar char="-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jika ada lebih dari satu solusi, maka solusi minimum akan ditemukan.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623888" indent="-277813" algn="just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banyak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23888" indent="-277813" algn="just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FE30CAE-F287-4A7D-AA0F-F1C6393F6D34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82947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BREADTH FIRST SEARCH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Melebar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9FE30CAE-F287-4A7D-AA0F-F1C6393F6D34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1916832"/>
            <a:ext cx="4994101" cy="361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011944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722C0B4-0A80-BA21-859F-15F0CBC7C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404664"/>
            <a:ext cx="8640960" cy="583264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DC82F-E480-3797-5A65-48B19FE3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9B94E-E855-FB49-CD47-A5B3629F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7918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C633-D0C6-D5DD-912D-44CBC812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9FC8A6-8662-7B2D-6E6D-87B9A3F79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363271" cy="481967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ED92-20FD-9E1B-0822-7EBD36BC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AABE-3CAF-4F69-6CC2-4264476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0180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D5973E-2807-8F63-A907-90BFEFCCB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24744"/>
            <a:ext cx="8525497" cy="46805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AC00-777E-8143-B788-FDFF48E0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46AD-3BA9-F4CC-636A-06E98153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03043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DA37-8BCC-1256-DEEB-E156F2D2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Terbentuk</a:t>
            </a:r>
            <a:r>
              <a:rPr lang="en-US" dirty="0"/>
              <a:t> 8 Operator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6C6DF9-A759-E3D8-EB9B-BB51650FB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387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131E-0756-49E9-7E93-0293D5A7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C13D8-9011-3323-9D55-544ADD1C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7186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Konsep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Pemecahan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en-US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Breadth First Search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Pendahuluan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Algoritma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Keuntungan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Kelemahan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Analsis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</a:p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Depth First Search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Pendahuluan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Algoritma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Keuntungan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Kelemahan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Analsis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D60D-8F34-4263-9222-6BA4948D3766}" type="datetime1">
              <a:rPr lang="id-ID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384376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23629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F541-CA2D-45CB-0E55-A2747681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FE5B1A-A4C3-29AD-CF7C-CE2CC8905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8196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65533-99C3-4485-6FE9-E0137198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4836A-5B64-02FD-6A7B-4F5733B3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12842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3901-EF60-EC28-2439-73242AD1E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Puzzel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0F0605-C6CC-95C9-808F-683C539CF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1268760"/>
            <a:ext cx="7416824" cy="48965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847F5-1C98-2DB8-2FE9-0763C584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28094-66FF-E5F2-28EF-E20CB5A8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2216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2F13-85E1-D59F-5189-4A3E0F55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6"/>
          </a:xfrm>
        </p:spPr>
        <p:txBody>
          <a:bodyPr/>
          <a:lstStyle/>
          <a:p>
            <a:r>
              <a:rPr lang="en-US" dirty="0" err="1"/>
              <a:t>Tentukan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C26F0A-D0B4-F3AB-0FEA-AD96F5027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52515"/>
            <a:ext cx="8229600" cy="252050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2B317-119E-0181-4F0A-4DA240DFE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A2D8D-D556-0E4D-33B7-B0BCB15F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A4483-DDEA-9CC4-C050-1EE999BF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456" y="3716810"/>
            <a:ext cx="4546848" cy="252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49828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71675-6038-3546-AE19-E0EAB2E6B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Langkah: </a:t>
            </a:r>
            <a:r>
              <a:rPr lang="en-US" dirty="0" err="1"/>
              <a:t>gunakan</a:t>
            </a:r>
            <a:r>
              <a:rPr lang="en-US" dirty="0"/>
              <a:t> operator -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inisial</a:t>
            </a:r>
            <a:r>
              <a:rPr lang="en-US" dirty="0"/>
              <a:t> state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A7C23E-3A5D-1B16-7086-74295EA30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229599" cy="46085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66529-646F-F1D8-7A95-58BEFDE3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04B1-F12F-7623-15D3-75A8EBA5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3561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BD6B-51BA-6DE6-2C14-465D6F6D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3D234B-C242-4FCF-2B7A-0A7719A44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2"/>
            <a:ext cx="8229600" cy="48965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5F7E1-CBDB-5A22-382F-E0947CB7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C5BF7-B869-C8F3-657C-30063436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04485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2176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DEPTH FIRST SEARCH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Kedalam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88840"/>
            <a:ext cx="8401080" cy="43691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node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level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diulangi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ditemukannya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E41D326-AA57-41D2-957C-F3811BD3F65D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56384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63536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DEPTH FIRST SEARCH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Kedalam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1764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	</a:t>
            </a:r>
          </a:p>
          <a:p>
            <a:pPr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Membutuhkan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kecil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-	Akan </a:t>
            </a:r>
            <a:r>
              <a:rPr lang="fi-FI" sz="2400" dirty="0">
                <a:latin typeface="Arial" pitchFamily="34" charset="0"/>
                <a:cs typeface="Arial" pitchFamily="34" charset="0"/>
              </a:rPr>
              <a:t>menemukan solusi tanpa harus menguji lebih banyak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Kelemahan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ditemukannya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tujuan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diharapkan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fi-FI" sz="2400" dirty="0">
                <a:latin typeface="Arial" pitchFamily="34" charset="0"/>
                <a:cs typeface="Arial" pitchFamily="34" charset="0"/>
              </a:rPr>
              <a:t>Hanya akan menemukan 1 solusi pada setiap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pencarian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7E6F5D5-4151-4D73-98EE-02B1ABAB72B4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528392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15362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DEPTH FIRST SEARCH </a:t>
            </a:r>
            <a:br>
              <a:rPr lang="en-US" sz="4000" dirty="0">
                <a:latin typeface="Arial" pitchFamily="34" charset="0"/>
                <a:cs typeface="Arial" pitchFamily="34" charset="0"/>
              </a:rPr>
            </a:br>
            <a:r>
              <a:rPr lang="en-US" sz="27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Kedalam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7E6F5D5-4151-4D73-98EE-02B1ABAB72B4}" type="datetime1">
              <a:rPr lang="id-ID" smtClean="0"/>
              <a:t>12/10/2023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528392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916832"/>
            <a:ext cx="4468644" cy="338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2490219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06FE8-E070-FB2B-F4A1-B430490B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DFS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9BA2F5-16B2-0ECE-AC65-125418F51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44824"/>
            <a:ext cx="4392488" cy="37444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9F146-4445-B853-DCD2-D3360C94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F31D4-DC77-6B66-FC1C-0AB87ADC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34942421-73F8-E66E-768A-7F9CB4C393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97"/>
          <a:stretch/>
        </p:blipFill>
        <p:spPr>
          <a:xfrm>
            <a:off x="4788024" y="2338822"/>
            <a:ext cx="4104456" cy="32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33934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1DB1-2109-C18E-D398-0E771E0C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D1E74-569E-2788-F490-9C44B574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D30B6-D355-B89C-835F-35145DBD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92C45A7-1ABD-4A21-56A4-847A69DB6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001"/>
          <a:stretch/>
        </p:blipFill>
        <p:spPr>
          <a:xfrm>
            <a:off x="409731" y="1417638"/>
            <a:ext cx="4114800" cy="417160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4B471B-B47B-D973-280B-FCC4092391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60"/>
          <a:stretch/>
        </p:blipFill>
        <p:spPr>
          <a:xfrm>
            <a:off x="4848225" y="1417638"/>
            <a:ext cx="4114800" cy="41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34034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CE8C-6289-13D7-B92A-EFEB788AD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err="1"/>
              <a:t>Tebak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……???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ED8509-3E46-1E8A-3F48-F3BBFE24E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52736"/>
            <a:ext cx="8229600" cy="518457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E379E-D790-8ADA-C3DA-059DE689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036C2-82B0-6D43-A4F6-213C3DC3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37399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1E68-12AB-707A-4F44-3600B42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State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4B9206-8AE6-CEC6-688C-C7DEA0FA3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17638"/>
            <a:ext cx="7704856" cy="48196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8F6D-0DA6-A989-B9C1-4E3A6752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FE930-4414-AE06-50B8-9241A59DD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60939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C633-D0C6-D5DD-912D-44CBC812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</a:t>
            </a:r>
            <a:r>
              <a:rPr lang="en-US" dirty="0" err="1"/>
              <a:t>Selesaikan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model </a:t>
            </a:r>
            <a:br>
              <a:rPr lang="en-US" dirty="0"/>
            </a:br>
            <a:r>
              <a:rPr lang="en-US" dirty="0"/>
              <a:t>DFS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9FC8A6-8662-7B2D-6E6D-87B9A3F79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363271" cy="481967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DED92-20FD-9E1B-0822-7EBD36BC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AABE-3CAF-4F69-6CC2-4264476F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93104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D5973E-2807-8F63-A907-90BFEFCCB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124744"/>
            <a:ext cx="8525497" cy="46805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AC00-777E-8143-B788-FDFF48E0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46AD-3BA9-F4CC-636A-06E98153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52446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DA37-8BCC-1256-DEEB-E156F2D2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Terbentuk</a:t>
            </a:r>
            <a:r>
              <a:rPr lang="en-US" dirty="0"/>
              <a:t> 8 Operator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6C6DF9-A759-E3D8-EB9B-BB51650FB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387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9131E-0756-49E9-7E93-0293D5A7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C13D8-9011-3323-9D55-544ADD1C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24264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4654-54D6-2F0B-FB79-A2C111A3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A61A-9AEE-E6AC-A74E-ECDB38920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4148-F2C1-F34E-AF5B-89DF4619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26FD1-77A4-4D51-6804-4835613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68535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	</a:t>
            </a:r>
          </a:p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/>
              <a:t>END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F093-B8BD-446E-BAAC-6E429D841E07}" type="datetime1">
              <a:rPr lang="id-ID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KONSEP PENCARIAN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: proses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solusi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lintasan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tujuan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0" lvl="0" indent="0"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sekarang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Tujuan-solusi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-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nilai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9CFB-8974-428B-B2A5-DE24060E5046}" type="datetime1">
              <a:rPr lang="id-ID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384376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02464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EMPAT TEKNIK PEMECAHAN MASALAH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F595-E7D2-49D7-84C6-36CEBA403E54}" type="datetime1">
              <a:rPr lang="id-ID" smtClean="0"/>
              <a:t>12/10/2023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7" y="6356350"/>
            <a:ext cx="3383094" cy="365125"/>
          </a:xfrm>
        </p:spPr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260436" y="1643050"/>
            <a:ext cx="2447925" cy="676292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ARTIFICIAL INTELLIGENCE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841086" y="3290892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SEARCHING</a:t>
            </a:r>
            <a:endParaRPr kumimoji="0" lang="id-ID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d-ID" sz="1600" b="1" dirty="0">
                <a:latin typeface="Calibri" pitchFamily="34" charset="0"/>
              </a:rPr>
              <a:t>Teknik Pencarian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803236" y="3262317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REASONING</a:t>
            </a:r>
            <a:endParaRPr kumimoji="0" lang="id-ID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d-ID" sz="1600" b="1" dirty="0">
                <a:latin typeface="Calibri" pitchFamily="34" charset="0"/>
              </a:rPr>
              <a:t>Teknik PEnalaran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917786" y="3262317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PLANNING</a:t>
            </a:r>
            <a:endParaRPr kumimoji="0" lang="id-ID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d-ID" b="1" dirty="0">
                <a:latin typeface="Calibri" pitchFamily="34" charset="0"/>
              </a:rPr>
              <a:t>Sub Masalah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860886" y="3243267"/>
            <a:ext cx="1381125" cy="3810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LEARNING</a:t>
            </a:r>
            <a:endParaRPr kumimoji="0" lang="id-ID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id-ID" sz="1600" b="1" dirty="0">
                <a:latin typeface="Calibri" pitchFamily="34" charset="0"/>
              </a:rPr>
              <a:t>Teknik Pembelajaran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357158" y="4424367"/>
            <a:ext cx="1998403" cy="145732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BLIND/UN-INFORMED SEARCH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METODE PENCARIAN HEURISTIK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FUNGSI HEURISTIK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571736" y="4424367"/>
            <a:ext cx="1864014" cy="143352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PROPORTIONAL LOGIC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FIRST ORDER LOGIC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FUZZY SYSTEMS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746336" y="4433892"/>
            <a:ext cx="1897366" cy="1424000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GOAL STACK PLANNING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CONSTRAINT POSTING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6822786" y="4405317"/>
            <a:ext cx="1892618" cy="1452575"/>
          </a:xfrm>
          <a:prstGeom prst="rect">
            <a:avLst/>
          </a:prstGeom>
          <a:solidFill>
            <a:srgbClr val="C0504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DECISION TREE LEARNING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NEURAL NETWORK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GENETIC ALGORITHM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" name="AutoShape 30"/>
          <p:cNvCxnSpPr>
            <a:cxnSpLocks noChangeShapeType="1"/>
          </p:cNvCxnSpPr>
          <p:nvPr/>
        </p:nvCxnSpPr>
        <p:spPr bwMode="auto">
          <a:xfrm>
            <a:off x="4451061" y="2319342"/>
            <a:ext cx="0" cy="466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7" name="AutoShape 31"/>
          <p:cNvCxnSpPr>
            <a:cxnSpLocks noChangeShapeType="1"/>
          </p:cNvCxnSpPr>
          <p:nvPr/>
        </p:nvCxnSpPr>
        <p:spPr bwMode="auto">
          <a:xfrm>
            <a:off x="1498311" y="2786067"/>
            <a:ext cx="6219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8" name="AutoShape 32"/>
          <p:cNvCxnSpPr>
            <a:cxnSpLocks noChangeShapeType="1"/>
          </p:cNvCxnSpPr>
          <p:nvPr/>
        </p:nvCxnSpPr>
        <p:spPr bwMode="auto">
          <a:xfrm>
            <a:off x="1498311" y="2786067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9" name="AutoShape 33"/>
          <p:cNvCxnSpPr>
            <a:cxnSpLocks noChangeShapeType="1"/>
          </p:cNvCxnSpPr>
          <p:nvPr/>
        </p:nvCxnSpPr>
        <p:spPr bwMode="auto">
          <a:xfrm>
            <a:off x="3498561" y="2795592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" name="AutoShape 34"/>
          <p:cNvCxnSpPr>
            <a:cxnSpLocks noChangeShapeType="1"/>
          </p:cNvCxnSpPr>
          <p:nvPr/>
        </p:nvCxnSpPr>
        <p:spPr bwMode="auto">
          <a:xfrm>
            <a:off x="5565486" y="2786067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1" name="AutoShape 35"/>
          <p:cNvCxnSpPr>
            <a:cxnSpLocks noChangeShapeType="1"/>
          </p:cNvCxnSpPr>
          <p:nvPr/>
        </p:nvCxnSpPr>
        <p:spPr bwMode="auto">
          <a:xfrm>
            <a:off x="7708611" y="2795592"/>
            <a:ext cx="0" cy="4762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" name="AutoShape 36"/>
          <p:cNvCxnSpPr>
            <a:cxnSpLocks noChangeShapeType="1"/>
          </p:cNvCxnSpPr>
          <p:nvPr/>
        </p:nvCxnSpPr>
        <p:spPr bwMode="auto">
          <a:xfrm>
            <a:off x="1498311" y="3719517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3" name="AutoShape 37"/>
          <p:cNvCxnSpPr>
            <a:cxnSpLocks noChangeShapeType="1"/>
          </p:cNvCxnSpPr>
          <p:nvPr/>
        </p:nvCxnSpPr>
        <p:spPr bwMode="auto">
          <a:xfrm>
            <a:off x="3498561" y="3709992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4" name="AutoShape 38"/>
          <p:cNvCxnSpPr>
            <a:cxnSpLocks noChangeShapeType="1"/>
          </p:cNvCxnSpPr>
          <p:nvPr/>
        </p:nvCxnSpPr>
        <p:spPr bwMode="auto">
          <a:xfrm>
            <a:off x="5565486" y="3719517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5" name="AutoShape 39"/>
          <p:cNvCxnSpPr>
            <a:cxnSpLocks noChangeShapeType="1"/>
          </p:cNvCxnSpPr>
          <p:nvPr/>
        </p:nvCxnSpPr>
        <p:spPr bwMode="auto">
          <a:xfrm>
            <a:off x="7708611" y="3671892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2880835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SEARCHING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penyelesaian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mempresentasikan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state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sistematis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pembangkitan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pengujian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state-state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initial state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ditemukan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goal state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id-ID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Searching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pencarian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rute</a:t>
            </a:r>
            <a:r>
              <a:rPr lang="en-US" dirty="0">
                <a:latin typeface="Arial" pitchFamily="34" charset="0"/>
                <a:cs typeface="Arial" pitchFamily="34" charset="0"/>
              </a:rPr>
              <a:t> optimum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memandu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perjalanan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swedia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dilengkapi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GPS 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Global Positioning System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r>
              <a:rPr lang="id-ID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187094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Teknik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penalaran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penyelesaian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merepresentasikan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logic (mathematics tools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merepresentasikan</a:t>
            </a:r>
            <a:r>
              <a:rPr lang="en-US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memanipulasi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fakta</a:t>
            </a:r>
            <a:r>
              <a:rPr lang="en-US" dirty="0">
                <a:latin typeface="Arial" pitchFamily="34" charset="0"/>
                <a:cs typeface="Arial" pitchFamily="34" charset="0"/>
              </a:rPr>
              <a:t> dan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dirty="0">
                <a:latin typeface="Arial" pitchFamily="34" charset="0"/>
                <a:cs typeface="Arial" pitchFamily="34" charset="0"/>
              </a:rPr>
              <a:t>). Reasoning : software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permainan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catur</a:t>
            </a:r>
            <a:r>
              <a:rPr lang="en-US" dirty="0">
                <a:latin typeface="Arial" pitchFamily="34" charset="0"/>
                <a:cs typeface="Arial" pitchFamily="34" charset="0"/>
              </a:rPr>
              <a:t> HITECH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AI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berhasil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mengalahkan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grandmaster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dirty="0">
                <a:latin typeface="Arial" pitchFamily="34" charset="0"/>
                <a:cs typeface="Arial" pitchFamily="34" charset="0"/>
              </a:rPr>
              <a:t> Arnold Danker</a:t>
            </a:r>
            <a:r>
              <a:rPr lang="id-ID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5205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penyelesaian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memecah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sub-sub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menyelesaikan</a:t>
            </a:r>
            <a:r>
              <a:rPr lang="en-US" dirty="0">
                <a:latin typeface="Arial" pitchFamily="34" charset="0"/>
                <a:cs typeface="Arial" pitchFamily="34" charset="0"/>
              </a:rPr>
              <a:t> sub-sub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demi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menggabungkan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solusi-solusi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sub-sub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solusi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lengkap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menangani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interaksi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sub-sub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 Planning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manufaktur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robotik</a:t>
            </a:r>
            <a:r>
              <a:rPr lang="en-US" dirty="0">
                <a:latin typeface="Arial" pitchFamily="34" charset="0"/>
                <a:cs typeface="Arial" pitchFamily="34" charset="0"/>
              </a:rPr>
              <a:t>. Software Optimum –AIV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planner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European Space Agency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perakitan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pesawat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terbang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6667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otomatis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menemukan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diharapkan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berlaku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data-data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ketahui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Learning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bidang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transportasi</a:t>
            </a:r>
            <a:r>
              <a:rPr lang="en-US" dirty="0">
                <a:latin typeface="Arial" pitchFamily="34" charset="0"/>
                <a:cs typeface="Arial" pitchFamily="34" charset="0"/>
              </a:rPr>
              <a:t>. Software ALVINN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pada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sebuah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dikemudikan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dirty="0">
                <a:latin typeface="Arial" pitchFamily="34" charset="0"/>
                <a:cs typeface="Arial" pitchFamily="34" charset="0"/>
              </a:rPr>
              <a:t> dg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JST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dilatih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ditangkap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kamera</a:t>
            </a:r>
            <a:r>
              <a:rPr lang="en-US" dirty="0">
                <a:latin typeface="Arial" pitchFamily="34" charset="0"/>
                <a:cs typeface="Arial" pitchFamily="34" charset="0"/>
              </a:rPr>
              <a:t> pada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id-ID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0480-F1D8-46E8-95C6-0C72B2EF9CE2}" type="datetime1">
              <a:rPr lang="id-ID" smtClean="0"/>
              <a:t>12/10/2023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7773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1025</Words>
  <Application>Microsoft Office PowerPoint</Application>
  <PresentationFormat>On-screen Show (4:3)</PresentationFormat>
  <Paragraphs>165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PowerPoint Presentation</vt:lpstr>
      <vt:lpstr>OUTLINE</vt:lpstr>
      <vt:lpstr>Tebak sedang apa……???</vt:lpstr>
      <vt:lpstr>KONSEP PENCARIAN</vt:lpstr>
      <vt:lpstr>EMPAT TEKNIK PEMECAHAN MASALAH</vt:lpstr>
      <vt:lpstr>SEARCHING</vt:lpstr>
      <vt:lpstr>REASONING</vt:lpstr>
      <vt:lpstr>PLANNING</vt:lpstr>
      <vt:lpstr>LEARNING</vt:lpstr>
      <vt:lpstr>TEKNIK – TEKNIK PENCARIAN</vt:lpstr>
      <vt:lpstr>TEKNIK – TEKNIK PENCARIAN</vt:lpstr>
      <vt:lpstr>PowerPoint Presentation</vt:lpstr>
      <vt:lpstr>BREADTH FIRST SEARCH  (Pencarian Melebar Pertama)</vt:lpstr>
      <vt:lpstr>BREADTH FIRST SEARCH  (Pencarian Melebar Pertama)</vt:lpstr>
      <vt:lpstr>BREADTH FIRST SEARCH  (Pencarian Melebar Pertama)</vt:lpstr>
      <vt:lpstr>PowerPoint Presentation</vt:lpstr>
      <vt:lpstr>Studi Kasus</vt:lpstr>
      <vt:lpstr>PowerPoint Presentation</vt:lpstr>
      <vt:lpstr>Terbentuk 8 Operator</vt:lpstr>
      <vt:lpstr>PowerPoint Presentation</vt:lpstr>
      <vt:lpstr>Studi Kasus Puzzel</vt:lpstr>
      <vt:lpstr>Tentukan</vt:lpstr>
      <vt:lpstr>Langkah: gunakan operator - mulai dari inisial state</vt:lpstr>
      <vt:lpstr>Goal</vt:lpstr>
      <vt:lpstr>DEPTH FIRST SEARCH  (Pencarian Kedalam Pertama)</vt:lpstr>
      <vt:lpstr>DEPTH FIRST SEARCH  (Pencarian Kedalam Pertama)</vt:lpstr>
      <vt:lpstr>DEPTH FIRST SEARCH  (Pencarian Kedalam Pertama)</vt:lpstr>
      <vt:lpstr>Prinsip kerja DFS</vt:lpstr>
      <vt:lpstr>PowerPoint Presentation</vt:lpstr>
      <vt:lpstr>Goal State</vt:lpstr>
      <vt:lpstr>Studi Kasus: Selesaikan dengan model  DFS</vt:lpstr>
      <vt:lpstr>PowerPoint Presentation</vt:lpstr>
      <vt:lpstr>Terbentuk 8 Operator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Yulif</dc:creator>
  <cp:lastModifiedBy>Nurjoko Nurjoko</cp:lastModifiedBy>
  <cp:revision>432</cp:revision>
  <cp:lastPrinted>2015-09-17T08:41:14Z</cp:lastPrinted>
  <dcterms:created xsi:type="dcterms:W3CDTF">2010-04-18T12:06:30Z</dcterms:created>
  <dcterms:modified xsi:type="dcterms:W3CDTF">2023-10-12T05:28:35Z</dcterms:modified>
</cp:coreProperties>
</file>