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slideLayouts/slideLayout5.xml" ContentType="application/vnd.openxmlformats-officedocument.presentationml.slideLayout+xml"/>
  <Override PartName="/ppt/theme/theme6.xml" ContentType="application/vnd.openxmlformats-officedocument.theme+xml"/>
  <Override PartName="/ppt/slideLayouts/slideLayout6.xml" ContentType="application/vnd.openxmlformats-officedocument.presentationml.slideLayout+xml"/>
  <Override PartName="/ppt/theme/theme7.xml" ContentType="application/vnd.openxmlformats-officedocument.theme+xml"/>
  <Override PartName="/ppt/slideLayouts/slideLayout7.xml" ContentType="application/vnd.openxmlformats-officedocument.presentationml.slideLayout+xml"/>
  <Override PartName="/ppt/theme/theme8.xml" ContentType="application/vnd.openxmlformats-officedocument.theme+xml"/>
  <Override PartName="/ppt/slideLayouts/slideLayout8.xml" ContentType="application/vnd.openxmlformats-officedocument.presentationml.slideLayout+xml"/>
  <Override PartName="/ppt/theme/theme9.xml" ContentType="application/vnd.openxmlformats-officedocument.theme+xml"/>
  <Override PartName="/ppt/slideLayouts/slideLayout9.xml" ContentType="application/vnd.openxmlformats-officedocument.presentationml.slideLayout+xml"/>
  <Override PartName="/ppt/theme/theme10.xml" ContentType="application/vnd.openxmlformats-officedocument.theme+xml"/>
  <Override PartName="/ppt/slideLayouts/slideLayout10.xml" ContentType="application/vnd.openxmlformats-officedocument.presentationml.slideLayout+xml"/>
  <Override PartName="/ppt/theme/theme11.xml" ContentType="application/vnd.openxmlformats-officedocument.theme+xml"/>
  <Override PartName="/ppt/slideLayouts/slideLayout11.xml" ContentType="application/vnd.openxmlformats-officedocument.presentationml.slideLayout+xml"/>
  <Override PartName="/ppt/theme/theme12.xml" ContentType="application/vnd.openxmlformats-officedocument.theme+xml"/>
  <Override PartName="/ppt/slideLayouts/slideLayout12.xml" ContentType="application/vnd.openxmlformats-officedocument.presentationml.slideLayout+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50" r:id="rId2"/>
    <p:sldMasterId id="2147483652" r:id="rId3"/>
    <p:sldMasterId id="2147483654" r:id="rId4"/>
    <p:sldMasterId id="2147483656" r:id="rId5"/>
    <p:sldMasterId id="2147483657" r:id="rId6"/>
    <p:sldMasterId id="2147483659" r:id="rId7"/>
    <p:sldMasterId id="2147483661" r:id="rId8"/>
    <p:sldMasterId id="2147483663" r:id="rId9"/>
    <p:sldMasterId id="2147483665" r:id="rId10"/>
    <p:sldMasterId id="2147483667" r:id="rId11"/>
    <p:sldMasterId id="2147483669" r:id="rId12"/>
    <p:sldMasterId id="2147483671" r:id="rId13"/>
  </p:sldMasterIdLst>
  <p:notesMasterIdLst>
    <p:notesMasterId r:id="rId49"/>
  </p:notesMasterIdLst>
  <p:sldIdLst>
    <p:sldId id="256" r:id="rId14"/>
    <p:sldId id="257" r:id="rId15"/>
    <p:sldId id="258" r:id="rId16"/>
    <p:sldId id="259" r:id="rId17"/>
    <p:sldId id="260" r:id="rId18"/>
    <p:sldId id="261" r:id="rId19"/>
    <p:sldId id="262" r:id="rId20"/>
    <p:sldId id="263" r:id="rId21"/>
    <p:sldId id="264" r:id="rId22"/>
    <p:sldId id="265" r:id="rId23"/>
    <p:sldId id="290" r:id="rId24"/>
    <p:sldId id="266" r:id="rId25"/>
    <p:sldId id="267" r:id="rId26"/>
    <p:sldId id="268" r:id="rId27"/>
    <p:sldId id="269" r:id="rId28"/>
    <p:sldId id="270" r:id="rId29"/>
    <p:sldId id="271" r:id="rId30"/>
    <p:sldId id="272" r:id="rId31"/>
    <p:sldId id="273" r:id="rId32"/>
    <p:sldId id="274" r:id="rId33"/>
    <p:sldId id="275" r:id="rId34"/>
    <p:sldId id="276" r:id="rId35"/>
    <p:sldId id="277" r:id="rId36"/>
    <p:sldId id="278" r:id="rId37"/>
    <p:sldId id="279" r:id="rId38"/>
    <p:sldId id="280" r:id="rId39"/>
    <p:sldId id="281" r:id="rId40"/>
    <p:sldId id="282" r:id="rId41"/>
    <p:sldId id="283" r:id="rId42"/>
    <p:sldId id="284" r:id="rId43"/>
    <p:sldId id="285" r:id="rId44"/>
    <p:sldId id="286" r:id="rId45"/>
    <p:sldId id="287" r:id="rId46"/>
    <p:sldId id="288" r:id="rId47"/>
    <p:sldId id="289" r:id="rId48"/>
  </p:sldIdLst>
  <p:sldSz cx="9144000" cy="6858000" type="screen4x3"/>
  <p:notesSz cx="6761163" cy="9942513"/>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2" roundtripDataSignature="AMtx7mgKW2V00F6AXsLqxsGfKIcjtyGmL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144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slide" Target="slides/slide26.xml"/><Relationship Id="rId3" Type="http://schemas.openxmlformats.org/officeDocument/2006/relationships/slideMaster" Target="slideMasters/slideMaster3.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slide" Target="slides/slide29.xml"/><Relationship Id="rId47" Type="http://schemas.openxmlformats.org/officeDocument/2006/relationships/slide" Target="slides/slide34.xml"/><Relationship Id="rId55"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slide" Target="slides/slide33.xml"/><Relationship Id="rId2" Type="http://schemas.openxmlformats.org/officeDocument/2006/relationships/slideMaster" Target="slideMasters/slideMaster2.xml"/><Relationship Id="rId16" Type="http://schemas.openxmlformats.org/officeDocument/2006/relationships/slide" Target="slides/slide3.xml"/><Relationship Id="rId20" Type="http://schemas.openxmlformats.org/officeDocument/2006/relationships/slide" Target="slides/slide7.xml"/><Relationship Id="rId29" Type="http://schemas.openxmlformats.org/officeDocument/2006/relationships/slide" Target="slides/slide16.xml"/><Relationship Id="rId41" Type="http://schemas.openxmlformats.org/officeDocument/2006/relationships/slide" Target="slides/slide28.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slide" Target="slides/slide32.xml"/><Relationship Id="rId53"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notesMaster" Target="notesMasters/notesMaster1.xml"/><Relationship Id="rId10" Type="http://schemas.openxmlformats.org/officeDocument/2006/relationships/slideMaster" Target="slideMasters/slideMaster10.xml"/><Relationship Id="rId19" Type="http://schemas.openxmlformats.org/officeDocument/2006/relationships/slide" Target="slides/slide6.xml"/><Relationship Id="rId31" Type="http://schemas.openxmlformats.org/officeDocument/2006/relationships/slide" Target="slides/slide18.xml"/><Relationship Id="rId44" Type="http://schemas.openxmlformats.org/officeDocument/2006/relationships/slide" Target="slides/slide31.xml"/><Relationship Id="rId52" Type="http://customschemas.google.com/relationships/presentationmetadata" Target="metadata"/><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slide" Target="slides/slide30.xml"/><Relationship Id="rId48" Type="http://schemas.openxmlformats.org/officeDocument/2006/relationships/slide" Target="slides/slide35.xml"/><Relationship Id="rId56" Type="http://schemas.openxmlformats.org/officeDocument/2006/relationships/tableStyles" Target="tableStyles.xml"/><Relationship Id="rId8" Type="http://schemas.openxmlformats.org/officeDocument/2006/relationships/slideMaster" Target="slideMasters/slideMaster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30525" cy="496887"/>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29050" y="0"/>
            <a:ext cx="2930525" cy="496887"/>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896937" y="746125"/>
            <a:ext cx="4967287" cy="3727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676275" y="4722812"/>
            <a:ext cx="5408612" cy="4473575"/>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7" name="Google Shape;7;n"/>
          <p:cNvSpPr txBox="1">
            <a:spLocks noGrp="1"/>
          </p:cNvSpPr>
          <p:nvPr>
            <p:ph type="ftr" idx="11"/>
          </p:nvPr>
        </p:nvSpPr>
        <p:spPr>
          <a:xfrm>
            <a:off x="0" y="9444037"/>
            <a:ext cx="2930525" cy="4968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29050" y="9444037"/>
            <a:ext cx="2930525" cy="4968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a:t>
            </a:fld>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1:notes"/>
          <p:cNvSpPr>
            <a:spLocks noGrp="1" noRot="1" noChangeAspect="1"/>
          </p:cNvSpPr>
          <p:nvPr>
            <p:ph type="sldImg" idx="2"/>
          </p:nvPr>
        </p:nvSpPr>
        <p:spPr>
          <a:xfrm>
            <a:off x="896937" y="746125"/>
            <a:ext cx="4967287" cy="3727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524288"/>
            <a:headEnd type="none" w="sm" len="sm"/>
            <a:tailEnd type="none" w="sm" len="sm"/>
          </a:ln>
        </p:spPr>
      </p:sp>
      <p:sp>
        <p:nvSpPr>
          <p:cNvPr id="179" name="Google Shape;179;p1:notes"/>
          <p:cNvSpPr txBox="1">
            <a:spLocks noGrp="1"/>
          </p:cNvSpPr>
          <p:nvPr>
            <p:ph type="body" idx="1"/>
          </p:nvPr>
        </p:nvSpPr>
        <p:spPr>
          <a:xfrm>
            <a:off x="676275" y="4722812"/>
            <a:ext cx="5408612" cy="447357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0" name="Google Shape;180;p1:notes"/>
          <p:cNvSpPr txBox="1"/>
          <p:nvPr/>
        </p:nvSpPr>
        <p:spPr>
          <a:xfrm>
            <a:off x="3829050" y="0"/>
            <a:ext cx="2930525" cy="49688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rgbClr val="000000"/>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10:notes"/>
          <p:cNvSpPr txBox="1">
            <a:spLocks noGrp="1"/>
          </p:cNvSpPr>
          <p:nvPr>
            <p:ph type="body" idx="1"/>
          </p:nvPr>
        </p:nvSpPr>
        <p:spPr>
          <a:xfrm>
            <a:off x="676275" y="4722812"/>
            <a:ext cx="5408612" cy="447357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5" name="Google Shape;255;p10:notes"/>
          <p:cNvSpPr>
            <a:spLocks noGrp="1" noRot="1" noChangeAspect="1"/>
          </p:cNvSpPr>
          <p:nvPr>
            <p:ph type="sldImg" idx="2"/>
          </p:nvPr>
        </p:nvSpPr>
        <p:spPr>
          <a:xfrm>
            <a:off x="896937" y="746125"/>
            <a:ext cx="4967287" cy="3727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11:notes"/>
          <p:cNvSpPr>
            <a:spLocks noGrp="1" noRot="1" noChangeAspect="1"/>
          </p:cNvSpPr>
          <p:nvPr>
            <p:ph type="sldImg" idx="2"/>
          </p:nvPr>
        </p:nvSpPr>
        <p:spPr>
          <a:xfrm>
            <a:off x="896938" y="746125"/>
            <a:ext cx="4967287" cy="3727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524288"/>
            <a:headEnd type="none" w="sm" len="sm"/>
            <a:tailEnd type="none" w="sm" len="sm"/>
          </a:ln>
        </p:spPr>
      </p:sp>
      <p:sp>
        <p:nvSpPr>
          <p:cNvPr id="263" name="Google Shape;263;p11:notes"/>
          <p:cNvSpPr txBox="1">
            <a:spLocks noGrp="1"/>
          </p:cNvSpPr>
          <p:nvPr>
            <p:ph type="body" idx="1"/>
          </p:nvPr>
        </p:nvSpPr>
        <p:spPr>
          <a:xfrm>
            <a:off x="676275" y="4722812"/>
            <a:ext cx="5408612" cy="447357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4" name="Google Shape;264;p11:notes"/>
          <p:cNvSpPr txBox="1"/>
          <p:nvPr/>
        </p:nvSpPr>
        <p:spPr>
          <a:xfrm>
            <a:off x="3829050" y="9444037"/>
            <a:ext cx="2930525" cy="4968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800"/>
              <a:buFont typeface="Arial"/>
              <a:buNone/>
            </a:pPr>
            <a:fld id="{00000000-1234-1234-1234-123412341234}" type="slidenum">
              <a:rPr lang="en-US" sz="1800" b="0" i="0" u="none">
                <a:solidFill>
                  <a:srgbClr val="000000"/>
                </a:solidFill>
                <a:latin typeface="Arial"/>
                <a:ea typeface="Arial"/>
                <a:cs typeface="Arial"/>
                <a:sym typeface="Arial"/>
              </a:rPr>
              <a:t>12</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12:notes"/>
          <p:cNvSpPr>
            <a:spLocks noGrp="1" noRot="1" noChangeAspect="1"/>
          </p:cNvSpPr>
          <p:nvPr>
            <p:ph type="sldImg" idx="2"/>
          </p:nvPr>
        </p:nvSpPr>
        <p:spPr>
          <a:xfrm>
            <a:off x="896938" y="746125"/>
            <a:ext cx="4967287" cy="3727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524288"/>
            <a:headEnd type="none" w="sm" len="sm"/>
            <a:tailEnd type="none" w="sm" len="sm"/>
          </a:ln>
        </p:spPr>
      </p:sp>
      <p:sp>
        <p:nvSpPr>
          <p:cNvPr id="273" name="Google Shape;273;p12:notes"/>
          <p:cNvSpPr txBox="1">
            <a:spLocks noGrp="1"/>
          </p:cNvSpPr>
          <p:nvPr>
            <p:ph type="body" idx="1"/>
          </p:nvPr>
        </p:nvSpPr>
        <p:spPr>
          <a:xfrm>
            <a:off x="676275" y="4722812"/>
            <a:ext cx="5408612" cy="447357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4" name="Google Shape;274;p12:notes"/>
          <p:cNvSpPr txBox="1"/>
          <p:nvPr/>
        </p:nvSpPr>
        <p:spPr>
          <a:xfrm>
            <a:off x="3829050" y="9444037"/>
            <a:ext cx="2930525" cy="4968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800"/>
              <a:buFont typeface="Arial"/>
              <a:buNone/>
            </a:pPr>
            <a:fld id="{00000000-1234-1234-1234-123412341234}" type="slidenum">
              <a:rPr lang="en-US" sz="1800" b="0" i="0" u="none">
                <a:solidFill>
                  <a:srgbClr val="000000"/>
                </a:solidFill>
                <a:latin typeface="Arial"/>
                <a:ea typeface="Arial"/>
                <a:cs typeface="Arial"/>
                <a:sym typeface="Arial"/>
              </a:rPr>
              <a:t>13</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13:notes"/>
          <p:cNvSpPr txBox="1">
            <a:spLocks noGrp="1"/>
          </p:cNvSpPr>
          <p:nvPr>
            <p:ph type="body" idx="1"/>
          </p:nvPr>
        </p:nvSpPr>
        <p:spPr>
          <a:xfrm>
            <a:off x="676275" y="4722812"/>
            <a:ext cx="5408612" cy="447357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6" name="Google Shape;286;p13:notes"/>
          <p:cNvSpPr>
            <a:spLocks noGrp="1" noRot="1" noChangeAspect="1"/>
          </p:cNvSpPr>
          <p:nvPr>
            <p:ph type="sldImg" idx="2"/>
          </p:nvPr>
        </p:nvSpPr>
        <p:spPr>
          <a:xfrm>
            <a:off x="896937" y="746125"/>
            <a:ext cx="4967287" cy="3727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14:notes"/>
          <p:cNvSpPr txBox="1">
            <a:spLocks noGrp="1"/>
          </p:cNvSpPr>
          <p:nvPr>
            <p:ph type="body" idx="1"/>
          </p:nvPr>
        </p:nvSpPr>
        <p:spPr>
          <a:xfrm>
            <a:off x="676275" y="4722812"/>
            <a:ext cx="5408612" cy="447357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5" name="Google Shape;295;p14:notes"/>
          <p:cNvSpPr>
            <a:spLocks noGrp="1" noRot="1" noChangeAspect="1"/>
          </p:cNvSpPr>
          <p:nvPr>
            <p:ph type="sldImg" idx="2"/>
          </p:nvPr>
        </p:nvSpPr>
        <p:spPr>
          <a:xfrm>
            <a:off x="896937" y="746125"/>
            <a:ext cx="4967287" cy="3727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15:notes"/>
          <p:cNvSpPr>
            <a:spLocks noGrp="1" noRot="1" noChangeAspect="1"/>
          </p:cNvSpPr>
          <p:nvPr>
            <p:ph type="sldImg" idx="2"/>
          </p:nvPr>
        </p:nvSpPr>
        <p:spPr>
          <a:xfrm>
            <a:off x="896938" y="746125"/>
            <a:ext cx="4967287" cy="3727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524288"/>
            <a:headEnd type="none" w="sm" len="sm"/>
            <a:tailEnd type="none" w="sm" len="sm"/>
          </a:ln>
        </p:spPr>
      </p:sp>
      <p:sp>
        <p:nvSpPr>
          <p:cNvPr id="305" name="Google Shape;305;p15:notes"/>
          <p:cNvSpPr txBox="1">
            <a:spLocks noGrp="1"/>
          </p:cNvSpPr>
          <p:nvPr>
            <p:ph type="body" idx="1"/>
          </p:nvPr>
        </p:nvSpPr>
        <p:spPr>
          <a:xfrm>
            <a:off x="676275" y="4722812"/>
            <a:ext cx="5408612" cy="447357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6" name="Google Shape;306;p15:notes"/>
          <p:cNvSpPr txBox="1"/>
          <p:nvPr/>
        </p:nvSpPr>
        <p:spPr>
          <a:xfrm>
            <a:off x="3829050" y="9444037"/>
            <a:ext cx="2930525" cy="4968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800"/>
              <a:buFont typeface="Arial"/>
              <a:buNone/>
            </a:pPr>
            <a:fld id="{00000000-1234-1234-1234-123412341234}" type="slidenum">
              <a:rPr lang="en-US" sz="1800" b="0" i="0" u="none">
                <a:solidFill>
                  <a:srgbClr val="000000"/>
                </a:solidFill>
                <a:latin typeface="Arial"/>
                <a:ea typeface="Arial"/>
                <a:cs typeface="Arial"/>
                <a:sym typeface="Arial"/>
              </a:rPr>
              <a:t>16</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16:notes"/>
          <p:cNvSpPr>
            <a:spLocks noGrp="1" noRot="1" noChangeAspect="1"/>
          </p:cNvSpPr>
          <p:nvPr>
            <p:ph type="sldImg" idx="2"/>
          </p:nvPr>
        </p:nvSpPr>
        <p:spPr>
          <a:xfrm>
            <a:off x="896938" y="746125"/>
            <a:ext cx="4967287" cy="3727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524288"/>
            <a:headEnd type="none" w="sm" len="sm"/>
            <a:tailEnd type="none" w="sm" len="sm"/>
          </a:ln>
        </p:spPr>
      </p:sp>
      <p:sp>
        <p:nvSpPr>
          <p:cNvPr id="315" name="Google Shape;315;p16:notes"/>
          <p:cNvSpPr txBox="1">
            <a:spLocks noGrp="1"/>
          </p:cNvSpPr>
          <p:nvPr>
            <p:ph type="body" idx="1"/>
          </p:nvPr>
        </p:nvSpPr>
        <p:spPr>
          <a:xfrm>
            <a:off x="676275" y="4722812"/>
            <a:ext cx="5408612" cy="447357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6" name="Google Shape;316;p16:notes"/>
          <p:cNvSpPr txBox="1"/>
          <p:nvPr/>
        </p:nvSpPr>
        <p:spPr>
          <a:xfrm>
            <a:off x="3829050" y="9444037"/>
            <a:ext cx="2930525" cy="4968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800"/>
              <a:buFont typeface="Arial"/>
              <a:buNone/>
            </a:pPr>
            <a:fld id="{00000000-1234-1234-1234-123412341234}" type="slidenum">
              <a:rPr lang="en-US" sz="1800" b="0" i="0" u="none">
                <a:solidFill>
                  <a:srgbClr val="000000"/>
                </a:solidFill>
                <a:latin typeface="Arial"/>
                <a:ea typeface="Arial"/>
                <a:cs typeface="Arial"/>
                <a:sym typeface="Arial"/>
              </a:rPr>
              <a:t>17</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17:notes"/>
          <p:cNvSpPr txBox="1">
            <a:spLocks noGrp="1"/>
          </p:cNvSpPr>
          <p:nvPr>
            <p:ph type="body" idx="1"/>
          </p:nvPr>
        </p:nvSpPr>
        <p:spPr>
          <a:xfrm>
            <a:off x="676275" y="4722812"/>
            <a:ext cx="5408612" cy="447357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5" name="Google Shape;325;p17:notes"/>
          <p:cNvSpPr>
            <a:spLocks noGrp="1" noRot="1" noChangeAspect="1"/>
          </p:cNvSpPr>
          <p:nvPr>
            <p:ph type="sldImg" idx="2"/>
          </p:nvPr>
        </p:nvSpPr>
        <p:spPr>
          <a:xfrm>
            <a:off x="896937" y="746125"/>
            <a:ext cx="4967287" cy="3727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18:notes"/>
          <p:cNvSpPr txBox="1">
            <a:spLocks noGrp="1"/>
          </p:cNvSpPr>
          <p:nvPr>
            <p:ph type="body" idx="1"/>
          </p:nvPr>
        </p:nvSpPr>
        <p:spPr>
          <a:xfrm>
            <a:off x="676275" y="4722812"/>
            <a:ext cx="5408612" cy="447357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3" name="Google Shape;333;p18:notes"/>
          <p:cNvSpPr>
            <a:spLocks noGrp="1" noRot="1" noChangeAspect="1"/>
          </p:cNvSpPr>
          <p:nvPr>
            <p:ph type="sldImg" idx="2"/>
          </p:nvPr>
        </p:nvSpPr>
        <p:spPr>
          <a:xfrm>
            <a:off x="896937" y="746125"/>
            <a:ext cx="4967287" cy="3727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p19:notes"/>
          <p:cNvSpPr txBox="1">
            <a:spLocks noGrp="1"/>
          </p:cNvSpPr>
          <p:nvPr>
            <p:ph type="body" idx="1"/>
          </p:nvPr>
        </p:nvSpPr>
        <p:spPr>
          <a:xfrm>
            <a:off x="676275" y="4722812"/>
            <a:ext cx="5408612" cy="447357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0" name="Google Shape;340;p19:notes"/>
          <p:cNvSpPr>
            <a:spLocks noGrp="1" noRot="1" noChangeAspect="1"/>
          </p:cNvSpPr>
          <p:nvPr>
            <p:ph type="sldImg" idx="2"/>
          </p:nvPr>
        </p:nvSpPr>
        <p:spPr>
          <a:xfrm>
            <a:off x="896937" y="746125"/>
            <a:ext cx="4967287" cy="3727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2:notes"/>
          <p:cNvSpPr txBox="1">
            <a:spLocks noGrp="1"/>
          </p:cNvSpPr>
          <p:nvPr>
            <p:ph type="body" idx="1"/>
          </p:nvPr>
        </p:nvSpPr>
        <p:spPr>
          <a:xfrm>
            <a:off x="676275" y="4722812"/>
            <a:ext cx="5408612" cy="447357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8" name="Google Shape;188;p2:notes"/>
          <p:cNvSpPr>
            <a:spLocks noGrp="1" noRot="1" noChangeAspect="1"/>
          </p:cNvSpPr>
          <p:nvPr>
            <p:ph type="sldImg" idx="2"/>
          </p:nvPr>
        </p:nvSpPr>
        <p:spPr>
          <a:xfrm>
            <a:off x="896937" y="746125"/>
            <a:ext cx="4967287" cy="3727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20:notes"/>
          <p:cNvSpPr txBox="1">
            <a:spLocks noGrp="1"/>
          </p:cNvSpPr>
          <p:nvPr>
            <p:ph type="body" idx="1"/>
          </p:nvPr>
        </p:nvSpPr>
        <p:spPr>
          <a:xfrm>
            <a:off x="676275" y="4722812"/>
            <a:ext cx="5408612" cy="447357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6" name="Google Shape;346;p20:notes"/>
          <p:cNvSpPr>
            <a:spLocks noGrp="1" noRot="1" noChangeAspect="1"/>
          </p:cNvSpPr>
          <p:nvPr>
            <p:ph type="sldImg" idx="2"/>
          </p:nvPr>
        </p:nvSpPr>
        <p:spPr>
          <a:xfrm>
            <a:off x="896937" y="746125"/>
            <a:ext cx="4967287" cy="3727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21:notes"/>
          <p:cNvSpPr txBox="1">
            <a:spLocks noGrp="1"/>
          </p:cNvSpPr>
          <p:nvPr>
            <p:ph type="body" idx="1"/>
          </p:nvPr>
        </p:nvSpPr>
        <p:spPr>
          <a:xfrm>
            <a:off x="676275" y="4722812"/>
            <a:ext cx="5408612" cy="447357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5" name="Google Shape;355;p21:notes"/>
          <p:cNvSpPr>
            <a:spLocks noGrp="1" noRot="1" noChangeAspect="1"/>
          </p:cNvSpPr>
          <p:nvPr>
            <p:ph type="sldImg" idx="2"/>
          </p:nvPr>
        </p:nvSpPr>
        <p:spPr>
          <a:xfrm>
            <a:off x="896937" y="746125"/>
            <a:ext cx="4967287" cy="3727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p22:notes"/>
          <p:cNvSpPr txBox="1">
            <a:spLocks noGrp="1"/>
          </p:cNvSpPr>
          <p:nvPr>
            <p:ph type="body" idx="1"/>
          </p:nvPr>
        </p:nvSpPr>
        <p:spPr>
          <a:xfrm>
            <a:off x="676275" y="4722812"/>
            <a:ext cx="5408612" cy="447357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2" name="Google Shape;362;p22:notes"/>
          <p:cNvSpPr>
            <a:spLocks noGrp="1" noRot="1" noChangeAspect="1"/>
          </p:cNvSpPr>
          <p:nvPr>
            <p:ph type="sldImg" idx="2"/>
          </p:nvPr>
        </p:nvSpPr>
        <p:spPr>
          <a:xfrm>
            <a:off x="896937" y="746125"/>
            <a:ext cx="4967287" cy="3727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p23:notes"/>
          <p:cNvSpPr txBox="1">
            <a:spLocks noGrp="1"/>
          </p:cNvSpPr>
          <p:nvPr>
            <p:ph type="body" idx="1"/>
          </p:nvPr>
        </p:nvSpPr>
        <p:spPr>
          <a:xfrm>
            <a:off x="676275" y="4722812"/>
            <a:ext cx="5408612" cy="447357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8" name="Google Shape;368;p23:notes"/>
          <p:cNvSpPr>
            <a:spLocks noGrp="1" noRot="1" noChangeAspect="1"/>
          </p:cNvSpPr>
          <p:nvPr>
            <p:ph type="sldImg" idx="2"/>
          </p:nvPr>
        </p:nvSpPr>
        <p:spPr>
          <a:xfrm>
            <a:off x="896937" y="746125"/>
            <a:ext cx="4967287" cy="3727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24:notes"/>
          <p:cNvSpPr txBox="1">
            <a:spLocks noGrp="1"/>
          </p:cNvSpPr>
          <p:nvPr>
            <p:ph type="body" idx="1"/>
          </p:nvPr>
        </p:nvSpPr>
        <p:spPr>
          <a:xfrm>
            <a:off x="676275" y="4722812"/>
            <a:ext cx="5408612" cy="447357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4" name="Google Shape;374;p24:notes"/>
          <p:cNvSpPr>
            <a:spLocks noGrp="1" noRot="1" noChangeAspect="1"/>
          </p:cNvSpPr>
          <p:nvPr>
            <p:ph type="sldImg" idx="2"/>
          </p:nvPr>
        </p:nvSpPr>
        <p:spPr>
          <a:xfrm>
            <a:off x="896937" y="746125"/>
            <a:ext cx="4967287" cy="3727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25:notes"/>
          <p:cNvSpPr txBox="1">
            <a:spLocks noGrp="1"/>
          </p:cNvSpPr>
          <p:nvPr>
            <p:ph type="body" idx="1"/>
          </p:nvPr>
        </p:nvSpPr>
        <p:spPr>
          <a:xfrm>
            <a:off x="676275" y="4722812"/>
            <a:ext cx="5408612" cy="447357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0" name="Google Shape;380;p25:notes"/>
          <p:cNvSpPr>
            <a:spLocks noGrp="1" noRot="1" noChangeAspect="1"/>
          </p:cNvSpPr>
          <p:nvPr>
            <p:ph type="sldImg" idx="2"/>
          </p:nvPr>
        </p:nvSpPr>
        <p:spPr>
          <a:xfrm>
            <a:off x="896937" y="746125"/>
            <a:ext cx="4967287" cy="3727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p26:notes"/>
          <p:cNvSpPr txBox="1">
            <a:spLocks noGrp="1"/>
          </p:cNvSpPr>
          <p:nvPr>
            <p:ph type="body" idx="1"/>
          </p:nvPr>
        </p:nvSpPr>
        <p:spPr>
          <a:xfrm>
            <a:off x="676275" y="4722812"/>
            <a:ext cx="5408612" cy="447357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6" name="Google Shape;386;p26:notes"/>
          <p:cNvSpPr>
            <a:spLocks noGrp="1" noRot="1" noChangeAspect="1"/>
          </p:cNvSpPr>
          <p:nvPr>
            <p:ph type="sldImg" idx="2"/>
          </p:nvPr>
        </p:nvSpPr>
        <p:spPr>
          <a:xfrm>
            <a:off x="896937" y="746125"/>
            <a:ext cx="4967287" cy="3727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27:notes"/>
          <p:cNvSpPr txBox="1">
            <a:spLocks noGrp="1"/>
          </p:cNvSpPr>
          <p:nvPr>
            <p:ph type="body" idx="1"/>
          </p:nvPr>
        </p:nvSpPr>
        <p:spPr>
          <a:xfrm>
            <a:off x="676275" y="4722812"/>
            <a:ext cx="5408612" cy="447357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2" name="Google Shape;392;p27:notes"/>
          <p:cNvSpPr>
            <a:spLocks noGrp="1" noRot="1" noChangeAspect="1"/>
          </p:cNvSpPr>
          <p:nvPr>
            <p:ph type="sldImg" idx="2"/>
          </p:nvPr>
        </p:nvSpPr>
        <p:spPr>
          <a:xfrm>
            <a:off x="896937" y="746125"/>
            <a:ext cx="4967287" cy="3727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28:notes"/>
          <p:cNvSpPr txBox="1">
            <a:spLocks noGrp="1"/>
          </p:cNvSpPr>
          <p:nvPr>
            <p:ph type="body" idx="1"/>
          </p:nvPr>
        </p:nvSpPr>
        <p:spPr>
          <a:xfrm>
            <a:off x="676275" y="4722812"/>
            <a:ext cx="5408612" cy="447357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8" name="Google Shape;398;p28:notes"/>
          <p:cNvSpPr>
            <a:spLocks noGrp="1" noRot="1" noChangeAspect="1"/>
          </p:cNvSpPr>
          <p:nvPr>
            <p:ph type="sldImg" idx="2"/>
          </p:nvPr>
        </p:nvSpPr>
        <p:spPr>
          <a:xfrm>
            <a:off x="896937" y="746125"/>
            <a:ext cx="4967287" cy="3727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p29:notes"/>
          <p:cNvSpPr txBox="1">
            <a:spLocks noGrp="1"/>
          </p:cNvSpPr>
          <p:nvPr>
            <p:ph type="body" idx="1"/>
          </p:nvPr>
        </p:nvSpPr>
        <p:spPr>
          <a:xfrm>
            <a:off x="676275" y="4722812"/>
            <a:ext cx="5408612" cy="447357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3" name="Google Shape;403;p29:notes"/>
          <p:cNvSpPr>
            <a:spLocks noGrp="1" noRot="1" noChangeAspect="1"/>
          </p:cNvSpPr>
          <p:nvPr>
            <p:ph type="sldImg" idx="2"/>
          </p:nvPr>
        </p:nvSpPr>
        <p:spPr>
          <a:xfrm>
            <a:off x="896937" y="746125"/>
            <a:ext cx="4967287" cy="3727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3:notes"/>
          <p:cNvSpPr txBox="1">
            <a:spLocks noGrp="1"/>
          </p:cNvSpPr>
          <p:nvPr>
            <p:ph type="body" idx="1"/>
          </p:nvPr>
        </p:nvSpPr>
        <p:spPr>
          <a:xfrm>
            <a:off x="676275" y="4722812"/>
            <a:ext cx="5408612" cy="447357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 name="Google Shape;196;p3:notes"/>
          <p:cNvSpPr>
            <a:spLocks noGrp="1" noRot="1" noChangeAspect="1"/>
          </p:cNvSpPr>
          <p:nvPr>
            <p:ph type="sldImg" idx="2"/>
          </p:nvPr>
        </p:nvSpPr>
        <p:spPr>
          <a:xfrm>
            <a:off x="896937" y="746125"/>
            <a:ext cx="4967287" cy="3727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p30:notes"/>
          <p:cNvSpPr txBox="1">
            <a:spLocks noGrp="1"/>
          </p:cNvSpPr>
          <p:nvPr>
            <p:ph type="body" idx="1"/>
          </p:nvPr>
        </p:nvSpPr>
        <p:spPr>
          <a:xfrm>
            <a:off x="676275" y="4722812"/>
            <a:ext cx="5408612" cy="447357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9" name="Google Shape;409;p30:notes"/>
          <p:cNvSpPr>
            <a:spLocks noGrp="1" noRot="1" noChangeAspect="1"/>
          </p:cNvSpPr>
          <p:nvPr>
            <p:ph type="sldImg" idx="2"/>
          </p:nvPr>
        </p:nvSpPr>
        <p:spPr>
          <a:xfrm>
            <a:off x="896937" y="746125"/>
            <a:ext cx="4967287" cy="3727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31:notes"/>
          <p:cNvSpPr txBox="1">
            <a:spLocks noGrp="1"/>
          </p:cNvSpPr>
          <p:nvPr>
            <p:ph type="body" idx="1"/>
          </p:nvPr>
        </p:nvSpPr>
        <p:spPr>
          <a:xfrm>
            <a:off x="676275" y="4722812"/>
            <a:ext cx="5408612" cy="447357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5" name="Google Shape;415;p31:notes"/>
          <p:cNvSpPr>
            <a:spLocks noGrp="1" noRot="1" noChangeAspect="1"/>
          </p:cNvSpPr>
          <p:nvPr>
            <p:ph type="sldImg" idx="2"/>
          </p:nvPr>
        </p:nvSpPr>
        <p:spPr>
          <a:xfrm>
            <a:off x="896937" y="746125"/>
            <a:ext cx="4967287" cy="3727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p32:notes"/>
          <p:cNvSpPr txBox="1">
            <a:spLocks noGrp="1"/>
          </p:cNvSpPr>
          <p:nvPr>
            <p:ph type="body" idx="1"/>
          </p:nvPr>
        </p:nvSpPr>
        <p:spPr>
          <a:xfrm>
            <a:off x="676275" y="4722812"/>
            <a:ext cx="5408612" cy="447357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1" name="Google Shape;421;p32:notes"/>
          <p:cNvSpPr>
            <a:spLocks noGrp="1" noRot="1" noChangeAspect="1"/>
          </p:cNvSpPr>
          <p:nvPr>
            <p:ph type="sldImg" idx="2"/>
          </p:nvPr>
        </p:nvSpPr>
        <p:spPr>
          <a:xfrm>
            <a:off x="896937" y="746125"/>
            <a:ext cx="4967287" cy="3727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p33:notes"/>
          <p:cNvSpPr txBox="1">
            <a:spLocks noGrp="1"/>
          </p:cNvSpPr>
          <p:nvPr>
            <p:ph type="body" idx="1"/>
          </p:nvPr>
        </p:nvSpPr>
        <p:spPr>
          <a:xfrm>
            <a:off x="676275" y="4722812"/>
            <a:ext cx="5408612" cy="447357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8" name="Google Shape;428;p33:notes"/>
          <p:cNvSpPr>
            <a:spLocks noGrp="1" noRot="1" noChangeAspect="1"/>
          </p:cNvSpPr>
          <p:nvPr>
            <p:ph type="sldImg" idx="2"/>
          </p:nvPr>
        </p:nvSpPr>
        <p:spPr>
          <a:xfrm>
            <a:off x="896937" y="746125"/>
            <a:ext cx="4967287" cy="3727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p34:notes"/>
          <p:cNvSpPr txBox="1">
            <a:spLocks noGrp="1"/>
          </p:cNvSpPr>
          <p:nvPr>
            <p:ph type="body" idx="1"/>
          </p:nvPr>
        </p:nvSpPr>
        <p:spPr>
          <a:xfrm>
            <a:off x="676275" y="4722812"/>
            <a:ext cx="5408612" cy="447357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4" name="Google Shape;434;p34:notes"/>
          <p:cNvSpPr>
            <a:spLocks noGrp="1" noRot="1" noChangeAspect="1"/>
          </p:cNvSpPr>
          <p:nvPr>
            <p:ph type="sldImg" idx="2"/>
          </p:nvPr>
        </p:nvSpPr>
        <p:spPr>
          <a:xfrm>
            <a:off x="896937" y="746125"/>
            <a:ext cx="4967287" cy="3727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4:notes"/>
          <p:cNvSpPr txBox="1">
            <a:spLocks noGrp="1"/>
          </p:cNvSpPr>
          <p:nvPr>
            <p:ph type="body" idx="1"/>
          </p:nvPr>
        </p:nvSpPr>
        <p:spPr>
          <a:xfrm>
            <a:off x="676275" y="4722812"/>
            <a:ext cx="5408612" cy="447357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 name="Google Shape;207;p4:notes"/>
          <p:cNvSpPr>
            <a:spLocks noGrp="1" noRot="1" noChangeAspect="1"/>
          </p:cNvSpPr>
          <p:nvPr>
            <p:ph type="sldImg" idx="2"/>
          </p:nvPr>
        </p:nvSpPr>
        <p:spPr>
          <a:xfrm>
            <a:off x="896937" y="746125"/>
            <a:ext cx="4967287" cy="3727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5:notes"/>
          <p:cNvSpPr txBox="1">
            <a:spLocks noGrp="1"/>
          </p:cNvSpPr>
          <p:nvPr>
            <p:ph type="body" idx="1"/>
          </p:nvPr>
        </p:nvSpPr>
        <p:spPr>
          <a:xfrm>
            <a:off x="676275" y="4722812"/>
            <a:ext cx="5408612" cy="447357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3" name="Google Shape;213;p5:notes"/>
          <p:cNvSpPr>
            <a:spLocks noGrp="1" noRot="1" noChangeAspect="1"/>
          </p:cNvSpPr>
          <p:nvPr>
            <p:ph type="sldImg" idx="2"/>
          </p:nvPr>
        </p:nvSpPr>
        <p:spPr>
          <a:xfrm>
            <a:off x="896937" y="746125"/>
            <a:ext cx="4967287" cy="3727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6:notes"/>
          <p:cNvSpPr>
            <a:spLocks noGrp="1" noRot="1" noChangeAspect="1"/>
          </p:cNvSpPr>
          <p:nvPr>
            <p:ph type="sldImg" idx="2"/>
          </p:nvPr>
        </p:nvSpPr>
        <p:spPr>
          <a:xfrm>
            <a:off x="896937" y="746125"/>
            <a:ext cx="4967287" cy="3727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524288"/>
            <a:headEnd type="none" w="sm" len="sm"/>
            <a:tailEnd type="none" w="sm" len="sm"/>
          </a:ln>
        </p:spPr>
      </p:sp>
      <p:sp>
        <p:nvSpPr>
          <p:cNvPr id="219" name="Google Shape;219;p6:notes"/>
          <p:cNvSpPr txBox="1">
            <a:spLocks noGrp="1"/>
          </p:cNvSpPr>
          <p:nvPr>
            <p:ph type="body" idx="1"/>
          </p:nvPr>
        </p:nvSpPr>
        <p:spPr>
          <a:xfrm>
            <a:off x="676275" y="4722812"/>
            <a:ext cx="5408612" cy="447357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0" name="Google Shape;220;p6:notes"/>
          <p:cNvSpPr txBox="1"/>
          <p:nvPr/>
        </p:nvSpPr>
        <p:spPr>
          <a:xfrm>
            <a:off x="3829050" y="9444037"/>
            <a:ext cx="2930525" cy="4968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800"/>
              <a:buFont typeface="Arial"/>
              <a:buNone/>
            </a:pPr>
            <a:fld id="{00000000-1234-1234-1234-123412341234}" type="slidenum">
              <a:rPr lang="en-US" sz="1800" b="0" i="0" u="none">
                <a:solidFill>
                  <a:srgbClr val="000000"/>
                </a:solidFill>
                <a:latin typeface="Arial"/>
                <a:ea typeface="Arial"/>
                <a:cs typeface="Arial"/>
                <a:sym typeface="Arial"/>
              </a:rPr>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7:notes"/>
          <p:cNvSpPr>
            <a:spLocks noGrp="1" noRot="1" noChangeAspect="1"/>
          </p:cNvSpPr>
          <p:nvPr>
            <p:ph type="sldImg" idx="2"/>
          </p:nvPr>
        </p:nvSpPr>
        <p:spPr>
          <a:xfrm>
            <a:off x="896937" y="746125"/>
            <a:ext cx="4967287" cy="3727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524288"/>
            <a:headEnd type="none" w="sm" len="sm"/>
            <a:tailEnd type="none" w="sm" len="sm"/>
          </a:ln>
        </p:spPr>
      </p:sp>
      <p:sp>
        <p:nvSpPr>
          <p:cNvPr id="229" name="Google Shape;229;p7:notes"/>
          <p:cNvSpPr txBox="1">
            <a:spLocks noGrp="1"/>
          </p:cNvSpPr>
          <p:nvPr>
            <p:ph type="body" idx="1"/>
          </p:nvPr>
        </p:nvSpPr>
        <p:spPr>
          <a:xfrm>
            <a:off x="676275" y="4722812"/>
            <a:ext cx="5408612" cy="447357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0" name="Google Shape;230;p7:notes"/>
          <p:cNvSpPr txBox="1"/>
          <p:nvPr/>
        </p:nvSpPr>
        <p:spPr>
          <a:xfrm>
            <a:off x="3829050" y="9444037"/>
            <a:ext cx="2930525" cy="4968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800"/>
              <a:buFont typeface="Arial"/>
              <a:buNone/>
            </a:pPr>
            <a:fld id="{00000000-1234-1234-1234-123412341234}" type="slidenum">
              <a:rPr lang="en-US" sz="1800" b="0" i="0" u="none">
                <a:solidFill>
                  <a:srgbClr val="000000"/>
                </a:solidFill>
                <a:latin typeface="Arial"/>
                <a:ea typeface="Arial"/>
                <a:cs typeface="Arial"/>
                <a:sym typeface="Arial"/>
              </a:rPr>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8:notes"/>
          <p:cNvSpPr txBox="1">
            <a:spLocks noGrp="1"/>
          </p:cNvSpPr>
          <p:nvPr>
            <p:ph type="body" idx="1"/>
          </p:nvPr>
        </p:nvSpPr>
        <p:spPr>
          <a:xfrm>
            <a:off x="676275" y="4722812"/>
            <a:ext cx="5408612" cy="447357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9" name="Google Shape;239;p8:notes"/>
          <p:cNvSpPr>
            <a:spLocks noGrp="1" noRot="1" noChangeAspect="1"/>
          </p:cNvSpPr>
          <p:nvPr>
            <p:ph type="sldImg" idx="2"/>
          </p:nvPr>
        </p:nvSpPr>
        <p:spPr>
          <a:xfrm>
            <a:off x="896937" y="746125"/>
            <a:ext cx="4967287" cy="3727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9:notes"/>
          <p:cNvSpPr txBox="1">
            <a:spLocks noGrp="1"/>
          </p:cNvSpPr>
          <p:nvPr>
            <p:ph type="body" idx="1"/>
          </p:nvPr>
        </p:nvSpPr>
        <p:spPr>
          <a:xfrm>
            <a:off x="676275" y="4722812"/>
            <a:ext cx="5408612" cy="447357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7" name="Google Shape;247;p9:notes"/>
          <p:cNvSpPr>
            <a:spLocks noGrp="1" noRot="1" noChangeAspect="1"/>
          </p:cNvSpPr>
          <p:nvPr>
            <p:ph type="sldImg" idx="2"/>
          </p:nvPr>
        </p:nvSpPr>
        <p:spPr>
          <a:xfrm>
            <a:off x="896937" y="746125"/>
            <a:ext cx="4967287" cy="37274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4"/>
        <p:cNvGrpSpPr/>
        <p:nvPr/>
      </p:nvGrpSpPr>
      <p:grpSpPr>
        <a:xfrm>
          <a:off x="0" y="0"/>
          <a:ext cx="0" cy="0"/>
          <a:chOff x="0" y="0"/>
          <a:chExt cx="0" cy="0"/>
        </a:xfrm>
      </p:grpSpPr>
      <p:sp>
        <p:nvSpPr>
          <p:cNvPr id="15" name="Google Shape;15;p36"/>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lvl1pPr lvl="0" algn="ctr">
              <a:spcBef>
                <a:spcPts val="560"/>
              </a:spcBef>
              <a:spcAft>
                <a:spcPts val="0"/>
              </a:spcAft>
              <a:buClr>
                <a:srgbClr val="888888"/>
              </a:buClr>
              <a:buSzPts val="2800"/>
              <a:buNone/>
              <a:defRPr>
                <a:solidFill>
                  <a:srgbClr val="888888"/>
                </a:solidFill>
              </a:defRPr>
            </a:lvl1pPr>
            <a:lvl2pPr lvl="1" algn="ctr">
              <a:spcBef>
                <a:spcPts val="480"/>
              </a:spcBef>
              <a:spcAft>
                <a:spcPts val="0"/>
              </a:spcAft>
              <a:buClr>
                <a:srgbClr val="888888"/>
              </a:buClr>
              <a:buSzPts val="2400"/>
              <a:buNone/>
              <a:defRPr>
                <a:solidFill>
                  <a:srgbClr val="888888"/>
                </a:solidFill>
              </a:defRPr>
            </a:lvl2pPr>
            <a:lvl3pPr lvl="2" algn="ctr">
              <a:spcBef>
                <a:spcPts val="400"/>
              </a:spcBef>
              <a:spcAft>
                <a:spcPts val="0"/>
              </a:spcAft>
              <a:buClr>
                <a:srgbClr val="888888"/>
              </a:buClr>
              <a:buSzPts val="20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6" name="Google Shape;16;p3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42"/>
        <p:cNvGrpSpPr/>
        <p:nvPr/>
      </p:nvGrpSpPr>
      <p:grpSpPr>
        <a:xfrm>
          <a:off x="0" y="0"/>
          <a:ext cx="0" cy="0"/>
          <a:chOff x="0" y="0"/>
          <a:chExt cx="0" cy="0"/>
        </a:xfrm>
      </p:grpSpPr>
      <p:sp>
        <p:nvSpPr>
          <p:cNvPr id="143" name="Google Shape;143;p55"/>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44" name="Google Shape;144;p55"/>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normAutofit/>
          </a:bodyPr>
          <a:lstStyle>
            <a:lvl1pPr marR="0" lvl="0" algn="l" rtl="0">
              <a:spcBef>
                <a:spcPts val="640"/>
              </a:spcBef>
              <a:spcAft>
                <a:spcPts val="0"/>
              </a:spcAft>
              <a:buClr>
                <a:schemeClr val="dk1"/>
              </a:buClr>
              <a:buSzPts val="3200"/>
              <a:buFont typeface="Arial"/>
              <a:buNone/>
              <a:defRPr sz="3200" b="0" i="0" u="none" strike="noStrike" cap="none">
                <a:solidFill>
                  <a:schemeClr val="dk1"/>
                </a:solidFill>
                <a:latin typeface="Times New Roman"/>
                <a:ea typeface="Times New Roman"/>
                <a:cs typeface="Times New Roman"/>
                <a:sym typeface="Times New Roman"/>
              </a:defRPr>
            </a:lvl1pPr>
            <a:lvl2pPr marR="0" lvl="1" algn="l" rtl="0">
              <a:spcBef>
                <a:spcPts val="560"/>
              </a:spcBef>
              <a:spcAft>
                <a:spcPts val="0"/>
              </a:spcAft>
              <a:buClr>
                <a:schemeClr val="dk1"/>
              </a:buClr>
              <a:buSzPts val="2800"/>
              <a:buFont typeface="Arial"/>
              <a:buNone/>
              <a:defRPr sz="2800" b="0" i="0" u="none" strike="noStrike" cap="none">
                <a:solidFill>
                  <a:schemeClr val="dk1"/>
                </a:solidFill>
                <a:latin typeface="Times New Roman"/>
                <a:ea typeface="Times New Roman"/>
                <a:cs typeface="Times New Roman"/>
                <a:sym typeface="Times New Roman"/>
              </a:defRPr>
            </a:lvl2pPr>
            <a:lvl3pPr marR="0" lvl="2" algn="l" rtl="0">
              <a:spcBef>
                <a:spcPts val="480"/>
              </a:spcBef>
              <a:spcAft>
                <a:spcPts val="0"/>
              </a:spcAft>
              <a:buClr>
                <a:schemeClr val="dk1"/>
              </a:buClr>
              <a:buSzPts val="2400"/>
              <a:buFont typeface="Arial"/>
              <a:buNone/>
              <a:defRPr sz="2400" b="0" i="0" u="none" strike="noStrike" cap="none">
                <a:solidFill>
                  <a:schemeClr val="dk1"/>
                </a:solidFill>
                <a:latin typeface="Times New Roman"/>
                <a:ea typeface="Times New Roman"/>
                <a:cs typeface="Times New Roman"/>
                <a:sym typeface="Times New Roman"/>
              </a:defRPr>
            </a:lvl3pPr>
            <a:lvl4pPr marR="0" lvl="3" algn="l" rtl="0">
              <a:spcBef>
                <a:spcPts val="400"/>
              </a:spcBef>
              <a:spcAft>
                <a:spcPts val="0"/>
              </a:spcAft>
              <a:buClr>
                <a:schemeClr val="dk1"/>
              </a:buClr>
              <a:buSzPts val="2000"/>
              <a:buFont typeface="Arial"/>
              <a:buNone/>
              <a:defRPr sz="2000" b="0" i="0" u="none" strike="noStrike" cap="none">
                <a:solidFill>
                  <a:schemeClr val="dk1"/>
                </a:solidFill>
                <a:latin typeface="Times New Roman"/>
                <a:ea typeface="Times New Roman"/>
                <a:cs typeface="Times New Roman"/>
                <a:sym typeface="Times New Roman"/>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Times New Roman"/>
                <a:ea typeface="Times New Roman"/>
                <a:cs typeface="Times New Roman"/>
                <a:sym typeface="Times New Roman"/>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145" name="Google Shape;145;p55"/>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146" name="Google Shape;146;p5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7" name="Google Shape;147;p5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8" name="Google Shape;148;p5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57"/>
        <p:cNvGrpSpPr/>
        <p:nvPr/>
      </p:nvGrpSpPr>
      <p:grpSpPr>
        <a:xfrm>
          <a:off x="0" y="0"/>
          <a:ext cx="0" cy="0"/>
          <a:chOff x="0" y="0"/>
          <a:chExt cx="0" cy="0"/>
        </a:xfrm>
      </p:grpSpPr>
      <p:sp>
        <p:nvSpPr>
          <p:cNvPr id="158" name="Google Shape;158;p57"/>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59" name="Google Shape;159;p57"/>
          <p:cNvSpPr txBox="1">
            <a:spLocks noGrp="1"/>
          </p:cNvSpPr>
          <p:nvPr>
            <p:ph type="body" idx="1"/>
          </p:nvPr>
        </p:nvSpPr>
        <p:spPr>
          <a:xfrm rot="5400000">
            <a:off x="2309019" y="-251619"/>
            <a:ext cx="4525962" cy="82296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60" name="Google Shape;160;p5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1" name="Google Shape;161;p5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2" name="Google Shape;162;p5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71"/>
        <p:cNvGrpSpPr/>
        <p:nvPr/>
      </p:nvGrpSpPr>
      <p:grpSpPr>
        <a:xfrm>
          <a:off x="0" y="0"/>
          <a:ext cx="0" cy="0"/>
          <a:chOff x="0" y="0"/>
          <a:chExt cx="0" cy="0"/>
        </a:xfrm>
      </p:grpSpPr>
      <p:sp>
        <p:nvSpPr>
          <p:cNvPr id="172" name="Google Shape;172;p59"/>
          <p:cNvSpPr txBox="1">
            <a:spLocks noGrp="1"/>
          </p:cNvSpPr>
          <p:nvPr>
            <p:ph type="title"/>
          </p:nvPr>
        </p:nvSpPr>
        <p:spPr>
          <a:xfrm rot="5400000">
            <a:off x="4732337" y="2171700"/>
            <a:ext cx="5851525" cy="20574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73" name="Google Shape;173;p59"/>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74" name="Google Shape;174;p5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5" name="Google Shape;175;p5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6" name="Google Shape;176;p5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4"/>
        <p:cNvGrpSpPr/>
        <p:nvPr/>
      </p:nvGrpSpPr>
      <p:grpSpPr>
        <a:xfrm>
          <a:off x="0" y="0"/>
          <a:ext cx="0" cy="0"/>
          <a:chOff x="0" y="0"/>
          <a:chExt cx="0" cy="0"/>
        </a:xfrm>
      </p:grpSpPr>
      <p:sp>
        <p:nvSpPr>
          <p:cNvPr id="25" name="Google Shape;25;p38"/>
          <p:cNvSpPr txBox="1">
            <a:spLocks noGrp="1"/>
          </p:cNvSpPr>
          <p:nvPr>
            <p:ph type="body" idx="1"/>
          </p:nvPr>
        </p:nvSpPr>
        <p:spPr>
          <a:xfrm>
            <a:off x="457200" y="1600200"/>
            <a:ext cx="8229600" cy="4525962"/>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6" name="Google Shape;26;p3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1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3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sz="1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3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dk1"/>
              </a:buClr>
              <a:buSzPts val="1200"/>
              <a:buFont typeface="Calibri"/>
              <a:buNone/>
              <a:defRPr sz="1200" b="0" i="0" u="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chemeClr val="dk1"/>
              </a:buClr>
              <a:buSzPts val="1200"/>
              <a:buFont typeface="Calibri"/>
              <a:buNone/>
              <a:defRPr sz="1200" b="0" i="0" u="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chemeClr val="dk1"/>
              </a:buClr>
              <a:buSzPts val="1200"/>
              <a:buFont typeface="Calibri"/>
              <a:buNone/>
              <a:defRPr sz="1200" b="0" i="0" u="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chemeClr val="dk1"/>
              </a:buClr>
              <a:buSzPts val="1200"/>
              <a:buFont typeface="Calibri"/>
              <a:buNone/>
              <a:defRPr sz="1200" b="0" i="0" u="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chemeClr val="dk1"/>
              </a:buClr>
              <a:buSzPts val="1200"/>
              <a:buFont typeface="Calibri"/>
              <a:buNone/>
              <a:defRPr sz="1200" b="0" i="0" u="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chemeClr val="dk1"/>
              </a:buClr>
              <a:buSzPts val="1200"/>
              <a:buFont typeface="Calibri"/>
              <a:buNone/>
              <a:defRPr sz="1200" b="0" i="0" u="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chemeClr val="dk1"/>
              </a:buClr>
              <a:buSzPts val="1200"/>
              <a:buFont typeface="Calibri"/>
              <a:buNone/>
              <a:defRPr sz="1200" b="0" i="0" u="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chemeClr val="dk1"/>
              </a:buClr>
              <a:buSzPts val="1200"/>
              <a:buFont typeface="Calibri"/>
              <a:buNone/>
              <a:defRPr sz="1200" b="0" i="0" u="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chemeClr val="dk1"/>
              </a:buClr>
              <a:buSzPts val="1200"/>
              <a:buFont typeface="Calibri"/>
              <a:buNone/>
              <a:defRPr sz="1200" b="0" i="0" u="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Title and Content" type="obj">
  <p:cSld name="OBJECT">
    <p:spTree>
      <p:nvGrpSpPr>
        <p:cNvPr id="1" name="Shape 37"/>
        <p:cNvGrpSpPr/>
        <p:nvPr/>
      </p:nvGrpSpPr>
      <p:grpSpPr>
        <a:xfrm>
          <a:off x="0" y="0"/>
          <a:ext cx="0" cy="0"/>
          <a:chOff x="0" y="0"/>
          <a:chExt cx="0" cy="0"/>
        </a:xfrm>
      </p:grpSpPr>
      <p:sp>
        <p:nvSpPr>
          <p:cNvPr id="38" name="Google Shape;38;p40"/>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9" name="Google Shape;39;p40"/>
          <p:cNvSpPr txBox="1">
            <a:spLocks noGrp="1"/>
          </p:cNvSpPr>
          <p:nvPr>
            <p:ph type="body" idx="1"/>
          </p:nvPr>
        </p:nvSpPr>
        <p:spPr>
          <a:xfrm>
            <a:off x="457200" y="1600200"/>
            <a:ext cx="8229600" cy="4525962"/>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0" name="Google Shape;40;p4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4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1"/>
        <p:cNvGrpSpPr/>
        <p:nvPr/>
      </p:nvGrpSpPr>
      <p:grpSpPr>
        <a:xfrm>
          <a:off x="0" y="0"/>
          <a:ext cx="0" cy="0"/>
          <a:chOff x="0" y="0"/>
          <a:chExt cx="0" cy="0"/>
        </a:xfrm>
      </p:grpSpPr>
      <p:sp>
        <p:nvSpPr>
          <p:cNvPr id="52" name="Google Shape;52;p4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4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70"/>
        <p:cNvGrpSpPr/>
        <p:nvPr/>
      </p:nvGrpSpPr>
      <p:grpSpPr>
        <a:xfrm>
          <a:off x="0" y="0"/>
          <a:ext cx="0" cy="0"/>
          <a:chOff x="0" y="0"/>
          <a:chExt cx="0" cy="0"/>
        </a:xfrm>
      </p:grpSpPr>
      <p:sp>
        <p:nvSpPr>
          <p:cNvPr id="71" name="Google Shape;71;p45"/>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2" name="Google Shape;72;p45"/>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73" name="Google Shape;73;p4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1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4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sz="1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4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85"/>
        <p:cNvGrpSpPr/>
        <p:nvPr/>
      </p:nvGrpSpPr>
      <p:grpSpPr>
        <a:xfrm>
          <a:off x="0" y="0"/>
          <a:ext cx="0" cy="0"/>
          <a:chOff x="0" y="0"/>
          <a:chExt cx="0" cy="0"/>
        </a:xfrm>
      </p:grpSpPr>
      <p:sp>
        <p:nvSpPr>
          <p:cNvPr id="86" name="Google Shape;86;p47"/>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87" name="Google Shape;87;p47"/>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88" name="Google Shape;88;p4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4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p4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99"/>
        <p:cNvGrpSpPr/>
        <p:nvPr/>
      </p:nvGrpSpPr>
      <p:grpSpPr>
        <a:xfrm>
          <a:off x="0" y="0"/>
          <a:ext cx="0" cy="0"/>
          <a:chOff x="0" y="0"/>
          <a:chExt cx="0" cy="0"/>
        </a:xfrm>
      </p:grpSpPr>
      <p:sp>
        <p:nvSpPr>
          <p:cNvPr id="100" name="Google Shape;100;p49"/>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01" name="Google Shape;101;p49"/>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102" name="Google Shape;102;p49"/>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103" name="Google Shape;103;p49"/>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104" name="Google Shape;104;p49"/>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105" name="Google Shape;105;p4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6" name="Google Shape;106;p4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7" name="Google Shape;107;p4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Title Only">
  <p:cSld name="Title Only">
    <p:spTree>
      <p:nvGrpSpPr>
        <p:cNvPr id="1" name="Shape 114"/>
        <p:cNvGrpSpPr/>
        <p:nvPr/>
      </p:nvGrpSpPr>
      <p:grpSpPr>
        <a:xfrm>
          <a:off x="0" y="0"/>
          <a:ext cx="0" cy="0"/>
          <a:chOff x="0" y="0"/>
          <a:chExt cx="0" cy="0"/>
        </a:xfrm>
      </p:grpSpPr>
      <p:sp>
        <p:nvSpPr>
          <p:cNvPr id="115" name="Google Shape;115;p51"/>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16" name="Google Shape;116;p5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7" name="Google Shape;117;p5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8" name="Google Shape;118;p5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27"/>
        <p:cNvGrpSpPr/>
        <p:nvPr/>
      </p:nvGrpSpPr>
      <p:grpSpPr>
        <a:xfrm>
          <a:off x="0" y="0"/>
          <a:ext cx="0" cy="0"/>
          <a:chOff x="0" y="0"/>
          <a:chExt cx="0" cy="0"/>
        </a:xfrm>
      </p:grpSpPr>
      <p:sp>
        <p:nvSpPr>
          <p:cNvPr id="128" name="Google Shape;128;p53"/>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29" name="Google Shape;129;p53"/>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130" name="Google Shape;130;p53"/>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131" name="Google Shape;131;p5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2" name="Google Shape;132;p5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3" name="Google Shape;133;p5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0.xml"/><Relationship Id="rId1" Type="http://schemas.openxmlformats.org/officeDocument/2006/relationships/slideLayout" Target="../slideLayouts/slideLayout9.xml"/></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1.xml"/><Relationship Id="rId1" Type="http://schemas.openxmlformats.org/officeDocument/2006/relationships/slideLayout" Target="../slideLayouts/slideLayout10.xml"/></Relationships>
</file>

<file path=ppt/slideMasters/_rels/slideMaster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2.xml"/><Relationship Id="rId1" Type="http://schemas.openxmlformats.org/officeDocument/2006/relationships/slideLayout" Target="../slideLayouts/slideLayout11.xml"/></Relationships>
</file>

<file path=ppt/slideMasters/_rels/slideMaster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3.xml"/><Relationship Id="rId1" Type="http://schemas.openxmlformats.org/officeDocument/2006/relationships/slideLayout" Target="../slideLayouts/slideLayout12.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6.xml"/><Relationship Id="rId1" Type="http://schemas.openxmlformats.org/officeDocument/2006/relationships/slideLayout" Target="../slideLayouts/slideLayout5.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7.xml"/><Relationship Id="rId1" Type="http://schemas.openxmlformats.org/officeDocument/2006/relationships/slideLayout" Target="../slideLayouts/slideLayout6.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8.xml"/><Relationship Id="rId1" Type="http://schemas.openxmlformats.org/officeDocument/2006/relationships/slideLayout" Target="../slideLayouts/slideLayout7.xm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9.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
        <p:cNvGrpSpPr/>
        <p:nvPr/>
      </p:nvGrpSpPr>
      <p:grpSpPr>
        <a:xfrm>
          <a:off x="0" y="0"/>
          <a:ext cx="0" cy="0"/>
          <a:chOff x="0" y="0"/>
          <a:chExt cx="0" cy="0"/>
        </a:xfrm>
      </p:grpSpPr>
      <p:sp>
        <p:nvSpPr>
          <p:cNvPr id="10" name="Google Shape;10;p35"/>
          <p:cNvSpPr txBox="1"/>
          <p:nvPr/>
        </p:nvSpPr>
        <p:spPr>
          <a:xfrm>
            <a:off x="6553200" y="6362700"/>
            <a:ext cx="2133600" cy="277812"/>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chemeClr val="dk1"/>
              </a:buClr>
              <a:buSzPts val="1200"/>
              <a:buFont typeface="Arial"/>
              <a:buNone/>
            </a:pPr>
            <a:r>
              <a:rPr lang="en-US" sz="1200" b="0" i="0" u="none" strike="noStrike" cap="none">
                <a:solidFill>
                  <a:schemeClr val="dk1"/>
                </a:solidFill>
                <a:latin typeface="Arial"/>
                <a:ea typeface="Arial"/>
                <a:cs typeface="Arial"/>
                <a:sym typeface="Arial"/>
              </a:rPr>
              <a:t>Revisi: 00</a:t>
            </a:r>
            <a:endParaRPr/>
          </a:p>
        </p:txBody>
      </p:sp>
      <p:sp>
        <p:nvSpPr>
          <p:cNvPr id="11" name="Google Shape;11;p35"/>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3600" b="1" i="0" u="none" strike="noStrike" cap="none">
                <a:solidFill>
                  <a:schemeClr val="dk1"/>
                </a:solidFill>
                <a:latin typeface="Arial"/>
                <a:ea typeface="Arial"/>
                <a:cs typeface="Arial"/>
                <a:sym typeface="Arial"/>
              </a:defRPr>
            </a:lvl1pPr>
            <a:lvl2pPr marR="0" lvl="1" algn="ctr" rtl="0">
              <a:spcBef>
                <a:spcPts val="0"/>
              </a:spcBef>
              <a:spcAft>
                <a:spcPts val="0"/>
              </a:spcAft>
              <a:buSzPts val="1400"/>
              <a:buNone/>
              <a:defRPr sz="3600" b="1" i="0" u="none" strike="noStrike" cap="none">
                <a:solidFill>
                  <a:schemeClr val="dk1"/>
                </a:solidFill>
                <a:latin typeface="Arial"/>
                <a:ea typeface="Arial"/>
                <a:cs typeface="Arial"/>
                <a:sym typeface="Arial"/>
              </a:defRPr>
            </a:lvl2pPr>
            <a:lvl3pPr marR="0" lvl="2" algn="ctr" rtl="0">
              <a:spcBef>
                <a:spcPts val="0"/>
              </a:spcBef>
              <a:spcAft>
                <a:spcPts val="0"/>
              </a:spcAft>
              <a:buSzPts val="1400"/>
              <a:buNone/>
              <a:defRPr sz="3600" b="1" i="0" u="none" strike="noStrike" cap="none">
                <a:solidFill>
                  <a:schemeClr val="dk1"/>
                </a:solidFill>
                <a:latin typeface="Arial"/>
                <a:ea typeface="Arial"/>
                <a:cs typeface="Arial"/>
                <a:sym typeface="Arial"/>
              </a:defRPr>
            </a:lvl3pPr>
            <a:lvl4pPr marR="0" lvl="3" algn="ctr" rtl="0">
              <a:spcBef>
                <a:spcPts val="0"/>
              </a:spcBef>
              <a:spcAft>
                <a:spcPts val="0"/>
              </a:spcAft>
              <a:buSzPts val="1400"/>
              <a:buNone/>
              <a:defRPr sz="3600" b="1" i="0" u="none" strike="noStrike" cap="none">
                <a:solidFill>
                  <a:schemeClr val="dk1"/>
                </a:solidFill>
                <a:latin typeface="Arial"/>
                <a:ea typeface="Arial"/>
                <a:cs typeface="Arial"/>
                <a:sym typeface="Arial"/>
              </a:defRPr>
            </a:lvl4pPr>
            <a:lvl5pPr marR="0" lvl="4" algn="ctr" rtl="0">
              <a:spcBef>
                <a:spcPts val="0"/>
              </a:spcBef>
              <a:spcAft>
                <a:spcPts val="0"/>
              </a:spcAft>
              <a:buSzPts val="1400"/>
              <a:buNone/>
              <a:defRPr sz="3600" b="1" i="0" u="none" strike="noStrike" cap="none">
                <a:solidFill>
                  <a:schemeClr val="dk1"/>
                </a:solidFill>
                <a:latin typeface="Arial"/>
                <a:ea typeface="Arial"/>
                <a:cs typeface="Arial"/>
                <a:sym typeface="Arial"/>
              </a:defRPr>
            </a:lvl5pPr>
            <a:lvl6pPr marR="0" lvl="5" algn="ctr" rtl="0">
              <a:spcBef>
                <a:spcPts val="0"/>
              </a:spcBef>
              <a:spcAft>
                <a:spcPts val="0"/>
              </a:spcAft>
              <a:buSzPts val="1400"/>
              <a:buNone/>
              <a:defRPr sz="3600" b="1" i="0" u="none" strike="noStrike" cap="none">
                <a:solidFill>
                  <a:schemeClr val="dk1"/>
                </a:solidFill>
                <a:latin typeface="Arial"/>
                <a:ea typeface="Arial"/>
                <a:cs typeface="Arial"/>
                <a:sym typeface="Arial"/>
              </a:defRPr>
            </a:lvl6pPr>
            <a:lvl7pPr marR="0" lvl="6" algn="ctr" rtl="0">
              <a:spcBef>
                <a:spcPts val="0"/>
              </a:spcBef>
              <a:spcAft>
                <a:spcPts val="0"/>
              </a:spcAft>
              <a:buSzPts val="1400"/>
              <a:buNone/>
              <a:defRPr sz="3600" b="1" i="0" u="none" strike="noStrike" cap="none">
                <a:solidFill>
                  <a:schemeClr val="dk1"/>
                </a:solidFill>
                <a:latin typeface="Arial"/>
                <a:ea typeface="Arial"/>
                <a:cs typeface="Arial"/>
                <a:sym typeface="Arial"/>
              </a:defRPr>
            </a:lvl7pPr>
            <a:lvl8pPr marR="0" lvl="7" algn="ctr" rtl="0">
              <a:spcBef>
                <a:spcPts val="0"/>
              </a:spcBef>
              <a:spcAft>
                <a:spcPts val="0"/>
              </a:spcAft>
              <a:buSzPts val="1400"/>
              <a:buNone/>
              <a:defRPr sz="3600" b="1" i="0" u="none" strike="noStrike" cap="none">
                <a:solidFill>
                  <a:schemeClr val="dk1"/>
                </a:solidFill>
                <a:latin typeface="Arial"/>
                <a:ea typeface="Arial"/>
                <a:cs typeface="Arial"/>
                <a:sym typeface="Arial"/>
              </a:defRPr>
            </a:lvl8pPr>
            <a:lvl9pPr marR="0" lvl="8" algn="ctr" rtl="0">
              <a:spcBef>
                <a:spcPts val="0"/>
              </a:spcBef>
              <a:spcAft>
                <a:spcPts val="0"/>
              </a:spcAft>
              <a:buSzPts val="1400"/>
              <a:buNone/>
              <a:defRPr sz="3600" b="1" i="0" u="none" strike="noStrike" cap="none">
                <a:solidFill>
                  <a:schemeClr val="dk1"/>
                </a:solidFill>
                <a:latin typeface="Arial"/>
                <a:ea typeface="Arial"/>
                <a:cs typeface="Arial"/>
                <a:sym typeface="Arial"/>
              </a:defRPr>
            </a:lvl9pPr>
          </a:lstStyle>
          <a:p>
            <a:endParaRPr/>
          </a:p>
        </p:txBody>
      </p:sp>
      <p:sp>
        <p:nvSpPr>
          <p:cNvPr id="12" name="Google Shape;12;p35"/>
          <p:cNvSpPr txBox="1">
            <a:spLocks noGrp="1"/>
          </p:cNvSpPr>
          <p:nvPr>
            <p:ph type="body" idx="1"/>
          </p:nvPr>
        </p:nvSpPr>
        <p:spPr>
          <a:xfrm>
            <a:off x="457200" y="1600200"/>
            <a:ext cx="8229600" cy="4525962"/>
          </a:xfrm>
          <a:prstGeom prst="rect">
            <a:avLst/>
          </a:prstGeom>
          <a:noFill/>
          <a:ln>
            <a:noFill/>
          </a:ln>
        </p:spPr>
        <p:txBody>
          <a:bodyPr spcFirstLastPara="1" wrap="square" lIns="91425" tIns="45700" rIns="91425" bIns="45700" anchor="t" anchorCtr="0">
            <a:noAutofit/>
          </a:bodyPr>
          <a:lstStyle>
            <a:lvl1pPr marL="457200" marR="0" lvl="0" indent="-406400" algn="l" rtl="0">
              <a:spcBef>
                <a:spcPts val="560"/>
              </a:spcBef>
              <a:spcAft>
                <a:spcPts val="0"/>
              </a:spcAft>
              <a:buClr>
                <a:schemeClr val="dk1"/>
              </a:buClr>
              <a:buSzPts val="2800"/>
              <a:buFont typeface="Arial"/>
              <a:buChar char="•"/>
              <a:defRPr sz="2800" b="0" i="0" u="none" strike="noStrike" cap="none">
                <a:solidFill>
                  <a:schemeClr val="dk1"/>
                </a:solidFill>
                <a:latin typeface="Times New Roman"/>
                <a:ea typeface="Times New Roman"/>
                <a:cs typeface="Times New Roman"/>
                <a:sym typeface="Times New Roman"/>
              </a:defRPr>
            </a:lvl1pPr>
            <a:lvl2pPr marL="914400" marR="0" lvl="1" indent="-381000" algn="l" rtl="0">
              <a:spcBef>
                <a:spcPts val="480"/>
              </a:spcBef>
              <a:spcAft>
                <a:spcPts val="0"/>
              </a:spcAft>
              <a:buClr>
                <a:schemeClr val="dk1"/>
              </a:buClr>
              <a:buSzPts val="2400"/>
              <a:buFont typeface="Arial"/>
              <a:buChar char="–"/>
              <a:defRPr sz="2400" b="0" i="0" u="none" strike="noStrike" cap="none">
                <a:solidFill>
                  <a:schemeClr val="dk1"/>
                </a:solidFill>
                <a:latin typeface="Times New Roman"/>
                <a:ea typeface="Times New Roman"/>
                <a:cs typeface="Times New Roman"/>
                <a:sym typeface="Times New Roman"/>
              </a:defRPr>
            </a:lvl2pPr>
            <a:lvl3pPr marL="1371600" marR="0" lvl="2" indent="-355600" algn="l" rtl="0">
              <a:spcBef>
                <a:spcPts val="400"/>
              </a:spcBef>
              <a:spcAft>
                <a:spcPts val="0"/>
              </a:spcAft>
              <a:buClr>
                <a:schemeClr val="dk1"/>
              </a:buClr>
              <a:buSzPts val="2000"/>
              <a:buFont typeface="Arial"/>
              <a:buChar char="•"/>
              <a:defRPr sz="2000" b="0" i="0" u="none" strike="noStrike" cap="none">
                <a:solidFill>
                  <a:schemeClr val="dk1"/>
                </a:solidFill>
                <a:latin typeface="Times New Roman"/>
                <a:ea typeface="Times New Roman"/>
                <a:cs typeface="Times New Roman"/>
                <a:sym typeface="Times New Roman"/>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Times New Roman"/>
                <a:ea typeface="Times New Roman"/>
                <a:cs typeface="Times New Roman"/>
                <a:sym typeface="Times New Roman"/>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Times New Roman"/>
                <a:ea typeface="Times New Roman"/>
                <a:cs typeface="Times New Roman"/>
                <a:sym typeface="Times New Roman"/>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3" name="Google Shape;13;p3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9" r:id="rId1"/>
  </p:sldLayoutIdLst>
  <p:transition>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9"/>
        <p:cNvGrpSpPr/>
        <p:nvPr/>
      </p:nvGrpSpPr>
      <p:grpSpPr>
        <a:xfrm>
          <a:off x="0" y="0"/>
          <a:ext cx="0" cy="0"/>
          <a:chOff x="0" y="0"/>
          <a:chExt cx="0" cy="0"/>
        </a:xfrm>
      </p:grpSpPr>
      <p:sp>
        <p:nvSpPr>
          <p:cNvPr id="120" name="Google Shape;120;p52"/>
          <p:cNvSpPr txBox="1"/>
          <p:nvPr/>
        </p:nvSpPr>
        <p:spPr>
          <a:xfrm>
            <a:off x="6553200" y="6362700"/>
            <a:ext cx="2133600" cy="277812"/>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chemeClr val="dk1"/>
              </a:buClr>
              <a:buSzPts val="1200"/>
              <a:buFont typeface="Arial"/>
              <a:buNone/>
            </a:pPr>
            <a:r>
              <a:rPr lang="en-US" sz="1200" b="0" i="0" u="none">
                <a:solidFill>
                  <a:schemeClr val="dk1"/>
                </a:solidFill>
                <a:latin typeface="Arial"/>
                <a:ea typeface="Arial"/>
                <a:cs typeface="Arial"/>
                <a:sym typeface="Arial"/>
              </a:rPr>
              <a:t>Versi : 01</a:t>
            </a:r>
            <a:endParaRPr/>
          </a:p>
        </p:txBody>
      </p:sp>
      <p:sp>
        <p:nvSpPr>
          <p:cNvPr id="121" name="Google Shape;121;p52"/>
          <p:cNvSpPr txBox="1"/>
          <p:nvPr/>
        </p:nvSpPr>
        <p:spPr>
          <a:xfrm>
            <a:off x="323850" y="404812"/>
            <a:ext cx="1655762" cy="27622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200"/>
              <a:buFont typeface="Arial"/>
              <a:buNone/>
            </a:pPr>
            <a:r>
              <a:rPr lang="en-US" sz="1200" b="1" i="0" u="none">
                <a:solidFill>
                  <a:schemeClr val="dk1"/>
                </a:solidFill>
                <a:latin typeface="Arial"/>
                <a:ea typeface="Arial"/>
                <a:cs typeface="Arial"/>
                <a:sym typeface="Arial"/>
              </a:rPr>
              <a:t>I.</a:t>
            </a:r>
            <a:fld id="{00000000-1234-1234-1234-123412341234}" type="slidenum">
              <a:rPr lang="en-US" sz="1200" b="1" i="0" u="none">
                <a:solidFill>
                  <a:schemeClr val="dk1"/>
                </a:solidFill>
                <a:latin typeface="Arial"/>
                <a:ea typeface="Arial"/>
                <a:cs typeface="Arial"/>
                <a:sym typeface="Arial"/>
              </a:rPr>
              <a:t>‹#›</a:t>
            </a:fld>
            <a:endParaRPr/>
          </a:p>
        </p:txBody>
      </p:sp>
      <p:sp>
        <p:nvSpPr>
          <p:cNvPr id="122" name="Google Shape;122;p52"/>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3600" b="1" i="0" u="none" strike="noStrike" cap="none">
                <a:solidFill>
                  <a:schemeClr val="dk1"/>
                </a:solidFill>
                <a:latin typeface="Arial"/>
                <a:ea typeface="Arial"/>
                <a:cs typeface="Arial"/>
                <a:sym typeface="Arial"/>
              </a:defRPr>
            </a:lvl1pPr>
            <a:lvl2pPr marR="0" lvl="1" algn="ctr" rtl="0">
              <a:spcBef>
                <a:spcPts val="0"/>
              </a:spcBef>
              <a:spcAft>
                <a:spcPts val="0"/>
              </a:spcAft>
              <a:buSzPts val="1400"/>
              <a:buNone/>
              <a:defRPr sz="3600" b="1" i="0" u="none" strike="noStrike" cap="none">
                <a:solidFill>
                  <a:schemeClr val="dk1"/>
                </a:solidFill>
                <a:latin typeface="Arial"/>
                <a:ea typeface="Arial"/>
                <a:cs typeface="Arial"/>
                <a:sym typeface="Arial"/>
              </a:defRPr>
            </a:lvl2pPr>
            <a:lvl3pPr marR="0" lvl="2" algn="ctr" rtl="0">
              <a:spcBef>
                <a:spcPts val="0"/>
              </a:spcBef>
              <a:spcAft>
                <a:spcPts val="0"/>
              </a:spcAft>
              <a:buSzPts val="1400"/>
              <a:buNone/>
              <a:defRPr sz="3600" b="1" i="0" u="none" strike="noStrike" cap="none">
                <a:solidFill>
                  <a:schemeClr val="dk1"/>
                </a:solidFill>
                <a:latin typeface="Arial"/>
                <a:ea typeface="Arial"/>
                <a:cs typeface="Arial"/>
                <a:sym typeface="Arial"/>
              </a:defRPr>
            </a:lvl3pPr>
            <a:lvl4pPr marR="0" lvl="3" algn="ctr" rtl="0">
              <a:spcBef>
                <a:spcPts val="0"/>
              </a:spcBef>
              <a:spcAft>
                <a:spcPts val="0"/>
              </a:spcAft>
              <a:buSzPts val="1400"/>
              <a:buNone/>
              <a:defRPr sz="3600" b="1" i="0" u="none" strike="noStrike" cap="none">
                <a:solidFill>
                  <a:schemeClr val="dk1"/>
                </a:solidFill>
                <a:latin typeface="Arial"/>
                <a:ea typeface="Arial"/>
                <a:cs typeface="Arial"/>
                <a:sym typeface="Arial"/>
              </a:defRPr>
            </a:lvl4pPr>
            <a:lvl5pPr marR="0" lvl="4" algn="ctr" rtl="0">
              <a:spcBef>
                <a:spcPts val="0"/>
              </a:spcBef>
              <a:spcAft>
                <a:spcPts val="0"/>
              </a:spcAft>
              <a:buSzPts val="1400"/>
              <a:buNone/>
              <a:defRPr sz="3600" b="1" i="0" u="none" strike="noStrike" cap="none">
                <a:solidFill>
                  <a:schemeClr val="dk1"/>
                </a:solidFill>
                <a:latin typeface="Arial"/>
                <a:ea typeface="Arial"/>
                <a:cs typeface="Arial"/>
                <a:sym typeface="Arial"/>
              </a:defRPr>
            </a:lvl5pPr>
            <a:lvl6pPr marR="0" lvl="5" algn="ctr" rtl="0">
              <a:spcBef>
                <a:spcPts val="0"/>
              </a:spcBef>
              <a:spcAft>
                <a:spcPts val="0"/>
              </a:spcAft>
              <a:buSzPts val="1400"/>
              <a:buNone/>
              <a:defRPr sz="3600" b="1" i="0" u="none" strike="noStrike" cap="none">
                <a:solidFill>
                  <a:schemeClr val="dk1"/>
                </a:solidFill>
                <a:latin typeface="Arial"/>
                <a:ea typeface="Arial"/>
                <a:cs typeface="Arial"/>
                <a:sym typeface="Arial"/>
              </a:defRPr>
            </a:lvl6pPr>
            <a:lvl7pPr marR="0" lvl="6" algn="ctr" rtl="0">
              <a:spcBef>
                <a:spcPts val="0"/>
              </a:spcBef>
              <a:spcAft>
                <a:spcPts val="0"/>
              </a:spcAft>
              <a:buSzPts val="1400"/>
              <a:buNone/>
              <a:defRPr sz="3600" b="1" i="0" u="none" strike="noStrike" cap="none">
                <a:solidFill>
                  <a:schemeClr val="dk1"/>
                </a:solidFill>
                <a:latin typeface="Arial"/>
                <a:ea typeface="Arial"/>
                <a:cs typeface="Arial"/>
                <a:sym typeface="Arial"/>
              </a:defRPr>
            </a:lvl7pPr>
            <a:lvl8pPr marR="0" lvl="7" algn="ctr" rtl="0">
              <a:spcBef>
                <a:spcPts val="0"/>
              </a:spcBef>
              <a:spcAft>
                <a:spcPts val="0"/>
              </a:spcAft>
              <a:buSzPts val="1400"/>
              <a:buNone/>
              <a:defRPr sz="3600" b="1" i="0" u="none" strike="noStrike" cap="none">
                <a:solidFill>
                  <a:schemeClr val="dk1"/>
                </a:solidFill>
                <a:latin typeface="Arial"/>
                <a:ea typeface="Arial"/>
                <a:cs typeface="Arial"/>
                <a:sym typeface="Arial"/>
              </a:defRPr>
            </a:lvl8pPr>
            <a:lvl9pPr marR="0" lvl="8" algn="ctr" rtl="0">
              <a:spcBef>
                <a:spcPts val="0"/>
              </a:spcBef>
              <a:spcAft>
                <a:spcPts val="0"/>
              </a:spcAft>
              <a:buSzPts val="1400"/>
              <a:buNone/>
              <a:defRPr sz="3600" b="1" i="0" u="none" strike="noStrike" cap="none">
                <a:solidFill>
                  <a:schemeClr val="dk1"/>
                </a:solidFill>
                <a:latin typeface="Arial"/>
                <a:ea typeface="Arial"/>
                <a:cs typeface="Arial"/>
                <a:sym typeface="Arial"/>
              </a:defRPr>
            </a:lvl9pPr>
          </a:lstStyle>
          <a:p>
            <a:endParaRPr/>
          </a:p>
        </p:txBody>
      </p:sp>
      <p:sp>
        <p:nvSpPr>
          <p:cNvPr id="123" name="Google Shape;123;p52"/>
          <p:cNvSpPr txBox="1">
            <a:spLocks noGrp="1"/>
          </p:cNvSpPr>
          <p:nvPr>
            <p:ph type="body" idx="1"/>
          </p:nvPr>
        </p:nvSpPr>
        <p:spPr>
          <a:xfrm>
            <a:off x="457200" y="1600200"/>
            <a:ext cx="8229600" cy="4525962"/>
          </a:xfrm>
          <a:prstGeom prst="rect">
            <a:avLst/>
          </a:prstGeom>
          <a:noFill/>
          <a:ln>
            <a:noFill/>
          </a:ln>
        </p:spPr>
        <p:txBody>
          <a:bodyPr spcFirstLastPara="1" wrap="square" lIns="91425" tIns="45700" rIns="91425" bIns="45700" anchor="t" anchorCtr="0">
            <a:noAutofit/>
          </a:bodyPr>
          <a:lstStyle>
            <a:lvl1pPr marL="457200" marR="0" lvl="0" indent="-406400" algn="l" rtl="0">
              <a:spcBef>
                <a:spcPts val="560"/>
              </a:spcBef>
              <a:spcAft>
                <a:spcPts val="0"/>
              </a:spcAft>
              <a:buClr>
                <a:schemeClr val="dk1"/>
              </a:buClr>
              <a:buSzPts val="2800"/>
              <a:buFont typeface="Arial"/>
              <a:buChar char="•"/>
              <a:defRPr sz="2800" b="0" i="0" u="none" strike="noStrike" cap="none">
                <a:solidFill>
                  <a:schemeClr val="dk1"/>
                </a:solidFill>
                <a:latin typeface="Times New Roman"/>
                <a:ea typeface="Times New Roman"/>
                <a:cs typeface="Times New Roman"/>
                <a:sym typeface="Times New Roman"/>
              </a:defRPr>
            </a:lvl1pPr>
            <a:lvl2pPr marL="914400" marR="0" lvl="1" indent="-381000" algn="l" rtl="0">
              <a:spcBef>
                <a:spcPts val="480"/>
              </a:spcBef>
              <a:spcAft>
                <a:spcPts val="0"/>
              </a:spcAft>
              <a:buClr>
                <a:schemeClr val="dk1"/>
              </a:buClr>
              <a:buSzPts val="2400"/>
              <a:buFont typeface="Arial"/>
              <a:buChar char="–"/>
              <a:defRPr sz="2400" b="0" i="0" u="none" strike="noStrike" cap="none">
                <a:solidFill>
                  <a:schemeClr val="dk1"/>
                </a:solidFill>
                <a:latin typeface="Times New Roman"/>
                <a:ea typeface="Times New Roman"/>
                <a:cs typeface="Times New Roman"/>
                <a:sym typeface="Times New Roman"/>
              </a:defRPr>
            </a:lvl2pPr>
            <a:lvl3pPr marL="1371600" marR="0" lvl="2" indent="-355600" algn="l" rtl="0">
              <a:spcBef>
                <a:spcPts val="400"/>
              </a:spcBef>
              <a:spcAft>
                <a:spcPts val="0"/>
              </a:spcAft>
              <a:buClr>
                <a:schemeClr val="dk1"/>
              </a:buClr>
              <a:buSzPts val="2000"/>
              <a:buFont typeface="Arial"/>
              <a:buChar char="•"/>
              <a:defRPr sz="2000" b="0" i="0" u="none" strike="noStrike" cap="none">
                <a:solidFill>
                  <a:schemeClr val="dk1"/>
                </a:solidFill>
                <a:latin typeface="Times New Roman"/>
                <a:ea typeface="Times New Roman"/>
                <a:cs typeface="Times New Roman"/>
                <a:sym typeface="Times New Roman"/>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Times New Roman"/>
                <a:ea typeface="Times New Roman"/>
                <a:cs typeface="Times New Roman"/>
                <a:sym typeface="Times New Roman"/>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Times New Roman"/>
                <a:ea typeface="Times New Roman"/>
                <a:cs typeface="Times New Roman"/>
                <a:sym typeface="Times New Roman"/>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4" name="Google Shape;124;p5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800" b="0" i="0" u="none">
                <a:solidFill>
                  <a:schemeClr val="dk1"/>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25" name="Google Shape;125;p5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800" b="0" i="0" u="none">
                <a:solidFill>
                  <a:schemeClr val="dk1"/>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26" name="Google Shape;126;p5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66" r:id="rId1"/>
  </p:sldLayoutIdLst>
  <p:transition>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4"/>
        <p:cNvGrpSpPr/>
        <p:nvPr/>
      </p:nvGrpSpPr>
      <p:grpSpPr>
        <a:xfrm>
          <a:off x="0" y="0"/>
          <a:ext cx="0" cy="0"/>
          <a:chOff x="0" y="0"/>
          <a:chExt cx="0" cy="0"/>
        </a:xfrm>
      </p:grpSpPr>
      <p:sp>
        <p:nvSpPr>
          <p:cNvPr id="135" name="Google Shape;135;p54"/>
          <p:cNvSpPr txBox="1"/>
          <p:nvPr/>
        </p:nvSpPr>
        <p:spPr>
          <a:xfrm>
            <a:off x="6553200" y="6362700"/>
            <a:ext cx="2133600" cy="277812"/>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chemeClr val="dk1"/>
              </a:buClr>
              <a:buSzPts val="1200"/>
              <a:buFont typeface="Arial"/>
              <a:buNone/>
            </a:pPr>
            <a:r>
              <a:rPr lang="en-US" sz="1200" b="0" i="0" u="none">
                <a:solidFill>
                  <a:schemeClr val="dk1"/>
                </a:solidFill>
                <a:latin typeface="Arial"/>
                <a:ea typeface="Arial"/>
                <a:cs typeface="Arial"/>
                <a:sym typeface="Arial"/>
              </a:rPr>
              <a:t>Versi : 01</a:t>
            </a:r>
            <a:endParaRPr/>
          </a:p>
        </p:txBody>
      </p:sp>
      <p:sp>
        <p:nvSpPr>
          <p:cNvPr id="136" name="Google Shape;136;p54"/>
          <p:cNvSpPr txBox="1"/>
          <p:nvPr/>
        </p:nvSpPr>
        <p:spPr>
          <a:xfrm>
            <a:off x="323850" y="404812"/>
            <a:ext cx="1655762" cy="27622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200"/>
              <a:buFont typeface="Arial"/>
              <a:buNone/>
            </a:pPr>
            <a:r>
              <a:rPr lang="en-US" sz="1200" b="1" i="0" u="none">
                <a:solidFill>
                  <a:schemeClr val="dk1"/>
                </a:solidFill>
                <a:latin typeface="Arial"/>
                <a:ea typeface="Arial"/>
                <a:cs typeface="Arial"/>
                <a:sym typeface="Arial"/>
              </a:rPr>
              <a:t>I.</a:t>
            </a:r>
            <a:fld id="{00000000-1234-1234-1234-123412341234}" type="slidenum">
              <a:rPr lang="en-US" sz="1200" b="1" i="0" u="none">
                <a:solidFill>
                  <a:schemeClr val="dk1"/>
                </a:solidFill>
                <a:latin typeface="Arial"/>
                <a:ea typeface="Arial"/>
                <a:cs typeface="Arial"/>
                <a:sym typeface="Arial"/>
              </a:rPr>
              <a:t>‹#›</a:t>
            </a:fld>
            <a:endParaRPr/>
          </a:p>
        </p:txBody>
      </p:sp>
      <p:sp>
        <p:nvSpPr>
          <p:cNvPr id="137" name="Google Shape;137;p54"/>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3600" b="1" i="0" u="none" strike="noStrike" cap="none">
                <a:solidFill>
                  <a:schemeClr val="dk1"/>
                </a:solidFill>
                <a:latin typeface="Arial"/>
                <a:ea typeface="Arial"/>
                <a:cs typeface="Arial"/>
                <a:sym typeface="Arial"/>
              </a:defRPr>
            </a:lvl1pPr>
            <a:lvl2pPr marR="0" lvl="1" algn="ctr" rtl="0">
              <a:spcBef>
                <a:spcPts val="0"/>
              </a:spcBef>
              <a:spcAft>
                <a:spcPts val="0"/>
              </a:spcAft>
              <a:buSzPts val="1400"/>
              <a:buNone/>
              <a:defRPr sz="3600" b="1" i="0" u="none" strike="noStrike" cap="none">
                <a:solidFill>
                  <a:schemeClr val="dk1"/>
                </a:solidFill>
                <a:latin typeface="Arial"/>
                <a:ea typeface="Arial"/>
                <a:cs typeface="Arial"/>
                <a:sym typeface="Arial"/>
              </a:defRPr>
            </a:lvl2pPr>
            <a:lvl3pPr marR="0" lvl="2" algn="ctr" rtl="0">
              <a:spcBef>
                <a:spcPts val="0"/>
              </a:spcBef>
              <a:spcAft>
                <a:spcPts val="0"/>
              </a:spcAft>
              <a:buSzPts val="1400"/>
              <a:buNone/>
              <a:defRPr sz="3600" b="1" i="0" u="none" strike="noStrike" cap="none">
                <a:solidFill>
                  <a:schemeClr val="dk1"/>
                </a:solidFill>
                <a:latin typeface="Arial"/>
                <a:ea typeface="Arial"/>
                <a:cs typeface="Arial"/>
                <a:sym typeface="Arial"/>
              </a:defRPr>
            </a:lvl3pPr>
            <a:lvl4pPr marR="0" lvl="3" algn="ctr" rtl="0">
              <a:spcBef>
                <a:spcPts val="0"/>
              </a:spcBef>
              <a:spcAft>
                <a:spcPts val="0"/>
              </a:spcAft>
              <a:buSzPts val="1400"/>
              <a:buNone/>
              <a:defRPr sz="3600" b="1" i="0" u="none" strike="noStrike" cap="none">
                <a:solidFill>
                  <a:schemeClr val="dk1"/>
                </a:solidFill>
                <a:latin typeface="Arial"/>
                <a:ea typeface="Arial"/>
                <a:cs typeface="Arial"/>
                <a:sym typeface="Arial"/>
              </a:defRPr>
            </a:lvl4pPr>
            <a:lvl5pPr marR="0" lvl="4" algn="ctr" rtl="0">
              <a:spcBef>
                <a:spcPts val="0"/>
              </a:spcBef>
              <a:spcAft>
                <a:spcPts val="0"/>
              </a:spcAft>
              <a:buSzPts val="1400"/>
              <a:buNone/>
              <a:defRPr sz="3600" b="1" i="0" u="none" strike="noStrike" cap="none">
                <a:solidFill>
                  <a:schemeClr val="dk1"/>
                </a:solidFill>
                <a:latin typeface="Arial"/>
                <a:ea typeface="Arial"/>
                <a:cs typeface="Arial"/>
                <a:sym typeface="Arial"/>
              </a:defRPr>
            </a:lvl5pPr>
            <a:lvl6pPr marR="0" lvl="5" algn="ctr" rtl="0">
              <a:spcBef>
                <a:spcPts val="0"/>
              </a:spcBef>
              <a:spcAft>
                <a:spcPts val="0"/>
              </a:spcAft>
              <a:buSzPts val="1400"/>
              <a:buNone/>
              <a:defRPr sz="3600" b="1" i="0" u="none" strike="noStrike" cap="none">
                <a:solidFill>
                  <a:schemeClr val="dk1"/>
                </a:solidFill>
                <a:latin typeface="Arial"/>
                <a:ea typeface="Arial"/>
                <a:cs typeface="Arial"/>
                <a:sym typeface="Arial"/>
              </a:defRPr>
            </a:lvl6pPr>
            <a:lvl7pPr marR="0" lvl="6" algn="ctr" rtl="0">
              <a:spcBef>
                <a:spcPts val="0"/>
              </a:spcBef>
              <a:spcAft>
                <a:spcPts val="0"/>
              </a:spcAft>
              <a:buSzPts val="1400"/>
              <a:buNone/>
              <a:defRPr sz="3600" b="1" i="0" u="none" strike="noStrike" cap="none">
                <a:solidFill>
                  <a:schemeClr val="dk1"/>
                </a:solidFill>
                <a:latin typeface="Arial"/>
                <a:ea typeface="Arial"/>
                <a:cs typeface="Arial"/>
                <a:sym typeface="Arial"/>
              </a:defRPr>
            </a:lvl7pPr>
            <a:lvl8pPr marR="0" lvl="7" algn="ctr" rtl="0">
              <a:spcBef>
                <a:spcPts val="0"/>
              </a:spcBef>
              <a:spcAft>
                <a:spcPts val="0"/>
              </a:spcAft>
              <a:buSzPts val="1400"/>
              <a:buNone/>
              <a:defRPr sz="3600" b="1" i="0" u="none" strike="noStrike" cap="none">
                <a:solidFill>
                  <a:schemeClr val="dk1"/>
                </a:solidFill>
                <a:latin typeface="Arial"/>
                <a:ea typeface="Arial"/>
                <a:cs typeface="Arial"/>
                <a:sym typeface="Arial"/>
              </a:defRPr>
            </a:lvl8pPr>
            <a:lvl9pPr marR="0" lvl="8" algn="ctr" rtl="0">
              <a:spcBef>
                <a:spcPts val="0"/>
              </a:spcBef>
              <a:spcAft>
                <a:spcPts val="0"/>
              </a:spcAft>
              <a:buSzPts val="1400"/>
              <a:buNone/>
              <a:defRPr sz="3600" b="1" i="0" u="none" strike="noStrike" cap="none">
                <a:solidFill>
                  <a:schemeClr val="dk1"/>
                </a:solidFill>
                <a:latin typeface="Arial"/>
                <a:ea typeface="Arial"/>
                <a:cs typeface="Arial"/>
                <a:sym typeface="Arial"/>
              </a:defRPr>
            </a:lvl9pPr>
          </a:lstStyle>
          <a:p>
            <a:endParaRPr/>
          </a:p>
        </p:txBody>
      </p:sp>
      <p:sp>
        <p:nvSpPr>
          <p:cNvPr id="138" name="Google Shape;138;p54"/>
          <p:cNvSpPr txBox="1">
            <a:spLocks noGrp="1"/>
          </p:cNvSpPr>
          <p:nvPr>
            <p:ph type="body" idx="1"/>
          </p:nvPr>
        </p:nvSpPr>
        <p:spPr>
          <a:xfrm>
            <a:off x="457200" y="1600200"/>
            <a:ext cx="8229600" cy="4525962"/>
          </a:xfrm>
          <a:prstGeom prst="rect">
            <a:avLst/>
          </a:prstGeom>
          <a:noFill/>
          <a:ln>
            <a:noFill/>
          </a:ln>
        </p:spPr>
        <p:txBody>
          <a:bodyPr spcFirstLastPara="1" wrap="square" lIns="91425" tIns="45700" rIns="91425" bIns="45700" anchor="t" anchorCtr="0">
            <a:noAutofit/>
          </a:bodyPr>
          <a:lstStyle>
            <a:lvl1pPr marL="457200" marR="0" lvl="0" indent="-406400" algn="l" rtl="0">
              <a:spcBef>
                <a:spcPts val="560"/>
              </a:spcBef>
              <a:spcAft>
                <a:spcPts val="0"/>
              </a:spcAft>
              <a:buClr>
                <a:schemeClr val="dk1"/>
              </a:buClr>
              <a:buSzPts val="2800"/>
              <a:buFont typeface="Arial"/>
              <a:buChar char="•"/>
              <a:defRPr sz="2800" b="0" i="0" u="none" strike="noStrike" cap="none">
                <a:solidFill>
                  <a:schemeClr val="dk1"/>
                </a:solidFill>
                <a:latin typeface="Times New Roman"/>
                <a:ea typeface="Times New Roman"/>
                <a:cs typeface="Times New Roman"/>
                <a:sym typeface="Times New Roman"/>
              </a:defRPr>
            </a:lvl1pPr>
            <a:lvl2pPr marL="914400" marR="0" lvl="1" indent="-381000" algn="l" rtl="0">
              <a:spcBef>
                <a:spcPts val="480"/>
              </a:spcBef>
              <a:spcAft>
                <a:spcPts val="0"/>
              </a:spcAft>
              <a:buClr>
                <a:schemeClr val="dk1"/>
              </a:buClr>
              <a:buSzPts val="2400"/>
              <a:buFont typeface="Arial"/>
              <a:buChar char="–"/>
              <a:defRPr sz="2400" b="0" i="0" u="none" strike="noStrike" cap="none">
                <a:solidFill>
                  <a:schemeClr val="dk1"/>
                </a:solidFill>
                <a:latin typeface="Times New Roman"/>
                <a:ea typeface="Times New Roman"/>
                <a:cs typeface="Times New Roman"/>
                <a:sym typeface="Times New Roman"/>
              </a:defRPr>
            </a:lvl2pPr>
            <a:lvl3pPr marL="1371600" marR="0" lvl="2" indent="-355600" algn="l" rtl="0">
              <a:spcBef>
                <a:spcPts val="400"/>
              </a:spcBef>
              <a:spcAft>
                <a:spcPts val="0"/>
              </a:spcAft>
              <a:buClr>
                <a:schemeClr val="dk1"/>
              </a:buClr>
              <a:buSzPts val="2000"/>
              <a:buFont typeface="Arial"/>
              <a:buChar char="•"/>
              <a:defRPr sz="2000" b="0" i="0" u="none" strike="noStrike" cap="none">
                <a:solidFill>
                  <a:schemeClr val="dk1"/>
                </a:solidFill>
                <a:latin typeface="Times New Roman"/>
                <a:ea typeface="Times New Roman"/>
                <a:cs typeface="Times New Roman"/>
                <a:sym typeface="Times New Roman"/>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Times New Roman"/>
                <a:ea typeface="Times New Roman"/>
                <a:cs typeface="Times New Roman"/>
                <a:sym typeface="Times New Roman"/>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Times New Roman"/>
                <a:ea typeface="Times New Roman"/>
                <a:cs typeface="Times New Roman"/>
                <a:sym typeface="Times New Roman"/>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39" name="Google Shape;139;p5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800" b="0" i="0" u="none">
                <a:solidFill>
                  <a:schemeClr val="dk1"/>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0" name="Google Shape;140;p5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800" b="0" i="0" u="none">
                <a:solidFill>
                  <a:schemeClr val="dk1"/>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1" name="Google Shape;141;p5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68" r:id="rId1"/>
  </p:sldLayoutIdLst>
  <p:transition>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9"/>
        <p:cNvGrpSpPr/>
        <p:nvPr/>
      </p:nvGrpSpPr>
      <p:grpSpPr>
        <a:xfrm>
          <a:off x="0" y="0"/>
          <a:ext cx="0" cy="0"/>
          <a:chOff x="0" y="0"/>
          <a:chExt cx="0" cy="0"/>
        </a:xfrm>
      </p:grpSpPr>
      <p:sp>
        <p:nvSpPr>
          <p:cNvPr id="150" name="Google Shape;150;p56"/>
          <p:cNvSpPr txBox="1"/>
          <p:nvPr/>
        </p:nvSpPr>
        <p:spPr>
          <a:xfrm>
            <a:off x="6553200" y="6362700"/>
            <a:ext cx="2133600" cy="277812"/>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chemeClr val="dk1"/>
              </a:buClr>
              <a:buSzPts val="1200"/>
              <a:buFont typeface="Arial"/>
              <a:buNone/>
            </a:pPr>
            <a:r>
              <a:rPr lang="en-US" sz="1200" b="0" i="0" u="none">
                <a:solidFill>
                  <a:schemeClr val="dk1"/>
                </a:solidFill>
                <a:latin typeface="Arial"/>
                <a:ea typeface="Arial"/>
                <a:cs typeface="Arial"/>
                <a:sym typeface="Arial"/>
              </a:rPr>
              <a:t>Versi : 01</a:t>
            </a:r>
            <a:endParaRPr/>
          </a:p>
        </p:txBody>
      </p:sp>
      <p:sp>
        <p:nvSpPr>
          <p:cNvPr id="151" name="Google Shape;151;p56"/>
          <p:cNvSpPr txBox="1"/>
          <p:nvPr/>
        </p:nvSpPr>
        <p:spPr>
          <a:xfrm>
            <a:off x="323850" y="404812"/>
            <a:ext cx="1655762" cy="27622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200"/>
              <a:buFont typeface="Arial"/>
              <a:buNone/>
            </a:pPr>
            <a:r>
              <a:rPr lang="en-US" sz="1200" b="1" i="0" u="none">
                <a:solidFill>
                  <a:schemeClr val="dk1"/>
                </a:solidFill>
                <a:latin typeface="Arial"/>
                <a:ea typeface="Arial"/>
                <a:cs typeface="Arial"/>
                <a:sym typeface="Arial"/>
              </a:rPr>
              <a:t>I.</a:t>
            </a:r>
            <a:fld id="{00000000-1234-1234-1234-123412341234}" type="slidenum">
              <a:rPr lang="en-US" sz="1200" b="1" i="0" u="none">
                <a:solidFill>
                  <a:schemeClr val="dk1"/>
                </a:solidFill>
                <a:latin typeface="Arial"/>
                <a:ea typeface="Arial"/>
                <a:cs typeface="Arial"/>
                <a:sym typeface="Arial"/>
              </a:rPr>
              <a:t>‹#›</a:t>
            </a:fld>
            <a:endParaRPr/>
          </a:p>
        </p:txBody>
      </p:sp>
      <p:sp>
        <p:nvSpPr>
          <p:cNvPr id="152" name="Google Shape;152;p56"/>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3600" b="1" i="0" u="none" strike="noStrike" cap="none">
                <a:solidFill>
                  <a:schemeClr val="dk1"/>
                </a:solidFill>
                <a:latin typeface="Arial"/>
                <a:ea typeface="Arial"/>
                <a:cs typeface="Arial"/>
                <a:sym typeface="Arial"/>
              </a:defRPr>
            </a:lvl1pPr>
            <a:lvl2pPr marR="0" lvl="1" algn="ctr" rtl="0">
              <a:spcBef>
                <a:spcPts val="0"/>
              </a:spcBef>
              <a:spcAft>
                <a:spcPts val="0"/>
              </a:spcAft>
              <a:buSzPts val="1400"/>
              <a:buNone/>
              <a:defRPr sz="3600" b="1" i="0" u="none" strike="noStrike" cap="none">
                <a:solidFill>
                  <a:schemeClr val="dk1"/>
                </a:solidFill>
                <a:latin typeface="Arial"/>
                <a:ea typeface="Arial"/>
                <a:cs typeface="Arial"/>
                <a:sym typeface="Arial"/>
              </a:defRPr>
            </a:lvl2pPr>
            <a:lvl3pPr marR="0" lvl="2" algn="ctr" rtl="0">
              <a:spcBef>
                <a:spcPts val="0"/>
              </a:spcBef>
              <a:spcAft>
                <a:spcPts val="0"/>
              </a:spcAft>
              <a:buSzPts val="1400"/>
              <a:buNone/>
              <a:defRPr sz="3600" b="1" i="0" u="none" strike="noStrike" cap="none">
                <a:solidFill>
                  <a:schemeClr val="dk1"/>
                </a:solidFill>
                <a:latin typeface="Arial"/>
                <a:ea typeface="Arial"/>
                <a:cs typeface="Arial"/>
                <a:sym typeface="Arial"/>
              </a:defRPr>
            </a:lvl3pPr>
            <a:lvl4pPr marR="0" lvl="3" algn="ctr" rtl="0">
              <a:spcBef>
                <a:spcPts val="0"/>
              </a:spcBef>
              <a:spcAft>
                <a:spcPts val="0"/>
              </a:spcAft>
              <a:buSzPts val="1400"/>
              <a:buNone/>
              <a:defRPr sz="3600" b="1" i="0" u="none" strike="noStrike" cap="none">
                <a:solidFill>
                  <a:schemeClr val="dk1"/>
                </a:solidFill>
                <a:latin typeface="Arial"/>
                <a:ea typeface="Arial"/>
                <a:cs typeface="Arial"/>
                <a:sym typeface="Arial"/>
              </a:defRPr>
            </a:lvl4pPr>
            <a:lvl5pPr marR="0" lvl="4" algn="ctr" rtl="0">
              <a:spcBef>
                <a:spcPts val="0"/>
              </a:spcBef>
              <a:spcAft>
                <a:spcPts val="0"/>
              </a:spcAft>
              <a:buSzPts val="1400"/>
              <a:buNone/>
              <a:defRPr sz="3600" b="1" i="0" u="none" strike="noStrike" cap="none">
                <a:solidFill>
                  <a:schemeClr val="dk1"/>
                </a:solidFill>
                <a:latin typeface="Arial"/>
                <a:ea typeface="Arial"/>
                <a:cs typeface="Arial"/>
                <a:sym typeface="Arial"/>
              </a:defRPr>
            </a:lvl5pPr>
            <a:lvl6pPr marR="0" lvl="5" algn="ctr" rtl="0">
              <a:spcBef>
                <a:spcPts val="0"/>
              </a:spcBef>
              <a:spcAft>
                <a:spcPts val="0"/>
              </a:spcAft>
              <a:buSzPts val="1400"/>
              <a:buNone/>
              <a:defRPr sz="3600" b="1" i="0" u="none" strike="noStrike" cap="none">
                <a:solidFill>
                  <a:schemeClr val="dk1"/>
                </a:solidFill>
                <a:latin typeface="Arial"/>
                <a:ea typeface="Arial"/>
                <a:cs typeface="Arial"/>
                <a:sym typeface="Arial"/>
              </a:defRPr>
            </a:lvl6pPr>
            <a:lvl7pPr marR="0" lvl="6" algn="ctr" rtl="0">
              <a:spcBef>
                <a:spcPts val="0"/>
              </a:spcBef>
              <a:spcAft>
                <a:spcPts val="0"/>
              </a:spcAft>
              <a:buSzPts val="1400"/>
              <a:buNone/>
              <a:defRPr sz="3600" b="1" i="0" u="none" strike="noStrike" cap="none">
                <a:solidFill>
                  <a:schemeClr val="dk1"/>
                </a:solidFill>
                <a:latin typeface="Arial"/>
                <a:ea typeface="Arial"/>
                <a:cs typeface="Arial"/>
                <a:sym typeface="Arial"/>
              </a:defRPr>
            </a:lvl7pPr>
            <a:lvl8pPr marR="0" lvl="7" algn="ctr" rtl="0">
              <a:spcBef>
                <a:spcPts val="0"/>
              </a:spcBef>
              <a:spcAft>
                <a:spcPts val="0"/>
              </a:spcAft>
              <a:buSzPts val="1400"/>
              <a:buNone/>
              <a:defRPr sz="3600" b="1" i="0" u="none" strike="noStrike" cap="none">
                <a:solidFill>
                  <a:schemeClr val="dk1"/>
                </a:solidFill>
                <a:latin typeface="Arial"/>
                <a:ea typeface="Arial"/>
                <a:cs typeface="Arial"/>
                <a:sym typeface="Arial"/>
              </a:defRPr>
            </a:lvl8pPr>
            <a:lvl9pPr marR="0" lvl="8" algn="ctr" rtl="0">
              <a:spcBef>
                <a:spcPts val="0"/>
              </a:spcBef>
              <a:spcAft>
                <a:spcPts val="0"/>
              </a:spcAft>
              <a:buSzPts val="1400"/>
              <a:buNone/>
              <a:defRPr sz="3600" b="1" i="0" u="none" strike="noStrike" cap="none">
                <a:solidFill>
                  <a:schemeClr val="dk1"/>
                </a:solidFill>
                <a:latin typeface="Arial"/>
                <a:ea typeface="Arial"/>
                <a:cs typeface="Arial"/>
                <a:sym typeface="Arial"/>
              </a:defRPr>
            </a:lvl9pPr>
          </a:lstStyle>
          <a:p>
            <a:endParaRPr/>
          </a:p>
        </p:txBody>
      </p:sp>
      <p:sp>
        <p:nvSpPr>
          <p:cNvPr id="153" name="Google Shape;153;p56"/>
          <p:cNvSpPr txBox="1">
            <a:spLocks noGrp="1"/>
          </p:cNvSpPr>
          <p:nvPr>
            <p:ph type="body" idx="1"/>
          </p:nvPr>
        </p:nvSpPr>
        <p:spPr>
          <a:xfrm>
            <a:off x="457200" y="1600200"/>
            <a:ext cx="8229600" cy="4525962"/>
          </a:xfrm>
          <a:prstGeom prst="rect">
            <a:avLst/>
          </a:prstGeom>
          <a:noFill/>
          <a:ln>
            <a:noFill/>
          </a:ln>
        </p:spPr>
        <p:txBody>
          <a:bodyPr spcFirstLastPara="1" wrap="square" lIns="91425" tIns="45700" rIns="91425" bIns="45700" anchor="t" anchorCtr="0">
            <a:noAutofit/>
          </a:bodyPr>
          <a:lstStyle>
            <a:lvl1pPr marL="457200" marR="0" lvl="0" indent="-406400" algn="l" rtl="0">
              <a:spcBef>
                <a:spcPts val="560"/>
              </a:spcBef>
              <a:spcAft>
                <a:spcPts val="0"/>
              </a:spcAft>
              <a:buClr>
                <a:schemeClr val="dk1"/>
              </a:buClr>
              <a:buSzPts val="2800"/>
              <a:buFont typeface="Arial"/>
              <a:buChar char="•"/>
              <a:defRPr sz="2800" b="0" i="0" u="none" strike="noStrike" cap="none">
                <a:solidFill>
                  <a:schemeClr val="dk1"/>
                </a:solidFill>
                <a:latin typeface="Times New Roman"/>
                <a:ea typeface="Times New Roman"/>
                <a:cs typeface="Times New Roman"/>
                <a:sym typeface="Times New Roman"/>
              </a:defRPr>
            </a:lvl1pPr>
            <a:lvl2pPr marL="914400" marR="0" lvl="1" indent="-381000" algn="l" rtl="0">
              <a:spcBef>
                <a:spcPts val="480"/>
              </a:spcBef>
              <a:spcAft>
                <a:spcPts val="0"/>
              </a:spcAft>
              <a:buClr>
                <a:schemeClr val="dk1"/>
              </a:buClr>
              <a:buSzPts val="2400"/>
              <a:buFont typeface="Arial"/>
              <a:buChar char="–"/>
              <a:defRPr sz="2400" b="0" i="0" u="none" strike="noStrike" cap="none">
                <a:solidFill>
                  <a:schemeClr val="dk1"/>
                </a:solidFill>
                <a:latin typeface="Times New Roman"/>
                <a:ea typeface="Times New Roman"/>
                <a:cs typeface="Times New Roman"/>
                <a:sym typeface="Times New Roman"/>
              </a:defRPr>
            </a:lvl2pPr>
            <a:lvl3pPr marL="1371600" marR="0" lvl="2" indent="-355600" algn="l" rtl="0">
              <a:spcBef>
                <a:spcPts val="400"/>
              </a:spcBef>
              <a:spcAft>
                <a:spcPts val="0"/>
              </a:spcAft>
              <a:buClr>
                <a:schemeClr val="dk1"/>
              </a:buClr>
              <a:buSzPts val="2000"/>
              <a:buFont typeface="Arial"/>
              <a:buChar char="•"/>
              <a:defRPr sz="2000" b="0" i="0" u="none" strike="noStrike" cap="none">
                <a:solidFill>
                  <a:schemeClr val="dk1"/>
                </a:solidFill>
                <a:latin typeface="Times New Roman"/>
                <a:ea typeface="Times New Roman"/>
                <a:cs typeface="Times New Roman"/>
                <a:sym typeface="Times New Roman"/>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Times New Roman"/>
                <a:ea typeface="Times New Roman"/>
                <a:cs typeface="Times New Roman"/>
                <a:sym typeface="Times New Roman"/>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Times New Roman"/>
                <a:ea typeface="Times New Roman"/>
                <a:cs typeface="Times New Roman"/>
                <a:sym typeface="Times New Roman"/>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54" name="Google Shape;154;p5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800" b="0" i="0" u="none">
                <a:solidFill>
                  <a:schemeClr val="dk1"/>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55" name="Google Shape;155;p5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800" b="0" i="0" u="none">
                <a:solidFill>
                  <a:schemeClr val="dk1"/>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56" name="Google Shape;156;p5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70" r:id="rId1"/>
  </p:sldLayoutIdLst>
  <p:transition>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3"/>
        <p:cNvGrpSpPr/>
        <p:nvPr/>
      </p:nvGrpSpPr>
      <p:grpSpPr>
        <a:xfrm>
          <a:off x="0" y="0"/>
          <a:ext cx="0" cy="0"/>
          <a:chOff x="0" y="0"/>
          <a:chExt cx="0" cy="0"/>
        </a:xfrm>
      </p:grpSpPr>
      <p:sp>
        <p:nvSpPr>
          <p:cNvPr id="164" name="Google Shape;164;p58"/>
          <p:cNvSpPr txBox="1"/>
          <p:nvPr/>
        </p:nvSpPr>
        <p:spPr>
          <a:xfrm>
            <a:off x="6553200" y="6362700"/>
            <a:ext cx="2133600" cy="277812"/>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chemeClr val="dk1"/>
              </a:buClr>
              <a:buSzPts val="1200"/>
              <a:buFont typeface="Arial"/>
              <a:buNone/>
            </a:pPr>
            <a:r>
              <a:rPr lang="en-US" sz="1200" b="0" i="0" u="none">
                <a:solidFill>
                  <a:schemeClr val="dk1"/>
                </a:solidFill>
                <a:latin typeface="Arial"/>
                <a:ea typeface="Arial"/>
                <a:cs typeface="Arial"/>
                <a:sym typeface="Arial"/>
              </a:rPr>
              <a:t>Versi : 01</a:t>
            </a:r>
            <a:endParaRPr/>
          </a:p>
        </p:txBody>
      </p:sp>
      <p:sp>
        <p:nvSpPr>
          <p:cNvPr id="165" name="Google Shape;165;p58"/>
          <p:cNvSpPr txBox="1"/>
          <p:nvPr/>
        </p:nvSpPr>
        <p:spPr>
          <a:xfrm>
            <a:off x="323850" y="404812"/>
            <a:ext cx="1655762" cy="27622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200"/>
              <a:buFont typeface="Arial"/>
              <a:buNone/>
            </a:pPr>
            <a:r>
              <a:rPr lang="en-US" sz="1200" b="1" i="0" u="none">
                <a:solidFill>
                  <a:schemeClr val="dk1"/>
                </a:solidFill>
                <a:latin typeface="Arial"/>
                <a:ea typeface="Arial"/>
                <a:cs typeface="Arial"/>
                <a:sym typeface="Arial"/>
              </a:rPr>
              <a:t>I.</a:t>
            </a:r>
            <a:fld id="{00000000-1234-1234-1234-123412341234}" type="slidenum">
              <a:rPr lang="en-US" sz="1200" b="1" i="0" u="none">
                <a:solidFill>
                  <a:schemeClr val="dk1"/>
                </a:solidFill>
                <a:latin typeface="Arial"/>
                <a:ea typeface="Arial"/>
                <a:cs typeface="Arial"/>
                <a:sym typeface="Arial"/>
              </a:rPr>
              <a:t>‹#›</a:t>
            </a:fld>
            <a:endParaRPr/>
          </a:p>
        </p:txBody>
      </p:sp>
      <p:sp>
        <p:nvSpPr>
          <p:cNvPr id="166" name="Google Shape;166;p58"/>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3600" b="1" i="0" u="none" strike="noStrike" cap="none">
                <a:solidFill>
                  <a:schemeClr val="dk1"/>
                </a:solidFill>
                <a:latin typeface="Arial"/>
                <a:ea typeface="Arial"/>
                <a:cs typeface="Arial"/>
                <a:sym typeface="Arial"/>
              </a:defRPr>
            </a:lvl1pPr>
            <a:lvl2pPr marR="0" lvl="1" algn="ctr" rtl="0">
              <a:spcBef>
                <a:spcPts val="0"/>
              </a:spcBef>
              <a:spcAft>
                <a:spcPts val="0"/>
              </a:spcAft>
              <a:buSzPts val="1400"/>
              <a:buNone/>
              <a:defRPr sz="3600" b="1" i="0" u="none" strike="noStrike" cap="none">
                <a:solidFill>
                  <a:schemeClr val="dk1"/>
                </a:solidFill>
                <a:latin typeface="Arial"/>
                <a:ea typeface="Arial"/>
                <a:cs typeface="Arial"/>
                <a:sym typeface="Arial"/>
              </a:defRPr>
            </a:lvl2pPr>
            <a:lvl3pPr marR="0" lvl="2" algn="ctr" rtl="0">
              <a:spcBef>
                <a:spcPts val="0"/>
              </a:spcBef>
              <a:spcAft>
                <a:spcPts val="0"/>
              </a:spcAft>
              <a:buSzPts val="1400"/>
              <a:buNone/>
              <a:defRPr sz="3600" b="1" i="0" u="none" strike="noStrike" cap="none">
                <a:solidFill>
                  <a:schemeClr val="dk1"/>
                </a:solidFill>
                <a:latin typeface="Arial"/>
                <a:ea typeface="Arial"/>
                <a:cs typeface="Arial"/>
                <a:sym typeface="Arial"/>
              </a:defRPr>
            </a:lvl3pPr>
            <a:lvl4pPr marR="0" lvl="3" algn="ctr" rtl="0">
              <a:spcBef>
                <a:spcPts val="0"/>
              </a:spcBef>
              <a:spcAft>
                <a:spcPts val="0"/>
              </a:spcAft>
              <a:buSzPts val="1400"/>
              <a:buNone/>
              <a:defRPr sz="3600" b="1" i="0" u="none" strike="noStrike" cap="none">
                <a:solidFill>
                  <a:schemeClr val="dk1"/>
                </a:solidFill>
                <a:latin typeface="Arial"/>
                <a:ea typeface="Arial"/>
                <a:cs typeface="Arial"/>
                <a:sym typeface="Arial"/>
              </a:defRPr>
            </a:lvl4pPr>
            <a:lvl5pPr marR="0" lvl="4" algn="ctr" rtl="0">
              <a:spcBef>
                <a:spcPts val="0"/>
              </a:spcBef>
              <a:spcAft>
                <a:spcPts val="0"/>
              </a:spcAft>
              <a:buSzPts val="1400"/>
              <a:buNone/>
              <a:defRPr sz="3600" b="1" i="0" u="none" strike="noStrike" cap="none">
                <a:solidFill>
                  <a:schemeClr val="dk1"/>
                </a:solidFill>
                <a:latin typeface="Arial"/>
                <a:ea typeface="Arial"/>
                <a:cs typeface="Arial"/>
                <a:sym typeface="Arial"/>
              </a:defRPr>
            </a:lvl5pPr>
            <a:lvl6pPr marR="0" lvl="5" algn="ctr" rtl="0">
              <a:spcBef>
                <a:spcPts val="0"/>
              </a:spcBef>
              <a:spcAft>
                <a:spcPts val="0"/>
              </a:spcAft>
              <a:buSzPts val="1400"/>
              <a:buNone/>
              <a:defRPr sz="3600" b="1" i="0" u="none" strike="noStrike" cap="none">
                <a:solidFill>
                  <a:schemeClr val="dk1"/>
                </a:solidFill>
                <a:latin typeface="Arial"/>
                <a:ea typeface="Arial"/>
                <a:cs typeface="Arial"/>
                <a:sym typeface="Arial"/>
              </a:defRPr>
            </a:lvl6pPr>
            <a:lvl7pPr marR="0" lvl="6" algn="ctr" rtl="0">
              <a:spcBef>
                <a:spcPts val="0"/>
              </a:spcBef>
              <a:spcAft>
                <a:spcPts val="0"/>
              </a:spcAft>
              <a:buSzPts val="1400"/>
              <a:buNone/>
              <a:defRPr sz="3600" b="1" i="0" u="none" strike="noStrike" cap="none">
                <a:solidFill>
                  <a:schemeClr val="dk1"/>
                </a:solidFill>
                <a:latin typeface="Arial"/>
                <a:ea typeface="Arial"/>
                <a:cs typeface="Arial"/>
                <a:sym typeface="Arial"/>
              </a:defRPr>
            </a:lvl7pPr>
            <a:lvl8pPr marR="0" lvl="7" algn="ctr" rtl="0">
              <a:spcBef>
                <a:spcPts val="0"/>
              </a:spcBef>
              <a:spcAft>
                <a:spcPts val="0"/>
              </a:spcAft>
              <a:buSzPts val="1400"/>
              <a:buNone/>
              <a:defRPr sz="3600" b="1" i="0" u="none" strike="noStrike" cap="none">
                <a:solidFill>
                  <a:schemeClr val="dk1"/>
                </a:solidFill>
                <a:latin typeface="Arial"/>
                <a:ea typeface="Arial"/>
                <a:cs typeface="Arial"/>
                <a:sym typeface="Arial"/>
              </a:defRPr>
            </a:lvl8pPr>
            <a:lvl9pPr marR="0" lvl="8" algn="ctr" rtl="0">
              <a:spcBef>
                <a:spcPts val="0"/>
              </a:spcBef>
              <a:spcAft>
                <a:spcPts val="0"/>
              </a:spcAft>
              <a:buSzPts val="1400"/>
              <a:buNone/>
              <a:defRPr sz="3600" b="1" i="0" u="none" strike="noStrike" cap="none">
                <a:solidFill>
                  <a:schemeClr val="dk1"/>
                </a:solidFill>
                <a:latin typeface="Arial"/>
                <a:ea typeface="Arial"/>
                <a:cs typeface="Arial"/>
                <a:sym typeface="Arial"/>
              </a:defRPr>
            </a:lvl9pPr>
          </a:lstStyle>
          <a:p>
            <a:endParaRPr/>
          </a:p>
        </p:txBody>
      </p:sp>
      <p:sp>
        <p:nvSpPr>
          <p:cNvPr id="167" name="Google Shape;167;p58"/>
          <p:cNvSpPr txBox="1">
            <a:spLocks noGrp="1"/>
          </p:cNvSpPr>
          <p:nvPr>
            <p:ph type="body" idx="1"/>
          </p:nvPr>
        </p:nvSpPr>
        <p:spPr>
          <a:xfrm>
            <a:off x="457200" y="1600200"/>
            <a:ext cx="8229600" cy="4525962"/>
          </a:xfrm>
          <a:prstGeom prst="rect">
            <a:avLst/>
          </a:prstGeom>
          <a:noFill/>
          <a:ln>
            <a:noFill/>
          </a:ln>
        </p:spPr>
        <p:txBody>
          <a:bodyPr spcFirstLastPara="1" wrap="square" lIns="91425" tIns="45700" rIns="91425" bIns="45700" anchor="t" anchorCtr="0">
            <a:noAutofit/>
          </a:bodyPr>
          <a:lstStyle>
            <a:lvl1pPr marL="457200" marR="0" lvl="0" indent="-406400" algn="l" rtl="0">
              <a:spcBef>
                <a:spcPts val="560"/>
              </a:spcBef>
              <a:spcAft>
                <a:spcPts val="0"/>
              </a:spcAft>
              <a:buClr>
                <a:schemeClr val="dk1"/>
              </a:buClr>
              <a:buSzPts val="2800"/>
              <a:buFont typeface="Arial"/>
              <a:buChar char="•"/>
              <a:defRPr sz="2800" b="0" i="0" u="none" strike="noStrike" cap="none">
                <a:solidFill>
                  <a:schemeClr val="dk1"/>
                </a:solidFill>
                <a:latin typeface="Times New Roman"/>
                <a:ea typeface="Times New Roman"/>
                <a:cs typeface="Times New Roman"/>
                <a:sym typeface="Times New Roman"/>
              </a:defRPr>
            </a:lvl1pPr>
            <a:lvl2pPr marL="914400" marR="0" lvl="1" indent="-381000" algn="l" rtl="0">
              <a:spcBef>
                <a:spcPts val="480"/>
              </a:spcBef>
              <a:spcAft>
                <a:spcPts val="0"/>
              </a:spcAft>
              <a:buClr>
                <a:schemeClr val="dk1"/>
              </a:buClr>
              <a:buSzPts val="2400"/>
              <a:buFont typeface="Arial"/>
              <a:buChar char="–"/>
              <a:defRPr sz="2400" b="0" i="0" u="none" strike="noStrike" cap="none">
                <a:solidFill>
                  <a:schemeClr val="dk1"/>
                </a:solidFill>
                <a:latin typeface="Times New Roman"/>
                <a:ea typeface="Times New Roman"/>
                <a:cs typeface="Times New Roman"/>
                <a:sym typeface="Times New Roman"/>
              </a:defRPr>
            </a:lvl2pPr>
            <a:lvl3pPr marL="1371600" marR="0" lvl="2" indent="-355600" algn="l" rtl="0">
              <a:spcBef>
                <a:spcPts val="400"/>
              </a:spcBef>
              <a:spcAft>
                <a:spcPts val="0"/>
              </a:spcAft>
              <a:buClr>
                <a:schemeClr val="dk1"/>
              </a:buClr>
              <a:buSzPts val="2000"/>
              <a:buFont typeface="Arial"/>
              <a:buChar char="•"/>
              <a:defRPr sz="2000" b="0" i="0" u="none" strike="noStrike" cap="none">
                <a:solidFill>
                  <a:schemeClr val="dk1"/>
                </a:solidFill>
                <a:latin typeface="Times New Roman"/>
                <a:ea typeface="Times New Roman"/>
                <a:cs typeface="Times New Roman"/>
                <a:sym typeface="Times New Roman"/>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Times New Roman"/>
                <a:ea typeface="Times New Roman"/>
                <a:cs typeface="Times New Roman"/>
                <a:sym typeface="Times New Roman"/>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Times New Roman"/>
                <a:ea typeface="Times New Roman"/>
                <a:cs typeface="Times New Roman"/>
                <a:sym typeface="Times New Roman"/>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68" name="Google Shape;168;p5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800" b="0" i="0" u="none">
                <a:solidFill>
                  <a:schemeClr val="dk1"/>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69" name="Google Shape;169;p5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800" b="0" i="0" u="none">
                <a:solidFill>
                  <a:schemeClr val="dk1"/>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70" name="Google Shape;170;p5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72" r:id="rId1"/>
  </p:sldLayoutIdLst>
  <p:transition>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
        <p:cNvGrpSpPr/>
        <p:nvPr/>
      </p:nvGrpSpPr>
      <p:grpSpPr>
        <a:xfrm>
          <a:off x="0" y="0"/>
          <a:ext cx="0" cy="0"/>
          <a:chOff x="0" y="0"/>
          <a:chExt cx="0" cy="0"/>
        </a:xfrm>
      </p:grpSpPr>
      <p:sp>
        <p:nvSpPr>
          <p:cNvPr id="18" name="Google Shape;18;p37"/>
          <p:cNvSpPr txBox="1"/>
          <p:nvPr/>
        </p:nvSpPr>
        <p:spPr>
          <a:xfrm>
            <a:off x="6553200" y="6362700"/>
            <a:ext cx="2133600" cy="277812"/>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chemeClr val="dk1"/>
              </a:buClr>
              <a:buSzPts val="1200"/>
              <a:buFont typeface="Arial"/>
              <a:buNone/>
            </a:pPr>
            <a:r>
              <a:rPr lang="en-US" sz="1200" b="0" i="0" u="none">
                <a:solidFill>
                  <a:schemeClr val="dk1"/>
                </a:solidFill>
                <a:latin typeface="Arial"/>
                <a:ea typeface="Arial"/>
                <a:cs typeface="Arial"/>
                <a:sym typeface="Arial"/>
              </a:rPr>
              <a:t>Revisi: 00</a:t>
            </a:r>
            <a:endParaRPr/>
          </a:p>
        </p:txBody>
      </p:sp>
      <p:sp>
        <p:nvSpPr>
          <p:cNvPr id="19" name="Google Shape;19;p37"/>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3600" b="1" i="0" u="none" strike="noStrike" cap="none">
                <a:solidFill>
                  <a:schemeClr val="dk1"/>
                </a:solidFill>
                <a:latin typeface="Arial"/>
                <a:ea typeface="Arial"/>
                <a:cs typeface="Arial"/>
                <a:sym typeface="Arial"/>
              </a:defRPr>
            </a:lvl1pPr>
            <a:lvl2pPr marR="0" lvl="1" algn="ctr" rtl="0">
              <a:spcBef>
                <a:spcPts val="0"/>
              </a:spcBef>
              <a:spcAft>
                <a:spcPts val="0"/>
              </a:spcAft>
              <a:buSzPts val="1400"/>
              <a:buNone/>
              <a:defRPr sz="3600" b="1" i="0" u="none" strike="noStrike" cap="none">
                <a:solidFill>
                  <a:schemeClr val="dk1"/>
                </a:solidFill>
                <a:latin typeface="Arial"/>
                <a:ea typeface="Arial"/>
                <a:cs typeface="Arial"/>
                <a:sym typeface="Arial"/>
              </a:defRPr>
            </a:lvl2pPr>
            <a:lvl3pPr marR="0" lvl="2" algn="ctr" rtl="0">
              <a:spcBef>
                <a:spcPts val="0"/>
              </a:spcBef>
              <a:spcAft>
                <a:spcPts val="0"/>
              </a:spcAft>
              <a:buSzPts val="1400"/>
              <a:buNone/>
              <a:defRPr sz="3600" b="1" i="0" u="none" strike="noStrike" cap="none">
                <a:solidFill>
                  <a:schemeClr val="dk1"/>
                </a:solidFill>
                <a:latin typeface="Arial"/>
                <a:ea typeface="Arial"/>
                <a:cs typeface="Arial"/>
                <a:sym typeface="Arial"/>
              </a:defRPr>
            </a:lvl3pPr>
            <a:lvl4pPr marR="0" lvl="3" algn="ctr" rtl="0">
              <a:spcBef>
                <a:spcPts val="0"/>
              </a:spcBef>
              <a:spcAft>
                <a:spcPts val="0"/>
              </a:spcAft>
              <a:buSzPts val="1400"/>
              <a:buNone/>
              <a:defRPr sz="3600" b="1" i="0" u="none" strike="noStrike" cap="none">
                <a:solidFill>
                  <a:schemeClr val="dk1"/>
                </a:solidFill>
                <a:latin typeface="Arial"/>
                <a:ea typeface="Arial"/>
                <a:cs typeface="Arial"/>
                <a:sym typeface="Arial"/>
              </a:defRPr>
            </a:lvl4pPr>
            <a:lvl5pPr marR="0" lvl="4" algn="ctr" rtl="0">
              <a:spcBef>
                <a:spcPts val="0"/>
              </a:spcBef>
              <a:spcAft>
                <a:spcPts val="0"/>
              </a:spcAft>
              <a:buSzPts val="1400"/>
              <a:buNone/>
              <a:defRPr sz="3600" b="1" i="0" u="none" strike="noStrike" cap="none">
                <a:solidFill>
                  <a:schemeClr val="dk1"/>
                </a:solidFill>
                <a:latin typeface="Arial"/>
                <a:ea typeface="Arial"/>
                <a:cs typeface="Arial"/>
                <a:sym typeface="Arial"/>
              </a:defRPr>
            </a:lvl5pPr>
            <a:lvl6pPr marR="0" lvl="5" algn="ctr" rtl="0">
              <a:spcBef>
                <a:spcPts val="0"/>
              </a:spcBef>
              <a:spcAft>
                <a:spcPts val="0"/>
              </a:spcAft>
              <a:buSzPts val="1400"/>
              <a:buNone/>
              <a:defRPr sz="3600" b="1" i="0" u="none" strike="noStrike" cap="none">
                <a:solidFill>
                  <a:schemeClr val="dk1"/>
                </a:solidFill>
                <a:latin typeface="Arial"/>
                <a:ea typeface="Arial"/>
                <a:cs typeface="Arial"/>
                <a:sym typeface="Arial"/>
              </a:defRPr>
            </a:lvl6pPr>
            <a:lvl7pPr marR="0" lvl="6" algn="ctr" rtl="0">
              <a:spcBef>
                <a:spcPts val="0"/>
              </a:spcBef>
              <a:spcAft>
                <a:spcPts val="0"/>
              </a:spcAft>
              <a:buSzPts val="1400"/>
              <a:buNone/>
              <a:defRPr sz="3600" b="1" i="0" u="none" strike="noStrike" cap="none">
                <a:solidFill>
                  <a:schemeClr val="dk1"/>
                </a:solidFill>
                <a:latin typeface="Arial"/>
                <a:ea typeface="Arial"/>
                <a:cs typeface="Arial"/>
                <a:sym typeface="Arial"/>
              </a:defRPr>
            </a:lvl7pPr>
            <a:lvl8pPr marR="0" lvl="7" algn="ctr" rtl="0">
              <a:spcBef>
                <a:spcPts val="0"/>
              </a:spcBef>
              <a:spcAft>
                <a:spcPts val="0"/>
              </a:spcAft>
              <a:buSzPts val="1400"/>
              <a:buNone/>
              <a:defRPr sz="3600" b="1" i="0" u="none" strike="noStrike" cap="none">
                <a:solidFill>
                  <a:schemeClr val="dk1"/>
                </a:solidFill>
                <a:latin typeface="Arial"/>
                <a:ea typeface="Arial"/>
                <a:cs typeface="Arial"/>
                <a:sym typeface="Arial"/>
              </a:defRPr>
            </a:lvl8pPr>
            <a:lvl9pPr marR="0" lvl="8" algn="ctr" rtl="0">
              <a:spcBef>
                <a:spcPts val="0"/>
              </a:spcBef>
              <a:spcAft>
                <a:spcPts val="0"/>
              </a:spcAft>
              <a:buSzPts val="1400"/>
              <a:buNone/>
              <a:defRPr sz="3600" b="1" i="0" u="none" strike="noStrike" cap="none">
                <a:solidFill>
                  <a:schemeClr val="dk1"/>
                </a:solidFill>
                <a:latin typeface="Arial"/>
                <a:ea typeface="Arial"/>
                <a:cs typeface="Arial"/>
                <a:sym typeface="Arial"/>
              </a:defRPr>
            </a:lvl9pPr>
          </a:lstStyle>
          <a:p>
            <a:endParaRPr/>
          </a:p>
        </p:txBody>
      </p:sp>
      <p:sp>
        <p:nvSpPr>
          <p:cNvPr id="20" name="Google Shape;20;p37"/>
          <p:cNvSpPr txBox="1">
            <a:spLocks noGrp="1"/>
          </p:cNvSpPr>
          <p:nvPr>
            <p:ph type="body" idx="1"/>
          </p:nvPr>
        </p:nvSpPr>
        <p:spPr>
          <a:xfrm>
            <a:off x="457200" y="1600200"/>
            <a:ext cx="8229600" cy="4525962"/>
          </a:xfrm>
          <a:prstGeom prst="rect">
            <a:avLst/>
          </a:prstGeom>
          <a:noFill/>
          <a:ln>
            <a:noFill/>
          </a:ln>
        </p:spPr>
        <p:txBody>
          <a:bodyPr spcFirstLastPara="1" wrap="square" lIns="91425" tIns="45700" rIns="91425" bIns="45700" anchor="t" anchorCtr="0">
            <a:noAutofit/>
          </a:bodyPr>
          <a:lstStyle>
            <a:lvl1pPr marL="457200" marR="0" lvl="0" indent="-406400" algn="l" rtl="0">
              <a:spcBef>
                <a:spcPts val="560"/>
              </a:spcBef>
              <a:spcAft>
                <a:spcPts val="0"/>
              </a:spcAft>
              <a:buClr>
                <a:schemeClr val="dk1"/>
              </a:buClr>
              <a:buSzPts val="2800"/>
              <a:buFont typeface="Arial"/>
              <a:buChar char="•"/>
              <a:defRPr sz="2800" b="0" i="0" u="none" strike="noStrike" cap="none">
                <a:solidFill>
                  <a:schemeClr val="dk1"/>
                </a:solidFill>
                <a:latin typeface="Times New Roman"/>
                <a:ea typeface="Times New Roman"/>
                <a:cs typeface="Times New Roman"/>
                <a:sym typeface="Times New Roman"/>
              </a:defRPr>
            </a:lvl1pPr>
            <a:lvl2pPr marL="914400" marR="0" lvl="1" indent="-381000" algn="l" rtl="0">
              <a:spcBef>
                <a:spcPts val="480"/>
              </a:spcBef>
              <a:spcAft>
                <a:spcPts val="0"/>
              </a:spcAft>
              <a:buClr>
                <a:schemeClr val="dk1"/>
              </a:buClr>
              <a:buSzPts val="2400"/>
              <a:buFont typeface="Arial"/>
              <a:buChar char="–"/>
              <a:defRPr sz="2400" b="0" i="0" u="none" strike="noStrike" cap="none">
                <a:solidFill>
                  <a:schemeClr val="dk1"/>
                </a:solidFill>
                <a:latin typeface="Times New Roman"/>
                <a:ea typeface="Times New Roman"/>
                <a:cs typeface="Times New Roman"/>
                <a:sym typeface="Times New Roman"/>
              </a:defRPr>
            </a:lvl2pPr>
            <a:lvl3pPr marL="1371600" marR="0" lvl="2" indent="-355600" algn="l" rtl="0">
              <a:spcBef>
                <a:spcPts val="400"/>
              </a:spcBef>
              <a:spcAft>
                <a:spcPts val="0"/>
              </a:spcAft>
              <a:buClr>
                <a:schemeClr val="dk1"/>
              </a:buClr>
              <a:buSzPts val="2000"/>
              <a:buFont typeface="Arial"/>
              <a:buChar char="•"/>
              <a:defRPr sz="2000" b="0" i="0" u="none" strike="noStrike" cap="none">
                <a:solidFill>
                  <a:schemeClr val="dk1"/>
                </a:solidFill>
                <a:latin typeface="Times New Roman"/>
                <a:ea typeface="Times New Roman"/>
                <a:cs typeface="Times New Roman"/>
                <a:sym typeface="Times New Roman"/>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Times New Roman"/>
                <a:ea typeface="Times New Roman"/>
                <a:cs typeface="Times New Roman"/>
                <a:sym typeface="Times New Roman"/>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Times New Roman"/>
                <a:ea typeface="Times New Roman"/>
                <a:cs typeface="Times New Roman"/>
                <a:sym typeface="Times New Roman"/>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1" name="Google Shape;21;p3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2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2" name="Google Shape;22;p3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SzPts val="1400"/>
              <a:buNone/>
              <a:defRPr sz="12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3" name="Google Shape;23;p3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chemeClr val="dk1"/>
              </a:buClr>
              <a:buSzPts val="1200"/>
              <a:buFont typeface="Calibri"/>
              <a:buNone/>
              <a:defRPr sz="1200" b="0" i="0" u="none">
                <a:solidFill>
                  <a:schemeClr val="dk1"/>
                </a:solidFill>
                <a:latin typeface="Calibri"/>
                <a:ea typeface="Calibri"/>
                <a:cs typeface="Calibri"/>
                <a:sym typeface="Calibri"/>
              </a:defRPr>
            </a:lvl1pPr>
            <a:lvl2pPr marL="0" marR="0" lvl="1" indent="0" algn="r" rtl="0">
              <a:lnSpc>
                <a:spcPct val="100000"/>
              </a:lnSpc>
              <a:spcBef>
                <a:spcPts val="0"/>
              </a:spcBef>
              <a:spcAft>
                <a:spcPts val="0"/>
              </a:spcAft>
              <a:buClr>
                <a:schemeClr val="dk1"/>
              </a:buClr>
              <a:buSzPts val="1200"/>
              <a:buFont typeface="Calibri"/>
              <a:buNone/>
              <a:defRPr sz="1200" b="0" i="0" u="none">
                <a:solidFill>
                  <a:schemeClr val="dk1"/>
                </a:solidFill>
                <a:latin typeface="Calibri"/>
                <a:ea typeface="Calibri"/>
                <a:cs typeface="Calibri"/>
                <a:sym typeface="Calibri"/>
              </a:defRPr>
            </a:lvl2pPr>
            <a:lvl3pPr marL="0" marR="0" lvl="2" indent="0" algn="r" rtl="0">
              <a:lnSpc>
                <a:spcPct val="100000"/>
              </a:lnSpc>
              <a:spcBef>
                <a:spcPts val="0"/>
              </a:spcBef>
              <a:spcAft>
                <a:spcPts val="0"/>
              </a:spcAft>
              <a:buClr>
                <a:schemeClr val="dk1"/>
              </a:buClr>
              <a:buSzPts val="1200"/>
              <a:buFont typeface="Calibri"/>
              <a:buNone/>
              <a:defRPr sz="1200" b="0" i="0" u="none">
                <a:solidFill>
                  <a:schemeClr val="dk1"/>
                </a:solidFill>
                <a:latin typeface="Calibri"/>
                <a:ea typeface="Calibri"/>
                <a:cs typeface="Calibri"/>
                <a:sym typeface="Calibri"/>
              </a:defRPr>
            </a:lvl3pPr>
            <a:lvl4pPr marL="0" marR="0" lvl="3" indent="0" algn="r" rtl="0">
              <a:lnSpc>
                <a:spcPct val="100000"/>
              </a:lnSpc>
              <a:spcBef>
                <a:spcPts val="0"/>
              </a:spcBef>
              <a:spcAft>
                <a:spcPts val="0"/>
              </a:spcAft>
              <a:buClr>
                <a:schemeClr val="dk1"/>
              </a:buClr>
              <a:buSzPts val="1200"/>
              <a:buFont typeface="Calibri"/>
              <a:buNone/>
              <a:defRPr sz="1200" b="0" i="0" u="none">
                <a:solidFill>
                  <a:schemeClr val="dk1"/>
                </a:solidFill>
                <a:latin typeface="Calibri"/>
                <a:ea typeface="Calibri"/>
                <a:cs typeface="Calibri"/>
                <a:sym typeface="Calibri"/>
              </a:defRPr>
            </a:lvl4pPr>
            <a:lvl5pPr marL="0" marR="0" lvl="4" indent="0" algn="r" rtl="0">
              <a:lnSpc>
                <a:spcPct val="100000"/>
              </a:lnSpc>
              <a:spcBef>
                <a:spcPts val="0"/>
              </a:spcBef>
              <a:spcAft>
                <a:spcPts val="0"/>
              </a:spcAft>
              <a:buClr>
                <a:schemeClr val="dk1"/>
              </a:buClr>
              <a:buSzPts val="1200"/>
              <a:buFont typeface="Calibri"/>
              <a:buNone/>
              <a:defRPr sz="1200" b="0" i="0" u="none">
                <a:solidFill>
                  <a:schemeClr val="dk1"/>
                </a:solidFill>
                <a:latin typeface="Calibri"/>
                <a:ea typeface="Calibri"/>
                <a:cs typeface="Calibri"/>
                <a:sym typeface="Calibri"/>
              </a:defRPr>
            </a:lvl5pPr>
            <a:lvl6pPr marL="0" marR="0" lvl="5" indent="0" algn="r" rtl="0">
              <a:lnSpc>
                <a:spcPct val="100000"/>
              </a:lnSpc>
              <a:spcBef>
                <a:spcPts val="0"/>
              </a:spcBef>
              <a:spcAft>
                <a:spcPts val="0"/>
              </a:spcAft>
              <a:buClr>
                <a:schemeClr val="dk1"/>
              </a:buClr>
              <a:buSzPts val="1200"/>
              <a:buFont typeface="Calibri"/>
              <a:buNone/>
              <a:defRPr sz="1200" b="0" i="0" u="none">
                <a:solidFill>
                  <a:schemeClr val="dk1"/>
                </a:solidFill>
                <a:latin typeface="Calibri"/>
                <a:ea typeface="Calibri"/>
                <a:cs typeface="Calibri"/>
                <a:sym typeface="Calibri"/>
              </a:defRPr>
            </a:lvl6pPr>
            <a:lvl7pPr marL="0" marR="0" lvl="6" indent="0" algn="r" rtl="0">
              <a:lnSpc>
                <a:spcPct val="100000"/>
              </a:lnSpc>
              <a:spcBef>
                <a:spcPts val="0"/>
              </a:spcBef>
              <a:spcAft>
                <a:spcPts val="0"/>
              </a:spcAft>
              <a:buClr>
                <a:schemeClr val="dk1"/>
              </a:buClr>
              <a:buSzPts val="1200"/>
              <a:buFont typeface="Calibri"/>
              <a:buNone/>
              <a:defRPr sz="1200" b="0" i="0" u="none">
                <a:solidFill>
                  <a:schemeClr val="dk1"/>
                </a:solidFill>
                <a:latin typeface="Calibri"/>
                <a:ea typeface="Calibri"/>
                <a:cs typeface="Calibri"/>
                <a:sym typeface="Calibri"/>
              </a:defRPr>
            </a:lvl7pPr>
            <a:lvl8pPr marL="0" marR="0" lvl="7" indent="0" algn="r" rtl="0">
              <a:lnSpc>
                <a:spcPct val="100000"/>
              </a:lnSpc>
              <a:spcBef>
                <a:spcPts val="0"/>
              </a:spcBef>
              <a:spcAft>
                <a:spcPts val="0"/>
              </a:spcAft>
              <a:buClr>
                <a:schemeClr val="dk1"/>
              </a:buClr>
              <a:buSzPts val="1200"/>
              <a:buFont typeface="Calibri"/>
              <a:buNone/>
              <a:defRPr sz="1200" b="0" i="0" u="none">
                <a:solidFill>
                  <a:schemeClr val="dk1"/>
                </a:solidFill>
                <a:latin typeface="Calibri"/>
                <a:ea typeface="Calibri"/>
                <a:cs typeface="Calibri"/>
                <a:sym typeface="Calibri"/>
              </a:defRPr>
            </a:lvl8pPr>
            <a:lvl9pPr marL="0" marR="0" lvl="8" indent="0" algn="r" rtl="0">
              <a:lnSpc>
                <a:spcPct val="100000"/>
              </a:lnSpc>
              <a:spcBef>
                <a:spcPts val="0"/>
              </a:spcBef>
              <a:spcAft>
                <a:spcPts val="0"/>
              </a:spcAft>
              <a:buClr>
                <a:schemeClr val="dk1"/>
              </a:buClr>
              <a:buSzPts val="1200"/>
              <a:buFont typeface="Calibri"/>
              <a:buNone/>
              <a:defRPr sz="1200" b="0" i="0" u="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51" r:id="rId1"/>
  </p:sldLayoutIdLst>
  <p:transition>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9"/>
        <p:cNvGrpSpPr/>
        <p:nvPr/>
      </p:nvGrpSpPr>
      <p:grpSpPr>
        <a:xfrm>
          <a:off x="0" y="0"/>
          <a:ext cx="0" cy="0"/>
          <a:chOff x="0" y="0"/>
          <a:chExt cx="0" cy="0"/>
        </a:xfrm>
      </p:grpSpPr>
      <p:sp>
        <p:nvSpPr>
          <p:cNvPr id="30" name="Google Shape;30;p39"/>
          <p:cNvSpPr txBox="1"/>
          <p:nvPr/>
        </p:nvSpPr>
        <p:spPr>
          <a:xfrm>
            <a:off x="6553200" y="6362700"/>
            <a:ext cx="2133600" cy="277812"/>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chemeClr val="dk1"/>
              </a:buClr>
              <a:buSzPts val="1200"/>
              <a:buFont typeface="Arial"/>
              <a:buNone/>
            </a:pPr>
            <a:r>
              <a:rPr lang="en-US" sz="1200" b="0" i="0" u="none">
                <a:solidFill>
                  <a:schemeClr val="dk1"/>
                </a:solidFill>
                <a:latin typeface="Arial"/>
                <a:ea typeface="Arial"/>
                <a:cs typeface="Arial"/>
                <a:sym typeface="Arial"/>
              </a:rPr>
              <a:t>Versi : 01</a:t>
            </a:r>
            <a:endParaRPr/>
          </a:p>
        </p:txBody>
      </p:sp>
      <p:sp>
        <p:nvSpPr>
          <p:cNvPr id="31" name="Google Shape;31;p39"/>
          <p:cNvSpPr txBox="1"/>
          <p:nvPr/>
        </p:nvSpPr>
        <p:spPr>
          <a:xfrm>
            <a:off x="323850" y="404812"/>
            <a:ext cx="1655762" cy="27622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200"/>
              <a:buFont typeface="Arial"/>
              <a:buNone/>
            </a:pPr>
            <a:r>
              <a:rPr lang="en-US" sz="1200" b="1" i="0" u="none">
                <a:solidFill>
                  <a:schemeClr val="dk1"/>
                </a:solidFill>
                <a:latin typeface="Arial"/>
                <a:ea typeface="Arial"/>
                <a:cs typeface="Arial"/>
                <a:sym typeface="Arial"/>
              </a:rPr>
              <a:t>I.</a:t>
            </a:r>
            <a:fld id="{00000000-1234-1234-1234-123412341234}" type="slidenum">
              <a:rPr lang="en-US" sz="1200" b="1" i="0" u="none">
                <a:solidFill>
                  <a:schemeClr val="dk1"/>
                </a:solidFill>
                <a:latin typeface="Arial"/>
                <a:ea typeface="Arial"/>
                <a:cs typeface="Arial"/>
                <a:sym typeface="Arial"/>
              </a:rPr>
              <a:t>‹#›</a:t>
            </a:fld>
            <a:endParaRPr/>
          </a:p>
        </p:txBody>
      </p:sp>
      <p:sp>
        <p:nvSpPr>
          <p:cNvPr id="32" name="Google Shape;32;p39"/>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3600" b="1" i="0" u="none" strike="noStrike" cap="none">
                <a:solidFill>
                  <a:schemeClr val="dk1"/>
                </a:solidFill>
                <a:latin typeface="Arial"/>
                <a:ea typeface="Arial"/>
                <a:cs typeface="Arial"/>
                <a:sym typeface="Arial"/>
              </a:defRPr>
            </a:lvl1pPr>
            <a:lvl2pPr marR="0" lvl="1" algn="ctr" rtl="0">
              <a:spcBef>
                <a:spcPts val="0"/>
              </a:spcBef>
              <a:spcAft>
                <a:spcPts val="0"/>
              </a:spcAft>
              <a:buSzPts val="1400"/>
              <a:buNone/>
              <a:defRPr sz="3600" b="1" i="0" u="none" strike="noStrike" cap="none">
                <a:solidFill>
                  <a:schemeClr val="dk1"/>
                </a:solidFill>
                <a:latin typeface="Arial"/>
                <a:ea typeface="Arial"/>
                <a:cs typeface="Arial"/>
                <a:sym typeface="Arial"/>
              </a:defRPr>
            </a:lvl2pPr>
            <a:lvl3pPr marR="0" lvl="2" algn="ctr" rtl="0">
              <a:spcBef>
                <a:spcPts val="0"/>
              </a:spcBef>
              <a:spcAft>
                <a:spcPts val="0"/>
              </a:spcAft>
              <a:buSzPts val="1400"/>
              <a:buNone/>
              <a:defRPr sz="3600" b="1" i="0" u="none" strike="noStrike" cap="none">
                <a:solidFill>
                  <a:schemeClr val="dk1"/>
                </a:solidFill>
                <a:latin typeface="Arial"/>
                <a:ea typeface="Arial"/>
                <a:cs typeface="Arial"/>
                <a:sym typeface="Arial"/>
              </a:defRPr>
            </a:lvl3pPr>
            <a:lvl4pPr marR="0" lvl="3" algn="ctr" rtl="0">
              <a:spcBef>
                <a:spcPts val="0"/>
              </a:spcBef>
              <a:spcAft>
                <a:spcPts val="0"/>
              </a:spcAft>
              <a:buSzPts val="1400"/>
              <a:buNone/>
              <a:defRPr sz="3600" b="1" i="0" u="none" strike="noStrike" cap="none">
                <a:solidFill>
                  <a:schemeClr val="dk1"/>
                </a:solidFill>
                <a:latin typeface="Arial"/>
                <a:ea typeface="Arial"/>
                <a:cs typeface="Arial"/>
                <a:sym typeface="Arial"/>
              </a:defRPr>
            </a:lvl4pPr>
            <a:lvl5pPr marR="0" lvl="4" algn="ctr" rtl="0">
              <a:spcBef>
                <a:spcPts val="0"/>
              </a:spcBef>
              <a:spcAft>
                <a:spcPts val="0"/>
              </a:spcAft>
              <a:buSzPts val="1400"/>
              <a:buNone/>
              <a:defRPr sz="3600" b="1" i="0" u="none" strike="noStrike" cap="none">
                <a:solidFill>
                  <a:schemeClr val="dk1"/>
                </a:solidFill>
                <a:latin typeface="Arial"/>
                <a:ea typeface="Arial"/>
                <a:cs typeface="Arial"/>
                <a:sym typeface="Arial"/>
              </a:defRPr>
            </a:lvl5pPr>
            <a:lvl6pPr marR="0" lvl="5" algn="ctr" rtl="0">
              <a:spcBef>
                <a:spcPts val="0"/>
              </a:spcBef>
              <a:spcAft>
                <a:spcPts val="0"/>
              </a:spcAft>
              <a:buSzPts val="1400"/>
              <a:buNone/>
              <a:defRPr sz="3600" b="1" i="0" u="none" strike="noStrike" cap="none">
                <a:solidFill>
                  <a:schemeClr val="dk1"/>
                </a:solidFill>
                <a:latin typeface="Arial"/>
                <a:ea typeface="Arial"/>
                <a:cs typeface="Arial"/>
                <a:sym typeface="Arial"/>
              </a:defRPr>
            </a:lvl6pPr>
            <a:lvl7pPr marR="0" lvl="6" algn="ctr" rtl="0">
              <a:spcBef>
                <a:spcPts val="0"/>
              </a:spcBef>
              <a:spcAft>
                <a:spcPts val="0"/>
              </a:spcAft>
              <a:buSzPts val="1400"/>
              <a:buNone/>
              <a:defRPr sz="3600" b="1" i="0" u="none" strike="noStrike" cap="none">
                <a:solidFill>
                  <a:schemeClr val="dk1"/>
                </a:solidFill>
                <a:latin typeface="Arial"/>
                <a:ea typeface="Arial"/>
                <a:cs typeface="Arial"/>
                <a:sym typeface="Arial"/>
              </a:defRPr>
            </a:lvl7pPr>
            <a:lvl8pPr marR="0" lvl="7" algn="ctr" rtl="0">
              <a:spcBef>
                <a:spcPts val="0"/>
              </a:spcBef>
              <a:spcAft>
                <a:spcPts val="0"/>
              </a:spcAft>
              <a:buSzPts val="1400"/>
              <a:buNone/>
              <a:defRPr sz="3600" b="1" i="0" u="none" strike="noStrike" cap="none">
                <a:solidFill>
                  <a:schemeClr val="dk1"/>
                </a:solidFill>
                <a:latin typeface="Arial"/>
                <a:ea typeface="Arial"/>
                <a:cs typeface="Arial"/>
                <a:sym typeface="Arial"/>
              </a:defRPr>
            </a:lvl8pPr>
            <a:lvl9pPr marR="0" lvl="8" algn="ctr" rtl="0">
              <a:spcBef>
                <a:spcPts val="0"/>
              </a:spcBef>
              <a:spcAft>
                <a:spcPts val="0"/>
              </a:spcAft>
              <a:buSzPts val="1400"/>
              <a:buNone/>
              <a:defRPr sz="3600" b="1" i="0" u="none" strike="noStrike" cap="none">
                <a:solidFill>
                  <a:schemeClr val="dk1"/>
                </a:solidFill>
                <a:latin typeface="Arial"/>
                <a:ea typeface="Arial"/>
                <a:cs typeface="Arial"/>
                <a:sym typeface="Arial"/>
              </a:defRPr>
            </a:lvl9pPr>
          </a:lstStyle>
          <a:p>
            <a:endParaRPr/>
          </a:p>
        </p:txBody>
      </p:sp>
      <p:sp>
        <p:nvSpPr>
          <p:cNvPr id="33" name="Google Shape;33;p39"/>
          <p:cNvSpPr txBox="1">
            <a:spLocks noGrp="1"/>
          </p:cNvSpPr>
          <p:nvPr>
            <p:ph type="body" idx="1"/>
          </p:nvPr>
        </p:nvSpPr>
        <p:spPr>
          <a:xfrm>
            <a:off x="457200" y="1600200"/>
            <a:ext cx="8229600" cy="4525962"/>
          </a:xfrm>
          <a:prstGeom prst="rect">
            <a:avLst/>
          </a:prstGeom>
          <a:noFill/>
          <a:ln>
            <a:noFill/>
          </a:ln>
        </p:spPr>
        <p:txBody>
          <a:bodyPr spcFirstLastPara="1" wrap="square" lIns="91425" tIns="45700" rIns="91425" bIns="45700" anchor="t" anchorCtr="0">
            <a:noAutofit/>
          </a:bodyPr>
          <a:lstStyle>
            <a:lvl1pPr marL="457200" marR="0" lvl="0" indent="-406400" algn="l" rtl="0">
              <a:spcBef>
                <a:spcPts val="560"/>
              </a:spcBef>
              <a:spcAft>
                <a:spcPts val="0"/>
              </a:spcAft>
              <a:buClr>
                <a:schemeClr val="dk1"/>
              </a:buClr>
              <a:buSzPts val="2800"/>
              <a:buFont typeface="Arial"/>
              <a:buChar char="•"/>
              <a:defRPr sz="2800" b="0" i="0" u="none" strike="noStrike" cap="none">
                <a:solidFill>
                  <a:schemeClr val="dk1"/>
                </a:solidFill>
                <a:latin typeface="Times New Roman"/>
                <a:ea typeface="Times New Roman"/>
                <a:cs typeface="Times New Roman"/>
                <a:sym typeface="Times New Roman"/>
              </a:defRPr>
            </a:lvl1pPr>
            <a:lvl2pPr marL="914400" marR="0" lvl="1" indent="-381000" algn="l" rtl="0">
              <a:spcBef>
                <a:spcPts val="480"/>
              </a:spcBef>
              <a:spcAft>
                <a:spcPts val="0"/>
              </a:spcAft>
              <a:buClr>
                <a:schemeClr val="dk1"/>
              </a:buClr>
              <a:buSzPts val="2400"/>
              <a:buFont typeface="Arial"/>
              <a:buChar char="–"/>
              <a:defRPr sz="2400" b="0" i="0" u="none" strike="noStrike" cap="none">
                <a:solidFill>
                  <a:schemeClr val="dk1"/>
                </a:solidFill>
                <a:latin typeface="Times New Roman"/>
                <a:ea typeface="Times New Roman"/>
                <a:cs typeface="Times New Roman"/>
                <a:sym typeface="Times New Roman"/>
              </a:defRPr>
            </a:lvl2pPr>
            <a:lvl3pPr marL="1371600" marR="0" lvl="2" indent="-355600" algn="l" rtl="0">
              <a:spcBef>
                <a:spcPts val="400"/>
              </a:spcBef>
              <a:spcAft>
                <a:spcPts val="0"/>
              </a:spcAft>
              <a:buClr>
                <a:schemeClr val="dk1"/>
              </a:buClr>
              <a:buSzPts val="2000"/>
              <a:buFont typeface="Arial"/>
              <a:buChar char="•"/>
              <a:defRPr sz="2000" b="0" i="0" u="none" strike="noStrike" cap="none">
                <a:solidFill>
                  <a:schemeClr val="dk1"/>
                </a:solidFill>
                <a:latin typeface="Times New Roman"/>
                <a:ea typeface="Times New Roman"/>
                <a:cs typeface="Times New Roman"/>
                <a:sym typeface="Times New Roman"/>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Times New Roman"/>
                <a:ea typeface="Times New Roman"/>
                <a:cs typeface="Times New Roman"/>
                <a:sym typeface="Times New Roman"/>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Times New Roman"/>
                <a:ea typeface="Times New Roman"/>
                <a:cs typeface="Times New Roman"/>
                <a:sym typeface="Times New Roman"/>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4" name="Google Shape;34;p3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5" name="Google Shape;35;p3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6" name="Google Shape;36;p3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53" r:id="rId1"/>
  </p:sldLayoutIdLst>
  <p:transition>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3"/>
        <p:cNvGrpSpPr/>
        <p:nvPr/>
      </p:nvGrpSpPr>
      <p:grpSpPr>
        <a:xfrm>
          <a:off x="0" y="0"/>
          <a:ext cx="0" cy="0"/>
          <a:chOff x="0" y="0"/>
          <a:chExt cx="0" cy="0"/>
        </a:xfrm>
      </p:grpSpPr>
      <p:sp>
        <p:nvSpPr>
          <p:cNvPr id="44" name="Google Shape;44;p41"/>
          <p:cNvSpPr txBox="1"/>
          <p:nvPr/>
        </p:nvSpPr>
        <p:spPr>
          <a:xfrm>
            <a:off x="6553200" y="6362700"/>
            <a:ext cx="2133600" cy="277812"/>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chemeClr val="dk1"/>
              </a:buClr>
              <a:buSzPts val="1200"/>
              <a:buFont typeface="Arial"/>
              <a:buNone/>
            </a:pPr>
            <a:r>
              <a:rPr lang="en-US" sz="1200" b="0" i="0" u="none">
                <a:solidFill>
                  <a:schemeClr val="dk1"/>
                </a:solidFill>
                <a:latin typeface="Arial"/>
                <a:ea typeface="Arial"/>
                <a:cs typeface="Arial"/>
                <a:sym typeface="Arial"/>
              </a:rPr>
              <a:t>Versi : 01</a:t>
            </a:r>
            <a:endParaRPr/>
          </a:p>
        </p:txBody>
      </p:sp>
      <p:sp>
        <p:nvSpPr>
          <p:cNvPr id="45" name="Google Shape;45;p41"/>
          <p:cNvSpPr txBox="1"/>
          <p:nvPr/>
        </p:nvSpPr>
        <p:spPr>
          <a:xfrm>
            <a:off x="323850" y="404812"/>
            <a:ext cx="1655762" cy="27622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200"/>
              <a:buFont typeface="Arial"/>
              <a:buNone/>
            </a:pPr>
            <a:r>
              <a:rPr lang="en-US" sz="1200" b="1" i="0" u="none">
                <a:solidFill>
                  <a:schemeClr val="dk1"/>
                </a:solidFill>
                <a:latin typeface="Arial"/>
                <a:ea typeface="Arial"/>
                <a:cs typeface="Arial"/>
                <a:sym typeface="Arial"/>
              </a:rPr>
              <a:t>I.</a:t>
            </a:r>
            <a:fld id="{00000000-1234-1234-1234-123412341234}" type="slidenum">
              <a:rPr lang="en-US" sz="1200" b="1" i="0" u="none">
                <a:solidFill>
                  <a:schemeClr val="dk1"/>
                </a:solidFill>
                <a:latin typeface="Arial"/>
                <a:ea typeface="Arial"/>
                <a:cs typeface="Arial"/>
                <a:sym typeface="Arial"/>
              </a:rPr>
              <a:t>‹#›</a:t>
            </a:fld>
            <a:endParaRPr/>
          </a:p>
        </p:txBody>
      </p:sp>
      <p:sp>
        <p:nvSpPr>
          <p:cNvPr id="46" name="Google Shape;46;p41"/>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3600" b="1" i="0" u="none" strike="noStrike" cap="none">
                <a:solidFill>
                  <a:schemeClr val="dk1"/>
                </a:solidFill>
                <a:latin typeface="Arial"/>
                <a:ea typeface="Arial"/>
                <a:cs typeface="Arial"/>
                <a:sym typeface="Arial"/>
              </a:defRPr>
            </a:lvl1pPr>
            <a:lvl2pPr marR="0" lvl="1" algn="ctr" rtl="0">
              <a:spcBef>
                <a:spcPts val="0"/>
              </a:spcBef>
              <a:spcAft>
                <a:spcPts val="0"/>
              </a:spcAft>
              <a:buSzPts val="1400"/>
              <a:buNone/>
              <a:defRPr sz="3600" b="1" i="0" u="none" strike="noStrike" cap="none">
                <a:solidFill>
                  <a:schemeClr val="dk1"/>
                </a:solidFill>
                <a:latin typeface="Arial"/>
                <a:ea typeface="Arial"/>
                <a:cs typeface="Arial"/>
                <a:sym typeface="Arial"/>
              </a:defRPr>
            </a:lvl2pPr>
            <a:lvl3pPr marR="0" lvl="2" algn="ctr" rtl="0">
              <a:spcBef>
                <a:spcPts val="0"/>
              </a:spcBef>
              <a:spcAft>
                <a:spcPts val="0"/>
              </a:spcAft>
              <a:buSzPts val="1400"/>
              <a:buNone/>
              <a:defRPr sz="3600" b="1" i="0" u="none" strike="noStrike" cap="none">
                <a:solidFill>
                  <a:schemeClr val="dk1"/>
                </a:solidFill>
                <a:latin typeface="Arial"/>
                <a:ea typeface="Arial"/>
                <a:cs typeface="Arial"/>
                <a:sym typeface="Arial"/>
              </a:defRPr>
            </a:lvl3pPr>
            <a:lvl4pPr marR="0" lvl="3" algn="ctr" rtl="0">
              <a:spcBef>
                <a:spcPts val="0"/>
              </a:spcBef>
              <a:spcAft>
                <a:spcPts val="0"/>
              </a:spcAft>
              <a:buSzPts val="1400"/>
              <a:buNone/>
              <a:defRPr sz="3600" b="1" i="0" u="none" strike="noStrike" cap="none">
                <a:solidFill>
                  <a:schemeClr val="dk1"/>
                </a:solidFill>
                <a:latin typeface="Arial"/>
                <a:ea typeface="Arial"/>
                <a:cs typeface="Arial"/>
                <a:sym typeface="Arial"/>
              </a:defRPr>
            </a:lvl4pPr>
            <a:lvl5pPr marR="0" lvl="4" algn="ctr" rtl="0">
              <a:spcBef>
                <a:spcPts val="0"/>
              </a:spcBef>
              <a:spcAft>
                <a:spcPts val="0"/>
              </a:spcAft>
              <a:buSzPts val="1400"/>
              <a:buNone/>
              <a:defRPr sz="3600" b="1" i="0" u="none" strike="noStrike" cap="none">
                <a:solidFill>
                  <a:schemeClr val="dk1"/>
                </a:solidFill>
                <a:latin typeface="Arial"/>
                <a:ea typeface="Arial"/>
                <a:cs typeface="Arial"/>
                <a:sym typeface="Arial"/>
              </a:defRPr>
            </a:lvl5pPr>
            <a:lvl6pPr marR="0" lvl="5" algn="ctr" rtl="0">
              <a:spcBef>
                <a:spcPts val="0"/>
              </a:spcBef>
              <a:spcAft>
                <a:spcPts val="0"/>
              </a:spcAft>
              <a:buSzPts val="1400"/>
              <a:buNone/>
              <a:defRPr sz="3600" b="1" i="0" u="none" strike="noStrike" cap="none">
                <a:solidFill>
                  <a:schemeClr val="dk1"/>
                </a:solidFill>
                <a:latin typeface="Arial"/>
                <a:ea typeface="Arial"/>
                <a:cs typeface="Arial"/>
                <a:sym typeface="Arial"/>
              </a:defRPr>
            </a:lvl6pPr>
            <a:lvl7pPr marR="0" lvl="6" algn="ctr" rtl="0">
              <a:spcBef>
                <a:spcPts val="0"/>
              </a:spcBef>
              <a:spcAft>
                <a:spcPts val="0"/>
              </a:spcAft>
              <a:buSzPts val="1400"/>
              <a:buNone/>
              <a:defRPr sz="3600" b="1" i="0" u="none" strike="noStrike" cap="none">
                <a:solidFill>
                  <a:schemeClr val="dk1"/>
                </a:solidFill>
                <a:latin typeface="Arial"/>
                <a:ea typeface="Arial"/>
                <a:cs typeface="Arial"/>
                <a:sym typeface="Arial"/>
              </a:defRPr>
            </a:lvl7pPr>
            <a:lvl8pPr marR="0" lvl="7" algn="ctr" rtl="0">
              <a:spcBef>
                <a:spcPts val="0"/>
              </a:spcBef>
              <a:spcAft>
                <a:spcPts val="0"/>
              </a:spcAft>
              <a:buSzPts val="1400"/>
              <a:buNone/>
              <a:defRPr sz="3600" b="1" i="0" u="none" strike="noStrike" cap="none">
                <a:solidFill>
                  <a:schemeClr val="dk1"/>
                </a:solidFill>
                <a:latin typeface="Arial"/>
                <a:ea typeface="Arial"/>
                <a:cs typeface="Arial"/>
                <a:sym typeface="Arial"/>
              </a:defRPr>
            </a:lvl8pPr>
            <a:lvl9pPr marR="0" lvl="8" algn="ctr" rtl="0">
              <a:spcBef>
                <a:spcPts val="0"/>
              </a:spcBef>
              <a:spcAft>
                <a:spcPts val="0"/>
              </a:spcAft>
              <a:buSzPts val="1400"/>
              <a:buNone/>
              <a:defRPr sz="3600" b="1" i="0" u="none" strike="noStrike" cap="none">
                <a:solidFill>
                  <a:schemeClr val="dk1"/>
                </a:solidFill>
                <a:latin typeface="Arial"/>
                <a:ea typeface="Arial"/>
                <a:cs typeface="Arial"/>
                <a:sym typeface="Arial"/>
              </a:defRPr>
            </a:lvl9pPr>
          </a:lstStyle>
          <a:p>
            <a:endParaRPr/>
          </a:p>
        </p:txBody>
      </p:sp>
      <p:sp>
        <p:nvSpPr>
          <p:cNvPr id="47" name="Google Shape;47;p41"/>
          <p:cNvSpPr txBox="1">
            <a:spLocks noGrp="1"/>
          </p:cNvSpPr>
          <p:nvPr>
            <p:ph type="body" idx="1"/>
          </p:nvPr>
        </p:nvSpPr>
        <p:spPr>
          <a:xfrm>
            <a:off x="457200" y="1600200"/>
            <a:ext cx="8229600" cy="4525962"/>
          </a:xfrm>
          <a:prstGeom prst="rect">
            <a:avLst/>
          </a:prstGeom>
          <a:noFill/>
          <a:ln>
            <a:noFill/>
          </a:ln>
        </p:spPr>
        <p:txBody>
          <a:bodyPr spcFirstLastPara="1" wrap="square" lIns="91425" tIns="45700" rIns="91425" bIns="45700" anchor="t" anchorCtr="0">
            <a:noAutofit/>
          </a:bodyPr>
          <a:lstStyle>
            <a:lvl1pPr marL="457200" marR="0" lvl="0" indent="-406400" algn="l" rtl="0">
              <a:spcBef>
                <a:spcPts val="560"/>
              </a:spcBef>
              <a:spcAft>
                <a:spcPts val="0"/>
              </a:spcAft>
              <a:buClr>
                <a:schemeClr val="dk1"/>
              </a:buClr>
              <a:buSzPts val="2800"/>
              <a:buFont typeface="Arial"/>
              <a:buChar char="•"/>
              <a:defRPr sz="2800" b="0" i="0" u="none" strike="noStrike" cap="none">
                <a:solidFill>
                  <a:schemeClr val="dk1"/>
                </a:solidFill>
                <a:latin typeface="Times New Roman"/>
                <a:ea typeface="Times New Roman"/>
                <a:cs typeface="Times New Roman"/>
                <a:sym typeface="Times New Roman"/>
              </a:defRPr>
            </a:lvl1pPr>
            <a:lvl2pPr marL="914400" marR="0" lvl="1" indent="-381000" algn="l" rtl="0">
              <a:spcBef>
                <a:spcPts val="480"/>
              </a:spcBef>
              <a:spcAft>
                <a:spcPts val="0"/>
              </a:spcAft>
              <a:buClr>
                <a:schemeClr val="dk1"/>
              </a:buClr>
              <a:buSzPts val="2400"/>
              <a:buFont typeface="Arial"/>
              <a:buChar char="–"/>
              <a:defRPr sz="2400" b="0" i="0" u="none" strike="noStrike" cap="none">
                <a:solidFill>
                  <a:schemeClr val="dk1"/>
                </a:solidFill>
                <a:latin typeface="Times New Roman"/>
                <a:ea typeface="Times New Roman"/>
                <a:cs typeface="Times New Roman"/>
                <a:sym typeface="Times New Roman"/>
              </a:defRPr>
            </a:lvl2pPr>
            <a:lvl3pPr marL="1371600" marR="0" lvl="2" indent="-355600" algn="l" rtl="0">
              <a:spcBef>
                <a:spcPts val="400"/>
              </a:spcBef>
              <a:spcAft>
                <a:spcPts val="0"/>
              </a:spcAft>
              <a:buClr>
                <a:schemeClr val="dk1"/>
              </a:buClr>
              <a:buSzPts val="2000"/>
              <a:buFont typeface="Arial"/>
              <a:buChar char="•"/>
              <a:defRPr sz="2000" b="0" i="0" u="none" strike="noStrike" cap="none">
                <a:solidFill>
                  <a:schemeClr val="dk1"/>
                </a:solidFill>
                <a:latin typeface="Times New Roman"/>
                <a:ea typeface="Times New Roman"/>
                <a:cs typeface="Times New Roman"/>
                <a:sym typeface="Times New Roman"/>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Times New Roman"/>
                <a:ea typeface="Times New Roman"/>
                <a:cs typeface="Times New Roman"/>
                <a:sym typeface="Times New Roman"/>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Times New Roman"/>
                <a:ea typeface="Times New Roman"/>
                <a:cs typeface="Times New Roman"/>
                <a:sym typeface="Times New Roman"/>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8" name="Google Shape;48;p4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800" b="0" i="0" u="none">
                <a:solidFill>
                  <a:schemeClr val="dk1"/>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9" name="Google Shape;49;p4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800" b="0" i="0" u="none">
                <a:solidFill>
                  <a:schemeClr val="dk1"/>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0" name="Google Shape;50;p4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55" r:id="rId1"/>
  </p:sldLayoutIdLst>
  <p:transition>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a:blip r:embed="rId2">
            <a:alphaModFix/>
          </a:blip>
          <a:stretch>
            <a:fillRect/>
          </a:stretch>
        </a:blipFill>
        <a:effectLst/>
      </p:bgPr>
    </p:bg>
    <p:spTree>
      <p:nvGrpSpPr>
        <p:cNvPr id="1" name="Shape 55"/>
        <p:cNvGrpSpPr/>
        <p:nvPr/>
      </p:nvGrpSpPr>
      <p:grpSpPr>
        <a:xfrm>
          <a:off x="0" y="0"/>
          <a:ext cx="0" cy="0"/>
          <a:chOff x="0" y="0"/>
          <a:chExt cx="0" cy="0"/>
        </a:xfrm>
      </p:grpSpPr>
      <p:sp>
        <p:nvSpPr>
          <p:cNvPr id="56" name="Google Shape;56;p43"/>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3600" b="1" i="0" u="none" strike="noStrike" cap="none">
                <a:solidFill>
                  <a:schemeClr val="dk1"/>
                </a:solidFill>
                <a:latin typeface="Arial"/>
                <a:ea typeface="Arial"/>
                <a:cs typeface="Arial"/>
                <a:sym typeface="Arial"/>
              </a:defRPr>
            </a:lvl1pPr>
            <a:lvl2pPr marR="0" lvl="1" algn="ctr" rtl="0">
              <a:spcBef>
                <a:spcPts val="0"/>
              </a:spcBef>
              <a:spcAft>
                <a:spcPts val="0"/>
              </a:spcAft>
              <a:buSzPts val="1400"/>
              <a:buNone/>
              <a:defRPr sz="3600" b="1" i="0" u="none" strike="noStrike" cap="none">
                <a:solidFill>
                  <a:schemeClr val="dk1"/>
                </a:solidFill>
                <a:latin typeface="Arial"/>
                <a:ea typeface="Arial"/>
                <a:cs typeface="Arial"/>
                <a:sym typeface="Arial"/>
              </a:defRPr>
            </a:lvl2pPr>
            <a:lvl3pPr marR="0" lvl="2" algn="ctr" rtl="0">
              <a:spcBef>
                <a:spcPts val="0"/>
              </a:spcBef>
              <a:spcAft>
                <a:spcPts val="0"/>
              </a:spcAft>
              <a:buSzPts val="1400"/>
              <a:buNone/>
              <a:defRPr sz="3600" b="1" i="0" u="none" strike="noStrike" cap="none">
                <a:solidFill>
                  <a:schemeClr val="dk1"/>
                </a:solidFill>
                <a:latin typeface="Arial"/>
                <a:ea typeface="Arial"/>
                <a:cs typeface="Arial"/>
                <a:sym typeface="Arial"/>
              </a:defRPr>
            </a:lvl3pPr>
            <a:lvl4pPr marR="0" lvl="3" algn="ctr" rtl="0">
              <a:spcBef>
                <a:spcPts val="0"/>
              </a:spcBef>
              <a:spcAft>
                <a:spcPts val="0"/>
              </a:spcAft>
              <a:buSzPts val="1400"/>
              <a:buNone/>
              <a:defRPr sz="3600" b="1" i="0" u="none" strike="noStrike" cap="none">
                <a:solidFill>
                  <a:schemeClr val="dk1"/>
                </a:solidFill>
                <a:latin typeface="Arial"/>
                <a:ea typeface="Arial"/>
                <a:cs typeface="Arial"/>
                <a:sym typeface="Arial"/>
              </a:defRPr>
            </a:lvl4pPr>
            <a:lvl5pPr marR="0" lvl="4" algn="ctr" rtl="0">
              <a:spcBef>
                <a:spcPts val="0"/>
              </a:spcBef>
              <a:spcAft>
                <a:spcPts val="0"/>
              </a:spcAft>
              <a:buSzPts val="1400"/>
              <a:buNone/>
              <a:defRPr sz="3600" b="1" i="0" u="none" strike="noStrike" cap="none">
                <a:solidFill>
                  <a:schemeClr val="dk1"/>
                </a:solidFill>
                <a:latin typeface="Arial"/>
                <a:ea typeface="Arial"/>
                <a:cs typeface="Arial"/>
                <a:sym typeface="Arial"/>
              </a:defRPr>
            </a:lvl5pPr>
            <a:lvl6pPr marR="0" lvl="5" algn="ctr" rtl="0">
              <a:spcBef>
                <a:spcPts val="0"/>
              </a:spcBef>
              <a:spcAft>
                <a:spcPts val="0"/>
              </a:spcAft>
              <a:buSzPts val="1400"/>
              <a:buNone/>
              <a:defRPr sz="3600" b="1" i="0" u="none" strike="noStrike" cap="none">
                <a:solidFill>
                  <a:schemeClr val="dk1"/>
                </a:solidFill>
                <a:latin typeface="Arial"/>
                <a:ea typeface="Arial"/>
                <a:cs typeface="Arial"/>
                <a:sym typeface="Arial"/>
              </a:defRPr>
            </a:lvl6pPr>
            <a:lvl7pPr marR="0" lvl="6" algn="ctr" rtl="0">
              <a:spcBef>
                <a:spcPts val="0"/>
              </a:spcBef>
              <a:spcAft>
                <a:spcPts val="0"/>
              </a:spcAft>
              <a:buSzPts val="1400"/>
              <a:buNone/>
              <a:defRPr sz="3600" b="1" i="0" u="none" strike="noStrike" cap="none">
                <a:solidFill>
                  <a:schemeClr val="dk1"/>
                </a:solidFill>
                <a:latin typeface="Arial"/>
                <a:ea typeface="Arial"/>
                <a:cs typeface="Arial"/>
                <a:sym typeface="Arial"/>
              </a:defRPr>
            </a:lvl7pPr>
            <a:lvl8pPr marR="0" lvl="7" algn="ctr" rtl="0">
              <a:spcBef>
                <a:spcPts val="0"/>
              </a:spcBef>
              <a:spcAft>
                <a:spcPts val="0"/>
              </a:spcAft>
              <a:buSzPts val="1400"/>
              <a:buNone/>
              <a:defRPr sz="3600" b="1" i="0" u="none" strike="noStrike" cap="none">
                <a:solidFill>
                  <a:schemeClr val="dk1"/>
                </a:solidFill>
                <a:latin typeface="Arial"/>
                <a:ea typeface="Arial"/>
                <a:cs typeface="Arial"/>
                <a:sym typeface="Arial"/>
              </a:defRPr>
            </a:lvl8pPr>
            <a:lvl9pPr marR="0" lvl="8" algn="ctr" rtl="0">
              <a:spcBef>
                <a:spcPts val="0"/>
              </a:spcBef>
              <a:spcAft>
                <a:spcPts val="0"/>
              </a:spcAft>
              <a:buSzPts val="1400"/>
              <a:buNone/>
              <a:defRPr sz="3600" b="1" i="0" u="none" strike="noStrike" cap="none">
                <a:solidFill>
                  <a:schemeClr val="dk1"/>
                </a:solidFill>
                <a:latin typeface="Arial"/>
                <a:ea typeface="Arial"/>
                <a:cs typeface="Arial"/>
                <a:sym typeface="Arial"/>
              </a:defRPr>
            </a:lvl9pPr>
          </a:lstStyle>
          <a:p>
            <a:endParaRPr/>
          </a:p>
        </p:txBody>
      </p:sp>
      <p:sp>
        <p:nvSpPr>
          <p:cNvPr id="57" name="Google Shape;57;p43"/>
          <p:cNvSpPr txBox="1">
            <a:spLocks noGrp="1"/>
          </p:cNvSpPr>
          <p:nvPr>
            <p:ph type="body" idx="1"/>
          </p:nvPr>
        </p:nvSpPr>
        <p:spPr>
          <a:xfrm>
            <a:off x="457200" y="1600200"/>
            <a:ext cx="8229600" cy="4525962"/>
          </a:xfrm>
          <a:prstGeom prst="rect">
            <a:avLst/>
          </a:prstGeom>
          <a:noFill/>
          <a:ln>
            <a:noFill/>
          </a:ln>
        </p:spPr>
        <p:txBody>
          <a:bodyPr spcFirstLastPara="1" wrap="square" lIns="91425" tIns="45700" rIns="91425" bIns="45700" anchor="t" anchorCtr="0">
            <a:noAutofit/>
          </a:bodyPr>
          <a:lstStyle>
            <a:lvl1pPr marL="457200" marR="0" lvl="0" indent="-406400" algn="l" rtl="0">
              <a:spcBef>
                <a:spcPts val="560"/>
              </a:spcBef>
              <a:spcAft>
                <a:spcPts val="0"/>
              </a:spcAft>
              <a:buClr>
                <a:schemeClr val="dk1"/>
              </a:buClr>
              <a:buSzPts val="2800"/>
              <a:buFont typeface="Arial"/>
              <a:buChar char="•"/>
              <a:defRPr sz="2800" b="0" i="0" u="none" strike="noStrike" cap="none">
                <a:solidFill>
                  <a:schemeClr val="dk1"/>
                </a:solidFill>
                <a:latin typeface="Times New Roman"/>
                <a:ea typeface="Times New Roman"/>
                <a:cs typeface="Times New Roman"/>
                <a:sym typeface="Times New Roman"/>
              </a:defRPr>
            </a:lvl1pPr>
            <a:lvl2pPr marL="914400" marR="0" lvl="1" indent="-381000" algn="l" rtl="0">
              <a:spcBef>
                <a:spcPts val="480"/>
              </a:spcBef>
              <a:spcAft>
                <a:spcPts val="0"/>
              </a:spcAft>
              <a:buClr>
                <a:schemeClr val="dk1"/>
              </a:buClr>
              <a:buSzPts val="2400"/>
              <a:buFont typeface="Arial"/>
              <a:buChar char="–"/>
              <a:defRPr sz="2400" b="0" i="0" u="none" strike="noStrike" cap="none">
                <a:solidFill>
                  <a:schemeClr val="dk1"/>
                </a:solidFill>
                <a:latin typeface="Times New Roman"/>
                <a:ea typeface="Times New Roman"/>
                <a:cs typeface="Times New Roman"/>
                <a:sym typeface="Times New Roman"/>
              </a:defRPr>
            </a:lvl2pPr>
            <a:lvl3pPr marL="1371600" marR="0" lvl="2" indent="-355600" algn="l" rtl="0">
              <a:spcBef>
                <a:spcPts val="400"/>
              </a:spcBef>
              <a:spcAft>
                <a:spcPts val="0"/>
              </a:spcAft>
              <a:buClr>
                <a:schemeClr val="dk1"/>
              </a:buClr>
              <a:buSzPts val="2000"/>
              <a:buFont typeface="Arial"/>
              <a:buChar char="•"/>
              <a:defRPr sz="2000" b="0" i="0" u="none" strike="noStrike" cap="none">
                <a:solidFill>
                  <a:schemeClr val="dk1"/>
                </a:solidFill>
                <a:latin typeface="Times New Roman"/>
                <a:ea typeface="Times New Roman"/>
                <a:cs typeface="Times New Roman"/>
                <a:sym typeface="Times New Roman"/>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Times New Roman"/>
                <a:ea typeface="Times New Roman"/>
                <a:cs typeface="Times New Roman"/>
                <a:sym typeface="Times New Roman"/>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Times New Roman"/>
                <a:ea typeface="Times New Roman"/>
                <a:cs typeface="Times New Roman"/>
                <a:sym typeface="Times New Roman"/>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58" name="Google Shape;58;p4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
        <p:nvSpPr>
          <p:cNvPr id="59" name="Google Shape;59;p43"/>
          <p:cNvSpPr txBox="1"/>
          <p:nvPr/>
        </p:nvSpPr>
        <p:spPr>
          <a:xfrm>
            <a:off x="6553200" y="6362700"/>
            <a:ext cx="2133600" cy="277812"/>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chemeClr val="dk1"/>
              </a:buClr>
              <a:buSzPts val="1200"/>
              <a:buFont typeface="Arial"/>
              <a:buNone/>
            </a:pPr>
            <a:r>
              <a:rPr lang="en-US" sz="1200" b="0" i="0" u="none">
                <a:solidFill>
                  <a:schemeClr val="dk1"/>
                </a:solidFill>
                <a:latin typeface="Arial"/>
                <a:ea typeface="Arial"/>
                <a:cs typeface="Arial"/>
                <a:sym typeface="Arial"/>
              </a:rPr>
              <a:t>Versi : 01</a:t>
            </a:r>
            <a:endParaRPr/>
          </a:p>
        </p:txBody>
      </p:sp>
      <p:sp>
        <p:nvSpPr>
          <p:cNvPr id="60" name="Google Shape;60;p43"/>
          <p:cNvSpPr txBox="1"/>
          <p:nvPr/>
        </p:nvSpPr>
        <p:spPr>
          <a:xfrm>
            <a:off x="323850" y="404812"/>
            <a:ext cx="1655762" cy="27622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200"/>
              <a:buFont typeface="Arial"/>
              <a:buNone/>
            </a:pPr>
            <a:r>
              <a:rPr lang="en-US" sz="1200" b="1" i="0" u="none">
                <a:solidFill>
                  <a:schemeClr val="dk1"/>
                </a:solidFill>
                <a:latin typeface="Arial"/>
                <a:ea typeface="Arial"/>
                <a:cs typeface="Arial"/>
                <a:sym typeface="Arial"/>
              </a:rPr>
              <a:t>I.</a:t>
            </a:r>
            <a:fld id="{00000000-1234-1234-1234-123412341234}" type="slidenum">
              <a:rPr lang="en-US" sz="1200" b="1" i="0" u="none">
                <a:solidFill>
                  <a:schemeClr val="dk1"/>
                </a:solidFill>
                <a:latin typeface="Arial"/>
                <a:ea typeface="Arial"/>
                <a:cs typeface="Arial"/>
                <a:sym typeface="Arial"/>
              </a:rPr>
              <a:t>‹#›</a:t>
            </a:fld>
            <a:endParaRPr/>
          </a:p>
        </p:txBody>
      </p:sp>
    </p:spTree>
  </p:cSld>
  <p:clrMap bg1="lt1" tx1="dk1" bg2="dk2" tx2="lt2" accent1="accent1" accent2="accent2" accent3="accent3" accent4="accent4" accent5="accent5" accent6="accent6" hlink="hlink" folHlink="folHlink"/>
  <p:transition>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1"/>
        <p:cNvGrpSpPr/>
        <p:nvPr/>
      </p:nvGrpSpPr>
      <p:grpSpPr>
        <a:xfrm>
          <a:off x="0" y="0"/>
          <a:ext cx="0" cy="0"/>
          <a:chOff x="0" y="0"/>
          <a:chExt cx="0" cy="0"/>
        </a:xfrm>
      </p:grpSpPr>
      <p:sp>
        <p:nvSpPr>
          <p:cNvPr id="62" name="Google Shape;62;p44"/>
          <p:cNvSpPr txBox="1"/>
          <p:nvPr/>
        </p:nvSpPr>
        <p:spPr>
          <a:xfrm>
            <a:off x="6553200" y="6362700"/>
            <a:ext cx="2133600" cy="277812"/>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chemeClr val="dk1"/>
              </a:buClr>
              <a:buSzPts val="1200"/>
              <a:buFont typeface="Arial"/>
              <a:buNone/>
            </a:pPr>
            <a:r>
              <a:rPr lang="en-US" sz="1200" b="0" i="0" u="none">
                <a:solidFill>
                  <a:schemeClr val="dk1"/>
                </a:solidFill>
                <a:latin typeface="Arial"/>
                <a:ea typeface="Arial"/>
                <a:cs typeface="Arial"/>
                <a:sym typeface="Arial"/>
              </a:rPr>
              <a:t>Versi : 01</a:t>
            </a:r>
            <a:endParaRPr/>
          </a:p>
        </p:txBody>
      </p:sp>
      <p:sp>
        <p:nvSpPr>
          <p:cNvPr id="63" name="Google Shape;63;p44"/>
          <p:cNvSpPr txBox="1"/>
          <p:nvPr/>
        </p:nvSpPr>
        <p:spPr>
          <a:xfrm>
            <a:off x="323850" y="404812"/>
            <a:ext cx="1655762" cy="27622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200"/>
              <a:buFont typeface="Arial"/>
              <a:buNone/>
            </a:pPr>
            <a:r>
              <a:rPr lang="en-US" sz="1200" b="1" i="0" u="none">
                <a:solidFill>
                  <a:schemeClr val="dk1"/>
                </a:solidFill>
                <a:latin typeface="Arial"/>
                <a:ea typeface="Arial"/>
                <a:cs typeface="Arial"/>
                <a:sym typeface="Arial"/>
              </a:rPr>
              <a:t>I.</a:t>
            </a:r>
            <a:fld id="{00000000-1234-1234-1234-123412341234}" type="slidenum">
              <a:rPr lang="en-US" sz="1200" b="1" i="0" u="none">
                <a:solidFill>
                  <a:schemeClr val="dk1"/>
                </a:solidFill>
                <a:latin typeface="Arial"/>
                <a:ea typeface="Arial"/>
                <a:cs typeface="Arial"/>
                <a:sym typeface="Arial"/>
              </a:rPr>
              <a:t>‹#›</a:t>
            </a:fld>
            <a:endParaRPr/>
          </a:p>
        </p:txBody>
      </p:sp>
      <p:sp>
        <p:nvSpPr>
          <p:cNvPr id="64" name="Google Shape;64;p44"/>
          <p:cNvSpPr txBox="1"/>
          <p:nvPr/>
        </p:nvSpPr>
        <p:spPr>
          <a:xfrm>
            <a:off x="6553200" y="6362700"/>
            <a:ext cx="2133600" cy="277812"/>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chemeClr val="dk1"/>
              </a:buClr>
              <a:buSzPts val="1200"/>
              <a:buFont typeface="Arial"/>
              <a:buNone/>
            </a:pPr>
            <a:r>
              <a:rPr lang="en-US" sz="1200" b="0" i="0" u="none">
                <a:solidFill>
                  <a:schemeClr val="dk1"/>
                </a:solidFill>
                <a:latin typeface="Arial"/>
                <a:ea typeface="Arial"/>
                <a:cs typeface="Arial"/>
                <a:sym typeface="Arial"/>
              </a:rPr>
              <a:t>Versi : 01</a:t>
            </a:r>
            <a:endParaRPr/>
          </a:p>
        </p:txBody>
      </p:sp>
      <p:sp>
        <p:nvSpPr>
          <p:cNvPr id="65" name="Google Shape;65;p44"/>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3600" b="1" i="0" u="none" strike="noStrike" cap="none">
                <a:solidFill>
                  <a:schemeClr val="dk1"/>
                </a:solidFill>
                <a:latin typeface="Arial"/>
                <a:ea typeface="Arial"/>
                <a:cs typeface="Arial"/>
                <a:sym typeface="Arial"/>
              </a:defRPr>
            </a:lvl1pPr>
            <a:lvl2pPr marR="0" lvl="1" algn="ctr" rtl="0">
              <a:spcBef>
                <a:spcPts val="0"/>
              </a:spcBef>
              <a:spcAft>
                <a:spcPts val="0"/>
              </a:spcAft>
              <a:buSzPts val="1400"/>
              <a:buNone/>
              <a:defRPr sz="3600" b="1" i="0" u="none" strike="noStrike" cap="none">
                <a:solidFill>
                  <a:schemeClr val="dk1"/>
                </a:solidFill>
                <a:latin typeface="Arial"/>
                <a:ea typeface="Arial"/>
                <a:cs typeface="Arial"/>
                <a:sym typeface="Arial"/>
              </a:defRPr>
            </a:lvl2pPr>
            <a:lvl3pPr marR="0" lvl="2" algn="ctr" rtl="0">
              <a:spcBef>
                <a:spcPts val="0"/>
              </a:spcBef>
              <a:spcAft>
                <a:spcPts val="0"/>
              </a:spcAft>
              <a:buSzPts val="1400"/>
              <a:buNone/>
              <a:defRPr sz="3600" b="1" i="0" u="none" strike="noStrike" cap="none">
                <a:solidFill>
                  <a:schemeClr val="dk1"/>
                </a:solidFill>
                <a:latin typeface="Arial"/>
                <a:ea typeface="Arial"/>
                <a:cs typeface="Arial"/>
                <a:sym typeface="Arial"/>
              </a:defRPr>
            </a:lvl3pPr>
            <a:lvl4pPr marR="0" lvl="3" algn="ctr" rtl="0">
              <a:spcBef>
                <a:spcPts val="0"/>
              </a:spcBef>
              <a:spcAft>
                <a:spcPts val="0"/>
              </a:spcAft>
              <a:buSzPts val="1400"/>
              <a:buNone/>
              <a:defRPr sz="3600" b="1" i="0" u="none" strike="noStrike" cap="none">
                <a:solidFill>
                  <a:schemeClr val="dk1"/>
                </a:solidFill>
                <a:latin typeface="Arial"/>
                <a:ea typeface="Arial"/>
                <a:cs typeface="Arial"/>
                <a:sym typeface="Arial"/>
              </a:defRPr>
            </a:lvl4pPr>
            <a:lvl5pPr marR="0" lvl="4" algn="ctr" rtl="0">
              <a:spcBef>
                <a:spcPts val="0"/>
              </a:spcBef>
              <a:spcAft>
                <a:spcPts val="0"/>
              </a:spcAft>
              <a:buSzPts val="1400"/>
              <a:buNone/>
              <a:defRPr sz="3600" b="1" i="0" u="none" strike="noStrike" cap="none">
                <a:solidFill>
                  <a:schemeClr val="dk1"/>
                </a:solidFill>
                <a:latin typeface="Arial"/>
                <a:ea typeface="Arial"/>
                <a:cs typeface="Arial"/>
                <a:sym typeface="Arial"/>
              </a:defRPr>
            </a:lvl5pPr>
            <a:lvl6pPr marR="0" lvl="5" algn="ctr" rtl="0">
              <a:spcBef>
                <a:spcPts val="0"/>
              </a:spcBef>
              <a:spcAft>
                <a:spcPts val="0"/>
              </a:spcAft>
              <a:buSzPts val="1400"/>
              <a:buNone/>
              <a:defRPr sz="3600" b="1" i="0" u="none" strike="noStrike" cap="none">
                <a:solidFill>
                  <a:schemeClr val="dk1"/>
                </a:solidFill>
                <a:latin typeface="Arial"/>
                <a:ea typeface="Arial"/>
                <a:cs typeface="Arial"/>
                <a:sym typeface="Arial"/>
              </a:defRPr>
            </a:lvl6pPr>
            <a:lvl7pPr marR="0" lvl="6" algn="ctr" rtl="0">
              <a:spcBef>
                <a:spcPts val="0"/>
              </a:spcBef>
              <a:spcAft>
                <a:spcPts val="0"/>
              </a:spcAft>
              <a:buSzPts val="1400"/>
              <a:buNone/>
              <a:defRPr sz="3600" b="1" i="0" u="none" strike="noStrike" cap="none">
                <a:solidFill>
                  <a:schemeClr val="dk1"/>
                </a:solidFill>
                <a:latin typeface="Arial"/>
                <a:ea typeface="Arial"/>
                <a:cs typeface="Arial"/>
                <a:sym typeface="Arial"/>
              </a:defRPr>
            </a:lvl7pPr>
            <a:lvl8pPr marR="0" lvl="7" algn="ctr" rtl="0">
              <a:spcBef>
                <a:spcPts val="0"/>
              </a:spcBef>
              <a:spcAft>
                <a:spcPts val="0"/>
              </a:spcAft>
              <a:buSzPts val="1400"/>
              <a:buNone/>
              <a:defRPr sz="3600" b="1" i="0" u="none" strike="noStrike" cap="none">
                <a:solidFill>
                  <a:schemeClr val="dk1"/>
                </a:solidFill>
                <a:latin typeface="Arial"/>
                <a:ea typeface="Arial"/>
                <a:cs typeface="Arial"/>
                <a:sym typeface="Arial"/>
              </a:defRPr>
            </a:lvl8pPr>
            <a:lvl9pPr marR="0" lvl="8" algn="ctr" rtl="0">
              <a:spcBef>
                <a:spcPts val="0"/>
              </a:spcBef>
              <a:spcAft>
                <a:spcPts val="0"/>
              </a:spcAft>
              <a:buSzPts val="1400"/>
              <a:buNone/>
              <a:defRPr sz="3600" b="1" i="0" u="none" strike="noStrike" cap="none">
                <a:solidFill>
                  <a:schemeClr val="dk1"/>
                </a:solidFill>
                <a:latin typeface="Arial"/>
                <a:ea typeface="Arial"/>
                <a:cs typeface="Arial"/>
                <a:sym typeface="Arial"/>
              </a:defRPr>
            </a:lvl9pPr>
          </a:lstStyle>
          <a:p>
            <a:endParaRPr/>
          </a:p>
        </p:txBody>
      </p:sp>
      <p:sp>
        <p:nvSpPr>
          <p:cNvPr id="66" name="Google Shape;66;p44"/>
          <p:cNvSpPr txBox="1">
            <a:spLocks noGrp="1"/>
          </p:cNvSpPr>
          <p:nvPr>
            <p:ph type="body" idx="1"/>
          </p:nvPr>
        </p:nvSpPr>
        <p:spPr>
          <a:xfrm>
            <a:off x="457200" y="1600200"/>
            <a:ext cx="8229600" cy="4525962"/>
          </a:xfrm>
          <a:prstGeom prst="rect">
            <a:avLst/>
          </a:prstGeom>
          <a:noFill/>
          <a:ln>
            <a:noFill/>
          </a:ln>
        </p:spPr>
        <p:txBody>
          <a:bodyPr spcFirstLastPara="1" wrap="square" lIns="91425" tIns="45700" rIns="91425" bIns="45700" anchor="t" anchorCtr="0">
            <a:noAutofit/>
          </a:bodyPr>
          <a:lstStyle>
            <a:lvl1pPr marL="457200" marR="0" lvl="0" indent="-406400" algn="l" rtl="0">
              <a:spcBef>
                <a:spcPts val="560"/>
              </a:spcBef>
              <a:spcAft>
                <a:spcPts val="0"/>
              </a:spcAft>
              <a:buClr>
                <a:schemeClr val="dk1"/>
              </a:buClr>
              <a:buSzPts val="2800"/>
              <a:buFont typeface="Arial"/>
              <a:buChar char="•"/>
              <a:defRPr sz="2800" b="0" i="0" u="none" strike="noStrike" cap="none">
                <a:solidFill>
                  <a:schemeClr val="dk1"/>
                </a:solidFill>
                <a:latin typeface="Times New Roman"/>
                <a:ea typeface="Times New Roman"/>
                <a:cs typeface="Times New Roman"/>
                <a:sym typeface="Times New Roman"/>
              </a:defRPr>
            </a:lvl1pPr>
            <a:lvl2pPr marL="914400" marR="0" lvl="1" indent="-381000" algn="l" rtl="0">
              <a:spcBef>
                <a:spcPts val="480"/>
              </a:spcBef>
              <a:spcAft>
                <a:spcPts val="0"/>
              </a:spcAft>
              <a:buClr>
                <a:schemeClr val="dk1"/>
              </a:buClr>
              <a:buSzPts val="2400"/>
              <a:buFont typeface="Arial"/>
              <a:buChar char="–"/>
              <a:defRPr sz="2400" b="0" i="0" u="none" strike="noStrike" cap="none">
                <a:solidFill>
                  <a:schemeClr val="dk1"/>
                </a:solidFill>
                <a:latin typeface="Times New Roman"/>
                <a:ea typeface="Times New Roman"/>
                <a:cs typeface="Times New Roman"/>
                <a:sym typeface="Times New Roman"/>
              </a:defRPr>
            </a:lvl2pPr>
            <a:lvl3pPr marL="1371600" marR="0" lvl="2" indent="-355600" algn="l" rtl="0">
              <a:spcBef>
                <a:spcPts val="400"/>
              </a:spcBef>
              <a:spcAft>
                <a:spcPts val="0"/>
              </a:spcAft>
              <a:buClr>
                <a:schemeClr val="dk1"/>
              </a:buClr>
              <a:buSzPts val="2000"/>
              <a:buFont typeface="Arial"/>
              <a:buChar char="•"/>
              <a:defRPr sz="2000" b="0" i="0" u="none" strike="noStrike" cap="none">
                <a:solidFill>
                  <a:schemeClr val="dk1"/>
                </a:solidFill>
                <a:latin typeface="Times New Roman"/>
                <a:ea typeface="Times New Roman"/>
                <a:cs typeface="Times New Roman"/>
                <a:sym typeface="Times New Roman"/>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Times New Roman"/>
                <a:ea typeface="Times New Roman"/>
                <a:cs typeface="Times New Roman"/>
                <a:sym typeface="Times New Roman"/>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Times New Roman"/>
                <a:ea typeface="Times New Roman"/>
                <a:cs typeface="Times New Roman"/>
                <a:sym typeface="Times New Roman"/>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67" name="Google Shape;67;p4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2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68" name="Google Shape;68;p4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SzPts val="1400"/>
              <a:buNone/>
              <a:defRPr sz="12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69" name="Google Shape;69;p4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58" r:id="rId1"/>
  </p:sldLayoutIdLst>
  <p:transition>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6"/>
        <p:cNvGrpSpPr/>
        <p:nvPr/>
      </p:nvGrpSpPr>
      <p:grpSpPr>
        <a:xfrm>
          <a:off x="0" y="0"/>
          <a:ext cx="0" cy="0"/>
          <a:chOff x="0" y="0"/>
          <a:chExt cx="0" cy="0"/>
        </a:xfrm>
      </p:grpSpPr>
      <p:sp>
        <p:nvSpPr>
          <p:cNvPr id="77" name="Google Shape;77;p46"/>
          <p:cNvSpPr txBox="1"/>
          <p:nvPr/>
        </p:nvSpPr>
        <p:spPr>
          <a:xfrm>
            <a:off x="6553200" y="6362700"/>
            <a:ext cx="2133600" cy="277812"/>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chemeClr val="dk1"/>
              </a:buClr>
              <a:buSzPts val="1200"/>
              <a:buFont typeface="Arial"/>
              <a:buNone/>
            </a:pPr>
            <a:r>
              <a:rPr lang="en-US" sz="1200" b="0" i="0" u="none">
                <a:solidFill>
                  <a:schemeClr val="dk1"/>
                </a:solidFill>
                <a:latin typeface="Arial"/>
                <a:ea typeface="Arial"/>
                <a:cs typeface="Arial"/>
                <a:sym typeface="Arial"/>
              </a:rPr>
              <a:t>Versi : 01</a:t>
            </a:r>
            <a:endParaRPr/>
          </a:p>
        </p:txBody>
      </p:sp>
      <p:sp>
        <p:nvSpPr>
          <p:cNvPr id="78" name="Google Shape;78;p46"/>
          <p:cNvSpPr txBox="1"/>
          <p:nvPr/>
        </p:nvSpPr>
        <p:spPr>
          <a:xfrm>
            <a:off x="323850" y="404812"/>
            <a:ext cx="1655762" cy="27622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200"/>
              <a:buFont typeface="Arial"/>
              <a:buNone/>
            </a:pPr>
            <a:r>
              <a:rPr lang="en-US" sz="1200" b="1" i="0" u="none">
                <a:solidFill>
                  <a:schemeClr val="dk1"/>
                </a:solidFill>
                <a:latin typeface="Arial"/>
                <a:ea typeface="Arial"/>
                <a:cs typeface="Arial"/>
                <a:sym typeface="Arial"/>
              </a:rPr>
              <a:t>I.</a:t>
            </a:r>
            <a:fld id="{00000000-1234-1234-1234-123412341234}" type="slidenum">
              <a:rPr lang="en-US" sz="1200" b="1" i="0" u="none">
                <a:solidFill>
                  <a:schemeClr val="dk1"/>
                </a:solidFill>
                <a:latin typeface="Arial"/>
                <a:ea typeface="Arial"/>
                <a:cs typeface="Arial"/>
                <a:sym typeface="Arial"/>
              </a:rPr>
              <a:t>‹#›</a:t>
            </a:fld>
            <a:endParaRPr/>
          </a:p>
        </p:txBody>
      </p:sp>
      <p:sp>
        <p:nvSpPr>
          <p:cNvPr id="79" name="Google Shape;79;p46"/>
          <p:cNvSpPr txBox="1"/>
          <p:nvPr/>
        </p:nvSpPr>
        <p:spPr>
          <a:xfrm>
            <a:off x="6553200" y="6362700"/>
            <a:ext cx="2133600" cy="277812"/>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chemeClr val="dk1"/>
              </a:buClr>
              <a:buSzPts val="1200"/>
              <a:buFont typeface="Arial"/>
              <a:buNone/>
            </a:pPr>
            <a:r>
              <a:rPr lang="en-US" sz="1200" b="0" i="0" u="none">
                <a:solidFill>
                  <a:schemeClr val="dk1"/>
                </a:solidFill>
                <a:latin typeface="Arial"/>
                <a:ea typeface="Arial"/>
                <a:cs typeface="Arial"/>
                <a:sym typeface="Arial"/>
              </a:rPr>
              <a:t>Versi : 01</a:t>
            </a:r>
            <a:endParaRPr/>
          </a:p>
        </p:txBody>
      </p:sp>
      <p:sp>
        <p:nvSpPr>
          <p:cNvPr id="80" name="Google Shape;80;p46"/>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3600" b="1" i="0" u="none" strike="noStrike" cap="none">
                <a:solidFill>
                  <a:schemeClr val="dk1"/>
                </a:solidFill>
                <a:latin typeface="Arial"/>
                <a:ea typeface="Arial"/>
                <a:cs typeface="Arial"/>
                <a:sym typeface="Arial"/>
              </a:defRPr>
            </a:lvl1pPr>
            <a:lvl2pPr marR="0" lvl="1" algn="ctr" rtl="0">
              <a:spcBef>
                <a:spcPts val="0"/>
              </a:spcBef>
              <a:spcAft>
                <a:spcPts val="0"/>
              </a:spcAft>
              <a:buSzPts val="1400"/>
              <a:buNone/>
              <a:defRPr sz="3600" b="1" i="0" u="none" strike="noStrike" cap="none">
                <a:solidFill>
                  <a:schemeClr val="dk1"/>
                </a:solidFill>
                <a:latin typeface="Arial"/>
                <a:ea typeface="Arial"/>
                <a:cs typeface="Arial"/>
                <a:sym typeface="Arial"/>
              </a:defRPr>
            </a:lvl2pPr>
            <a:lvl3pPr marR="0" lvl="2" algn="ctr" rtl="0">
              <a:spcBef>
                <a:spcPts val="0"/>
              </a:spcBef>
              <a:spcAft>
                <a:spcPts val="0"/>
              </a:spcAft>
              <a:buSzPts val="1400"/>
              <a:buNone/>
              <a:defRPr sz="3600" b="1" i="0" u="none" strike="noStrike" cap="none">
                <a:solidFill>
                  <a:schemeClr val="dk1"/>
                </a:solidFill>
                <a:latin typeface="Arial"/>
                <a:ea typeface="Arial"/>
                <a:cs typeface="Arial"/>
                <a:sym typeface="Arial"/>
              </a:defRPr>
            </a:lvl3pPr>
            <a:lvl4pPr marR="0" lvl="3" algn="ctr" rtl="0">
              <a:spcBef>
                <a:spcPts val="0"/>
              </a:spcBef>
              <a:spcAft>
                <a:spcPts val="0"/>
              </a:spcAft>
              <a:buSzPts val="1400"/>
              <a:buNone/>
              <a:defRPr sz="3600" b="1" i="0" u="none" strike="noStrike" cap="none">
                <a:solidFill>
                  <a:schemeClr val="dk1"/>
                </a:solidFill>
                <a:latin typeface="Arial"/>
                <a:ea typeface="Arial"/>
                <a:cs typeface="Arial"/>
                <a:sym typeface="Arial"/>
              </a:defRPr>
            </a:lvl4pPr>
            <a:lvl5pPr marR="0" lvl="4" algn="ctr" rtl="0">
              <a:spcBef>
                <a:spcPts val="0"/>
              </a:spcBef>
              <a:spcAft>
                <a:spcPts val="0"/>
              </a:spcAft>
              <a:buSzPts val="1400"/>
              <a:buNone/>
              <a:defRPr sz="3600" b="1" i="0" u="none" strike="noStrike" cap="none">
                <a:solidFill>
                  <a:schemeClr val="dk1"/>
                </a:solidFill>
                <a:latin typeface="Arial"/>
                <a:ea typeface="Arial"/>
                <a:cs typeface="Arial"/>
                <a:sym typeface="Arial"/>
              </a:defRPr>
            </a:lvl5pPr>
            <a:lvl6pPr marR="0" lvl="5" algn="ctr" rtl="0">
              <a:spcBef>
                <a:spcPts val="0"/>
              </a:spcBef>
              <a:spcAft>
                <a:spcPts val="0"/>
              </a:spcAft>
              <a:buSzPts val="1400"/>
              <a:buNone/>
              <a:defRPr sz="3600" b="1" i="0" u="none" strike="noStrike" cap="none">
                <a:solidFill>
                  <a:schemeClr val="dk1"/>
                </a:solidFill>
                <a:latin typeface="Arial"/>
                <a:ea typeface="Arial"/>
                <a:cs typeface="Arial"/>
                <a:sym typeface="Arial"/>
              </a:defRPr>
            </a:lvl6pPr>
            <a:lvl7pPr marR="0" lvl="6" algn="ctr" rtl="0">
              <a:spcBef>
                <a:spcPts val="0"/>
              </a:spcBef>
              <a:spcAft>
                <a:spcPts val="0"/>
              </a:spcAft>
              <a:buSzPts val="1400"/>
              <a:buNone/>
              <a:defRPr sz="3600" b="1" i="0" u="none" strike="noStrike" cap="none">
                <a:solidFill>
                  <a:schemeClr val="dk1"/>
                </a:solidFill>
                <a:latin typeface="Arial"/>
                <a:ea typeface="Arial"/>
                <a:cs typeface="Arial"/>
                <a:sym typeface="Arial"/>
              </a:defRPr>
            </a:lvl7pPr>
            <a:lvl8pPr marR="0" lvl="7" algn="ctr" rtl="0">
              <a:spcBef>
                <a:spcPts val="0"/>
              </a:spcBef>
              <a:spcAft>
                <a:spcPts val="0"/>
              </a:spcAft>
              <a:buSzPts val="1400"/>
              <a:buNone/>
              <a:defRPr sz="3600" b="1" i="0" u="none" strike="noStrike" cap="none">
                <a:solidFill>
                  <a:schemeClr val="dk1"/>
                </a:solidFill>
                <a:latin typeface="Arial"/>
                <a:ea typeface="Arial"/>
                <a:cs typeface="Arial"/>
                <a:sym typeface="Arial"/>
              </a:defRPr>
            </a:lvl8pPr>
            <a:lvl9pPr marR="0" lvl="8" algn="ctr" rtl="0">
              <a:spcBef>
                <a:spcPts val="0"/>
              </a:spcBef>
              <a:spcAft>
                <a:spcPts val="0"/>
              </a:spcAft>
              <a:buSzPts val="1400"/>
              <a:buNone/>
              <a:defRPr sz="3600" b="1" i="0" u="none" strike="noStrike" cap="none">
                <a:solidFill>
                  <a:schemeClr val="dk1"/>
                </a:solidFill>
                <a:latin typeface="Arial"/>
                <a:ea typeface="Arial"/>
                <a:cs typeface="Arial"/>
                <a:sym typeface="Arial"/>
              </a:defRPr>
            </a:lvl9pPr>
          </a:lstStyle>
          <a:p>
            <a:endParaRPr/>
          </a:p>
        </p:txBody>
      </p:sp>
      <p:sp>
        <p:nvSpPr>
          <p:cNvPr id="81" name="Google Shape;81;p46"/>
          <p:cNvSpPr txBox="1">
            <a:spLocks noGrp="1"/>
          </p:cNvSpPr>
          <p:nvPr>
            <p:ph type="body" idx="1"/>
          </p:nvPr>
        </p:nvSpPr>
        <p:spPr>
          <a:xfrm>
            <a:off x="457200" y="1600200"/>
            <a:ext cx="8229600" cy="4525962"/>
          </a:xfrm>
          <a:prstGeom prst="rect">
            <a:avLst/>
          </a:prstGeom>
          <a:noFill/>
          <a:ln>
            <a:noFill/>
          </a:ln>
        </p:spPr>
        <p:txBody>
          <a:bodyPr spcFirstLastPara="1" wrap="square" lIns="91425" tIns="45700" rIns="91425" bIns="45700" anchor="t" anchorCtr="0">
            <a:noAutofit/>
          </a:bodyPr>
          <a:lstStyle>
            <a:lvl1pPr marL="457200" marR="0" lvl="0" indent="-406400" algn="l" rtl="0">
              <a:spcBef>
                <a:spcPts val="560"/>
              </a:spcBef>
              <a:spcAft>
                <a:spcPts val="0"/>
              </a:spcAft>
              <a:buClr>
                <a:schemeClr val="dk1"/>
              </a:buClr>
              <a:buSzPts val="2800"/>
              <a:buFont typeface="Arial"/>
              <a:buChar char="•"/>
              <a:defRPr sz="2800" b="0" i="0" u="none" strike="noStrike" cap="none">
                <a:solidFill>
                  <a:schemeClr val="dk1"/>
                </a:solidFill>
                <a:latin typeface="Times New Roman"/>
                <a:ea typeface="Times New Roman"/>
                <a:cs typeface="Times New Roman"/>
                <a:sym typeface="Times New Roman"/>
              </a:defRPr>
            </a:lvl1pPr>
            <a:lvl2pPr marL="914400" marR="0" lvl="1" indent="-381000" algn="l" rtl="0">
              <a:spcBef>
                <a:spcPts val="480"/>
              </a:spcBef>
              <a:spcAft>
                <a:spcPts val="0"/>
              </a:spcAft>
              <a:buClr>
                <a:schemeClr val="dk1"/>
              </a:buClr>
              <a:buSzPts val="2400"/>
              <a:buFont typeface="Arial"/>
              <a:buChar char="–"/>
              <a:defRPr sz="2400" b="0" i="0" u="none" strike="noStrike" cap="none">
                <a:solidFill>
                  <a:schemeClr val="dk1"/>
                </a:solidFill>
                <a:latin typeface="Times New Roman"/>
                <a:ea typeface="Times New Roman"/>
                <a:cs typeface="Times New Roman"/>
                <a:sym typeface="Times New Roman"/>
              </a:defRPr>
            </a:lvl2pPr>
            <a:lvl3pPr marL="1371600" marR="0" lvl="2" indent="-355600" algn="l" rtl="0">
              <a:spcBef>
                <a:spcPts val="400"/>
              </a:spcBef>
              <a:spcAft>
                <a:spcPts val="0"/>
              </a:spcAft>
              <a:buClr>
                <a:schemeClr val="dk1"/>
              </a:buClr>
              <a:buSzPts val="2000"/>
              <a:buFont typeface="Arial"/>
              <a:buChar char="•"/>
              <a:defRPr sz="2000" b="0" i="0" u="none" strike="noStrike" cap="none">
                <a:solidFill>
                  <a:schemeClr val="dk1"/>
                </a:solidFill>
                <a:latin typeface="Times New Roman"/>
                <a:ea typeface="Times New Roman"/>
                <a:cs typeface="Times New Roman"/>
                <a:sym typeface="Times New Roman"/>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Times New Roman"/>
                <a:ea typeface="Times New Roman"/>
                <a:cs typeface="Times New Roman"/>
                <a:sym typeface="Times New Roman"/>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Times New Roman"/>
                <a:ea typeface="Times New Roman"/>
                <a:cs typeface="Times New Roman"/>
                <a:sym typeface="Times New Roman"/>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2" name="Google Shape;82;p4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800" b="0" i="0" u="none">
                <a:solidFill>
                  <a:schemeClr val="dk1"/>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3" name="Google Shape;83;p4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800" b="0" i="0" u="none">
                <a:solidFill>
                  <a:schemeClr val="dk1"/>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4" name="Google Shape;84;p4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60" r:id="rId1"/>
  </p:sldLayoutIdLst>
  <p:transition>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1"/>
        <p:cNvGrpSpPr/>
        <p:nvPr/>
      </p:nvGrpSpPr>
      <p:grpSpPr>
        <a:xfrm>
          <a:off x="0" y="0"/>
          <a:ext cx="0" cy="0"/>
          <a:chOff x="0" y="0"/>
          <a:chExt cx="0" cy="0"/>
        </a:xfrm>
      </p:grpSpPr>
      <p:sp>
        <p:nvSpPr>
          <p:cNvPr id="92" name="Google Shape;92;p48"/>
          <p:cNvSpPr txBox="1"/>
          <p:nvPr/>
        </p:nvSpPr>
        <p:spPr>
          <a:xfrm>
            <a:off x="6553200" y="6362700"/>
            <a:ext cx="2133600" cy="277812"/>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chemeClr val="dk1"/>
              </a:buClr>
              <a:buSzPts val="1200"/>
              <a:buFont typeface="Arial"/>
              <a:buNone/>
            </a:pPr>
            <a:r>
              <a:rPr lang="en-US" sz="1200" b="0" i="0" u="none">
                <a:solidFill>
                  <a:schemeClr val="dk1"/>
                </a:solidFill>
                <a:latin typeface="Arial"/>
                <a:ea typeface="Arial"/>
                <a:cs typeface="Arial"/>
                <a:sym typeface="Arial"/>
              </a:rPr>
              <a:t>Versi : 01</a:t>
            </a:r>
            <a:endParaRPr/>
          </a:p>
        </p:txBody>
      </p:sp>
      <p:sp>
        <p:nvSpPr>
          <p:cNvPr id="93" name="Google Shape;93;p48"/>
          <p:cNvSpPr txBox="1"/>
          <p:nvPr/>
        </p:nvSpPr>
        <p:spPr>
          <a:xfrm>
            <a:off x="323850" y="404812"/>
            <a:ext cx="1655762" cy="27622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200"/>
              <a:buFont typeface="Arial"/>
              <a:buNone/>
            </a:pPr>
            <a:r>
              <a:rPr lang="en-US" sz="1200" b="1" i="0" u="none">
                <a:solidFill>
                  <a:schemeClr val="dk1"/>
                </a:solidFill>
                <a:latin typeface="Arial"/>
                <a:ea typeface="Arial"/>
                <a:cs typeface="Arial"/>
                <a:sym typeface="Arial"/>
              </a:rPr>
              <a:t>I.</a:t>
            </a:r>
            <a:fld id="{00000000-1234-1234-1234-123412341234}" type="slidenum">
              <a:rPr lang="en-US" sz="1200" b="1" i="0" u="none">
                <a:solidFill>
                  <a:schemeClr val="dk1"/>
                </a:solidFill>
                <a:latin typeface="Arial"/>
                <a:ea typeface="Arial"/>
                <a:cs typeface="Arial"/>
                <a:sym typeface="Arial"/>
              </a:rPr>
              <a:t>‹#›</a:t>
            </a:fld>
            <a:endParaRPr/>
          </a:p>
        </p:txBody>
      </p:sp>
      <p:sp>
        <p:nvSpPr>
          <p:cNvPr id="94" name="Google Shape;94;p48"/>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3600" b="1" i="0" u="none" strike="noStrike" cap="none">
                <a:solidFill>
                  <a:schemeClr val="dk1"/>
                </a:solidFill>
                <a:latin typeface="Arial"/>
                <a:ea typeface="Arial"/>
                <a:cs typeface="Arial"/>
                <a:sym typeface="Arial"/>
              </a:defRPr>
            </a:lvl1pPr>
            <a:lvl2pPr marR="0" lvl="1" algn="ctr" rtl="0">
              <a:spcBef>
                <a:spcPts val="0"/>
              </a:spcBef>
              <a:spcAft>
                <a:spcPts val="0"/>
              </a:spcAft>
              <a:buSzPts val="1400"/>
              <a:buNone/>
              <a:defRPr sz="3600" b="1" i="0" u="none" strike="noStrike" cap="none">
                <a:solidFill>
                  <a:schemeClr val="dk1"/>
                </a:solidFill>
                <a:latin typeface="Arial"/>
                <a:ea typeface="Arial"/>
                <a:cs typeface="Arial"/>
                <a:sym typeface="Arial"/>
              </a:defRPr>
            </a:lvl2pPr>
            <a:lvl3pPr marR="0" lvl="2" algn="ctr" rtl="0">
              <a:spcBef>
                <a:spcPts val="0"/>
              </a:spcBef>
              <a:spcAft>
                <a:spcPts val="0"/>
              </a:spcAft>
              <a:buSzPts val="1400"/>
              <a:buNone/>
              <a:defRPr sz="3600" b="1" i="0" u="none" strike="noStrike" cap="none">
                <a:solidFill>
                  <a:schemeClr val="dk1"/>
                </a:solidFill>
                <a:latin typeface="Arial"/>
                <a:ea typeface="Arial"/>
                <a:cs typeface="Arial"/>
                <a:sym typeface="Arial"/>
              </a:defRPr>
            </a:lvl3pPr>
            <a:lvl4pPr marR="0" lvl="3" algn="ctr" rtl="0">
              <a:spcBef>
                <a:spcPts val="0"/>
              </a:spcBef>
              <a:spcAft>
                <a:spcPts val="0"/>
              </a:spcAft>
              <a:buSzPts val="1400"/>
              <a:buNone/>
              <a:defRPr sz="3600" b="1" i="0" u="none" strike="noStrike" cap="none">
                <a:solidFill>
                  <a:schemeClr val="dk1"/>
                </a:solidFill>
                <a:latin typeface="Arial"/>
                <a:ea typeface="Arial"/>
                <a:cs typeface="Arial"/>
                <a:sym typeface="Arial"/>
              </a:defRPr>
            </a:lvl4pPr>
            <a:lvl5pPr marR="0" lvl="4" algn="ctr" rtl="0">
              <a:spcBef>
                <a:spcPts val="0"/>
              </a:spcBef>
              <a:spcAft>
                <a:spcPts val="0"/>
              </a:spcAft>
              <a:buSzPts val="1400"/>
              <a:buNone/>
              <a:defRPr sz="3600" b="1" i="0" u="none" strike="noStrike" cap="none">
                <a:solidFill>
                  <a:schemeClr val="dk1"/>
                </a:solidFill>
                <a:latin typeface="Arial"/>
                <a:ea typeface="Arial"/>
                <a:cs typeface="Arial"/>
                <a:sym typeface="Arial"/>
              </a:defRPr>
            </a:lvl5pPr>
            <a:lvl6pPr marR="0" lvl="5" algn="ctr" rtl="0">
              <a:spcBef>
                <a:spcPts val="0"/>
              </a:spcBef>
              <a:spcAft>
                <a:spcPts val="0"/>
              </a:spcAft>
              <a:buSzPts val="1400"/>
              <a:buNone/>
              <a:defRPr sz="3600" b="1" i="0" u="none" strike="noStrike" cap="none">
                <a:solidFill>
                  <a:schemeClr val="dk1"/>
                </a:solidFill>
                <a:latin typeface="Arial"/>
                <a:ea typeface="Arial"/>
                <a:cs typeface="Arial"/>
                <a:sym typeface="Arial"/>
              </a:defRPr>
            </a:lvl6pPr>
            <a:lvl7pPr marR="0" lvl="6" algn="ctr" rtl="0">
              <a:spcBef>
                <a:spcPts val="0"/>
              </a:spcBef>
              <a:spcAft>
                <a:spcPts val="0"/>
              </a:spcAft>
              <a:buSzPts val="1400"/>
              <a:buNone/>
              <a:defRPr sz="3600" b="1" i="0" u="none" strike="noStrike" cap="none">
                <a:solidFill>
                  <a:schemeClr val="dk1"/>
                </a:solidFill>
                <a:latin typeface="Arial"/>
                <a:ea typeface="Arial"/>
                <a:cs typeface="Arial"/>
                <a:sym typeface="Arial"/>
              </a:defRPr>
            </a:lvl7pPr>
            <a:lvl8pPr marR="0" lvl="7" algn="ctr" rtl="0">
              <a:spcBef>
                <a:spcPts val="0"/>
              </a:spcBef>
              <a:spcAft>
                <a:spcPts val="0"/>
              </a:spcAft>
              <a:buSzPts val="1400"/>
              <a:buNone/>
              <a:defRPr sz="3600" b="1" i="0" u="none" strike="noStrike" cap="none">
                <a:solidFill>
                  <a:schemeClr val="dk1"/>
                </a:solidFill>
                <a:latin typeface="Arial"/>
                <a:ea typeface="Arial"/>
                <a:cs typeface="Arial"/>
                <a:sym typeface="Arial"/>
              </a:defRPr>
            </a:lvl8pPr>
            <a:lvl9pPr marR="0" lvl="8" algn="ctr" rtl="0">
              <a:spcBef>
                <a:spcPts val="0"/>
              </a:spcBef>
              <a:spcAft>
                <a:spcPts val="0"/>
              </a:spcAft>
              <a:buSzPts val="1400"/>
              <a:buNone/>
              <a:defRPr sz="3600" b="1" i="0" u="none" strike="noStrike" cap="none">
                <a:solidFill>
                  <a:schemeClr val="dk1"/>
                </a:solidFill>
                <a:latin typeface="Arial"/>
                <a:ea typeface="Arial"/>
                <a:cs typeface="Arial"/>
                <a:sym typeface="Arial"/>
              </a:defRPr>
            </a:lvl9pPr>
          </a:lstStyle>
          <a:p>
            <a:endParaRPr/>
          </a:p>
        </p:txBody>
      </p:sp>
      <p:sp>
        <p:nvSpPr>
          <p:cNvPr id="95" name="Google Shape;95;p48"/>
          <p:cNvSpPr txBox="1">
            <a:spLocks noGrp="1"/>
          </p:cNvSpPr>
          <p:nvPr>
            <p:ph type="body" idx="1"/>
          </p:nvPr>
        </p:nvSpPr>
        <p:spPr>
          <a:xfrm>
            <a:off x="457200" y="1600200"/>
            <a:ext cx="8229600" cy="4525962"/>
          </a:xfrm>
          <a:prstGeom prst="rect">
            <a:avLst/>
          </a:prstGeom>
          <a:noFill/>
          <a:ln>
            <a:noFill/>
          </a:ln>
        </p:spPr>
        <p:txBody>
          <a:bodyPr spcFirstLastPara="1" wrap="square" lIns="91425" tIns="45700" rIns="91425" bIns="45700" anchor="t" anchorCtr="0">
            <a:noAutofit/>
          </a:bodyPr>
          <a:lstStyle>
            <a:lvl1pPr marL="457200" marR="0" lvl="0" indent="-406400" algn="l" rtl="0">
              <a:spcBef>
                <a:spcPts val="560"/>
              </a:spcBef>
              <a:spcAft>
                <a:spcPts val="0"/>
              </a:spcAft>
              <a:buClr>
                <a:schemeClr val="dk1"/>
              </a:buClr>
              <a:buSzPts val="2800"/>
              <a:buFont typeface="Arial"/>
              <a:buChar char="•"/>
              <a:defRPr sz="2800" b="0" i="0" u="none" strike="noStrike" cap="none">
                <a:solidFill>
                  <a:schemeClr val="dk1"/>
                </a:solidFill>
                <a:latin typeface="Times New Roman"/>
                <a:ea typeface="Times New Roman"/>
                <a:cs typeface="Times New Roman"/>
                <a:sym typeface="Times New Roman"/>
              </a:defRPr>
            </a:lvl1pPr>
            <a:lvl2pPr marL="914400" marR="0" lvl="1" indent="-381000" algn="l" rtl="0">
              <a:spcBef>
                <a:spcPts val="480"/>
              </a:spcBef>
              <a:spcAft>
                <a:spcPts val="0"/>
              </a:spcAft>
              <a:buClr>
                <a:schemeClr val="dk1"/>
              </a:buClr>
              <a:buSzPts val="2400"/>
              <a:buFont typeface="Arial"/>
              <a:buChar char="–"/>
              <a:defRPr sz="2400" b="0" i="0" u="none" strike="noStrike" cap="none">
                <a:solidFill>
                  <a:schemeClr val="dk1"/>
                </a:solidFill>
                <a:latin typeface="Times New Roman"/>
                <a:ea typeface="Times New Roman"/>
                <a:cs typeface="Times New Roman"/>
                <a:sym typeface="Times New Roman"/>
              </a:defRPr>
            </a:lvl2pPr>
            <a:lvl3pPr marL="1371600" marR="0" lvl="2" indent="-355600" algn="l" rtl="0">
              <a:spcBef>
                <a:spcPts val="400"/>
              </a:spcBef>
              <a:spcAft>
                <a:spcPts val="0"/>
              </a:spcAft>
              <a:buClr>
                <a:schemeClr val="dk1"/>
              </a:buClr>
              <a:buSzPts val="2000"/>
              <a:buFont typeface="Arial"/>
              <a:buChar char="•"/>
              <a:defRPr sz="2000" b="0" i="0" u="none" strike="noStrike" cap="none">
                <a:solidFill>
                  <a:schemeClr val="dk1"/>
                </a:solidFill>
                <a:latin typeface="Times New Roman"/>
                <a:ea typeface="Times New Roman"/>
                <a:cs typeface="Times New Roman"/>
                <a:sym typeface="Times New Roman"/>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Times New Roman"/>
                <a:ea typeface="Times New Roman"/>
                <a:cs typeface="Times New Roman"/>
                <a:sym typeface="Times New Roman"/>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Times New Roman"/>
                <a:ea typeface="Times New Roman"/>
                <a:cs typeface="Times New Roman"/>
                <a:sym typeface="Times New Roman"/>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96" name="Google Shape;96;p4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800" b="0" i="0" u="none">
                <a:solidFill>
                  <a:schemeClr val="dk1"/>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97" name="Google Shape;97;p4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800" b="0" i="0" u="none">
                <a:solidFill>
                  <a:schemeClr val="dk1"/>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98" name="Google Shape;98;p4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62" r:id="rId1"/>
  </p:sldLayoutIdLst>
  <p:transition>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109" name="Google Shape;109;p50"/>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3600" b="1" i="0" u="none" strike="noStrike" cap="none">
                <a:solidFill>
                  <a:schemeClr val="dk1"/>
                </a:solidFill>
                <a:latin typeface="Arial"/>
                <a:ea typeface="Arial"/>
                <a:cs typeface="Arial"/>
                <a:sym typeface="Arial"/>
              </a:defRPr>
            </a:lvl1pPr>
            <a:lvl2pPr marR="0" lvl="1" algn="ctr" rtl="0">
              <a:spcBef>
                <a:spcPts val="0"/>
              </a:spcBef>
              <a:spcAft>
                <a:spcPts val="0"/>
              </a:spcAft>
              <a:buSzPts val="1400"/>
              <a:buNone/>
              <a:defRPr sz="3600" b="1" i="0" u="none" strike="noStrike" cap="none">
                <a:solidFill>
                  <a:schemeClr val="dk1"/>
                </a:solidFill>
                <a:latin typeface="Arial"/>
                <a:ea typeface="Arial"/>
                <a:cs typeface="Arial"/>
                <a:sym typeface="Arial"/>
              </a:defRPr>
            </a:lvl2pPr>
            <a:lvl3pPr marR="0" lvl="2" algn="ctr" rtl="0">
              <a:spcBef>
                <a:spcPts val="0"/>
              </a:spcBef>
              <a:spcAft>
                <a:spcPts val="0"/>
              </a:spcAft>
              <a:buSzPts val="1400"/>
              <a:buNone/>
              <a:defRPr sz="3600" b="1" i="0" u="none" strike="noStrike" cap="none">
                <a:solidFill>
                  <a:schemeClr val="dk1"/>
                </a:solidFill>
                <a:latin typeface="Arial"/>
                <a:ea typeface="Arial"/>
                <a:cs typeface="Arial"/>
                <a:sym typeface="Arial"/>
              </a:defRPr>
            </a:lvl3pPr>
            <a:lvl4pPr marR="0" lvl="3" algn="ctr" rtl="0">
              <a:spcBef>
                <a:spcPts val="0"/>
              </a:spcBef>
              <a:spcAft>
                <a:spcPts val="0"/>
              </a:spcAft>
              <a:buSzPts val="1400"/>
              <a:buNone/>
              <a:defRPr sz="3600" b="1" i="0" u="none" strike="noStrike" cap="none">
                <a:solidFill>
                  <a:schemeClr val="dk1"/>
                </a:solidFill>
                <a:latin typeface="Arial"/>
                <a:ea typeface="Arial"/>
                <a:cs typeface="Arial"/>
                <a:sym typeface="Arial"/>
              </a:defRPr>
            </a:lvl4pPr>
            <a:lvl5pPr marR="0" lvl="4" algn="ctr" rtl="0">
              <a:spcBef>
                <a:spcPts val="0"/>
              </a:spcBef>
              <a:spcAft>
                <a:spcPts val="0"/>
              </a:spcAft>
              <a:buSzPts val="1400"/>
              <a:buNone/>
              <a:defRPr sz="3600" b="1" i="0" u="none" strike="noStrike" cap="none">
                <a:solidFill>
                  <a:schemeClr val="dk1"/>
                </a:solidFill>
                <a:latin typeface="Arial"/>
                <a:ea typeface="Arial"/>
                <a:cs typeface="Arial"/>
                <a:sym typeface="Arial"/>
              </a:defRPr>
            </a:lvl5pPr>
            <a:lvl6pPr marR="0" lvl="5" algn="ctr" rtl="0">
              <a:spcBef>
                <a:spcPts val="0"/>
              </a:spcBef>
              <a:spcAft>
                <a:spcPts val="0"/>
              </a:spcAft>
              <a:buSzPts val="1400"/>
              <a:buNone/>
              <a:defRPr sz="3600" b="1" i="0" u="none" strike="noStrike" cap="none">
                <a:solidFill>
                  <a:schemeClr val="dk1"/>
                </a:solidFill>
                <a:latin typeface="Arial"/>
                <a:ea typeface="Arial"/>
                <a:cs typeface="Arial"/>
                <a:sym typeface="Arial"/>
              </a:defRPr>
            </a:lvl6pPr>
            <a:lvl7pPr marR="0" lvl="6" algn="ctr" rtl="0">
              <a:spcBef>
                <a:spcPts val="0"/>
              </a:spcBef>
              <a:spcAft>
                <a:spcPts val="0"/>
              </a:spcAft>
              <a:buSzPts val="1400"/>
              <a:buNone/>
              <a:defRPr sz="3600" b="1" i="0" u="none" strike="noStrike" cap="none">
                <a:solidFill>
                  <a:schemeClr val="dk1"/>
                </a:solidFill>
                <a:latin typeface="Arial"/>
                <a:ea typeface="Arial"/>
                <a:cs typeface="Arial"/>
                <a:sym typeface="Arial"/>
              </a:defRPr>
            </a:lvl7pPr>
            <a:lvl8pPr marR="0" lvl="7" algn="ctr" rtl="0">
              <a:spcBef>
                <a:spcPts val="0"/>
              </a:spcBef>
              <a:spcAft>
                <a:spcPts val="0"/>
              </a:spcAft>
              <a:buSzPts val="1400"/>
              <a:buNone/>
              <a:defRPr sz="3600" b="1" i="0" u="none" strike="noStrike" cap="none">
                <a:solidFill>
                  <a:schemeClr val="dk1"/>
                </a:solidFill>
                <a:latin typeface="Arial"/>
                <a:ea typeface="Arial"/>
                <a:cs typeface="Arial"/>
                <a:sym typeface="Arial"/>
              </a:defRPr>
            </a:lvl8pPr>
            <a:lvl9pPr marR="0" lvl="8" algn="ctr" rtl="0">
              <a:spcBef>
                <a:spcPts val="0"/>
              </a:spcBef>
              <a:spcAft>
                <a:spcPts val="0"/>
              </a:spcAft>
              <a:buSzPts val="1400"/>
              <a:buNone/>
              <a:defRPr sz="3600" b="1" i="0" u="none" strike="noStrike" cap="none">
                <a:solidFill>
                  <a:schemeClr val="dk1"/>
                </a:solidFill>
                <a:latin typeface="Arial"/>
                <a:ea typeface="Arial"/>
                <a:cs typeface="Arial"/>
                <a:sym typeface="Arial"/>
              </a:defRPr>
            </a:lvl9pPr>
          </a:lstStyle>
          <a:p>
            <a:endParaRPr/>
          </a:p>
        </p:txBody>
      </p:sp>
      <p:sp>
        <p:nvSpPr>
          <p:cNvPr id="110" name="Google Shape;110;p50"/>
          <p:cNvSpPr txBox="1">
            <a:spLocks noGrp="1"/>
          </p:cNvSpPr>
          <p:nvPr>
            <p:ph type="body" idx="1"/>
          </p:nvPr>
        </p:nvSpPr>
        <p:spPr>
          <a:xfrm>
            <a:off x="457200" y="1600200"/>
            <a:ext cx="8229600" cy="4525962"/>
          </a:xfrm>
          <a:prstGeom prst="rect">
            <a:avLst/>
          </a:prstGeom>
          <a:noFill/>
          <a:ln>
            <a:noFill/>
          </a:ln>
        </p:spPr>
        <p:txBody>
          <a:bodyPr spcFirstLastPara="1" wrap="square" lIns="91425" tIns="45700" rIns="91425" bIns="45700" anchor="t" anchorCtr="0">
            <a:noAutofit/>
          </a:bodyPr>
          <a:lstStyle>
            <a:lvl1pPr marL="457200" marR="0" lvl="0" indent="-406400" algn="l" rtl="0">
              <a:spcBef>
                <a:spcPts val="560"/>
              </a:spcBef>
              <a:spcAft>
                <a:spcPts val="0"/>
              </a:spcAft>
              <a:buClr>
                <a:schemeClr val="dk1"/>
              </a:buClr>
              <a:buSzPts val="2800"/>
              <a:buFont typeface="Arial"/>
              <a:buChar char="•"/>
              <a:defRPr sz="2800" b="0" i="0" u="none" strike="noStrike" cap="none">
                <a:solidFill>
                  <a:schemeClr val="dk1"/>
                </a:solidFill>
                <a:latin typeface="Times New Roman"/>
                <a:ea typeface="Times New Roman"/>
                <a:cs typeface="Times New Roman"/>
                <a:sym typeface="Times New Roman"/>
              </a:defRPr>
            </a:lvl1pPr>
            <a:lvl2pPr marL="914400" marR="0" lvl="1" indent="-381000" algn="l" rtl="0">
              <a:spcBef>
                <a:spcPts val="480"/>
              </a:spcBef>
              <a:spcAft>
                <a:spcPts val="0"/>
              </a:spcAft>
              <a:buClr>
                <a:schemeClr val="dk1"/>
              </a:buClr>
              <a:buSzPts val="2400"/>
              <a:buFont typeface="Arial"/>
              <a:buChar char="–"/>
              <a:defRPr sz="2400" b="0" i="0" u="none" strike="noStrike" cap="none">
                <a:solidFill>
                  <a:schemeClr val="dk1"/>
                </a:solidFill>
                <a:latin typeface="Times New Roman"/>
                <a:ea typeface="Times New Roman"/>
                <a:cs typeface="Times New Roman"/>
                <a:sym typeface="Times New Roman"/>
              </a:defRPr>
            </a:lvl2pPr>
            <a:lvl3pPr marL="1371600" marR="0" lvl="2" indent="-355600" algn="l" rtl="0">
              <a:spcBef>
                <a:spcPts val="400"/>
              </a:spcBef>
              <a:spcAft>
                <a:spcPts val="0"/>
              </a:spcAft>
              <a:buClr>
                <a:schemeClr val="dk1"/>
              </a:buClr>
              <a:buSzPts val="2000"/>
              <a:buFont typeface="Arial"/>
              <a:buChar char="•"/>
              <a:defRPr sz="2000" b="0" i="0" u="none" strike="noStrike" cap="none">
                <a:solidFill>
                  <a:schemeClr val="dk1"/>
                </a:solidFill>
                <a:latin typeface="Times New Roman"/>
                <a:ea typeface="Times New Roman"/>
                <a:cs typeface="Times New Roman"/>
                <a:sym typeface="Times New Roman"/>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Times New Roman"/>
                <a:ea typeface="Times New Roman"/>
                <a:cs typeface="Times New Roman"/>
                <a:sym typeface="Times New Roman"/>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Times New Roman"/>
                <a:ea typeface="Times New Roman"/>
                <a:cs typeface="Times New Roman"/>
                <a:sym typeface="Times New Roman"/>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11" name="Google Shape;111;p5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800" b="0" i="0" u="none">
                <a:solidFill>
                  <a:schemeClr val="dk1"/>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12" name="Google Shape;112;p5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800" b="0" i="0" u="none">
                <a:solidFill>
                  <a:schemeClr val="dk1"/>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13" name="Google Shape;113;p5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64" r:id="rId1"/>
  </p:sldLayoutIdLst>
  <p:transition>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9.pn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4.jpg"/><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0.xml"/><Relationship Id="rId1" Type="http://schemas.openxmlformats.org/officeDocument/2006/relationships/slideLayout" Target="../slideLayouts/slideLayout4.xml"/><Relationship Id="rId5" Type="http://schemas.openxmlformats.org/officeDocument/2006/relationships/image" Target="../media/image20.jpg"/><Relationship Id="rId4" Type="http://schemas.openxmlformats.org/officeDocument/2006/relationships/image" Target="../media/image19.jpg"/></Relationships>
</file>

<file path=ppt/slides/_rels/slide2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81"/>
        <p:cNvGrpSpPr/>
        <p:nvPr/>
      </p:nvGrpSpPr>
      <p:grpSpPr>
        <a:xfrm>
          <a:off x="0" y="0"/>
          <a:ext cx="0" cy="0"/>
          <a:chOff x="0" y="0"/>
          <a:chExt cx="0" cy="0"/>
        </a:xfrm>
      </p:grpSpPr>
      <p:sp>
        <p:nvSpPr>
          <p:cNvPr id="182" name="Google Shape;182;p1"/>
          <p:cNvSpPr/>
          <p:nvPr/>
        </p:nvSpPr>
        <p:spPr>
          <a:xfrm>
            <a:off x="0" y="2571744"/>
            <a:ext cx="9144000" cy="120032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1D1B10"/>
              </a:buClr>
              <a:buSzPts val="3600"/>
              <a:buFont typeface="Arial"/>
              <a:buNone/>
            </a:pPr>
            <a:r>
              <a:rPr lang="en-US" sz="3600" b="0" i="0" u="none" strike="noStrike" cap="none">
                <a:solidFill>
                  <a:srgbClr val="1D1B10"/>
                </a:solidFill>
                <a:latin typeface="Arial"/>
                <a:ea typeface="Arial"/>
                <a:cs typeface="Arial"/>
                <a:sym typeface="Arial"/>
              </a:rPr>
              <a:t>Membentuk Positioning Merek</a:t>
            </a:r>
            <a:endParaRPr sz="3600" b="0" i="0" u="none" strike="noStrike" cap="none">
              <a:solidFill>
                <a:srgbClr val="1D1B10"/>
              </a:solidFill>
              <a:latin typeface="Arial"/>
              <a:ea typeface="Arial"/>
              <a:cs typeface="Arial"/>
              <a:sym typeface="Arial"/>
            </a:endParaRPr>
          </a:p>
          <a:p>
            <a:pPr marL="0" marR="0" lvl="0" indent="0" algn="ctr" rtl="0">
              <a:lnSpc>
                <a:spcPct val="100000"/>
              </a:lnSpc>
              <a:spcBef>
                <a:spcPts val="0"/>
              </a:spcBef>
              <a:spcAft>
                <a:spcPts val="0"/>
              </a:spcAft>
              <a:buClr>
                <a:srgbClr val="002060"/>
              </a:buClr>
              <a:buSzPts val="3600"/>
              <a:buFont typeface="Cambria"/>
              <a:buNone/>
            </a:pPr>
            <a:r>
              <a:rPr lang="en-US" sz="3600" b="1" i="0" u="none" strike="noStrike" cap="none">
                <a:solidFill>
                  <a:srgbClr val="002060"/>
                </a:solidFill>
                <a:latin typeface="Cambria"/>
                <a:ea typeface="Cambria"/>
                <a:cs typeface="Cambria"/>
                <a:sym typeface="Cambria"/>
              </a:rPr>
              <a:t>PERTEMUAN KE 1</a:t>
            </a:r>
            <a:r>
              <a:rPr lang="en-US" sz="3600" b="1">
                <a:solidFill>
                  <a:srgbClr val="002060"/>
                </a:solidFill>
                <a:latin typeface="Cambria"/>
                <a:ea typeface="Cambria"/>
                <a:cs typeface="Cambria"/>
                <a:sym typeface="Cambria"/>
              </a:rPr>
              <a:t>4</a:t>
            </a:r>
            <a:endParaRPr sz="3600" b="0" i="0" u="none" strike="noStrike" cap="none">
              <a:solidFill>
                <a:srgbClr val="002060"/>
              </a:solidFill>
              <a:latin typeface="Cambria"/>
              <a:ea typeface="Cambria"/>
              <a:cs typeface="Cambria"/>
              <a:sym typeface="Cambria"/>
            </a:endParaRPr>
          </a:p>
        </p:txBody>
      </p:sp>
      <p:pic>
        <p:nvPicPr>
          <p:cNvPr id="183" name="Google Shape;183;p1" descr="D:\Picture\logo ibi small.gif"/>
          <p:cNvPicPr preferRelativeResize="0"/>
          <p:nvPr/>
        </p:nvPicPr>
        <p:blipFill rotWithShape="1">
          <a:blip r:embed="rId4">
            <a:alphaModFix/>
          </a:blip>
          <a:srcRect/>
          <a:stretch/>
        </p:blipFill>
        <p:spPr>
          <a:xfrm>
            <a:off x="7715250" y="142875"/>
            <a:ext cx="1244600" cy="1244600"/>
          </a:xfrm>
          <a:prstGeom prst="rect">
            <a:avLst/>
          </a:prstGeom>
          <a:noFill/>
          <a:ln>
            <a:noFill/>
          </a:ln>
        </p:spPr>
      </p:pic>
      <p:sp>
        <p:nvSpPr>
          <p:cNvPr id="184" name="Google Shape;184;p1"/>
          <p:cNvSpPr txBox="1"/>
          <p:nvPr/>
        </p:nvSpPr>
        <p:spPr>
          <a:xfrm>
            <a:off x="457200" y="6356350"/>
            <a:ext cx="21336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sz="1200" b="0" i="0" u="none" strike="noStrike" cap="none">
                <a:solidFill>
                  <a:schemeClr val="dk1"/>
                </a:solidFill>
                <a:latin typeface="Arial"/>
                <a:ea typeface="Arial"/>
                <a:cs typeface="Arial"/>
                <a:sym typeface="Arial"/>
              </a:rPr>
              <a:t>17/9/2015</a:t>
            </a:r>
            <a:endParaRPr/>
          </a:p>
        </p:txBody>
      </p:sp>
      <p:sp>
        <p:nvSpPr>
          <p:cNvPr id="185" name="Google Shape;185;p1"/>
          <p:cNvSpPr txBox="1"/>
          <p:nvPr/>
        </p:nvSpPr>
        <p:spPr>
          <a:xfrm>
            <a:off x="3124200" y="6356350"/>
            <a:ext cx="2895600" cy="365125"/>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200"/>
              <a:buFont typeface="Arial"/>
              <a:buNone/>
            </a:pPr>
            <a:r>
              <a:rPr lang="en-US" sz="1200" b="0" i="0" u="none" strike="noStrike" cap="none">
                <a:solidFill>
                  <a:schemeClr val="dk1"/>
                </a:solidFill>
                <a:latin typeface="Arial"/>
                <a:ea typeface="Arial"/>
                <a:cs typeface="Arial"/>
                <a:sym typeface="Arial"/>
              </a:rPr>
              <a:t>MAN1100445 Manajemen Pemasaran</a:t>
            </a:r>
            <a:endParaRPr/>
          </a:p>
          <a:p>
            <a:pPr marL="0" marR="0" lvl="0" indent="0" algn="l" rtl="0">
              <a:lnSpc>
                <a:spcPct val="100000"/>
              </a:lnSpc>
              <a:spcBef>
                <a:spcPts val="0"/>
              </a:spcBef>
              <a:spcAft>
                <a:spcPts val="0"/>
              </a:spcAft>
              <a:buNone/>
            </a:pPr>
            <a:endParaRPr sz="1200" b="0" i="0" u="none">
              <a:solidFill>
                <a:schemeClr val="dk1"/>
              </a:solidFill>
              <a:latin typeface="Arial"/>
              <a:ea typeface="Arial"/>
              <a:cs typeface="Arial"/>
              <a:sym typeface="Arial"/>
            </a:endParaRPr>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10"/>
          <p:cNvSpPr txBox="1">
            <a:spLocks noGrp="1"/>
          </p:cNvSpPr>
          <p:nvPr>
            <p:ph type="body" idx="1"/>
          </p:nvPr>
        </p:nvSpPr>
        <p:spPr>
          <a:xfrm>
            <a:off x="457200" y="1292225"/>
            <a:ext cx="8229600" cy="45259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Arial"/>
              <a:buNone/>
            </a:pPr>
            <a:r>
              <a:rPr lang="en-US" sz="2400" b="0" i="0" u="none" strike="noStrike" cap="none">
                <a:solidFill>
                  <a:schemeClr val="dk1"/>
                </a:solidFill>
                <a:latin typeface="Times New Roman"/>
                <a:ea typeface="Times New Roman"/>
                <a:cs typeface="Times New Roman"/>
                <a:sym typeface="Times New Roman"/>
              </a:rPr>
              <a:t>POD antara Adidas dengan Nike:</a:t>
            </a:r>
            <a:endParaRPr sz="2400" b="0" i="0" u="none" strike="noStrike" cap="none">
              <a:solidFill>
                <a:schemeClr val="dk1"/>
              </a:solidFill>
              <a:latin typeface="Times New Roman"/>
              <a:ea typeface="Times New Roman"/>
              <a:cs typeface="Times New Roman"/>
              <a:sym typeface="Times New Roman"/>
            </a:endParaRPr>
          </a:p>
          <a:p>
            <a:pPr marL="0" marR="0" lvl="0" indent="-152400" algn="l" rtl="0">
              <a:lnSpc>
                <a:spcPct val="100000"/>
              </a:lnSpc>
              <a:spcBef>
                <a:spcPts val="480"/>
              </a:spcBef>
              <a:spcAft>
                <a:spcPts val="0"/>
              </a:spcAft>
              <a:buClr>
                <a:schemeClr val="dk1"/>
              </a:buClr>
              <a:buSzPts val="2400"/>
              <a:buFont typeface="Calibri"/>
              <a:buAutoNum type="arabicPeriod"/>
            </a:pPr>
            <a:r>
              <a:rPr lang="en-US" sz="2400" b="0" i="0" u="none" strike="noStrike" cap="none">
                <a:solidFill>
                  <a:schemeClr val="dk1"/>
                </a:solidFill>
                <a:latin typeface="Times New Roman"/>
                <a:ea typeface="Times New Roman"/>
                <a:cs typeface="Times New Roman"/>
                <a:sym typeface="Times New Roman"/>
              </a:rPr>
              <a:t>Variasi dan perpaduan warna yang dilakukan oleh Nike lebih banyak sedangkanAdidas lebih sedikit dari series yang dikeluarkan.</a:t>
            </a:r>
            <a:endParaRPr/>
          </a:p>
          <a:p>
            <a:pPr marL="0" marR="0" lvl="0" indent="-152400" algn="l" rtl="0">
              <a:lnSpc>
                <a:spcPct val="100000"/>
              </a:lnSpc>
              <a:spcBef>
                <a:spcPts val="480"/>
              </a:spcBef>
              <a:spcAft>
                <a:spcPts val="0"/>
              </a:spcAft>
              <a:buClr>
                <a:schemeClr val="dk1"/>
              </a:buClr>
              <a:buSzPts val="2400"/>
              <a:buFont typeface="Calibri"/>
              <a:buAutoNum type="arabicPeriod"/>
            </a:pPr>
            <a:r>
              <a:rPr lang="en-US" sz="2400" b="0" i="0" u="none" strike="noStrike" cap="none">
                <a:solidFill>
                  <a:schemeClr val="dk1"/>
                </a:solidFill>
                <a:latin typeface="Times New Roman"/>
                <a:ea typeface="Times New Roman"/>
                <a:cs typeface="Times New Roman"/>
                <a:sym typeface="Times New Roman"/>
              </a:rPr>
              <a:t>Design yang ditonjolkan oleh produk yang dikeluarkan oleh masing masing Apparelrelative berbeda walaupun jenis sepaatu yang sama seperti sepatu lari dan sepatu bola.</a:t>
            </a:r>
            <a:endParaRPr/>
          </a:p>
          <a:p>
            <a:pPr marL="0" marR="0" lvl="0" indent="-152400" algn="l" rtl="0">
              <a:lnSpc>
                <a:spcPct val="100000"/>
              </a:lnSpc>
              <a:spcBef>
                <a:spcPts val="480"/>
              </a:spcBef>
              <a:spcAft>
                <a:spcPts val="0"/>
              </a:spcAft>
              <a:buClr>
                <a:schemeClr val="dk1"/>
              </a:buClr>
              <a:buSzPts val="2400"/>
              <a:buFont typeface="Calibri"/>
              <a:buAutoNum type="arabicPeriod"/>
            </a:pPr>
            <a:r>
              <a:rPr lang="en-US" sz="2400" b="0" i="0" u="none" strike="noStrike" cap="none">
                <a:solidFill>
                  <a:schemeClr val="dk1"/>
                </a:solidFill>
                <a:latin typeface="Times New Roman"/>
                <a:ea typeface="Times New Roman"/>
                <a:cs typeface="Times New Roman"/>
                <a:sym typeface="Times New Roman"/>
              </a:rPr>
              <a:t>Kelebihan yang ditonjolkan dari beberapa produk juga berbeda seperti bahan sepatu milik Adidas lebih menonjolkan kekohan sedangkan nike keringanan.</a:t>
            </a:r>
            <a:endParaRPr/>
          </a:p>
        </p:txBody>
      </p:sp>
      <p:sp>
        <p:nvSpPr>
          <p:cNvPr id="258" name="Google Shape;258;p10"/>
          <p:cNvSpPr txBox="1"/>
          <p:nvPr/>
        </p:nvSpPr>
        <p:spPr>
          <a:xfrm>
            <a:off x="457200" y="6356350"/>
            <a:ext cx="21336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sz="1200" b="0" i="0" u="none">
                <a:solidFill>
                  <a:schemeClr val="dk1"/>
                </a:solidFill>
                <a:latin typeface="Arial"/>
                <a:ea typeface="Arial"/>
                <a:cs typeface="Arial"/>
                <a:sym typeface="Arial"/>
              </a:rPr>
              <a:t>17/9/2015</a:t>
            </a:r>
            <a:endParaRPr/>
          </a:p>
        </p:txBody>
      </p:sp>
      <p:sp>
        <p:nvSpPr>
          <p:cNvPr id="259" name="Google Shape;259;p10"/>
          <p:cNvSpPr txBox="1"/>
          <p:nvPr/>
        </p:nvSpPr>
        <p:spPr>
          <a:xfrm>
            <a:off x="3124200" y="6356350"/>
            <a:ext cx="2895600" cy="365125"/>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200"/>
              <a:buFont typeface="Arial"/>
              <a:buNone/>
            </a:pPr>
            <a:r>
              <a:rPr lang="en-US" sz="1200" b="0" i="0" u="none">
                <a:solidFill>
                  <a:schemeClr val="dk1"/>
                </a:solidFill>
                <a:latin typeface="Arial"/>
                <a:ea typeface="Arial"/>
                <a:cs typeface="Arial"/>
                <a:sym typeface="Arial"/>
              </a:rPr>
              <a:t>Kode MK :</a:t>
            </a:r>
            <a:endParaRPr/>
          </a:p>
          <a:p>
            <a:pPr marL="0" marR="0" lvl="0" indent="0" algn="ctr" rtl="0">
              <a:lnSpc>
                <a:spcPct val="100000"/>
              </a:lnSpc>
              <a:spcBef>
                <a:spcPts val="0"/>
              </a:spcBef>
              <a:spcAft>
                <a:spcPts val="0"/>
              </a:spcAft>
              <a:buClr>
                <a:schemeClr val="dk1"/>
              </a:buClr>
              <a:buSzPts val="1200"/>
              <a:buFont typeface="Arial"/>
              <a:buNone/>
            </a:pPr>
            <a:r>
              <a:rPr lang="en-US" sz="1200" b="0" i="0" u="none">
                <a:solidFill>
                  <a:schemeClr val="dk1"/>
                </a:solidFill>
                <a:latin typeface="Arial"/>
                <a:ea typeface="Arial"/>
                <a:cs typeface="Arial"/>
                <a:sym typeface="Arial"/>
              </a:rPr>
              <a:t>MK :</a:t>
            </a:r>
            <a:endParaRPr/>
          </a:p>
        </p:txBody>
      </p:sp>
      <p:sp>
        <p:nvSpPr>
          <p:cNvPr id="260" name="Google Shape;260;p10"/>
          <p:cNvSpPr txBox="1"/>
          <p:nvPr/>
        </p:nvSpPr>
        <p:spPr>
          <a:xfrm>
            <a:off x="457200" y="609600"/>
            <a:ext cx="8229600" cy="684212"/>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2400"/>
              <a:buFont typeface="Arial"/>
              <a:buNone/>
            </a:pPr>
            <a:r>
              <a:rPr lang="en-US" sz="2400" b="1" i="0" u="none">
                <a:solidFill>
                  <a:schemeClr val="dk1"/>
                </a:solidFill>
                <a:latin typeface="Arial"/>
                <a:ea typeface="Arial"/>
                <a:cs typeface="Arial"/>
                <a:sym typeface="Arial"/>
              </a:rPr>
              <a:t>POP (Point of Parity) dan POD (Point of Different)</a:t>
            </a:r>
            <a:endParaRPr/>
          </a:p>
        </p:txBody>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2E4A434-334A-4F72-B583-39994BDF9840}"/>
              </a:ext>
            </a:extLst>
          </p:cNvPr>
          <p:cNvSpPr>
            <a:spLocks noGrp="1"/>
          </p:cNvSpPr>
          <p:nvPr>
            <p:ph type="body" idx="1"/>
          </p:nvPr>
        </p:nvSpPr>
        <p:spPr/>
        <p:txBody>
          <a:bodyPr/>
          <a:lstStyle/>
          <a:p>
            <a:pPr algn="ctr"/>
            <a:endParaRPr lang="en-US" sz="4400" dirty="0"/>
          </a:p>
          <a:p>
            <a:pPr algn="ctr"/>
            <a:r>
              <a:rPr lang="en-US" sz="4400"/>
              <a:t>TERIMAKASIH</a:t>
            </a:r>
          </a:p>
          <a:p>
            <a:pPr marL="114300" indent="0" algn="ctr">
              <a:buNone/>
            </a:pPr>
            <a:r>
              <a:rPr lang="en-US" sz="4400" dirty="0"/>
              <a:t>End For 13rd Meeting</a:t>
            </a:r>
            <a:endParaRPr lang="en-ID" sz="4400" dirty="0"/>
          </a:p>
        </p:txBody>
      </p:sp>
    </p:spTree>
    <p:extLst>
      <p:ext uri="{BB962C8B-B14F-4D97-AF65-F5344CB8AC3E}">
        <p14:creationId xmlns:p14="http://schemas.microsoft.com/office/powerpoint/2010/main" val="4048634827"/>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11"/>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3200"/>
              <a:buFont typeface="Arial"/>
              <a:buNone/>
            </a:pPr>
            <a:r>
              <a:rPr lang="en-US" sz="3200" b="1" i="0" u="none">
                <a:solidFill>
                  <a:schemeClr val="dk1"/>
                </a:solidFill>
                <a:latin typeface="Arial"/>
                <a:ea typeface="Arial"/>
                <a:cs typeface="Arial"/>
                <a:sym typeface="Arial"/>
              </a:rPr>
              <a:t>Mengembangkan Strategi Positioning</a:t>
            </a:r>
            <a:endParaRPr/>
          </a:p>
        </p:txBody>
      </p:sp>
      <p:sp>
        <p:nvSpPr>
          <p:cNvPr id="267" name="Google Shape;267;p11"/>
          <p:cNvSpPr txBox="1">
            <a:spLocks noGrp="1"/>
          </p:cNvSpPr>
          <p:nvPr>
            <p:ph type="body" idx="1"/>
          </p:nvPr>
        </p:nvSpPr>
        <p:spPr>
          <a:xfrm>
            <a:off x="609600" y="1524000"/>
            <a:ext cx="8229600" cy="50260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800"/>
              <a:buFont typeface="Arial"/>
              <a:buNone/>
            </a:pPr>
            <a:r>
              <a:rPr lang="en-US" sz="2800" b="1" i="0" u="none">
                <a:solidFill>
                  <a:schemeClr val="dk1"/>
                </a:solidFill>
                <a:latin typeface="Arial"/>
                <a:ea typeface="Arial"/>
                <a:cs typeface="Arial"/>
                <a:sym typeface="Arial"/>
              </a:rPr>
              <a:t>Cara-Cara Untuk dapat melakukan Positioning:</a:t>
            </a:r>
            <a:endParaRPr/>
          </a:p>
          <a:p>
            <a:pPr marL="0" marR="0" lvl="0" indent="-177800" algn="l" rtl="0">
              <a:lnSpc>
                <a:spcPct val="100000"/>
              </a:lnSpc>
              <a:spcBef>
                <a:spcPts val="560"/>
              </a:spcBef>
              <a:spcAft>
                <a:spcPts val="0"/>
              </a:spcAft>
              <a:buClr>
                <a:schemeClr val="dk1"/>
              </a:buClr>
              <a:buSzPts val="2800"/>
              <a:buFont typeface="Calibri"/>
              <a:buAutoNum type="arabicPeriod"/>
            </a:pPr>
            <a:r>
              <a:rPr lang="en-US" sz="2800" b="0" i="0" u="none">
                <a:solidFill>
                  <a:schemeClr val="dk1"/>
                </a:solidFill>
                <a:latin typeface="Arial"/>
                <a:ea typeface="Arial"/>
                <a:cs typeface="Arial"/>
                <a:sym typeface="Arial"/>
              </a:rPr>
              <a:t>Penentuan Keanggotaan Kategori</a:t>
            </a:r>
            <a:endParaRPr/>
          </a:p>
          <a:p>
            <a:pPr marL="0" marR="0" lvl="0" indent="-177800" algn="l" rtl="0">
              <a:lnSpc>
                <a:spcPct val="100000"/>
              </a:lnSpc>
              <a:spcBef>
                <a:spcPts val="560"/>
              </a:spcBef>
              <a:spcAft>
                <a:spcPts val="0"/>
              </a:spcAft>
              <a:buClr>
                <a:schemeClr val="dk1"/>
              </a:buClr>
              <a:buSzPts val="2800"/>
              <a:buFont typeface="Calibri"/>
              <a:buAutoNum type="arabicPeriod"/>
            </a:pPr>
            <a:r>
              <a:rPr lang="en-US" sz="2800" b="0" i="0" u="none">
                <a:solidFill>
                  <a:schemeClr val="dk1"/>
                </a:solidFill>
                <a:latin typeface="Arial"/>
                <a:ea typeface="Arial"/>
                <a:cs typeface="Arial"/>
                <a:sym typeface="Arial"/>
              </a:rPr>
              <a:t>Mendefinisikan asosiasi titik-perbedaan (POD) dan asosiasi titik-paritas (POP) dengan tepat </a:t>
            </a:r>
            <a:endParaRPr/>
          </a:p>
          <a:p>
            <a:pPr marL="0" marR="0" lvl="0" indent="-177800" algn="l" rtl="0">
              <a:lnSpc>
                <a:spcPct val="100000"/>
              </a:lnSpc>
              <a:spcBef>
                <a:spcPts val="560"/>
              </a:spcBef>
              <a:spcAft>
                <a:spcPts val="0"/>
              </a:spcAft>
              <a:buClr>
                <a:schemeClr val="dk1"/>
              </a:buClr>
              <a:buSzPts val="2800"/>
              <a:buFont typeface="Calibri"/>
              <a:buAutoNum type="arabicPeriod"/>
            </a:pPr>
            <a:r>
              <a:rPr lang="en-US" sz="2800" b="0" i="0" u="none">
                <a:solidFill>
                  <a:schemeClr val="dk1"/>
                </a:solidFill>
                <a:latin typeface="Arial"/>
                <a:ea typeface="Arial"/>
                <a:cs typeface="Arial"/>
                <a:sym typeface="Arial"/>
              </a:rPr>
              <a:t>Menetapkan keanggotaan kategori</a:t>
            </a:r>
            <a:endParaRPr/>
          </a:p>
          <a:p>
            <a:pPr marL="0" marR="0" lvl="0" indent="-177800" algn="l" rtl="0">
              <a:lnSpc>
                <a:spcPct val="100000"/>
              </a:lnSpc>
              <a:spcBef>
                <a:spcPts val="560"/>
              </a:spcBef>
              <a:spcAft>
                <a:spcPts val="0"/>
              </a:spcAft>
              <a:buClr>
                <a:schemeClr val="dk1"/>
              </a:buClr>
              <a:buSzPts val="2800"/>
              <a:buFont typeface="Calibri"/>
              <a:buAutoNum type="arabicPeriod"/>
            </a:pPr>
            <a:r>
              <a:rPr lang="en-US" sz="2800" b="0" i="0" u="none">
                <a:solidFill>
                  <a:schemeClr val="dk1"/>
                </a:solidFill>
                <a:latin typeface="Arial"/>
                <a:ea typeface="Arial"/>
                <a:cs typeface="Arial"/>
                <a:sym typeface="Arial"/>
              </a:rPr>
              <a:t>Memilih POD dan POP</a:t>
            </a:r>
            <a:endParaRPr/>
          </a:p>
          <a:p>
            <a:pPr marL="0" marR="0" lvl="0" indent="-177800" algn="l" rtl="0">
              <a:lnSpc>
                <a:spcPct val="100000"/>
              </a:lnSpc>
              <a:spcBef>
                <a:spcPts val="560"/>
              </a:spcBef>
              <a:spcAft>
                <a:spcPts val="0"/>
              </a:spcAft>
              <a:buClr>
                <a:schemeClr val="dk1"/>
              </a:buClr>
              <a:buSzPts val="2800"/>
              <a:buFont typeface="Calibri"/>
              <a:buAutoNum type="arabicPeriod"/>
            </a:pPr>
            <a:r>
              <a:rPr lang="en-US" sz="2800" b="0" i="0" u="none">
                <a:solidFill>
                  <a:schemeClr val="dk1"/>
                </a:solidFill>
                <a:latin typeface="Arial"/>
                <a:ea typeface="Arial"/>
                <a:cs typeface="Arial"/>
                <a:sym typeface="Arial"/>
              </a:rPr>
              <a:t>Menciptakan POD dan POP</a:t>
            </a:r>
            <a:endParaRPr/>
          </a:p>
        </p:txBody>
      </p:sp>
      <p:sp>
        <p:nvSpPr>
          <p:cNvPr id="268" name="Google Shape;268;p11"/>
          <p:cNvSpPr txBox="1"/>
          <p:nvPr/>
        </p:nvSpPr>
        <p:spPr>
          <a:xfrm>
            <a:off x="457200" y="6356350"/>
            <a:ext cx="21336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b="0" i="0" u="none">
                <a:solidFill>
                  <a:schemeClr val="dk1"/>
                </a:solidFill>
                <a:latin typeface="Arial"/>
                <a:ea typeface="Arial"/>
                <a:cs typeface="Arial"/>
                <a:sym typeface="Arial"/>
              </a:rPr>
              <a:t>*</a:t>
            </a:r>
            <a:endParaRPr/>
          </a:p>
        </p:txBody>
      </p:sp>
      <p:sp>
        <p:nvSpPr>
          <p:cNvPr id="269" name="Google Shape;269;p11"/>
          <p:cNvSpPr txBox="1"/>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Calibri"/>
              <a:buNone/>
            </a:pPr>
            <a:fld id="{00000000-1234-1234-1234-123412341234}" type="slidenum">
              <a:rPr lang="en-US" sz="1200" b="0" i="0" u="none">
                <a:solidFill>
                  <a:srgbClr val="898989"/>
                </a:solidFill>
                <a:latin typeface="Calibri"/>
                <a:ea typeface="Calibri"/>
                <a:cs typeface="Calibri"/>
                <a:sym typeface="Calibri"/>
              </a:rPr>
              <a:t>12</a:t>
            </a:fld>
            <a:endParaRPr/>
          </a:p>
        </p:txBody>
      </p:sp>
      <p:sp>
        <p:nvSpPr>
          <p:cNvPr id="270" name="Google Shape;270;p11"/>
          <p:cNvSpPr txBox="1"/>
          <p:nvPr/>
        </p:nvSpPr>
        <p:spPr>
          <a:xfrm>
            <a:off x="3124200" y="6356350"/>
            <a:ext cx="28956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b="0" i="0" u="none">
                <a:solidFill>
                  <a:schemeClr val="dk1"/>
                </a:solidFill>
                <a:latin typeface="Arial"/>
                <a:ea typeface="Arial"/>
                <a:cs typeface="Arial"/>
                <a:sym typeface="Arial"/>
              </a:rPr>
              <a:t>MAN1100445 Manajemen Pemasaran</a:t>
            </a:r>
            <a:endParaRPr/>
          </a:p>
        </p:txBody>
      </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12"/>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3600"/>
              <a:buFont typeface="Arial"/>
              <a:buNone/>
            </a:pPr>
            <a:r>
              <a:rPr lang="en-US" sz="3600" b="1" i="0" u="none">
                <a:solidFill>
                  <a:schemeClr val="dk1"/>
                </a:solidFill>
                <a:latin typeface="Arial"/>
                <a:ea typeface="Arial"/>
                <a:cs typeface="Arial"/>
                <a:sym typeface="Arial"/>
              </a:rPr>
              <a:t>Strategi Diferensiasi</a:t>
            </a:r>
            <a:endParaRPr/>
          </a:p>
        </p:txBody>
      </p:sp>
      <p:sp>
        <p:nvSpPr>
          <p:cNvPr id="277" name="Google Shape;277;p12"/>
          <p:cNvSpPr txBox="1">
            <a:spLocks noGrp="1"/>
          </p:cNvSpPr>
          <p:nvPr>
            <p:ph type="body" idx="1"/>
          </p:nvPr>
        </p:nvSpPr>
        <p:spPr>
          <a:xfrm>
            <a:off x="457200" y="1527175"/>
            <a:ext cx="8229600" cy="2663825"/>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2400"/>
              <a:buFont typeface="Arial"/>
              <a:buChar char="•"/>
            </a:pPr>
            <a:r>
              <a:rPr lang="en-US" sz="2400" b="0" i="0" u="none">
                <a:solidFill>
                  <a:schemeClr val="dk1"/>
                </a:solidFill>
                <a:latin typeface="Arial"/>
                <a:ea typeface="Arial"/>
                <a:cs typeface="Arial"/>
                <a:sym typeface="Arial"/>
              </a:rPr>
              <a:t>Keunggulan kompetitif : kemampuan perusahaan untuk bekerja dalam satu atau lebih cara yang tidak dapat atau tidak akan disamai oleh pesaing </a:t>
            </a:r>
            <a:r>
              <a:rPr lang="en-US" sz="2400" b="1" i="0" u="none">
                <a:solidFill>
                  <a:schemeClr val="dk1"/>
                </a:solidFill>
                <a:latin typeface="Arial"/>
                <a:ea typeface="Arial"/>
                <a:cs typeface="Arial"/>
                <a:sym typeface="Arial"/>
              </a:rPr>
              <a:t>(Michael Porter)</a:t>
            </a:r>
            <a:endParaRPr/>
          </a:p>
          <a:p>
            <a:pPr marL="342900" marR="0" lvl="0" indent="-342900" algn="l" rtl="0">
              <a:lnSpc>
                <a:spcPct val="100000"/>
              </a:lnSpc>
              <a:spcBef>
                <a:spcPts val="480"/>
              </a:spcBef>
              <a:spcAft>
                <a:spcPts val="0"/>
              </a:spcAft>
              <a:buClr>
                <a:schemeClr val="dk1"/>
              </a:buClr>
              <a:buSzPts val="2400"/>
              <a:buFont typeface="Arial"/>
              <a:buChar char="•"/>
            </a:pPr>
            <a:r>
              <a:rPr lang="en-US" sz="2400" b="0" i="0" u="none">
                <a:solidFill>
                  <a:schemeClr val="dk1"/>
                </a:solidFill>
                <a:latin typeface="Arial"/>
                <a:ea typeface="Arial"/>
                <a:cs typeface="Arial"/>
                <a:sym typeface="Arial"/>
              </a:rPr>
              <a:t>Keunggulan kompetitif harus bertahan lama</a:t>
            </a:r>
            <a:endParaRPr/>
          </a:p>
          <a:p>
            <a:pPr marL="342900" marR="0" lvl="0" indent="-342900" algn="l" rtl="0">
              <a:lnSpc>
                <a:spcPct val="100000"/>
              </a:lnSpc>
              <a:spcBef>
                <a:spcPts val="480"/>
              </a:spcBef>
              <a:spcAft>
                <a:spcPts val="0"/>
              </a:spcAft>
              <a:buClr>
                <a:schemeClr val="dk1"/>
              </a:buClr>
              <a:buSzPts val="2400"/>
              <a:buFont typeface="Arial"/>
              <a:buChar char="•"/>
            </a:pPr>
            <a:r>
              <a:rPr lang="en-US" sz="2400" b="0" i="0" u="none">
                <a:solidFill>
                  <a:schemeClr val="dk1"/>
                </a:solidFill>
                <a:latin typeface="Arial"/>
                <a:ea typeface="Arial"/>
                <a:cs typeface="Arial"/>
                <a:sym typeface="Arial"/>
              </a:rPr>
              <a:t>Keunggulan kompetitif diterjemahkan menjadi keunggulan pelanggan</a:t>
            </a:r>
            <a:endParaRPr/>
          </a:p>
        </p:txBody>
      </p:sp>
      <p:sp>
        <p:nvSpPr>
          <p:cNvPr id="278" name="Google Shape;278;p12"/>
          <p:cNvSpPr txBox="1"/>
          <p:nvPr/>
        </p:nvSpPr>
        <p:spPr>
          <a:xfrm>
            <a:off x="457200" y="6356350"/>
            <a:ext cx="21336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b="0" i="0" u="none">
                <a:solidFill>
                  <a:schemeClr val="dk1"/>
                </a:solidFill>
                <a:latin typeface="Arial"/>
                <a:ea typeface="Arial"/>
                <a:cs typeface="Arial"/>
                <a:sym typeface="Arial"/>
              </a:rPr>
              <a:t>*</a:t>
            </a:r>
            <a:endParaRPr/>
          </a:p>
        </p:txBody>
      </p:sp>
      <p:sp>
        <p:nvSpPr>
          <p:cNvPr id="279" name="Google Shape;279;p12"/>
          <p:cNvSpPr txBox="1"/>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Calibri"/>
              <a:buNone/>
            </a:pPr>
            <a:fld id="{00000000-1234-1234-1234-123412341234}" type="slidenum">
              <a:rPr lang="en-US" sz="1200" b="0" i="0" u="none">
                <a:solidFill>
                  <a:srgbClr val="898989"/>
                </a:solidFill>
                <a:latin typeface="Calibri"/>
                <a:ea typeface="Calibri"/>
                <a:cs typeface="Calibri"/>
                <a:sym typeface="Calibri"/>
              </a:rPr>
              <a:t>13</a:t>
            </a:fld>
            <a:endParaRPr/>
          </a:p>
        </p:txBody>
      </p:sp>
      <p:sp>
        <p:nvSpPr>
          <p:cNvPr id="280" name="Google Shape;280;p12"/>
          <p:cNvSpPr txBox="1"/>
          <p:nvPr/>
        </p:nvSpPr>
        <p:spPr>
          <a:xfrm>
            <a:off x="3124200" y="6356350"/>
            <a:ext cx="28956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b="0" i="0" u="none">
                <a:solidFill>
                  <a:schemeClr val="dk1"/>
                </a:solidFill>
                <a:latin typeface="Arial"/>
                <a:ea typeface="Arial"/>
                <a:cs typeface="Arial"/>
                <a:sym typeface="Arial"/>
              </a:rPr>
              <a:t>MAN1100445 Manajemen Pemasaran</a:t>
            </a:r>
            <a:endParaRPr/>
          </a:p>
        </p:txBody>
      </p:sp>
      <p:pic>
        <p:nvPicPr>
          <p:cNvPr id="281" name="Google Shape;281;p12"/>
          <p:cNvPicPr preferRelativeResize="0"/>
          <p:nvPr/>
        </p:nvPicPr>
        <p:blipFill rotWithShape="1">
          <a:blip r:embed="rId3">
            <a:alphaModFix/>
          </a:blip>
          <a:srcRect l="12500" t="28378" r="8331" b="38467"/>
          <a:stretch/>
        </p:blipFill>
        <p:spPr>
          <a:xfrm>
            <a:off x="4992687" y="4059237"/>
            <a:ext cx="3121025" cy="755650"/>
          </a:xfrm>
          <a:prstGeom prst="rect">
            <a:avLst/>
          </a:prstGeom>
          <a:noFill/>
          <a:ln>
            <a:noFill/>
          </a:ln>
        </p:spPr>
      </p:pic>
      <p:pic>
        <p:nvPicPr>
          <p:cNvPr id="282" name="Google Shape;282;p12"/>
          <p:cNvPicPr preferRelativeResize="0"/>
          <p:nvPr/>
        </p:nvPicPr>
        <p:blipFill rotWithShape="1">
          <a:blip r:embed="rId4">
            <a:alphaModFix/>
          </a:blip>
          <a:srcRect l="6666" t="33332" r="5000" b="35553"/>
          <a:stretch/>
        </p:blipFill>
        <p:spPr>
          <a:xfrm>
            <a:off x="892175" y="4127500"/>
            <a:ext cx="2940050" cy="776287"/>
          </a:xfrm>
          <a:prstGeom prst="rect">
            <a:avLst/>
          </a:prstGeom>
          <a:noFill/>
          <a:ln>
            <a:noFill/>
          </a:ln>
        </p:spPr>
      </p:pic>
      <p:pic>
        <p:nvPicPr>
          <p:cNvPr id="283" name="Google Shape;283;p12"/>
          <p:cNvPicPr preferRelativeResize="0"/>
          <p:nvPr/>
        </p:nvPicPr>
        <p:blipFill rotWithShape="1">
          <a:blip r:embed="rId5">
            <a:alphaModFix/>
          </a:blip>
          <a:srcRect l="2499" t="33703" r="3332" b="32220"/>
          <a:stretch/>
        </p:blipFill>
        <p:spPr>
          <a:xfrm>
            <a:off x="2362200" y="4903787"/>
            <a:ext cx="4419600" cy="900112"/>
          </a:xfrm>
          <a:prstGeom prst="rect">
            <a:avLst/>
          </a:prstGeom>
          <a:noFill/>
          <a:ln>
            <a:noFill/>
          </a:ln>
        </p:spPr>
      </p:pic>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13"/>
          <p:cNvSpPr txBox="1">
            <a:spLocks noGrp="1"/>
          </p:cNvSpPr>
          <p:nvPr>
            <p:ph type="body" idx="1"/>
          </p:nvPr>
        </p:nvSpPr>
        <p:spPr>
          <a:xfrm>
            <a:off x="381000" y="304800"/>
            <a:ext cx="8382000" cy="45259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100"/>
              <a:buFont typeface="Arial"/>
              <a:buNone/>
            </a:pPr>
            <a:r>
              <a:rPr lang="en-US" sz="2100" b="0" i="0" u="none" strike="noStrike" cap="none">
                <a:solidFill>
                  <a:schemeClr val="dk1"/>
                </a:solidFill>
                <a:latin typeface="Arial"/>
                <a:ea typeface="Arial"/>
                <a:cs typeface="Arial"/>
                <a:sym typeface="Arial"/>
              </a:rPr>
              <a:t>Dimensi diferensiasi :</a:t>
            </a:r>
            <a:endParaRPr/>
          </a:p>
          <a:p>
            <a:pPr marL="354012" marR="0" lvl="1" indent="-263523" algn="l" rtl="0">
              <a:lnSpc>
                <a:spcPct val="100000"/>
              </a:lnSpc>
              <a:spcBef>
                <a:spcPts val="420"/>
              </a:spcBef>
              <a:spcAft>
                <a:spcPts val="0"/>
              </a:spcAft>
              <a:buClr>
                <a:schemeClr val="dk1"/>
              </a:buClr>
              <a:buSzPts val="2100"/>
              <a:buFont typeface="Calibri"/>
              <a:buAutoNum type="arabicPeriod"/>
            </a:pPr>
            <a:r>
              <a:rPr lang="en-US" sz="2100" b="0" i="0" u="none" strike="noStrike" cap="none">
                <a:solidFill>
                  <a:schemeClr val="dk1"/>
                </a:solidFill>
                <a:latin typeface="Arial"/>
                <a:ea typeface="Arial"/>
                <a:cs typeface="Arial"/>
                <a:sym typeface="Arial"/>
              </a:rPr>
              <a:t>Diferensiasi personel : Perusahaan dapat memperoleh keunggulan bersaing yang kuat dengan mempekerjakan dan melatih orang-orang lebih baik. Personalia yang terlatih menunjukkan enam karakteristik, kemampuan : memiliki keahlian dan pengetahuan yang diperlukan. Kesopanan , ramah, menghormati dan penuh perhatian. Kreadibilitas, dapat dipercaya. Dapat diandalkan, memberikan pelayanan serta konsisten dan akurat. Cepat tanggap, cepat menanggapi permintaan dan permasalahan konsumen. Komunikasi, berusaha memahami pelanggan dan berkomunikasi dengan jelas. </a:t>
            </a:r>
            <a:endParaRPr/>
          </a:p>
        </p:txBody>
      </p:sp>
      <p:sp>
        <p:nvSpPr>
          <p:cNvPr id="289" name="Google Shape;289;p13"/>
          <p:cNvSpPr txBox="1"/>
          <p:nvPr/>
        </p:nvSpPr>
        <p:spPr>
          <a:xfrm>
            <a:off x="457200" y="6356350"/>
            <a:ext cx="21336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sz="1200" b="0" i="0" u="none">
                <a:solidFill>
                  <a:schemeClr val="dk1"/>
                </a:solidFill>
                <a:latin typeface="Arial"/>
                <a:ea typeface="Arial"/>
                <a:cs typeface="Arial"/>
                <a:sym typeface="Arial"/>
              </a:rPr>
              <a:t>17/9/2015</a:t>
            </a:r>
            <a:endParaRPr/>
          </a:p>
        </p:txBody>
      </p:sp>
      <p:sp>
        <p:nvSpPr>
          <p:cNvPr id="290" name="Google Shape;290;p13"/>
          <p:cNvSpPr txBox="1"/>
          <p:nvPr/>
        </p:nvSpPr>
        <p:spPr>
          <a:xfrm>
            <a:off x="3124200" y="6356350"/>
            <a:ext cx="2895600" cy="365125"/>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200"/>
              <a:buFont typeface="Arial"/>
              <a:buNone/>
            </a:pPr>
            <a:r>
              <a:rPr lang="en-US" sz="1200" b="0" i="0" u="none">
                <a:solidFill>
                  <a:schemeClr val="dk1"/>
                </a:solidFill>
                <a:latin typeface="Arial"/>
                <a:ea typeface="Arial"/>
                <a:cs typeface="Arial"/>
                <a:sym typeface="Arial"/>
              </a:rPr>
              <a:t>Kode MK :</a:t>
            </a:r>
            <a:endParaRPr/>
          </a:p>
          <a:p>
            <a:pPr marL="0" marR="0" lvl="0" indent="0" algn="ctr" rtl="0">
              <a:lnSpc>
                <a:spcPct val="100000"/>
              </a:lnSpc>
              <a:spcBef>
                <a:spcPts val="0"/>
              </a:spcBef>
              <a:spcAft>
                <a:spcPts val="0"/>
              </a:spcAft>
              <a:buClr>
                <a:schemeClr val="dk1"/>
              </a:buClr>
              <a:buSzPts val="1200"/>
              <a:buFont typeface="Arial"/>
              <a:buNone/>
            </a:pPr>
            <a:r>
              <a:rPr lang="en-US" sz="1200" b="0" i="0" u="none">
                <a:solidFill>
                  <a:schemeClr val="dk1"/>
                </a:solidFill>
                <a:latin typeface="Arial"/>
                <a:ea typeface="Arial"/>
                <a:cs typeface="Arial"/>
                <a:sym typeface="Arial"/>
              </a:rPr>
              <a:t>MK :</a:t>
            </a:r>
            <a:endParaRPr/>
          </a:p>
        </p:txBody>
      </p:sp>
      <p:pic>
        <p:nvPicPr>
          <p:cNvPr id="291" name="Google Shape;291;p13"/>
          <p:cNvPicPr preferRelativeResize="0"/>
          <p:nvPr/>
        </p:nvPicPr>
        <p:blipFill rotWithShape="1">
          <a:blip r:embed="rId3">
            <a:alphaModFix/>
          </a:blip>
          <a:srcRect/>
          <a:stretch/>
        </p:blipFill>
        <p:spPr>
          <a:xfrm>
            <a:off x="5791200" y="4184650"/>
            <a:ext cx="2246312" cy="1790700"/>
          </a:xfrm>
          <a:prstGeom prst="rect">
            <a:avLst/>
          </a:prstGeom>
          <a:noFill/>
          <a:ln>
            <a:noFill/>
          </a:ln>
        </p:spPr>
      </p:pic>
      <p:pic>
        <p:nvPicPr>
          <p:cNvPr id="292" name="Google Shape;292;p13"/>
          <p:cNvPicPr preferRelativeResize="0"/>
          <p:nvPr/>
        </p:nvPicPr>
        <p:blipFill rotWithShape="1">
          <a:blip r:embed="rId4">
            <a:alphaModFix/>
          </a:blip>
          <a:srcRect/>
          <a:stretch/>
        </p:blipFill>
        <p:spPr>
          <a:xfrm>
            <a:off x="1143000" y="4181475"/>
            <a:ext cx="4191000" cy="1533525"/>
          </a:xfrm>
          <a:prstGeom prst="rect">
            <a:avLst/>
          </a:prstGeom>
          <a:noFill/>
          <a:ln>
            <a:noFill/>
          </a:ln>
        </p:spPr>
      </p:pic>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14"/>
          <p:cNvSpPr txBox="1">
            <a:spLocks noGrp="1"/>
          </p:cNvSpPr>
          <p:nvPr>
            <p:ph type="body" idx="1"/>
          </p:nvPr>
        </p:nvSpPr>
        <p:spPr>
          <a:xfrm>
            <a:off x="304800" y="228600"/>
            <a:ext cx="8229600" cy="5899150"/>
          </a:xfrm>
          <a:prstGeom prst="rect">
            <a:avLst/>
          </a:prstGeom>
          <a:noFill/>
          <a:ln>
            <a:noFill/>
          </a:ln>
        </p:spPr>
        <p:txBody>
          <a:bodyPr spcFirstLastPara="1" wrap="square" lIns="91425" tIns="45700" rIns="91425" bIns="45700" anchor="t" anchorCtr="0">
            <a:noAutofit/>
          </a:bodyPr>
          <a:lstStyle/>
          <a:p>
            <a:pPr marL="0" marR="0" lvl="1" indent="0" algn="l" rtl="0">
              <a:lnSpc>
                <a:spcPct val="100000"/>
              </a:lnSpc>
              <a:spcBef>
                <a:spcPts val="0"/>
              </a:spcBef>
              <a:spcAft>
                <a:spcPts val="0"/>
              </a:spcAft>
              <a:buClr>
                <a:schemeClr val="dk1"/>
              </a:buClr>
              <a:buSzPts val="2000"/>
              <a:buFont typeface="Arial"/>
              <a:buNone/>
            </a:pPr>
            <a:r>
              <a:rPr lang="en-US" sz="2000" b="0" i="0" u="none" strike="noStrike" cap="none">
                <a:solidFill>
                  <a:schemeClr val="dk1"/>
                </a:solidFill>
                <a:latin typeface="Arial"/>
                <a:ea typeface="Arial"/>
                <a:cs typeface="Arial"/>
                <a:sym typeface="Arial"/>
              </a:rPr>
              <a:t>Diferensiasi saluran: </a:t>
            </a:r>
            <a:endParaRPr/>
          </a:p>
          <a:p>
            <a:pPr marL="0" marR="0" lvl="1" indent="0" algn="l" rtl="0">
              <a:lnSpc>
                <a:spcPct val="100000"/>
              </a:lnSpc>
              <a:spcBef>
                <a:spcPts val="400"/>
              </a:spcBef>
              <a:spcAft>
                <a:spcPts val="0"/>
              </a:spcAft>
              <a:buClr>
                <a:schemeClr val="dk1"/>
              </a:buClr>
              <a:buSzPts val="2000"/>
              <a:buFont typeface="Arial"/>
              <a:buNone/>
            </a:pPr>
            <a:r>
              <a:rPr lang="en-US" sz="2000" b="0" i="0" u="none" strike="noStrike" cap="none">
                <a:solidFill>
                  <a:schemeClr val="dk1"/>
                </a:solidFill>
                <a:latin typeface="Arial"/>
                <a:ea typeface="Arial"/>
                <a:cs typeface="Arial"/>
                <a:sym typeface="Arial"/>
              </a:rPr>
              <a:t>Perusahan –perusahaan dapat mencapai keunggulan bersaing melalui cara mereka merancang saluran distribusi, terutama yang menyangkut jangkauan, keahlian, dan kinerja saluran saluran tersebut.</a:t>
            </a:r>
            <a:endParaRPr/>
          </a:p>
          <a:p>
            <a:pPr marL="0" marR="0" lvl="1" indent="0" algn="l" rtl="0">
              <a:lnSpc>
                <a:spcPct val="100000"/>
              </a:lnSpc>
              <a:spcBef>
                <a:spcPts val="400"/>
              </a:spcBef>
              <a:spcAft>
                <a:spcPts val="0"/>
              </a:spcAft>
              <a:buClr>
                <a:schemeClr val="dk1"/>
              </a:buClr>
              <a:buSzPts val="2000"/>
              <a:buFont typeface="Arial"/>
              <a:buNone/>
            </a:pPr>
            <a:endParaRPr sz="2000" b="0" i="0" u="none" strike="noStrike" cap="none">
              <a:solidFill>
                <a:schemeClr val="dk1"/>
              </a:solidFill>
              <a:latin typeface="Arial"/>
              <a:ea typeface="Arial"/>
              <a:cs typeface="Arial"/>
              <a:sym typeface="Arial"/>
            </a:endParaRPr>
          </a:p>
          <a:p>
            <a:pPr marL="0" marR="0" lvl="1" indent="0" algn="l" rtl="0">
              <a:lnSpc>
                <a:spcPct val="100000"/>
              </a:lnSpc>
              <a:spcBef>
                <a:spcPts val="400"/>
              </a:spcBef>
              <a:spcAft>
                <a:spcPts val="0"/>
              </a:spcAft>
              <a:buClr>
                <a:schemeClr val="dk1"/>
              </a:buClr>
              <a:buSzPts val="2000"/>
              <a:buFont typeface="Arial"/>
              <a:buNone/>
            </a:pPr>
            <a:endParaRPr sz="2000" b="0" i="0" u="none" strike="noStrike" cap="none">
              <a:solidFill>
                <a:schemeClr val="dk1"/>
              </a:solidFill>
              <a:latin typeface="Arial"/>
              <a:ea typeface="Arial"/>
              <a:cs typeface="Arial"/>
              <a:sym typeface="Arial"/>
            </a:endParaRPr>
          </a:p>
          <a:p>
            <a:pPr marL="0" marR="0" lvl="1" indent="0" algn="l" rtl="0">
              <a:lnSpc>
                <a:spcPct val="100000"/>
              </a:lnSpc>
              <a:spcBef>
                <a:spcPts val="400"/>
              </a:spcBef>
              <a:spcAft>
                <a:spcPts val="0"/>
              </a:spcAft>
              <a:buClr>
                <a:schemeClr val="dk1"/>
              </a:buClr>
              <a:buSzPts val="2000"/>
              <a:buFont typeface="Arial"/>
              <a:buNone/>
            </a:pPr>
            <a:endParaRPr sz="2000" b="0" i="0" u="none" strike="noStrike" cap="none">
              <a:solidFill>
                <a:schemeClr val="dk1"/>
              </a:solidFill>
              <a:latin typeface="Arial"/>
              <a:ea typeface="Arial"/>
              <a:cs typeface="Arial"/>
              <a:sym typeface="Arial"/>
            </a:endParaRPr>
          </a:p>
          <a:p>
            <a:pPr marL="0" marR="0" lvl="1" indent="0" algn="l" rtl="0">
              <a:lnSpc>
                <a:spcPct val="100000"/>
              </a:lnSpc>
              <a:spcBef>
                <a:spcPts val="400"/>
              </a:spcBef>
              <a:spcAft>
                <a:spcPts val="0"/>
              </a:spcAft>
              <a:buClr>
                <a:schemeClr val="dk1"/>
              </a:buClr>
              <a:buSzPts val="2000"/>
              <a:buFont typeface="Arial"/>
              <a:buNone/>
            </a:pPr>
            <a:endParaRPr sz="2000" b="0" i="0" u="none" strike="noStrike" cap="none">
              <a:solidFill>
                <a:schemeClr val="dk1"/>
              </a:solidFill>
              <a:latin typeface="Arial"/>
              <a:ea typeface="Arial"/>
              <a:cs typeface="Arial"/>
              <a:sym typeface="Arial"/>
            </a:endParaRPr>
          </a:p>
          <a:p>
            <a:pPr marL="0" marR="0" lvl="1" indent="0" algn="l" rtl="0">
              <a:lnSpc>
                <a:spcPct val="100000"/>
              </a:lnSpc>
              <a:spcBef>
                <a:spcPts val="400"/>
              </a:spcBef>
              <a:spcAft>
                <a:spcPts val="0"/>
              </a:spcAft>
              <a:buClr>
                <a:schemeClr val="dk1"/>
              </a:buClr>
              <a:buSzPts val="2000"/>
              <a:buFont typeface="Arial"/>
              <a:buNone/>
            </a:pPr>
            <a:r>
              <a:rPr lang="en-US" sz="2000" b="0" i="0" u="none" strike="noStrike" cap="none">
                <a:solidFill>
                  <a:schemeClr val="dk1"/>
                </a:solidFill>
                <a:latin typeface="Arial"/>
                <a:ea typeface="Arial"/>
                <a:cs typeface="Arial"/>
                <a:sym typeface="Arial"/>
              </a:rPr>
              <a:t>Diferensiasi citra : </a:t>
            </a:r>
            <a:endParaRPr/>
          </a:p>
          <a:p>
            <a:pPr marL="0" marR="0" lvl="1" indent="0" algn="l" rtl="0">
              <a:lnSpc>
                <a:spcPct val="100000"/>
              </a:lnSpc>
              <a:spcBef>
                <a:spcPts val="400"/>
              </a:spcBef>
              <a:spcAft>
                <a:spcPts val="0"/>
              </a:spcAft>
              <a:buClr>
                <a:schemeClr val="dk1"/>
              </a:buClr>
              <a:buSzPts val="2000"/>
              <a:buFont typeface="Arial"/>
              <a:buNone/>
            </a:pPr>
            <a:r>
              <a:rPr lang="en-US" sz="2000" b="0" i="0" u="none" strike="noStrike" cap="none">
                <a:solidFill>
                  <a:schemeClr val="dk1"/>
                </a:solidFill>
                <a:latin typeface="Arial"/>
                <a:ea typeface="Arial"/>
                <a:cs typeface="Arial"/>
                <a:sym typeface="Arial"/>
              </a:rPr>
              <a:t>Para pembeli memiliki tanggapan berbeda terhadap citra perusahaan atau merek. Identitas dan citra perlu dibedakan. Identitas terdiri dari berbagai cara yang dimaksudkan oleh perusahaan untuk mengidentifikasi atau memposisikan diri atau produknya. </a:t>
            </a:r>
            <a:endParaRPr sz="2800" b="0" i="0" u="none" strike="noStrike" cap="none">
              <a:solidFill>
                <a:schemeClr val="dk1"/>
              </a:solidFill>
              <a:latin typeface="Times New Roman"/>
              <a:ea typeface="Times New Roman"/>
              <a:cs typeface="Times New Roman"/>
              <a:sym typeface="Times New Roman"/>
            </a:endParaRPr>
          </a:p>
          <a:p>
            <a:pPr marL="342900" marR="0" lvl="0" indent="-165100" algn="l" rtl="0">
              <a:spcBef>
                <a:spcPts val="560"/>
              </a:spcBef>
              <a:spcAft>
                <a:spcPts val="0"/>
              </a:spcAft>
              <a:buClr>
                <a:schemeClr val="dk1"/>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p:txBody>
      </p:sp>
      <p:sp>
        <p:nvSpPr>
          <p:cNvPr id="298" name="Google Shape;298;p14"/>
          <p:cNvSpPr txBox="1"/>
          <p:nvPr/>
        </p:nvSpPr>
        <p:spPr>
          <a:xfrm>
            <a:off x="457200" y="6356350"/>
            <a:ext cx="21336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sz="1200" b="0" i="0" u="none">
                <a:solidFill>
                  <a:schemeClr val="dk1"/>
                </a:solidFill>
                <a:latin typeface="Arial"/>
                <a:ea typeface="Arial"/>
                <a:cs typeface="Arial"/>
                <a:sym typeface="Arial"/>
              </a:rPr>
              <a:t>17/9/2015</a:t>
            </a:r>
            <a:endParaRPr/>
          </a:p>
        </p:txBody>
      </p:sp>
      <p:sp>
        <p:nvSpPr>
          <p:cNvPr id="299" name="Google Shape;299;p14"/>
          <p:cNvSpPr txBox="1"/>
          <p:nvPr/>
        </p:nvSpPr>
        <p:spPr>
          <a:xfrm>
            <a:off x="3124200" y="6356350"/>
            <a:ext cx="2895600" cy="365125"/>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200"/>
              <a:buFont typeface="Arial"/>
              <a:buNone/>
            </a:pPr>
            <a:r>
              <a:rPr lang="en-US" sz="1200" b="0" i="0" u="none">
                <a:solidFill>
                  <a:schemeClr val="dk1"/>
                </a:solidFill>
                <a:latin typeface="Arial"/>
                <a:ea typeface="Arial"/>
                <a:cs typeface="Arial"/>
                <a:sym typeface="Arial"/>
              </a:rPr>
              <a:t>Kode MK :</a:t>
            </a:r>
            <a:endParaRPr/>
          </a:p>
          <a:p>
            <a:pPr marL="0" marR="0" lvl="0" indent="0" algn="ctr" rtl="0">
              <a:lnSpc>
                <a:spcPct val="100000"/>
              </a:lnSpc>
              <a:spcBef>
                <a:spcPts val="0"/>
              </a:spcBef>
              <a:spcAft>
                <a:spcPts val="0"/>
              </a:spcAft>
              <a:buClr>
                <a:schemeClr val="dk1"/>
              </a:buClr>
              <a:buSzPts val="1200"/>
              <a:buFont typeface="Arial"/>
              <a:buNone/>
            </a:pPr>
            <a:r>
              <a:rPr lang="en-US" sz="1200" b="0" i="0" u="none">
                <a:solidFill>
                  <a:schemeClr val="dk1"/>
                </a:solidFill>
                <a:latin typeface="Arial"/>
                <a:ea typeface="Arial"/>
                <a:cs typeface="Arial"/>
                <a:sym typeface="Arial"/>
              </a:rPr>
              <a:t>MK :</a:t>
            </a:r>
            <a:endParaRPr/>
          </a:p>
        </p:txBody>
      </p:sp>
      <p:pic>
        <p:nvPicPr>
          <p:cNvPr id="300" name="Google Shape;300;p14"/>
          <p:cNvPicPr preferRelativeResize="0"/>
          <p:nvPr/>
        </p:nvPicPr>
        <p:blipFill rotWithShape="1">
          <a:blip r:embed="rId3">
            <a:alphaModFix/>
          </a:blip>
          <a:srcRect/>
          <a:stretch/>
        </p:blipFill>
        <p:spPr>
          <a:xfrm>
            <a:off x="4179887" y="1600200"/>
            <a:ext cx="3363912" cy="1257300"/>
          </a:xfrm>
          <a:prstGeom prst="rect">
            <a:avLst/>
          </a:prstGeom>
          <a:noFill/>
          <a:ln>
            <a:noFill/>
          </a:ln>
        </p:spPr>
      </p:pic>
      <p:pic>
        <p:nvPicPr>
          <p:cNvPr id="301" name="Google Shape;301;p14"/>
          <p:cNvPicPr preferRelativeResize="0"/>
          <p:nvPr/>
        </p:nvPicPr>
        <p:blipFill rotWithShape="1">
          <a:blip r:embed="rId4">
            <a:alphaModFix/>
          </a:blip>
          <a:srcRect/>
          <a:stretch/>
        </p:blipFill>
        <p:spPr>
          <a:xfrm>
            <a:off x="762000" y="1735137"/>
            <a:ext cx="2978150" cy="1108075"/>
          </a:xfrm>
          <a:prstGeom prst="rect">
            <a:avLst/>
          </a:prstGeom>
          <a:noFill/>
          <a:ln>
            <a:noFill/>
          </a:ln>
        </p:spPr>
      </p:pic>
      <p:pic>
        <p:nvPicPr>
          <p:cNvPr id="302" name="Google Shape;302;p14"/>
          <p:cNvPicPr preferRelativeResize="0"/>
          <p:nvPr/>
        </p:nvPicPr>
        <p:blipFill rotWithShape="1">
          <a:blip r:embed="rId5">
            <a:alphaModFix/>
          </a:blip>
          <a:srcRect/>
          <a:stretch/>
        </p:blipFill>
        <p:spPr>
          <a:xfrm>
            <a:off x="6946900" y="4152900"/>
            <a:ext cx="1739900" cy="2476500"/>
          </a:xfrm>
          <a:prstGeom prst="rect">
            <a:avLst/>
          </a:prstGeom>
          <a:noFill/>
          <a:ln>
            <a:noFill/>
          </a:ln>
        </p:spPr>
      </p:pic>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15"/>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2800"/>
              <a:buFont typeface="Arial"/>
              <a:buNone/>
            </a:pPr>
            <a:r>
              <a:rPr lang="en-US" sz="2800" b="1" i="0" u="none">
                <a:solidFill>
                  <a:schemeClr val="dk1"/>
                </a:solidFill>
                <a:latin typeface="Arial"/>
                <a:ea typeface="Arial"/>
                <a:cs typeface="Arial"/>
                <a:sym typeface="Arial"/>
              </a:rPr>
              <a:t>Siklus Hidup Produk: Pandangan Strategis</a:t>
            </a:r>
            <a:endParaRPr/>
          </a:p>
        </p:txBody>
      </p:sp>
      <p:sp>
        <p:nvSpPr>
          <p:cNvPr id="309" name="Google Shape;309;p15"/>
          <p:cNvSpPr txBox="1">
            <a:spLocks noGrp="1"/>
          </p:cNvSpPr>
          <p:nvPr>
            <p:ph type="body" idx="1"/>
          </p:nvPr>
        </p:nvSpPr>
        <p:spPr>
          <a:xfrm>
            <a:off x="457200" y="1447800"/>
            <a:ext cx="8229600" cy="4267200"/>
          </a:xfrm>
          <a:prstGeom prst="rect">
            <a:avLst/>
          </a:prstGeom>
          <a:noFill/>
          <a:ln>
            <a:noFill/>
          </a:ln>
        </p:spPr>
        <p:txBody>
          <a:bodyPr spcFirstLastPara="1" wrap="square" lIns="91425" tIns="45700" rIns="91425" bIns="45700" anchor="t" anchorCtr="0">
            <a:noAutofit/>
          </a:bodyPr>
          <a:lstStyle/>
          <a:p>
            <a:pPr marL="514350" marR="0" lvl="0" indent="-514350" algn="l" rtl="0">
              <a:lnSpc>
                <a:spcPct val="100000"/>
              </a:lnSpc>
              <a:spcBef>
                <a:spcPts val="0"/>
              </a:spcBef>
              <a:spcAft>
                <a:spcPts val="0"/>
              </a:spcAft>
              <a:buClr>
                <a:schemeClr val="dk1"/>
              </a:buClr>
              <a:buSzPts val="2400"/>
              <a:buFont typeface="Calibri"/>
              <a:buAutoNum type="arabicPeriod"/>
            </a:pPr>
            <a:r>
              <a:rPr lang="en-US" sz="2400" b="0" i="0" u="none">
                <a:solidFill>
                  <a:schemeClr val="dk1"/>
                </a:solidFill>
                <a:latin typeface="Arial"/>
                <a:ea typeface="Arial"/>
                <a:cs typeface="Arial"/>
                <a:sym typeface="Arial"/>
              </a:rPr>
              <a:t>Produk Mempunyai Usia yang terbatas</a:t>
            </a:r>
            <a:endParaRPr/>
          </a:p>
          <a:p>
            <a:pPr marL="514350" marR="0" lvl="0" indent="-514350" algn="l" rtl="0">
              <a:lnSpc>
                <a:spcPct val="100000"/>
              </a:lnSpc>
              <a:spcBef>
                <a:spcPts val="480"/>
              </a:spcBef>
              <a:spcAft>
                <a:spcPts val="0"/>
              </a:spcAft>
              <a:buClr>
                <a:schemeClr val="dk1"/>
              </a:buClr>
              <a:buSzPts val="2400"/>
              <a:buFont typeface="Calibri"/>
              <a:buAutoNum type="arabicPeriod"/>
            </a:pPr>
            <a:r>
              <a:rPr lang="en-US" sz="2400" b="0" i="0" u="none">
                <a:solidFill>
                  <a:schemeClr val="dk1"/>
                </a:solidFill>
                <a:latin typeface="Arial"/>
                <a:ea typeface="Arial"/>
                <a:cs typeface="Arial"/>
                <a:sym typeface="Arial"/>
              </a:rPr>
              <a:t>Penjualan produk melalui tahapan berbeda-beda. Setiap tahap mempunyai tantangan, peluang dan masalah yang berbeda bagi penjual</a:t>
            </a:r>
            <a:endParaRPr/>
          </a:p>
          <a:p>
            <a:pPr marL="514350" marR="0" lvl="0" indent="-514350" algn="l" rtl="0">
              <a:lnSpc>
                <a:spcPct val="100000"/>
              </a:lnSpc>
              <a:spcBef>
                <a:spcPts val="480"/>
              </a:spcBef>
              <a:spcAft>
                <a:spcPts val="0"/>
              </a:spcAft>
              <a:buClr>
                <a:schemeClr val="dk1"/>
              </a:buClr>
              <a:buSzPts val="2400"/>
              <a:buFont typeface="Calibri"/>
              <a:buAutoNum type="arabicPeriod"/>
            </a:pPr>
            <a:r>
              <a:rPr lang="en-US" sz="2400" b="0" i="0" u="none">
                <a:solidFill>
                  <a:schemeClr val="dk1"/>
                </a:solidFill>
                <a:latin typeface="Arial"/>
                <a:ea typeface="Arial"/>
                <a:cs typeface="Arial"/>
                <a:sym typeface="Arial"/>
              </a:rPr>
              <a:t>Laba naik dan turun pada berbagai tahap siklus hidup produk</a:t>
            </a:r>
            <a:endParaRPr/>
          </a:p>
          <a:p>
            <a:pPr marL="514350" marR="0" lvl="0" indent="-514350" algn="l" rtl="0">
              <a:lnSpc>
                <a:spcPct val="100000"/>
              </a:lnSpc>
              <a:spcBef>
                <a:spcPts val="480"/>
              </a:spcBef>
              <a:spcAft>
                <a:spcPts val="0"/>
              </a:spcAft>
              <a:buClr>
                <a:schemeClr val="dk1"/>
              </a:buClr>
              <a:buSzPts val="2400"/>
              <a:buFont typeface="Calibri"/>
              <a:buAutoNum type="arabicPeriod"/>
            </a:pPr>
            <a:r>
              <a:rPr lang="en-US" sz="2400" b="0" i="0" u="none">
                <a:solidFill>
                  <a:schemeClr val="dk1"/>
                </a:solidFill>
                <a:latin typeface="Arial"/>
                <a:ea typeface="Arial"/>
                <a:cs typeface="Arial"/>
                <a:sym typeface="Arial"/>
              </a:rPr>
              <a:t>Produk memerlukan strategi pemasaran, keuangan, manufaktur, pembelian dan SDM yang berbeda dalam setiap tahap siklus hidup</a:t>
            </a:r>
            <a:endParaRPr/>
          </a:p>
        </p:txBody>
      </p:sp>
      <p:sp>
        <p:nvSpPr>
          <p:cNvPr id="310" name="Google Shape;310;p15"/>
          <p:cNvSpPr txBox="1"/>
          <p:nvPr/>
        </p:nvSpPr>
        <p:spPr>
          <a:xfrm>
            <a:off x="457200" y="6356350"/>
            <a:ext cx="21336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b="0" i="0" u="none">
                <a:solidFill>
                  <a:schemeClr val="dk1"/>
                </a:solidFill>
                <a:latin typeface="Arial"/>
                <a:ea typeface="Arial"/>
                <a:cs typeface="Arial"/>
                <a:sym typeface="Arial"/>
              </a:rPr>
              <a:t>*</a:t>
            </a:r>
            <a:endParaRPr/>
          </a:p>
        </p:txBody>
      </p:sp>
      <p:sp>
        <p:nvSpPr>
          <p:cNvPr id="311" name="Google Shape;311;p15"/>
          <p:cNvSpPr txBox="1"/>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Calibri"/>
              <a:buNone/>
            </a:pPr>
            <a:fld id="{00000000-1234-1234-1234-123412341234}" type="slidenum">
              <a:rPr lang="en-US" sz="1200" b="0" i="0" u="none">
                <a:solidFill>
                  <a:srgbClr val="898989"/>
                </a:solidFill>
                <a:latin typeface="Calibri"/>
                <a:ea typeface="Calibri"/>
                <a:cs typeface="Calibri"/>
                <a:sym typeface="Calibri"/>
              </a:rPr>
              <a:t>16</a:t>
            </a:fld>
            <a:endParaRPr/>
          </a:p>
        </p:txBody>
      </p:sp>
      <p:sp>
        <p:nvSpPr>
          <p:cNvPr id="312" name="Google Shape;312;p15"/>
          <p:cNvSpPr txBox="1"/>
          <p:nvPr/>
        </p:nvSpPr>
        <p:spPr>
          <a:xfrm>
            <a:off x="3124200" y="6356350"/>
            <a:ext cx="28956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b="0" i="0" u="none">
                <a:solidFill>
                  <a:schemeClr val="dk1"/>
                </a:solidFill>
                <a:latin typeface="Arial"/>
                <a:ea typeface="Arial"/>
                <a:cs typeface="Arial"/>
                <a:sym typeface="Arial"/>
              </a:rPr>
              <a:t>MAN1100445 Manajemen Pemasaran</a:t>
            </a:r>
            <a:endParaRPr/>
          </a:p>
        </p:txBody>
      </p:sp>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16"/>
          <p:cNvSpPr txBox="1">
            <a:spLocks noGrp="1"/>
          </p:cNvSpPr>
          <p:nvPr>
            <p:ph type="title"/>
          </p:nvPr>
        </p:nvSpPr>
        <p:spPr>
          <a:xfrm>
            <a:off x="469900" y="182562"/>
            <a:ext cx="8229600" cy="1036637"/>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2800"/>
              <a:buFont typeface="Arial"/>
              <a:buNone/>
            </a:pPr>
            <a:r>
              <a:rPr lang="en-US" sz="2800" b="1" i="0" u="none">
                <a:solidFill>
                  <a:schemeClr val="dk1"/>
                </a:solidFill>
                <a:latin typeface="Arial"/>
                <a:ea typeface="Arial"/>
                <a:cs typeface="Arial"/>
                <a:sym typeface="Arial"/>
              </a:rPr>
              <a:t>Gambaran Siklus Hidup Produk</a:t>
            </a:r>
            <a:endParaRPr/>
          </a:p>
        </p:txBody>
      </p:sp>
      <p:pic>
        <p:nvPicPr>
          <p:cNvPr id="319" name="Google Shape;319;p16" descr="C:\Users\Acer\Contacts\Desktop\IMG_20140729_0011.jpg"/>
          <p:cNvPicPr preferRelativeResize="0"/>
          <p:nvPr/>
        </p:nvPicPr>
        <p:blipFill rotWithShape="1">
          <a:blip r:embed="rId3">
            <a:alphaModFix/>
          </a:blip>
          <a:srcRect/>
          <a:stretch/>
        </p:blipFill>
        <p:spPr>
          <a:xfrm>
            <a:off x="762000" y="1066800"/>
            <a:ext cx="7418387" cy="5091112"/>
          </a:xfrm>
          <a:prstGeom prst="rect">
            <a:avLst/>
          </a:prstGeom>
          <a:noFill/>
          <a:ln>
            <a:noFill/>
          </a:ln>
        </p:spPr>
      </p:pic>
      <p:sp>
        <p:nvSpPr>
          <p:cNvPr id="320" name="Google Shape;320;p16"/>
          <p:cNvSpPr txBox="1"/>
          <p:nvPr/>
        </p:nvSpPr>
        <p:spPr>
          <a:xfrm>
            <a:off x="457200" y="6356350"/>
            <a:ext cx="21336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b="0" i="0" u="none">
                <a:solidFill>
                  <a:schemeClr val="dk1"/>
                </a:solidFill>
                <a:latin typeface="Arial"/>
                <a:ea typeface="Arial"/>
                <a:cs typeface="Arial"/>
                <a:sym typeface="Arial"/>
              </a:rPr>
              <a:t>*</a:t>
            </a:r>
            <a:endParaRPr/>
          </a:p>
        </p:txBody>
      </p:sp>
      <p:sp>
        <p:nvSpPr>
          <p:cNvPr id="321" name="Google Shape;321;p16"/>
          <p:cNvSpPr txBox="1"/>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Calibri"/>
              <a:buNone/>
            </a:pPr>
            <a:fld id="{00000000-1234-1234-1234-123412341234}" type="slidenum">
              <a:rPr lang="en-US" sz="1200" b="0" i="0" u="none">
                <a:solidFill>
                  <a:srgbClr val="898989"/>
                </a:solidFill>
                <a:latin typeface="Calibri"/>
                <a:ea typeface="Calibri"/>
                <a:cs typeface="Calibri"/>
                <a:sym typeface="Calibri"/>
              </a:rPr>
              <a:t>17</a:t>
            </a:fld>
            <a:endParaRPr/>
          </a:p>
        </p:txBody>
      </p:sp>
      <p:sp>
        <p:nvSpPr>
          <p:cNvPr id="322" name="Google Shape;322;p16"/>
          <p:cNvSpPr txBox="1"/>
          <p:nvPr/>
        </p:nvSpPr>
        <p:spPr>
          <a:xfrm>
            <a:off x="3124200" y="6356350"/>
            <a:ext cx="28956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b="0" i="0" u="none">
                <a:solidFill>
                  <a:schemeClr val="dk1"/>
                </a:solidFill>
                <a:latin typeface="Arial"/>
                <a:ea typeface="Arial"/>
                <a:cs typeface="Arial"/>
                <a:sym typeface="Arial"/>
              </a:rPr>
              <a:t>MAN1100445 Manajemen Pemasaran</a:t>
            </a:r>
            <a:endParaRPr/>
          </a:p>
        </p:txBody>
      </p:sp>
    </p:spTree>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17"/>
          <p:cNvSpPr txBox="1"/>
          <p:nvPr/>
        </p:nvSpPr>
        <p:spPr>
          <a:xfrm>
            <a:off x="457200" y="6356350"/>
            <a:ext cx="21336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r>
              <a:rPr lang="en-US" sz="1800" b="0" i="0" u="none">
                <a:solidFill>
                  <a:schemeClr val="dk1"/>
                </a:solidFill>
                <a:latin typeface="Calibri"/>
                <a:ea typeface="Calibri"/>
                <a:cs typeface="Calibri"/>
                <a:sym typeface="Calibri"/>
              </a:rPr>
              <a:t>17/9/2015</a:t>
            </a:r>
            <a:endParaRPr/>
          </a:p>
        </p:txBody>
      </p:sp>
      <p:sp>
        <p:nvSpPr>
          <p:cNvPr id="328" name="Google Shape;328;p17"/>
          <p:cNvSpPr txBox="1"/>
          <p:nvPr/>
        </p:nvSpPr>
        <p:spPr>
          <a:xfrm>
            <a:off x="3124200" y="6356350"/>
            <a:ext cx="28956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r>
              <a:rPr lang="en-US" sz="1800" b="0" i="0" u="none">
                <a:solidFill>
                  <a:schemeClr val="dk1"/>
                </a:solidFill>
                <a:latin typeface="Calibri"/>
                <a:ea typeface="Calibri"/>
                <a:cs typeface="Calibri"/>
                <a:sym typeface="Calibri"/>
              </a:rPr>
              <a:t>Kode MK : MK :</a:t>
            </a:r>
            <a:endParaRPr/>
          </a:p>
        </p:txBody>
      </p:sp>
      <p:pic>
        <p:nvPicPr>
          <p:cNvPr id="329" name="Google Shape;329;p17" descr="C:\Users\Acer\Contacts\Desktop\IMG_20140729_0012.jpg"/>
          <p:cNvPicPr preferRelativeResize="0"/>
          <p:nvPr/>
        </p:nvPicPr>
        <p:blipFill rotWithShape="1">
          <a:blip r:embed="rId3">
            <a:alphaModFix/>
          </a:blip>
          <a:srcRect l="34545" t="14285" r="31816"/>
          <a:stretch/>
        </p:blipFill>
        <p:spPr>
          <a:xfrm>
            <a:off x="3810000" y="2971800"/>
            <a:ext cx="5029200" cy="3262312"/>
          </a:xfrm>
          <a:prstGeom prst="rect">
            <a:avLst/>
          </a:prstGeom>
          <a:noFill/>
          <a:ln>
            <a:noFill/>
          </a:ln>
        </p:spPr>
      </p:pic>
      <p:pic>
        <p:nvPicPr>
          <p:cNvPr id="330" name="Google Shape;330;p17" descr="C:\Users\Acer\Contacts\Desktop\IMG_20140729_0012.jpg"/>
          <p:cNvPicPr preferRelativeResize="0"/>
          <p:nvPr/>
        </p:nvPicPr>
        <p:blipFill rotWithShape="1">
          <a:blip r:embed="rId3">
            <a:alphaModFix/>
          </a:blip>
          <a:srcRect t="19860" r="66450" b="-1032"/>
          <a:stretch/>
        </p:blipFill>
        <p:spPr>
          <a:xfrm>
            <a:off x="727075" y="76200"/>
            <a:ext cx="4911725" cy="3024187"/>
          </a:xfrm>
          <a:prstGeom prst="rect">
            <a:avLst/>
          </a:prstGeom>
          <a:noFill/>
          <a:ln>
            <a:noFill/>
          </a:ln>
        </p:spPr>
      </p:pic>
    </p:spTree>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18"/>
          <p:cNvSpPr txBox="1"/>
          <p:nvPr/>
        </p:nvSpPr>
        <p:spPr>
          <a:xfrm>
            <a:off x="457200" y="6356350"/>
            <a:ext cx="21336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r>
              <a:rPr lang="en-US" sz="1800" b="0" i="0" u="none">
                <a:solidFill>
                  <a:schemeClr val="dk1"/>
                </a:solidFill>
                <a:latin typeface="Calibri"/>
                <a:ea typeface="Calibri"/>
                <a:cs typeface="Calibri"/>
                <a:sym typeface="Calibri"/>
              </a:rPr>
              <a:t>17/9/2015</a:t>
            </a:r>
            <a:endParaRPr/>
          </a:p>
        </p:txBody>
      </p:sp>
      <p:sp>
        <p:nvSpPr>
          <p:cNvPr id="336" name="Google Shape;336;p18"/>
          <p:cNvSpPr txBox="1"/>
          <p:nvPr/>
        </p:nvSpPr>
        <p:spPr>
          <a:xfrm>
            <a:off x="3124200" y="6356350"/>
            <a:ext cx="28956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r>
              <a:rPr lang="en-US" sz="1800" b="0" i="0" u="none">
                <a:solidFill>
                  <a:schemeClr val="dk1"/>
                </a:solidFill>
                <a:latin typeface="Calibri"/>
                <a:ea typeface="Calibri"/>
                <a:cs typeface="Calibri"/>
                <a:sym typeface="Calibri"/>
              </a:rPr>
              <a:t>Kode MK : MK :</a:t>
            </a:r>
            <a:endParaRPr/>
          </a:p>
        </p:txBody>
      </p:sp>
      <p:pic>
        <p:nvPicPr>
          <p:cNvPr id="337" name="Google Shape;337;p18" descr="C:\Users\Acer\Contacts\Desktop\IMG_20140729_0012.jpg"/>
          <p:cNvPicPr preferRelativeResize="0"/>
          <p:nvPr/>
        </p:nvPicPr>
        <p:blipFill rotWithShape="1">
          <a:blip r:embed="rId3">
            <a:alphaModFix/>
          </a:blip>
          <a:srcRect l="69090" t="14860"/>
          <a:stretch/>
        </p:blipFill>
        <p:spPr>
          <a:xfrm>
            <a:off x="1528762" y="1143000"/>
            <a:ext cx="5759450" cy="4038600"/>
          </a:xfrm>
          <a:prstGeom prst="rect">
            <a:avLst/>
          </a:prstGeom>
          <a:noFill/>
          <a:ln>
            <a:noFill/>
          </a:ln>
        </p:spPr>
      </p:pic>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2"/>
          <p:cNvSpPr txBox="1">
            <a:spLocks noGrp="1"/>
          </p:cNvSpPr>
          <p:nvPr>
            <p:ph type="body" idx="1"/>
          </p:nvPr>
        </p:nvSpPr>
        <p:spPr>
          <a:xfrm>
            <a:off x="457200" y="1600200"/>
            <a:ext cx="8229600" cy="4525962"/>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2800"/>
              <a:buFont typeface="Arial"/>
              <a:buChar char="•"/>
            </a:pPr>
            <a:r>
              <a:rPr lang="en-US" sz="2800" b="0" i="0" u="none" strike="noStrike" cap="none">
                <a:solidFill>
                  <a:schemeClr val="dk1"/>
                </a:solidFill>
                <a:latin typeface="Times New Roman"/>
                <a:ea typeface="Times New Roman"/>
                <a:cs typeface="Times New Roman"/>
                <a:sym typeface="Times New Roman"/>
              </a:rPr>
              <a:t>Mahasiswa mampu mengembangkan dan mengkomunikasikan berbagai strategi positioning, diferensiasi dan siklus hidup produk</a:t>
            </a:r>
            <a:endParaRPr/>
          </a:p>
        </p:txBody>
      </p:sp>
      <p:sp>
        <p:nvSpPr>
          <p:cNvPr id="191" name="Google Shape;191;p2"/>
          <p:cNvSpPr txBox="1"/>
          <p:nvPr/>
        </p:nvSpPr>
        <p:spPr>
          <a:xfrm>
            <a:off x="457200" y="6356350"/>
            <a:ext cx="21336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sz="1200" b="0" i="0" u="none">
                <a:solidFill>
                  <a:schemeClr val="dk1"/>
                </a:solidFill>
                <a:latin typeface="Arial"/>
                <a:ea typeface="Arial"/>
                <a:cs typeface="Arial"/>
                <a:sym typeface="Arial"/>
              </a:rPr>
              <a:t>17/9/2015</a:t>
            </a:r>
            <a:endParaRPr/>
          </a:p>
        </p:txBody>
      </p:sp>
      <p:sp>
        <p:nvSpPr>
          <p:cNvPr id="192" name="Google Shape;192;p2"/>
          <p:cNvSpPr txBox="1"/>
          <p:nvPr/>
        </p:nvSpPr>
        <p:spPr>
          <a:xfrm>
            <a:off x="3124200" y="6356350"/>
            <a:ext cx="2895600" cy="365125"/>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200"/>
              <a:buFont typeface="Arial"/>
              <a:buNone/>
            </a:pPr>
            <a:r>
              <a:rPr lang="en-US" sz="1200" b="0" i="0" u="none">
                <a:solidFill>
                  <a:schemeClr val="dk1"/>
                </a:solidFill>
                <a:latin typeface="Arial"/>
                <a:ea typeface="Arial"/>
                <a:cs typeface="Arial"/>
                <a:sym typeface="Arial"/>
              </a:rPr>
              <a:t>Kode MK :</a:t>
            </a:r>
            <a:endParaRPr/>
          </a:p>
          <a:p>
            <a:pPr marL="0" marR="0" lvl="0" indent="0" algn="ctr" rtl="0">
              <a:lnSpc>
                <a:spcPct val="100000"/>
              </a:lnSpc>
              <a:spcBef>
                <a:spcPts val="0"/>
              </a:spcBef>
              <a:spcAft>
                <a:spcPts val="0"/>
              </a:spcAft>
              <a:buClr>
                <a:schemeClr val="dk1"/>
              </a:buClr>
              <a:buSzPts val="1200"/>
              <a:buFont typeface="Arial"/>
              <a:buNone/>
            </a:pPr>
            <a:r>
              <a:rPr lang="en-US" sz="1200" b="0" i="0" u="none">
                <a:solidFill>
                  <a:schemeClr val="dk1"/>
                </a:solidFill>
                <a:latin typeface="Arial"/>
                <a:ea typeface="Arial"/>
                <a:cs typeface="Arial"/>
                <a:sym typeface="Arial"/>
              </a:rPr>
              <a:t>MK :</a:t>
            </a:r>
            <a:endParaRPr/>
          </a:p>
        </p:txBody>
      </p:sp>
      <p:sp>
        <p:nvSpPr>
          <p:cNvPr id="193" name="Google Shape;193;p2"/>
          <p:cNvSpPr txBox="1"/>
          <p:nvPr/>
        </p:nvSpPr>
        <p:spPr>
          <a:xfrm>
            <a:off x="457200" y="731837"/>
            <a:ext cx="8229600" cy="868362"/>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3200"/>
              <a:buFont typeface="Arial"/>
              <a:buNone/>
            </a:pPr>
            <a:r>
              <a:rPr lang="en-US" sz="3200" b="1" i="0" u="none">
                <a:solidFill>
                  <a:schemeClr val="dk1"/>
                </a:solidFill>
                <a:latin typeface="Arial"/>
                <a:ea typeface="Arial"/>
                <a:cs typeface="Arial"/>
                <a:sym typeface="Arial"/>
              </a:rPr>
              <a:t>Capaian Pembelajaran</a:t>
            </a:r>
            <a:endParaRPr/>
          </a:p>
        </p:txBody>
      </p:sp>
    </p:spTree>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p19"/>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3600"/>
              <a:buFont typeface="Arial"/>
              <a:buNone/>
            </a:pPr>
            <a:r>
              <a:rPr lang="en-US" sz="3600" b="1" i="0" u="none">
                <a:solidFill>
                  <a:schemeClr val="dk1"/>
                </a:solidFill>
                <a:latin typeface="Arial"/>
                <a:ea typeface="Arial"/>
                <a:cs typeface="Arial"/>
                <a:sym typeface="Arial"/>
              </a:rPr>
              <a:t>Siklus Hidup Gaya, Mode, dan Fad</a:t>
            </a:r>
            <a:endParaRPr/>
          </a:p>
        </p:txBody>
      </p:sp>
      <p:pic>
        <p:nvPicPr>
          <p:cNvPr id="343" name="Google Shape;343;p19" descr="Scan10059.JPG"/>
          <p:cNvPicPr preferRelativeResize="0">
            <a:picLocks noGrp="1"/>
          </p:cNvPicPr>
          <p:nvPr>
            <p:ph type="body" idx="1"/>
          </p:nvPr>
        </p:nvPicPr>
        <p:blipFill rotWithShape="1">
          <a:blip r:embed="rId3">
            <a:alphaModFix/>
          </a:blip>
          <a:srcRect/>
          <a:stretch/>
        </p:blipFill>
        <p:spPr>
          <a:xfrm>
            <a:off x="304800" y="1752600"/>
            <a:ext cx="8534400" cy="3614737"/>
          </a:xfrm>
          <a:prstGeom prst="rect">
            <a:avLst/>
          </a:prstGeom>
          <a:noFill/>
          <a:ln>
            <a:noFill/>
          </a:ln>
        </p:spPr>
      </p:pic>
    </p:spTree>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p20"/>
          <p:cNvSpPr txBox="1"/>
          <p:nvPr/>
        </p:nvSpPr>
        <p:spPr>
          <a:xfrm>
            <a:off x="457200" y="6356350"/>
            <a:ext cx="21336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r>
              <a:rPr lang="en-US" sz="1800" b="0" i="0" u="none">
                <a:solidFill>
                  <a:schemeClr val="dk1"/>
                </a:solidFill>
                <a:latin typeface="Calibri"/>
                <a:ea typeface="Calibri"/>
                <a:cs typeface="Calibri"/>
                <a:sym typeface="Calibri"/>
              </a:rPr>
              <a:t>17/9/2015</a:t>
            </a:r>
            <a:endParaRPr/>
          </a:p>
        </p:txBody>
      </p:sp>
      <p:sp>
        <p:nvSpPr>
          <p:cNvPr id="349" name="Google Shape;349;p20"/>
          <p:cNvSpPr txBox="1"/>
          <p:nvPr/>
        </p:nvSpPr>
        <p:spPr>
          <a:xfrm>
            <a:off x="3124200" y="6356350"/>
            <a:ext cx="28956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r>
              <a:rPr lang="en-US" sz="1800" b="0" i="0" u="none">
                <a:solidFill>
                  <a:schemeClr val="dk1"/>
                </a:solidFill>
                <a:latin typeface="Calibri"/>
                <a:ea typeface="Calibri"/>
                <a:cs typeface="Calibri"/>
                <a:sym typeface="Calibri"/>
              </a:rPr>
              <a:t>Kode MK : MK :</a:t>
            </a:r>
            <a:endParaRPr/>
          </a:p>
        </p:txBody>
      </p:sp>
      <p:pic>
        <p:nvPicPr>
          <p:cNvPr id="350" name="Google Shape;350;p20"/>
          <p:cNvPicPr preferRelativeResize="0"/>
          <p:nvPr/>
        </p:nvPicPr>
        <p:blipFill rotWithShape="1">
          <a:blip r:embed="rId3">
            <a:alphaModFix/>
          </a:blip>
          <a:srcRect l="-1" t="18751" r="1276" b="18748"/>
          <a:stretch/>
        </p:blipFill>
        <p:spPr>
          <a:xfrm>
            <a:off x="4418012" y="304800"/>
            <a:ext cx="4189412" cy="2651125"/>
          </a:xfrm>
          <a:prstGeom prst="rect">
            <a:avLst/>
          </a:prstGeom>
          <a:noFill/>
          <a:ln>
            <a:noFill/>
          </a:ln>
        </p:spPr>
      </p:pic>
      <p:pic>
        <p:nvPicPr>
          <p:cNvPr id="351" name="Google Shape;351;p20"/>
          <p:cNvPicPr preferRelativeResize="0"/>
          <p:nvPr/>
        </p:nvPicPr>
        <p:blipFill rotWithShape="1">
          <a:blip r:embed="rId4">
            <a:alphaModFix/>
          </a:blip>
          <a:srcRect/>
          <a:stretch/>
        </p:blipFill>
        <p:spPr>
          <a:xfrm>
            <a:off x="4430712" y="3581400"/>
            <a:ext cx="4459287" cy="2508250"/>
          </a:xfrm>
          <a:prstGeom prst="rect">
            <a:avLst/>
          </a:prstGeom>
          <a:noFill/>
          <a:ln>
            <a:noFill/>
          </a:ln>
        </p:spPr>
      </p:pic>
      <p:pic>
        <p:nvPicPr>
          <p:cNvPr id="352" name="Google Shape;352;p20"/>
          <p:cNvPicPr preferRelativeResize="0"/>
          <p:nvPr/>
        </p:nvPicPr>
        <p:blipFill rotWithShape="1">
          <a:blip r:embed="rId5">
            <a:alphaModFix/>
          </a:blip>
          <a:srcRect/>
          <a:stretch/>
        </p:blipFill>
        <p:spPr>
          <a:xfrm>
            <a:off x="457200" y="1630362"/>
            <a:ext cx="3835400" cy="3643312"/>
          </a:xfrm>
          <a:prstGeom prst="rect">
            <a:avLst/>
          </a:prstGeom>
          <a:noFill/>
          <a:ln>
            <a:noFill/>
          </a:ln>
        </p:spPr>
      </p:pic>
    </p:spTree>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21"/>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2400"/>
              <a:buFont typeface="Arial"/>
              <a:buNone/>
            </a:pPr>
            <a:r>
              <a:rPr lang="en-US" sz="2400" b="1" i="0" u="none">
                <a:solidFill>
                  <a:schemeClr val="dk1"/>
                </a:solidFill>
                <a:latin typeface="Arial"/>
                <a:ea typeface="Arial"/>
                <a:cs typeface="Arial"/>
                <a:sym typeface="Arial"/>
              </a:rPr>
              <a:t>Strategi Pemasaran : </a:t>
            </a:r>
            <a:br>
              <a:rPr lang="en-US" sz="2400" b="1" i="0" u="none">
                <a:solidFill>
                  <a:schemeClr val="dk1"/>
                </a:solidFill>
                <a:latin typeface="Arial"/>
                <a:ea typeface="Arial"/>
                <a:cs typeface="Arial"/>
                <a:sym typeface="Arial"/>
              </a:rPr>
            </a:br>
            <a:r>
              <a:rPr lang="en-US" sz="2800" b="1" i="0" u="none">
                <a:solidFill>
                  <a:schemeClr val="dk1"/>
                </a:solidFill>
                <a:latin typeface="Arial"/>
                <a:ea typeface="Arial"/>
                <a:cs typeface="Arial"/>
                <a:sym typeface="Arial"/>
              </a:rPr>
              <a:t>Tahap Pengenalan dan Keunggulan Pelopor</a:t>
            </a:r>
            <a:endParaRPr/>
          </a:p>
        </p:txBody>
      </p:sp>
      <p:sp>
        <p:nvSpPr>
          <p:cNvPr id="358" name="Google Shape;358;p21"/>
          <p:cNvSpPr txBox="1">
            <a:spLocks noGrp="1"/>
          </p:cNvSpPr>
          <p:nvPr>
            <p:ph type="body" idx="1"/>
          </p:nvPr>
        </p:nvSpPr>
        <p:spPr>
          <a:xfrm>
            <a:off x="457200" y="1600200"/>
            <a:ext cx="8229600" cy="4953000"/>
          </a:xfrm>
          <a:prstGeom prst="rect">
            <a:avLst/>
          </a:prstGeom>
          <a:noFill/>
          <a:ln>
            <a:noFill/>
          </a:ln>
        </p:spPr>
        <p:txBody>
          <a:bodyPr spcFirstLastPara="1" wrap="square" lIns="91425" tIns="45700" rIns="91425" bIns="45700" anchor="t" anchorCtr="0">
            <a:normAutofit/>
          </a:bodyPr>
          <a:lstStyle/>
          <a:p>
            <a:pPr marL="342900" marR="0" lvl="0" indent="-342900" algn="l" rtl="0">
              <a:lnSpc>
                <a:spcPct val="80000"/>
              </a:lnSpc>
              <a:spcBef>
                <a:spcPts val="0"/>
              </a:spcBef>
              <a:spcAft>
                <a:spcPts val="0"/>
              </a:spcAft>
              <a:buClr>
                <a:schemeClr val="dk1"/>
              </a:buClr>
              <a:buSzPts val="2400"/>
              <a:buFont typeface="Arial"/>
              <a:buChar char="•"/>
            </a:pPr>
            <a:r>
              <a:rPr lang="en-US" sz="2400" b="0" i="0" u="none">
                <a:solidFill>
                  <a:schemeClr val="dk1"/>
                </a:solidFill>
                <a:latin typeface="Times New Roman"/>
                <a:ea typeface="Times New Roman"/>
                <a:cs typeface="Times New Roman"/>
                <a:sym typeface="Times New Roman"/>
              </a:rPr>
              <a:t>Pelopor pasar mendapatkan keunggulan terbesar, namun bukan hal yang pasti</a:t>
            </a:r>
            <a:endParaRPr/>
          </a:p>
          <a:p>
            <a:pPr marL="342900" marR="0" lvl="0" indent="-342900" algn="l" rtl="0">
              <a:lnSpc>
                <a:spcPct val="80000"/>
              </a:lnSpc>
              <a:spcBef>
                <a:spcPts val="480"/>
              </a:spcBef>
              <a:spcAft>
                <a:spcPts val="0"/>
              </a:spcAft>
              <a:buClr>
                <a:schemeClr val="dk1"/>
              </a:buClr>
              <a:buSzPts val="2400"/>
              <a:buFont typeface="Arial"/>
              <a:buChar char="•"/>
            </a:pPr>
            <a:r>
              <a:rPr lang="en-US" sz="2400" b="0" i="0" u="none">
                <a:solidFill>
                  <a:schemeClr val="dk1"/>
                </a:solidFill>
                <a:latin typeface="Times New Roman"/>
                <a:ea typeface="Times New Roman"/>
                <a:cs typeface="Times New Roman"/>
                <a:sym typeface="Times New Roman"/>
              </a:rPr>
              <a:t>Pengguna : inovator</a:t>
            </a:r>
            <a:endParaRPr/>
          </a:p>
          <a:p>
            <a:pPr marL="342900" marR="0" lvl="0" indent="-342900" algn="l" rtl="0">
              <a:lnSpc>
                <a:spcPct val="80000"/>
              </a:lnSpc>
              <a:spcBef>
                <a:spcPts val="480"/>
              </a:spcBef>
              <a:spcAft>
                <a:spcPts val="0"/>
              </a:spcAft>
              <a:buClr>
                <a:schemeClr val="dk1"/>
              </a:buClr>
              <a:buSzPts val="2400"/>
              <a:buFont typeface="Arial"/>
              <a:buChar char="•"/>
            </a:pPr>
            <a:r>
              <a:rPr lang="en-US" sz="2400" b="0" i="0" u="none">
                <a:solidFill>
                  <a:schemeClr val="dk1"/>
                </a:solidFill>
                <a:latin typeface="Times New Roman"/>
                <a:ea typeface="Times New Roman"/>
                <a:cs typeface="Times New Roman"/>
                <a:sym typeface="Times New Roman"/>
              </a:rPr>
              <a:t>Keunggulan pelopor :</a:t>
            </a:r>
            <a:endParaRPr/>
          </a:p>
          <a:p>
            <a:pPr marL="742950" marR="0" lvl="1" indent="-285750" algn="l" rtl="0">
              <a:lnSpc>
                <a:spcPct val="80000"/>
              </a:lnSpc>
              <a:spcBef>
                <a:spcPts val="400"/>
              </a:spcBef>
              <a:spcAft>
                <a:spcPts val="0"/>
              </a:spcAft>
              <a:buClr>
                <a:schemeClr val="dk1"/>
              </a:buClr>
              <a:buSzPts val="2000"/>
              <a:buFont typeface="Arial"/>
              <a:buChar char="–"/>
            </a:pPr>
            <a:r>
              <a:rPr lang="en-US" sz="2000" b="0" i="0" u="none" strike="noStrike" cap="none">
                <a:solidFill>
                  <a:schemeClr val="dk1"/>
                </a:solidFill>
                <a:latin typeface="Times New Roman"/>
                <a:ea typeface="Times New Roman"/>
                <a:cs typeface="Times New Roman"/>
                <a:sym typeface="Times New Roman"/>
              </a:rPr>
              <a:t>Diingat namanya</a:t>
            </a:r>
            <a:endParaRPr/>
          </a:p>
          <a:p>
            <a:pPr marL="742950" marR="0" lvl="1" indent="-285750" algn="l" rtl="0">
              <a:lnSpc>
                <a:spcPct val="80000"/>
              </a:lnSpc>
              <a:spcBef>
                <a:spcPts val="400"/>
              </a:spcBef>
              <a:spcAft>
                <a:spcPts val="0"/>
              </a:spcAft>
              <a:buClr>
                <a:schemeClr val="dk1"/>
              </a:buClr>
              <a:buSzPts val="2000"/>
              <a:buFont typeface="Arial"/>
              <a:buChar char="–"/>
            </a:pPr>
            <a:r>
              <a:rPr lang="en-US" sz="2000" b="0" i="0" u="none" strike="noStrike" cap="none">
                <a:solidFill>
                  <a:schemeClr val="dk1"/>
                </a:solidFill>
                <a:latin typeface="Times New Roman"/>
                <a:ea typeface="Times New Roman"/>
                <a:cs typeface="Times New Roman"/>
                <a:sym typeface="Times New Roman"/>
              </a:rPr>
              <a:t>Menetapkan atribut kelas produk</a:t>
            </a:r>
            <a:endParaRPr/>
          </a:p>
          <a:p>
            <a:pPr marL="742950" marR="0" lvl="1" indent="-285750" algn="l" rtl="0">
              <a:lnSpc>
                <a:spcPct val="80000"/>
              </a:lnSpc>
              <a:spcBef>
                <a:spcPts val="400"/>
              </a:spcBef>
              <a:spcAft>
                <a:spcPts val="0"/>
              </a:spcAft>
              <a:buClr>
                <a:schemeClr val="dk1"/>
              </a:buClr>
              <a:buSzPts val="2000"/>
              <a:buFont typeface="Arial"/>
              <a:buChar char="–"/>
            </a:pPr>
            <a:r>
              <a:rPr lang="en-US" sz="2000" b="0" i="0" u="none" strike="noStrike" cap="none">
                <a:solidFill>
                  <a:schemeClr val="dk1"/>
                </a:solidFill>
                <a:latin typeface="Times New Roman"/>
                <a:ea typeface="Times New Roman"/>
                <a:cs typeface="Times New Roman"/>
                <a:sym typeface="Times New Roman"/>
              </a:rPr>
              <a:t>Menangkap lebih banyak pengguna</a:t>
            </a:r>
            <a:endParaRPr/>
          </a:p>
          <a:p>
            <a:pPr marL="742950" marR="0" lvl="1" indent="-285750" algn="l" rtl="0">
              <a:lnSpc>
                <a:spcPct val="80000"/>
              </a:lnSpc>
              <a:spcBef>
                <a:spcPts val="400"/>
              </a:spcBef>
              <a:spcAft>
                <a:spcPts val="0"/>
              </a:spcAft>
              <a:buClr>
                <a:schemeClr val="dk1"/>
              </a:buClr>
              <a:buSzPts val="2000"/>
              <a:buFont typeface="Arial"/>
              <a:buChar char="–"/>
            </a:pPr>
            <a:r>
              <a:rPr lang="en-US" sz="2000" b="0" i="0" u="none" strike="noStrike" cap="none">
                <a:solidFill>
                  <a:schemeClr val="dk1"/>
                </a:solidFill>
                <a:latin typeface="Times New Roman"/>
                <a:ea typeface="Times New Roman"/>
                <a:cs typeface="Times New Roman"/>
                <a:sym typeface="Times New Roman"/>
              </a:rPr>
              <a:t>Keunggulan produsen</a:t>
            </a:r>
            <a:endParaRPr/>
          </a:p>
          <a:p>
            <a:pPr marL="342900" marR="0" lvl="0" indent="-342900" algn="l" rtl="0">
              <a:lnSpc>
                <a:spcPct val="80000"/>
              </a:lnSpc>
              <a:spcBef>
                <a:spcPts val="480"/>
              </a:spcBef>
              <a:spcAft>
                <a:spcPts val="0"/>
              </a:spcAft>
              <a:buClr>
                <a:schemeClr val="dk1"/>
              </a:buClr>
              <a:buSzPts val="2400"/>
              <a:buFont typeface="Arial"/>
              <a:buChar char="•"/>
            </a:pPr>
            <a:r>
              <a:rPr lang="en-US" sz="2400" b="0" i="0" u="none">
                <a:solidFill>
                  <a:schemeClr val="dk1"/>
                </a:solidFill>
                <a:latin typeface="Times New Roman"/>
                <a:ea typeface="Times New Roman"/>
                <a:cs typeface="Times New Roman"/>
                <a:sym typeface="Times New Roman"/>
              </a:rPr>
              <a:t>Kelemahan pelopor yang gagal :</a:t>
            </a:r>
            <a:endParaRPr/>
          </a:p>
          <a:p>
            <a:pPr marL="742950" marR="0" lvl="1" indent="-285750" algn="l" rtl="0">
              <a:lnSpc>
                <a:spcPct val="80000"/>
              </a:lnSpc>
              <a:spcBef>
                <a:spcPts val="400"/>
              </a:spcBef>
              <a:spcAft>
                <a:spcPts val="0"/>
              </a:spcAft>
              <a:buClr>
                <a:schemeClr val="dk1"/>
              </a:buClr>
              <a:buSzPts val="2000"/>
              <a:buFont typeface="Arial"/>
              <a:buChar char="–"/>
            </a:pPr>
            <a:r>
              <a:rPr lang="en-US" sz="2000" b="0" i="0" u="none" strike="noStrike" cap="none">
                <a:solidFill>
                  <a:schemeClr val="dk1"/>
                </a:solidFill>
                <a:latin typeface="Times New Roman"/>
                <a:ea typeface="Times New Roman"/>
                <a:cs typeface="Times New Roman"/>
                <a:sym typeface="Times New Roman"/>
              </a:rPr>
              <a:t>Produk yang kasar</a:t>
            </a:r>
            <a:endParaRPr/>
          </a:p>
          <a:p>
            <a:pPr marL="742950" marR="0" lvl="1" indent="-285750" algn="l" rtl="0">
              <a:lnSpc>
                <a:spcPct val="80000"/>
              </a:lnSpc>
              <a:spcBef>
                <a:spcPts val="400"/>
              </a:spcBef>
              <a:spcAft>
                <a:spcPts val="0"/>
              </a:spcAft>
              <a:buClr>
                <a:schemeClr val="dk1"/>
              </a:buClr>
              <a:buSzPts val="2000"/>
              <a:buFont typeface="Arial"/>
              <a:buChar char="–"/>
            </a:pPr>
            <a:r>
              <a:rPr lang="en-US" sz="2000" b="0" i="0" u="none" strike="noStrike" cap="none">
                <a:solidFill>
                  <a:schemeClr val="dk1"/>
                </a:solidFill>
                <a:latin typeface="Times New Roman"/>
                <a:ea typeface="Times New Roman"/>
                <a:cs typeface="Times New Roman"/>
                <a:sym typeface="Times New Roman"/>
              </a:rPr>
              <a:t>Diposisikan salah</a:t>
            </a:r>
            <a:endParaRPr/>
          </a:p>
          <a:p>
            <a:pPr marL="742950" marR="0" lvl="1" indent="-285750" algn="l" rtl="0">
              <a:lnSpc>
                <a:spcPct val="80000"/>
              </a:lnSpc>
              <a:spcBef>
                <a:spcPts val="400"/>
              </a:spcBef>
              <a:spcAft>
                <a:spcPts val="0"/>
              </a:spcAft>
              <a:buClr>
                <a:schemeClr val="dk1"/>
              </a:buClr>
              <a:buSzPts val="2000"/>
              <a:buFont typeface="Arial"/>
              <a:buChar char="–"/>
            </a:pPr>
            <a:r>
              <a:rPr lang="en-US" sz="2000" b="0" i="0" u="none" strike="noStrike" cap="none">
                <a:solidFill>
                  <a:schemeClr val="dk1"/>
                </a:solidFill>
                <a:latin typeface="Times New Roman"/>
                <a:ea typeface="Times New Roman"/>
                <a:cs typeface="Times New Roman"/>
                <a:sym typeface="Times New Roman"/>
              </a:rPr>
              <a:t>Muncul sebelum ada permintaan kuat</a:t>
            </a:r>
            <a:endParaRPr/>
          </a:p>
          <a:p>
            <a:pPr marL="742950" marR="0" lvl="1" indent="-285750" algn="l" rtl="0">
              <a:lnSpc>
                <a:spcPct val="80000"/>
              </a:lnSpc>
              <a:spcBef>
                <a:spcPts val="400"/>
              </a:spcBef>
              <a:spcAft>
                <a:spcPts val="0"/>
              </a:spcAft>
              <a:buClr>
                <a:schemeClr val="dk1"/>
              </a:buClr>
              <a:buSzPts val="2000"/>
              <a:buFont typeface="Arial"/>
              <a:buChar char="–"/>
            </a:pPr>
            <a:r>
              <a:rPr lang="en-US" sz="2000" b="0" i="0" u="none" strike="noStrike" cap="none">
                <a:solidFill>
                  <a:schemeClr val="dk1"/>
                </a:solidFill>
                <a:latin typeface="Times New Roman"/>
                <a:ea typeface="Times New Roman"/>
                <a:cs typeface="Times New Roman"/>
                <a:sym typeface="Times New Roman"/>
              </a:rPr>
              <a:t>Kehabisan sumber daya inovator</a:t>
            </a:r>
            <a:endParaRPr/>
          </a:p>
          <a:p>
            <a:pPr marL="742950" marR="0" lvl="1" indent="-285750" algn="l" rtl="0">
              <a:lnSpc>
                <a:spcPct val="80000"/>
              </a:lnSpc>
              <a:spcBef>
                <a:spcPts val="400"/>
              </a:spcBef>
              <a:spcAft>
                <a:spcPts val="0"/>
              </a:spcAft>
              <a:buClr>
                <a:schemeClr val="dk1"/>
              </a:buClr>
              <a:buSzPts val="2000"/>
              <a:buFont typeface="Arial"/>
              <a:buChar char="–"/>
            </a:pPr>
            <a:r>
              <a:rPr lang="en-US" sz="2000" b="0" i="0" u="none" strike="noStrike" cap="none">
                <a:solidFill>
                  <a:schemeClr val="dk1"/>
                </a:solidFill>
                <a:latin typeface="Times New Roman"/>
                <a:ea typeface="Times New Roman"/>
                <a:cs typeface="Times New Roman"/>
                <a:sym typeface="Times New Roman"/>
              </a:rPr>
              <a:t>Kurang daya saing melawan pesaing besar</a:t>
            </a:r>
            <a:endParaRPr/>
          </a:p>
          <a:p>
            <a:pPr marL="742950" marR="0" lvl="1" indent="-285750" algn="l" rtl="0">
              <a:lnSpc>
                <a:spcPct val="80000"/>
              </a:lnSpc>
              <a:spcBef>
                <a:spcPts val="400"/>
              </a:spcBef>
              <a:spcAft>
                <a:spcPts val="0"/>
              </a:spcAft>
              <a:buClr>
                <a:schemeClr val="dk1"/>
              </a:buClr>
              <a:buSzPts val="2000"/>
              <a:buFont typeface="Arial"/>
              <a:buChar char="–"/>
            </a:pPr>
            <a:r>
              <a:rPr lang="en-US" sz="2000" b="0" i="0" u="none" strike="noStrike" cap="none">
                <a:solidFill>
                  <a:schemeClr val="dk1"/>
                </a:solidFill>
                <a:latin typeface="Times New Roman"/>
                <a:ea typeface="Times New Roman"/>
                <a:cs typeface="Times New Roman"/>
                <a:sym typeface="Times New Roman"/>
              </a:rPr>
              <a:t>Ketidakkompetenan manajerial</a:t>
            </a:r>
            <a:endParaRPr/>
          </a:p>
          <a:p>
            <a:pPr marL="342900" marR="0" lvl="0" indent="-215900" algn="l" rtl="0">
              <a:spcBef>
                <a:spcPts val="400"/>
              </a:spcBef>
              <a:spcAft>
                <a:spcPts val="0"/>
              </a:spcAft>
              <a:buClr>
                <a:schemeClr val="dk1"/>
              </a:buClr>
              <a:buSzPts val="2000"/>
              <a:buFont typeface="Arial"/>
              <a:buNone/>
            </a:pPr>
            <a:endParaRPr sz="2000" b="0" i="0" u="none" strike="noStrike" cap="none">
              <a:solidFill>
                <a:schemeClr val="dk1"/>
              </a:solidFill>
              <a:latin typeface="Times New Roman"/>
              <a:ea typeface="Times New Roman"/>
              <a:cs typeface="Times New Roman"/>
              <a:sym typeface="Times New Roman"/>
            </a:endParaRPr>
          </a:p>
        </p:txBody>
      </p:sp>
      <p:pic>
        <p:nvPicPr>
          <p:cNvPr id="359" name="Google Shape;359;p21" descr="Scan10060.JPG"/>
          <p:cNvPicPr preferRelativeResize="0"/>
          <p:nvPr/>
        </p:nvPicPr>
        <p:blipFill rotWithShape="1">
          <a:blip r:embed="rId3">
            <a:alphaModFix/>
          </a:blip>
          <a:srcRect/>
          <a:stretch/>
        </p:blipFill>
        <p:spPr>
          <a:xfrm>
            <a:off x="5410200" y="2133600"/>
            <a:ext cx="3505200" cy="2965450"/>
          </a:xfrm>
          <a:prstGeom prst="rect">
            <a:avLst/>
          </a:prstGeom>
          <a:noFill/>
          <a:ln>
            <a:noFill/>
          </a:ln>
        </p:spPr>
      </p:pic>
    </p:spTree>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p22"/>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2400"/>
              <a:buFont typeface="Arial"/>
              <a:buNone/>
            </a:pPr>
            <a:r>
              <a:rPr lang="en-US" sz="2400" b="1" i="0" u="none">
                <a:solidFill>
                  <a:schemeClr val="dk1"/>
                </a:solidFill>
                <a:latin typeface="Arial"/>
                <a:ea typeface="Arial"/>
                <a:cs typeface="Arial"/>
                <a:sym typeface="Arial"/>
              </a:rPr>
              <a:t>Strategi Pemasaran : </a:t>
            </a:r>
            <a:br>
              <a:rPr lang="en-US" sz="2400" b="1" i="0" u="none">
                <a:solidFill>
                  <a:schemeClr val="dk1"/>
                </a:solidFill>
                <a:latin typeface="Arial"/>
                <a:ea typeface="Arial"/>
                <a:cs typeface="Arial"/>
                <a:sym typeface="Arial"/>
              </a:rPr>
            </a:br>
            <a:r>
              <a:rPr lang="en-US" sz="2800" b="1" i="0" u="none">
                <a:solidFill>
                  <a:schemeClr val="dk1"/>
                </a:solidFill>
                <a:latin typeface="Arial"/>
                <a:ea typeface="Arial"/>
                <a:cs typeface="Arial"/>
                <a:sym typeface="Arial"/>
              </a:rPr>
              <a:t>Tahap Pengenalan dan Keunggulan Pelopor</a:t>
            </a:r>
            <a:endParaRPr/>
          </a:p>
        </p:txBody>
      </p:sp>
      <p:sp>
        <p:nvSpPr>
          <p:cNvPr id="365" name="Google Shape;365;p22"/>
          <p:cNvSpPr txBox="1">
            <a:spLocks noGrp="1"/>
          </p:cNvSpPr>
          <p:nvPr>
            <p:ph type="body" idx="1"/>
          </p:nvPr>
        </p:nvSpPr>
        <p:spPr>
          <a:xfrm>
            <a:off x="457200" y="1600200"/>
            <a:ext cx="8229600" cy="4525962"/>
          </a:xfrm>
          <a:prstGeom prst="rect">
            <a:avLst/>
          </a:prstGeom>
          <a:noFill/>
          <a:ln>
            <a:noFill/>
          </a:ln>
        </p:spPr>
        <p:txBody>
          <a:bodyPr spcFirstLastPara="1" wrap="square" lIns="91425" tIns="45700" rIns="91425" bIns="45700" anchor="t" anchorCtr="0">
            <a:normAutofit/>
          </a:bodyPr>
          <a:lstStyle/>
          <a:p>
            <a:pPr marL="342900" marR="0" lvl="0" indent="-342900" algn="l" rtl="0">
              <a:lnSpc>
                <a:spcPct val="90000"/>
              </a:lnSpc>
              <a:spcBef>
                <a:spcPts val="0"/>
              </a:spcBef>
              <a:spcAft>
                <a:spcPts val="0"/>
              </a:spcAft>
              <a:buClr>
                <a:schemeClr val="dk1"/>
              </a:buClr>
              <a:buSzPts val="2600"/>
              <a:buFont typeface="Arial"/>
              <a:buChar char="•"/>
            </a:pPr>
            <a:r>
              <a:rPr lang="en-US" sz="2600" b="0" i="0" u="none">
                <a:solidFill>
                  <a:schemeClr val="dk1"/>
                </a:solidFill>
                <a:latin typeface="Times New Roman"/>
                <a:ea typeface="Times New Roman"/>
                <a:cs typeface="Times New Roman"/>
                <a:sym typeface="Times New Roman"/>
              </a:rPr>
              <a:t>Pelopor :</a:t>
            </a:r>
            <a:endParaRPr/>
          </a:p>
          <a:p>
            <a:pPr marL="742950" marR="0" lvl="1" indent="-285750" algn="l" rtl="0">
              <a:lnSpc>
                <a:spcPct val="90000"/>
              </a:lnSpc>
              <a:spcBef>
                <a:spcPts val="440"/>
              </a:spcBef>
              <a:spcAft>
                <a:spcPts val="0"/>
              </a:spcAft>
              <a:buClr>
                <a:schemeClr val="dk1"/>
              </a:buClr>
              <a:buSzPts val="2200"/>
              <a:buFont typeface="Arial"/>
              <a:buChar char="–"/>
            </a:pPr>
            <a:r>
              <a:rPr lang="en-US" sz="2200" b="0" i="0" u="none" strike="noStrike" cap="none">
                <a:solidFill>
                  <a:schemeClr val="dk1"/>
                </a:solidFill>
                <a:latin typeface="Times New Roman"/>
                <a:ea typeface="Times New Roman"/>
                <a:cs typeface="Times New Roman"/>
                <a:sym typeface="Times New Roman"/>
              </a:rPr>
              <a:t>Penemu</a:t>
            </a:r>
            <a:endParaRPr/>
          </a:p>
          <a:p>
            <a:pPr marL="742950" marR="0" lvl="1" indent="-285750" algn="l" rtl="0">
              <a:lnSpc>
                <a:spcPct val="90000"/>
              </a:lnSpc>
              <a:spcBef>
                <a:spcPts val="440"/>
              </a:spcBef>
              <a:spcAft>
                <a:spcPts val="0"/>
              </a:spcAft>
              <a:buClr>
                <a:schemeClr val="dk1"/>
              </a:buClr>
              <a:buSzPts val="2200"/>
              <a:buFont typeface="Arial"/>
              <a:buChar char="–"/>
            </a:pPr>
            <a:r>
              <a:rPr lang="en-US" sz="2200" b="0" i="0" u="none" strike="noStrike" cap="none">
                <a:solidFill>
                  <a:schemeClr val="dk1"/>
                </a:solidFill>
                <a:latin typeface="Times New Roman"/>
                <a:ea typeface="Times New Roman"/>
                <a:cs typeface="Times New Roman"/>
                <a:sym typeface="Times New Roman"/>
              </a:rPr>
              <a:t>Pelopor produk</a:t>
            </a:r>
            <a:endParaRPr/>
          </a:p>
          <a:p>
            <a:pPr marL="742950" marR="0" lvl="1" indent="-285750" algn="l" rtl="0">
              <a:lnSpc>
                <a:spcPct val="90000"/>
              </a:lnSpc>
              <a:spcBef>
                <a:spcPts val="440"/>
              </a:spcBef>
              <a:spcAft>
                <a:spcPts val="0"/>
              </a:spcAft>
              <a:buClr>
                <a:schemeClr val="dk1"/>
              </a:buClr>
              <a:buSzPts val="2200"/>
              <a:buFont typeface="Arial"/>
              <a:buChar char="–"/>
            </a:pPr>
            <a:r>
              <a:rPr lang="en-US" sz="2200" b="0" i="0" u="none" strike="noStrike" cap="none">
                <a:solidFill>
                  <a:schemeClr val="dk1"/>
                </a:solidFill>
                <a:latin typeface="Times New Roman"/>
                <a:ea typeface="Times New Roman"/>
                <a:cs typeface="Times New Roman"/>
                <a:sym typeface="Times New Roman"/>
              </a:rPr>
              <a:t>Pelopor pasar</a:t>
            </a:r>
            <a:endParaRPr/>
          </a:p>
          <a:p>
            <a:pPr marL="342900" marR="0" lvl="0" indent="-342900" algn="l" rtl="0">
              <a:lnSpc>
                <a:spcPct val="90000"/>
              </a:lnSpc>
              <a:spcBef>
                <a:spcPts val="520"/>
              </a:spcBef>
              <a:spcAft>
                <a:spcPts val="0"/>
              </a:spcAft>
              <a:buClr>
                <a:schemeClr val="dk1"/>
              </a:buClr>
              <a:buSzPts val="2600"/>
              <a:buFont typeface="Arial"/>
              <a:buChar char="•"/>
            </a:pPr>
            <a:r>
              <a:rPr lang="en-US" sz="2600" b="0" i="0" u="none">
                <a:solidFill>
                  <a:schemeClr val="dk1"/>
                </a:solidFill>
                <a:latin typeface="Times New Roman"/>
                <a:ea typeface="Times New Roman"/>
                <a:cs typeface="Times New Roman"/>
                <a:sym typeface="Times New Roman"/>
              </a:rPr>
              <a:t>Lima faktor memeperkuat kepemimpinan pasar jangka panjang :</a:t>
            </a:r>
            <a:endParaRPr/>
          </a:p>
          <a:p>
            <a:pPr marL="742950" marR="0" lvl="1" indent="-285750" algn="l" rtl="0">
              <a:lnSpc>
                <a:spcPct val="90000"/>
              </a:lnSpc>
              <a:spcBef>
                <a:spcPts val="440"/>
              </a:spcBef>
              <a:spcAft>
                <a:spcPts val="0"/>
              </a:spcAft>
              <a:buClr>
                <a:schemeClr val="dk1"/>
              </a:buClr>
              <a:buSzPts val="2200"/>
              <a:buFont typeface="Arial"/>
              <a:buChar char="–"/>
            </a:pPr>
            <a:r>
              <a:rPr lang="en-US" sz="2200" b="0" i="0" u="none" strike="noStrike" cap="none">
                <a:solidFill>
                  <a:schemeClr val="dk1"/>
                </a:solidFill>
                <a:latin typeface="Times New Roman"/>
                <a:ea typeface="Times New Roman"/>
                <a:cs typeface="Times New Roman"/>
                <a:sym typeface="Times New Roman"/>
              </a:rPr>
              <a:t>Visi pasar massal</a:t>
            </a:r>
            <a:endParaRPr/>
          </a:p>
          <a:p>
            <a:pPr marL="742950" marR="0" lvl="1" indent="-285750" algn="l" rtl="0">
              <a:lnSpc>
                <a:spcPct val="90000"/>
              </a:lnSpc>
              <a:spcBef>
                <a:spcPts val="440"/>
              </a:spcBef>
              <a:spcAft>
                <a:spcPts val="0"/>
              </a:spcAft>
              <a:buClr>
                <a:schemeClr val="dk1"/>
              </a:buClr>
              <a:buSzPts val="2200"/>
              <a:buFont typeface="Arial"/>
              <a:buChar char="–"/>
            </a:pPr>
            <a:r>
              <a:rPr lang="en-US" sz="2200" b="0" i="0" u="none" strike="noStrike" cap="none">
                <a:solidFill>
                  <a:schemeClr val="dk1"/>
                </a:solidFill>
                <a:latin typeface="Times New Roman"/>
                <a:ea typeface="Times New Roman"/>
                <a:cs typeface="Times New Roman"/>
                <a:sym typeface="Times New Roman"/>
              </a:rPr>
              <a:t>Kegigihan</a:t>
            </a:r>
            <a:endParaRPr/>
          </a:p>
          <a:p>
            <a:pPr marL="742950" marR="0" lvl="1" indent="-285750" algn="l" rtl="0">
              <a:lnSpc>
                <a:spcPct val="90000"/>
              </a:lnSpc>
              <a:spcBef>
                <a:spcPts val="440"/>
              </a:spcBef>
              <a:spcAft>
                <a:spcPts val="0"/>
              </a:spcAft>
              <a:buClr>
                <a:schemeClr val="dk1"/>
              </a:buClr>
              <a:buSzPts val="2200"/>
              <a:buFont typeface="Arial"/>
              <a:buChar char="–"/>
            </a:pPr>
            <a:r>
              <a:rPr lang="en-US" sz="2200" b="0" i="0" u="none" strike="noStrike" cap="none">
                <a:solidFill>
                  <a:schemeClr val="dk1"/>
                </a:solidFill>
                <a:latin typeface="Times New Roman"/>
                <a:ea typeface="Times New Roman"/>
                <a:cs typeface="Times New Roman"/>
                <a:sym typeface="Times New Roman"/>
              </a:rPr>
              <a:t>Inovasi tanpa henti</a:t>
            </a:r>
            <a:endParaRPr/>
          </a:p>
          <a:p>
            <a:pPr marL="742950" marR="0" lvl="1" indent="-285750" algn="l" rtl="0">
              <a:lnSpc>
                <a:spcPct val="90000"/>
              </a:lnSpc>
              <a:spcBef>
                <a:spcPts val="440"/>
              </a:spcBef>
              <a:spcAft>
                <a:spcPts val="0"/>
              </a:spcAft>
              <a:buClr>
                <a:schemeClr val="dk1"/>
              </a:buClr>
              <a:buSzPts val="2200"/>
              <a:buFont typeface="Arial"/>
              <a:buChar char="–"/>
            </a:pPr>
            <a:r>
              <a:rPr lang="en-US" sz="2200" b="0" i="0" u="none" strike="noStrike" cap="none">
                <a:solidFill>
                  <a:schemeClr val="dk1"/>
                </a:solidFill>
                <a:latin typeface="Times New Roman"/>
                <a:ea typeface="Times New Roman"/>
                <a:cs typeface="Times New Roman"/>
                <a:sym typeface="Times New Roman"/>
              </a:rPr>
              <a:t>Komitmen keuangan</a:t>
            </a:r>
            <a:endParaRPr/>
          </a:p>
          <a:p>
            <a:pPr marL="742950" marR="0" lvl="1" indent="-285750" algn="l" rtl="0">
              <a:lnSpc>
                <a:spcPct val="90000"/>
              </a:lnSpc>
              <a:spcBef>
                <a:spcPts val="440"/>
              </a:spcBef>
              <a:spcAft>
                <a:spcPts val="0"/>
              </a:spcAft>
              <a:buClr>
                <a:schemeClr val="dk1"/>
              </a:buClr>
              <a:buSzPts val="2200"/>
              <a:buFont typeface="Arial"/>
              <a:buChar char="–"/>
            </a:pPr>
            <a:r>
              <a:rPr lang="en-US" sz="2200" b="0" i="0" u="none" strike="noStrike" cap="none">
                <a:solidFill>
                  <a:schemeClr val="dk1"/>
                </a:solidFill>
                <a:latin typeface="Times New Roman"/>
                <a:ea typeface="Times New Roman"/>
                <a:cs typeface="Times New Roman"/>
                <a:sym typeface="Times New Roman"/>
              </a:rPr>
              <a:t>Peningkatan aset				</a:t>
            </a:r>
            <a:endParaRPr/>
          </a:p>
          <a:p>
            <a:pPr marL="342900" marR="0" lvl="0" indent="-203200" algn="l" rtl="0">
              <a:spcBef>
                <a:spcPts val="440"/>
              </a:spcBef>
              <a:spcAft>
                <a:spcPts val="0"/>
              </a:spcAft>
              <a:buClr>
                <a:schemeClr val="dk1"/>
              </a:buClr>
              <a:buSzPts val="2200"/>
              <a:buFont typeface="Arial"/>
              <a:buNone/>
            </a:pPr>
            <a:endParaRPr sz="2200" b="0" i="0" u="none" strike="noStrike" cap="none">
              <a:solidFill>
                <a:schemeClr val="dk1"/>
              </a:solidFill>
              <a:latin typeface="Times New Roman"/>
              <a:ea typeface="Times New Roman"/>
              <a:cs typeface="Times New Roman"/>
              <a:sym typeface="Times New Roman"/>
            </a:endParaRPr>
          </a:p>
        </p:txBody>
      </p:sp>
    </p:spTree>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p23"/>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2400"/>
              <a:buFont typeface="Arial"/>
              <a:buNone/>
            </a:pPr>
            <a:r>
              <a:rPr lang="en-US" sz="2400" b="1" i="0" u="none">
                <a:solidFill>
                  <a:schemeClr val="dk1"/>
                </a:solidFill>
                <a:latin typeface="Arial"/>
                <a:ea typeface="Arial"/>
                <a:cs typeface="Arial"/>
                <a:sym typeface="Arial"/>
              </a:rPr>
              <a:t>Strategi Pemasaran : </a:t>
            </a:r>
            <a:br>
              <a:rPr lang="en-US" sz="2400" b="1" i="0" u="none">
                <a:solidFill>
                  <a:schemeClr val="dk1"/>
                </a:solidFill>
                <a:latin typeface="Arial"/>
                <a:ea typeface="Arial"/>
                <a:cs typeface="Arial"/>
                <a:sym typeface="Arial"/>
              </a:rPr>
            </a:br>
            <a:r>
              <a:rPr lang="en-US" sz="2800" b="1" i="0" u="none">
                <a:solidFill>
                  <a:schemeClr val="dk1"/>
                </a:solidFill>
                <a:latin typeface="Arial"/>
                <a:ea typeface="Arial"/>
                <a:cs typeface="Arial"/>
                <a:sym typeface="Arial"/>
              </a:rPr>
              <a:t>Tahap Pertumbuhan </a:t>
            </a:r>
            <a:endParaRPr/>
          </a:p>
        </p:txBody>
      </p:sp>
      <p:sp>
        <p:nvSpPr>
          <p:cNvPr id="371" name="Google Shape;371;p23"/>
          <p:cNvSpPr txBox="1">
            <a:spLocks noGrp="1"/>
          </p:cNvSpPr>
          <p:nvPr>
            <p:ph type="body" idx="1"/>
          </p:nvPr>
        </p:nvSpPr>
        <p:spPr>
          <a:xfrm>
            <a:off x="457200" y="1600200"/>
            <a:ext cx="8229600" cy="4525962"/>
          </a:xfrm>
          <a:prstGeom prst="rect">
            <a:avLst/>
          </a:prstGeom>
          <a:noFill/>
          <a:ln>
            <a:noFill/>
          </a:ln>
        </p:spPr>
        <p:txBody>
          <a:bodyPr spcFirstLastPara="1" wrap="square" lIns="91425" tIns="45700" rIns="91425" bIns="45700" anchor="t" anchorCtr="0">
            <a:normAutofit/>
          </a:bodyPr>
          <a:lstStyle/>
          <a:p>
            <a:pPr marL="342900" marR="0" lvl="0" indent="-342900" algn="l" rtl="0">
              <a:lnSpc>
                <a:spcPct val="90000"/>
              </a:lnSpc>
              <a:spcBef>
                <a:spcPts val="0"/>
              </a:spcBef>
              <a:spcAft>
                <a:spcPts val="0"/>
              </a:spcAft>
              <a:buClr>
                <a:schemeClr val="dk1"/>
              </a:buClr>
              <a:buSzPts val="2800"/>
              <a:buFont typeface="Arial"/>
              <a:buChar char="•"/>
            </a:pPr>
            <a:r>
              <a:rPr lang="en-US" sz="2800" b="0" i="0" u="none">
                <a:solidFill>
                  <a:schemeClr val="dk1"/>
                </a:solidFill>
                <a:latin typeface="Times New Roman"/>
                <a:ea typeface="Times New Roman"/>
                <a:cs typeface="Times New Roman"/>
                <a:sym typeface="Times New Roman"/>
              </a:rPr>
              <a:t>Tanda : peningkatan pesat dalam penjualan</a:t>
            </a:r>
            <a:endParaRPr/>
          </a:p>
          <a:p>
            <a:pPr marL="342900" marR="0" lvl="0" indent="-342900" algn="l" rtl="0">
              <a:lnSpc>
                <a:spcPct val="90000"/>
              </a:lnSpc>
              <a:spcBef>
                <a:spcPts val="560"/>
              </a:spcBef>
              <a:spcAft>
                <a:spcPts val="0"/>
              </a:spcAft>
              <a:buClr>
                <a:schemeClr val="dk1"/>
              </a:buClr>
              <a:buSzPts val="2800"/>
              <a:buFont typeface="Arial"/>
              <a:buChar char="•"/>
            </a:pPr>
            <a:r>
              <a:rPr lang="en-US" sz="2800" b="0" i="0" u="none">
                <a:solidFill>
                  <a:schemeClr val="dk1"/>
                </a:solidFill>
                <a:latin typeface="Times New Roman"/>
                <a:ea typeface="Times New Roman"/>
                <a:cs typeface="Times New Roman"/>
                <a:sym typeface="Times New Roman"/>
              </a:rPr>
              <a:t>Pengguna : pengadopsi awal</a:t>
            </a:r>
            <a:endParaRPr/>
          </a:p>
          <a:p>
            <a:pPr marL="342900" marR="0" lvl="0" indent="-342900" algn="l" rtl="0">
              <a:lnSpc>
                <a:spcPct val="90000"/>
              </a:lnSpc>
              <a:spcBef>
                <a:spcPts val="560"/>
              </a:spcBef>
              <a:spcAft>
                <a:spcPts val="0"/>
              </a:spcAft>
              <a:buClr>
                <a:schemeClr val="dk1"/>
              </a:buClr>
              <a:buSzPts val="2800"/>
              <a:buFont typeface="Arial"/>
              <a:buChar char="•"/>
            </a:pPr>
            <a:r>
              <a:rPr lang="en-US" sz="2800" b="0" i="0" u="none">
                <a:solidFill>
                  <a:schemeClr val="dk1"/>
                </a:solidFill>
                <a:latin typeface="Times New Roman"/>
                <a:ea typeface="Times New Roman"/>
                <a:cs typeface="Times New Roman"/>
                <a:sym typeface="Times New Roman"/>
              </a:rPr>
              <a:t>Beberapa strategi yang diterapkan :</a:t>
            </a:r>
            <a:endParaRPr/>
          </a:p>
          <a:p>
            <a:pPr marL="742950" marR="0" lvl="1" indent="-285750" algn="l" rtl="0">
              <a:lnSpc>
                <a:spcPct val="90000"/>
              </a:lnSpc>
              <a:spcBef>
                <a:spcPts val="480"/>
              </a:spcBef>
              <a:spcAft>
                <a:spcPts val="0"/>
              </a:spcAft>
              <a:buClr>
                <a:schemeClr val="dk1"/>
              </a:buClr>
              <a:buSzPts val="2400"/>
              <a:buFont typeface="Arial"/>
              <a:buChar char="–"/>
            </a:pPr>
            <a:r>
              <a:rPr lang="en-US" sz="2400" b="0" i="0" u="none" strike="noStrike" cap="none">
                <a:solidFill>
                  <a:schemeClr val="dk1"/>
                </a:solidFill>
                <a:latin typeface="Times New Roman"/>
                <a:ea typeface="Times New Roman"/>
                <a:cs typeface="Times New Roman"/>
                <a:sym typeface="Times New Roman"/>
              </a:rPr>
              <a:t>Memperbaiki kualitas atau menambah fitur dan memperbaiki gaya</a:t>
            </a:r>
            <a:endParaRPr/>
          </a:p>
          <a:p>
            <a:pPr marL="742950" marR="0" lvl="1" indent="-285750" algn="l" rtl="0">
              <a:lnSpc>
                <a:spcPct val="90000"/>
              </a:lnSpc>
              <a:spcBef>
                <a:spcPts val="480"/>
              </a:spcBef>
              <a:spcAft>
                <a:spcPts val="0"/>
              </a:spcAft>
              <a:buClr>
                <a:schemeClr val="dk1"/>
              </a:buClr>
              <a:buSzPts val="2400"/>
              <a:buFont typeface="Arial"/>
              <a:buChar char="–"/>
            </a:pPr>
            <a:r>
              <a:rPr lang="en-US" sz="2400" b="0" i="0" u="none" strike="noStrike" cap="none">
                <a:solidFill>
                  <a:schemeClr val="dk1"/>
                </a:solidFill>
                <a:latin typeface="Times New Roman"/>
                <a:ea typeface="Times New Roman"/>
                <a:cs typeface="Times New Roman"/>
                <a:sym typeface="Times New Roman"/>
              </a:rPr>
              <a:t>Menambah model baru dan produk petarung</a:t>
            </a:r>
            <a:endParaRPr/>
          </a:p>
          <a:p>
            <a:pPr marL="742950" marR="0" lvl="1" indent="-285750" algn="l" rtl="0">
              <a:lnSpc>
                <a:spcPct val="90000"/>
              </a:lnSpc>
              <a:spcBef>
                <a:spcPts val="480"/>
              </a:spcBef>
              <a:spcAft>
                <a:spcPts val="0"/>
              </a:spcAft>
              <a:buClr>
                <a:schemeClr val="dk1"/>
              </a:buClr>
              <a:buSzPts val="2400"/>
              <a:buFont typeface="Arial"/>
              <a:buChar char="–"/>
            </a:pPr>
            <a:r>
              <a:rPr lang="en-US" sz="2400" b="0" i="0" u="none" strike="noStrike" cap="none">
                <a:solidFill>
                  <a:schemeClr val="dk1"/>
                </a:solidFill>
                <a:latin typeface="Times New Roman"/>
                <a:ea typeface="Times New Roman"/>
                <a:cs typeface="Times New Roman"/>
                <a:sym typeface="Times New Roman"/>
              </a:rPr>
              <a:t>Memasuki segmen baru</a:t>
            </a:r>
            <a:endParaRPr/>
          </a:p>
          <a:p>
            <a:pPr marL="742950" marR="0" lvl="1" indent="-285750" algn="l" rtl="0">
              <a:lnSpc>
                <a:spcPct val="90000"/>
              </a:lnSpc>
              <a:spcBef>
                <a:spcPts val="480"/>
              </a:spcBef>
              <a:spcAft>
                <a:spcPts val="0"/>
              </a:spcAft>
              <a:buClr>
                <a:schemeClr val="dk1"/>
              </a:buClr>
              <a:buSzPts val="2400"/>
              <a:buFont typeface="Arial"/>
              <a:buChar char="–"/>
            </a:pPr>
            <a:r>
              <a:rPr lang="en-US" sz="2400" b="0" i="0" u="none" strike="noStrike" cap="none">
                <a:solidFill>
                  <a:schemeClr val="dk1"/>
                </a:solidFill>
                <a:latin typeface="Times New Roman"/>
                <a:ea typeface="Times New Roman"/>
                <a:cs typeface="Times New Roman"/>
                <a:sym typeface="Times New Roman"/>
              </a:rPr>
              <a:t>Meningkatkan cakupan distribusi </a:t>
            </a:r>
            <a:endParaRPr/>
          </a:p>
          <a:p>
            <a:pPr marL="742950" marR="0" lvl="1" indent="-285750" algn="l" rtl="0">
              <a:lnSpc>
                <a:spcPct val="90000"/>
              </a:lnSpc>
              <a:spcBef>
                <a:spcPts val="480"/>
              </a:spcBef>
              <a:spcAft>
                <a:spcPts val="0"/>
              </a:spcAft>
              <a:buClr>
                <a:schemeClr val="dk1"/>
              </a:buClr>
              <a:buSzPts val="2400"/>
              <a:buFont typeface="Arial"/>
              <a:buChar char="–"/>
            </a:pPr>
            <a:r>
              <a:rPr lang="en-US" sz="2400" b="0" i="0" u="none" strike="noStrike" cap="none">
                <a:solidFill>
                  <a:schemeClr val="dk1"/>
                </a:solidFill>
                <a:latin typeface="Times New Roman"/>
                <a:ea typeface="Times New Roman"/>
                <a:cs typeface="Times New Roman"/>
                <a:sym typeface="Times New Roman"/>
              </a:rPr>
              <a:t>Iklan preferensi produk</a:t>
            </a:r>
            <a:endParaRPr/>
          </a:p>
          <a:p>
            <a:pPr marL="742950" marR="0" lvl="1" indent="-285750" algn="l" rtl="0">
              <a:lnSpc>
                <a:spcPct val="90000"/>
              </a:lnSpc>
              <a:spcBef>
                <a:spcPts val="480"/>
              </a:spcBef>
              <a:spcAft>
                <a:spcPts val="0"/>
              </a:spcAft>
              <a:buClr>
                <a:schemeClr val="dk1"/>
              </a:buClr>
              <a:buSzPts val="2400"/>
              <a:buFont typeface="Arial"/>
              <a:buChar char="–"/>
            </a:pPr>
            <a:r>
              <a:rPr lang="en-US" sz="2400" b="0" i="0" u="none" strike="noStrike" cap="none">
                <a:solidFill>
                  <a:schemeClr val="dk1"/>
                </a:solidFill>
                <a:latin typeface="Times New Roman"/>
                <a:ea typeface="Times New Roman"/>
                <a:cs typeface="Times New Roman"/>
                <a:sym typeface="Times New Roman"/>
              </a:rPr>
              <a:t>Menurunkan harga</a:t>
            </a:r>
            <a:endParaRPr/>
          </a:p>
          <a:p>
            <a:pPr marL="342900" marR="0" lvl="0" indent="-190500" algn="l" rtl="0">
              <a:spcBef>
                <a:spcPts val="480"/>
              </a:spcBef>
              <a:spcAft>
                <a:spcPts val="0"/>
              </a:spcAft>
              <a:buClr>
                <a:schemeClr val="dk1"/>
              </a:buClr>
              <a:buSzPts val="2400"/>
              <a:buFont typeface="Arial"/>
              <a:buNone/>
            </a:pPr>
            <a:endParaRPr sz="2400" b="0" i="0" u="none" strike="noStrike" cap="none">
              <a:solidFill>
                <a:schemeClr val="dk1"/>
              </a:solidFill>
              <a:latin typeface="Times New Roman"/>
              <a:ea typeface="Times New Roman"/>
              <a:cs typeface="Times New Roman"/>
              <a:sym typeface="Times New Roman"/>
            </a:endParaRPr>
          </a:p>
        </p:txBody>
      </p:sp>
    </p:spTree>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24"/>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2400"/>
              <a:buFont typeface="Arial"/>
              <a:buNone/>
            </a:pPr>
            <a:r>
              <a:rPr lang="en-US" sz="2400" b="1" i="0" u="none">
                <a:solidFill>
                  <a:schemeClr val="dk1"/>
                </a:solidFill>
                <a:latin typeface="Arial"/>
                <a:ea typeface="Arial"/>
                <a:cs typeface="Arial"/>
                <a:sym typeface="Arial"/>
              </a:rPr>
              <a:t>Strategi Pemasaran : </a:t>
            </a:r>
            <a:br>
              <a:rPr lang="en-US" sz="2400" b="1" i="0" u="none">
                <a:solidFill>
                  <a:schemeClr val="dk1"/>
                </a:solidFill>
                <a:latin typeface="Arial"/>
                <a:ea typeface="Arial"/>
                <a:cs typeface="Arial"/>
                <a:sym typeface="Arial"/>
              </a:rPr>
            </a:br>
            <a:r>
              <a:rPr lang="en-US" sz="2800" b="1" i="0" u="none">
                <a:solidFill>
                  <a:schemeClr val="dk1"/>
                </a:solidFill>
                <a:latin typeface="Arial"/>
                <a:ea typeface="Arial"/>
                <a:cs typeface="Arial"/>
                <a:sym typeface="Arial"/>
              </a:rPr>
              <a:t>Tahap Kedewasaan  </a:t>
            </a:r>
            <a:endParaRPr/>
          </a:p>
        </p:txBody>
      </p:sp>
      <p:sp>
        <p:nvSpPr>
          <p:cNvPr id="377" name="Google Shape;377;p24"/>
          <p:cNvSpPr txBox="1">
            <a:spLocks noGrp="1"/>
          </p:cNvSpPr>
          <p:nvPr>
            <p:ph type="body" idx="1"/>
          </p:nvPr>
        </p:nvSpPr>
        <p:spPr>
          <a:xfrm>
            <a:off x="457200" y="1600200"/>
            <a:ext cx="8229600" cy="4525962"/>
          </a:xfrm>
          <a:prstGeom prst="rect">
            <a:avLst/>
          </a:prstGeom>
          <a:noFill/>
          <a:ln>
            <a:noFill/>
          </a:ln>
        </p:spPr>
        <p:txBody>
          <a:bodyPr spcFirstLastPara="1" wrap="square" lIns="91425" tIns="45700" rIns="91425" bIns="45700" anchor="t" anchorCtr="0">
            <a:noAutofit/>
          </a:bodyPr>
          <a:lstStyle/>
          <a:p>
            <a:pPr marL="342900" marR="0" lvl="0" indent="-342900" algn="l" rtl="0">
              <a:lnSpc>
                <a:spcPct val="80000"/>
              </a:lnSpc>
              <a:spcBef>
                <a:spcPts val="0"/>
              </a:spcBef>
              <a:spcAft>
                <a:spcPts val="0"/>
              </a:spcAft>
              <a:buClr>
                <a:schemeClr val="dk1"/>
              </a:buClr>
              <a:buSzPts val="2700"/>
              <a:buFont typeface="Arial"/>
              <a:buChar char="•"/>
            </a:pPr>
            <a:r>
              <a:rPr lang="en-US" sz="2700" b="0" i="0" u="none">
                <a:solidFill>
                  <a:schemeClr val="dk1"/>
                </a:solidFill>
                <a:latin typeface="Times New Roman"/>
                <a:ea typeface="Times New Roman"/>
                <a:cs typeface="Times New Roman"/>
                <a:sym typeface="Times New Roman"/>
              </a:rPr>
              <a:t>Pengguna :  Mayoritas menengah</a:t>
            </a:r>
            <a:endParaRPr/>
          </a:p>
          <a:p>
            <a:pPr marL="342900" marR="0" lvl="0" indent="-342900" algn="l" rtl="0">
              <a:lnSpc>
                <a:spcPct val="80000"/>
              </a:lnSpc>
              <a:spcBef>
                <a:spcPts val="540"/>
              </a:spcBef>
              <a:spcAft>
                <a:spcPts val="0"/>
              </a:spcAft>
              <a:buClr>
                <a:schemeClr val="dk1"/>
              </a:buClr>
              <a:buSzPts val="2700"/>
              <a:buFont typeface="Arial"/>
              <a:buChar char="•"/>
            </a:pPr>
            <a:r>
              <a:rPr lang="en-US" sz="2700" b="0" i="0" u="none">
                <a:solidFill>
                  <a:schemeClr val="dk1"/>
                </a:solidFill>
                <a:latin typeface="Times New Roman"/>
                <a:ea typeface="Times New Roman"/>
                <a:cs typeface="Times New Roman"/>
                <a:sym typeface="Times New Roman"/>
              </a:rPr>
              <a:t>Tahap dimana sebagian besar produk berada</a:t>
            </a:r>
            <a:endParaRPr/>
          </a:p>
          <a:p>
            <a:pPr marL="342900" marR="0" lvl="0" indent="-342900" algn="l" rtl="0">
              <a:lnSpc>
                <a:spcPct val="80000"/>
              </a:lnSpc>
              <a:spcBef>
                <a:spcPts val="540"/>
              </a:spcBef>
              <a:spcAft>
                <a:spcPts val="0"/>
              </a:spcAft>
              <a:buClr>
                <a:schemeClr val="dk1"/>
              </a:buClr>
              <a:buSzPts val="2700"/>
              <a:buFont typeface="Arial"/>
              <a:buChar char="•"/>
            </a:pPr>
            <a:r>
              <a:rPr lang="en-US" sz="2700" b="0" i="0" u="none">
                <a:solidFill>
                  <a:schemeClr val="dk1"/>
                </a:solidFill>
                <a:latin typeface="Times New Roman"/>
                <a:ea typeface="Times New Roman"/>
                <a:cs typeface="Times New Roman"/>
                <a:sym typeface="Times New Roman"/>
              </a:rPr>
              <a:t>Terbagi lagi menjadi tiga fase :</a:t>
            </a:r>
            <a:endParaRPr/>
          </a:p>
          <a:p>
            <a:pPr marL="971550" marR="0" lvl="1" indent="-514350" algn="l" rtl="0">
              <a:lnSpc>
                <a:spcPct val="80000"/>
              </a:lnSpc>
              <a:spcBef>
                <a:spcPts val="480"/>
              </a:spcBef>
              <a:spcAft>
                <a:spcPts val="0"/>
              </a:spcAft>
              <a:buClr>
                <a:schemeClr val="dk1"/>
              </a:buClr>
              <a:buSzPts val="2400"/>
              <a:buFont typeface="Arial"/>
              <a:buAutoNum type="arabicPeriod"/>
            </a:pPr>
            <a:r>
              <a:rPr lang="en-US" sz="2400" b="0" i="0" u="none" strike="noStrike" cap="none">
                <a:solidFill>
                  <a:schemeClr val="dk1"/>
                </a:solidFill>
                <a:latin typeface="Times New Roman"/>
                <a:ea typeface="Times New Roman"/>
                <a:cs typeface="Times New Roman"/>
                <a:sym typeface="Times New Roman"/>
              </a:rPr>
              <a:t>Pertumbuhan : Tingkat pertumbuhan penjualan mulai menurun</a:t>
            </a:r>
            <a:endParaRPr/>
          </a:p>
          <a:p>
            <a:pPr marL="971550" marR="0" lvl="1" indent="-514350" algn="l" rtl="0">
              <a:lnSpc>
                <a:spcPct val="80000"/>
              </a:lnSpc>
              <a:spcBef>
                <a:spcPts val="480"/>
              </a:spcBef>
              <a:spcAft>
                <a:spcPts val="0"/>
              </a:spcAft>
              <a:buClr>
                <a:schemeClr val="dk1"/>
              </a:buClr>
              <a:buSzPts val="2400"/>
              <a:buFont typeface="Arial"/>
              <a:buAutoNum type="arabicPeriod"/>
            </a:pPr>
            <a:r>
              <a:rPr lang="en-US" sz="2400" b="0" i="0" u="none" strike="noStrike" cap="none">
                <a:solidFill>
                  <a:schemeClr val="dk1"/>
                </a:solidFill>
                <a:latin typeface="Times New Roman"/>
                <a:ea typeface="Times New Roman"/>
                <a:cs typeface="Times New Roman"/>
                <a:sym typeface="Times New Roman"/>
              </a:rPr>
              <a:t>Kestabilan : penjualan per kapita mendatar karena kejenuhan pasar</a:t>
            </a:r>
            <a:endParaRPr/>
          </a:p>
          <a:p>
            <a:pPr marL="971550" marR="0" lvl="1" indent="-514350" algn="l" rtl="0">
              <a:lnSpc>
                <a:spcPct val="80000"/>
              </a:lnSpc>
              <a:spcBef>
                <a:spcPts val="480"/>
              </a:spcBef>
              <a:spcAft>
                <a:spcPts val="0"/>
              </a:spcAft>
              <a:buClr>
                <a:schemeClr val="dk1"/>
              </a:buClr>
              <a:buSzPts val="2400"/>
              <a:buFont typeface="Arial"/>
              <a:buAutoNum type="arabicPeriod"/>
            </a:pPr>
            <a:r>
              <a:rPr lang="en-US" sz="2400" b="0" i="0" u="none" strike="noStrike" cap="none">
                <a:solidFill>
                  <a:schemeClr val="dk1"/>
                </a:solidFill>
                <a:latin typeface="Times New Roman"/>
                <a:ea typeface="Times New Roman"/>
                <a:cs typeface="Times New Roman"/>
                <a:sym typeface="Times New Roman"/>
              </a:rPr>
              <a:t>Kedewasaan terkikis :  tingkat penjualan absolut menurun</a:t>
            </a:r>
            <a:endParaRPr/>
          </a:p>
          <a:p>
            <a:pPr marL="342900" marR="0" lvl="0" indent="-342900" algn="l" rtl="0">
              <a:lnSpc>
                <a:spcPct val="80000"/>
              </a:lnSpc>
              <a:spcBef>
                <a:spcPts val="540"/>
              </a:spcBef>
              <a:spcAft>
                <a:spcPts val="0"/>
              </a:spcAft>
              <a:buClr>
                <a:schemeClr val="dk1"/>
              </a:buClr>
              <a:buSzPts val="2700"/>
              <a:buFont typeface="Arial"/>
              <a:buChar char="•"/>
            </a:pPr>
            <a:r>
              <a:rPr lang="en-US" sz="2700" b="0" i="0" u="none">
                <a:solidFill>
                  <a:schemeClr val="dk1"/>
                </a:solidFill>
                <a:latin typeface="Times New Roman"/>
                <a:ea typeface="Times New Roman"/>
                <a:cs typeface="Times New Roman"/>
                <a:sym typeface="Times New Roman"/>
              </a:rPr>
              <a:t>Pada akhirnya, industri akan terdiri dari pesaing yang mapan yang digerakkan usaha mendapatkan atau mempertahankan pangsa pasar</a:t>
            </a:r>
            <a:endParaRPr/>
          </a:p>
        </p:txBody>
      </p:sp>
    </p:spTree>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25"/>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2400"/>
              <a:buFont typeface="Arial"/>
              <a:buNone/>
            </a:pPr>
            <a:r>
              <a:rPr lang="en-US" sz="2400" b="1" i="0" u="none">
                <a:solidFill>
                  <a:schemeClr val="dk1"/>
                </a:solidFill>
                <a:latin typeface="Arial"/>
                <a:ea typeface="Arial"/>
                <a:cs typeface="Arial"/>
                <a:sym typeface="Arial"/>
              </a:rPr>
              <a:t>Strategi Pemasaran : </a:t>
            </a:r>
            <a:br>
              <a:rPr lang="en-US" sz="2400" b="1" i="0" u="none">
                <a:solidFill>
                  <a:schemeClr val="dk1"/>
                </a:solidFill>
                <a:latin typeface="Arial"/>
                <a:ea typeface="Arial"/>
                <a:cs typeface="Arial"/>
                <a:sym typeface="Arial"/>
              </a:rPr>
            </a:br>
            <a:r>
              <a:rPr lang="en-US" sz="2800" b="1" i="0" u="none">
                <a:solidFill>
                  <a:schemeClr val="dk1"/>
                </a:solidFill>
                <a:latin typeface="Arial"/>
                <a:ea typeface="Arial"/>
                <a:cs typeface="Arial"/>
                <a:sym typeface="Arial"/>
              </a:rPr>
              <a:t>Tahap Kedewasaan  </a:t>
            </a:r>
            <a:endParaRPr/>
          </a:p>
        </p:txBody>
      </p:sp>
      <p:sp>
        <p:nvSpPr>
          <p:cNvPr id="383" name="Google Shape;383;p25"/>
          <p:cNvSpPr txBox="1">
            <a:spLocks noGrp="1"/>
          </p:cNvSpPr>
          <p:nvPr>
            <p:ph type="body" idx="1"/>
          </p:nvPr>
        </p:nvSpPr>
        <p:spPr>
          <a:xfrm>
            <a:off x="457200" y="1600200"/>
            <a:ext cx="8229600" cy="51054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80000"/>
              </a:lnSpc>
              <a:spcBef>
                <a:spcPts val="0"/>
              </a:spcBef>
              <a:spcAft>
                <a:spcPts val="0"/>
              </a:spcAft>
              <a:buClr>
                <a:schemeClr val="dk1"/>
              </a:buClr>
              <a:buSzPts val="3000"/>
              <a:buFont typeface="Arial"/>
              <a:buChar char="•"/>
            </a:pPr>
            <a:r>
              <a:rPr lang="en-US" sz="3000" b="0" i="0" u="none">
                <a:solidFill>
                  <a:schemeClr val="dk1"/>
                </a:solidFill>
                <a:latin typeface="Times New Roman"/>
                <a:ea typeface="Times New Roman"/>
                <a:cs typeface="Times New Roman"/>
                <a:sym typeface="Times New Roman"/>
              </a:rPr>
              <a:t>Tiga cara bermanfaat yang berpotensi mengubah arah jalannya merek :</a:t>
            </a:r>
            <a:endParaRPr/>
          </a:p>
          <a:p>
            <a:pPr marL="971550" marR="0" lvl="1" indent="-514350" algn="l" rtl="0">
              <a:lnSpc>
                <a:spcPct val="80000"/>
              </a:lnSpc>
              <a:spcBef>
                <a:spcPts val="520"/>
              </a:spcBef>
              <a:spcAft>
                <a:spcPts val="0"/>
              </a:spcAft>
              <a:buClr>
                <a:schemeClr val="dk1"/>
              </a:buClr>
              <a:buSzPts val="2600"/>
              <a:buFont typeface="Arial"/>
              <a:buAutoNum type="arabicPeriod"/>
            </a:pPr>
            <a:r>
              <a:rPr lang="en-US" sz="2600" b="0" i="0" u="none" strike="noStrike" cap="none">
                <a:solidFill>
                  <a:schemeClr val="dk1"/>
                </a:solidFill>
                <a:latin typeface="Times New Roman"/>
                <a:ea typeface="Times New Roman"/>
                <a:cs typeface="Times New Roman"/>
                <a:sym typeface="Times New Roman"/>
              </a:rPr>
              <a:t>Modifikasi pasar : usaha memperluas pasar</a:t>
            </a:r>
            <a:endParaRPr/>
          </a:p>
          <a:p>
            <a:pPr marL="971550" marR="0" lvl="1" indent="-514350" algn="l" rtl="0">
              <a:lnSpc>
                <a:spcPct val="80000"/>
              </a:lnSpc>
              <a:spcBef>
                <a:spcPts val="520"/>
              </a:spcBef>
              <a:spcAft>
                <a:spcPts val="0"/>
              </a:spcAft>
              <a:buClr>
                <a:schemeClr val="dk1"/>
              </a:buClr>
              <a:buSzPts val="2600"/>
              <a:buFont typeface="Arial"/>
              <a:buAutoNum type="arabicPeriod"/>
            </a:pPr>
            <a:r>
              <a:rPr lang="en-US" sz="2600" b="0" i="0" u="none" strike="noStrike" cap="none">
                <a:solidFill>
                  <a:schemeClr val="dk1"/>
                </a:solidFill>
                <a:latin typeface="Times New Roman"/>
                <a:ea typeface="Times New Roman"/>
                <a:cs typeface="Times New Roman"/>
                <a:sym typeface="Times New Roman"/>
              </a:rPr>
              <a:t>Modifikasi produk : </a:t>
            </a:r>
            <a:endParaRPr/>
          </a:p>
          <a:p>
            <a:pPr marL="1371600" marR="0" lvl="2" indent="-514350" algn="l" rtl="0">
              <a:lnSpc>
                <a:spcPct val="80000"/>
              </a:lnSpc>
              <a:spcBef>
                <a:spcPts val="440"/>
              </a:spcBef>
              <a:spcAft>
                <a:spcPts val="0"/>
              </a:spcAft>
              <a:buClr>
                <a:schemeClr val="dk1"/>
              </a:buClr>
              <a:buSzPts val="2200"/>
              <a:buFont typeface="Arial"/>
              <a:buAutoNum type="arabicPeriod"/>
            </a:pPr>
            <a:r>
              <a:rPr lang="en-US" sz="2200" b="0" i="0" u="none" strike="noStrike" cap="none">
                <a:solidFill>
                  <a:schemeClr val="dk1"/>
                </a:solidFill>
                <a:latin typeface="Times New Roman"/>
                <a:ea typeface="Times New Roman"/>
                <a:cs typeface="Times New Roman"/>
                <a:sym typeface="Times New Roman"/>
              </a:rPr>
              <a:t>Perbaikan kualitas</a:t>
            </a:r>
            <a:endParaRPr/>
          </a:p>
          <a:p>
            <a:pPr marL="1371600" marR="0" lvl="2" indent="-514350" algn="l" rtl="0">
              <a:lnSpc>
                <a:spcPct val="80000"/>
              </a:lnSpc>
              <a:spcBef>
                <a:spcPts val="440"/>
              </a:spcBef>
              <a:spcAft>
                <a:spcPts val="0"/>
              </a:spcAft>
              <a:buClr>
                <a:schemeClr val="dk1"/>
              </a:buClr>
              <a:buSzPts val="2200"/>
              <a:buFont typeface="Arial"/>
              <a:buAutoNum type="arabicPeriod"/>
            </a:pPr>
            <a:r>
              <a:rPr lang="en-US" sz="2200" b="0" i="0" u="none" strike="noStrike" cap="none">
                <a:solidFill>
                  <a:schemeClr val="dk1"/>
                </a:solidFill>
                <a:latin typeface="Times New Roman"/>
                <a:ea typeface="Times New Roman"/>
                <a:cs typeface="Times New Roman"/>
                <a:sym typeface="Times New Roman"/>
              </a:rPr>
              <a:t>Perbaikan fitur</a:t>
            </a:r>
            <a:endParaRPr/>
          </a:p>
          <a:p>
            <a:pPr marL="1371600" marR="0" lvl="2" indent="-514350" algn="l" rtl="0">
              <a:lnSpc>
                <a:spcPct val="80000"/>
              </a:lnSpc>
              <a:spcBef>
                <a:spcPts val="440"/>
              </a:spcBef>
              <a:spcAft>
                <a:spcPts val="0"/>
              </a:spcAft>
              <a:buClr>
                <a:schemeClr val="dk1"/>
              </a:buClr>
              <a:buSzPts val="2200"/>
              <a:buFont typeface="Arial"/>
              <a:buAutoNum type="arabicPeriod"/>
            </a:pPr>
            <a:r>
              <a:rPr lang="en-US" sz="2200" b="0" i="0" u="none" strike="noStrike" cap="none">
                <a:solidFill>
                  <a:schemeClr val="dk1"/>
                </a:solidFill>
                <a:latin typeface="Times New Roman"/>
                <a:ea typeface="Times New Roman"/>
                <a:cs typeface="Times New Roman"/>
                <a:sym typeface="Times New Roman"/>
              </a:rPr>
              <a:t>Perbaikan gaya</a:t>
            </a:r>
            <a:endParaRPr/>
          </a:p>
          <a:p>
            <a:pPr marL="971550" marR="0" lvl="1" indent="-514350" algn="l" rtl="0">
              <a:lnSpc>
                <a:spcPct val="80000"/>
              </a:lnSpc>
              <a:spcBef>
                <a:spcPts val="520"/>
              </a:spcBef>
              <a:spcAft>
                <a:spcPts val="0"/>
              </a:spcAft>
              <a:buClr>
                <a:schemeClr val="dk1"/>
              </a:buClr>
              <a:buSzPts val="2600"/>
              <a:buFont typeface="Arial"/>
              <a:buAutoNum type="arabicPeriod"/>
            </a:pPr>
            <a:r>
              <a:rPr lang="en-US" sz="2600" b="0" i="0" u="none" strike="noStrike" cap="none">
                <a:solidFill>
                  <a:schemeClr val="dk1"/>
                </a:solidFill>
                <a:latin typeface="Times New Roman"/>
                <a:ea typeface="Times New Roman"/>
                <a:cs typeface="Times New Roman"/>
                <a:sym typeface="Times New Roman"/>
              </a:rPr>
              <a:t>Modifikasi program pemasaran :</a:t>
            </a:r>
            <a:endParaRPr/>
          </a:p>
          <a:p>
            <a:pPr marL="1371600" marR="0" lvl="2" indent="-514350" algn="l" rtl="0">
              <a:lnSpc>
                <a:spcPct val="80000"/>
              </a:lnSpc>
              <a:spcBef>
                <a:spcPts val="440"/>
              </a:spcBef>
              <a:spcAft>
                <a:spcPts val="0"/>
              </a:spcAft>
              <a:buClr>
                <a:schemeClr val="dk1"/>
              </a:buClr>
              <a:buSzPts val="2200"/>
              <a:buFont typeface="Arial"/>
              <a:buAutoNum type="arabicPeriod"/>
            </a:pPr>
            <a:r>
              <a:rPr lang="en-US" sz="2200" b="0" i="0" u="none" strike="noStrike" cap="none">
                <a:solidFill>
                  <a:schemeClr val="dk1"/>
                </a:solidFill>
                <a:latin typeface="Times New Roman"/>
                <a:ea typeface="Times New Roman"/>
                <a:cs typeface="Times New Roman"/>
                <a:sym typeface="Times New Roman"/>
              </a:rPr>
              <a:t>Harga</a:t>
            </a:r>
            <a:endParaRPr/>
          </a:p>
          <a:p>
            <a:pPr marL="1371600" marR="0" lvl="2" indent="-514350" algn="l" rtl="0">
              <a:lnSpc>
                <a:spcPct val="80000"/>
              </a:lnSpc>
              <a:spcBef>
                <a:spcPts val="440"/>
              </a:spcBef>
              <a:spcAft>
                <a:spcPts val="0"/>
              </a:spcAft>
              <a:buClr>
                <a:schemeClr val="dk1"/>
              </a:buClr>
              <a:buSzPts val="2200"/>
              <a:buFont typeface="Arial"/>
              <a:buAutoNum type="arabicPeriod"/>
            </a:pPr>
            <a:r>
              <a:rPr lang="en-US" sz="2200" b="0" i="0" u="none" strike="noStrike" cap="none">
                <a:solidFill>
                  <a:schemeClr val="dk1"/>
                </a:solidFill>
                <a:latin typeface="Times New Roman"/>
                <a:ea typeface="Times New Roman"/>
                <a:cs typeface="Times New Roman"/>
                <a:sym typeface="Times New Roman"/>
              </a:rPr>
              <a:t>Distribusi</a:t>
            </a:r>
            <a:endParaRPr/>
          </a:p>
          <a:p>
            <a:pPr marL="1371600" marR="0" lvl="2" indent="-514350" algn="l" rtl="0">
              <a:lnSpc>
                <a:spcPct val="80000"/>
              </a:lnSpc>
              <a:spcBef>
                <a:spcPts val="440"/>
              </a:spcBef>
              <a:spcAft>
                <a:spcPts val="0"/>
              </a:spcAft>
              <a:buClr>
                <a:schemeClr val="dk1"/>
              </a:buClr>
              <a:buSzPts val="2200"/>
              <a:buFont typeface="Arial"/>
              <a:buAutoNum type="arabicPeriod"/>
            </a:pPr>
            <a:r>
              <a:rPr lang="en-US" sz="2200" b="0" i="0" u="none" strike="noStrike" cap="none">
                <a:solidFill>
                  <a:schemeClr val="dk1"/>
                </a:solidFill>
                <a:latin typeface="Times New Roman"/>
                <a:ea typeface="Times New Roman"/>
                <a:cs typeface="Times New Roman"/>
                <a:sym typeface="Times New Roman"/>
              </a:rPr>
              <a:t>Iklan</a:t>
            </a:r>
            <a:endParaRPr/>
          </a:p>
          <a:p>
            <a:pPr marL="1371600" marR="0" lvl="2" indent="-514350" algn="l" rtl="0">
              <a:lnSpc>
                <a:spcPct val="80000"/>
              </a:lnSpc>
              <a:spcBef>
                <a:spcPts val="440"/>
              </a:spcBef>
              <a:spcAft>
                <a:spcPts val="0"/>
              </a:spcAft>
              <a:buClr>
                <a:schemeClr val="dk1"/>
              </a:buClr>
              <a:buSzPts val="2200"/>
              <a:buFont typeface="Arial"/>
              <a:buAutoNum type="arabicPeriod"/>
            </a:pPr>
            <a:r>
              <a:rPr lang="en-US" sz="2200" b="0" i="0" u="none" strike="noStrike" cap="none">
                <a:solidFill>
                  <a:schemeClr val="dk1"/>
                </a:solidFill>
                <a:latin typeface="Times New Roman"/>
                <a:ea typeface="Times New Roman"/>
                <a:cs typeface="Times New Roman"/>
                <a:sym typeface="Times New Roman"/>
              </a:rPr>
              <a:t>Promosi penjualan</a:t>
            </a:r>
            <a:endParaRPr/>
          </a:p>
          <a:p>
            <a:pPr marL="1371600" marR="0" lvl="2" indent="-514350" algn="l" rtl="0">
              <a:lnSpc>
                <a:spcPct val="80000"/>
              </a:lnSpc>
              <a:spcBef>
                <a:spcPts val="440"/>
              </a:spcBef>
              <a:spcAft>
                <a:spcPts val="0"/>
              </a:spcAft>
              <a:buClr>
                <a:schemeClr val="dk1"/>
              </a:buClr>
              <a:buSzPts val="2200"/>
              <a:buFont typeface="Arial"/>
              <a:buAutoNum type="arabicPeriod"/>
            </a:pPr>
            <a:r>
              <a:rPr lang="en-US" sz="2200" b="0" i="0" u="none" strike="noStrike" cap="none">
                <a:solidFill>
                  <a:schemeClr val="dk1"/>
                </a:solidFill>
                <a:latin typeface="Times New Roman"/>
                <a:ea typeface="Times New Roman"/>
                <a:cs typeface="Times New Roman"/>
                <a:sym typeface="Times New Roman"/>
              </a:rPr>
              <a:t>Penjualan pribadi</a:t>
            </a:r>
            <a:endParaRPr/>
          </a:p>
          <a:p>
            <a:pPr marL="1371600" marR="0" lvl="2" indent="-514350" algn="l" rtl="0">
              <a:lnSpc>
                <a:spcPct val="80000"/>
              </a:lnSpc>
              <a:spcBef>
                <a:spcPts val="440"/>
              </a:spcBef>
              <a:spcAft>
                <a:spcPts val="0"/>
              </a:spcAft>
              <a:buClr>
                <a:schemeClr val="dk1"/>
              </a:buClr>
              <a:buSzPts val="2200"/>
              <a:buFont typeface="Arial"/>
              <a:buAutoNum type="arabicPeriod"/>
            </a:pPr>
            <a:r>
              <a:rPr lang="en-US" sz="2200" b="0" i="0" u="none" strike="noStrike" cap="none">
                <a:solidFill>
                  <a:schemeClr val="dk1"/>
                </a:solidFill>
                <a:latin typeface="Times New Roman"/>
                <a:ea typeface="Times New Roman"/>
                <a:cs typeface="Times New Roman"/>
                <a:sym typeface="Times New Roman"/>
              </a:rPr>
              <a:t>Layanan</a:t>
            </a:r>
            <a:endParaRPr/>
          </a:p>
        </p:txBody>
      </p:sp>
    </p:spTree>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26"/>
          <p:cNvSpPr txBox="1">
            <a:spLocks noGrp="1"/>
          </p:cNvSpPr>
          <p:nvPr>
            <p:ph type="title"/>
          </p:nvPr>
        </p:nvSpPr>
        <p:spPr>
          <a:xfrm>
            <a:off x="457200" y="304800"/>
            <a:ext cx="82296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2400"/>
              <a:buFont typeface="Arial"/>
              <a:buNone/>
            </a:pPr>
            <a:r>
              <a:rPr lang="en-US" sz="2400" b="1" i="0" u="none">
                <a:solidFill>
                  <a:schemeClr val="dk1"/>
                </a:solidFill>
                <a:latin typeface="Arial"/>
                <a:ea typeface="Arial"/>
                <a:cs typeface="Arial"/>
                <a:sym typeface="Arial"/>
              </a:rPr>
              <a:t>Strategi Pemasaran : </a:t>
            </a:r>
            <a:br>
              <a:rPr lang="en-US" sz="2400" b="1" i="0" u="none">
                <a:solidFill>
                  <a:schemeClr val="dk1"/>
                </a:solidFill>
                <a:latin typeface="Arial"/>
                <a:ea typeface="Arial"/>
                <a:cs typeface="Arial"/>
                <a:sym typeface="Arial"/>
              </a:rPr>
            </a:br>
            <a:r>
              <a:rPr lang="en-US" sz="2400" b="1" i="0" u="none">
                <a:solidFill>
                  <a:schemeClr val="dk1"/>
                </a:solidFill>
                <a:latin typeface="Arial"/>
                <a:ea typeface="Arial"/>
                <a:cs typeface="Arial"/>
                <a:sym typeface="Arial"/>
              </a:rPr>
              <a:t>Tahap</a:t>
            </a:r>
            <a:r>
              <a:rPr lang="en-US" sz="2800" b="1" i="0" u="none">
                <a:solidFill>
                  <a:schemeClr val="dk1"/>
                </a:solidFill>
                <a:latin typeface="Arial"/>
                <a:ea typeface="Arial"/>
                <a:cs typeface="Arial"/>
                <a:sym typeface="Arial"/>
              </a:rPr>
              <a:t> Penurunan   </a:t>
            </a:r>
            <a:endParaRPr/>
          </a:p>
        </p:txBody>
      </p:sp>
      <p:sp>
        <p:nvSpPr>
          <p:cNvPr id="389" name="Google Shape;389;p26"/>
          <p:cNvSpPr txBox="1">
            <a:spLocks noGrp="1"/>
          </p:cNvSpPr>
          <p:nvPr>
            <p:ph type="body" idx="1"/>
          </p:nvPr>
        </p:nvSpPr>
        <p:spPr>
          <a:xfrm>
            <a:off x="457200" y="1600200"/>
            <a:ext cx="8229600" cy="4525962"/>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2800"/>
              <a:buFont typeface="Arial"/>
              <a:buChar char="•"/>
            </a:pPr>
            <a:r>
              <a:rPr lang="en-US" sz="2800" b="0" i="0" u="none">
                <a:solidFill>
                  <a:schemeClr val="dk1"/>
                </a:solidFill>
                <a:latin typeface="Times New Roman"/>
                <a:ea typeface="Times New Roman"/>
                <a:cs typeface="Times New Roman"/>
                <a:sym typeface="Times New Roman"/>
              </a:rPr>
              <a:t>Pengguna : orang yang lambat</a:t>
            </a:r>
            <a:endParaRPr/>
          </a:p>
          <a:p>
            <a:pPr marL="342900" marR="0" lvl="0" indent="-342900" algn="l" rtl="0">
              <a:lnSpc>
                <a:spcPct val="100000"/>
              </a:lnSpc>
              <a:spcBef>
                <a:spcPts val="560"/>
              </a:spcBef>
              <a:spcAft>
                <a:spcPts val="0"/>
              </a:spcAft>
              <a:buClr>
                <a:schemeClr val="dk1"/>
              </a:buClr>
              <a:buSzPts val="2800"/>
              <a:buFont typeface="Arial"/>
              <a:buChar char="•"/>
            </a:pPr>
            <a:r>
              <a:rPr lang="en-US" sz="2800" b="0" i="0" u="none">
                <a:solidFill>
                  <a:schemeClr val="dk1"/>
                </a:solidFill>
                <a:latin typeface="Times New Roman"/>
                <a:ea typeface="Times New Roman"/>
                <a:cs typeface="Times New Roman"/>
                <a:sym typeface="Times New Roman"/>
              </a:rPr>
              <a:t>Alasan penjualan menurun :</a:t>
            </a:r>
            <a:endParaRPr/>
          </a:p>
          <a:p>
            <a:pPr marL="742950" marR="0" lvl="1" indent="-285750" algn="l" rtl="0">
              <a:lnSpc>
                <a:spcPct val="100000"/>
              </a:lnSpc>
              <a:spcBef>
                <a:spcPts val="480"/>
              </a:spcBef>
              <a:spcAft>
                <a:spcPts val="0"/>
              </a:spcAft>
              <a:buClr>
                <a:schemeClr val="dk1"/>
              </a:buClr>
              <a:buSzPts val="2400"/>
              <a:buFont typeface="Arial"/>
              <a:buChar char="–"/>
            </a:pPr>
            <a:r>
              <a:rPr lang="en-US" sz="2400" b="0" i="0" u="none" strike="noStrike" cap="none">
                <a:solidFill>
                  <a:schemeClr val="dk1"/>
                </a:solidFill>
                <a:latin typeface="Times New Roman"/>
                <a:ea typeface="Times New Roman"/>
                <a:cs typeface="Times New Roman"/>
                <a:sym typeface="Times New Roman"/>
              </a:rPr>
              <a:t>Kemajuan teknologi</a:t>
            </a:r>
            <a:endParaRPr/>
          </a:p>
          <a:p>
            <a:pPr marL="742950" marR="0" lvl="1" indent="-285750" algn="l" rtl="0">
              <a:lnSpc>
                <a:spcPct val="100000"/>
              </a:lnSpc>
              <a:spcBef>
                <a:spcPts val="480"/>
              </a:spcBef>
              <a:spcAft>
                <a:spcPts val="0"/>
              </a:spcAft>
              <a:buClr>
                <a:schemeClr val="dk1"/>
              </a:buClr>
              <a:buSzPts val="2400"/>
              <a:buFont typeface="Arial"/>
              <a:buChar char="–"/>
            </a:pPr>
            <a:r>
              <a:rPr lang="en-US" sz="2400" b="0" i="0" u="none" strike="noStrike" cap="none">
                <a:solidFill>
                  <a:schemeClr val="dk1"/>
                </a:solidFill>
                <a:latin typeface="Times New Roman"/>
                <a:ea typeface="Times New Roman"/>
                <a:cs typeface="Times New Roman"/>
                <a:sym typeface="Times New Roman"/>
              </a:rPr>
              <a:t>Perubahan selera konsumen</a:t>
            </a:r>
            <a:endParaRPr/>
          </a:p>
          <a:p>
            <a:pPr marL="742950" marR="0" lvl="1" indent="-285750" algn="l" rtl="0">
              <a:lnSpc>
                <a:spcPct val="100000"/>
              </a:lnSpc>
              <a:spcBef>
                <a:spcPts val="480"/>
              </a:spcBef>
              <a:spcAft>
                <a:spcPts val="0"/>
              </a:spcAft>
              <a:buClr>
                <a:schemeClr val="dk1"/>
              </a:buClr>
              <a:buSzPts val="2400"/>
              <a:buFont typeface="Arial"/>
              <a:buChar char="–"/>
            </a:pPr>
            <a:r>
              <a:rPr lang="en-US" sz="2400" b="0" i="0" u="none" strike="noStrike" cap="none">
                <a:solidFill>
                  <a:schemeClr val="dk1"/>
                </a:solidFill>
                <a:latin typeface="Times New Roman"/>
                <a:ea typeface="Times New Roman"/>
                <a:cs typeface="Times New Roman"/>
                <a:sym typeface="Times New Roman"/>
              </a:rPr>
              <a:t>Peningkatan persaingan domestik dan luar negeri</a:t>
            </a:r>
            <a:endParaRPr/>
          </a:p>
          <a:p>
            <a:pPr marL="342900" marR="0" lvl="0" indent="-342900" algn="l" rtl="0">
              <a:lnSpc>
                <a:spcPct val="100000"/>
              </a:lnSpc>
              <a:spcBef>
                <a:spcPts val="560"/>
              </a:spcBef>
              <a:spcAft>
                <a:spcPts val="0"/>
              </a:spcAft>
              <a:buClr>
                <a:schemeClr val="dk1"/>
              </a:buClr>
              <a:buSzPts val="2800"/>
              <a:buFont typeface="Arial"/>
              <a:buChar char="•"/>
            </a:pPr>
            <a:r>
              <a:rPr lang="en-US" sz="2800" b="0" i="0" u="none">
                <a:solidFill>
                  <a:schemeClr val="dk1"/>
                </a:solidFill>
                <a:latin typeface="Times New Roman"/>
                <a:ea typeface="Times New Roman"/>
                <a:cs typeface="Times New Roman"/>
                <a:sym typeface="Times New Roman"/>
              </a:rPr>
              <a:t>Akibat penjualan menurun :</a:t>
            </a:r>
            <a:endParaRPr/>
          </a:p>
          <a:p>
            <a:pPr marL="742950" marR="0" lvl="1" indent="-285750" algn="l" rtl="0">
              <a:lnSpc>
                <a:spcPct val="100000"/>
              </a:lnSpc>
              <a:spcBef>
                <a:spcPts val="480"/>
              </a:spcBef>
              <a:spcAft>
                <a:spcPts val="0"/>
              </a:spcAft>
              <a:buClr>
                <a:schemeClr val="dk1"/>
              </a:buClr>
              <a:buSzPts val="2400"/>
              <a:buFont typeface="Arial"/>
              <a:buChar char="–"/>
            </a:pPr>
            <a:r>
              <a:rPr lang="en-US" sz="2400" b="0" i="0" u="none" strike="noStrike" cap="none">
                <a:solidFill>
                  <a:schemeClr val="dk1"/>
                </a:solidFill>
                <a:latin typeface="Times New Roman"/>
                <a:ea typeface="Times New Roman"/>
                <a:cs typeface="Times New Roman"/>
                <a:sym typeface="Times New Roman"/>
              </a:rPr>
              <a:t>Kelebihan kapasitas</a:t>
            </a:r>
            <a:endParaRPr/>
          </a:p>
          <a:p>
            <a:pPr marL="742950" marR="0" lvl="1" indent="-285750" algn="l" rtl="0">
              <a:lnSpc>
                <a:spcPct val="100000"/>
              </a:lnSpc>
              <a:spcBef>
                <a:spcPts val="480"/>
              </a:spcBef>
              <a:spcAft>
                <a:spcPts val="0"/>
              </a:spcAft>
              <a:buClr>
                <a:schemeClr val="dk1"/>
              </a:buClr>
              <a:buSzPts val="2400"/>
              <a:buFont typeface="Arial"/>
              <a:buChar char="–"/>
            </a:pPr>
            <a:r>
              <a:rPr lang="en-US" sz="2400" b="0" i="0" u="none" strike="noStrike" cap="none">
                <a:solidFill>
                  <a:schemeClr val="dk1"/>
                </a:solidFill>
                <a:latin typeface="Times New Roman"/>
                <a:ea typeface="Times New Roman"/>
                <a:cs typeface="Times New Roman"/>
                <a:sym typeface="Times New Roman"/>
              </a:rPr>
              <a:t>Peningkatan pemotongan harga</a:t>
            </a:r>
            <a:endParaRPr/>
          </a:p>
          <a:p>
            <a:pPr marL="742950" marR="0" lvl="1" indent="-285750" algn="l" rtl="0">
              <a:lnSpc>
                <a:spcPct val="100000"/>
              </a:lnSpc>
              <a:spcBef>
                <a:spcPts val="480"/>
              </a:spcBef>
              <a:spcAft>
                <a:spcPts val="0"/>
              </a:spcAft>
              <a:buClr>
                <a:schemeClr val="dk1"/>
              </a:buClr>
              <a:buSzPts val="2400"/>
              <a:buFont typeface="Arial"/>
              <a:buChar char="–"/>
            </a:pPr>
            <a:r>
              <a:rPr lang="en-US" sz="2400" b="0" i="0" u="none" strike="noStrike" cap="none">
                <a:solidFill>
                  <a:schemeClr val="dk1"/>
                </a:solidFill>
                <a:latin typeface="Times New Roman"/>
                <a:ea typeface="Times New Roman"/>
                <a:cs typeface="Times New Roman"/>
                <a:sym typeface="Times New Roman"/>
              </a:rPr>
              <a:t>Pengikisan laba</a:t>
            </a:r>
            <a:endParaRPr/>
          </a:p>
          <a:p>
            <a:pPr marL="342900" marR="0" lvl="0" indent="-190500" algn="l" rtl="0">
              <a:spcBef>
                <a:spcPts val="480"/>
              </a:spcBef>
              <a:spcAft>
                <a:spcPts val="0"/>
              </a:spcAft>
              <a:buClr>
                <a:schemeClr val="dk1"/>
              </a:buClr>
              <a:buSzPts val="2400"/>
              <a:buFont typeface="Arial"/>
              <a:buNone/>
            </a:pPr>
            <a:endParaRPr sz="2400" b="0" i="0" u="none" strike="noStrike" cap="none">
              <a:solidFill>
                <a:schemeClr val="dk1"/>
              </a:solidFill>
              <a:latin typeface="Times New Roman"/>
              <a:ea typeface="Times New Roman"/>
              <a:cs typeface="Times New Roman"/>
              <a:sym typeface="Times New Roman"/>
            </a:endParaRPr>
          </a:p>
        </p:txBody>
      </p:sp>
    </p:spTree>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4" name="Google Shape;394;p27"/>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2800"/>
              <a:buFont typeface="Arial"/>
              <a:buNone/>
            </a:pPr>
            <a:r>
              <a:rPr lang="en-US" sz="2800" b="1" i="0" u="none">
                <a:solidFill>
                  <a:schemeClr val="dk1"/>
                </a:solidFill>
                <a:latin typeface="Arial"/>
                <a:ea typeface="Arial"/>
                <a:cs typeface="Arial"/>
                <a:sym typeface="Arial"/>
              </a:rPr>
              <a:t>Strategi Pemasaran : </a:t>
            </a:r>
            <a:br>
              <a:rPr lang="en-US" sz="2800" b="1" i="0" u="none">
                <a:solidFill>
                  <a:schemeClr val="dk1"/>
                </a:solidFill>
                <a:latin typeface="Arial"/>
                <a:ea typeface="Arial"/>
                <a:cs typeface="Arial"/>
                <a:sym typeface="Arial"/>
              </a:rPr>
            </a:br>
            <a:r>
              <a:rPr lang="en-US" sz="3200" b="1" i="0" u="none">
                <a:solidFill>
                  <a:schemeClr val="dk1"/>
                </a:solidFill>
                <a:latin typeface="Arial"/>
                <a:ea typeface="Arial"/>
                <a:cs typeface="Arial"/>
                <a:sym typeface="Arial"/>
              </a:rPr>
              <a:t>Tahap Penurunan   </a:t>
            </a:r>
            <a:endParaRPr/>
          </a:p>
        </p:txBody>
      </p:sp>
      <p:sp>
        <p:nvSpPr>
          <p:cNvPr id="395" name="Google Shape;395;p27"/>
          <p:cNvSpPr txBox="1">
            <a:spLocks noGrp="1"/>
          </p:cNvSpPr>
          <p:nvPr>
            <p:ph type="body" idx="1"/>
          </p:nvPr>
        </p:nvSpPr>
        <p:spPr>
          <a:xfrm>
            <a:off x="457200" y="1600200"/>
            <a:ext cx="8229600" cy="4525962"/>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2800"/>
              <a:buFont typeface="Arial"/>
              <a:buNone/>
            </a:pPr>
            <a:r>
              <a:rPr lang="en-US" sz="2800" b="0" i="0" u="none">
                <a:solidFill>
                  <a:schemeClr val="dk1"/>
                </a:solidFill>
                <a:latin typeface="Times New Roman"/>
                <a:ea typeface="Times New Roman"/>
                <a:cs typeface="Times New Roman"/>
                <a:sym typeface="Times New Roman"/>
              </a:rPr>
              <a:t>Strategi menghadapi penurunan :</a:t>
            </a:r>
            <a:endParaRPr/>
          </a:p>
          <a:p>
            <a:pPr marL="342900" marR="0" lvl="0" indent="-342900" algn="l" rtl="0">
              <a:lnSpc>
                <a:spcPct val="100000"/>
              </a:lnSpc>
              <a:spcBef>
                <a:spcPts val="560"/>
              </a:spcBef>
              <a:spcAft>
                <a:spcPts val="0"/>
              </a:spcAft>
              <a:buClr>
                <a:schemeClr val="dk1"/>
              </a:buClr>
              <a:buSzPts val="2800"/>
              <a:buFont typeface="Arial"/>
              <a:buAutoNum type="arabicPeriod"/>
            </a:pPr>
            <a:r>
              <a:rPr lang="en-US" sz="2800" b="0" i="0" u="none">
                <a:solidFill>
                  <a:schemeClr val="dk1"/>
                </a:solidFill>
                <a:latin typeface="Times New Roman"/>
                <a:ea typeface="Times New Roman"/>
                <a:cs typeface="Times New Roman"/>
                <a:sym typeface="Times New Roman"/>
              </a:rPr>
              <a:t>Meninggalkan pasar :</a:t>
            </a:r>
            <a:endParaRPr/>
          </a:p>
          <a:p>
            <a:pPr marL="914400" marR="0" lvl="1" indent="-514350" algn="l" rtl="0">
              <a:lnSpc>
                <a:spcPct val="100000"/>
              </a:lnSpc>
              <a:spcBef>
                <a:spcPts val="480"/>
              </a:spcBef>
              <a:spcAft>
                <a:spcPts val="0"/>
              </a:spcAft>
              <a:buClr>
                <a:schemeClr val="dk1"/>
              </a:buClr>
              <a:buSzPts val="2400"/>
              <a:buFont typeface="Arial"/>
              <a:buChar char="-"/>
            </a:pPr>
            <a:r>
              <a:rPr lang="en-US" sz="2400" b="0" i="0" u="none" strike="noStrike" cap="none">
                <a:solidFill>
                  <a:schemeClr val="dk1"/>
                </a:solidFill>
                <a:latin typeface="Times New Roman"/>
                <a:ea typeface="Times New Roman"/>
                <a:cs typeface="Times New Roman"/>
                <a:sym typeface="Times New Roman"/>
              </a:rPr>
              <a:t>Memanen</a:t>
            </a:r>
            <a:endParaRPr/>
          </a:p>
          <a:p>
            <a:pPr marL="914400" marR="0" lvl="1" indent="-514350" algn="l" rtl="0">
              <a:lnSpc>
                <a:spcPct val="100000"/>
              </a:lnSpc>
              <a:spcBef>
                <a:spcPts val="480"/>
              </a:spcBef>
              <a:spcAft>
                <a:spcPts val="0"/>
              </a:spcAft>
              <a:buClr>
                <a:schemeClr val="dk1"/>
              </a:buClr>
              <a:buSzPts val="2400"/>
              <a:buFont typeface="Arial"/>
              <a:buChar char="-"/>
            </a:pPr>
            <a:r>
              <a:rPr lang="en-US" sz="2400" b="0" i="0" u="none" strike="noStrike" cap="none">
                <a:solidFill>
                  <a:schemeClr val="dk1"/>
                </a:solidFill>
                <a:latin typeface="Times New Roman"/>
                <a:ea typeface="Times New Roman"/>
                <a:cs typeface="Times New Roman"/>
                <a:sym typeface="Times New Roman"/>
              </a:rPr>
              <a:t>Melakukan divestasi</a:t>
            </a:r>
            <a:endParaRPr/>
          </a:p>
          <a:p>
            <a:pPr marL="342900" marR="0" lvl="0" indent="-342900" algn="l" rtl="0">
              <a:lnSpc>
                <a:spcPct val="100000"/>
              </a:lnSpc>
              <a:spcBef>
                <a:spcPts val="560"/>
              </a:spcBef>
              <a:spcAft>
                <a:spcPts val="0"/>
              </a:spcAft>
              <a:buClr>
                <a:schemeClr val="dk1"/>
              </a:buClr>
              <a:buSzPts val="2800"/>
              <a:buFont typeface="Arial"/>
              <a:buAutoNum type="arabicPeriod"/>
            </a:pPr>
            <a:r>
              <a:rPr lang="en-US" sz="2800" b="0" i="0" u="none">
                <a:solidFill>
                  <a:schemeClr val="dk1"/>
                </a:solidFill>
                <a:latin typeface="Times New Roman"/>
                <a:ea typeface="Times New Roman"/>
                <a:cs typeface="Times New Roman"/>
                <a:sym typeface="Times New Roman"/>
              </a:rPr>
              <a:t>Penyusutan secara selektif</a:t>
            </a:r>
            <a:endParaRPr/>
          </a:p>
          <a:p>
            <a:pPr marL="342900" marR="0" lvl="0" indent="-342900" algn="l" rtl="0">
              <a:lnSpc>
                <a:spcPct val="100000"/>
              </a:lnSpc>
              <a:spcBef>
                <a:spcPts val="560"/>
              </a:spcBef>
              <a:spcAft>
                <a:spcPts val="0"/>
              </a:spcAft>
              <a:buClr>
                <a:schemeClr val="dk1"/>
              </a:buClr>
              <a:buSzPts val="2800"/>
              <a:buFont typeface="Arial"/>
              <a:buAutoNum type="arabicPeriod"/>
            </a:pPr>
            <a:r>
              <a:rPr lang="en-US" sz="2800" b="0" i="0" u="none">
                <a:solidFill>
                  <a:schemeClr val="dk1"/>
                </a:solidFill>
                <a:latin typeface="Times New Roman"/>
                <a:ea typeface="Times New Roman"/>
                <a:cs typeface="Times New Roman"/>
                <a:sym typeface="Times New Roman"/>
              </a:rPr>
              <a:t>Memperkuat investasi</a:t>
            </a:r>
            <a:endParaRPr/>
          </a:p>
          <a:p>
            <a:pPr marL="342900" marR="0" lvl="0" indent="-342900" algn="l" rtl="0">
              <a:lnSpc>
                <a:spcPct val="100000"/>
              </a:lnSpc>
              <a:spcBef>
                <a:spcPts val="560"/>
              </a:spcBef>
              <a:spcAft>
                <a:spcPts val="0"/>
              </a:spcAft>
              <a:buClr>
                <a:schemeClr val="dk1"/>
              </a:buClr>
              <a:buSzPts val="2800"/>
              <a:buFont typeface="Arial"/>
              <a:buAutoNum type="arabicPeriod"/>
            </a:pPr>
            <a:r>
              <a:rPr lang="en-US" sz="2800" b="0" i="0" u="none">
                <a:solidFill>
                  <a:schemeClr val="dk1"/>
                </a:solidFill>
                <a:latin typeface="Times New Roman"/>
                <a:ea typeface="Times New Roman"/>
                <a:cs typeface="Times New Roman"/>
                <a:sym typeface="Times New Roman"/>
              </a:rPr>
              <a:t>Menambahkan nilai pada penawaran awal</a:t>
            </a:r>
            <a:endParaRPr/>
          </a:p>
          <a:p>
            <a:pPr marL="342900" marR="0" lvl="0" indent="-165100" algn="l" rtl="0">
              <a:spcBef>
                <a:spcPts val="560"/>
              </a:spcBef>
              <a:spcAft>
                <a:spcPts val="0"/>
              </a:spcAft>
              <a:buClr>
                <a:schemeClr val="dk1"/>
              </a:buClr>
              <a:buSzPts val="2800"/>
              <a:buFont typeface="Arial"/>
              <a:buNone/>
            </a:pPr>
            <a:endParaRPr sz="2800" b="0" i="0" u="none">
              <a:solidFill>
                <a:schemeClr val="dk1"/>
              </a:solidFill>
              <a:latin typeface="Times New Roman"/>
              <a:ea typeface="Times New Roman"/>
              <a:cs typeface="Times New Roman"/>
              <a:sym typeface="Times New Roman"/>
            </a:endParaRPr>
          </a:p>
        </p:txBody>
      </p:sp>
    </p:spTree>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pic>
        <p:nvPicPr>
          <p:cNvPr id="400" name="Google Shape;400;p28" descr="C:\Users\Acer\Contacts\Desktop\IMG_20140729_0014.jpg"/>
          <p:cNvPicPr preferRelativeResize="0"/>
          <p:nvPr/>
        </p:nvPicPr>
        <p:blipFill rotWithShape="1">
          <a:blip r:embed="rId3">
            <a:alphaModFix/>
          </a:blip>
          <a:srcRect l="2859" t="4794" r="3131" b="10272"/>
          <a:stretch/>
        </p:blipFill>
        <p:spPr>
          <a:xfrm>
            <a:off x="0" y="0"/>
            <a:ext cx="9144000" cy="6858000"/>
          </a:xfrm>
          <a:prstGeom prst="rect">
            <a:avLst/>
          </a:prstGeom>
          <a:noFill/>
          <a:ln>
            <a:noFill/>
          </a:ln>
        </p:spPr>
      </p:pic>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3"/>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2400"/>
              <a:buFont typeface="Arial"/>
              <a:buNone/>
            </a:pPr>
            <a:r>
              <a:rPr lang="en-US" sz="2400" b="1" i="0" u="none">
                <a:solidFill>
                  <a:schemeClr val="dk1"/>
                </a:solidFill>
                <a:latin typeface="Arial"/>
                <a:ea typeface="Arial"/>
                <a:cs typeface="Arial"/>
                <a:sym typeface="Arial"/>
              </a:rPr>
              <a:t>Mengembangkan dan Mengomunikasikan </a:t>
            </a:r>
            <a:br>
              <a:rPr lang="en-US" sz="2400" b="1" i="0" u="none">
                <a:solidFill>
                  <a:schemeClr val="dk1"/>
                </a:solidFill>
                <a:latin typeface="Arial"/>
                <a:ea typeface="Arial"/>
                <a:cs typeface="Arial"/>
                <a:sym typeface="Arial"/>
              </a:rPr>
            </a:br>
            <a:r>
              <a:rPr lang="en-US" sz="2400" b="1" i="0" u="none">
                <a:solidFill>
                  <a:schemeClr val="dk1"/>
                </a:solidFill>
                <a:latin typeface="Arial"/>
                <a:ea typeface="Arial"/>
                <a:cs typeface="Arial"/>
                <a:sym typeface="Arial"/>
              </a:rPr>
              <a:t>Strategi Positioning</a:t>
            </a:r>
            <a:endParaRPr/>
          </a:p>
        </p:txBody>
      </p:sp>
      <p:sp>
        <p:nvSpPr>
          <p:cNvPr id="199" name="Google Shape;199;p3"/>
          <p:cNvSpPr txBox="1">
            <a:spLocks noGrp="1"/>
          </p:cNvSpPr>
          <p:nvPr>
            <p:ph type="body" idx="1"/>
          </p:nvPr>
        </p:nvSpPr>
        <p:spPr>
          <a:xfrm>
            <a:off x="465137" y="1568450"/>
            <a:ext cx="8229600" cy="4525962"/>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2800"/>
              <a:buFont typeface="Arial"/>
              <a:buChar char="•"/>
            </a:pPr>
            <a:r>
              <a:rPr lang="en-US" sz="2800" b="0" i="0" u="none" strike="noStrike" cap="none">
                <a:solidFill>
                  <a:schemeClr val="dk1"/>
                </a:solidFill>
                <a:latin typeface="Times New Roman"/>
                <a:ea typeface="Times New Roman"/>
                <a:cs typeface="Times New Roman"/>
                <a:sym typeface="Times New Roman"/>
              </a:rPr>
              <a:t>Strategi Pemasaran :</a:t>
            </a:r>
            <a:endParaRPr/>
          </a:p>
          <a:p>
            <a:pPr marL="742950" marR="0" lvl="1" indent="-285750" algn="ctr" rtl="0">
              <a:lnSpc>
                <a:spcPct val="100000"/>
              </a:lnSpc>
              <a:spcBef>
                <a:spcPts val="480"/>
              </a:spcBef>
              <a:spcAft>
                <a:spcPts val="0"/>
              </a:spcAft>
              <a:buClr>
                <a:schemeClr val="dk1"/>
              </a:buClr>
              <a:buSzPts val="2400"/>
              <a:buFont typeface="Arial"/>
              <a:buNone/>
            </a:pPr>
            <a:r>
              <a:rPr lang="en-US" sz="2400" b="0" i="0" u="none" strike="noStrike" cap="none">
                <a:solidFill>
                  <a:schemeClr val="dk1"/>
                </a:solidFill>
                <a:latin typeface="Times New Roman"/>
                <a:ea typeface="Times New Roman"/>
                <a:cs typeface="Times New Roman"/>
                <a:sym typeface="Times New Roman"/>
              </a:rPr>
              <a:t>Menemukan beragam kebutuhan dan kelompok</a:t>
            </a:r>
            <a:endParaRPr/>
          </a:p>
          <a:p>
            <a:pPr marL="742950" marR="0" lvl="1" indent="-285750" algn="ctr" rtl="0">
              <a:lnSpc>
                <a:spcPct val="100000"/>
              </a:lnSpc>
              <a:spcBef>
                <a:spcPts val="480"/>
              </a:spcBef>
              <a:spcAft>
                <a:spcPts val="0"/>
              </a:spcAft>
              <a:buClr>
                <a:schemeClr val="dk1"/>
              </a:buClr>
              <a:buSzPts val="2400"/>
              <a:buFont typeface="Arial"/>
              <a:buNone/>
            </a:pPr>
            <a:endParaRPr sz="2400" b="0" i="0" u="none" strike="noStrike" cap="none">
              <a:solidFill>
                <a:schemeClr val="dk1"/>
              </a:solidFill>
              <a:latin typeface="Times New Roman"/>
              <a:ea typeface="Times New Roman"/>
              <a:cs typeface="Times New Roman"/>
              <a:sym typeface="Times New Roman"/>
            </a:endParaRPr>
          </a:p>
          <a:p>
            <a:pPr marL="742950" marR="0" lvl="1" indent="-285750" algn="ctr" rtl="0">
              <a:lnSpc>
                <a:spcPct val="100000"/>
              </a:lnSpc>
              <a:spcBef>
                <a:spcPts val="480"/>
              </a:spcBef>
              <a:spcAft>
                <a:spcPts val="0"/>
              </a:spcAft>
              <a:buClr>
                <a:schemeClr val="dk1"/>
              </a:buClr>
              <a:buSzPts val="2400"/>
              <a:buFont typeface="Arial"/>
              <a:buNone/>
            </a:pPr>
            <a:endParaRPr sz="2400" b="0" i="0" u="none" strike="noStrike" cap="none">
              <a:solidFill>
                <a:schemeClr val="dk1"/>
              </a:solidFill>
              <a:latin typeface="Times New Roman"/>
              <a:ea typeface="Times New Roman"/>
              <a:cs typeface="Times New Roman"/>
              <a:sym typeface="Times New Roman"/>
            </a:endParaRPr>
          </a:p>
          <a:p>
            <a:pPr marL="742950" marR="0" lvl="1" indent="-285750" algn="ctr" rtl="0">
              <a:lnSpc>
                <a:spcPct val="100000"/>
              </a:lnSpc>
              <a:spcBef>
                <a:spcPts val="480"/>
              </a:spcBef>
              <a:spcAft>
                <a:spcPts val="0"/>
              </a:spcAft>
              <a:buClr>
                <a:schemeClr val="dk1"/>
              </a:buClr>
              <a:buSzPts val="2400"/>
              <a:buFont typeface="Arial"/>
              <a:buNone/>
            </a:pPr>
            <a:r>
              <a:rPr lang="en-US" sz="2400" b="0" i="0" u="none" strike="noStrike" cap="none">
                <a:solidFill>
                  <a:schemeClr val="dk1"/>
                </a:solidFill>
                <a:latin typeface="Times New Roman"/>
                <a:ea typeface="Times New Roman"/>
                <a:cs typeface="Times New Roman"/>
                <a:sym typeface="Times New Roman"/>
              </a:rPr>
              <a:t>Membidik yang dapat dipenuhi secara superior</a:t>
            </a:r>
            <a:endParaRPr/>
          </a:p>
          <a:p>
            <a:pPr marL="742950" marR="0" lvl="1" indent="-285750" algn="ctr" rtl="0">
              <a:lnSpc>
                <a:spcPct val="100000"/>
              </a:lnSpc>
              <a:spcBef>
                <a:spcPts val="480"/>
              </a:spcBef>
              <a:spcAft>
                <a:spcPts val="0"/>
              </a:spcAft>
              <a:buClr>
                <a:schemeClr val="dk1"/>
              </a:buClr>
              <a:buSzPts val="2400"/>
              <a:buFont typeface="Arial"/>
              <a:buNone/>
            </a:pPr>
            <a:endParaRPr sz="2400" b="0" i="0" u="none" strike="noStrike" cap="none">
              <a:solidFill>
                <a:schemeClr val="dk1"/>
              </a:solidFill>
              <a:latin typeface="Times New Roman"/>
              <a:ea typeface="Times New Roman"/>
              <a:cs typeface="Times New Roman"/>
              <a:sym typeface="Times New Roman"/>
            </a:endParaRPr>
          </a:p>
          <a:p>
            <a:pPr marL="742950" marR="0" lvl="1" indent="-285750" algn="ctr" rtl="0">
              <a:lnSpc>
                <a:spcPct val="100000"/>
              </a:lnSpc>
              <a:spcBef>
                <a:spcPts val="480"/>
              </a:spcBef>
              <a:spcAft>
                <a:spcPts val="0"/>
              </a:spcAft>
              <a:buClr>
                <a:schemeClr val="dk1"/>
              </a:buClr>
              <a:buSzPts val="2400"/>
              <a:buFont typeface="Arial"/>
              <a:buNone/>
            </a:pPr>
            <a:endParaRPr sz="2400" b="0" i="0" u="none" strike="noStrike" cap="none">
              <a:solidFill>
                <a:schemeClr val="dk1"/>
              </a:solidFill>
              <a:latin typeface="Times New Roman"/>
              <a:ea typeface="Times New Roman"/>
              <a:cs typeface="Times New Roman"/>
              <a:sym typeface="Times New Roman"/>
            </a:endParaRPr>
          </a:p>
          <a:p>
            <a:pPr marL="742950" marR="0" lvl="1" indent="-285750" algn="ctr" rtl="0">
              <a:lnSpc>
                <a:spcPct val="100000"/>
              </a:lnSpc>
              <a:spcBef>
                <a:spcPts val="480"/>
              </a:spcBef>
              <a:spcAft>
                <a:spcPts val="0"/>
              </a:spcAft>
              <a:buClr>
                <a:schemeClr val="dk1"/>
              </a:buClr>
              <a:buSzPts val="2400"/>
              <a:buFont typeface="Arial"/>
              <a:buNone/>
            </a:pPr>
            <a:r>
              <a:rPr lang="en-US" sz="2400" b="0" i="0" u="none" strike="noStrike" cap="none">
                <a:solidFill>
                  <a:schemeClr val="dk1"/>
                </a:solidFill>
                <a:latin typeface="Times New Roman"/>
                <a:ea typeface="Times New Roman"/>
                <a:cs typeface="Times New Roman"/>
                <a:sym typeface="Times New Roman"/>
              </a:rPr>
              <a:t>Memposisikan penawaran</a:t>
            </a:r>
            <a:endParaRPr/>
          </a:p>
          <a:p>
            <a:pPr marL="342900" marR="0" lvl="0" indent="-190500" algn="l" rtl="0">
              <a:spcBef>
                <a:spcPts val="480"/>
              </a:spcBef>
              <a:spcAft>
                <a:spcPts val="0"/>
              </a:spcAft>
              <a:buClr>
                <a:schemeClr val="dk1"/>
              </a:buClr>
              <a:buSzPts val="2400"/>
              <a:buFont typeface="Arial"/>
              <a:buNone/>
            </a:pPr>
            <a:endParaRPr sz="2400" b="0" i="0" u="none" strike="noStrike" cap="none">
              <a:solidFill>
                <a:schemeClr val="dk1"/>
              </a:solidFill>
              <a:latin typeface="Times New Roman"/>
              <a:ea typeface="Times New Roman"/>
              <a:cs typeface="Times New Roman"/>
              <a:sym typeface="Times New Roman"/>
            </a:endParaRPr>
          </a:p>
        </p:txBody>
      </p:sp>
      <p:sp>
        <p:nvSpPr>
          <p:cNvPr id="200" name="Google Shape;200;p3"/>
          <p:cNvSpPr/>
          <p:nvPr/>
        </p:nvSpPr>
        <p:spPr>
          <a:xfrm>
            <a:off x="4432300" y="2590800"/>
            <a:ext cx="762000" cy="819150"/>
          </a:xfrm>
          <a:prstGeom prst="downArrow">
            <a:avLst>
              <a:gd name="adj1" fmla="val 11553"/>
              <a:gd name="adj2" fmla="val 50000"/>
            </a:avLst>
          </a:prstGeom>
          <a:solidFill>
            <a:schemeClr val="accent1"/>
          </a:solidFill>
          <a:ln w="25400" cap="flat" cmpd="sng">
            <a:solidFill>
              <a:srgbClr val="385D8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01" name="Google Shape;201;p3"/>
          <p:cNvSpPr/>
          <p:nvPr/>
        </p:nvSpPr>
        <p:spPr>
          <a:xfrm>
            <a:off x="4432300" y="3962400"/>
            <a:ext cx="762000" cy="685800"/>
          </a:xfrm>
          <a:prstGeom prst="downArrow">
            <a:avLst>
              <a:gd name="adj1" fmla="val 10800"/>
              <a:gd name="adj2" fmla="val 50000"/>
            </a:avLst>
          </a:prstGeom>
          <a:solidFill>
            <a:schemeClr val="accent1"/>
          </a:solidFill>
          <a:ln w="25400" cap="flat" cmpd="sng">
            <a:solidFill>
              <a:srgbClr val="385D8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Arial"/>
              <a:ea typeface="Arial"/>
              <a:cs typeface="Arial"/>
              <a:sym typeface="Arial"/>
            </a:endParaRPr>
          </a:p>
        </p:txBody>
      </p:sp>
      <p:sp>
        <p:nvSpPr>
          <p:cNvPr id="202" name="Google Shape;202;p3"/>
          <p:cNvSpPr txBox="1"/>
          <p:nvPr/>
        </p:nvSpPr>
        <p:spPr>
          <a:xfrm>
            <a:off x="563562" y="2111375"/>
            <a:ext cx="427037" cy="70802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4000"/>
              <a:buFont typeface="Calibri"/>
              <a:buNone/>
            </a:pPr>
            <a:r>
              <a:rPr lang="en-US" sz="4000" b="1" i="0" u="none">
                <a:solidFill>
                  <a:srgbClr val="FF0000"/>
                </a:solidFill>
                <a:latin typeface="Calibri"/>
                <a:ea typeface="Calibri"/>
                <a:cs typeface="Calibri"/>
                <a:sym typeface="Calibri"/>
              </a:rPr>
              <a:t>S</a:t>
            </a:r>
            <a:endParaRPr/>
          </a:p>
        </p:txBody>
      </p:sp>
      <p:sp>
        <p:nvSpPr>
          <p:cNvPr id="203" name="Google Shape;203;p3"/>
          <p:cNvSpPr txBox="1"/>
          <p:nvPr/>
        </p:nvSpPr>
        <p:spPr>
          <a:xfrm>
            <a:off x="533400" y="3124200"/>
            <a:ext cx="427037" cy="70802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4000"/>
              <a:buFont typeface="Calibri"/>
              <a:buNone/>
            </a:pPr>
            <a:r>
              <a:rPr lang="en-US" sz="4000" b="1" i="0" u="none">
                <a:solidFill>
                  <a:srgbClr val="FF0000"/>
                </a:solidFill>
                <a:latin typeface="Calibri"/>
                <a:ea typeface="Calibri"/>
                <a:cs typeface="Calibri"/>
                <a:sym typeface="Calibri"/>
              </a:rPr>
              <a:t>T</a:t>
            </a:r>
            <a:endParaRPr/>
          </a:p>
        </p:txBody>
      </p:sp>
      <p:sp>
        <p:nvSpPr>
          <p:cNvPr id="204" name="Google Shape;204;p3"/>
          <p:cNvSpPr txBox="1"/>
          <p:nvPr/>
        </p:nvSpPr>
        <p:spPr>
          <a:xfrm>
            <a:off x="533400" y="4168775"/>
            <a:ext cx="427037" cy="70802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4000"/>
              <a:buFont typeface="Calibri"/>
              <a:buNone/>
            </a:pPr>
            <a:r>
              <a:rPr lang="en-US" sz="4000" b="1" i="0" u="none">
                <a:solidFill>
                  <a:srgbClr val="FF0000"/>
                </a:solidFill>
                <a:latin typeface="Calibri"/>
                <a:ea typeface="Calibri"/>
                <a:cs typeface="Calibri"/>
                <a:sym typeface="Calibri"/>
              </a:rPr>
              <a:t>P</a:t>
            </a:r>
            <a:endParaRPr/>
          </a:p>
        </p:txBody>
      </p:sp>
    </p:spTree>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p29"/>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2800"/>
              <a:buFont typeface="Arial"/>
              <a:buNone/>
            </a:pPr>
            <a:r>
              <a:rPr lang="en-US" sz="2800" b="1" i="0" u="none">
                <a:solidFill>
                  <a:schemeClr val="dk1"/>
                </a:solidFill>
                <a:latin typeface="Arial"/>
                <a:ea typeface="Arial"/>
                <a:cs typeface="Arial"/>
                <a:sym typeface="Arial"/>
              </a:rPr>
              <a:t>Evolusi Pasar </a:t>
            </a:r>
            <a:endParaRPr/>
          </a:p>
        </p:txBody>
      </p:sp>
      <p:sp>
        <p:nvSpPr>
          <p:cNvPr id="406" name="Google Shape;406;p29"/>
          <p:cNvSpPr txBox="1">
            <a:spLocks noGrp="1"/>
          </p:cNvSpPr>
          <p:nvPr>
            <p:ph type="body" idx="1"/>
          </p:nvPr>
        </p:nvSpPr>
        <p:spPr>
          <a:xfrm>
            <a:off x="457200" y="1600200"/>
            <a:ext cx="8229600" cy="4525962"/>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2800"/>
              <a:buFont typeface="Arial"/>
              <a:buChar char="•"/>
            </a:pPr>
            <a:r>
              <a:rPr lang="en-US" sz="2800" b="0" i="0" u="none">
                <a:solidFill>
                  <a:schemeClr val="dk1"/>
                </a:solidFill>
                <a:latin typeface="Times New Roman"/>
                <a:ea typeface="Times New Roman"/>
                <a:cs typeface="Times New Roman"/>
                <a:sym typeface="Times New Roman"/>
              </a:rPr>
              <a:t>Positioning produk juga berubah sesuai evolusi pasar</a:t>
            </a:r>
            <a:endParaRPr/>
          </a:p>
          <a:p>
            <a:pPr marL="342900" marR="0" lvl="0" indent="-342900" algn="l" rtl="0">
              <a:lnSpc>
                <a:spcPct val="100000"/>
              </a:lnSpc>
              <a:spcBef>
                <a:spcPts val="560"/>
              </a:spcBef>
              <a:spcAft>
                <a:spcPts val="0"/>
              </a:spcAft>
              <a:buClr>
                <a:schemeClr val="dk1"/>
              </a:buClr>
              <a:buSzPts val="2800"/>
              <a:buFont typeface="Arial"/>
              <a:buChar char="•"/>
            </a:pPr>
            <a:r>
              <a:rPr lang="en-US" sz="2800" b="0" i="0" u="none">
                <a:solidFill>
                  <a:schemeClr val="dk1"/>
                </a:solidFill>
                <a:latin typeface="Times New Roman"/>
                <a:ea typeface="Times New Roman"/>
                <a:cs typeface="Times New Roman"/>
                <a:sym typeface="Times New Roman"/>
              </a:rPr>
              <a:t>Evolusi Pasar :</a:t>
            </a:r>
            <a:endParaRPr/>
          </a:p>
          <a:p>
            <a:pPr marL="971550" marR="0" lvl="1" indent="-514350" algn="l" rtl="0">
              <a:lnSpc>
                <a:spcPct val="100000"/>
              </a:lnSpc>
              <a:spcBef>
                <a:spcPts val="480"/>
              </a:spcBef>
              <a:spcAft>
                <a:spcPts val="0"/>
              </a:spcAft>
              <a:buClr>
                <a:schemeClr val="dk1"/>
              </a:buClr>
              <a:buSzPts val="2400"/>
              <a:buFont typeface="Arial"/>
              <a:buAutoNum type="arabicPeriod"/>
            </a:pPr>
            <a:r>
              <a:rPr lang="en-US" sz="2400" b="0" i="0" u="none" strike="noStrike" cap="none">
                <a:solidFill>
                  <a:schemeClr val="dk1"/>
                </a:solidFill>
                <a:latin typeface="Times New Roman"/>
                <a:ea typeface="Times New Roman"/>
                <a:cs typeface="Times New Roman"/>
                <a:sym typeface="Times New Roman"/>
              </a:rPr>
              <a:t>Kemunculan</a:t>
            </a:r>
            <a:endParaRPr/>
          </a:p>
          <a:p>
            <a:pPr marL="971550" marR="0" lvl="1" indent="-514350" algn="l" rtl="0">
              <a:lnSpc>
                <a:spcPct val="100000"/>
              </a:lnSpc>
              <a:spcBef>
                <a:spcPts val="480"/>
              </a:spcBef>
              <a:spcAft>
                <a:spcPts val="0"/>
              </a:spcAft>
              <a:buClr>
                <a:schemeClr val="dk1"/>
              </a:buClr>
              <a:buSzPts val="2400"/>
              <a:buFont typeface="Arial"/>
              <a:buAutoNum type="arabicPeriod"/>
            </a:pPr>
            <a:r>
              <a:rPr lang="en-US" sz="2400" b="0" i="0" u="none" strike="noStrike" cap="none">
                <a:solidFill>
                  <a:schemeClr val="dk1"/>
                </a:solidFill>
                <a:latin typeface="Times New Roman"/>
                <a:ea typeface="Times New Roman"/>
                <a:cs typeface="Times New Roman"/>
                <a:sym typeface="Times New Roman"/>
              </a:rPr>
              <a:t>Pertumbuhan</a:t>
            </a:r>
            <a:endParaRPr/>
          </a:p>
          <a:p>
            <a:pPr marL="971550" marR="0" lvl="1" indent="-514350" algn="l" rtl="0">
              <a:lnSpc>
                <a:spcPct val="100000"/>
              </a:lnSpc>
              <a:spcBef>
                <a:spcPts val="480"/>
              </a:spcBef>
              <a:spcAft>
                <a:spcPts val="0"/>
              </a:spcAft>
              <a:buClr>
                <a:schemeClr val="dk1"/>
              </a:buClr>
              <a:buSzPts val="2400"/>
              <a:buFont typeface="Arial"/>
              <a:buAutoNum type="arabicPeriod"/>
            </a:pPr>
            <a:r>
              <a:rPr lang="en-US" sz="2400" b="0" i="0" u="none" strike="noStrike" cap="none">
                <a:solidFill>
                  <a:schemeClr val="dk1"/>
                </a:solidFill>
                <a:latin typeface="Times New Roman"/>
                <a:ea typeface="Times New Roman"/>
                <a:cs typeface="Times New Roman"/>
                <a:sym typeface="Times New Roman"/>
              </a:rPr>
              <a:t>Kedewasaan</a:t>
            </a:r>
            <a:endParaRPr/>
          </a:p>
          <a:p>
            <a:pPr marL="971550" marR="0" lvl="1" indent="-514350" algn="l" rtl="0">
              <a:lnSpc>
                <a:spcPct val="100000"/>
              </a:lnSpc>
              <a:spcBef>
                <a:spcPts val="480"/>
              </a:spcBef>
              <a:spcAft>
                <a:spcPts val="0"/>
              </a:spcAft>
              <a:buClr>
                <a:schemeClr val="dk1"/>
              </a:buClr>
              <a:buSzPts val="2400"/>
              <a:buFont typeface="Arial"/>
              <a:buAutoNum type="arabicPeriod"/>
            </a:pPr>
            <a:r>
              <a:rPr lang="en-US" sz="2400" b="0" i="0" u="none" strike="noStrike" cap="none">
                <a:solidFill>
                  <a:schemeClr val="dk1"/>
                </a:solidFill>
                <a:latin typeface="Times New Roman"/>
                <a:ea typeface="Times New Roman"/>
                <a:cs typeface="Times New Roman"/>
                <a:sym typeface="Times New Roman"/>
              </a:rPr>
              <a:t>Penurunan</a:t>
            </a:r>
            <a:endParaRPr/>
          </a:p>
        </p:txBody>
      </p:sp>
    </p:spTree>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p30"/>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2400"/>
              <a:buFont typeface="Arial"/>
              <a:buNone/>
            </a:pPr>
            <a:r>
              <a:rPr lang="en-US" sz="2400" b="1" i="0" u="none">
                <a:solidFill>
                  <a:schemeClr val="dk1"/>
                </a:solidFill>
                <a:latin typeface="Arial"/>
                <a:ea typeface="Arial"/>
                <a:cs typeface="Arial"/>
                <a:sym typeface="Arial"/>
              </a:rPr>
              <a:t>Evolusi Pasar :</a:t>
            </a:r>
            <a:br>
              <a:rPr lang="en-US" sz="2400" b="1" i="0" u="none">
                <a:solidFill>
                  <a:schemeClr val="dk1"/>
                </a:solidFill>
                <a:latin typeface="Arial"/>
                <a:ea typeface="Arial"/>
                <a:cs typeface="Arial"/>
                <a:sym typeface="Arial"/>
              </a:rPr>
            </a:br>
            <a:r>
              <a:rPr lang="en-US" sz="2400" b="1" i="0" u="none">
                <a:solidFill>
                  <a:schemeClr val="dk1"/>
                </a:solidFill>
                <a:latin typeface="Arial"/>
                <a:ea typeface="Arial"/>
                <a:cs typeface="Arial"/>
                <a:sym typeface="Arial"/>
              </a:rPr>
              <a:t>Tahap Kemunculan</a:t>
            </a:r>
            <a:endParaRPr/>
          </a:p>
        </p:txBody>
      </p:sp>
      <p:sp>
        <p:nvSpPr>
          <p:cNvPr id="412" name="Google Shape;412;p30"/>
          <p:cNvSpPr txBox="1">
            <a:spLocks noGrp="1"/>
          </p:cNvSpPr>
          <p:nvPr>
            <p:ph type="body" idx="1"/>
          </p:nvPr>
        </p:nvSpPr>
        <p:spPr>
          <a:xfrm>
            <a:off x="457200" y="1600200"/>
            <a:ext cx="8229600" cy="4525962"/>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2800"/>
              <a:buFont typeface="Arial"/>
              <a:buChar char="•"/>
            </a:pPr>
            <a:r>
              <a:rPr lang="en-US" sz="2800" b="0" i="0" u="none">
                <a:solidFill>
                  <a:schemeClr val="dk1"/>
                </a:solidFill>
                <a:latin typeface="Times New Roman"/>
                <a:ea typeface="Times New Roman"/>
                <a:cs typeface="Times New Roman"/>
                <a:sym typeface="Times New Roman"/>
              </a:rPr>
              <a:t>Sebelum pasar terwujud, pasar ada sebagai pasar laten</a:t>
            </a:r>
            <a:endParaRPr/>
          </a:p>
          <a:p>
            <a:pPr marL="342900" marR="0" lvl="0" indent="-342900" algn="l" rtl="0">
              <a:lnSpc>
                <a:spcPct val="100000"/>
              </a:lnSpc>
              <a:spcBef>
                <a:spcPts val="560"/>
              </a:spcBef>
              <a:spcAft>
                <a:spcPts val="0"/>
              </a:spcAft>
              <a:buClr>
                <a:schemeClr val="dk1"/>
              </a:buClr>
              <a:buSzPts val="2800"/>
              <a:buFont typeface="Arial"/>
              <a:buChar char="•"/>
            </a:pPr>
            <a:r>
              <a:rPr lang="en-US" sz="2800" b="0" i="0" u="none">
                <a:solidFill>
                  <a:schemeClr val="dk1"/>
                </a:solidFill>
                <a:latin typeface="Times New Roman"/>
                <a:ea typeface="Times New Roman"/>
                <a:cs typeface="Times New Roman"/>
                <a:sym typeface="Times New Roman"/>
              </a:rPr>
              <a:t>Strategi pemenuhan preferensi :</a:t>
            </a:r>
            <a:endParaRPr/>
          </a:p>
          <a:p>
            <a:pPr marL="971550" marR="0" lvl="1" indent="-514350" algn="l" rtl="0">
              <a:lnSpc>
                <a:spcPct val="100000"/>
              </a:lnSpc>
              <a:spcBef>
                <a:spcPts val="480"/>
              </a:spcBef>
              <a:spcAft>
                <a:spcPts val="0"/>
              </a:spcAft>
              <a:buClr>
                <a:schemeClr val="dk1"/>
              </a:buClr>
              <a:buSzPts val="2400"/>
              <a:buFont typeface="Arial"/>
              <a:buAutoNum type="arabicPeriod"/>
            </a:pPr>
            <a:r>
              <a:rPr lang="en-US" sz="2400" b="0" i="0" u="none" strike="noStrike" cap="none">
                <a:solidFill>
                  <a:schemeClr val="dk1"/>
                </a:solidFill>
                <a:latin typeface="Times New Roman"/>
                <a:ea typeface="Times New Roman"/>
                <a:cs typeface="Times New Roman"/>
                <a:sym typeface="Times New Roman"/>
              </a:rPr>
              <a:t>Strategi ceruk tunggal</a:t>
            </a:r>
            <a:endParaRPr/>
          </a:p>
          <a:p>
            <a:pPr marL="971550" marR="0" lvl="1" indent="-514350" algn="l" rtl="0">
              <a:lnSpc>
                <a:spcPct val="100000"/>
              </a:lnSpc>
              <a:spcBef>
                <a:spcPts val="480"/>
              </a:spcBef>
              <a:spcAft>
                <a:spcPts val="0"/>
              </a:spcAft>
              <a:buClr>
                <a:schemeClr val="dk1"/>
              </a:buClr>
              <a:buSzPts val="2400"/>
              <a:buFont typeface="Arial"/>
              <a:buAutoNum type="arabicPeriod"/>
            </a:pPr>
            <a:r>
              <a:rPr lang="en-US" sz="2400" b="0" i="0" u="none" strike="noStrike" cap="none">
                <a:solidFill>
                  <a:schemeClr val="dk1"/>
                </a:solidFill>
                <a:latin typeface="Times New Roman"/>
                <a:ea typeface="Times New Roman"/>
                <a:cs typeface="Times New Roman"/>
                <a:sym typeface="Times New Roman"/>
              </a:rPr>
              <a:t>Strategi banyak ceruk</a:t>
            </a:r>
            <a:endParaRPr/>
          </a:p>
          <a:p>
            <a:pPr marL="971550" marR="0" lvl="1" indent="-514350" algn="l" rtl="0">
              <a:lnSpc>
                <a:spcPct val="100000"/>
              </a:lnSpc>
              <a:spcBef>
                <a:spcPts val="480"/>
              </a:spcBef>
              <a:spcAft>
                <a:spcPts val="0"/>
              </a:spcAft>
              <a:buClr>
                <a:schemeClr val="dk1"/>
              </a:buClr>
              <a:buSzPts val="2400"/>
              <a:buFont typeface="Arial"/>
              <a:buAutoNum type="arabicPeriod"/>
            </a:pPr>
            <a:r>
              <a:rPr lang="en-US" sz="2400" b="0" i="0" u="none" strike="noStrike" cap="none">
                <a:solidFill>
                  <a:schemeClr val="dk1"/>
                </a:solidFill>
                <a:latin typeface="Times New Roman"/>
                <a:ea typeface="Times New Roman"/>
                <a:cs typeface="Times New Roman"/>
                <a:sym typeface="Times New Roman"/>
              </a:rPr>
              <a:t>Strategi pasar masal</a:t>
            </a:r>
            <a:endParaRPr/>
          </a:p>
          <a:p>
            <a:pPr marL="342900" marR="0" lvl="0" indent="-190500" algn="l" rtl="0">
              <a:spcBef>
                <a:spcPts val="480"/>
              </a:spcBef>
              <a:spcAft>
                <a:spcPts val="0"/>
              </a:spcAft>
              <a:buClr>
                <a:schemeClr val="dk1"/>
              </a:buClr>
              <a:buSzPts val="2400"/>
              <a:buFont typeface="Arial"/>
              <a:buNone/>
            </a:pPr>
            <a:endParaRPr sz="2400" b="0" i="0" u="none" strike="noStrike" cap="none">
              <a:solidFill>
                <a:schemeClr val="dk1"/>
              </a:solidFill>
              <a:latin typeface="Times New Roman"/>
              <a:ea typeface="Times New Roman"/>
              <a:cs typeface="Times New Roman"/>
              <a:sym typeface="Times New Roman"/>
            </a:endParaRPr>
          </a:p>
        </p:txBody>
      </p:sp>
    </p:spTree>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7" name="Google Shape;417;p31"/>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2800"/>
              <a:buFont typeface="Arial"/>
              <a:buNone/>
            </a:pPr>
            <a:r>
              <a:rPr lang="en-US" sz="2800" b="1" i="0" u="none">
                <a:solidFill>
                  <a:schemeClr val="dk1"/>
                </a:solidFill>
                <a:latin typeface="Arial"/>
                <a:ea typeface="Arial"/>
                <a:cs typeface="Arial"/>
                <a:sym typeface="Arial"/>
              </a:rPr>
              <a:t>Evolusi Pasar :</a:t>
            </a:r>
            <a:br>
              <a:rPr lang="en-US" sz="2800" b="1" i="0" u="none">
                <a:solidFill>
                  <a:schemeClr val="dk1"/>
                </a:solidFill>
                <a:latin typeface="Arial"/>
                <a:ea typeface="Arial"/>
                <a:cs typeface="Arial"/>
                <a:sym typeface="Arial"/>
              </a:rPr>
            </a:br>
            <a:r>
              <a:rPr lang="en-US" sz="2800" b="1" i="0" u="none">
                <a:solidFill>
                  <a:schemeClr val="dk1"/>
                </a:solidFill>
                <a:latin typeface="Arial"/>
                <a:ea typeface="Arial"/>
                <a:cs typeface="Arial"/>
                <a:sym typeface="Arial"/>
              </a:rPr>
              <a:t>Tahap Pertumbuhan </a:t>
            </a:r>
            <a:endParaRPr/>
          </a:p>
        </p:txBody>
      </p:sp>
      <p:sp>
        <p:nvSpPr>
          <p:cNvPr id="418" name="Google Shape;418;p31"/>
          <p:cNvSpPr txBox="1">
            <a:spLocks noGrp="1"/>
          </p:cNvSpPr>
          <p:nvPr>
            <p:ph type="body" idx="1"/>
          </p:nvPr>
        </p:nvSpPr>
        <p:spPr>
          <a:xfrm>
            <a:off x="457200" y="1600200"/>
            <a:ext cx="8229600" cy="4525962"/>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2800"/>
              <a:buFont typeface="Arial"/>
              <a:buChar char="•"/>
            </a:pPr>
            <a:r>
              <a:rPr lang="en-US" sz="2800" b="0" i="0" u="none">
                <a:solidFill>
                  <a:schemeClr val="dk1"/>
                </a:solidFill>
                <a:latin typeface="Times New Roman"/>
                <a:ea typeface="Times New Roman"/>
                <a:cs typeface="Times New Roman"/>
                <a:sym typeface="Times New Roman"/>
              </a:rPr>
              <a:t>Ditandai masuknya perusahaan baru :</a:t>
            </a:r>
            <a:endParaRPr/>
          </a:p>
          <a:p>
            <a:pPr marL="742950" marR="0" lvl="1" indent="-285750" algn="l" rtl="0">
              <a:lnSpc>
                <a:spcPct val="100000"/>
              </a:lnSpc>
              <a:spcBef>
                <a:spcPts val="480"/>
              </a:spcBef>
              <a:spcAft>
                <a:spcPts val="0"/>
              </a:spcAft>
              <a:buClr>
                <a:schemeClr val="dk1"/>
              </a:buClr>
              <a:buSzPts val="2400"/>
              <a:buFont typeface="Arial"/>
              <a:buChar char="–"/>
            </a:pPr>
            <a:r>
              <a:rPr lang="en-US" sz="2400" b="0" i="0" u="none" strike="noStrike" cap="none">
                <a:solidFill>
                  <a:schemeClr val="dk1"/>
                </a:solidFill>
                <a:latin typeface="Times New Roman"/>
                <a:ea typeface="Times New Roman"/>
                <a:cs typeface="Times New Roman"/>
                <a:sym typeface="Times New Roman"/>
              </a:rPr>
              <a:t>Perusahaan kecil : menghindar dan meluncurkan produk di sudut pasar</a:t>
            </a:r>
            <a:endParaRPr/>
          </a:p>
          <a:p>
            <a:pPr marL="742950" marR="0" lvl="1" indent="-285750" algn="l" rtl="0">
              <a:lnSpc>
                <a:spcPct val="100000"/>
              </a:lnSpc>
              <a:spcBef>
                <a:spcPts val="480"/>
              </a:spcBef>
              <a:spcAft>
                <a:spcPts val="0"/>
              </a:spcAft>
              <a:buClr>
                <a:schemeClr val="dk1"/>
              </a:buClr>
              <a:buSzPts val="2400"/>
              <a:buFont typeface="Arial"/>
              <a:buChar char="–"/>
            </a:pPr>
            <a:r>
              <a:rPr lang="en-US" sz="2400" b="0" i="0" u="none" strike="noStrike" cap="none">
                <a:solidFill>
                  <a:schemeClr val="dk1"/>
                </a:solidFill>
                <a:latin typeface="Times New Roman"/>
                <a:ea typeface="Times New Roman"/>
                <a:cs typeface="Times New Roman"/>
                <a:sym typeface="Times New Roman"/>
              </a:rPr>
              <a:t>Perusahaan besar : </a:t>
            </a:r>
            <a:endParaRPr/>
          </a:p>
          <a:p>
            <a:pPr marL="1143000" marR="0" lvl="2" indent="-228600" algn="l" rtl="0">
              <a:lnSpc>
                <a:spcPct val="100000"/>
              </a:lnSpc>
              <a:spcBef>
                <a:spcPts val="400"/>
              </a:spcBef>
              <a:spcAft>
                <a:spcPts val="0"/>
              </a:spcAft>
              <a:buClr>
                <a:schemeClr val="dk1"/>
              </a:buClr>
              <a:buSzPts val="2000"/>
              <a:buFont typeface="Arial"/>
              <a:buChar char="•"/>
            </a:pPr>
            <a:r>
              <a:rPr lang="en-US" sz="2000" b="0" i="0" u="none" strike="noStrike" cap="none">
                <a:solidFill>
                  <a:schemeClr val="dk1"/>
                </a:solidFill>
                <a:latin typeface="Times New Roman"/>
                <a:ea typeface="Times New Roman"/>
                <a:cs typeface="Times New Roman"/>
                <a:sym typeface="Times New Roman"/>
              </a:rPr>
              <a:t>meluncurkan produk di pusat dan menantang pelopor</a:t>
            </a:r>
            <a:endParaRPr/>
          </a:p>
          <a:p>
            <a:pPr marL="1143000" marR="0" lvl="2" indent="-228600" algn="l" rtl="0">
              <a:lnSpc>
                <a:spcPct val="100000"/>
              </a:lnSpc>
              <a:spcBef>
                <a:spcPts val="400"/>
              </a:spcBef>
              <a:spcAft>
                <a:spcPts val="0"/>
              </a:spcAft>
              <a:buClr>
                <a:schemeClr val="dk1"/>
              </a:buClr>
              <a:buSzPts val="2000"/>
              <a:buFont typeface="Arial"/>
              <a:buChar char="•"/>
            </a:pPr>
            <a:r>
              <a:rPr lang="en-US" sz="2000" b="0" i="0" u="none" strike="noStrike" cap="none">
                <a:solidFill>
                  <a:schemeClr val="dk1"/>
                </a:solidFill>
                <a:latin typeface="Times New Roman"/>
                <a:ea typeface="Times New Roman"/>
                <a:cs typeface="Times New Roman"/>
                <a:sym typeface="Times New Roman"/>
              </a:rPr>
              <a:t>Strategi banyak ceruk dan mengelilingi serta mengkotakkan pelopor</a:t>
            </a:r>
            <a:endParaRPr/>
          </a:p>
        </p:txBody>
      </p:sp>
    </p:spTree>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32"/>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3200"/>
              <a:buFont typeface="Arial"/>
              <a:buNone/>
            </a:pPr>
            <a:r>
              <a:rPr lang="en-US" sz="3200" b="1" i="0" u="none">
                <a:solidFill>
                  <a:schemeClr val="dk1"/>
                </a:solidFill>
                <a:latin typeface="Arial"/>
                <a:ea typeface="Arial"/>
                <a:cs typeface="Arial"/>
                <a:sym typeface="Arial"/>
              </a:rPr>
              <a:t>Evolusi Pasar :</a:t>
            </a:r>
            <a:br>
              <a:rPr lang="en-US" sz="3200" b="1" i="0" u="none">
                <a:solidFill>
                  <a:schemeClr val="dk1"/>
                </a:solidFill>
                <a:latin typeface="Arial"/>
                <a:ea typeface="Arial"/>
                <a:cs typeface="Arial"/>
                <a:sym typeface="Arial"/>
              </a:rPr>
            </a:br>
            <a:r>
              <a:rPr lang="en-US" sz="3200" b="1" i="0" u="none">
                <a:solidFill>
                  <a:schemeClr val="dk1"/>
                </a:solidFill>
                <a:latin typeface="Arial"/>
                <a:ea typeface="Arial"/>
                <a:cs typeface="Arial"/>
                <a:sym typeface="Arial"/>
              </a:rPr>
              <a:t>Tahap Kedewasaan</a:t>
            </a:r>
            <a:endParaRPr/>
          </a:p>
        </p:txBody>
      </p:sp>
      <p:pic>
        <p:nvPicPr>
          <p:cNvPr id="424" name="Google Shape;424;p32" descr="Scan10062.JPG"/>
          <p:cNvPicPr preferRelativeResize="0">
            <a:picLocks noGrp="1"/>
          </p:cNvPicPr>
          <p:nvPr>
            <p:ph type="body" idx="1"/>
          </p:nvPr>
        </p:nvPicPr>
        <p:blipFill rotWithShape="1">
          <a:blip r:embed="rId3">
            <a:alphaModFix/>
          </a:blip>
          <a:srcRect r="-3333" b="46741"/>
          <a:stretch/>
        </p:blipFill>
        <p:spPr>
          <a:xfrm>
            <a:off x="762000" y="1946275"/>
            <a:ext cx="3581400" cy="3802062"/>
          </a:xfrm>
          <a:prstGeom prst="rect">
            <a:avLst/>
          </a:prstGeom>
          <a:noFill/>
          <a:ln>
            <a:noFill/>
          </a:ln>
        </p:spPr>
      </p:pic>
      <p:pic>
        <p:nvPicPr>
          <p:cNvPr id="425" name="Google Shape;425;p32" descr="Scan10062.JPG"/>
          <p:cNvPicPr preferRelativeResize="0"/>
          <p:nvPr/>
        </p:nvPicPr>
        <p:blipFill rotWithShape="1">
          <a:blip r:embed="rId3">
            <a:alphaModFix/>
          </a:blip>
          <a:srcRect t="49302" r="3009" b="-326"/>
          <a:stretch/>
        </p:blipFill>
        <p:spPr>
          <a:xfrm>
            <a:off x="4724400" y="1946275"/>
            <a:ext cx="3352800" cy="3633787"/>
          </a:xfrm>
          <a:prstGeom prst="rect">
            <a:avLst/>
          </a:prstGeom>
          <a:noFill/>
          <a:ln>
            <a:noFill/>
          </a:ln>
        </p:spPr>
      </p:pic>
    </p:spTree>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Google Shape;430;p33"/>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3200"/>
              <a:buFont typeface="Arial"/>
              <a:buNone/>
            </a:pPr>
            <a:r>
              <a:rPr lang="en-US" sz="3200" b="1" i="0" u="none">
                <a:solidFill>
                  <a:schemeClr val="dk1"/>
                </a:solidFill>
                <a:latin typeface="Arial"/>
                <a:ea typeface="Arial"/>
                <a:cs typeface="Arial"/>
                <a:sym typeface="Arial"/>
              </a:rPr>
              <a:t>Evolusi Pasar :</a:t>
            </a:r>
            <a:br>
              <a:rPr lang="en-US" sz="3200" b="1" i="0" u="none">
                <a:solidFill>
                  <a:schemeClr val="dk1"/>
                </a:solidFill>
                <a:latin typeface="Arial"/>
                <a:ea typeface="Arial"/>
                <a:cs typeface="Arial"/>
                <a:sym typeface="Arial"/>
              </a:rPr>
            </a:br>
            <a:r>
              <a:rPr lang="en-US" sz="3200" b="1" i="0" u="none">
                <a:solidFill>
                  <a:schemeClr val="dk1"/>
                </a:solidFill>
                <a:latin typeface="Arial"/>
                <a:ea typeface="Arial"/>
                <a:cs typeface="Arial"/>
                <a:sym typeface="Arial"/>
              </a:rPr>
              <a:t>Tahap Penurunan </a:t>
            </a:r>
            <a:endParaRPr/>
          </a:p>
        </p:txBody>
      </p:sp>
      <p:sp>
        <p:nvSpPr>
          <p:cNvPr id="431" name="Google Shape;431;p33"/>
          <p:cNvSpPr txBox="1">
            <a:spLocks noGrp="1"/>
          </p:cNvSpPr>
          <p:nvPr>
            <p:ph type="body" idx="1"/>
          </p:nvPr>
        </p:nvSpPr>
        <p:spPr>
          <a:xfrm>
            <a:off x="457200" y="1600200"/>
            <a:ext cx="8229600" cy="4525962"/>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2800"/>
              <a:buFont typeface="Arial"/>
              <a:buChar char="•"/>
            </a:pPr>
            <a:r>
              <a:rPr lang="en-US" sz="2800" b="0" i="0" u="none">
                <a:solidFill>
                  <a:schemeClr val="dk1"/>
                </a:solidFill>
                <a:latin typeface="Times New Roman"/>
                <a:ea typeface="Times New Roman"/>
                <a:cs typeface="Times New Roman"/>
                <a:sym typeface="Times New Roman"/>
              </a:rPr>
              <a:t>Penyebab :</a:t>
            </a:r>
            <a:endParaRPr/>
          </a:p>
          <a:p>
            <a:pPr marL="742950" marR="0" lvl="1" indent="-285750" algn="l" rtl="0">
              <a:lnSpc>
                <a:spcPct val="100000"/>
              </a:lnSpc>
              <a:spcBef>
                <a:spcPts val="480"/>
              </a:spcBef>
              <a:spcAft>
                <a:spcPts val="0"/>
              </a:spcAft>
              <a:buClr>
                <a:schemeClr val="dk1"/>
              </a:buClr>
              <a:buSzPts val="2400"/>
              <a:buFont typeface="Arial"/>
              <a:buChar char="–"/>
            </a:pPr>
            <a:r>
              <a:rPr lang="en-US" sz="2400" b="0" i="0" u="none" strike="noStrike" cap="none">
                <a:solidFill>
                  <a:schemeClr val="dk1"/>
                </a:solidFill>
                <a:latin typeface="Times New Roman"/>
                <a:ea typeface="Times New Roman"/>
                <a:cs typeface="Times New Roman"/>
                <a:sym typeface="Times New Roman"/>
              </a:rPr>
              <a:t>Total tingkat kebutuhan masyarakat menurun</a:t>
            </a:r>
            <a:endParaRPr/>
          </a:p>
          <a:p>
            <a:pPr marL="742950" marR="0" lvl="1" indent="-285750" algn="l" rtl="0">
              <a:lnSpc>
                <a:spcPct val="100000"/>
              </a:lnSpc>
              <a:spcBef>
                <a:spcPts val="480"/>
              </a:spcBef>
              <a:spcAft>
                <a:spcPts val="0"/>
              </a:spcAft>
              <a:buClr>
                <a:schemeClr val="dk1"/>
              </a:buClr>
              <a:buSzPts val="2400"/>
              <a:buFont typeface="Arial"/>
              <a:buChar char="–"/>
            </a:pPr>
            <a:r>
              <a:rPr lang="en-US" sz="2400" b="0" i="0" u="none" strike="noStrike" cap="none">
                <a:solidFill>
                  <a:schemeClr val="dk1"/>
                </a:solidFill>
                <a:latin typeface="Times New Roman"/>
                <a:ea typeface="Times New Roman"/>
                <a:cs typeface="Times New Roman"/>
                <a:sym typeface="Times New Roman"/>
              </a:rPr>
              <a:t>Teknologi baru</a:t>
            </a:r>
            <a:endParaRPr/>
          </a:p>
          <a:p>
            <a:pPr marL="342900" marR="0" lvl="0" indent="-190500" algn="l" rtl="0">
              <a:spcBef>
                <a:spcPts val="480"/>
              </a:spcBef>
              <a:spcAft>
                <a:spcPts val="0"/>
              </a:spcAft>
              <a:buClr>
                <a:schemeClr val="dk1"/>
              </a:buClr>
              <a:buSzPts val="2400"/>
              <a:buFont typeface="Arial"/>
              <a:buNone/>
            </a:pPr>
            <a:endParaRPr sz="2400" b="0" i="0" u="none" strike="noStrike" cap="none">
              <a:solidFill>
                <a:schemeClr val="dk1"/>
              </a:solidFill>
              <a:latin typeface="Times New Roman"/>
              <a:ea typeface="Times New Roman"/>
              <a:cs typeface="Times New Roman"/>
              <a:sym typeface="Times New Roman"/>
            </a:endParaRPr>
          </a:p>
        </p:txBody>
      </p:sp>
    </p:spTree>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6" name="Google Shape;436;p34"/>
          <p:cNvSpPr txBox="1">
            <a:spLocks noGrp="1"/>
          </p:cNvSpPr>
          <p:nvPr>
            <p:ph type="title" idx="4294967295"/>
          </p:nvPr>
        </p:nvSpPr>
        <p:spPr>
          <a:xfrm>
            <a:off x="457200" y="260350"/>
            <a:ext cx="8229600" cy="1143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600" b="1">
              <a:solidFill>
                <a:schemeClr val="dk1"/>
              </a:solidFill>
              <a:latin typeface="Arial"/>
              <a:ea typeface="Arial"/>
              <a:cs typeface="Arial"/>
              <a:sym typeface="Arial"/>
            </a:endParaRPr>
          </a:p>
        </p:txBody>
      </p:sp>
      <p:sp>
        <p:nvSpPr>
          <p:cNvPr id="437" name="Google Shape;437;p34"/>
          <p:cNvSpPr txBox="1">
            <a:spLocks noGrp="1"/>
          </p:cNvSpPr>
          <p:nvPr>
            <p:ph type="body" idx="1"/>
          </p:nvPr>
        </p:nvSpPr>
        <p:spPr>
          <a:xfrm>
            <a:off x="457200" y="1600200"/>
            <a:ext cx="8229600" cy="4525962"/>
          </a:xfrm>
          <a:prstGeom prst="rect">
            <a:avLst/>
          </a:prstGeom>
          <a:noFill/>
          <a:ln>
            <a:noFill/>
          </a:ln>
        </p:spPr>
        <p:txBody>
          <a:bodyPr spcFirstLastPara="1" wrap="square" lIns="91425" tIns="45700" rIns="91425" bIns="45700" anchor="t" anchorCtr="0">
            <a:noAutofit/>
          </a:bodyPr>
          <a:lstStyle/>
          <a:p>
            <a:pPr marL="342900" marR="0" lvl="0" indent="-342900" algn="ctr" rtl="0">
              <a:lnSpc>
                <a:spcPct val="100000"/>
              </a:lnSpc>
              <a:spcBef>
                <a:spcPts val="0"/>
              </a:spcBef>
              <a:spcAft>
                <a:spcPts val="0"/>
              </a:spcAft>
              <a:buClr>
                <a:schemeClr val="dk1"/>
              </a:buClr>
              <a:buSzPts val="4000"/>
              <a:buFont typeface="Arial"/>
              <a:buNone/>
            </a:pPr>
            <a:r>
              <a:rPr lang="en-US" sz="4000" b="1" i="0" u="none">
                <a:solidFill>
                  <a:schemeClr val="dk1"/>
                </a:solidFill>
                <a:latin typeface="Times New Roman"/>
                <a:ea typeface="Times New Roman"/>
                <a:cs typeface="Times New Roman"/>
                <a:sym typeface="Times New Roman"/>
              </a:rPr>
              <a:t>	</a:t>
            </a:r>
            <a:endParaRPr/>
          </a:p>
          <a:p>
            <a:pPr marL="342900" marR="0" lvl="0" indent="-342900" algn="ctr" rtl="0">
              <a:lnSpc>
                <a:spcPct val="100000"/>
              </a:lnSpc>
              <a:spcBef>
                <a:spcPts val="800"/>
              </a:spcBef>
              <a:spcAft>
                <a:spcPts val="0"/>
              </a:spcAft>
              <a:buClr>
                <a:schemeClr val="dk1"/>
              </a:buClr>
              <a:buSzPts val="4000"/>
              <a:buFont typeface="Arial"/>
              <a:buNone/>
            </a:pPr>
            <a:endParaRPr sz="4000" b="1" i="0" u="none">
              <a:solidFill>
                <a:schemeClr val="dk1"/>
              </a:solidFill>
              <a:latin typeface="Times New Roman"/>
              <a:ea typeface="Times New Roman"/>
              <a:cs typeface="Times New Roman"/>
              <a:sym typeface="Times New Roman"/>
            </a:endParaRPr>
          </a:p>
          <a:p>
            <a:pPr marL="342900" marR="0" lvl="0" indent="-342900" algn="ctr" rtl="0">
              <a:lnSpc>
                <a:spcPct val="100000"/>
              </a:lnSpc>
              <a:spcBef>
                <a:spcPts val="800"/>
              </a:spcBef>
              <a:spcAft>
                <a:spcPts val="0"/>
              </a:spcAft>
              <a:buClr>
                <a:schemeClr val="dk1"/>
              </a:buClr>
              <a:buSzPts val="4000"/>
              <a:buFont typeface="Arial"/>
              <a:buNone/>
            </a:pPr>
            <a:endParaRPr sz="4000" b="1" i="0" u="none">
              <a:solidFill>
                <a:schemeClr val="dk1"/>
              </a:solidFill>
              <a:latin typeface="Times New Roman"/>
              <a:ea typeface="Times New Roman"/>
              <a:cs typeface="Times New Roman"/>
              <a:sym typeface="Times New Roman"/>
            </a:endParaRPr>
          </a:p>
          <a:p>
            <a:pPr marL="342900" marR="0" lvl="0" indent="-342900" algn="ctr" rtl="0">
              <a:lnSpc>
                <a:spcPct val="100000"/>
              </a:lnSpc>
              <a:spcBef>
                <a:spcPts val="800"/>
              </a:spcBef>
              <a:spcAft>
                <a:spcPts val="0"/>
              </a:spcAft>
              <a:buClr>
                <a:schemeClr val="dk1"/>
              </a:buClr>
              <a:buSzPts val="4000"/>
              <a:buFont typeface="Arial"/>
              <a:buNone/>
            </a:pPr>
            <a:r>
              <a:rPr lang="en-US" sz="4000" b="1" i="0" u="none">
                <a:solidFill>
                  <a:schemeClr val="dk1"/>
                </a:solidFill>
                <a:latin typeface="Times New Roman"/>
                <a:ea typeface="Times New Roman"/>
                <a:cs typeface="Times New Roman"/>
                <a:sym typeface="Times New Roman"/>
              </a:rPr>
              <a:t>☺ END ☺</a:t>
            </a:r>
            <a:endParaRPr/>
          </a:p>
        </p:txBody>
      </p:sp>
      <p:sp>
        <p:nvSpPr>
          <p:cNvPr id="438" name="Google Shape;438;p34"/>
          <p:cNvSpPr txBox="1"/>
          <p:nvPr/>
        </p:nvSpPr>
        <p:spPr>
          <a:xfrm>
            <a:off x="457200" y="6356350"/>
            <a:ext cx="21336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sz="1200" b="0" i="0" u="none">
                <a:solidFill>
                  <a:schemeClr val="dk1"/>
                </a:solidFill>
                <a:latin typeface="Arial"/>
                <a:ea typeface="Arial"/>
                <a:cs typeface="Arial"/>
                <a:sym typeface="Arial"/>
              </a:rPr>
              <a:t>17/9/2015</a:t>
            </a:r>
            <a:endParaRPr/>
          </a:p>
        </p:txBody>
      </p:sp>
      <p:sp>
        <p:nvSpPr>
          <p:cNvPr id="439" name="Google Shape;439;p34"/>
          <p:cNvSpPr txBox="1"/>
          <p:nvPr/>
        </p:nvSpPr>
        <p:spPr>
          <a:xfrm>
            <a:off x="3124200" y="6356350"/>
            <a:ext cx="2895600" cy="365125"/>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200"/>
              <a:buFont typeface="Arial"/>
              <a:buNone/>
            </a:pPr>
            <a:r>
              <a:rPr lang="en-US" sz="1200" b="0" i="0" u="none">
                <a:solidFill>
                  <a:schemeClr val="dk1"/>
                </a:solidFill>
                <a:latin typeface="Arial"/>
                <a:ea typeface="Arial"/>
                <a:cs typeface="Arial"/>
                <a:sym typeface="Arial"/>
              </a:rPr>
              <a:t>MAN1100445 Manajemen Pemasaran</a:t>
            </a:r>
            <a:endParaRPr/>
          </a:p>
          <a:p>
            <a:pPr marL="0" marR="0" lvl="0" indent="0" algn="l" rtl="0">
              <a:lnSpc>
                <a:spcPct val="100000"/>
              </a:lnSpc>
              <a:spcBef>
                <a:spcPts val="0"/>
              </a:spcBef>
              <a:spcAft>
                <a:spcPts val="0"/>
              </a:spcAft>
              <a:buNone/>
            </a:pPr>
            <a:endParaRPr sz="1200" b="0" i="0" u="none">
              <a:solidFill>
                <a:schemeClr val="dk1"/>
              </a:solidFill>
              <a:latin typeface="Arial"/>
              <a:ea typeface="Arial"/>
              <a:cs typeface="Arial"/>
              <a:sym typeface="Arial"/>
            </a:endParaRPr>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4"/>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3600"/>
              <a:buFont typeface="Arial"/>
              <a:buNone/>
            </a:pPr>
            <a:r>
              <a:rPr lang="en-US" sz="3600" b="1" i="0" u="none">
                <a:solidFill>
                  <a:schemeClr val="dk1"/>
                </a:solidFill>
                <a:latin typeface="Arial"/>
                <a:ea typeface="Arial"/>
                <a:cs typeface="Arial"/>
                <a:sym typeface="Arial"/>
              </a:rPr>
              <a:t>Positioning</a:t>
            </a:r>
            <a:endParaRPr/>
          </a:p>
        </p:txBody>
      </p:sp>
      <p:sp>
        <p:nvSpPr>
          <p:cNvPr id="210" name="Google Shape;210;p4"/>
          <p:cNvSpPr txBox="1">
            <a:spLocks noGrp="1"/>
          </p:cNvSpPr>
          <p:nvPr>
            <p:ph type="body" idx="1"/>
          </p:nvPr>
        </p:nvSpPr>
        <p:spPr>
          <a:xfrm>
            <a:off x="457200" y="1295400"/>
            <a:ext cx="8229600" cy="4525962"/>
          </a:xfrm>
          <a:prstGeom prst="rect">
            <a:avLst/>
          </a:prstGeom>
          <a:noFill/>
          <a:ln>
            <a:noFill/>
          </a:ln>
        </p:spPr>
        <p:txBody>
          <a:bodyPr spcFirstLastPara="1" wrap="square" lIns="91425" tIns="45700" rIns="91425" bIns="45700" anchor="t" anchorCtr="0">
            <a:normAutofit/>
          </a:bodyPr>
          <a:lstStyle/>
          <a:p>
            <a:pPr marL="342900" marR="0" lvl="0" indent="-342900" algn="l" rtl="0">
              <a:lnSpc>
                <a:spcPct val="90000"/>
              </a:lnSpc>
              <a:spcBef>
                <a:spcPts val="0"/>
              </a:spcBef>
              <a:spcAft>
                <a:spcPts val="0"/>
              </a:spcAft>
              <a:buClr>
                <a:schemeClr val="dk1"/>
              </a:buClr>
              <a:buSzPts val="2800"/>
              <a:buFont typeface="Arial"/>
              <a:buNone/>
            </a:pPr>
            <a:r>
              <a:rPr lang="en-US" sz="2800" b="0" i="0" u="none">
                <a:solidFill>
                  <a:schemeClr val="dk1"/>
                </a:solidFill>
                <a:latin typeface="Times New Roman"/>
                <a:ea typeface="Times New Roman"/>
                <a:cs typeface="Times New Roman"/>
                <a:sym typeface="Times New Roman"/>
              </a:rPr>
              <a:t>“ Tindakan merancang penawaran dan citra perusahaan agar mendapatkan tempat khusus dalam pikiran pasar sasaran”</a:t>
            </a:r>
            <a:endParaRPr/>
          </a:p>
          <a:p>
            <a:pPr marL="342900" marR="0" lvl="0" indent="-342900" algn="l" rtl="0">
              <a:lnSpc>
                <a:spcPct val="90000"/>
              </a:lnSpc>
              <a:spcBef>
                <a:spcPts val="560"/>
              </a:spcBef>
              <a:spcAft>
                <a:spcPts val="0"/>
              </a:spcAft>
              <a:buClr>
                <a:schemeClr val="dk1"/>
              </a:buClr>
              <a:buSzPts val="2800"/>
              <a:buFont typeface="Arial"/>
              <a:buNone/>
            </a:pPr>
            <a:endParaRPr sz="2800" b="0" i="0" u="none">
              <a:solidFill>
                <a:schemeClr val="dk1"/>
              </a:solidFill>
              <a:latin typeface="Times New Roman"/>
              <a:ea typeface="Times New Roman"/>
              <a:cs typeface="Times New Roman"/>
              <a:sym typeface="Times New Roman"/>
            </a:endParaRPr>
          </a:p>
          <a:p>
            <a:pPr marL="342900" marR="0" lvl="0" indent="-342900" algn="l" rtl="0">
              <a:lnSpc>
                <a:spcPct val="90000"/>
              </a:lnSpc>
              <a:spcBef>
                <a:spcPts val="560"/>
              </a:spcBef>
              <a:spcAft>
                <a:spcPts val="0"/>
              </a:spcAft>
              <a:buClr>
                <a:schemeClr val="dk1"/>
              </a:buClr>
              <a:buSzPts val="2800"/>
              <a:buFont typeface="Arial"/>
              <a:buNone/>
            </a:pPr>
            <a:r>
              <a:rPr lang="en-US" sz="2800" b="0" i="0" u="none">
                <a:solidFill>
                  <a:schemeClr val="dk1"/>
                </a:solidFill>
                <a:latin typeface="Times New Roman"/>
                <a:ea typeface="Times New Roman"/>
                <a:cs typeface="Times New Roman"/>
                <a:sym typeface="Times New Roman"/>
              </a:rPr>
              <a:t>Tujuan : </a:t>
            </a:r>
            <a:endParaRPr/>
          </a:p>
          <a:p>
            <a:pPr marL="342900" marR="0" lvl="0" indent="-342900" algn="l" rtl="0">
              <a:lnSpc>
                <a:spcPct val="90000"/>
              </a:lnSpc>
              <a:spcBef>
                <a:spcPts val="560"/>
              </a:spcBef>
              <a:spcAft>
                <a:spcPts val="0"/>
              </a:spcAft>
              <a:buClr>
                <a:schemeClr val="dk1"/>
              </a:buClr>
              <a:buSzPts val="2800"/>
              <a:buFont typeface="Arial"/>
              <a:buNone/>
            </a:pPr>
            <a:r>
              <a:rPr lang="en-US" sz="2800" b="0" i="0" u="none">
                <a:solidFill>
                  <a:schemeClr val="dk1"/>
                </a:solidFill>
                <a:latin typeface="Times New Roman"/>
                <a:ea typeface="Times New Roman"/>
                <a:cs typeface="Times New Roman"/>
                <a:sym typeface="Times New Roman"/>
              </a:rPr>
              <a:t>	Menempatkan merek dalam pikiran konsumen untuk memaksimalkan manfaat potensial bagi perusahaan</a:t>
            </a:r>
            <a:endParaRPr/>
          </a:p>
          <a:p>
            <a:pPr marL="342900" marR="0" lvl="0" indent="-342900" algn="l" rtl="0">
              <a:lnSpc>
                <a:spcPct val="90000"/>
              </a:lnSpc>
              <a:spcBef>
                <a:spcPts val="560"/>
              </a:spcBef>
              <a:spcAft>
                <a:spcPts val="0"/>
              </a:spcAft>
              <a:buClr>
                <a:schemeClr val="dk1"/>
              </a:buClr>
              <a:buSzPts val="2800"/>
              <a:buFont typeface="Arial"/>
              <a:buNone/>
            </a:pPr>
            <a:endParaRPr sz="2800" b="0" i="0" u="none">
              <a:solidFill>
                <a:schemeClr val="dk1"/>
              </a:solidFill>
              <a:latin typeface="Times New Roman"/>
              <a:ea typeface="Times New Roman"/>
              <a:cs typeface="Times New Roman"/>
              <a:sym typeface="Times New Roman"/>
            </a:endParaRPr>
          </a:p>
          <a:p>
            <a:pPr marL="342900" marR="0" lvl="0" indent="-342900" algn="l" rtl="0">
              <a:lnSpc>
                <a:spcPct val="90000"/>
              </a:lnSpc>
              <a:spcBef>
                <a:spcPts val="560"/>
              </a:spcBef>
              <a:spcAft>
                <a:spcPts val="0"/>
              </a:spcAft>
              <a:buClr>
                <a:schemeClr val="dk1"/>
              </a:buClr>
              <a:buSzPts val="2800"/>
              <a:buFont typeface="Arial"/>
              <a:buNone/>
            </a:pPr>
            <a:r>
              <a:rPr lang="en-US" sz="2800" b="0" i="0" u="none">
                <a:solidFill>
                  <a:schemeClr val="dk1"/>
                </a:solidFill>
                <a:latin typeface="Times New Roman"/>
                <a:ea typeface="Times New Roman"/>
                <a:cs typeface="Times New Roman"/>
                <a:sym typeface="Times New Roman"/>
              </a:rPr>
              <a:t>Hasil :</a:t>
            </a:r>
            <a:endParaRPr/>
          </a:p>
          <a:p>
            <a:pPr marL="342900" marR="0" lvl="0" indent="-342900" algn="l" rtl="0">
              <a:lnSpc>
                <a:spcPct val="90000"/>
              </a:lnSpc>
              <a:spcBef>
                <a:spcPts val="560"/>
              </a:spcBef>
              <a:spcAft>
                <a:spcPts val="0"/>
              </a:spcAft>
              <a:buClr>
                <a:schemeClr val="dk1"/>
              </a:buClr>
              <a:buSzPts val="2800"/>
              <a:buFont typeface="Arial"/>
              <a:buNone/>
            </a:pPr>
            <a:r>
              <a:rPr lang="en-US" sz="2800" b="0" i="0" u="none">
                <a:solidFill>
                  <a:schemeClr val="dk1"/>
                </a:solidFill>
                <a:latin typeface="Times New Roman"/>
                <a:ea typeface="Times New Roman"/>
                <a:cs typeface="Times New Roman"/>
                <a:sym typeface="Times New Roman"/>
              </a:rPr>
              <a:t>	Proposisi nilai yang terfokus pada pelanggan</a:t>
            </a:r>
            <a:endParaRPr/>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5"/>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3200"/>
              <a:buFont typeface="Arial"/>
              <a:buNone/>
            </a:pPr>
            <a:r>
              <a:rPr lang="en-US" sz="3200" b="1" i="0" u="none">
                <a:solidFill>
                  <a:schemeClr val="dk1"/>
                </a:solidFill>
                <a:latin typeface="Arial"/>
                <a:ea typeface="Arial"/>
                <a:cs typeface="Arial"/>
                <a:sym typeface="Arial"/>
              </a:rPr>
              <a:t>Contoh Proposisi Nilai</a:t>
            </a:r>
            <a:endParaRPr/>
          </a:p>
        </p:txBody>
      </p:sp>
      <p:pic>
        <p:nvPicPr>
          <p:cNvPr id="216" name="Google Shape;216;p5" descr="Scan10056.JPG"/>
          <p:cNvPicPr preferRelativeResize="0">
            <a:picLocks noGrp="1"/>
          </p:cNvPicPr>
          <p:nvPr>
            <p:ph type="body" idx="1"/>
          </p:nvPr>
        </p:nvPicPr>
        <p:blipFill rotWithShape="1">
          <a:blip r:embed="rId3">
            <a:alphaModFix/>
          </a:blip>
          <a:srcRect l="1910" t="5999" r="1911" b="8000"/>
          <a:stretch/>
        </p:blipFill>
        <p:spPr>
          <a:xfrm>
            <a:off x="152400" y="1828800"/>
            <a:ext cx="8829675" cy="2514600"/>
          </a:xfrm>
          <a:prstGeom prst="rect">
            <a:avLst/>
          </a:prstGeom>
          <a:noFill/>
          <a:ln>
            <a:noFill/>
          </a:ln>
        </p:spPr>
      </p:pic>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6"/>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2800"/>
              <a:buFont typeface="Arial"/>
              <a:buNone/>
            </a:pPr>
            <a:r>
              <a:rPr lang="en-US" sz="2800" b="1" i="0" u="none">
                <a:solidFill>
                  <a:schemeClr val="dk1"/>
                </a:solidFill>
                <a:latin typeface="Arial"/>
                <a:ea typeface="Arial"/>
                <a:cs typeface="Arial"/>
                <a:sym typeface="Arial"/>
              </a:rPr>
              <a:t>Strategi Positioning :</a:t>
            </a:r>
            <a:br>
              <a:rPr lang="en-US" sz="2800" b="1" i="0" u="none">
                <a:solidFill>
                  <a:schemeClr val="dk1"/>
                </a:solidFill>
                <a:latin typeface="Arial"/>
                <a:ea typeface="Arial"/>
                <a:cs typeface="Arial"/>
                <a:sym typeface="Arial"/>
              </a:rPr>
            </a:br>
            <a:r>
              <a:rPr lang="en-US" sz="2800" b="1" i="0" u="none">
                <a:solidFill>
                  <a:schemeClr val="dk1"/>
                </a:solidFill>
                <a:latin typeface="Arial"/>
                <a:ea typeface="Arial"/>
                <a:cs typeface="Arial"/>
                <a:sym typeface="Arial"/>
              </a:rPr>
              <a:t>Point of Difference (POD)</a:t>
            </a:r>
            <a:endParaRPr/>
          </a:p>
        </p:txBody>
      </p:sp>
      <p:sp>
        <p:nvSpPr>
          <p:cNvPr id="223" name="Google Shape;223;p6"/>
          <p:cNvSpPr txBox="1">
            <a:spLocks noGrp="1"/>
          </p:cNvSpPr>
          <p:nvPr>
            <p:ph type="body" idx="1"/>
          </p:nvPr>
        </p:nvSpPr>
        <p:spPr>
          <a:xfrm>
            <a:off x="457200" y="1830387"/>
            <a:ext cx="8229600" cy="3732212"/>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2400"/>
              <a:buFont typeface="Arial"/>
              <a:buChar char="•"/>
            </a:pPr>
            <a:r>
              <a:rPr lang="en-US" sz="2400" b="1" i="0" u="none">
                <a:solidFill>
                  <a:schemeClr val="dk1"/>
                </a:solidFill>
                <a:latin typeface="Arial"/>
                <a:ea typeface="Arial"/>
                <a:cs typeface="Arial"/>
                <a:sym typeface="Arial"/>
              </a:rPr>
              <a:t>Point Of Differentiation (POD) </a:t>
            </a:r>
            <a:r>
              <a:rPr lang="en-US" sz="2400" b="0" i="0" u="none">
                <a:solidFill>
                  <a:schemeClr val="dk1"/>
                </a:solidFill>
                <a:latin typeface="Arial"/>
                <a:ea typeface="Arial"/>
                <a:cs typeface="Arial"/>
                <a:sym typeface="Arial"/>
              </a:rPr>
              <a:t>adalah atribut/manfaat yang secara kuat diasosiasikan konsumen pada suatu merek, dinilai positif dan diyakini tidak dapat ditemukan kesamaannya pada merek pesaing</a:t>
            </a:r>
            <a:endParaRPr/>
          </a:p>
          <a:p>
            <a:pPr marL="342900" marR="0" lvl="0" indent="-342900" algn="l" rtl="0">
              <a:lnSpc>
                <a:spcPct val="100000"/>
              </a:lnSpc>
              <a:spcBef>
                <a:spcPts val="480"/>
              </a:spcBef>
              <a:spcAft>
                <a:spcPts val="0"/>
              </a:spcAft>
              <a:buClr>
                <a:schemeClr val="dk1"/>
              </a:buClr>
              <a:buSzPts val="2400"/>
              <a:buFont typeface="Arial"/>
              <a:buChar char="•"/>
            </a:pPr>
            <a:r>
              <a:rPr lang="en-US" sz="2400" b="0" i="0" u="none">
                <a:solidFill>
                  <a:schemeClr val="dk1"/>
                </a:solidFill>
                <a:latin typeface="Arial"/>
                <a:ea typeface="Arial"/>
                <a:cs typeface="Arial"/>
                <a:sym typeface="Arial"/>
              </a:rPr>
              <a:t>POD harus mendemonstrasikan keunggulan yang jelas</a:t>
            </a:r>
            <a:endParaRPr/>
          </a:p>
          <a:p>
            <a:pPr marL="342900" marR="0" lvl="0" indent="-342900" algn="l" rtl="0">
              <a:lnSpc>
                <a:spcPct val="100000"/>
              </a:lnSpc>
              <a:spcBef>
                <a:spcPts val="480"/>
              </a:spcBef>
              <a:spcAft>
                <a:spcPts val="0"/>
              </a:spcAft>
              <a:buClr>
                <a:schemeClr val="dk1"/>
              </a:buClr>
              <a:buSzPts val="2400"/>
              <a:buFont typeface="Arial"/>
              <a:buChar char="•"/>
            </a:pPr>
            <a:r>
              <a:rPr lang="en-US" sz="2400" b="0" i="0" u="none">
                <a:solidFill>
                  <a:schemeClr val="dk1"/>
                </a:solidFill>
                <a:latin typeface="Arial"/>
                <a:ea typeface="Arial"/>
                <a:cs typeface="Arial"/>
                <a:sym typeface="Arial"/>
              </a:rPr>
              <a:t>Asosiasi bisa berupa semua jenis atribut , manfaat atau emosi</a:t>
            </a:r>
            <a:endParaRPr/>
          </a:p>
          <a:p>
            <a:pPr marL="342900" marR="0" lvl="0" indent="-342900" algn="l" rtl="0">
              <a:lnSpc>
                <a:spcPct val="100000"/>
              </a:lnSpc>
              <a:spcBef>
                <a:spcPts val="480"/>
              </a:spcBef>
              <a:spcAft>
                <a:spcPts val="0"/>
              </a:spcAft>
              <a:buClr>
                <a:schemeClr val="dk1"/>
              </a:buClr>
              <a:buSzPts val="2400"/>
              <a:buFont typeface="Arial"/>
              <a:buChar char="•"/>
            </a:pPr>
            <a:r>
              <a:rPr lang="en-US" sz="2400" b="0" i="0" u="none">
                <a:solidFill>
                  <a:schemeClr val="dk1"/>
                </a:solidFill>
                <a:latin typeface="Arial"/>
                <a:ea typeface="Arial"/>
                <a:cs typeface="Arial"/>
                <a:sym typeface="Arial"/>
              </a:rPr>
              <a:t>Misal: Apple (desain), Nike (Kinerja), Lexus (Kualitas)</a:t>
            </a:r>
            <a:endParaRPr/>
          </a:p>
        </p:txBody>
      </p:sp>
      <p:sp>
        <p:nvSpPr>
          <p:cNvPr id="224" name="Google Shape;224;p6"/>
          <p:cNvSpPr txBox="1"/>
          <p:nvPr/>
        </p:nvSpPr>
        <p:spPr>
          <a:xfrm>
            <a:off x="457200" y="6356350"/>
            <a:ext cx="21336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b="0" i="0" u="none">
                <a:solidFill>
                  <a:schemeClr val="dk1"/>
                </a:solidFill>
                <a:latin typeface="Arial"/>
                <a:ea typeface="Arial"/>
                <a:cs typeface="Arial"/>
                <a:sym typeface="Arial"/>
              </a:rPr>
              <a:t>*</a:t>
            </a:r>
            <a:endParaRPr/>
          </a:p>
        </p:txBody>
      </p:sp>
      <p:sp>
        <p:nvSpPr>
          <p:cNvPr id="225" name="Google Shape;225;p6"/>
          <p:cNvSpPr txBox="1"/>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Calibri"/>
              <a:buNone/>
            </a:pPr>
            <a:fld id="{00000000-1234-1234-1234-123412341234}" type="slidenum">
              <a:rPr lang="en-US" sz="1200" b="0" i="0" u="none">
                <a:solidFill>
                  <a:srgbClr val="898989"/>
                </a:solidFill>
                <a:latin typeface="Calibri"/>
                <a:ea typeface="Calibri"/>
                <a:cs typeface="Calibri"/>
                <a:sym typeface="Calibri"/>
              </a:rPr>
              <a:t>6</a:t>
            </a:fld>
            <a:endParaRPr/>
          </a:p>
        </p:txBody>
      </p:sp>
      <p:sp>
        <p:nvSpPr>
          <p:cNvPr id="226" name="Google Shape;226;p6"/>
          <p:cNvSpPr txBox="1"/>
          <p:nvPr/>
        </p:nvSpPr>
        <p:spPr>
          <a:xfrm>
            <a:off x="3124200" y="6356350"/>
            <a:ext cx="28956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b="0" i="0" u="none">
                <a:solidFill>
                  <a:schemeClr val="dk1"/>
                </a:solidFill>
                <a:latin typeface="Arial"/>
                <a:ea typeface="Arial"/>
                <a:cs typeface="Arial"/>
                <a:sym typeface="Arial"/>
              </a:rPr>
              <a:t>MAN1100445 Manajemen Pemasaran</a:t>
            </a:r>
            <a:endParaRPr/>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7"/>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2800"/>
              <a:buFont typeface="Arial"/>
              <a:buNone/>
            </a:pPr>
            <a:r>
              <a:rPr lang="en-US" sz="2800" b="1" i="0" u="none">
                <a:solidFill>
                  <a:schemeClr val="dk1"/>
                </a:solidFill>
                <a:latin typeface="Arial"/>
                <a:ea typeface="Arial"/>
                <a:cs typeface="Arial"/>
                <a:sym typeface="Arial"/>
              </a:rPr>
              <a:t>Strategi Positioning :</a:t>
            </a:r>
            <a:br>
              <a:rPr lang="en-US" sz="2800" b="1" i="0" u="none">
                <a:solidFill>
                  <a:schemeClr val="dk1"/>
                </a:solidFill>
                <a:latin typeface="Arial"/>
                <a:ea typeface="Arial"/>
                <a:cs typeface="Arial"/>
                <a:sym typeface="Arial"/>
              </a:rPr>
            </a:br>
            <a:r>
              <a:rPr lang="en-US" sz="2800" b="1" i="0" u="none">
                <a:solidFill>
                  <a:schemeClr val="dk1"/>
                </a:solidFill>
                <a:latin typeface="Arial"/>
                <a:ea typeface="Arial"/>
                <a:cs typeface="Arial"/>
                <a:sym typeface="Arial"/>
              </a:rPr>
              <a:t>point of Parity (POP)</a:t>
            </a:r>
            <a:endParaRPr/>
          </a:p>
        </p:txBody>
      </p:sp>
      <p:sp>
        <p:nvSpPr>
          <p:cNvPr id="233" name="Google Shape;233;p7"/>
          <p:cNvSpPr txBox="1">
            <a:spLocks noGrp="1"/>
          </p:cNvSpPr>
          <p:nvPr>
            <p:ph type="body" idx="1"/>
          </p:nvPr>
        </p:nvSpPr>
        <p:spPr>
          <a:xfrm>
            <a:off x="457200" y="1830387"/>
            <a:ext cx="8229600" cy="4525962"/>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2400"/>
              <a:buFont typeface="Arial"/>
              <a:buChar char="•"/>
            </a:pPr>
            <a:r>
              <a:rPr lang="en-US" sz="2400" b="1" i="0" u="none">
                <a:solidFill>
                  <a:schemeClr val="dk1"/>
                </a:solidFill>
                <a:latin typeface="Arial"/>
                <a:ea typeface="Arial"/>
                <a:cs typeface="Arial"/>
                <a:sym typeface="Arial"/>
              </a:rPr>
              <a:t>Point Of Parity (POP) </a:t>
            </a:r>
            <a:r>
              <a:rPr lang="en-US" sz="2400" b="0" i="0" u="none">
                <a:solidFill>
                  <a:schemeClr val="dk1"/>
                </a:solidFill>
                <a:latin typeface="Arial"/>
                <a:ea typeface="Arial"/>
                <a:cs typeface="Arial"/>
                <a:sym typeface="Arial"/>
              </a:rPr>
              <a:t>adalah asosiasi yang tidak mesti unik untuk merek, tetapi dapat dimiliki bersama merek lain</a:t>
            </a:r>
            <a:endParaRPr/>
          </a:p>
          <a:p>
            <a:pPr marL="342900" marR="0" lvl="0" indent="-342900" algn="l" rtl="0">
              <a:lnSpc>
                <a:spcPct val="100000"/>
              </a:lnSpc>
              <a:spcBef>
                <a:spcPts val="480"/>
              </a:spcBef>
              <a:spcAft>
                <a:spcPts val="0"/>
              </a:spcAft>
              <a:buClr>
                <a:schemeClr val="dk1"/>
              </a:buClr>
              <a:buSzPts val="2400"/>
              <a:buFont typeface="Arial"/>
              <a:buChar char="•"/>
            </a:pPr>
            <a:r>
              <a:rPr lang="en-US" sz="2400" b="0" i="0" u="none">
                <a:solidFill>
                  <a:schemeClr val="dk1"/>
                </a:solidFill>
                <a:latin typeface="Arial"/>
                <a:ea typeface="Arial"/>
                <a:cs typeface="Arial"/>
                <a:sym typeface="Arial"/>
              </a:rPr>
              <a:t>Titik paritas kategori : asosiasi yang dipandang esensial oleh konsumen untuk penawaran sah dan kredibel untuk produk/jasa tertentu. Dengan kata lain, </a:t>
            </a:r>
            <a:r>
              <a:rPr lang="en-US" sz="2400" b="1" i="0" u="none">
                <a:solidFill>
                  <a:schemeClr val="dk1"/>
                </a:solidFill>
                <a:latin typeface="Arial"/>
                <a:ea typeface="Arial"/>
                <a:cs typeface="Arial"/>
                <a:sym typeface="Arial"/>
              </a:rPr>
              <a:t>merepresentasikan kondisi yang diperlukan – tapi belum memadai  untuk pilihan merek</a:t>
            </a:r>
            <a:endParaRPr/>
          </a:p>
          <a:p>
            <a:pPr marL="342900" marR="0" lvl="0" indent="-342900" algn="l" rtl="0">
              <a:lnSpc>
                <a:spcPct val="100000"/>
              </a:lnSpc>
              <a:spcBef>
                <a:spcPts val="480"/>
              </a:spcBef>
              <a:spcAft>
                <a:spcPts val="0"/>
              </a:spcAft>
              <a:buClr>
                <a:schemeClr val="dk1"/>
              </a:buClr>
              <a:buSzPts val="2400"/>
              <a:buFont typeface="Arial"/>
              <a:buChar char="•"/>
            </a:pPr>
            <a:r>
              <a:rPr lang="en-US" sz="2400" b="0" i="0" u="none">
                <a:solidFill>
                  <a:schemeClr val="dk1"/>
                </a:solidFill>
                <a:latin typeface="Arial"/>
                <a:ea typeface="Arial"/>
                <a:cs typeface="Arial"/>
                <a:sym typeface="Arial"/>
              </a:rPr>
              <a:t>Titik paritas kompetitif : asosiasi yang dirancang untuk </a:t>
            </a:r>
            <a:r>
              <a:rPr lang="en-US" sz="2400" b="1" i="0" u="none">
                <a:solidFill>
                  <a:schemeClr val="dk1"/>
                </a:solidFill>
                <a:latin typeface="Arial"/>
                <a:ea typeface="Arial"/>
                <a:cs typeface="Arial"/>
                <a:sym typeface="Arial"/>
              </a:rPr>
              <a:t>menegasikan</a:t>
            </a:r>
            <a:r>
              <a:rPr lang="en-US" sz="2400" b="0" i="0" u="none">
                <a:solidFill>
                  <a:schemeClr val="dk1"/>
                </a:solidFill>
                <a:latin typeface="Arial"/>
                <a:ea typeface="Arial"/>
                <a:cs typeface="Arial"/>
                <a:sym typeface="Arial"/>
              </a:rPr>
              <a:t> titik perbedaan pesaing</a:t>
            </a:r>
            <a:endParaRPr/>
          </a:p>
          <a:p>
            <a:pPr marL="342900" marR="0" lvl="0" indent="-342900" algn="l" rtl="0">
              <a:lnSpc>
                <a:spcPct val="100000"/>
              </a:lnSpc>
              <a:spcBef>
                <a:spcPts val="480"/>
              </a:spcBef>
              <a:spcAft>
                <a:spcPts val="0"/>
              </a:spcAft>
              <a:buClr>
                <a:schemeClr val="dk1"/>
              </a:buClr>
              <a:buSzPts val="2400"/>
              <a:buFont typeface="Arial"/>
              <a:buNone/>
            </a:pPr>
            <a:r>
              <a:rPr lang="en-US" sz="2400" b="0" i="0" u="none">
                <a:solidFill>
                  <a:schemeClr val="dk1"/>
                </a:solidFill>
                <a:latin typeface="Arial"/>
                <a:ea typeface="Arial"/>
                <a:cs typeface="Arial"/>
                <a:sym typeface="Arial"/>
              </a:rPr>
              <a:t> </a:t>
            </a:r>
            <a:endParaRPr/>
          </a:p>
        </p:txBody>
      </p:sp>
      <p:sp>
        <p:nvSpPr>
          <p:cNvPr id="234" name="Google Shape;234;p7"/>
          <p:cNvSpPr txBox="1"/>
          <p:nvPr/>
        </p:nvSpPr>
        <p:spPr>
          <a:xfrm>
            <a:off x="457200" y="6356350"/>
            <a:ext cx="21336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b="0" i="0" u="none">
                <a:solidFill>
                  <a:schemeClr val="dk1"/>
                </a:solidFill>
                <a:latin typeface="Arial"/>
                <a:ea typeface="Arial"/>
                <a:cs typeface="Arial"/>
                <a:sym typeface="Arial"/>
              </a:rPr>
              <a:t>*</a:t>
            </a:r>
            <a:endParaRPr/>
          </a:p>
        </p:txBody>
      </p:sp>
      <p:sp>
        <p:nvSpPr>
          <p:cNvPr id="235" name="Google Shape;235;p7"/>
          <p:cNvSpPr txBox="1"/>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Calibri"/>
              <a:buNone/>
            </a:pPr>
            <a:fld id="{00000000-1234-1234-1234-123412341234}" type="slidenum">
              <a:rPr lang="en-US" sz="1200" b="0" i="0" u="none">
                <a:solidFill>
                  <a:srgbClr val="898989"/>
                </a:solidFill>
                <a:latin typeface="Calibri"/>
                <a:ea typeface="Calibri"/>
                <a:cs typeface="Calibri"/>
                <a:sym typeface="Calibri"/>
              </a:rPr>
              <a:t>7</a:t>
            </a:fld>
            <a:endParaRPr/>
          </a:p>
        </p:txBody>
      </p:sp>
      <p:sp>
        <p:nvSpPr>
          <p:cNvPr id="236" name="Google Shape;236;p7"/>
          <p:cNvSpPr txBox="1"/>
          <p:nvPr/>
        </p:nvSpPr>
        <p:spPr>
          <a:xfrm>
            <a:off x="3124200" y="6356350"/>
            <a:ext cx="28956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b="0" i="0" u="none">
                <a:solidFill>
                  <a:schemeClr val="dk1"/>
                </a:solidFill>
                <a:latin typeface="Arial"/>
                <a:ea typeface="Arial"/>
                <a:cs typeface="Arial"/>
                <a:sym typeface="Arial"/>
              </a:rPr>
              <a:t>MAN1100445 Manajemen Pemasaran</a:t>
            </a:r>
            <a:endParaRPr/>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8"/>
          <p:cNvSpPr txBox="1"/>
          <p:nvPr/>
        </p:nvSpPr>
        <p:spPr>
          <a:xfrm>
            <a:off x="457200" y="6356350"/>
            <a:ext cx="21336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sz="1200" b="0" i="0" u="none">
                <a:solidFill>
                  <a:schemeClr val="dk1"/>
                </a:solidFill>
                <a:latin typeface="Arial"/>
                <a:ea typeface="Arial"/>
                <a:cs typeface="Arial"/>
                <a:sym typeface="Arial"/>
              </a:rPr>
              <a:t>17/9/2015</a:t>
            </a:r>
            <a:endParaRPr/>
          </a:p>
        </p:txBody>
      </p:sp>
      <p:sp>
        <p:nvSpPr>
          <p:cNvPr id="242" name="Google Shape;242;p8"/>
          <p:cNvSpPr txBox="1"/>
          <p:nvPr/>
        </p:nvSpPr>
        <p:spPr>
          <a:xfrm>
            <a:off x="3124200" y="6356350"/>
            <a:ext cx="2895600" cy="365125"/>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200"/>
              <a:buFont typeface="Arial"/>
              <a:buNone/>
            </a:pPr>
            <a:r>
              <a:rPr lang="en-US" sz="1200" b="0" i="0" u="none">
                <a:solidFill>
                  <a:schemeClr val="dk1"/>
                </a:solidFill>
                <a:latin typeface="Arial"/>
                <a:ea typeface="Arial"/>
                <a:cs typeface="Arial"/>
                <a:sym typeface="Arial"/>
              </a:rPr>
              <a:t>Kode MK :</a:t>
            </a:r>
            <a:endParaRPr/>
          </a:p>
          <a:p>
            <a:pPr marL="0" marR="0" lvl="0" indent="0" algn="ctr" rtl="0">
              <a:lnSpc>
                <a:spcPct val="100000"/>
              </a:lnSpc>
              <a:spcBef>
                <a:spcPts val="0"/>
              </a:spcBef>
              <a:spcAft>
                <a:spcPts val="0"/>
              </a:spcAft>
              <a:buClr>
                <a:schemeClr val="dk1"/>
              </a:buClr>
              <a:buSzPts val="1200"/>
              <a:buFont typeface="Arial"/>
              <a:buNone/>
            </a:pPr>
            <a:r>
              <a:rPr lang="en-US" sz="1200" b="0" i="0" u="none">
                <a:solidFill>
                  <a:schemeClr val="dk1"/>
                </a:solidFill>
                <a:latin typeface="Arial"/>
                <a:ea typeface="Arial"/>
                <a:cs typeface="Arial"/>
                <a:sym typeface="Arial"/>
              </a:rPr>
              <a:t>MK :</a:t>
            </a:r>
            <a:endParaRPr/>
          </a:p>
        </p:txBody>
      </p:sp>
      <p:pic>
        <p:nvPicPr>
          <p:cNvPr id="243" name="Google Shape;243;p8"/>
          <p:cNvPicPr preferRelativeResize="0"/>
          <p:nvPr/>
        </p:nvPicPr>
        <p:blipFill rotWithShape="1">
          <a:blip r:embed="rId3">
            <a:alphaModFix/>
          </a:blip>
          <a:srcRect l="6060" t="6059" r="6059" b="3030"/>
          <a:stretch/>
        </p:blipFill>
        <p:spPr>
          <a:xfrm>
            <a:off x="4191000" y="560387"/>
            <a:ext cx="4714875" cy="5334000"/>
          </a:xfrm>
          <a:prstGeom prst="rect">
            <a:avLst/>
          </a:prstGeom>
          <a:noFill/>
          <a:ln>
            <a:noFill/>
          </a:ln>
        </p:spPr>
      </p:pic>
      <p:pic>
        <p:nvPicPr>
          <p:cNvPr id="244" name="Google Shape;244;p8"/>
          <p:cNvPicPr preferRelativeResize="0"/>
          <p:nvPr/>
        </p:nvPicPr>
        <p:blipFill rotWithShape="1">
          <a:blip r:embed="rId4">
            <a:alphaModFix/>
          </a:blip>
          <a:srcRect/>
          <a:stretch/>
        </p:blipFill>
        <p:spPr>
          <a:xfrm>
            <a:off x="152400" y="1676400"/>
            <a:ext cx="3879850" cy="3103562"/>
          </a:xfrm>
          <a:prstGeom prst="rect">
            <a:avLst/>
          </a:prstGeom>
          <a:noFill/>
          <a:ln>
            <a:noFill/>
          </a:ln>
        </p:spPr>
      </p:pic>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9"/>
          <p:cNvSpPr txBox="1">
            <a:spLocks noGrp="1"/>
          </p:cNvSpPr>
          <p:nvPr>
            <p:ph type="body" idx="1"/>
          </p:nvPr>
        </p:nvSpPr>
        <p:spPr>
          <a:xfrm>
            <a:off x="457200" y="1292225"/>
            <a:ext cx="8229600" cy="45259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Arial"/>
              <a:buNone/>
            </a:pPr>
            <a:r>
              <a:rPr lang="en-US" sz="2400" b="0" i="0" u="none" strike="noStrike" cap="none">
                <a:solidFill>
                  <a:schemeClr val="dk1"/>
                </a:solidFill>
                <a:latin typeface="Times New Roman"/>
                <a:ea typeface="Times New Roman"/>
                <a:cs typeface="Times New Roman"/>
                <a:sym typeface="Times New Roman"/>
              </a:rPr>
              <a:t>POP antara Adidas dengan Nike:</a:t>
            </a:r>
            <a:endParaRPr sz="2400" b="0" i="0" u="none" strike="noStrike" cap="none">
              <a:solidFill>
                <a:schemeClr val="dk1"/>
              </a:solidFill>
              <a:latin typeface="Times New Roman"/>
              <a:ea typeface="Times New Roman"/>
              <a:cs typeface="Times New Roman"/>
              <a:sym typeface="Times New Roman"/>
            </a:endParaRPr>
          </a:p>
          <a:p>
            <a:pPr marL="0" marR="0" lvl="0" indent="-152400" algn="l" rtl="0">
              <a:lnSpc>
                <a:spcPct val="100000"/>
              </a:lnSpc>
              <a:spcBef>
                <a:spcPts val="480"/>
              </a:spcBef>
              <a:spcAft>
                <a:spcPts val="0"/>
              </a:spcAft>
              <a:buClr>
                <a:schemeClr val="dk1"/>
              </a:buClr>
              <a:buSzPts val="2400"/>
              <a:buFont typeface="Calibri"/>
              <a:buAutoNum type="arabicPeriod"/>
            </a:pPr>
            <a:r>
              <a:rPr lang="en-US" sz="2400" b="0" i="0" u="none" strike="noStrike" cap="none">
                <a:solidFill>
                  <a:schemeClr val="dk1"/>
                </a:solidFill>
                <a:latin typeface="Times New Roman"/>
                <a:ea typeface="Times New Roman"/>
                <a:cs typeface="Times New Roman"/>
                <a:sym typeface="Times New Roman"/>
              </a:rPr>
              <a:t>Barang yang ditawarkan relative sama. Sepatu olahraga, baju dan celana olahraga,bola olahraga, asesoris olahraga, dll.</a:t>
            </a:r>
            <a:endParaRPr/>
          </a:p>
          <a:p>
            <a:pPr marL="0" marR="0" lvl="0" indent="-152400" algn="l" rtl="0">
              <a:lnSpc>
                <a:spcPct val="100000"/>
              </a:lnSpc>
              <a:spcBef>
                <a:spcPts val="480"/>
              </a:spcBef>
              <a:spcAft>
                <a:spcPts val="0"/>
              </a:spcAft>
              <a:buClr>
                <a:schemeClr val="dk1"/>
              </a:buClr>
              <a:buSzPts val="2400"/>
              <a:buFont typeface="Calibri"/>
              <a:buAutoNum type="arabicPeriod"/>
            </a:pPr>
            <a:r>
              <a:rPr lang="en-US" sz="2400" b="0" i="0" u="none" strike="noStrike" cap="none">
                <a:solidFill>
                  <a:schemeClr val="dk1"/>
                </a:solidFill>
                <a:latin typeface="Times New Roman"/>
                <a:ea typeface="Times New Roman"/>
                <a:cs typeface="Times New Roman"/>
                <a:sym typeface="Times New Roman"/>
              </a:rPr>
              <a:t>Cara pemasarannya hampir sama menggunakan Atlet olahraga yang di sponsori olehAdidas dan Nike. Atlit yang disponsori Nike: Christiano Ronaldo, Sergia Ramos,Thiago Silva. Atlit yang disponsori Adidas: Gareth Bale, Lionel Messi, Suarez.</a:t>
            </a:r>
            <a:endParaRPr/>
          </a:p>
          <a:p>
            <a:pPr marL="0" marR="0" lvl="0" indent="-152400" algn="l" rtl="0">
              <a:lnSpc>
                <a:spcPct val="100000"/>
              </a:lnSpc>
              <a:spcBef>
                <a:spcPts val="480"/>
              </a:spcBef>
              <a:spcAft>
                <a:spcPts val="0"/>
              </a:spcAft>
              <a:buClr>
                <a:schemeClr val="dk1"/>
              </a:buClr>
              <a:buSzPts val="2400"/>
              <a:buFont typeface="Calibri"/>
              <a:buAutoNum type="arabicPeriod"/>
            </a:pPr>
            <a:r>
              <a:rPr lang="en-US" sz="2400" b="0" i="0" u="none" strike="noStrike" cap="none">
                <a:solidFill>
                  <a:schemeClr val="dk1"/>
                </a:solidFill>
                <a:latin typeface="Times New Roman"/>
                <a:ea typeface="Times New Roman"/>
                <a:cs typeface="Times New Roman"/>
                <a:sym typeface="Times New Roman"/>
              </a:rPr>
              <a:t>Website yang dimiliki oleh Adidas dan Nike sama-sama menampilkan semua produk yang ditawarkan dan letak dari store yang dimiliki oleh masing-masing brand</a:t>
            </a:r>
            <a:endParaRPr/>
          </a:p>
        </p:txBody>
      </p:sp>
      <p:sp>
        <p:nvSpPr>
          <p:cNvPr id="250" name="Google Shape;250;p9"/>
          <p:cNvSpPr txBox="1"/>
          <p:nvPr/>
        </p:nvSpPr>
        <p:spPr>
          <a:xfrm>
            <a:off x="457200" y="6356350"/>
            <a:ext cx="21336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sz="1200" b="0" i="0" u="none">
                <a:solidFill>
                  <a:schemeClr val="dk1"/>
                </a:solidFill>
                <a:latin typeface="Arial"/>
                <a:ea typeface="Arial"/>
                <a:cs typeface="Arial"/>
                <a:sym typeface="Arial"/>
              </a:rPr>
              <a:t>17/9/2015</a:t>
            </a:r>
            <a:endParaRPr/>
          </a:p>
        </p:txBody>
      </p:sp>
      <p:sp>
        <p:nvSpPr>
          <p:cNvPr id="251" name="Google Shape;251;p9"/>
          <p:cNvSpPr txBox="1"/>
          <p:nvPr/>
        </p:nvSpPr>
        <p:spPr>
          <a:xfrm>
            <a:off x="3124200" y="6356350"/>
            <a:ext cx="2895600" cy="365125"/>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200"/>
              <a:buFont typeface="Arial"/>
              <a:buNone/>
            </a:pPr>
            <a:r>
              <a:rPr lang="en-US" sz="1200" b="0" i="0" u="none">
                <a:solidFill>
                  <a:schemeClr val="dk1"/>
                </a:solidFill>
                <a:latin typeface="Arial"/>
                <a:ea typeface="Arial"/>
                <a:cs typeface="Arial"/>
                <a:sym typeface="Arial"/>
              </a:rPr>
              <a:t>Kode MK :</a:t>
            </a:r>
            <a:endParaRPr/>
          </a:p>
          <a:p>
            <a:pPr marL="0" marR="0" lvl="0" indent="0" algn="ctr" rtl="0">
              <a:lnSpc>
                <a:spcPct val="100000"/>
              </a:lnSpc>
              <a:spcBef>
                <a:spcPts val="0"/>
              </a:spcBef>
              <a:spcAft>
                <a:spcPts val="0"/>
              </a:spcAft>
              <a:buClr>
                <a:schemeClr val="dk1"/>
              </a:buClr>
              <a:buSzPts val="1200"/>
              <a:buFont typeface="Arial"/>
              <a:buNone/>
            </a:pPr>
            <a:r>
              <a:rPr lang="en-US" sz="1200" b="0" i="0" u="none">
                <a:solidFill>
                  <a:schemeClr val="dk1"/>
                </a:solidFill>
                <a:latin typeface="Arial"/>
                <a:ea typeface="Arial"/>
                <a:cs typeface="Arial"/>
                <a:sym typeface="Arial"/>
              </a:rPr>
              <a:t>MK :</a:t>
            </a:r>
            <a:endParaRPr/>
          </a:p>
        </p:txBody>
      </p:sp>
      <p:sp>
        <p:nvSpPr>
          <p:cNvPr id="252" name="Google Shape;252;p9"/>
          <p:cNvSpPr txBox="1"/>
          <p:nvPr/>
        </p:nvSpPr>
        <p:spPr>
          <a:xfrm>
            <a:off x="457200" y="609600"/>
            <a:ext cx="8229600" cy="684212"/>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2400"/>
              <a:buFont typeface="Arial"/>
              <a:buNone/>
            </a:pPr>
            <a:r>
              <a:rPr lang="en-US" sz="2400" b="1" i="0" u="none">
                <a:solidFill>
                  <a:schemeClr val="dk1"/>
                </a:solidFill>
                <a:latin typeface="Arial"/>
                <a:ea typeface="Arial"/>
                <a:cs typeface="Arial"/>
                <a:sym typeface="Arial"/>
              </a:rPr>
              <a:t>POP (Point of Parity) dan POD (Point of Different)</a:t>
            </a:r>
            <a:endParaRPr/>
          </a:p>
        </p:txBody>
      </p:sp>
    </p:spTree>
  </p:cSld>
  <p:clrMapOvr>
    <a:masterClrMapping/>
  </p:clrMapOvr>
  <p:transition>
    <p:fade/>
  </p:transition>
</p:sld>
</file>

<file path=ppt/theme/theme1.xml><?xml version="1.0" encoding="utf-8"?>
<a:theme xmlns:a="http://schemas.openxmlformats.org/drawingml/2006/main" name="1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8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9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10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11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2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7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3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4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5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6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1248</Words>
  <Application>Microsoft Office PowerPoint</Application>
  <PresentationFormat>On-screen Show (4:3)</PresentationFormat>
  <Paragraphs>232</Paragraphs>
  <Slides>35</Slides>
  <Notes>34</Notes>
  <HiddenSlides>0</HiddenSlides>
  <MMClips>0</MMClips>
  <ScaleCrop>false</ScaleCrop>
  <HeadingPairs>
    <vt:vector size="6" baseType="variant">
      <vt:variant>
        <vt:lpstr>Fonts Used</vt:lpstr>
      </vt:variant>
      <vt:variant>
        <vt:i4>4</vt:i4>
      </vt:variant>
      <vt:variant>
        <vt:lpstr>Theme</vt:lpstr>
      </vt:variant>
      <vt:variant>
        <vt:i4>13</vt:i4>
      </vt:variant>
      <vt:variant>
        <vt:lpstr>Slide Titles</vt:lpstr>
      </vt:variant>
      <vt:variant>
        <vt:i4>35</vt:i4>
      </vt:variant>
    </vt:vector>
  </HeadingPairs>
  <TitlesOfParts>
    <vt:vector size="52" baseType="lpstr">
      <vt:lpstr>Arial</vt:lpstr>
      <vt:lpstr>Calibri</vt:lpstr>
      <vt:lpstr>Cambria</vt:lpstr>
      <vt:lpstr>Times New Roman</vt:lpstr>
      <vt:lpstr>1_Office Theme</vt:lpstr>
      <vt:lpstr>2_Office Theme</vt:lpstr>
      <vt:lpstr>12_Office Theme</vt:lpstr>
      <vt:lpstr>7_Office Theme</vt:lpstr>
      <vt:lpstr>Office Theme</vt:lpstr>
      <vt:lpstr>3_Office Theme</vt:lpstr>
      <vt:lpstr>4_Office Theme</vt:lpstr>
      <vt:lpstr>5_Office Theme</vt:lpstr>
      <vt:lpstr>6_Office Theme</vt:lpstr>
      <vt:lpstr>8_Office Theme</vt:lpstr>
      <vt:lpstr>9_Office Theme</vt:lpstr>
      <vt:lpstr>10_Office Theme</vt:lpstr>
      <vt:lpstr>11_Office Theme</vt:lpstr>
      <vt:lpstr>PowerPoint Presentation</vt:lpstr>
      <vt:lpstr>PowerPoint Presentation</vt:lpstr>
      <vt:lpstr>Mengembangkan dan Mengomunikasikan  Strategi Positioning</vt:lpstr>
      <vt:lpstr>Positioning</vt:lpstr>
      <vt:lpstr>Contoh Proposisi Nilai</vt:lpstr>
      <vt:lpstr>Strategi Positioning : Point of Difference (POD)</vt:lpstr>
      <vt:lpstr>Strategi Positioning : point of Parity (POP)</vt:lpstr>
      <vt:lpstr>PowerPoint Presentation</vt:lpstr>
      <vt:lpstr>PowerPoint Presentation</vt:lpstr>
      <vt:lpstr>PowerPoint Presentation</vt:lpstr>
      <vt:lpstr>PowerPoint Presentation</vt:lpstr>
      <vt:lpstr>Mengembangkan Strategi Positioning</vt:lpstr>
      <vt:lpstr>Strategi Diferensiasi</vt:lpstr>
      <vt:lpstr>PowerPoint Presentation</vt:lpstr>
      <vt:lpstr>PowerPoint Presentation</vt:lpstr>
      <vt:lpstr>Siklus Hidup Produk: Pandangan Strategis</vt:lpstr>
      <vt:lpstr>Gambaran Siklus Hidup Produk</vt:lpstr>
      <vt:lpstr>PowerPoint Presentation</vt:lpstr>
      <vt:lpstr>PowerPoint Presentation</vt:lpstr>
      <vt:lpstr>Siklus Hidup Gaya, Mode, dan Fad</vt:lpstr>
      <vt:lpstr>PowerPoint Presentation</vt:lpstr>
      <vt:lpstr>Strategi Pemasaran :  Tahap Pengenalan dan Keunggulan Pelopor</vt:lpstr>
      <vt:lpstr>Strategi Pemasaran :  Tahap Pengenalan dan Keunggulan Pelopor</vt:lpstr>
      <vt:lpstr>Strategi Pemasaran :  Tahap Pertumbuhan </vt:lpstr>
      <vt:lpstr>Strategi Pemasaran :  Tahap Kedewasaan  </vt:lpstr>
      <vt:lpstr>Strategi Pemasaran :  Tahap Kedewasaan  </vt:lpstr>
      <vt:lpstr>Strategi Pemasaran :  Tahap Penurunan   </vt:lpstr>
      <vt:lpstr>Strategi Pemasaran :  Tahap Penurunan   </vt:lpstr>
      <vt:lpstr>PowerPoint Presentation</vt:lpstr>
      <vt:lpstr>Evolusi Pasar </vt:lpstr>
      <vt:lpstr>Evolusi Pasar : Tahap Kemunculan</vt:lpstr>
      <vt:lpstr>Evolusi Pasar : Tahap Pertumbuhan </vt:lpstr>
      <vt:lpstr>Evolusi Pasar : Tahap Kedewasaan</vt:lpstr>
      <vt:lpstr>Evolusi Pasar : Tahap Penurunan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CTC</dc:creator>
  <cp:lastModifiedBy>novita sari</cp:lastModifiedBy>
  <cp:revision>1</cp:revision>
  <dcterms:created xsi:type="dcterms:W3CDTF">2010-04-18T12:06:30Z</dcterms:created>
  <dcterms:modified xsi:type="dcterms:W3CDTF">2021-12-27T06:22:40Z</dcterms:modified>
</cp:coreProperties>
</file>