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56" r:id="rId2"/>
    <p:sldId id="299" r:id="rId3"/>
    <p:sldId id="302" r:id="rId4"/>
    <p:sldId id="301" r:id="rId5"/>
    <p:sldId id="303" r:id="rId6"/>
    <p:sldId id="304" r:id="rId7"/>
    <p:sldId id="305" r:id="rId8"/>
    <p:sldId id="306" r:id="rId9"/>
    <p:sldId id="307" r:id="rId10"/>
    <p:sldId id="308" r:id="rId11"/>
    <p:sldId id="309" r:id="rId12"/>
    <p:sldId id="310" r:id="rId13"/>
    <p:sldId id="311" r:id="rId14"/>
    <p:sldId id="312" r:id="rId15"/>
    <p:sldId id="314" r:id="rId16"/>
    <p:sldId id="313" r:id="rId17"/>
    <p:sldId id="315" r:id="rId18"/>
    <p:sldId id="316" r:id="rId19"/>
    <p:sldId id="317" r:id="rId20"/>
    <p:sldId id="300" r:id="rId21"/>
  </p:sldIdLst>
  <p:sldSz cx="9144000" cy="6858000" type="screen4x3"/>
  <p:notesSz cx="7045325" cy="9345613"/>
  <p:custDataLst>
    <p:tags r:id="rId2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72" autoAdjust="0"/>
    <p:restoredTop sz="94580" autoAdjust="0"/>
  </p:normalViewPr>
  <p:slideViewPr>
    <p:cSldViewPr>
      <p:cViewPr varScale="1">
        <p:scale>
          <a:sx n="104" d="100"/>
          <a:sy n="104" d="100"/>
        </p:scale>
        <p:origin x="1710"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diagrams/_rels/data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image" Target="../media/image5.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image" Target="../media/image5.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E59590-BE8A-45D9-B061-49C0D3EB4D63}" type="doc">
      <dgm:prSet loTypeId="urn:microsoft.com/office/officeart/2005/8/layout/hierarchy3" loCatId="list" qsTypeId="urn:microsoft.com/office/officeart/2005/8/quickstyle/simple1" qsCatId="simple" csTypeId="urn:microsoft.com/office/officeart/2005/8/colors/colorful2" csCatId="colorful" phldr="1"/>
      <dgm:spPr/>
      <dgm:t>
        <a:bodyPr/>
        <a:lstStyle/>
        <a:p>
          <a:endParaRPr lang="en-ID"/>
        </a:p>
      </dgm:t>
    </dgm:pt>
    <dgm:pt modelId="{17F6217F-280D-4886-837F-4AF524E14094}">
      <dgm:prSet phldrT="[Text]"/>
      <dgm:spPr/>
      <dgm:t>
        <a:bodyPr/>
        <a:lstStyle/>
        <a:p>
          <a:r>
            <a:rPr lang="en-ID" dirty="0"/>
            <a:t>Masa </a:t>
          </a:r>
          <a:r>
            <a:rPr lang="en-ID" dirty="0" err="1"/>
            <a:t>Pra</a:t>
          </a:r>
          <a:r>
            <a:rPr lang="en-ID" dirty="0"/>
            <a:t> Socrates (</a:t>
          </a:r>
          <a:r>
            <a:rPr lang="en-ID" dirty="0" err="1"/>
            <a:t>sekitar</a:t>
          </a:r>
          <a:r>
            <a:rPr lang="en-ID" dirty="0"/>
            <a:t> 500 </a:t>
          </a:r>
          <a:r>
            <a:rPr lang="en-ID" dirty="0" err="1"/>
            <a:t>tahun</a:t>
          </a:r>
          <a:r>
            <a:rPr lang="en-ID" dirty="0"/>
            <a:t> SM)</a:t>
          </a:r>
        </a:p>
      </dgm:t>
    </dgm:pt>
    <dgm:pt modelId="{5E79B58F-7EBF-45AA-8418-AB93D83C743F}" type="parTrans" cxnId="{0652DF4E-A594-4D8B-AE91-F4159934E145}">
      <dgm:prSet/>
      <dgm:spPr/>
      <dgm:t>
        <a:bodyPr/>
        <a:lstStyle/>
        <a:p>
          <a:endParaRPr lang="en-ID"/>
        </a:p>
      </dgm:t>
    </dgm:pt>
    <dgm:pt modelId="{B6153D7B-37D5-4E3C-9E8A-44AF63A10507}" type="sibTrans" cxnId="{0652DF4E-A594-4D8B-AE91-F4159934E145}">
      <dgm:prSet/>
      <dgm:spPr/>
      <dgm:t>
        <a:bodyPr/>
        <a:lstStyle/>
        <a:p>
          <a:endParaRPr lang="en-ID"/>
        </a:p>
      </dgm:t>
    </dgm:pt>
    <dgm:pt modelId="{400BA139-DD8A-42FA-BD18-BB0A486CBBFE}">
      <dgm:prSet phldrT="[Text]"/>
      <dgm:spPr/>
      <dgm:t>
        <a:bodyPr/>
        <a:lstStyle/>
        <a:p>
          <a:r>
            <a:rPr lang="en-ID" dirty="0" err="1"/>
            <a:t>Perhatian</a:t>
          </a:r>
          <a:r>
            <a:rPr lang="en-ID" dirty="0"/>
            <a:t> </a:t>
          </a:r>
          <a:r>
            <a:rPr lang="en-ID" dirty="0" err="1"/>
            <a:t>utama</a:t>
          </a:r>
          <a:r>
            <a:rPr lang="en-ID" dirty="0"/>
            <a:t> para </a:t>
          </a:r>
          <a:r>
            <a:rPr lang="en-ID" dirty="0" err="1"/>
            <a:t>filusuf</a:t>
          </a:r>
          <a:r>
            <a:rPr lang="en-ID" dirty="0"/>
            <a:t> pada masa </a:t>
          </a:r>
          <a:r>
            <a:rPr lang="en-ID" dirty="0" err="1"/>
            <a:t>ini</a:t>
          </a:r>
          <a:r>
            <a:rPr lang="en-ID" dirty="0"/>
            <a:t> </a:t>
          </a:r>
          <a:r>
            <a:rPr lang="en-ID" dirty="0" err="1"/>
            <a:t>adalah</a:t>
          </a:r>
          <a:r>
            <a:rPr lang="en-ID" dirty="0"/>
            <a:t> </a:t>
          </a:r>
          <a:r>
            <a:rPr lang="en-ID" dirty="0" err="1"/>
            <a:t>alam</a:t>
          </a:r>
          <a:r>
            <a:rPr lang="en-ID" dirty="0"/>
            <a:t> </a:t>
          </a:r>
          <a:r>
            <a:rPr lang="en-ID" dirty="0" err="1"/>
            <a:t>semesta</a:t>
          </a:r>
          <a:r>
            <a:rPr lang="en-ID" dirty="0"/>
            <a:t>, </a:t>
          </a:r>
          <a:r>
            <a:rPr lang="en-ID" dirty="0" err="1"/>
            <a:t>yaitu</a:t>
          </a:r>
          <a:r>
            <a:rPr lang="en-ID" dirty="0"/>
            <a:t> </a:t>
          </a:r>
          <a:r>
            <a:rPr lang="en-ID" dirty="0" err="1"/>
            <a:t>bagaimana</a:t>
          </a:r>
          <a:r>
            <a:rPr lang="en-ID" dirty="0"/>
            <a:t> </a:t>
          </a:r>
          <a:r>
            <a:rPr lang="en-ID" dirty="0" err="1"/>
            <a:t>terjadinya</a:t>
          </a:r>
          <a:r>
            <a:rPr lang="en-ID" dirty="0"/>
            <a:t> </a:t>
          </a:r>
          <a:r>
            <a:rPr lang="en-ID" dirty="0" err="1"/>
            <a:t>alam</a:t>
          </a:r>
          <a:r>
            <a:rPr lang="en-ID" dirty="0"/>
            <a:t> </a:t>
          </a:r>
          <a:r>
            <a:rPr lang="en-ID" dirty="0" err="1"/>
            <a:t>ini</a:t>
          </a:r>
          <a:r>
            <a:rPr lang="en-ID" dirty="0"/>
            <a:t>.</a:t>
          </a:r>
        </a:p>
      </dgm:t>
    </dgm:pt>
    <dgm:pt modelId="{2AF98F35-CA6A-472D-842D-C5DD050CB514}" type="parTrans" cxnId="{EB238EDA-E3F1-41BB-80F4-2CFE06F330D8}">
      <dgm:prSet/>
      <dgm:spPr/>
      <dgm:t>
        <a:bodyPr/>
        <a:lstStyle/>
        <a:p>
          <a:endParaRPr lang="en-ID"/>
        </a:p>
      </dgm:t>
    </dgm:pt>
    <dgm:pt modelId="{6A10879E-8256-4088-AB49-04834D3EA388}" type="sibTrans" cxnId="{EB238EDA-E3F1-41BB-80F4-2CFE06F330D8}">
      <dgm:prSet/>
      <dgm:spPr/>
      <dgm:t>
        <a:bodyPr/>
        <a:lstStyle/>
        <a:p>
          <a:endParaRPr lang="en-ID"/>
        </a:p>
      </dgm:t>
    </dgm:pt>
    <dgm:pt modelId="{C6518D83-1030-4852-BF91-103964C75C54}">
      <dgm:prSet phldrT="[Text]"/>
      <dgm:spPr/>
      <dgm:t>
        <a:bodyPr/>
        <a:lstStyle/>
        <a:p>
          <a:r>
            <a:rPr lang="en-ID" dirty="0"/>
            <a:t>Hukum di </a:t>
          </a:r>
          <a:r>
            <a:rPr lang="en-ID" dirty="0" err="1"/>
            <a:t>pandang</a:t>
          </a:r>
          <a:r>
            <a:rPr lang="en-ID" dirty="0"/>
            <a:t> </a:t>
          </a:r>
          <a:r>
            <a:rPr lang="en-ID" dirty="0" err="1"/>
            <a:t>sebagai</a:t>
          </a:r>
          <a:r>
            <a:rPr lang="en-ID" dirty="0"/>
            <a:t> </a:t>
          </a:r>
          <a:r>
            <a:rPr lang="en-ID" dirty="0" err="1"/>
            <a:t>keharusan</a:t>
          </a:r>
          <a:r>
            <a:rPr lang="en-ID" dirty="0"/>
            <a:t> </a:t>
          </a:r>
          <a:r>
            <a:rPr lang="en-ID" dirty="0" err="1"/>
            <a:t>alamiah</a:t>
          </a:r>
          <a:r>
            <a:rPr lang="en-ID" dirty="0"/>
            <a:t> </a:t>
          </a:r>
          <a:r>
            <a:rPr lang="en-ID" dirty="0" err="1"/>
            <a:t>baik</a:t>
          </a:r>
          <a:r>
            <a:rPr lang="en-ID" dirty="0"/>
            <a:t> </a:t>
          </a:r>
          <a:r>
            <a:rPr lang="en-ID" dirty="0" err="1"/>
            <a:t>semesta</a:t>
          </a:r>
          <a:r>
            <a:rPr lang="en-ID" dirty="0"/>
            <a:t> </a:t>
          </a:r>
          <a:r>
            <a:rPr lang="en-ID" dirty="0" err="1"/>
            <a:t>alam</a:t>
          </a:r>
          <a:r>
            <a:rPr lang="en-ID" dirty="0"/>
            <a:t> </a:t>
          </a:r>
          <a:r>
            <a:rPr lang="en-ID" dirty="0" err="1"/>
            <a:t>maupun</a:t>
          </a:r>
          <a:r>
            <a:rPr lang="en-ID" dirty="0"/>
            <a:t> </a:t>
          </a:r>
          <a:r>
            <a:rPr lang="en-ID" dirty="0" err="1"/>
            <a:t>manusia</a:t>
          </a:r>
          <a:r>
            <a:rPr lang="en-ID" dirty="0"/>
            <a:t>, </a:t>
          </a:r>
          <a:r>
            <a:rPr lang="en-ID" dirty="0" err="1"/>
            <a:t>contoh</a:t>
          </a:r>
          <a:r>
            <a:rPr lang="en-ID" dirty="0"/>
            <a:t> </a:t>
          </a:r>
          <a:r>
            <a:rPr lang="en-ID" dirty="0" err="1"/>
            <a:t>laki-laki</a:t>
          </a:r>
          <a:r>
            <a:rPr lang="en-ID" dirty="0"/>
            <a:t> </a:t>
          </a:r>
          <a:r>
            <a:rPr lang="en-ID" dirty="0" err="1"/>
            <a:t>berkuasa</a:t>
          </a:r>
          <a:r>
            <a:rPr lang="en-ID" dirty="0"/>
            <a:t>, </a:t>
          </a:r>
          <a:r>
            <a:rPr lang="en-ID" dirty="0" err="1"/>
            <a:t>budak</a:t>
          </a:r>
          <a:r>
            <a:rPr lang="en-ID" dirty="0"/>
            <a:t> </a:t>
          </a:r>
          <a:r>
            <a:rPr lang="en-ID" dirty="0" err="1"/>
            <a:t>adalah</a:t>
          </a:r>
          <a:r>
            <a:rPr lang="en-ID" dirty="0"/>
            <a:t> </a:t>
          </a:r>
          <a:r>
            <a:rPr lang="en-ID" dirty="0" err="1"/>
            <a:t>budak</a:t>
          </a:r>
          <a:r>
            <a:rPr lang="en-ID" dirty="0"/>
            <a:t>, dan </a:t>
          </a:r>
          <a:r>
            <a:rPr lang="en-ID" dirty="0" err="1"/>
            <a:t>sebagainya</a:t>
          </a:r>
          <a:r>
            <a:rPr lang="en-ID" dirty="0"/>
            <a:t>.</a:t>
          </a:r>
        </a:p>
      </dgm:t>
    </dgm:pt>
    <dgm:pt modelId="{C812674C-51FB-4EFF-9BA7-BDAEA2A72FFB}" type="parTrans" cxnId="{34EE233E-C01F-4E99-A4AC-22A0B215C031}">
      <dgm:prSet/>
      <dgm:spPr/>
      <dgm:t>
        <a:bodyPr/>
        <a:lstStyle/>
        <a:p>
          <a:endParaRPr lang="en-ID"/>
        </a:p>
      </dgm:t>
    </dgm:pt>
    <dgm:pt modelId="{89184D0E-7E18-494F-B08D-8FFEC420C15C}" type="sibTrans" cxnId="{34EE233E-C01F-4E99-A4AC-22A0B215C031}">
      <dgm:prSet/>
      <dgm:spPr/>
      <dgm:t>
        <a:bodyPr/>
        <a:lstStyle/>
        <a:p>
          <a:endParaRPr lang="en-ID"/>
        </a:p>
      </dgm:t>
    </dgm:pt>
    <dgm:pt modelId="{45CBD6DD-1E15-4F5A-8D2E-AE11CE6C0127}">
      <dgm:prSet phldrT="[Text]"/>
      <dgm:spPr/>
      <dgm:t>
        <a:bodyPr/>
        <a:lstStyle/>
        <a:p>
          <a:r>
            <a:rPr lang="en-ID" dirty="0"/>
            <a:t>Aristoteles (384-322 SM)</a:t>
          </a:r>
        </a:p>
      </dgm:t>
    </dgm:pt>
    <dgm:pt modelId="{BE52887D-287A-4226-8D4F-1820EF48FDBF}" type="parTrans" cxnId="{8F0264FF-6DBB-4716-92D7-D3196325C7EB}">
      <dgm:prSet/>
      <dgm:spPr/>
      <dgm:t>
        <a:bodyPr/>
        <a:lstStyle/>
        <a:p>
          <a:endParaRPr lang="en-ID"/>
        </a:p>
      </dgm:t>
    </dgm:pt>
    <dgm:pt modelId="{C09A6B48-F82C-447D-8CF0-6CD5C8F5072E}" type="sibTrans" cxnId="{8F0264FF-6DBB-4716-92D7-D3196325C7EB}">
      <dgm:prSet/>
      <dgm:spPr/>
      <dgm:t>
        <a:bodyPr/>
        <a:lstStyle/>
        <a:p>
          <a:endParaRPr lang="en-ID"/>
        </a:p>
      </dgm:t>
    </dgm:pt>
    <dgm:pt modelId="{747672A6-7706-4D09-8B20-D2AB8D9B4914}">
      <dgm:prSet phldrT="[Text]"/>
      <dgm:spPr/>
      <dgm:t>
        <a:bodyPr/>
        <a:lstStyle/>
        <a:p>
          <a:r>
            <a:rPr lang="en-ID" dirty="0"/>
            <a:t>Hukum yang </a:t>
          </a:r>
          <a:r>
            <a:rPr lang="en-ID" dirty="0" err="1"/>
            <a:t>harus</a:t>
          </a:r>
          <a:r>
            <a:rPr lang="en-ID" dirty="0"/>
            <a:t> </a:t>
          </a:r>
          <a:r>
            <a:rPr lang="en-ID" dirty="0" err="1"/>
            <a:t>ditaati</a:t>
          </a:r>
          <a:r>
            <a:rPr lang="en-ID" dirty="0"/>
            <a:t> demi </a:t>
          </a:r>
          <a:r>
            <a:rPr lang="en-ID" dirty="0" err="1"/>
            <a:t>keadilan</a:t>
          </a:r>
          <a:r>
            <a:rPr lang="en-ID" dirty="0"/>
            <a:t> di </a:t>
          </a:r>
          <a:r>
            <a:rPr lang="en-ID" dirty="0" err="1"/>
            <a:t>bagi</a:t>
          </a:r>
          <a:r>
            <a:rPr lang="en-ID" dirty="0"/>
            <a:t> </a:t>
          </a:r>
          <a:r>
            <a:rPr lang="en-ID" dirty="0" err="1"/>
            <a:t>dalam</a:t>
          </a:r>
          <a:r>
            <a:rPr lang="en-ID" dirty="0"/>
            <a:t> </a:t>
          </a:r>
          <a:r>
            <a:rPr lang="en-ID" dirty="0" err="1"/>
            <a:t>hukum</a:t>
          </a:r>
          <a:r>
            <a:rPr lang="en-ID" dirty="0"/>
            <a:t> </a:t>
          </a:r>
          <a:r>
            <a:rPr lang="en-ID" dirty="0" err="1"/>
            <a:t>alam</a:t>
          </a:r>
          <a:r>
            <a:rPr lang="en-ID" dirty="0"/>
            <a:t> dan </a:t>
          </a:r>
          <a:r>
            <a:rPr lang="en-ID" dirty="0" err="1"/>
            <a:t>hukum</a:t>
          </a:r>
          <a:r>
            <a:rPr lang="en-ID" dirty="0"/>
            <a:t> </a:t>
          </a:r>
          <a:r>
            <a:rPr lang="en-ID" dirty="0" err="1"/>
            <a:t>positif</a:t>
          </a:r>
          <a:r>
            <a:rPr lang="en-ID" dirty="0"/>
            <a:t>.</a:t>
          </a:r>
        </a:p>
      </dgm:t>
    </dgm:pt>
    <dgm:pt modelId="{EF5D8972-C5D1-4C4F-800D-A89A06006FBB}" type="parTrans" cxnId="{487B584A-3752-4569-B5BC-B127225807DC}">
      <dgm:prSet/>
      <dgm:spPr/>
      <dgm:t>
        <a:bodyPr/>
        <a:lstStyle/>
        <a:p>
          <a:endParaRPr lang="en-ID"/>
        </a:p>
      </dgm:t>
    </dgm:pt>
    <dgm:pt modelId="{D9660B87-CD93-4B78-9C14-27CB810E87D1}" type="sibTrans" cxnId="{487B584A-3752-4569-B5BC-B127225807DC}">
      <dgm:prSet/>
      <dgm:spPr/>
      <dgm:t>
        <a:bodyPr/>
        <a:lstStyle/>
        <a:p>
          <a:endParaRPr lang="en-ID"/>
        </a:p>
      </dgm:t>
    </dgm:pt>
    <dgm:pt modelId="{F0C2D2E3-136A-4F84-B3C7-056EC2789377}" type="pres">
      <dgm:prSet presAssocID="{24E59590-BE8A-45D9-B061-49C0D3EB4D63}" presName="diagram" presStyleCnt="0">
        <dgm:presLayoutVars>
          <dgm:chPref val="1"/>
          <dgm:dir/>
          <dgm:animOne val="branch"/>
          <dgm:animLvl val="lvl"/>
          <dgm:resizeHandles/>
        </dgm:presLayoutVars>
      </dgm:prSet>
      <dgm:spPr/>
    </dgm:pt>
    <dgm:pt modelId="{8E470350-9F32-4B3B-B880-6DB7F8797A6F}" type="pres">
      <dgm:prSet presAssocID="{17F6217F-280D-4886-837F-4AF524E14094}" presName="root" presStyleCnt="0"/>
      <dgm:spPr/>
    </dgm:pt>
    <dgm:pt modelId="{78FBBADD-7114-4E9F-BF31-41EDE36FC352}" type="pres">
      <dgm:prSet presAssocID="{17F6217F-280D-4886-837F-4AF524E14094}" presName="rootComposite" presStyleCnt="0"/>
      <dgm:spPr/>
    </dgm:pt>
    <dgm:pt modelId="{8BFE72C3-8135-4A2B-8835-9E7EB602A959}" type="pres">
      <dgm:prSet presAssocID="{17F6217F-280D-4886-837F-4AF524E14094}" presName="rootText" presStyleLbl="node1" presStyleIdx="0" presStyleCnt="2"/>
      <dgm:spPr/>
    </dgm:pt>
    <dgm:pt modelId="{61C6E33B-B1A9-4120-8792-9BBBE838342A}" type="pres">
      <dgm:prSet presAssocID="{17F6217F-280D-4886-837F-4AF524E14094}" presName="rootConnector" presStyleLbl="node1" presStyleIdx="0" presStyleCnt="2"/>
      <dgm:spPr/>
    </dgm:pt>
    <dgm:pt modelId="{134A9D21-60EE-48E6-B475-FCAF0724F248}" type="pres">
      <dgm:prSet presAssocID="{17F6217F-280D-4886-837F-4AF524E14094}" presName="childShape" presStyleCnt="0"/>
      <dgm:spPr/>
    </dgm:pt>
    <dgm:pt modelId="{3837F276-567C-433A-9871-86F4F15EDEE1}" type="pres">
      <dgm:prSet presAssocID="{2AF98F35-CA6A-472D-842D-C5DD050CB514}" presName="Name13" presStyleLbl="parChTrans1D2" presStyleIdx="0" presStyleCnt="3"/>
      <dgm:spPr/>
    </dgm:pt>
    <dgm:pt modelId="{46D8741A-8310-4610-AEE4-6530729DBA90}" type="pres">
      <dgm:prSet presAssocID="{400BA139-DD8A-42FA-BD18-BB0A486CBBFE}" presName="childText" presStyleLbl="bgAcc1" presStyleIdx="0" presStyleCnt="3">
        <dgm:presLayoutVars>
          <dgm:bulletEnabled val="1"/>
        </dgm:presLayoutVars>
      </dgm:prSet>
      <dgm:spPr/>
    </dgm:pt>
    <dgm:pt modelId="{EEDEFC36-F9E8-4A7D-9F00-3059B1CC2178}" type="pres">
      <dgm:prSet presAssocID="{C812674C-51FB-4EFF-9BA7-BDAEA2A72FFB}" presName="Name13" presStyleLbl="parChTrans1D2" presStyleIdx="1" presStyleCnt="3"/>
      <dgm:spPr/>
    </dgm:pt>
    <dgm:pt modelId="{1DA2C275-674C-421D-989D-98325BE1D90E}" type="pres">
      <dgm:prSet presAssocID="{C6518D83-1030-4852-BF91-103964C75C54}" presName="childText" presStyleLbl="bgAcc1" presStyleIdx="1" presStyleCnt="3">
        <dgm:presLayoutVars>
          <dgm:bulletEnabled val="1"/>
        </dgm:presLayoutVars>
      </dgm:prSet>
      <dgm:spPr/>
    </dgm:pt>
    <dgm:pt modelId="{429DF74F-26ED-4EA3-9E03-006397089214}" type="pres">
      <dgm:prSet presAssocID="{45CBD6DD-1E15-4F5A-8D2E-AE11CE6C0127}" presName="root" presStyleCnt="0"/>
      <dgm:spPr/>
    </dgm:pt>
    <dgm:pt modelId="{4BC918A6-F269-4BBF-88D2-7EE575F63276}" type="pres">
      <dgm:prSet presAssocID="{45CBD6DD-1E15-4F5A-8D2E-AE11CE6C0127}" presName="rootComposite" presStyleCnt="0"/>
      <dgm:spPr/>
    </dgm:pt>
    <dgm:pt modelId="{263190D3-9537-4A38-8CFB-603E87B75BE1}" type="pres">
      <dgm:prSet presAssocID="{45CBD6DD-1E15-4F5A-8D2E-AE11CE6C0127}" presName="rootText" presStyleLbl="node1" presStyleIdx="1" presStyleCnt="2"/>
      <dgm:spPr/>
    </dgm:pt>
    <dgm:pt modelId="{4055DE0B-5E9E-49FB-830D-8D2B47640A1A}" type="pres">
      <dgm:prSet presAssocID="{45CBD6DD-1E15-4F5A-8D2E-AE11CE6C0127}" presName="rootConnector" presStyleLbl="node1" presStyleIdx="1" presStyleCnt="2"/>
      <dgm:spPr/>
    </dgm:pt>
    <dgm:pt modelId="{C1B275F1-D2F7-4C3B-88D6-C3ABCD4DC349}" type="pres">
      <dgm:prSet presAssocID="{45CBD6DD-1E15-4F5A-8D2E-AE11CE6C0127}" presName="childShape" presStyleCnt="0"/>
      <dgm:spPr/>
    </dgm:pt>
    <dgm:pt modelId="{6EC91A03-4919-4DF7-9FF4-DDE53C5840E7}" type="pres">
      <dgm:prSet presAssocID="{EF5D8972-C5D1-4C4F-800D-A89A06006FBB}" presName="Name13" presStyleLbl="parChTrans1D2" presStyleIdx="2" presStyleCnt="3"/>
      <dgm:spPr/>
    </dgm:pt>
    <dgm:pt modelId="{588196D5-079E-4B75-AE25-38AB4DA31684}" type="pres">
      <dgm:prSet presAssocID="{747672A6-7706-4D09-8B20-D2AB8D9B4914}" presName="childText" presStyleLbl="bgAcc1" presStyleIdx="2" presStyleCnt="3">
        <dgm:presLayoutVars>
          <dgm:bulletEnabled val="1"/>
        </dgm:presLayoutVars>
      </dgm:prSet>
      <dgm:spPr/>
    </dgm:pt>
  </dgm:ptLst>
  <dgm:cxnLst>
    <dgm:cxn modelId="{F7160E02-4DBC-4D76-942B-62B106F49335}" type="presOf" srcId="{24E59590-BE8A-45D9-B061-49C0D3EB4D63}" destId="{F0C2D2E3-136A-4F84-B3C7-056EC2789377}" srcOrd="0" destOrd="0" presId="urn:microsoft.com/office/officeart/2005/8/layout/hierarchy3"/>
    <dgm:cxn modelId="{34EE233E-C01F-4E99-A4AC-22A0B215C031}" srcId="{17F6217F-280D-4886-837F-4AF524E14094}" destId="{C6518D83-1030-4852-BF91-103964C75C54}" srcOrd="1" destOrd="0" parTransId="{C812674C-51FB-4EFF-9BA7-BDAEA2A72FFB}" sibTransId="{89184D0E-7E18-494F-B08D-8FFEC420C15C}"/>
    <dgm:cxn modelId="{FFF3FE69-ADB4-4B44-B735-288310AD7E57}" type="presOf" srcId="{747672A6-7706-4D09-8B20-D2AB8D9B4914}" destId="{588196D5-079E-4B75-AE25-38AB4DA31684}" srcOrd="0" destOrd="0" presId="urn:microsoft.com/office/officeart/2005/8/layout/hierarchy3"/>
    <dgm:cxn modelId="{487B584A-3752-4569-B5BC-B127225807DC}" srcId="{45CBD6DD-1E15-4F5A-8D2E-AE11CE6C0127}" destId="{747672A6-7706-4D09-8B20-D2AB8D9B4914}" srcOrd="0" destOrd="0" parTransId="{EF5D8972-C5D1-4C4F-800D-A89A06006FBB}" sibTransId="{D9660B87-CD93-4B78-9C14-27CB810E87D1}"/>
    <dgm:cxn modelId="{0652DF4E-A594-4D8B-AE91-F4159934E145}" srcId="{24E59590-BE8A-45D9-B061-49C0D3EB4D63}" destId="{17F6217F-280D-4886-837F-4AF524E14094}" srcOrd="0" destOrd="0" parTransId="{5E79B58F-7EBF-45AA-8418-AB93D83C743F}" sibTransId="{B6153D7B-37D5-4E3C-9E8A-44AF63A10507}"/>
    <dgm:cxn modelId="{6FF5C870-A1BD-47E4-B093-0DB82E05057E}" type="presOf" srcId="{17F6217F-280D-4886-837F-4AF524E14094}" destId="{61C6E33B-B1A9-4120-8792-9BBBE838342A}" srcOrd="1" destOrd="0" presId="urn:microsoft.com/office/officeart/2005/8/layout/hierarchy3"/>
    <dgm:cxn modelId="{57ACCC78-73C0-4C46-8A14-95F7AD7CBA71}" type="presOf" srcId="{400BA139-DD8A-42FA-BD18-BB0A486CBBFE}" destId="{46D8741A-8310-4610-AEE4-6530729DBA90}" srcOrd="0" destOrd="0" presId="urn:microsoft.com/office/officeart/2005/8/layout/hierarchy3"/>
    <dgm:cxn modelId="{A91C4B89-B3F0-4AAE-B270-7E5FF8050D0B}" type="presOf" srcId="{45CBD6DD-1E15-4F5A-8D2E-AE11CE6C0127}" destId="{263190D3-9537-4A38-8CFB-603E87B75BE1}" srcOrd="0" destOrd="0" presId="urn:microsoft.com/office/officeart/2005/8/layout/hierarchy3"/>
    <dgm:cxn modelId="{51DE2890-EF54-4A87-905F-07C3E845887C}" type="presOf" srcId="{EF5D8972-C5D1-4C4F-800D-A89A06006FBB}" destId="{6EC91A03-4919-4DF7-9FF4-DDE53C5840E7}" srcOrd="0" destOrd="0" presId="urn:microsoft.com/office/officeart/2005/8/layout/hierarchy3"/>
    <dgm:cxn modelId="{72B4F39D-64E3-4F7D-8FB2-A2C9715A383E}" type="presOf" srcId="{C812674C-51FB-4EFF-9BA7-BDAEA2A72FFB}" destId="{EEDEFC36-F9E8-4A7D-9F00-3059B1CC2178}" srcOrd="0" destOrd="0" presId="urn:microsoft.com/office/officeart/2005/8/layout/hierarchy3"/>
    <dgm:cxn modelId="{E5D8279E-D810-46E9-8A12-89023385E2F0}" type="presOf" srcId="{45CBD6DD-1E15-4F5A-8D2E-AE11CE6C0127}" destId="{4055DE0B-5E9E-49FB-830D-8D2B47640A1A}" srcOrd="1" destOrd="0" presId="urn:microsoft.com/office/officeart/2005/8/layout/hierarchy3"/>
    <dgm:cxn modelId="{7BAA56CF-0273-4082-B0CA-1128232AB44C}" type="presOf" srcId="{C6518D83-1030-4852-BF91-103964C75C54}" destId="{1DA2C275-674C-421D-989D-98325BE1D90E}" srcOrd="0" destOrd="0" presId="urn:microsoft.com/office/officeart/2005/8/layout/hierarchy3"/>
    <dgm:cxn modelId="{EB238EDA-E3F1-41BB-80F4-2CFE06F330D8}" srcId="{17F6217F-280D-4886-837F-4AF524E14094}" destId="{400BA139-DD8A-42FA-BD18-BB0A486CBBFE}" srcOrd="0" destOrd="0" parTransId="{2AF98F35-CA6A-472D-842D-C5DD050CB514}" sibTransId="{6A10879E-8256-4088-AB49-04834D3EA388}"/>
    <dgm:cxn modelId="{C98C1EEC-AF61-4BC3-AAB9-8CD0216FA453}" type="presOf" srcId="{2AF98F35-CA6A-472D-842D-C5DD050CB514}" destId="{3837F276-567C-433A-9871-86F4F15EDEE1}" srcOrd="0" destOrd="0" presId="urn:microsoft.com/office/officeart/2005/8/layout/hierarchy3"/>
    <dgm:cxn modelId="{8C5AC5F2-D807-4DEE-BAE0-F43BB6071247}" type="presOf" srcId="{17F6217F-280D-4886-837F-4AF524E14094}" destId="{8BFE72C3-8135-4A2B-8835-9E7EB602A959}" srcOrd="0" destOrd="0" presId="urn:microsoft.com/office/officeart/2005/8/layout/hierarchy3"/>
    <dgm:cxn modelId="{8F0264FF-6DBB-4716-92D7-D3196325C7EB}" srcId="{24E59590-BE8A-45D9-B061-49C0D3EB4D63}" destId="{45CBD6DD-1E15-4F5A-8D2E-AE11CE6C0127}" srcOrd="1" destOrd="0" parTransId="{BE52887D-287A-4226-8D4F-1820EF48FDBF}" sibTransId="{C09A6B48-F82C-447D-8CF0-6CD5C8F5072E}"/>
    <dgm:cxn modelId="{02CA5FB4-205B-430E-A754-7118D87B6D3D}" type="presParOf" srcId="{F0C2D2E3-136A-4F84-B3C7-056EC2789377}" destId="{8E470350-9F32-4B3B-B880-6DB7F8797A6F}" srcOrd="0" destOrd="0" presId="urn:microsoft.com/office/officeart/2005/8/layout/hierarchy3"/>
    <dgm:cxn modelId="{6437A0AB-67C0-43F8-9449-BC010048EBBA}" type="presParOf" srcId="{8E470350-9F32-4B3B-B880-6DB7F8797A6F}" destId="{78FBBADD-7114-4E9F-BF31-41EDE36FC352}" srcOrd="0" destOrd="0" presId="urn:microsoft.com/office/officeart/2005/8/layout/hierarchy3"/>
    <dgm:cxn modelId="{704DFE18-1017-47FF-8DA4-BA1BADC67737}" type="presParOf" srcId="{78FBBADD-7114-4E9F-BF31-41EDE36FC352}" destId="{8BFE72C3-8135-4A2B-8835-9E7EB602A959}" srcOrd="0" destOrd="0" presId="urn:microsoft.com/office/officeart/2005/8/layout/hierarchy3"/>
    <dgm:cxn modelId="{85CBF3A1-846F-43AE-BC67-9C259FC8A285}" type="presParOf" srcId="{78FBBADD-7114-4E9F-BF31-41EDE36FC352}" destId="{61C6E33B-B1A9-4120-8792-9BBBE838342A}" srcOrd="1" destOrd="0" presId="urn:microsoft.com/office/officeart/2005/8/layout/hierarchy3"/>
    <dgm:cxn modelId="{8AA26EE7-A98F-41EE-91AA-2A0A805D1B67}" type="presParOf" srcId="{8E470350-9F32-4B3B-B880-6DB7F8797A6F}" destId="{134A9D21-60EE-48E6-B475-FCAF0724F248}" srcOrd="1" destOrd="0" presId="urn:microsoft.com/office/officeart/2005/8/layout/hierarchy3"/>
    <dgm:cxn modelId="{584DC71F-371E-4596-95B5-F009A684821A}" type="presParOf" srcId="{134A9D21-60EE-48E6-B475-FCAF0724F248}" destId="{3837F276-567C-433A-9871-86F4F15EDEE1}" srcOrd="0" destOrd="0" presId="urn:microsoft.com/office/officeart/2005/8/layout/hierarchy3"/>
    <dgm:cxn modelId="{83E7DBD0-BE33-403A-A89C-9BE196892A8D}" type="presParOf" srcId="{134A9D21-60EE-48E6-B475-FCAF0724F248}" destId="{46D8741A-8310-4610-AEE4-6530729DBA90}" srcOrd="1" destOrd="0" presId="urn:microsoft.com/office/officeart/2005/8/layout/hierarchy3"/>
    <dgm:cxn modelId="{A1A17E0D-2B38-472E-AF76-4809B1AD3036}" type="presParOf" srcId="{134A9D21-60EE-48E6-B475-FCAF0724F248}" destId="{EEDEFC36-F9E8-4A7D-9F00-3059B1CC2178}" srcOrd="2" destOrd="0" presId="urn:microsoft.com/office/officeart/2005/8/layout/hierarchy3"/>
    <dgm:cxn modelId="{4139C258-7EE7-440D-B63C-B1F1BF616588}" type="presParOf" srcId="{134A9D21-60EE-48E6-B475-FCAF0724F248}" destId="{1DA2C275-674C-421D-989D-98325BE1D90E}" srcOrd="3" destOrd="0" presId="urn:microsoft.com/office/officeart/2005/8/layout/hierarchy3"/>
    <dgm:cxn modelId="{E958CE53-F229-4D08-9CBF-FD2576FA625E}" type="presParOf" srcId="{F0C2D2E3-136A-4F84-B3C7-056EC2789377}" destId="{429DF74F-26ED-4EA3-9E03-006397089214}" srcOrd="1" destOrd="0" presId="urn:microsoft.com/office/officeart/2005/8/layout/hierarchy3"/>
    <dgm:cxn modelId="{F53829FE-1972-469F-B368-461261C34941}" type="presParOf" srcId="{429DF74F-26ED-4EA3-9E03-006397089214}" destId="{4BC918A6-F269-4BBF-88D2-7EE575F63276}" srcOrd="0" destOrd="0" presId="urn:microsoft.com/office/officeart/2005/8/layout/hierarchy3"/>
    <dgm:cxn modelId="{22BBD071-E5ED-4201-89A1-F50DD7AC2202}" type="presParOf" srcId="{4BC918A6-F269-4BBF-88D2-7EE575F63276}" destId="{263190D3-9537-4A38-8CFB-603E87B75BE1}" srcOrd="0" destOrd="0" presId="urn:microsoft.com/office/officeart/2005/8/layout/hierarchy3"/>
    <dgm:cxn modelId="{C5832E49-9726-4455-86D6-C2DC0749AB98}" type="presParOf" srcId="{4BC918A6-F269-4BBF-88D2-7EE575F63276}" destId="{4055DE0B-5E9E-49FB-830D-8D2B47640A1A}" srcOrd="1" destOrd="0" presId="urn:microsoft.com/office/officeart/2005/8/layout/hierarchy3"/>
    <dgm:cxn modelId="{43A9533E-CF63-4880-883D-02E09E22C01E}" type="presParOf" srcId="{429DF74F-26ED-4EA3-9E03-006397089214}" destId="{C1B275F1-D2F7-4C3B-88D6-C3ABCD4DC349}" srcOrd="1" destOrd="0" presId="urn:microsoft.com/office/officeart/2005/8/layout/hierarchy3"/>
    <dgm:cxn modelId="{C482DF23-5962-4E0A-9B32-7D86D1B826EF}" type="presParOf" srcId="{C1B275F1-D2F7-4C3B-88D6-C3ABCD4DC349}" destId="{6EC91A03-4919-4DF7-9FF4-DDE53C5840E7}" srcOrd="0" destOrd="0" presId="urn:microsoft.com/office/officeart/2005/8/layout/hierarchy3"/>
    <dgm:cxn modelId="{3D0EA8EF-7DD4-415C-9C23-A2F105FA2A97}" type="presParOf" srcId="{C1B275F1-D2F7-4C3B-88D6-C3ABCD4DC349}" destId="{588196D5-079E-4B75-AE25-38AB4DA31684}"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1306D16-DEF1-42F4-A68C-AFFDFCA2BC92}" type="doc">
      <dgm:prSet loTypeId="urn:microsoft.com/office/officeart/2005/8/layout/vList4" loCatId="list" qsTypeId="urn:microsoft.com/office/officeart/2005/8/quickstyle/simple1" qsCatId="simple" csTypeId="urn:microsoft.com/office/officeart/2005/8/colors/accent0_2" csCatId="mainScheme" phldr="1"/>
      <dgm:spPr/>
      <dgm:t>
        <a:bodyPr/>
        <a:lstStyle/>
        <a:p>
          <a:endParaRPr lang="en-ID"/>
        </a:p>
      </dgm:t>
    </dgm:pt>
    <dgm:pt modelId="{6282FBDD-7AEC-4AFE-8855-407559B7B45A}">
      <dgm:prSet phldrT="[Text]"/>
      <dgm:spPr/>
      <dgm:t>
        <a:bodyPr/>
        <a:lstStyle/>
        <a:p>
          <a:r>
            <a:rPr lang="en-ID" dirty="0" err="1"/>
            <a:t>Sistem</a:t>
          </a:r>
          <a:r>
            <a:rPr lang="en-ID" dirty="0"/>
            <a:t> </a:t>
          </a:r>
          <a:r>
            <a:rPr lang="en-ID" dirty="0" err="1"/>
            <a:t>hukum</a:t>
          </a:r>
          <a:r>
            <a:rPr lang="en-ID" dirty="0"/>
            <a:t> yang </a:t>
          </a:r>
          <a:r>
            <a:rPr lang="en-ID" dirty="0" err="1"/>
            <a:t>dibuat</a:t>
          </a:r>
          <a:r>
            <a:rPr lang="en-ID" dirty="0"/>
            <a:t> oleh </a:t>
          </a:r>
          <a:r>
            <a:rPr lang="en-ID" dirty="0" err="1"/>
            <a:t>bangsa</a:t>
          </a:r>
          <a:r>
            <a:rPr lang="en-ID" dirty="0"/>
            <a:t> </a:t>
          </a:r>
          <a:r>
            <a:rPr lang="en-ID" dirty="0" err="1"/>
            <a:t>Romawi</a:t>
          </a:r>
          <a:r>
            <a:rPr lang="en-ID" dirty="0"/>
            <a:t> </a:t>
          </a:r>
          <a:r>
            <a:rPr lang="en-ID" dirty="0" err="1"/>
            <a:t>jauh</a:t>
          </a:r>
          <a:r>
            <a:rPr lang="en-ID" dirty="0"/>
            <a:t> </a:t>
          </a:r>
          <a:r>
            <a:rPr lang="en-ID" dirty="0" err="1"/>
            <a:t>lebih</a:t>
          </a:r>
          <a:r>
            <a:rPr lang="en-ID" dirty="0"/>
            <a:t> </a:t>
          </a:r>
          <a:r>
            <a:rPr lang="en-ID" dirty="0" err="1"/>
            <a:t>hebat</a:t>
          </a:r>
          <a:r>
            <a:rPr lang="en-ID" dirty="0"/>
            <a:t> </a:t>
          </a:r>
          <a:r>
            <a:rPr lang="en-ID" dirty="0" err="1"/>
            <a:t>dari</a:t>
          </a:r>
          <a:r>
            <a:rPr lang="en-ID" dirty="0"/>
            <a:t> pada </a:t>
          </a:r>
          <a:r>
            <a:rPr lang="en-ID" dirty="0" err="1"/>
            <a:t>sistem</a:t>
          </a:r>
          <a:r>
            <a:rPr lang="en-ID" dirty="0"/>
            <a:t> </a:t>
          </a:r>
          <a:r>
            <a:rPr lang="en-ID" dirty="0" err="1"/>
            <a:t>hukum</a:t>
          </a:r>
          <a:r>
            <a:rPr lang="en-ID" dirty="0"/>
            <a:t> yang </a:t>
          </a:r>
          <a:r>
            <a:rPr lang="en-ID" dirty="0" err="1"/>
            <a:t>dibuat</a:t>
          </a:r>
          <a:r>
            <a:rPr lang="en-ID" dirty="0"/>
            <a:t> oleh </a:t>
          </a:r>
          <a:r>
            <a:rPr lang="en-ID" dirty="0" err="1"/>
            <a:t>bangsa-bangsa</a:t>
          </a:r>
          <a:r>
            <a:rPr lang="en-ID" dirty="0"/>
            <a:t> lain di dunia </a:t>
          </a:r>
          <a:r>
            <a:rPr lang="en-ID" dirty="0" err="1"/>
            <a:t>ini</a:t>
          </a:r>
          <a:r>
            <a:rPr lang="en-ID" dirty="0"/>
            <a:t>.</a:t>
          </a:r>
        </a:p>
      </dgm:t>
    </dgm:pt>
    <dgm:pt modelId="{2767A9B8-5C1B-43FD-99D2-7E6BC91BC636}" type="parTrans" cxnId="{EDB4BF2C-0B33-4ACA-AB67-4747EF3A7B7F}">
      <dgm:prSet/>
      <dgm:spPr/>
      <dgm:t>
        <a:bodyPr/>
        <a:lstStyle/>
        <a:p>
          <a:endParaRPr lang="en-ID"/>
        </a:p>
      </dgm:t>
    </dgm:pt>
    <dgm:pt modelId="{698F54E2-0406-47F7-B8F3-FF022CBCED05}" type="sibTrans" cxnId="{EDB4BF2C-0B33-4ACA-AB67-4747EF3A7B7F}">
      <dgm:prSet/>
      <dgm:spPr/>
      <dgm:t>
        <a:bodyPr/>
        <a:lstStyle/>
        <a:p>
          <a:endParaRPr lang="en-ID"/>
        </a:p>
      </dgm:t>
    </dgm:pt>
    <dgm:pt modelId="{7BB187D8-E244-40E5-864A-B448B17DF7EA}">
      <dgm:prSet phldrT="[Text]"/>
      <dgm:spPr/>
      <dgm:t>
        <a:bodyPr/>
        <a:lstStyle/>
        <a:p>
          <a:r>
            <a:rPr lang="en-ID" dirty="0"/>
            <a:t>Pada zaman </a:t>
          </a:r>
          <a:r>
            <a:rPr lang="en-ID" dirty="0" err="1"/>
            <a:t>ini</a:t>
          </a:r>
          <a:r>
            <a:rPr lang="en-ID" dirty="0"/>
            <a:t>, </a:t>
          </a:r>
          <a:r>
            <a:rPr lang="en-ID" dirty="0" err="1"/>
            <a:t>paham</a:t>
          </a:r>
          <a:r>
            <a:rPr lang="en-ID" dirty="0"/>
            <a:t> yang </a:t>
          </a:r>
          <a:r>
            <a:rPr lang="en-ID" dirty="0" err="1"/>
            <a:t>berkembang</a:t>
          </a:r>
          <a:r>
            <a:rPr lang="en-ID" dirty="0"/>
            <a:t> </a:t>
          </a:r>
          <a:r>
            <a:rPr lang="en-ID" dirty="0" err="1"/>
            <a:t>adalah</a:t>
          </a:r>
          <a:r>
            <a:rPr lang="en-ID" dirty="0"/>
            <a:t> </a:t>
          </a:r>
          <a:r>
            <a:rPr lang="en-ID" dirty="0" err="1"/>
            <a:t>bahwa</a:t>
          </a:r>
          <a:r>
            <a:rPr lang="en-ID" dirty="0"/>
            <a:t> </a:t>
          </a:r>
          <a:r>
            <a:rPr lang="en-ID" dirty="0" err="1"/>
            <a:t>filsafat</a:t>
          </a:r>
          <a:r>
            <a:rPr lang="en-ID" dirty="0"/>
            <a:t> </a:t>
          </a:r>
          <a:r>
            <a:rPr lang="en-ID" dirty="0" err="1"/>
            <a:t>hukum</a:t>
          </a:r>
          <a:r>
            <a:rPr lang="en-ID" dirty="0"/>
            <a:t> yang </a:t>
          </a:r>
          <a:r>
            <a:rPr lang="en-ID" dirty="0" err="1"/>
            <a:t>menerangkan</a:t>
          </a:r>
          <a:r>
            <a:rPr lang="en-ID" dirty="0"/>
            <a:t> dan </a:t>
          </a:r>
          <a:r>
            <a:rPr lang="en-ID" dirty="0" err="1"/>
            <a:t>mendasari</a:t>
          </a:r>
          <a:r>
            <a:rPr lang="en-ID" dirty="0"/>
            <a:t> </a:t>
          </a:r>
          <a:r>
            <a:rPr lang="en-ID" dirty="0" err="1"/>
            <a:t>sistem</a:t>
          </a:r>
          <a:r>
            <a:rPr lang="en-ID" dirty="0"/>
            <a:t> </a:t>
          </a:r>
          <a:r>
            <a:rPr lang="en-ID" dirty="0" err="1"/>
            <a:t>hukum</a:t>
          </a:r>
          <a:r>
            <a:rPr lang="en-ID" dirty="0"/>
            <a:t> </a:t>
          </a:r>
          <a:r>
            <a:rPr lang="en-ID" dirty="0" err="1"/>
            <a:t>bukanlah</a:t>
          </a:r>
          <a:r>
            <a:rPr lang="en-ID" dirty="0"/>
            <a:t> </a:t>
          </a:r>
          <a:r>
            <a:rPr lang="en-ID" dirty="0" err="1"/>
            <a:t>hukum</a:t>
          </a:r>
          <a:r>
            <a:rPr lang="en-ID" dirty="0"/>
            <a:t> yang </a:t>
          </a:r>
          <a:r>
            <a:rPr lang="en-ID" dirty="0" err="1"/>
            <a:t>ditentukan</a:t>
          </a:r>
          <a:r>
            <a:rPr lang="en-ID" dirty="0"/>
            <a:t> (</a:t>
          </a:r>
          <a:r>
            <a:rPr lang="en-ID" dirty="0" err="1"/>
            <a:t>hukum</a:t>
          </a:r>
          <a:r>
            <a:rPr lang="en-ID" dirty="0"/>
            <a:t> </a:t>
          </a:r>
          <a:r>
            <a:rPr lang="en-ID" dirty="0" err="1"/>
            <a:t>positif</a:t>
          </a:r>
          <a:r>
            <a:rPr lang="en-ID" dirty="0"/>
            <a:t>), </a:t>
          </a:r>
          <a:r>
            <a:rPr lang="en-ID" dirty="0" err="1"/>
            <a:t>melainkan</a:t>
          </a:r>
          <a:r>
            <a:rPr lang="en-ID" dirty="0"/>
            <a:t> </a:t>
          </a:r>
          <a:r>
            <a:rPr lang="en-ID" dirty="0" err="1"/>
            <a:t>hukum</a:t>
          </a:r>
          <a:r>
            <a:rPr lang="en-ID" dirty="0"/>
            <a:t> yang di </a:t>
          </a:r>
          <a:r>
            <a:rPr lang="en-ID" dirty="0" err="1"/>
            <a:t>cita-citakan</a:t>
          </a:r>
          <a:endParaRPr lang="en-ID" dirty="0"/>
        </a:p>
      </dgm:t>
    </dgm:pt>
    <dgm:pt modelId="{0033AAA5-3DDB-49E3-8349-775FDA854F2D}" type="parTrans" cxnId="{2CD114CE-4462-481A-92B9-91F05DB30ED2}">
      <dgm:prSet/>
      <dgm:spPr/>
      <dgm:t>
        <a:bodyPr/>
        <a:lstStyle/>
        <a:p>
          <a:endParaRPr lang="en-ID"/>
        </a:p>
      </dgm:t>
    </dgm:pt>
    <dgm:pt modelId="{D947005A-FB30-441F-8432-73A9B68B716E}" type="sibTrans" cxnId="{2CD114CE-4462-481A-92B9-91F05DB30ED2}">
      <dgm:prSet/>
      <dgm:spPr/>
      <dgm:t>
        <a:bodyPr/>
        <a:lstStyle/>
        <a:p>
          <a:endParaRPr lang="en-ID"/>
        </a:p>
      </dgm:t>
    </dgm:pt>
    <dgm:pt modelId="{25314BDF-281B-4439-A3C0-894868D45622}">
      <dgm:prSet phldrT="[Text]"/>
      <dgm:spPr/>
      <dgm:t>
        <a:bodyPr/>
        <a:lstStyle/>
        <a:p>
          <a:r>
            <a:rPr lang="en-ID" dirty="0" err="1"/>
            <a:t>Tahun</a:t>
          </a:r>
          <a:r>
            <a:rPr lang="en-ID" dirty="0"/>
            <a:t> 528-534 </a:t>
          </a:r>
          <a:r>
            <a:rPr lang="en-ID" dirty="0" err="1"/>
            <a:t>seluruh</a:t>
          </a:r>
          <a:r>
            <a:rPr lang="en-ID" dirty="0"/>
            <a:t> </a:t>
          </a:r>
          <a:r>
            <a:rPr lang="en-ID" dirty="0" err="1"/>
            <a:t>perundangan</a:t>
          </a:r>
          <a:r>
            <a:rPr lang="en-ID" dirty="0"/>
            <a:t> </a:t>
          </a:r>
          <a:r>
            <a:rPr lang="en-ID" dirty="0" err="1"/>
            <a:t>kekaisaran</a:t>
          </a:r>
          <a:r>
            <a:rPr lang="en-ID" dirty="0"/>
            <a:t> </a:t>
          </a:r>
          <a:r>
            <a:rPr lang="en-ID" dirty="0" err="1"/>
            <a:t>Romawi</a:t>
          </a:r>
          <a:r>
            <a:rPr lang="en-ID" dirty="0"/>
            <a:t> </a:t>
          </a:r>
          <a:r>
            <a:rPr lang="en-ID" dirty="0" err="1"/>
            <a:t>dikumpulkan</a:t>
          </a:r>
          <a:r>
            <a:rPr lang="en-ID" dirty="0"/>
            <a:t> </a:t>
          </a:r>
          <a:r>
            <a:rPr lang="en-ID" dirty="0" err="1"/>
            <a:t>dalam</a:t>
          </a:r>
          <a:r>
            <a:rPr lang="en-ID" dirty="0"/>
            <a:t> </a:t>
          </a:r>
          <a:r>
            <a:rPr lang="en-ID" dirty="0" err="1"/>
            <a:t>satu</a:t>
          </a:r>
          <a:r>
            <a:rPr lang="en-ID" dirty="0"/>
            <a:t> </a:t>
          </a:r>
          <a:r>
            <a:rPr lang="en-ID" dirty="0" err="1"/>
            <a:t>kodeks</a:t>
          </a:r>
          <a:r>
            <a:rPr lang="en-ID" dirty="0"/>
            <a:t> </a:t>
          </a:r>
          <a:r>
            <a:rPr lang="en-ID" dirty="0" err="1"/>
            <a:t>atas</a:t>
          </a:r>
          <a:r>
            <a:rPr lang="en-ID" dirty="0"/>
            <a:t> </a:t>
          </a:r>
          <a:r>
            <a:rPr lang="en-ID" dirty="0" err="1"/>
            <a:t>perintah</a:t>
          </a:r>
          <a:r>
            <a:rPr lang="en-ID" dirty="0"/>
            <a:t> </a:t>
          </a:r>
          <a:r>
            <a:rPr lang="en-ID" dirty="0" err="1"/>
            <a:t>kaisar</a:t>
          </a:r>
          <a:r>
            <a:rPr lang="en-ID" dirty="0"/>
            <a:t> </a:t>
          </a:r>
          <a:r>
            <a:rPr lang="en-ID" dirty="0" err="1"/>
            <a:t>Yustiniaus</a:t>
          </a:r>
          <a:r>
            <a:rPr lang="en-ID" dirty="0"/>
            <a:t> yang </a:t>
          </a:r>
          <a:r>
            <a:rPr lang="en-ID" dirty="0" err="1"/>
            <a:t>ia</a:t>
          </a:r>
          <a:r>
            <a:rPr lang="en-ID" dirty="0"/>
            <a:t> </a:t>
          </a:r>
          <a:r>
            <a:rPr lang="en-ID" dirty="0" err="1"/>
            <a:t>sebut</a:t>
          </a:r>
          <a:r>
            <a:rPr lang="en-ID" dirty="0"/>
            <a:t> </a:t>
          </a:r>
          <a:r>
            <a:rPr lang="en-ID" dirty="0" err="1"/>
            <a:t>sebagai</a:t>
          </a:r>
          <a:r>
            <a:rPr lang="en-ID" dirty="0"/>
            <a:t> codex juris </a:t>
          </a:r>
          <a:r>
            <a:rPr lang="en-ID" dirty="0" err="1"/>
            <a:t>rumaui</a:t>
          </a:r>
          <a:r>
            <a:rPr lang="en-ID" dirty="0"/>
            <a:t>/corpus juris </a:t>
          </a:r>
          <a:r>
            <a:rPr lang="en-ID" dirty="0" err="1"/>
            <a:t>civilis</a:t>
          </a:r>
          <a:r>
            <a:rPr lang="en-ID" dirty="0"/>
            <a:t>.</a:t>
          </a:r>
        </a:p>
      </dgm:t>
    </dgm:pt>
    <dgm:pt modelId="{B0072EC8-6ABE-43B2-ADB8-18856E4EB4BD}" type="parTrans" cxnId="{70CE17E1-65FB-4126-9421-19BA3B04C4F3}">
      <dgm:prSet/>
      <dgm:spPr/>
      <dgm:t>
        <a:bodyPr/>
        <a:lstStyle/>
        <a:p>
          <a:endParaRPr lang="en-ID"/>
        </a:p>
      </dgm:t>
    </dgm:pt>
    <dgm:pt modelId="{D5620D60-3CAC-43A0-8053-F5D87799B28C}" type="sibTrans" cxnId="{70CE17E1-65FB-4126-9421-19BA3B04C4F3}">
      <dgm:prSet/>
      <dgm:spPr/>
      <dgm:t>
        <a:bodyPr/>
        <a:lstStyle/>
        <a:p>
          <a:endParaRPr lang="en-ID"/>
        </a:p>
      </dgm:t>
    </dgm:pt>
    <dgm:pt modelId="{DBCC4E0D-6376-45B1-9FCF-E9CCBDA58D9D}" type="pres">
      <dgm:prSet presAssocID="{91306D16-DEF1-42F4-A68C-AFFDFCA2BC92}" presName="linear" presStyleCnt="0">
        <dgm:presLayoutVars>
          <dgm:dir/>
          <dgm:resizeHandles val="exact"/>
        </dgm:presLayoutVars>
      </dgm:prSet>
      <dgm:spPr/>
    </dgm:pt>
    <dgm:pt modelId="{098530BB-9620-4F46-BE53-3B710EC67C04}" type="pres">
      <dgm:prSet presAssocID="{6282FBDD-7AEC-4AFE-8855-407559B7B45A}" presName="comp" presStyleCnt="0"/>
      <dgm:spPr/>
    </dgm:pt>
    <dgm:pt modelId="{ED033100-B3EA-447A-8B41-A9880A9C75BE}" type="pres">
      <dgm:prSet presAssocID="{6282FBDD-7AEC-4AFE-8855-407559B7B45A}" presName="box" presStyleLbl="node1" presStyleIdx="0" presStyleCnt="3"/>
      <dgm:spPr/>
    </dgm:pt>
    <dgm:pt modelId="{283AB385-7079-4354-98A3-9350392AF295}" type="pres">
      <dgm:prSet presAssocID="{6282FBDD-7AEC-4AFE-8855-407559B7B45A}" presName="img"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3000" r="-3000"/>
          </a:stretch>
        </a:blipFill>
      </dgm:spPr>
    </dgm:pt>
    <dgm:pt modelId="{B5AAEAF3-AF78-4868-BBF8-416B7A825D2B}" type="pres">
      <dgm:prSet presAssocID="{6282FBDD-7AEC-4AFE-8855-407559B7B45A}" presName="text" presStyleLbl="node1" presStyleIdx="0" presStyleCnt="3">
        <dgm:presLayoutVars>
          <dgm:bulletEnabled val="1"/>
        </dgm:presLayoutVars>
      </dgm:prSet>
      <dgm:spPr/>
    </dgm:pt>
    <dgm:pt modelId="{81ACD89B-1856-44BB-BFF8-5FB469E0488D}" type="pres">
      <dgm:prSet presAssocID="{698F54E2-0406-47F7-B8F3-FF022CBCED05}" presName="spacer" presStyleCnt="0"/>
      <dgm:spPr/>
    </dgm:pt>
    <dgm:pt modelId="{F5274482-A640-4C05-8CBF-ECB841AA2403}" type="pres">
      <dgm:prSet presAssocID="{7BB187D8-E244-40E5-864A-B448B17DF7EA}" presName="comp" presStyleCnt="0"/>
      <dgm:spPr/>
    </dgm:pt>
    <dgm:pt modelId="{93A73BFB-10E7-4BB5-B332-AAB989DBEF06}" type="pres">
      <dgm:prSet presAssocID="{7BB187D8-E244-40E5-864A-B448B17DF7EA}" presName="box" presStyleLbl="node1" presStyleIdx="1" presStyleCnt="3"/>
      <dgm:spPr/>
    </dgm:pt>
    <dgm:pt modelId="{864EBF27-7A39-4EB3-9BA4-F8D5718B7C77}" type="pres">
      <dgm:prSet presAssocID="{7BB187D8-E244-40E5-864A-B448B17DF7EA}" presName="img" presStyleLbl="fgImgPlac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2000" b="-2000"/>
          </a:stretch>
        </a:blipFill>
      </dgm:spPr>
    </dgm:pt>
    <dgm:pt modelId="{8C5AC9C5-F194-4768-9C97-4AC49BC1E9BB}" type="pres">
      <dgm:prSet presAssocID="{7BB187D8-E244-40E5-864A-B448B17DF7EA}" presName="text" presStyleLbl="node1" presStyleIdx="1" presStyleCnt="3">
        <dgm:presLayoutVars>
          <dgm:bulletEnabled val="1"/>
        </dgm:presLayoutVars>
      </dgm:prSet>
      <dgm:spPr/>
    </dgm:pt>
    <dgm:pt modelId="{0BC151FD-545A-48A8-813A-14EE241FC231}" type="pres">
      <dgm:prSet presAssocID="{D947005A-FB30-441F-8432-73A9B68B716E}" presName="spacer" presStyleCnt="0"/>
      <dgm:spPr/>
    </dgm:pt>
    <dgm:pt modelId="{1FB6F345-BD52-4C0B-BB33-9F3FD0A65D19}" type="pres">
      <dgm:prSet presAssocID="{25314BDF-281B-4439-A3C0-894868D45622}" presName="comp" presStyleCnt="0"/>
      <dgm:spPr/>
    </dgm:pt>
    <dgm:pt modelId="{EAB29C19-2B00-4A13-9CF5-9606FA990206}" type="pres">
      <dgm:prSet presAssocID="{25314BDF-281B-4439-A3C0-894868D45622}" presName="box" presStyleLbl="node1" presStyleIdx="2" presStyleCnt="3"/>
      <dgm:spPr/>
    </dgm:pt>
    <dgm:pt modelId="{599FB256-DD5B-40B2-A6C2-AEA70714602A}" type="pres">
      <dgm:prSet presAssocID="{25314BDF-281B-4439-A3C0-894868D45622}" presName="img" presStyleLbl="fgImgPlace1" presStyleIdx="2" presStyleCnt="3"/>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50000" b="-50000"/>
          </a:stretch>
        </a:blipFill>
      </dgm:spPr>
    </dgm:pt>
    <dgm:pt modelId="{45192CA7-1840-41D3-8561-06FF20D59F02}" type="pres">
      <dgm:prSet presAssocID="{25314BDF-281B-4439-A3C0-894868D45622}" presName="text" presStyleLbl="node1" presStyleIdx="2" presStyleCnt="3">
        <dgm:presLayoutVars>
          <dgm:bulletEnabled val="1"/>
        </dgm:presLayoutVars>
      </dgm:prSet>
      <dgm:spPr/>
    </dgm:pt>
  </dgm:ptLst>
  <dgm:cxnLst>
    <dgm:cxn modelId="{62CD5815-F7CB-47E3-BF01-76D824508499}" type="presOf" srcId="{25314BDF-281B-4439-A3C0-894868D45622}" destId="{EAB29C19-2B00-4A13-9CF5-9606FA990206}" srcOrd="0" destOrd="0" presId="urn:microsoft.com/office/officeart/2005/8/layout/vList4"/>
    <dgm:cxn modelId="{DBF9101A-32BB-4CD3-96C6-46812E8B80AE}" type="presOf" srcId="{91306D16-DEF1-42F4-A68C-AFFDFCA2BC92}" destId="{DBCC4E0D-6376-45B1-9FCF-E9CCBDA58D9D}" srcOrd="0" destOrd="0" presId="urn:microsoft.com/office/officeart/2005/8/layout/vList4"/>
    <dgm:cxn modelId="{EDB4BF2C-0B33-4ACA-AB67-4747EF3A7B7F}" srcId="{91306D16-DEF1-42F4-A68C-AFFDFCA2BC92}" destId="{6282FBDD-7AEC-4AFE-8855-407559B7B45A}" srcOrd="0" destOrd="0" parTransId="{2767A9B8-5C1B-43FD-99D2-7E6BC91BC636}" sibTransId="{698F54E2-0406-47F7-B8F3-FF022CBCED05}"/>
    <dgm:cxn modelId="{A98BE14F-6DC2-431D-9764-2F5DEF5CD52A}" type="presOf" srcId="{7BB187D8-E244-40E5-864A-B448B17DF7EA}" destId="{8C5AC9C5-F194-4768-9C97-4AC49BC1E9BB}" srcOrd="1" destOrd="0" presId="urn:microsoft.com/office/officeart/2005/8/layout/vList4"/>
    <dgm:cxn modelId="{728007A1-E6CF-4ECC-97F2-729703831B8A}" type="presOf" srcId="{7BB187D8-E244-40E5-864A-B448B17DF7EA}" destId="{93A73BFB-10E7-4BB5-B332-AAB989DBEF06}" srcOrd="0" destOrd="0" presId="urn:microsoft.com/office/officeart/2005/8/layout/vList4"/>
    <dgm:cxn modelId="{CFA8AFB3-5354-403C-9BF6-279B49AAFD07}" type="presOf" srcId="{6282FBDD-7AEC-4AFE-8855-407559B7B45A}" destId="{B5AAEAF3-AF78-4868-BBF8-416B7A825D2B}" srcOrd="1" destOrd="0" presId="urn:microsoft.com/office/officeart/2005/8/layout/vList4"/>
    <dgm:cxn modelId="{2CD114CE-4462-481A-92B9-91F05DB30ED2}" srcId="{91306D16-DEF1-42F4-A68C-AFFDFCA2BC92}" destId="{7BB187D8-E244-40E5-864A-B448B17DF7EA}" srcOrd="1" destOrd="0" parTransId="{0033AAA5-3DDB-49E3-8349-775FDA854F2D}" sibTransId="{D947005A-FB30-441F-8432-73A9B68B716E}"/>
    <dgm:cxn modelId="{8194E1D7-9647-496E-82AD-5D12B15D2601}" type="presOf" srcId="{25314BDF-281B-4439-A3C0-894868D45622}" destId="{45192CA7-1840-41D3-8561-06FF20D59F02}" srcOrd="1" destOrd="0" presId="urn:microsoft.com/office/officeart/2005/8/layout/vList4"/>
    <dgm:cxn modelId="{70CE17E1-65FB-4126-9421-19BA3B04C4F3}" srcId="{91306D16-DEF1-42F4-A68C-AFFDFCA2BC92}" destId="{25314BDF-281B-4439-A3C0-894868D45622}" srcOrd="2" destOrd="0" parTransId="{B0072EC8-6ABE-43B2-ADB8-18856E4EB4BD}" sibTransId="{D5620D60-3CAC-43A0-8053-F5D87799B28C}"/>
    <dgm:cxn modelId="{F3D8B9EC-7F6A-4D17-A060-7166D06396D9}" type="presOf" srcId="{6282FBDD-7AEC-4AFE-8855-407559B7B45A}" destId="{ED033100-B3EA-447A-8B41-A9880A9C75BE}" srcOrd="0" destOrd="0" presId="urn:microsoft.com/office/officeart/2005/8/layout/vList4"/>
    <dgm:cxn modelId="{BD671D6E-D2DD-4FEB-A299-D91B4DD4EE4B}" type="presParOf" srcId="{DBCC4E0D-6376-45B1-9FCF-E9CCBDA58D9D}" destId="{098530BB-9620-4F46-BE53-3B710EC67C04}" srcOrd="0" destOrd="0" presId="urn:microsoft.com/office/officeart/2005/8/layout/vList4"/>
    <dgm:cxn modelId="{F14536CC-1622-4A6D-BC73-B3C267678118}" type="presParOf" srcId="{098530BB-9620-4F46-BE53-3B710EC67C04}" destId="{ED033100-B3EA-447A-8B41-A9880A9C75BE}" srcOrd="0" destOrd="0" presId="urn:microsoft.com/office/officeart/2005/8/layout/vList4"/>
    <dgm:cxn modelId="{3609B388-C239-43EA-95FD-97987F146533}" type="presParOf" srcId="{098530BB-9620-4F46-BE53-3B710EC67C04}" destId="{283AB385-7079-4354-98A3-9350392AF295}" srcOrd="1" destOrd="0" presId="urn:microsoft.com/office/officeart/2005/8/layout/vList4"/>
    <dgm:cxn modelId="{349BBB59-08C3-4090-A0A4-9382971DB3C6}" type="presParOf" srcId="{098530BB-9620-4F46-BE53-3B710EC67C04}" destId="{B5AAEAF3-AF78-4868-BBF8-416B7A825D2B}" srcOrd="2" destOrd="0" presId="urn:microsoft.com/office/officeart/2005/8/layout/vList4"/>
    <dgm:cxn modelId="{D004FBDD-6023-4EC3-B1CC-CD862E8EBE91}" type="presParOf" srcId="{DBCC4E0D-6376-45B1-9FCF-E9CCBDA58D9D}" destId="{81ACD89B-1856-44BB-BFF8-5FB469E0488D}" srcOrd="1" destOrd="0" presId="urn:microsoft.com/office/officeart/2005/8/layout/vList4"/>
    <dgm:cxn modelId="{A5C5C7CB-C93B-45BC-AF99-A38E690BB6D2}" type="presParOf" srcId="{DBCC4E0D-6376-45B1-9FCF-E9CCBDA58D9D}" destId="{F5274482-A640-4C05-8CBF-ECB841AA2403}" srcOrd="2" destOrd="0" presId="urn:microsoft.com/office/officeart/2005/8/layout/vList4"/>
    <dgm:cxn modelId="{25A5DD70-F352-47EE-B864-9B8141399740}" type="presParOf" srcId="{F5274482-A640-4C05-8CBF-ECB841AA2403}" destId="{93A73BFB-10E7-4BB5-B332-AAB989DBEF06}" srcOrd="0" destOrd="0" presId="urn:microsoft.com/office/officeart/2005/8/layout/vList4"/>
    <dgm:cxn modelId="{F4A6E298-4F71-4E9B-A1AB-C6579BF28D46}" type="presParOf" srcId="{F5274482-A640-4C05-8CBF-ECB841AA2403}" destId="{864EBF27-7A39-4EB3-9BA4-F8D5718B7C77}" srcOrd="1" destOrd="0" presId="urn:microsoft.com/office/officeart/2005/8/layout/vList4"/>
    <dgm:cxn modelId="{9A74968C-9478-49A7-AF61-9F0F3FCF1D0C}" type="presParOf" srcId="{F5274482-A640-4C05-8CBF-ECB841AA2403}" destId="{8C5AC9C5-F194-4768-9C97-4AC49BC1E9BB}" srcOrd="2" destOrd="0" presId="urn:microsoft.com/office/officeart/2005/8/layout/vList4"/>
    <dgm:cxn modelId="{670BC57B-0F54-491B-AC75-601039FA397E}" type="presParOf" srcId="{DBCC4E0D-6376-45B1-9FCF-E9CCBDA58D9D}" destId="{0BC151FD-545A-48A8-813A-14EE241FC231}" srcOrd="3" destOrd="0" presId="urn:microsoft.com/office/officeart/2005/8/layout/vList4"/>
    <dgm:cxn modelId="{BE0393E1-1FC1-4110-A84D-E4316B91C722}" type="presParOf" srcId="{DBCC4E0D-6376-45B1-9FCF-E9CCBDA58D9D}" destId="{1FB6F345-BD52-4C0B-BB33-9F3FD0A65D19}" srcOrd="4" destOrd="0" presId="urn:microsoft.com/office/officeart/2005/8/layout/vList4"/>
    <dgm:cxn modelId="{55ECC776-B5B9-4E56-A5FD-C2F7E283DCA6}" type="presParOf" srcId="{1FB6F345-BD52-4C0B-BB33-9F3FD0A65D19}" destId="{EAB29C19-2B00-4A13-9CF5-9606FA990206}" srcOrd="0" destOrd="0" presId="urn:microsoft.com/office/officeart/2005/8/layout/vList4"/>
    <dgm:cxn modelId="{FBD504FA-FBD6-454D-B953-7D045E606FCA}" type="presParOf" srcId="{1FB6F345-BD52-4C0B-BB33-9F3FD0A65D19}" destId="{599FB256-DD5B-40B2-A6C2-AEA70714602A}" srcOrd="1" destOrd="0" presId="urn:microsoft.com/office/officeart/2005/8/layout/vList4"/>
    <dgm:cxn modelId="{0F34A553-04A3-4642-BEA0-526E9445CD76}" type="presParOf" srcId="{1FB6F345-BD52-4C0B-BB33-9F3FD0A65D19}" destId="{45192CA7-1840-41D3-8561-06FF20D59F02}"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91D605-2F52-4E88-9992-A8481D1C2509}" type="doc">
      <dgm:prSet loTypeId="urn:microsoft.com/office/officeart/2005/8/layout/vList5" loCatId="list" qsTypeId="urn:microsoft.com/office/officeart/2005/8/quickstyle/simple1" qsCatId="simple" csTypeId="urn:microsoft.com/office/officeart/2005/8/colors/accent2_1" csCatId="accent2" phldr="1"/>
      <dgm:spPr/>
      <dgm:t>
        <a:bodyPr/>
        <a:lstStyle/>
        <a:p>
          <a:endParaRPr lang="en-ID"/>
        </a:p>
      </dgm:t>
    </dgm:pt>
    <dgm:pt modelId="{F4B7C831-D43E-4EBF-A9E4-A1C27E037DFD}">
      <dgm:prSet phldrT="[Text]"/>
      <dgm:spPr/>
      <dgm:t>
        <a:bodyPr/>
        <a:lstStyle/>
        <a:p>
          <a:r>
            <a:rPr lang="en-US" dirty="0" err="1"/>
            <a:t>Mazhab</a:t>
          </a:r>
          <a:r>
            <a:rPr lang="en-US" dirty="0"/>
            <a:t> </a:t>
          </a:r>
          <a:r>
            <a:rPr lang="en-US" dirty="0" err="1"/>
            <a:t>Positivisme</a:t>
          </a:r>
          <a:endParaRPr lang="en-ID" dirty="0"/>
        </a:p>
      </dgm:t>
    </dgm:pt>
    <dgm:pt modelId="{E5F4E2B6-B305-4B33-ACCE-7BEB3E20EC0B}" type="parTrans" cxnId="{8030FE81-BF97-4A4E-8BDD-537D98D46C53}">
      <dgm:prSet/>
      <dgm:spPr/>
      <dgm:t>
        <a:bodyPr/>
        <a:lstStyle/>
        <a:p>
          <a:endParaRPr lang="en-ID"/>
        </a:p>
      </dgm:t>
    </dgm:pt>
    <dgm:pt modelId="{D98B51B1-BADB-450A-8262-1E9B7E05DB2C}" type="sibTrans" cxnId="{8030FE81-BF97-4A4E-8BDD-537D98D46C53}">
      <dgm:prSet/>
      <dgm:spPr/>
      <dgm:t>
        <a:bodyPr/>
        <a:lstStyle/>
        <a:p>
          <a:endParaRPr lang="en-ID"/>
        </a:p>
      </dgm:t>
    </dgm:pt>
    <dgm:pt modelId="{EFEE4AE4-7BF3-47D7-98F7-DDA2F1B5B8D9}">
      <dgm:prSet phldrT="[Text]"/>
      <dgm:spPr/>
      <dgm:t>
        <a:bodyPr/>
        <a:lstStyle/>
        <a:p>
          <a:r>
            <a:rPr lang="en-ID" dirty="0" err="1"/>
            <a:t>Teori</a:t>
          </a:r>
          <a:r>
            <a:rPr lang="en-ID" dirty="0"/>
            <a:t> </a:t>
          </a:r>
          <a:r>
            <a:rPr lang="en-ID" dirty="0" err="1"/>
            <a:t>hukum</a:t>
          </a:r>
          <a:r>
            <a:rPr lang="en-ID" dirty="0"/>
            <a:t> </a:t>
          </a:r>
          <a:r>
            <a:rPr lang="en-ID" dirty="0" err="1"/>
            <a:t>itu</a:t>
          </a:r>
          <a:r>
            <a:rPr lang="en-ID" dirty="0"/>
            <a:t> </a:t>
          </a:r>
          <a:r>
            <a:rPr lang="en-ID" dirty="0" err="1"/>
            <a:t>hanya</a:t>
          </a:r>
          <a:r>
            <a:rPr lang="en-ID" dirty="0"/>
            <a:t> </a:t>
          </a:r>
          <a:r>
            <a:rPr lang="en-ID" dirty="0" err="1"/>
            <a:t>bersangkut</a:t>
          </a:r>
          <a:r>
            <a:rPr lang="en-ID" dirty="0"/>
            <a:t> </a:t>
          </a:r>
          <a:r>
            <a:rPr lang="en-ID" dirty="0" err="1"/>
            <a:t>paut</a:t>
          </a:r>
          <a:r>
            <a:rPr lang="en-ID" dirty="0"/>
            <a:t> </a:t>
          </a:r>
          <a:r>
            <a:rPr lang="en-ID" dirty="0" err="1"/>
            <a:t>dengan</a:t>
          </a:r>
          <a:r>
            <a:rPr lang="en-ID" dirty="0"/>
            <a:t> </a:t>
          </a:r>
          <a:r>
            <a:rPr lang="en-ID" dirty="0" err="1"/>
            <a:t>hukum</a:t>
          </a:r>
          <a:r>
            <a:rPr lang="en-ID" dirty="0"/>
            <a:t> </a:t>
          </a:r>
          <a:r>
            <a:rPr lang="en-ID" dirty="0" err="1"/>
            <a:t>positif</a:t>
          </a:r>
          <a:r>
            <a:rPr lang="en-ID" dirty="0"/>
            <a:t> </a:t>
          </a:r>
          <a:r>
            <a:rPr lang="en-ID" dirty="0" err="1"/>
            <a:t>saja</a:t>
          </a:r>
          <a:r>
            <a:rPr lang="en-ID" dirty="0"/>
            <a:t>. </a:t>
          </a:r>
          <a:r>
            <a:rPr lang="en-ID" dirty="0" err="1"/>
            <a:t>Ilmu</a:t>
          </a:r>
          <a:r>
            <a:rPr lang="en-ID" dirty="0"/>
            <a:t> </a:t>
          </a:r>
          <a:r>
            <a:rPr lang="en-ID" dirty="0" err="1"/>
            <a:t>hukum</a:t>
          </a:r>
          <a:r>
            <a:rPr lang="en-ID" dirty="0"/>
            <a:t> </a:t>
          </a:r>
          <a:r>
            <a:rPr lang="en-ID" dirty="0" err="1"/>
            <a:t>tidak</a:t>
          </a:r>
          <a:r>
            <a:rPr lang="en-ID" dirty="0"/>
            <a:t> </a:t>
          </a:r>
          <a:r>
            <a:rPr lang="en-ID" dirty="0" err="1"/>
            <a:t>membahas</a:t>
          </a:r>
          <a:r>
            <a:rPr lang="en-ID" dirty="0"/>
            <a:t> </a:t>
          </a:r>
          <a:r>
            <a:rPr lang="en-ID" dirty="0" err="1"/>
            <a:t>apakah</a:t>
          </a:r>
          <a:r>
            <a:rPr lang="en-ID" dirty="0"/>
            <a:t> </a:t>
          </a:r>
          <a:r>
            <a:rPr lang="en-ID" dirty="0" err="1"/>
            <a:t>hukum</a:t>
          </a:r>
          <a:r>
            <a:rPr lang="en-ID" dirty="0"/>
            <a:t> </a:t>
          </a:r>
          <a:r>
            <a:rPr lang="en-ID" dirty="0" err="1"/>
            <a:t>positif</a:t>
          </a:r>
          <a:r>
            <a:rPr lang="en-ID" dirty="0"/>
            <a:t> </a:t>
          </a:r>
          <a:r>
            <a:rPr lang="en-ID" dirty="0" err="1"/>
            <a:t>itu</a:t>
          </a:r>
          <a:r>
            <a:rPr lang="en-ID" dirty="0"/>
            <a:t> </a:t>
          </a:r>
          <a:r>
            <a:rPr lang="en-ID" dirty="0" err="1"/>
            <a:t>baik</a:t>
          </a:r>
          <a:r>
            <a:rPr lang="en-ID" dirty="0"/>
            <a:t> </a:t>
          </a:r>
          <a:r>
            <a:rPr lang="en-ID" dirty="0" err="1"/>
            <a:t>atau</a:t>
          </a:r>
          <a:r>
            <a:rPr lang="en-ID" dirty="0"/>
            <a:t> </a:t>
          </a:r>
          <a:r>
            <a:rPr lang="en-ID" dirty="0" err="1"/>
            <a:t>buruk</a:t>
          </a:r>
          <a:r>
            <a:rPr lang="en-ID" dirty="0"/>
            <a:t>, dan </a:t>
          </a:r>
          <a:r>
            <a:rPr lang="en-ID" dirty="0" err="1"/>
            <a:t>tidak</a:t>
          </a:r>
          <a:r>
            <a:rPr lang="en-ID" dirty="0"/>
            <a:t> pula </a:t>
          </a:r>
          <a:r>
            <a:rPr lang="en-ID" dirty="0" err="1"/>
            <a:t>membahas</a:t>
          </a:r>
          <a:r>
            <a:rPr lang="en-ID" dirty="0"/>
            <a:t> </a:t>
          </a:r>
          <a:r>
            <a:rPr lang="en-ID" dirty="0" err="1"/>
            <a:t>soal</a:t>
          </a:r>
          <a:r>
            <a:rPr lang="en-ID" dirty="0"/>
            <a:t> </a:t>
          </a:r>
          <a:r>
            <a:rPr lang="en-ID" dirty="0" err="1"/>
            <a:t>efektivitas</a:t>
          </a:r>
          <a:r>
            <a:rPr lang="en-ID" dirty="0"/>
            <a:t> </a:t>
          </a:r>
          <a:r>
            <a:rPr lang="en-ID" dirty="0" err="1"/>
            <a:t>hukum</a:t>
          </a:r>
          <a:r>
            <a:rPr lang="en-ID" dirty="0"/>
            <a:t> </a:t>
          </a:r>
          <a:r>
            <a:rPr lang="en-ID" dirty="0" err="1"/>
            <a:t>dalam</a:t>
          </a:r>
          <a:r>
            <a:rPr lang="en-ID" dirty="0"/>
            <a:t> </a:t>
          </a:r>
          <a:r>
            <a:rPr lang="en-ID" dirty="0" err="1"/>
            <a:t>masyarakat</a:t>
          </a:r>
          <a:r>
            <a:rPr lang="en-ID" dirty="0"/>
            <a:t>.</a:t>
          </a:r>
        </a:p>
      </dgm:t>
    </dgm:pt>
    <dgm:pt modelId="{933906B6-9A0F-4024-BED3-B0E394D31A57}" type="parTrans" cxnId="{00565076-1A4B-45AF-96CB-0F78251C41A9}">
      <dgm:prSet/>
      <dgm:spPr/>
      <dgm:t>
        <a:bodyPr/>
        <a:lstStyle/>
        <a:p>
          <a:endParaRPr lang="en-ID"/>
        </a:p>
      </dgm:t>
    </dgm:pt>
    <dgm:pt modelId="{36A7FD1D-1902-4711-A6C9-52A37EDC0153}" type="sibTrans" cxnId="{00565076-1A4B-45AF-96CB-0F78251C41A9}">
      <dgm:prSet/>
      <dgm:spPr/>
      <dgm:t>
        <a:bodyPr/>
        <a:lstStyle/>
        <a:p>
          <a:endParaRPr lang="en-ID"/>
        </a:p>
      </dgm:t>
    </dgm:pt>
    <dgm:pt modelId="{989ECC36-A312-41DA-85EE-8A078EBABD85}">
      <dgm:prSet phldrT="[Text]"/>
      <dgm:spPr/>
      <dgm:t>
        <a:bodyPr/>
        <a:lstStyle/>
        <a:p>
          <a:r>
            <a:rPr lang="en-US" dirty="0" err="1"/>
            <a:t>Mazhab</a:t>
          </a:r>
          <a:r>
            <a:rPr lang="en-US" dirty="0"/>
            <a:t> U</a:t>
          </a:r>
          <a:r>
            <a:rPr lang="en-ID" dirty="0" err="1"/>
            <a:t>tilitarianisme</a:t>
          </a:r>
          <a:endParaRPr lang="en-ID" dirty="0"/>
        </a:p>
      </dgm:t>
    </dgm:pt>
    <dgm:pt modelId="{70CEF6E5-1AF0-4CEE-A659-EBFCA693BC68}" type="parTrans" cxnId="{4387854D-DC48-4FA3-9961-D1D5C42DC08A}">
      <dgm:prSet/>
      <dgm:spPr/>
      <dgm:t>
        <a:bodyPr/>
        <a:lstStyle/>
        <a:p>
          <a:endParaRPr lang="en-ID"/>
        </a:p>
      </dgm:t>
    </dgm:pt>
    <dgm:pt modelId="{9E3B6553-7962-4928-82F0-91892F66D723}" type="sibTrans" cxnId="{4387854D-DC48-4FA3-9961-D1D5C42DC08A}">
      <dgm:prSet/>
      <dgm:spPr/>
      <dgm:t>
        <a:bodyPr/>
        <a:lstStyle/>
        <a:p>
          <a:endParaRPr lang="en-ID"/>
        </a:p>
      </dgm:t>
    </dgm:pt>
    <dgm:pt modelId="{BA45C0DC-CA28-44FA-ABEC-3017E18BBD08}">
      <dgm:prSet phldrT="[Text]"/>
      <dgm:spPr/>
      <dgm:t>
        <a:bodyPr/>
        <a:lstStyle/>
        <a:p>
          <a:r>
            <a:rPr lang="en-ID" dirty="0" err="1"/>
            <a:t>Mazhab</a:t>
          </a:r>
          <a:r>
            <a:rPr lang="en-ID" dirty="0"/>
            <a:t> (</a:t>
          </a:r>
          <a:r>
            <a:rPr lang="en-ID" dirty="0" err="1"/>
            <a:t>aliran</a:t>
          </a:r>
          <a:r>
            <a:rPr lang="en-ID" dirty="0"/>
            <a:t>) </a:t>
          </a:r>
          <a:r>
            <a:rPr lang="en-ID" dirty="0" err="1"/>
            <a:t>hukum</a:t>
          </a:r>
          <a:r>
            <a:rPr lang="en-ID" dirty="0"/>
            <a:t> yang </a:t>
          </a:r>
          <a:r>
            <a:rPr lang="en-ID" dirty="0" err="1"/>
            <a:t>menempatkan</a:t>
          </a:r>
          <a:r>
            <a:rPr lang="en-ID" dirty="0"/>
            <a:t> </a:t>
          </a:r>
          <a:r>
            <a:rPr lang="en-ID" dirty="0" err="1"/>
            <a:t>suatu</a:t>
          </a:r>
          <a:r>
            <a:rPr lang="en-ID" dirty="0"/>
            <a:t> </a:t>
          </a:r>
          <a:r>
            <a:rPr lang="en-ID" dirty="0" err="1"/>
            <a:t>fungsi</a:t>
          </a:r>
          <a:r>
            <a:rPr lang="en-ID" dirty="0"/>
            <a:t> </a:t>
          </a:r>
          <a:r>
            <a:rPr lang="en-ID" dirty="0" err="1"/>
            <a:t>atau</a:t>
          </a:r>
          <a:r>
            <a:rPr lang="en-ID" dirty="0"/>
            <a:t> </a:t>
          </a:r>
          <a:r>
            <a:rPr lang="en-ID" dirty="0" err="1"/>
            <a:t>manfaat</a:t>
          </a:r>
          <a:r>
            <a:rPr lang="en-ID" dirty="0"/>
            <a:t> </a:t>
          </a:r>
          <a:r>
            <a:rPr lang="en-ID" dirty="0" err="1"/>
            <a:t>untuk</a:t>
          </a:r>
          <a:r>
            <a:rPr lang="en-ID" dirty="0"/>
            <a:t> </a:t>
          </a:r>
          <a:r>
            <a:rPr lang="en-ID" dirty="0" err="1"/>
            <a:t>tujuan</a:t>
          </a:r>
          <a:r>
            <a:rPr lang="en-ID" dirty="0"/>
            <a:t> </a:t>
          </a:r>
          <a:r>
            <a:rPr lang="en-ID" dirty="0" err="1"/>
            <a:t>utama</a:t>
          </a:r>
          <a:r>
            <a:rPr lang="en-ID" dirty="0"/>
            <a:t> </a:t>
          </a:r>
          <a:r>
            <a:rPr lang="en-ID" dirty="0" err="1"/>
            <a:t>hukum</a:t>
          </a:r>
          <a:r>
            <a:rPr lang="en-ID" dirty="0"/>
            <a:t>.</a:t>
          </a:r>
        </a:p>
      </dgm:t>
    </dgm:pt>
    <dgm:pt modelId="{87B5A831-D26D-40FC-A1FC-09F4DFDD388F}" type="parTrans" cxnId="{29E35F13-3C02-43D1-8ABA-26B4EB7E6AA9}">
      <dgm:prSet/>
      <dgm:spPr/>
      <dgm:t>
        <a:bodyPr/>
        <a:lstStyle/>
        <a:p>
          <a:endParaRPr lang="en-ID"/>
        </a:p>
      </dgm:t>
    </dgm:pt>
    <dgm:pt modelId="{E18AB22C-A7E1-42F4-96DC-9340DEF6F257}" type="sibTrans" cxnId="{29E35F13-3C02-43D1-8ABA-26B4EB7E6AA9}">
      <dgm:prSet/>
      <dgm:spPr/>
      <dgm:t>
        <a:bodyPr/>
        <a:lstStyle/>
        <a:p>
          <a:endParaRPr lang="en-ID"/>
        </a:p>
      </dgm:t>
    </dgm:pt>
    <dgm:pt modelId="{D3025A41-EE43-46CA-8F96-368F0AEBD595}">
      <dgm:prSet phldrT="[Text]"/>
      <dgm:spPr/>
      <dgm:t>
        <a:bodyPr/>
        <a:lstStyle/>
        <a:p>
          <a:r>
            <a:rPr lang="en-ID" dirty="0" err="1"/>
            <a:t>Mazhab</a:t>
          </a:r>
          <a:r>
            <a:rPr lang="en-ID" dirty="0"/>
            <a:t> Sejarah</a:t>
          </a:r>
        </a:p>
      </dgm:t>
    </dgm:pt>
    <dgm:pt modelId="{64D67D71-2DBA-427D-94D6-BB31CB821D72}" type="parTrans" cxnId="{D7C59187-3943-40C8-98A8-05C641F61DA9}">
      <dgm:prSet/>
      <dgm:spPr/>
      <dgm:t>
        <a:bodyPr/>
        <a:lstStyle/>
        <a:p>
          <a:endParaRPr lang="en-ID"/>
        </a:p>
      </dgm:t>
    </dgm:pt>
    <dgm:pt modelId="{9A971E3B-EA8F-4595-B7AA-C4AADCD58965}" type="sibTrans" cxnId="{D7C59187-3943-40C8-98A8-05C641F61DA9}">
      <dgm:prSet/>
      <dgm:spPr/>
      <dgm:t>
        <a:bodyPr/>
        <a:lstStyle/>
        <a:p>
          <a:endParaRPr lang="en-ID"/>
        </a:p>
      </dgm:t>
    </dgm:pt>
    <dgm:pt modelId="{73448FF6-1E6F-4099-946C-8D76C6A53066}">
      <dgm:prSet phldrT="[Text]"/>
      <dgm:spPr/>
      <dgm:t>
        <a:bodyPr/>
        <a:lstStyle/>
        <a:p>
          <a:r>
            <a:rPr lang="en-US" dirty="0"/>
            <a:t>Hukum </a:t>
          </a:r>
          <a:r>
            <a:rPr lang="en-US" dirty="0" err="1"/>
            <a:t>tidak</a:t>
          </a:r>
          <a:r>
            <a:rPr lang="en-US" dirty="0"/>
            <a:t> </a:t>
          </a:r>
          <a:r>
            <a:rPr lang="en-US" dirty="0" err="1"/>
            <a:t>dibuat</a:t>
          </a:r>
          <a:r>
            <a:rPr lang="en-US" dirty="0"/>
            <a:t>, </a:t>
          </a:r>
          <a:r>
            <a:rPr lang="en-US" dirty="0" err="1"/>
            <a:t>tetapi</a:t>
          </a:r>
          <a:r>
            <a:rPr lang="en-US" dirty="0"/>
            <a:t> </a:t>
          </a:r>
          <a:r>
            <a:rPr lang="en-US" dirty="0" err="1"/>
            <a:t>ditemukan</a:t>
          </a:r>
          <a:r>
            <a:rPr lang="en-US" dirty="0"/>
            <a:t> </a:t>
          </a:r>
          <a:r>
            <a:rPr lang="en-US" dirty="0" err="1"/>
            <a:t>dalam</a:t>
          </a:r>
          <a:r>
            <a:rPr lang="en-US" dirty="0"/>
            <a:t> </a:t>
          </a:r>
          <a:r>
            <a:rPr lang="en-US" dirty="0" err="1"/>
            <a:t>kesadaran</a:t>
          </a:r>
          <a:r>
            <a:rPr lang="en-US" dirty="0"/>
            <a:t> </a:t>
          </a:r>
          <a:r>
            <a:rPr lang="en-US" dirty="0" err="1"/>
            <a:t>umum</a:t>
          </a:r>
          <a:r>
            <a:rPr lang="en-US" dirty="0"/>
            <a:t>/</a:t>
          </a:r>
          <a:r>
            <a:rPr lang="en-US" dirty="0" err="1"/>
            <a:t>kesadaran</a:t>
          </a:r>
          <a:r>
            <a:rPr lang="en-US" dirty="0"/>
            <a:t> </a:t>
          </a:r>
          <a:r>
            <a:rPr lang="en-US" dirty="0" err="1"/>
            <a:t>hukum</a:t>
          </a:r>
          <a:r>
            <a:rPr lang="en-US" dirty="0"/>
            <a:t> </a:t>
          </a:r>
          <a:r>
            <a:rPr lang="en-US" dirty="0" err="1"/>
            <a:t>suatu</a:t>
          </a:r>
          <a:r>
            <a:rPr lang="en-US" dirty="0"/>
            <a:t> </a:t>
          </a:r>
          <a:r>
            <a:rPr lang="en-US"/>
            <a:t>bangsa</a:t>
          </a:r>
          <a:endParaRPr lang="en-ID" dirty="0"/>
        </a:p>
      </dgm:t>
    </dgm:pt>
    <dgm:pt modelId="{76EA9F2C-A3FB-45FD-9212-85B7E10CC46C}" type="parTrans" cxnId="{D8D03738-8296-4DD2-8C11-9F2F8F4C327A}">
      <dgm:prSet/>
      <dgm:spPr/>
      <dgm:t>
        <a:bodyPr/>
        <a:lstStyle/>
        <a:p>
          <a:endParaRPr lang="en-ID"/>
        </a:p>
      </dgm:t>
    </dgm:pt>
    <dgm:pt modelId="{800D400C-1187-41DB-8666-CCF3843F958D}" type="sibTrans" cxnId="{D8D03738-8296-4DD2-8C11-9F2F8F4C327A}">
      <dgm:prSet/>
      <dgm:spPr/>
      <dgm:t>
        <a:bodyPr/>
        <a:lstStyle/>
        <a:p>
          <a:endParaRPr lang="en-ID"/>
        </a:p>
      </dgm:t>
    </dgm:pt>
    <dgm:pt modelId="{34AD8453-BEDF-42E5-A3CA-56ACA9A966DC}" type="pres">
      <dgm:prSet presAssocID="{4991D605-2F52-4E88-9992-A8481D1C2509}" presName="Name0" presStyleCnt="0">
        <dgm:presLayoutVars>
          <dgm:dir/>
          <dgm:animLvl val="lvl"/>
          <dgm:resizeHandles val="exact"/>
        </dgm:presLayoutVars>
      </dgm:prSet>
      <dgm:spPr/>
    </dgm:pt>
    <dgm:pt modelId="{3476012E-F73C-4239-B9F8-D43BE6534688}" type="pres">
      <dgm:prSet presAssocID="{F4B7C831-D43E-4EBF-A9E4-A1C27E037DFD}" presName="linNode" presStyleCnt="0"/>
      <dgm:spPr/>
    </dgm:pt>
    <dgm:pt modelId="{4A03EEC6-B362-459E-8187-A17405AFF4A5}" type="pres">
      <dgm:prSet presAssocID="{F4B7C831-D43E-4EBF-A9E4-A1C27E037DFD}" presName="parentText" presStyleLbl="node1" presStyleIdx="0" presStyleCnt="3">
        <dgm:presLayoutVars>
          <dgm:chMax val="1"/>
          <dgm:bulletEnabled val="1"/>
        </dgm:presLayoutVars>
      </dgm:prSet>
      <dgm:spPr/>
    </dgm:pt>
    <dgm:pt modelId="{EF9263CC-6616-4263-B8E7-6536436E8D5E}" type="pres">
      <dgm:prSet presAssocID="{F4B7C831-D43E-4EBF-A9E4-A1C27E037DFD}" presName="descendantText" presStyleLbl="alignAccFollowNode1" presStyleIdx="0" presStyleCnt="3">
        <dgm:presLayoutVars>
          <dgm:bulletEnabled val="1"/>
        </dgm:presLayoutVars>
      </dgm:prSet>
      <dgm:spPr/>
    </dgm:pt>
    <dgm:pt modelId="{05D848FB-0C07-4C88-AFEC-DB269C67B77A}" type="pres">
      <dgm:prSet presAssocID="{D98B51B1-BADB-450A-8262-1E9B7E05DB2C}" presName="sp" presStyleCnt="0"/>
      <dgm:spPr/>
    </dgm:pt>
    <dgm:pt modelId="{6B4036C0-0627-496A-98F1-B4189CE00E0B}" type="pres">
      <dgm:prSet presAssocID="{989ECC36-A312-41DA-85EE-8A078EBABD85}" presName="linNode" presStyleCnt="0"/>
      <dgm:spPr/>
    </dgm:pt>
    <dgm:pt modelId="{2B38AE68-4991-4900-BB5F-D14B436CB7ED}" type="pres">
      <dgm:prSet presAssocID="{989ECC36-A312-41DA-85EE-8A078EBABD85}" presName="parentText" presStyleLbl="node1" presStyleIdx="1" presStyleCnt="3">
        <dgm:presLayoutVars>
          <dgm:chMax val="1"/>
          <dgm:bulletEnabled val="1"/>
        </dgm:presLayoutVars>
      </dgm:prSet>
      <dgm:spPr/>
    </dgm:pt>
    <dgm:pt modelId="{C21E8D70-15FF-4E75-993B-E51A1D3E3EC0}" type="pres">
      <dgm:prSet presAssocID="{989ECC36-A312-41DA-85EE-8A078EBABD85}" presName="descendantText" presStyleLbl="alignAccFollowNode1" presStyleIdx="1" presStyleCnt="3">
        <dgm:presLayoutVars>
          <dgm:bulletEnabled val="1"/>
        </dgm:presLayoutVars>
      </dgm:prSet>
      <dgm:spPr/>
    </dgm:pt>
    <dgm:pt modelId="{7388AD1C-2A04-49C3-913C-4082A7FF34E8}" type="pres">
      <dgm:prSet presAssocID="{9E3B6553-7962-4928-82F0-91892F66D723}" presName="sp" presStyleCnt="0"/>
      <dgm:spPr/>
    </dgm:pt>
    <dgm:pt modelId="{8FBF8158-9144-4533-A5E2-94EF2657608B}" type="pres">
      <dgm:prSet presAssocID="{D3025A41-EE43-46CA-8F96-368F0AEBD595}" presName="linNode" presStyleCnt="0"/>
      <dgm:spPr/>
    </dgm:pt>
    <dgm:pt modelId="{85DB5FDF-00BC-4C83-81D5-6063A4A277C8}" type="pres">
      <dgm:prSet presAssocID="{D3025A41-EE43-46CA-8F96-368F0AEBD595}" presName="parentText" presStyleLbl="node1" presStyleIdx="2" presStyleCnt="3">
        <dgm:presLayoutVars>
          <dgm:chMax val="1"/>
          <dgm:bulletEnabled val="1"/>
        </dgm:presLayoutVars>
      </dgm:prSet>
      <dgm:spPr/>
    </dgm:pt>
    <dgm:pt modelId="{8C1138CC-FE01-4FE1-94D3-1C7797AB5DA4}" type="pres">
      <dgm:prSet presAssocID="{D3025A41-EE43-46CA-8F96-368F0AEBD595}" presName="descendantText" presStyleLbl="alignAccFollowNode1" presStyleIdx="2" presStyleCnt="3">
        <dgm:presLayoutVars>
          <dgm:bulletEnabled val="1"/>
        </dgm:presLayoutVars>
      </dgm:prSet>
      <dgm:spPr/>
    </dgm:pt>
  </dgm:ptLst>
  <dgm:cxnLst>
    <dgm:cxn modelId="{3A3FF805-1489-4342-B072-4374531EE27E}" type="presOf" srcId="{F4B7C831-D43E-4EBF-A9E4-A1C27E037DFD}" destId="{4A03EEC6-B362-459E-8187-A17405AFF4A5}" srcOrd="0" destOrd="0" presId="urn:microsoft.com/office/officeart/2005/8/layout/vList5"/>
    <dgm:cxn modelId="{29E35F13-3C02-43D1-8ABA-26B4EB7E6AA9}" srcId="{989ECC36-A312-41DA-85EE-8A078EBABD85}" destId="{BA45C0DC-CA28-44FA-ABEC-3017E18BBD08}" srcOrd="0" destOrd="0" parTransId="{87B5A831-D26D-40FC-A1FC-09F4DFDD388F}" sibTransId="{E18AB22C-A7E1-42F4-96DC-9340DEF6F257}"/>
    <dgm:cxn modelId="{ED81411C-99B2-4BB1-A8ED-93710E1977AD}" type="presOf" srcId="{4991D605-2F52-4E88-9992-A8481D1C2509}" destId="{34AD8453-BEDF-42E5-A3CA-56ACA9A966DC}" srcOrd="0" destOrd="0" presId="urn:microsoft.com/office/officeart/2005/8/layout/vList5"/>
    <dgm:cxn modelId="{D8D03738-8296-4DD2-8C11-9F2F8F4C327A}" srcId="{D3025A41-EE43-46CA-8F96-368F0AEBD595}" destId="{73448FF6-1E6F-4099-946C-8D76C6A53066}" srcOrd="0" destOrd="0" parTransId="{76EA9F2C-A3FB-45FD-9212-85B7E10CC46C}" sibTransId="{800D400C-1187-41DB-8666-CCF3843F958D}"/>
    <dgm:cxn modelId="{4387854D-DC48-4FA3-9961-D1D5C42DC08A}" srcId="{4991D605-2F52-4E88-9992-A8481D1C2509}" destId="{989ECC36-A312-41DA-85EE-8A078EBABD85}" srcOrd="1" destOrd="0" parTransId="{70CEF6E5-1AF0-4CEE-A659-EBFCA693BC68}" sibTransId="{9E3B6553-7962-4928-82F0-91892F66D723}"/>
    <dgm:cxn modelId="{00565076-1A4B-45AF-96CB-0F78251C41A9}" srcId="{F4B7C831-D43E-4EBF-A9E4-A1C27E037DFD}" destId="{EFEE4AE4-7BF3-47D7-98F7-DDA2F1B5B8D9}" srcOrd="0" destOrd="0" parTransId="{933906B6-9A0F-4024-BED3-B0E394D31A57}" sibTransId="{36A7FD1D-1902-4711-A6C9-52A37EDC0153}"/>
    <dgm:cxn modelId="{8030FE81-BF97-4A4E-8BDD-537D98D46C53}" srcId="{4991D605-2F52-4E88-9992-A8481D1C2509}" destId="{F4B7C831-D43E-4EBF-A9E4-A1C27E037DFD}" srcOrd="0" destOrd="0" parTransId="{E5F4E2B6-B305-4B33-ACCE-7BEB3E20EC0B}" sibTransId="{D98B51B1-BADB-450A-8262-1E9B7E05DB2C}"/>
    <dgm:cxn modelId="{D7C59187-3943-40C8-98A8-05C641F61DA9}" srcId="{4991D605-2F52-4E88-9992-A8481D1C2509}" destId="{D3025A41-EE43-46CA-8F96-368F0AEBD595}" srcOrd="2" destOrd="0" parTransId="{64D67D71-2DBA-427D-94D6-BB31CB821D72}" sibTransId="{9A971E3B-EA8F-4595-B7AA-C4AADCD58965}"/>
    <dgm:cxn modelId="{D48A7091-A1A4-4A79-A80C-ABEB4DFE6A60}" type="presOf" srcId="{73448FF6-1E6F-4099-946C-8D76C6A53066}" destId="{8C1138CC-FE01-4FE1-94D3-1C7797AB5DA4}" srcOrd="0" destOrd="0" presId="urn:microsoft.com/office/officeart/2005/8/layout/vList5"/>
    <dgm:cxn modelId="{420483CD-4379-4653-B698-851CE6A1B8B1}" type="presOf" srcId="{D3025A41-EE43-46CA-8F96-368F0AEBD595}" destId="{85DB5FDF-00BC-4C83-81D5-6063A4A277C8}" srcOrd="0" destOrd="0" presId="urn:microsoft.com/office/officeart/2005/8/layout/vList5"/>
    <dgm:cxn modelId="{F15D83DC-05FD-4215-9A21-23F2D91AFFD9}" type="presOf" srcId="{EFEE4AE4-7BF3-47D7-98F7-DDA2F1B5B8D9}" destId="{EF9263CC-6616-4263-B8E7-6536436E8D5E}" srcOrd="0" destOrd="0" presId="urn:microsoft.com/office/officeart/2005/8/layout/vList5"/>
    <dgm:cxn modelId="{E78C36E1-E579-4B6A-8AEE-BA3971230921}" type="presOf" srcId="{989ECC36-A312-41DA-85EE-8A078EBABD85}" destId="{2B38AE68-4991-4900-BB5F-D14B436CB7ED}" srcOrd="0" destOrd="0" presId="urn:microsoft.com/office/officeart/2005/8/layout/vList5"/>
    <dgm:cxn modelId="{0BE6E7E4-0760-4618-AF07-44E55BE0072B}" type="presOf" srcId="{BA45C0DC-CA28-44FA-ABEC-3017E18BBD08}" destId="{C21E8D70-15FF-4E75-993B-E51A1D3E3EC0}" srcOrd="0" destOrd="0" presId="urn:microsoft.com/office/officeart/2005/8/layout/vList5"/>
    <dgm:cxn modelId="{ABCF195F-2CB1-4DC4-993D-138AEA850217}" type="presParOf" srcId="{34AD8453-BEDF-42E5-A3CA-56ACA9A966DC}" destId="{3476012E-F73C-4239-B9F8-D43BE6534688}" srcOrd="0" destOrd="0" presId="urn:microsoft.com/office/officeart/2005/8/layout/vList5"/>
    <dgm:cxn modelId="{8DFD3132-0695-4022-AD0D-947D6B1CFCBC}" type="presParOf" srcId="{3476012E-F73C-4239-B9F8-D43BE6534688}" destId="{4A03EEC6-B362-459E-8187-A17405AFF4A5}" srcOrd="0" destOrd="0" presId="urn:microsoft.com/office/officeart/2005/8/layout/vList5"/>
    <dgm:cxn modelId="{88262828-2AD7-4EF8-B32B-668B464907F0}" type="presParOf" srcId="{3476012E-F73C-4239-B9F8-D43BE6534688}" destId="{EF9263CC-6616-4263-B8E7-6536436E8D5E}" srcOrd="1" destOrd="0" presId="urn:microsoft.com/office/officeart/2005/8/layout/vList5"/>
    <dgm:cxn modelId="{28932126-9A23-40AD-BEB6-ACCDB5E1610A}" type="presParOf" srcId="{34AD8453-BEDF-42E5-A3CA-56ACA9A966DC}" destId="{05D848FB-0C07-4C88-AFEC-DB269C67B77A}" srcOrd="1" destOrd="0" presId="urn:microsoft.com/office/officeart/2005/8/layout/vList5"/>
    <dgm:cxn modelId="{D51957BD-1F84-45E0-8859-1A73A7167D74}" type="presParOf" srcId="{34AD8453-BEDF-42E5-A3CA-56ACA9A966DC}" destId="{6B4036C0-0627-496A-98F1-B4189CE00E0B}" srcOrd="2" destOrd="0" presId="urn:microsoft.com/office/officeart/2005/8/layout/vList5"/>
    <dgm:cxn modelId="{5B4FBA2E-1400-49F7-8DE0-9179AC6F4A63}" type="presParOf" srcId="{6B4036C0-0627-496A-98F1-B4189CE00E0B}" destId="{2B38AE68-4991-4900-BB5F-D14B436CB7ED}" srcOrd="0" destOrd="0" presId="urn:microsoft.com/office/officeart/2005/8/layout/vList5"/>
    <dgm:cxn modelId="{89083572-A7EF-4963-A37A-A0BFFD0DD5DF}" type="presParOf" srcId="{6B4036C0-0627-496A-98F1-B4189CE00E0B}" destId="{C21E8D70-15FF-4E75-993B-E51A1D3E3EC0}" srcOrd="1" destOrd="0" presId="urn:microsoft.com/office/officeart/2005/8/layout/vList5"/>
    <dgm:cxn modelId="{363CED4E-4A4F-4EC3-9B15-FB7CD69936A2}" type="presParOf" srcId="{34AD8453-BEDF-42E5-A3CA-56ACA9A966DC}" destId="{7388AD1C-2A04-49C3-913C-4082A7FF34E8}" srcOrd="3" destOrd="0" presId="urn:microsoft.com/office/officeart/2005/8/layout/vList5"/>
    <dgm:cxn modelId="{072F46D9-F9F3-47E4-A3DA-C9D2E0D82001}" type="presParOf" srcId="{34AD8453-BEDF-42E5-A3CA-56ACA9A966DC}" destId="{8FBF8158-9144-4533-A5E2-94EF2657608B}" srcOrd="4" destOrd="0" presId="urn:microsoft.com/office/officeart/2005/8/layout/vList5"/>
    <dgm:cxn modelId="{8645080E-BE5D-4FE1-9295-A03EC325CC57}" type="presParOf" srcId="{8FBF8158-9144-4533-A5E2-94EF2657608B}" destId="{85DB5FDF-00BC-4C83-81D5-6063A4A277C8}" srcOrd="0" destOrd="0" presId="urn:microsoft.com/office/officeart/2005/8/layout/vList5"/>
    <dgm:cxn modelId="{5319F2C3-6CE4-43B1-B8A6-F9748B7C9793}" type="presParOf" srcId="{8FBF8158-9144-4533-A5E2-94EF2657608B}" destId="{8C1138CC-FE01-4FE1-94D3-1C7797AB5DA4}"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E03C0D3-4E5D-4BA4-B9DB-48ABE5A1ACA1}" type="doc">
      <dgm:prSet loTypeId="urn:microsoft.com/office/officeart/2008/layout/AscendingPictureAccentProcess" loCatId="process" qsTypeId="urn:microsoft.com/office/officeart/2005/8/quickstyle/simple4" qsCatId="simple" csTypeId="urn:microsoft.com/office/officeart/2005/8/colors/colorful5" csCatId="colorful" phldr="1"/>
      <dgm:spPr/>
      <dgm:t>
        <a:bodyPr/>
        <a:lstStyle/>
        <a:p>
          <a:endParaRPr lang="en-ID"/>
        </a:p>
      </dgm:t>
    </dgm:pt>
    <dgm:pt modelId="{0B86976D-C9B4-443D-B3A8-4B2DB700DD4D}">
      <dgm:prSet phldrT="[Text]"/>
      <dgm:spPr/>
      <dgm:t>
        <a:bodyPr/>
        <a:lstStyle/>
        <a:p>
          <a:r>
            <a:rPr lang="en-US" dirty="0"/>
            <a:t>Hukum </a:t>
          </a:r>
          <a:r>
            <a:rPr lang="en-US" dirty="0" err="1"/>
            <a:t>Responsif</a:t>
          </a:r>
          <a:endParaRPr lang="en-ID" dirty="0"/>
        </a:p>
      </dgm:t>
    </dgm:pt>
    <dgm:pt modelId="{46AA6DB3-1FC2-40FE-A6E6-DB0F676C4943}" type="parTrans" cxnId="{E30F8A55-8B0F-486E-BED0-1EE651933542}">
      <dgm:prSet/>
      <dgm:spPr/>
      <dgm:t>
        <a:bodyPr/>
        <a:lstStyle/>
        <a:p>
          <a:endParaRPr lang="en-ID"/>
        </a:p>
      </dgm:t>
    </dgm:pt>
    <dgm:pt modelId="{F3A17FBF-8A6A-4085-9A3D-56004383ABF8}" type="sibTrans" cxnId="{E30F8A55-8B0F-486E-BED0-1EE651933542}">
      <dgm:prSet/>
      <dgm:spPr/>
      <dgm:t>
        <a:bodyPr/>
        <a:lstStyle/>
        <a:p>
          <a:endParaRPr lang="en-ID"/>
        </a:p>
      </dgm:t>
    </dgm:pt>
    <dgm:pt modelId="{289F36DC-4492-484C-87B3-8D7F1B2B0EDD}">
      <dgm:prSet phldrT="[Text]"/>
      <dgm:spPr/>
      <dgm:t>
        <a:bodyPr/>
        <a:lstStyle/>
        <a:p>
          <a:r>
            <a:rPr lang="en-US" dirty="0"/>
            <a:t>Hukum </a:t>
          </a:r>
          <a:r>
            <a:rPr lang="en-US" dirty="0" err="1"/>
            <a:t>Progresif</a:t>
          </a:r>
          <a:endParaRPr lang="en-ID" dirty="0"/>
        </a:p>
      </dgm:t>
    </dgm:pt>
    <dgm:pt modelId="{7713B2E2-1330-4AE4-8FCD-1A9F43E5E13B}" type="parTrans" cxnId="{26E9C47E-E1CC-4406-808D-6A93172DF6A6}">
      <dgm:prSet/>
      <dgm:spPr/>
      <dgm:t>
        <a:bodyPr/>
        <a:lstStyle/>
        <a:p>
          <a:endParaRPr lang="en-ID"/>
        </a:p>
      </dgm:t>
    </dgm:pt>
    <dgm:pt modelId="{781D64DA-44F9-4E23-9DC5-5BB78BF1C217}" type="sibTrans" cxnId="{26E9C47E-E1CC-4406-808D-6A93172DF6A6}">
      <dgm:prSet/>
      <dgm:spPr/>
      <dgm:t>
        <a:bodyPr/>
        <a:lstStyle/>
        <a:p>
          <a:endParaRPr lang="en-ID"/>
        </a:p>
      </dgm:t>
    </dgm:pt>
    <dgm:pt modelId="{207BFE64-851F-452F-9714-BC53C6F68F1B}" type="pres">
      <dgm:prSet presAssocID="{0E03C0D3-4E5D-4BA4-B9DB-48ABE5A1ACA1}" presName="Name0" presStyleCnt="0">
        <dgm:presLayoutVars>
          <dgm:chMax val="7"/>
          <dgm:chPref val="7"/>
          <dgm:dir/>
        </dgm:presLayoutVars>
      </dgm:prSet>
      <dgm:spPr/>
    </dgm:pt>
    <dgm:pt modelId="{BE544BEF-040B-44B1-B130-D35BD2DBC32E}" type="pres">
      <dgm:prSet presAssocID="{0E03C0D3-4E5D-4BA4-B9DB-48ABE5A1ACA1}" presName="dot1" presStyleLbl="alignNode1" presStyleIdx="0" presStyleCnt="10"/>
      <dgm:spPr/>
    </dgm:pt>
    <dgm:pt modelId="{B79EAB12-A7FF-496D-A91A-5A64F7CDA5A5}" type="pres">
      <dgm:prSet presAssocID="{0E03C0D3-4E5D-4BA4-B9DB-48ABE5A1ACA1}" presName="dot2" presStyleLbl="alignNode1" presStyleIdx="1" presStyleCnt="10"/>
      <dgm:spPr/>
    </dgm:pt>
    <dgm:pt modelId="{53EBFC41-4EA8-4771-8B6B-E3E873E9B86E}" type="pres">
      <dgm:prSet presAssocID="{0E03C0D3-4E5D-4BA4-B9DB-48ABE5A1ACA1}" presName="dot3" presStyleLbl="alignNode1" presStyleIdx="2" presStyleCnt="10"/>
      <dgm:spPr/>
    </dgm:pt>
    <dgm:pt modelId="{15390F10-2CB3-4853-9F0D-288089792D5C}" type="pres">
      <dgm:prSet presAssocID="{0E03C0D3-4E5D-4BA4-B9DB-48ABE5A1ACA1}" presName="dotArrow1" presStyleLbl="alignNode1" presStyleIdx="3" presStyleCnt="10"/>
      <dgm:spPr/>
    </dgm:pt>
    <dgm:pt modelId="{A5C61843-1402-4FAE-AC82-80F4A0044F15}" type="pres">
      <dgm:prSet presAssocID="{0E03C0D3-4E5D-4BA4-B9DB-48ABE5A1ACA1}" presName="dotArrow2" presStyleLbl="alignNode1" presStyleIdx="4" presStyleCnt="10"/>
      <dgm:spPr/>
    </dgm:pt>
    <dgm:pt modelId="{D82F4154-6161-4E8C-B809-B628927B6C12}" type="pres">
      <dgm:prSet presAssocID="{0E03C0D3-4E5D-4BA4-B9DB-48ABE5A1ACA1}" presName="dotArrow3" presStyleLbl="alignNode1" presStyleIdx="5" presStyleCnt="10"/>
      <dgm:spPr/>
    </dgm:pt>
    <dgm:pt modelId="{66E7BBC5-5E70-491E-A10B-81C14144EC2B}" type="pres">
      <dgm:prSet presAssocID="{0E03C0D3-4E5D-4BA4-B9DB-48ABE5A1ACA1}" presName="dotArrow4" presStyleLbl="alignNode1" presStyleIdx="6" presStyleCnt="10"/>
      <dgm:spPr/>
    </dgm:pt>
    <dgm:pt modelId="{7B230F95-B862-4D10-9F14-2DFD60A24ABD}" type="pres">
      <dgm:prSet presAssocID="{0E03C0D3-4E5D-4BA4-B9DB-48ABE5A1ACA1}" presName="dotArrow5" presStyleLbl="alignNode1" presStyleIdx="7" presStyleCnt="10"/>
      <dgm:spPr/>
    </dgm:pt>
    <dgm:pt modelId="{2CBF66AA-0125-435B-BEE9-889DAFFC3DC0}" type="pres">
      <dgm:prSet presAssocID="{0E03C0D3-4E5D-4BA4-B9DB-48ABE5A1ACA1}" presName="dotArrow6" presStyleLbl="alignNode1" presStyleIdx="8" presStyleCnt="10"/>
      <dgm:spPr/>
    </dgm:pt>
    <dgm:pt modelId="{1137EAEB-3762-4BA9-B2DD-2CBA02FAA59A}" type="pres">
      <dgm:prSet presAssocID="{0E03C0D3-4E5D-4BA4-B9DB-48ABE5A1ACA1}" presName="dotArrow7" presStyleLbl="alignNode1" presStyleIdx="9" presStyleCnt="10"/>
      <dgm:spPr/>
    </dgm:pt>
    <dgm:pt modelId="{3551F3F8-AFF8-4008-8C58-AFD3610ECAA4}" type="pres">
      <dgm:prSet presAssocID="{0B86976D-C9B4-443D-B3A8-4B2DB700DD4D}" presName="parTx1" presStyleLbl="node1" presStyleIdx="0" presStyleCnt="2"/>
      <dgm:spPr/>
    </dgm:pt>
    <dgm:pt modelId="{1F155E29-D52D-4DBD-932A-F461DAB4E837}" type="pres">
      <dgm:prSet presAssocID="{F3A17FBF-8A6A-4085-9A3D-56004383ABF8}" presName="picture1" presStyleCnt="0"/>
      <dgm:spPr/>
    </dgm:pt>
    <dgm:pt modelId="{47979AD8-EC54-4582-8388-C762C803CD1A}" type="pres">
      <dgm:prSet presAssocID="{F3A17FBF-8A6A-4085-9A3D-56004383ABF8}" presName="imageRepeatNode" presStyleLbl="fgImgPlace1" presStyleIdx="0" presStyleCnt="2"/>
      <dgm:spPr/>
    </dgm:pt>
    <dgm:pt modelId="{A5E9C28D-C9FD-438F-B514-E516443F7ABE}" type="pres">
      <dgm:prSet presAssocID="{289F36DC-4492-484C-87B3-8D7F1B2B0EDD}" presName="parTx2" presStyleLbl="node1" presStyleIdx="1" presStyleCnt="2"/>
      <dgm:spPr/>
    </dgm:pt>
    <dgm:pt modelId="{7CFF78EC-CC51-4BCC-9A45-92072CF489D6}" type="pres">
      <dgm:prSet presAssocID="{781D64DA-44F9-4E23-9DC5-5BB78BF1C217}" presName="picture2" presStyleCnt="0"/>
      <dgm:spPr/>
    </dgm:pt>
    <dgm:pt modelId="{482B8439-208C-4699-9892-C40031996C19}" type="pres">
      <dgm:prSet presAssocID="{781D64DA-44F9-4E23-9DC5-5BB78BF1C217}" presName="imageRepeatNode" presStyleLbl="fgImgPlace1" presStyleIdx="1" presStyleCnt="2"/>
      <dgm:spPr/>
    </dgm:pt>
  </dgm:ptLst>
  <dgm:cxnLst>
    <dgm:cxn modelId="{5A07BA0E-8752-4AE6-BA69-A153F7D39ED2}" type="presOf" srcId="{F3A17FBF-8A6A-4085-9A3D-56004383ABF8}" destId="{47979AD8-EC54-4582-8388-C762C803CD1A}" srcOrd="0" destOrd="0" presId="urn:microsoft.com/office/officeart/2008/layout/AscendingPictureAccentProcess"/>
    <dgm:cxn modelId="{820C021D-D05B-4F78-8AA6-133CDF5DE5F9}" type="presOf" srcId="{0E03C0D3-4E5D-4BA4-B9DB-48ABE5A1ACA1}" destId="{207BFE64-851F-452F-9714-BC53C6F68F1B}" srcOrd="0" destOrd="0" presId="urn:microsoft.com/office/officeart/2008/layout/AscendingPictureAccentProcess"/>
    <dgm:cxn modelId="{E30F8A55-8B0F-486E-BED0-1EE651933542}" srcId="{0E03C0D3-4E5D-4BA4-B9DB-48ABE5A1ACA1}" destId="{0B86976D-C9B4-443D-B3A8-4B2DB700DD4D}" srcOrd="0" destOrd="0" parTransId="{46AA6DB3-1FC2-40FE-A6E6-DB0F676C4943}" sibTransId="{F3A17FBF-8A6A-4085-9A3D-56004383ABF8}"/>
    <dgm:cxn modelId="{26E9C47E-E1CC-4406-808D-6A93172DF6A6}" srcId="{0E03C0D3-4E5D-4BA4-B9DB-48ABE5A1ACA1}" destId="{289F36DC-4492-484C-87B3-8D7F1B2B0EDD}" srcOrd="1" destOrd="0" parTransId="{7713B2E2-1330-4AE4-8FCD-1A9F43E5E13B}" sibTransId="{781D64DA-44F9-4E23-9DC5-5BB78BF1C217}"/>
    <dgm:cxn modelId="{2FA841B3-2E80-48B6-B3BB-78FA411F6D4E}" type="presOf" srcId="{0B86976D-C9B4-443D-B3A8-4B2DB700DD4D}" destId="{3551F3F8-AFF8-4008-8C58-AFD3610ECAA4}" srcOrd="0" destOrd="0" presId="urn:microsoft.com/office/officeart/2008/layout/AscendingPictureAccentProcess"/>
    <dgm:cxn modelId="{573D04B8-5B99-4031-9860-F7B318ADBB1E}" type="presOf" srcId="{289F36DC-4492-484C-87B3-8D7F1B2B0EDD}" destId="{A5E9C28D-C9FD-438F-B514-E516443F7ABE}" srcOrd="0" destOrd="0" presId="urn:microsoft.com/office/officeart/2008/layout/AscendingPictureAccentProcess"/>
    <dgm:cxn modelId="{BE61A5DF-201D-4FDE-9A97-BFC8CD435859}" type="presOf" srcId="{781D64DA-44F9-4E23-9DC5-5BB78BF1C217}" destId="{482B8439-208C-4699-9892-C40031996C19}" srcOrd="0" destOrd="0" presId="urn:microsoft.com/office/officeart/2008/layout/AscendingPictureAccentProcess"/>
    <dgm:cxn modelId="{01FB4D03-5935-4606-B841-F79A8E92BCCA}" type="presParOf" srcId="{207BFE64-851F-452F-9714-BC53C6F68F1B}" destId="{BE544BEF-040B-44B1-B130-D35BD2DBC32E}" srcOrd="0" destOrd="0" presId="urn:microsoft.com/office/officeart/2008/layout/AscendingPictureAccentProcess"/>
    <dgm:cxn modelId="{299E0A7A-B66F-4683-8A18-2BF83CB13CCC}" type="presParOf" srcId="{207BFE64-851F-452F-9714-BC53C6F68F1B}" destId="{B79EAB12-A7FF-496D-A91A-5A64F7CDA5A5}" srcOrd="1" destOrd="0" presId="urn:microsoft.com/office/officeart/2008/layout/AscendingPictureAccentProcess"/>
    <dgm:cxn modelId="{AB2A6618-D00F-4E54-B87E-1BA6DFDEDF57}" type="presParOf" srcId="{207BFE64-851F-452F-9714-BC53C6F68F1B}" destId="{53EBFC41-4EA8-4771-8B6B-E3E873E9B86E}" srcOrd="2" destOrd="0" presId="urn:microsoft.com/office/officeart/2008/layout/AscendingPictureAccentProcess"/>
    <dgm:cxn modelId="{36E59183-A57C-4B87-B730-1B06F9D38F01}" type="presParOf" srcId="{207BFE64-851F-452F-9714-BC53C6F68F1B}" destId="{15390F10-2CB3-4853-9F0D-288089792D5C}" srcOrd="3" destOrd="0" presId="urn:microsoft.com/office/officeart/2008/layout/AscendingPictureAccentProcess"/>
    <dgm:cxn modelId="{1C248FFD-98B3-468B-B06C-C6F8511F87D7}" type="presParOf" srcId="{207BFE64-851F-452F-9714-BC53C6F68F1B}" destId="{A5C61843-1402-4FAE-AC82-80F4A0044F15}" srcOrd="4" destOrd="0" presId="urn:microsoft.com/office/officeart/2008/layout/AscendingPictureAccentProcess"/>
    <dgm:cxn modelId="{3F549531-741B-4693-A995-321AE580DC21}" type="presParOf" srcId="{207BFE64-851F-452F-9714-BC53C6F68F1B}" destId="{D82F4154-6161-4E8C-B809-B628927B6C12}" srcOrd="5" destOrd="0" presId="urn:microsoft.com/office/officeart/2008/layout/AscendingPictureAccentProcess"/>
    <dgm:cxn modelId="{4DE09980-321F-4182-A5E3-E05242366953}" type="presParOf" srcId="{207BFE64-851F-452F-9714-BC53C6F68F1B}" destId="{66E7BBC5-5E70-491E-A10B-81C14144EC2B}" srcOrd="6" destOrd="0" presId="urn:microsoft.com/office/officeart/2008/layout/AscendingPictureAccentProcess"/>
    <dgm:cxn modelId="{DA732A98-90E6-448A-A94A-6F00A929F47A}" type="presParOf" srcId="{207BFE64-851F-452F-9714-BC53C6F68F1B}" destId="{7B230F95-B862-4D10-9F14-2DFD60A24ABD}" srcOrd="7" destOrd="0" presId="urn:microsoft.com/office/officeart/2008/layout/AscendingPictureAccentProcess"/>
    <dgm:cxn modelId="{458FA439-8B78-4C70-A3E1-359A4D523C5B}" type="presParOf" srcId="{207BFE64-851F-452F-9714-BC53C6F68F1B}" destId="{2CBF66AA-0125-435B-BEE9-889DAFFC3DC0}" srcOrd="8" destOrd="0" presId="urn:microsoft.com/office/officeart/2008/layout/AscendingPictureAccentProcess"/>
    <dgm:cxn modelId="{5EE4A198-39B0-476D-B1EB-EEE4F434394D}" type="presParOf" srcId="{207BFE64-851F-452F-9714-BC53C6F68F1B}" destId="{1137EAEB-3762-4BA9-B2DD-2CBA02FAA59A}" srcOrd="9" destOrd="0" presId="urn:microsoft.com/office/officeart/2008/layout/AscendingPictureAccentProcess"/>
    <dgm:cxn modelId="{FEBD49BA-B869-49C0-9DAB-8FE76D7E1F0A}" type="presParOf" srcId="{207BFE64-851F-452F-9714-BC53C6F68F1B}" destId="{3551F3F8-AFF8-4008-8C58-AFD3610ECAA4}" srcOrd="10" destOrd="0" presId="urn:microsoft.com/office/officeart/2008/layout/AscendingPictureAccentProcess"/>
    <dgm:cxn modelId="{05C7802B-5B88-46E9-A68B-461782CFADA0}" type="presParOf" srcId="{207BFE64-851F-452F-9714-BC53C6F68F1B}" destId="{1F155E29-D52D-4DBD-932A-F461DAB4E837}" srcOrd="11" destOrd="0" presId="urn:microsoft.com/office/officeart/2008/layout/AscendingPictureAccentProcess"/>
    <dgm:cxn modelId="{A9CB9914-1191-45AF-8B90-75C9D4A5EA9B}" type="presParOf" srcId="{1F155E29-D52D-4DBD-932A-F461DAB4E837}" destId="{47979AD8-EC54-4582-8388-C762C803CD1A}" srcOrd="0" destOrd="0" presId="urn:microsoft.com/office/officeart/2008/layout/AscendingPictureAccentProcess"/>
    <dgm:cxn modelId="{EE8EB77B-3634-402B-B5D5-FC868841D806}" type="presParOf" srcId="{207BFE64-851F-452F-9714-BC53C6F68F1B}" destId="{A5E9C28D-C9FD-438F-B514-E516443F7ABE}" srcOrd="12" destOrd="0" presId="urn:microsoft.com/office/officeart/2008/layout/AscendingPictureAccentProcess"/>
    <dgm:cxn modelId="{02658A09-C52F-47CF-978F-2141B3CFA483}" type="presParOf" srcId="{207BFE64-851F-452F-9714-BC53C6F68F1B}" destId="{7CFF78EC-CC51-4BCC-9A45-92072CF489D6}" srcOrd="13" destOrd="0" presId="urn:microsoft.com/office/officeart/2008/layout/AscendingPictureAccentProcess"/>
    <dgm:cxn modelId="{68549ADE-15ED-422E-95BC-ED9C9DC9C440}" type="presParOf" srcId="{7CFF78EC-CC51-4BCC-9A45-92072CF489D6}" destId="{482B8439-208C-4699-9892-C40031996C19}" srcOrd="0" destOrd="0" presId="urn:microsoft.com/office/officeart/2008/layout/AscendingPictureAccen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79BD971-1EFC-4DEC-A53F-2752685DE290}" type="doc">
      <dgm:prSet loTypeId="urn:microsoft.com/office/officeart/2005/8/layout/cycle7" loCatId="cycle" qsTypeId="urn:microsoft.com/office/officeart/2005/8/quickstyle/simple1" qsCatId="simple" csTypeId="urn:microsoft.com/office/officeart/2005/8/colors/accent1_1" csCatId="accent1" phldr="1"/>
      <dgm:spPr/>
      <dgm:t>
        <a:bodyPr/>
        <a:lstStyle/>
        <a:p>
          <a:endParaRPr lang="en-ID"/>
        </a:p>
      </dgm:t>
    </dgm:pt>
    <dgm:pt modelId="{0E0B7390-76F7-485D-AE73-A3344762A1FD}">
      <dgm:prSet phldrT="[Text]"/>
      <dgm:spPr/>
      <dgm:t>
        <a:bodyPr/>
        <a:lstStyle/>
        <a:p>
          <a:r>
            <a:rPr lang="en-US" dirty="0"/>
            <a:t>Hukum </a:t>
          </a:r>
          <a:r>
            <a:rPr lang="en-US" dirty="0" err="1"/>
            <a:t>harus</a:t>
          </a:r>
          <a:r>
            <a:rPr lang="en-US" dirty="0"/>
            <a:t> </a:t>
          </a:r>
          <a:r>
            <a:rPr lang="en-US" dirty="0" err="1"/>
            <a:t>berhati</a:t>
          </a:r>
          <a:r>
            <a:rPr lang="en-US" dirty="0"/>
            <a:t> </a:t>
          </a:r>
          <a:r>
            <a:rPr lang="en-US"/>
            <a:t>nurani</a:t>
          </a:r>
          <a:endParaRPr lang="en-ID" dirty="0"/>
        </a:p>
      </dgm:t>
    </dgm:pt>
    <dgm:pt modelId="{AA634A45-570C-427F-B435-C7FB911DAD05}" type="parTrans" cxnId="{1705DBC4-7482-4A12-88AE-12BDFAACF20D}">
      <dgm:prSet/>
      <dgm:spPr/>
      <dgm:t>
        <a:bodyPr/>
        <a:lstStyle/>
        <a:p>
          <a:endParaRPr lang="en-ID"/>
        </a:p>
      </dgm:t>
    </dgm:pt>
    <dgm:pt modelId="{29B7ED83-0169-409D-A7A7-E41C22B426F9}" type="sibTrans" cxnId="{1705DBC4-7482-4A12-88AE-12BDFAACF20D}">
      <dgm:prSet/>
      <dgm:spPr/>
      <dgm:t>
        <a:bodyPr/>
        <a:lstStyle/>
        <a:p>
          <a:endParaRPr lang="en-ID"/>
        </a:p>
      </dgm:t>
    </dgm:pt>
    <dgm:pt modelId="{0CE05924-C541-4D02-B127-06D077DB7E2E}">
      <dgm:prSet phldrT="[Text]"/>
      <dgm:spPr/>
      <dgm:t>
        <a:bodyPr/>
        <a:lstStyle/>
        <a:p>
          <a:r>
            <a:rPr lang="en-US" dirty="0"/>
            <a:t>Hukum </a:t>
          </a:r>
          <a:r>
            <a:rPr lang="en-US" dirty="0" err="1"/>
            <a:t>untuk</a:t>
          </a:r>
          <a:r>
            <a:rPr lang="en-US" dirty="0"/>
            <a:t> </a:t>
          </a:r>
          <a:r>
            <a:rPr lang="en-US" dirty="0" err="1"/>
            <a:t>manusia</a:t>
          </a:r>
          <a:r>
            <a:rPr lang="en-US" dirty="0"/>
            <a:t>. Hukum </a:t>
          </a:r>
          <a:r>
            <a:rPr lang="en-US" dirty="0" err="1"/>
            <a:t>bertugas</a:t>
          </a:r>
          <a:r>
            <a:rPr lang="en-US" dirty="0"/>
            <a:t> </a:t>
          </a:r>
          <a:r>
            <a:rPr lang="en-US" dirty="0" err="1"/>
            <a:t>melayani</a:t>
          </a:r>
          <a:r>
            <a:rPr lang="en-US" dirty="0"/>
            <a:t> </a:t>
          </a:r>
          <a:r>
            <a:rPr lang="en-US" dirty="0" err="1"/>
            <a:t>manusia</a:t>
          </a:r>
          <a:r>
            <a:rPr lang="en-US" dirty="0"/>
            <a:t>, </a:t>
          </a:r>
          <a:r>
            <a:rPr lang="en-US" dirty="0" err="1"/>
            <a:t>bukan</a:t>
          </a:r>
          <a:r>
            <a:rPr lang="en-US" dirty="0"/>
            <a:t> </a:t>
          </a:r>
          <a:r>
            <a:rPr lang="en-US" dirty="0" err="1"/>
            <a:t>sebaliknya</a:t>
          </a:r>
          <a:r>
            <a:rPr lang="en-US" dirty="0"/>
            <a:t>.</a:t>
          </a:r>
          <a:endParaRPr lang="en-ID" dirty="0"/>
        </a:p>
      </dgm:t>
    </dgm:pt>
    <dgm:pt modelId="{0417E95E-F1DC-4600-8E0A-06E16203B7E4}" type="parTrans" cxnId="{0B383576-FFD1-411C-B5C6-DE0AE81A6A48}">
      <dgm:prSet/>
      <dgm:spPr/>
      <dgm:t>
        <a:bodyPr/>
        <a:lstStyle/>
        <a:p>
          <a:endParaRPr lang="en-ID"/>
        </a:p>
      </dgm:t>
    </dgm:pt>
    <dgm:pt modelId="{972948BC-3839-4856-BF24-C74152740A51}" type="sibTrans" cxnId="{0B383576-FFD1-411C-B5C6-DE0AE81A6A48}">
      <dgm:prSet/>
      <dgm:spPr/>
      <dgm:t>
        <a:bodyPr/>
        <a:lstStyle/>
        <a:p>
          <a:endParaRPr lang="en-ID"/>
        </a:p>
      </dgm:t>
    </dgm:pt>
    <dgm:pt modelId="{9BC056F4-2EDE-4B1D-8F47-5C2D1D36EB13}">
      <dgm:prSet phldrT="[Text]"/>
      <dgm:spPr/>
      <dgm:t>
        <a:bodyPr/>
        <a:lstStyle/>
        <a:p>
          <a:r>
            <a:rPr lang="en-ID" dirty="0" err="1"/>
            <a:t>hukum</a:t>
          </a:r>
          <a:r>
            <a:rPr lang="en-ID" dirty="0"/>
            <a:t> </a:t>
          </a:r>
          <a:r>
            <a:rPr lang="en-ID" dirty="0" err="1"/>
            <a:t>hendaknya</a:t>
          </a:r>
          <a:r>
            <a:rPr lang="en-ID" dirty="0"/>
            <a:t> </a:t>
          </a:r>
          <a:r>
            <a:rPr lang="en-ID" dirty="0" err="1"/>
            <a:t>mampu</a:t>
          </a:r>
          <a:r>
            <a:rPr lang="en-ID" dirty="0"/>
            <a:t> </a:t>
          </a:r>
          <a:r>
            <a:rPr lang="en-ID" dirty="0" err="1"/>
            <a:t>mengikuti</a:t>
          </a:r>
          <a:r>
            <a:rPr lang="en-ID" dirty="0"/>
            <a:t> </a:t>
          </a:r>
          <a:r>
            <a:rPr lang="en-ID" dirty="0" err="1"/>
            <a:t>perkembangan</a:t>
          </a:r>
          <a:r>
            <a:rPr lang="en-ID" dirty="0"/>
            <a:t> zaman, </a:t>
          </a:r>
          <a:r>
            <a:rPr lang="en-ID" dirty="0" err="1"/>
            <a:t>mampu</a:t>
          </a:r>
          <a:r>
            <a:rPr lang="en-ID" dirty="0"/>
            <a:t> </a:t>
          </a:r>
          <a:r>
            <a:rPr lang="en-ID" dirty="0" err="1"/>
            <a:t>menjawab</a:t>
          </a:r>
          <a:r>
            <a:rPr lang="en-ID" dirty="0"/>
            <a:t> </a:t>
          </a:r>
          <a:r>
            <a:rPr lang="en-ID" dirty="0" err="1"/>
            <a:t>perubahan</a:t>
          </a:r>
          <a:r>
            <a:rPr lang="en-ID" dirty="0"/>
            <a:t>.</a:t>
          </a:r>
        </a:p>
      </dgm:t>
    </dgm:pt>
    <dgm:pt modelId="{6B0F0DB9-C7A8-4D66-9361-0CA48F42432A}" type="parTrans" cxnId="{0F292A9B-70EB-47E1-A173-82E07EAE41CD}">
      <dgm:prSet/>
      <dgm:spPr/>
      <dgm:t>
        <a:bodyPr/>
        <a:lstStyle/>
        <a:p>
          <a:endParaRPr lang="en-ID"/>
        </a:p>
      </dgm:t>
    </dgm:pt>
    <dgm:pt modelId="{9A2D5D74-5091-4447-8D18-86D92855D476}" type="sibTrans" cxnId="{0F292A9B-70EB-47E1-A173-82E07EAE41CD}">
      <dgm:prSet/>
      <dgm:spPr/>
      <dgm:t>
        <a:bodyPr/>
        <a:lstStyle/>
        <a:p>
          <a:endParaRPr lang="en-ID"/>
        </a:p>
      </dgm:t>
    </dgm:pt>
    <dgm:pt modelId="{548089A6-5DD2-4944-9033-23AF9E738237}" type="pres">
      <dgm:prSet presAssocID="{B79BD971-1EFC-4DEC-A53F-2752685DE290}" presName="Name0" presStyleCnt="0">
        <dgm:presLayoutVars>
          <dgm:dir/>
          <dgm:resizeHandles val="exact"/>
        </dgm:presLayoutVars>
      </dgm:prSet>
      <dgm:spPr/>
    </dgm:pt>
    <dgm:pt modelId="{243DB331-1D4F-4F93-ADA9-30CF8D92AF32}" type="pres">
      <dgm:prSet presAssocID="{0E0B7390-76F7-485D-AE73-A3344762A1FD}" presName="node" presStyleLbl="node1" presStyleIdx="0" presStyleCnt="3">
        <dgm:presLayoutVars>
          <dgm:bulletEnabled val="1"/>
        </dgm:presLayoutVars>
      </dgm:prSet>
      <dgm:spPr/>
    </dgm:pt>
    <dgm:pt modelId="{9C3D8B34-413D-4129-8CE5-20A7316BC1E7}" type="pres">
      <dgm:prSet presAssocID="{29B7ED83-0169-409D-A7A7-E41C22B426F9}" presName="sibTrans" presStyleLbl="sibTrans2D1" presStyleIdx="0" presStyleCnt="3"/>
      <dgm:spPr/>
    </dgm:pt>
    <dgm:pt modelId="{0930DD6D-EEA6-4333-AC3A-CA57D398C0F9}" type="pres">
      <dgm:prSet presAssocID="{29B7ED83-0169-409D-A7A7-E41C22B426F9}" presName="connectorText" presStyleLbl="sibTrans2D1" presStyleIdx="0" presStyleCnt="3"/>
      <dgm:spPr/>
    </dgm:pt>
    <dgm:pt modelId="{C629E702-8AAE-46B0-B2F2-CACD7F08BEC2}" type="pres">
      <dgm:prSet presAssocID="{0CE05924-C541-4D02-B127-06D077DB7E2E}" presName="node" presStyleLbl="node1" presStyleIdx="1" presStyleCnt="3">
        <dgm:presLayoutVars>
          <dgm:bulletEnabled val="1"/>
        </dgm:presLayoutVars>
      </dgm:prSet>
      <dgm:spPr/>
    </dgm:pt>
    <dgm:pt modelId="{065645EF-6E54-434E-BD27-3674C2C36F22}" type="pres">
      <dgm:prSet presAssocID="{972948BC-3839-4856-BF24-C74152740A51}" presName="sibTrans" presStyleLbl="sibTrans2D1" presStyleIdx="1" presStyleCnt="3"/>
      <dgm:spPr/>
    </dgm:pt>
    <dgm:pt modelId="{BD393FEE-3A0A-4CC8-A836-DE5C67985F95}" type="pres">
      <dgm:prSet presAssocID="{972948BC-3839-4856-BF24-C74152740A51}" presName="connectorText" presStyleLbl="sibTrans2D1" presStyleIdx="1" presStyleCnt="3"/>
      <dgm:spPr/>
    </dgm:pt>
    <dgm:pt modelId="{37C57FD3-2ECA-43D5-A2F6-375147E23ADD}" type="pres">
      <dgm:prSet presAssocID="{9BC056F4-2EDE-4B1D-8F47-5C2D1D36EB13}" presName="node" presStyleLbl="node1" presStyleIdx="2" presStyleCnt="3">
        <dgm:presLayoutVars>
          <dgm:bulletEnabled val="1"/>
        </dgm:presLayoutVars>
      </dgm:prSet>
      <dgm:spPr/>
    </dgm:pt>
    <dgm:pt modelId="{E77510FA-DFC2-443D-A09D-42BF516FDDD0}" type="pres">
      <dgm:prSet presAssocID="{9A2D5D74-5091-4447-8D18-86D92855D476}" presName="sibTrans" presStyleLbl="sibTrans2D1" presStyleIdx="2" presStyleCnt="3"/>
      <dgm:spPr/>
    </dgm:pt>
    <dgm:pt modelId="{C959F1C5-411B-4C9C-A150-672A112A2685}" type="pres">
      <dgm:prSet presAssocID="{9A2D5D74-5091-4447-8D18-86D92855D476}" presName="connectorText" presStyleLbl="sibTrans2D1" presStyleIdx="2" presStyleCnt="3"/>
      <dgm:spPr/>
    </dgm:pt>
  </dgm:ptLst>
  <dgm:cxnLst>
    <dgm:cxn modelId="{A90F7E2B-7DD9-4CA6-A30E-D91D3C3043D2}" type="presOf" srcId="{0CE05924-C541-4D02-B127-06D077DB7E2E}" destId="{C629E702-8AAE-46B0-B2F2-CACD7F08BEC2}" srcOrd="0" destOrd="0" presId="urn:microsoft.com/office/officeart/2005/8/layout/cycle7"/>
    <dgm:cxn modelId="{8013C52D-86B9-4734-A4F5-6C8641727545}" type="presOf" srcId="{9A2D5D74-5091-4447-8D18-86D92855D476}" destId="{C959F1C5-411B-4C9C-A150-672A112A2685}" srcOrd="1" destOrd="0" presId="urn:microsoft.com/office/officeart/2005/8/layout/cycle7"/>
    <dgm:cxn modelId="{685A6731-9C02-48A8-8633-1DE6DF4EB40F}" type="presOf" srcId="{29B7ED83-0169-409D-A7A7-E41C22B426F9}" destId="{9C3D8B34-413D-4129-8CE5-20A7316BC1E7}" srcOrd="0" destOrd="0" presId="urn:microsoft.com/office/officeart/2005/8/layout/cycle7"/>
    <dgm:cxn modelId="{1ECB933F-CF2F-4625-8E95-AF3E4D19C30C}" type="presOf" srcId="{9A2D5D74-5091-4447-8D18-86D92855D476}" destId="{E77510FA-DFC2-443D-A09D-42BF516FDDD0}" srcOrd="0" destOrd="0" presId="urn:microsoft.com/office/officeart/2005/8/layout/cycle7"/>
    <dgm:cxn modelId="{39F0E96F-E19D-48C5-A2F5-04A84F731AD9}" type="presOf" srcId="{29B7ED83-0169-409D-A7A7-E41C22B426F9}" destId="{0930DD6D-EEA6-4333-AC3A-CA57D398C0F9}" srcOrd="1" destOrd="0" presId="urn:microsoft.com/office/officeart/2005/8/layout/cycle7"/>
    <dgm:cxn modelId="{0B383576-FFD1-411C-B5C6-DE0AE81A6A48}" srcId="{B79BD971-1EFC-4DEC-A53F-2752685DE290}" destId="{0CE05924-C541-4D02-B127-06D077DB7E2E}" srcOrd="1" destOrd="0" parTransId="{0417E95E-F1DC-4600-8E0A-06E16203B7E4}" sibTransId="{972948BC-3839-4856-BF24-C74152740A51}"/>
    <dgm:cxn modelId="{102F0B7D-E6BB-4042-A2BB-F4E3715C1B4F}" type="presOf" srcId="{972948BC-3839-4856-BF24-C74152740A51}" destId="{BD393FEE-3A0A-4CC8-A836-DE5C67985F95}" srcOrd="1" destOrd="0" presId="urn:microsoft.com/office/officeart/2005/8/layout/cycle7"/>
    <dgm:cxn modelId="{BD01AB97-8A17-47B2-92CD-F9DD21811CA8}" type="presOf" srcId="{0E0B7390-76F7-485D-AE73-A3344762A1FD}" destId="{243DB331-1D4F-4F93-ADA9-30CF8D92AF32}" srcOrd="0" destOrd="0" presId="urn:microsoft.com/office/officeart/2005/8/layout/cycle7"/>
    <dgm:cxn modelId="{0F292A9B-70EB-47E1-A173-82E07EAE41CD}" srcId="{B79BD971-1EFC-4DEC-A53F-2752685DE290}" destId="{9BC056F4-2EDE-4B1D-8F47-5C2D1D36EB13}" srcOrd="2" destOrd="0" parTransId="{6B0F0DB9-C7A8-4D66-9361-0CA48F42432A}" sibTransId="{9A2D5D74-5091-4447-8D18-86D92855D476}"/>
    <dgm:cxn modelId="{864390A6-DB86-4C40-BCE5-9DF195F57BCB}" type="presOf" srcId="{972948BC-3839-4856-BF24-C74152740A51}" destId="{065645EF-6E54-434E-BD27-3674C2C36F22}" srcOrd="0" destOrd="0" presId="urn:microsoft.com/office/officeart/2005/8/layout/cycle7"/>
    <dgm:cxn modelId="{1705DBC4-7482-4A12-88AE-12BDFAACF20D}" srcId="{B79BD971-1EFC-4DEC-A53F-2752685DE290}" destId="{0E0B7390-76F7-485D-AE73-A3344762A1FD}" srcOrd="0" destOrd="0" parTransId="{AA634A45-570C-427F-B435-C7FB911DAD05}" sibTransId="{29B7ED83-0169-409D-A7A7-E41C22B426F9}"/>
    <dgm:cxn modelId="{EECC46DB-301A-473C-B88A-1D3842817D6C}" type="presOf" srcId="{9BC056F4-2EDE-4B1D-8F47-5C2D1D36EB13}" destId="{37C57FD3-2ECA-43D5-A2F6-375147E23ADD}" srcOrd="0" destOrd="0" presId="urn:microsoft.com/office/officeart/2005/8/layout/cycle7"/>
    <dgm:cxn modelId="{9ECF11DE-C0D5-4404-B887-AF77FE7DE910}" type="presOf" srcId="{B79BD971-1EFC-4DEC-A53F-2752685DE290}" destId="{548089A6-5DD2-4944-9033-23AF9E738237}" srcOrd="0" destOrd="0" presId="urn:microsoft.com/office/officeart/2005/8/layout/cycle7"/>
    <dgm:cxn modelId="{46E95BEF-F4E0-4833-B426-AE1AEE1FD5E7}" type="presParOf" srcId="{548089A6-5DD2-4944-9033-23AF9E738237}" destId="{243DB331-1D4F-4F93-ADA9-30CF8D92AF32}" srcOrd="0" destOrd="0" presId="urn:microsoft.com/office/officeart/2005/8/layout/cycle7"/>
    <dgm:cxn modelId="{290C6DC9-AFBB-48FD-A282-D702CFEF764A}" type="presParOf" srcId="{548089A6-5DD2-4944-9033-23AF9E738237}" destId="{9C3D8B34-413D-4129-8CE5-20A7316BC1E7}" srcOrd="1" destOrd="0" presId="urn:microsoft.com/office/officeart/2005/8/layout/cycle7"/>
    <dgm:cxn modelId="{8755CDA3-DEA9-42D5-95F4-D8A2ABB9CC22}" type="presParOf" srcId="{9C3D8B34-413D-4129-8CE5-20A7316BC1E7}" destId="{0930DD6D-EEA6-4333-AC3A-CA57D398C0F9}" srcOrd="0" destOrd="0" presId="urn:microsoft.com/office/officeart/2005/8/layout/cycle7"/>
    <dgm:cxn modelId="{54557E42-75EA-4E70-8008-B1118A831196}" type="presParOf" srcId="{548089A6-5DD2-4944-9033-23AF9E738237}" destId="{C629E702-8AAE-46B0-B2F2-CACD7F08BEC2}" srcOrd="2" destOrd="0" presId="urn:microsoft.com/office/officeart/2005/8/layout/cycle7"/>
    <dgm:cxn modelId="{3F2E7E90-9052-4440-AE9F-BE55AC58CE1A}" type="presParOf" srcId="{548089A6-5DD2-4944-9033-23AF9E738237}" destId="{065645EF-6E54-434E-BD27-3674C2C36F22}" srcOrd="3" destOrd="0" presId="urn:microsoft.com/office/officeart/2005/8/layout/cycle7"/>
    <dgm:cxn modelId="{904C2440-A3F4-4B15-B29C-F89242E43DD7}" type="presParOf" srcId="{065645EF-6E54-434E-BD27-3674C2C36F22}" destId="{BD393FEE-3A0A-4CC8-A836-DE5C67985F95}" srcOrd="0" destOrd="0" presId="urn:microsoft.com/office/officeart/2005/8/layout/cycle7"/>
    <dgm:cxn modelId="{0141D3AA-C6F0-4117-BFEB-44A96242D17B}" type="presParOf" srcId="{548089A6-5DD2-4944-9033-23AF9E738237}" destId="{37C57FD3-2ECA-43D5-A2F6-375147E23ADD}" srcOrd="4" destOrd="0" presId="urn:microsoft.com/office/officeart/2005/8/layout/cycle7"/>
    <dgm:cxn modelId="{712FE9C6-D5BC-481E-B95D-4E3C83EA51B3}" type="presParOf" srcId="{548089A6-5DD2-4944-9033-23AF9E738237}" destId="{E77510FA-DFC2-443D-A09D-42BF516FDDD0}" srcOrd="5" destOrd="0" presId="urn:microsoft.com/office/officeart/2005/8/layout/cycle7"/>
    <dgm:cxn modelId="{38280B79-AB55-4864-A90F-699B2BDAD110}" type="presParOf" srcId="{E77510FA-DFC2-443D-A09D-42BF516FDDD0}" destId="{C959F1C5-411B-4C9C-A150-672A112A2685}"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8A4FC19-3975-4D36-A744-03A054B7EBE7}" type="doc">
      <dgm:prSet loTypeId="urn:microsoft.com/office/officeart/2008/layout/PictureStrips" loCatId="list" qsTypeId="urn:microsoft.com/office/officeart/2005/8/quickstyle/simple1" qsCatId="simple" csTypeId="urn:microsoft.com/office/officeart/2005/8/colors/colorful2" csCatId="colorful" phldr="1"/>
      <dgm:spPr/>
      <dgm:t>
        <a:bodyPr/>
        <a:lstStyle/>
        <a:p>
          <a:endParaRPr lang="en-ID"/>
        </a:p>
      </dgm:t>
    </dgm:pt>
    <dgm:pt modelId="{93DC6945-0F62-49B6-9CAF-F946F8A63D35}">
      <dgm:prSet phldrT="[Text]"/>
      <dgm:spPr/>
      <dgm:t>
        <a:bodyPr/>
        <a:lstStyle/>
        <a:p>
          <a:r>
            <a:rPr lang="en-ID" dirty="0"/>
            <a:t>Hukum </a:t>
          </a:r>
          <a:r>
            <a:rPr lang="en-ID" dirty="0" err="1"/>
            <a:t>progresif</a:t>
          </a:r>
          <a:r>
            <a:rPr lang="en-ID" dirty="0"/>
            <a:t> </a:t>
          </a:r>
          <a:r>
            <a:rPr lang="en-ID" dirty="0" err="1"/>
            <a:t>mendudukkan</a:t>
          </a:r>
          <a:r>
            <a:rPr lang="en-ID" dirty="0"/>
            <a:t> </a:t>
          </a:r>
          <a:r>
            <a:rPr lang="en-ID" dirty="0" err="1"/>
            <a:t>kepastian</a:t>
          </a:r>
          <a:r>
            <a:rPr lang="en-ID" dirty="0"/>
            <a:t>, </a:t>
          </a:r>
          <a:r>
            <a:rPr lang="en-ID" dirty="0" err="1"/>
            <a:t>keadilan</a:t>
          </a:r>
          <a:r>
            <a:rPr lang="en-ID" dirty="0"/>
            <a:t> dan </a:t>
          </a:r>
          <a:r>
            <a:rPr lang="en-ID" dirty="0" err="1"/>
            <a:t>kemanfaatan</a:t>
          </a:r>
          <a:r>
            <a:rPr lang="en-ID" dirty="0"/>
            <a:t> </a:t>
          </a:r>
          <a:r>
            <a:rPr lang="en-ID" dirty="0" err="1"/>
            <a:t>dalam</a:t>
          </a:r>
          <a:r>
            <a:rPr lang="en-ID" dirty="0"/>
            <a:t> </a:t>
          </a:r>
          <a:r>
            <a:rPr lang="en-ID" dirty="0" err="1"/>
            <a:t>satu</a:t>
          </a:r>
          <a:r>
            <a:rPr lang="en-ID" dirty="0"/>
            <a:t> garis.</a:t>
          </a:r>
        </a:p>
      </dgm:t>
    </dgm:pt>
    <dgm:pt modelId="{5AC82E86-287F-4F0C-8A07-9FD08E14B8A7}" type="parTrans" cxnId="{78570E98-0A50-41C2-A21C-50D9D9D5E17F}">
      <dgm:prSet/>
      <dgm:spPr/>
      <dgm:t>
        <a:bodyPr/>
        <a:lstStyle/>
        <a:p>
          <a:endParaRPr lang="en-ID"/>
        </a:p>
      </dgm:t>
    </dgm:pt>
    <dgm:pt modelId="{1CF622CF-3C0D-42F2-8B70-3D754CD8C8B6}" type="sibTrans" cxnId="{78570E98-0A50-41C2-A21C-50D9D9D5E17F}">
      <dgm:prSet/>
      <dgm:spPr/>
      <dgm:t>
        <a:bodyPr/>
        <a:lstStyle/>
        <a:p>
          <a:endParaRPr lang="en-ID"/>
        </a:p>
      </dgm:t>
    </dgm:pt>
    <dgm:pt modelId="{28CAF1A9-2ECA-4DDE-81E4-2E48C50433DF}">
      <dgm:prSet phldrT="[Text]"/>
      <dgm:spPr/>
      <dgm:t>
        <a:bodyPr/>
        <a:lstStyle/>
        <a:p>
          <a:r>
            <a:rPr lang="nn-NO" dirty="0"/>
            <a:t>Hukum progresif bukan hanya taat pada formal prosedural birokratis tetapi juga material-substantif.</a:t>
          </a:r>
          <a:endParaRPr lang="en-ID" dirty="0"/>
        </a:p>
      </dgm:t>
    </dgm:pt>
    <dgm:pt modelId="{DD73C2DF-556A-4745-B8FF-1C567C8A280D}" type="parTrans" cxnId="{5BEE9690-2E10-4038-96FF-B6C518635AF6}">
      <dgm:prSet/>
      <dgm:spPr/>
      <dgm:t>
        <a:bodyPr/>
        <a:lstStyle/>
        <a:p>
          <a:endParaRPr lang="en-ID"/>
        </a:p>
      </dgm:t>
    </dgm:pt>
    <dgm:pt modelId="{338B1744-BC40-41CD-8CCD-5A4F455DA1AA}" type="sibTrans" cxnId="{5BEE9690-2E10-4038-96FF-B6C518635AF6}">
      <dgm:prSet/>
      <dgm:spPr/>
      <dgm:t>
        <a:bodyPr/>
        <a:lstStyle/>
        <a:p>
          <a:endParaRPr lang="en-ID"/>
        </a:p>
      </dgm:t>
    </dgm:pt>
    <dgm:pt modelId="{202CF61D-B8B9-4CF6-AA2C-3AC45F327EEA}">
      <dgm:prSet phldrT="[Text]"/>
      <dgm:spPr/>
      <dgm:t>
        <a:bodyPr/>
        <a:lstStyle/>
        <a:p>
          <a:r>
            <a:rPr lang="en-ID" dirty="0" err="1"/>
            <a:t>Karakter</a:t>
          </a:r>
          <a:r>
            <a:rPr lang="en-ID" dirty="0"/>
            <a:t> </a:t>
          </a:r>
          <a:r>
            <a:rPr lang="en-ID" dirty="0" err="1"/>
            <a:t>hukum</a:t>
          </a:r>
          <a:r>
            <a:rPr lang="en-ID" dirty="0"/>
            <a:t> </a:t>
          </a:r>
          <a:r>
            <a:rPr lang="en-ID" dirty="0" err="1"/>
            <a:t>progresif</a:t>
          </a:r>
          <a:r>
            <a:rPr lang="en-ID" dirty="0"/>
            <a:t> yang </a:t>
          </a:r>
          <a:r>
            <a:rPr lang="en-ID" dirty="0" err="1"/>
            <a:t>berpegang</a:t>
          </a:r>
          <a:r>
            <a:rPr lang="en-ID" dirty="0"/>
            <a:t> </a:t>
          </a:r>
          <a:r>
            <a:rPr lang="en-ID" dirty="0" err="1"/>
            <a:t>teguh</a:t>
          </a:r>
          <a:r>
            <a:rPr lang="en-ID" dirty="0"/>
            <a:t> pada </a:t>
          </a:r>
          <a:r>
            <a:rPr lang="en-ID" dirty="0" err="1"/>
            <a:t>hati</a:t>
          </a:r>
          <a:r>
            <a:rPr lang="en-ID" dirty="0"/>
            <a:t> </a:t>
          </a:r>
          <a:r>
            <a:rPr lang="en-ID" dirty="0" err="1"/>
            <a:t>nurani</a:t>
          </a:r>
          <a:r>
            <a:rPr lang="en-ID" dirty="0"/>
            <a:t> dan </a:t>
          </a:r>
          <a:r>
            <a:rPr lang="en-ID" dirty="0" err="1"/>
            <a:t>menolak</a:t>
          </a:r>
          <a:r>
            <a:rPr lang="en-ID" dirty="0"/>
            <a:t> hamba </a:t>
          </a:r>
          <a:r>
            <a:rPr lang="en-ID" dirty="0" err="1"/>
            <a:t>materi</a:t>
          </a:r>
          <a:r>
            <a:rPr lang="en-ID" dirty="0"/>
            <a:t>.</a:t>
          </a:r>
        </a:p>
      </dgm:t>
    </dgm:pt>
    <dgm:pt modelId="{1451DBB9-303E-476E-86A6-BB17F0CD3B21}" type="parTrans" cxnId="{ABE5424E-ED2F-4AD4-AF4E-650832E80B43}">
      <dgm:prSet/>
      <dgm:spPr/>
      <dgm:t>
        <a:bodyPr/>
        <a:lstStyle/>
        <a:p>
          <a:endParaRPr lang="en-ID"/>
        </a:p>
      </dgm:t>
    </dgm:pt>
    <dgm:pt modelId="{F74B9397-CE52-467C-9291-487CC4F74970}" type="sibTrans" cxnId="{ABE5424E-ED2F-4AD4-AF4E-650832E80B43}">
      <dgm:prSet/>
      <dgm:spPr/>
      <dgm:t>
        <a:bodyPr/>
        <a:lstStyle/>
        <a:p>
          <a:endParaRPr lang="en-ID"/>
        </a:p>
      </dgm:t>
    </dgm:pt>
    <dgm:pt modelId="{71524405-BCCA-4F83-A9B0-ADD738EDCFAB}" type="pres">
      <dgm:prSet presAssocID="{08A4FC19-3975-4D36-A744-03A054B7EBE7}" presName="Name0" presStyleCnt="0">
        <dgm:presLayoutVars>
          <dgm:dir/>
          <dgm:resizeHandles val="exact"/>
        </dgm:presLayoutVars>
      </dgm:prSet>
      <dgm:spPr/>
    </dgm:pt>
    <dgm:pt modelId="{42B8BFCB-519B-4FC3-8693-7E9D16A81757}" type="pres">
      <dgm:prSet presAssocID="{93DC6945-0F62-49B6-9CAF-F946F8A63D35}" presName="composite" presStyleCnt="0"/>
      <dgm:spPr/>
    </dgm:pt>
    <dgm:pt modelId="{C72AEFD6-2BB5-473C-8A29-FD04F0804506}" type="pres">
      <dgm:prSet presAssocID="{93DC6945-0F62-49B6-9CAF-F946F8A63D35}" presName="rect1" presStyleLbl="trAlignAcc1" presStyleIdx="0" presStyleCnt="3">
        <dgm:presLayoutVars>
          <dgm:bulletEnabled val="1"/>
        </dgm:presLayoutVars>
      </dgm:prSet>
      <dgm:spPr/>
    </dgm:pt>
    <dgm:pt modelId="{B76AB1BB-6756-4415-89C0-488B99707352}" type="pres">
      <dgm:prSet presAssocID="{93DC6945-0F62-49B6-9CAF-F946F8A63D35}" presName="rect2" presStyleLbl="fgImgPlace1" presStyleIdx="0" presStyleCnt="3"/>
      <dgm:spPr/>
    </dgm:pt>
    <dgm:pt modelId="{285F4C81-1201-434A-A9CA-4433942EAE8A}" type="pres">
      <dgm:prSet presAssocID="{1CF622CF-3C0D-42F2-8B70-3D754CD8C8B6}" presName="sibTrans" presStyleCnt="0"/>
      <dgm:spPr/>
    </dgm:pt>
    <dgm:pt modelId="{24CC9927-7962-4A6E-A9A5-7219C839A4E9}" type="pres">
      <dgm:prSet presAssocID="{28CAF1A9-2ECA-4DDE-81E4-2E48C50433DF}" presName="composite" presStyleCnt="0"/>
      <dgm:spPr/>
    </dgm:pt>
    <dgm:pt modelId="{8D0C10C2-D5DC-4EE9-AE7A-804F2FB14FE5}" type="pres">
      <dgm:prSet presAssocID="{28CAF1A9-2ECA-4DDE-81E4-2E48C50433DF}" presName="rect1" presStyleLbl="trAlignAcc1" presStyleIdx="1" presStyleCnt="3">
        <dgm:presLayoutVars>
          <dgm:bulletEnabled val="1"/>
        </dgm:presLayoutVars>
      </dgm:prSet>
      <dgm:spPr/>
    </dgm:pt>
    <dgm:pt modelId="{8B4C050E-583D-4981-A9AD-958CAD7A0ED2}" type="pres">
      <dgm:prSet presAssocID="{28CAF1A9-2ECA-4DDE-81E4-2E48C50433DF}" presName="rect2" presStyleLbl="fgImgPlace1" presStyleIdx="1" presStyleCnt="3"/>
      <dgm:spPr/>
    </dgm:pt>
    <dgm:pt modelId="{DD05049B-DA29-4A99-A37D-7CBB8BA257A1}" type="pres">
      <dgm:prSet presAssocID="{338B1744-BC40-41CD-8CCD-5A4F455DA1AA}" presName="sibTrans" presStyleCnt="0"/>
      <dgm:spPr/>
    </dgm:pt>
    <dgm:pt modelId="{086AF00E-58EE-4BF5-8E40-2128A00BA984}" type="pres">
      <dgm:prSet presAssocID="{202CF61D-B8B9-4CF6-AA2C-3AC45F327EEA}" presName="composite" presStyleCnt="0"/>
      <dgm:spPr/>
    </dgm:pt>
    <dgm:pt modelId="{BAE5DAC8-2B94-43E5-A27A-4D6982BDFE0D}" type="pres">
      <dgm:prSet presAssocID="{202CF61D-B8B9-4CF6-AA2C-3AC45F327EEA}" presName="rect1" presStyleLbl="trAlignAcc1" presStyleIdx="2" presStyleCnt="3">
        <dgm:presLayoutVars>
          <dgm:bulletEnabled val="1"/>
        </dgm:presLayoutVars>
      </dgm:prSet>
      <dgm:spPr/>
    </dgm:pt>
    <dgm:pt modelId="{7860B950-9CA1-4B8D-9C13-8C1934713A14}" type="pres">
      <dgm:prSet presAssocID="{202CF61D-B8B9-4CF6-AA2C-3AC45F327EEA}" presName="rect2" presStyleLbl="fgImgPlace1" presStyleIdx="2" presStyleCnt="3"/>
      <dgm:spPr/>
    </dgm:pt>
  </dgm:ptLst>
  <dgm:cxnLst>
    <dgm:cxn modelId="{9FD74361-A04D-4F7D-BA46-A29B2C9BD398}" type="presOf" srcId="{08A4FC19-3975-4D36-A744-03A054B7EBE7}" destId="{71524405-BCCA-4F83-A9B0-ADD738EDCFAB}" srcOrd="0" destOrd="0" presId="urn:microsoft.com/office/officeart/2008/layout/PictureStrips"/>
    <dgm:cxn modelId="{ABE5424E-ED2F-4AD4-AF4E-650832E80B43}" srcId="{08A4FC19-3975-4D36-A744-03A054B7EBE7}" destId="{202CF61D-B8B9-4CF6-AA2C-3AC45F327EEA}" srcOrd="2" destOrd="0" parTransId="{1451DBB9-303E-476E-86A6-BB17F0CD3B21}" sibTransId="{F74B9397-CE52-467C-9291-487CC4F74970}"/>
    <dgm:cxn modelId="{5BEE9690-2E10-4038-96FF-B6C518635AF6}" srcId="{08A4FC19-3975-4D36-A744-03A054B7EBE7}" destId="{28CAF1A9-2ECA-4DDE-81E4-2E48C50433DF}" srcOrd="1" destOrd="0" parTransId="{DD73C2DF-556A-4745-B8FF-1C567C8A280D}" sibTransId="{338B1744-BC40-41CD-8CCD-5A4F455DA1AA}"/>
    <dgm:cxn modelId="{78570E98-0A50-41C2-A21C-50D9D9D5E17F}" srcId="{08A4FC19-3975-4D36-A744-03A054B7EBE7}" destId="{93DC6945-0F62-49B6-9CAF-F946F8A63D35}" srcOrd="0" destOrd="0" parTransId="{5AC82E86-287F-4F0C-8A07-9FD08E14B8A7}" sibTransId="{1CF622CF-3C0D-42F2-8B70-3D754CD8C8B6}"/>
    <dgm:cxn modelId="{A33314B2-8428-46EA-8949-B476403B8D61}" type="presOf" srcId="{202CF61D-B8B9-4CF6-AA2C-3AC45F327EEA}" destId="{BAE5DAC8-2B94-43E5-A27A-4D6982BDFE0D}" srcOrd="0" destOrd="0" presId="urn:microsoft.com/office/officeart/2008/layout/PictureStrips"/>
    <dgm:cxn modelId="{08E34DC7-F165-45BD-B8AA-504FF9E99DE0}" type="presOf" srcId="{28CAF1A9-2ECA-4DDE-81E4-2E48C50433DF}" destId="{8D0C10C2-D5DC-4EE9-AE7A-804F2FB14FE5}" srcOrd="0" destOrd="0" presId="urn:microsoft.com/office/officeart/2008/layout/PictureStrips"/>
    <dgm:cxn modelId="{5C7B9BF3-76E0-4269-94C9-6495ABC762A1}" type="presOf" srcId="{93DC6945-0F62-49B6-9CAF-F946F8A63D35}" destId="{C72AEFD6-2BB5-473C-8A29-FD04F0804506}" srcOrd="0" destOrd="0" presId="urn:microsoft.com/office/officeart/2008/layout/PictureStrips"/>
    <dgm:cxn modelId="{3A309F18-7DB2-45F3-8ADB-1DCFD9BF9CEF}" type="presParOf" srcId="{71524405-BCCA-4F83-A9B0-ADD738EDCFAB}" destId="{42B8BFCB-519B-4FC3-8693-7E9D16A81757}" srcOrd="0" destOrd="0" presId="urn:microsoft.com/office/officeart/2008/layout/PictureStrips"/>
    <dgm:cxn modelId="{265FA76E-994E-4D74-AB99-ECF4D945F91D}" type="presParOf" srcId="{42B8BFCB-519B-4FC3-8693-7E9D16A81757}" destId="{C72AEFD6-2BB5-473C-8A29-FD04F0804506}" srcOrd="0" destOrd="0" presId="urn:microsoft.com/office/officeart/2008/layout/PictureStrips"/>
    <dgm:cxn modelId="{D62D685C-EB35-47F1-A05C-7A7EB0CA2E73}" type="presParOf" srcId="{42B8BFCB-519B-4FC3-8693-7E9D16A81757}" destId="{B76AB1BB-6756-4415-89C0-488B99707352}" srcOrd="1" destOrd="0" presId="urn:microsoft.com/office/officeart/2008/layout/PictureStrips"/>
    <dgm:cxn modelId="{E2B22F21-95D7-419F-BE61-A7A29790238D}" type="presParOf" srcId="{71524405-BCCA-4F83-A9B0-ADD738EDCFAB}" destId="{285F4C81-1201-434A-A9CA-4433942EAE8A}" srcOrd="1" destOrd="0" presId="urn:microsoft.com/office/officeart/2008/layout/PictureStrips"/>
    <dgm:cxn modelId="{C13386FC-3397-4F0C-8197-61B5AC1961C9}" type="presParOf" srcId="{71524405-BCCA-4F83-A9B0-ADD738EDCFAB}" destId="{24CC9927-7962-4A6E-A9A5-7219C839A4E9}" srcOrd="2" destOrd="0" presId="urn:microsoft.com/office/officeart/2008/layout/PictureStrips"/>
    <dgm:cxn modelId="{A620A2B4-3C56-4C43-99B5-5C54EBE63B64}" type="presParOf" srcId="{24CC9927-7962-4A6E-A9A5-7219C839A4E9}" destId="{8D0C10C2-D5DC-4EE9-AE7A-804F2FB14FE5}" srcOrd="0" destOrd="0" presId="urn:microsoft.com/office/officeart/2008/layout/PictureStrips"/>
    <dgm:cxn modelId="{4CAA8957-47DF-4E1C-B076-FAAC2D1FF6AF}" type="presParOf" srcId="{24CC9927-7962-4A6E-A9A5-7219C839A4E9}" destId="{8B4C050E-583D-4981-A9AD-958CAD7A0ED2}" srcOrd="1" destOrd="0" presId="urn:microsoft.com/office/officeart/2008/layout/PictureStrips"/>
    <dgm:cxn modelId="{CE4433F0-899B-46A7-B300-EF153483E012}" type="presParOf" srcId="{71524405-BCCA-4F83-A9B0-ADD738EDCFAB}" destId="{DD05049B-DA29-4A99-A37D-7CBB8BA257A1}" srcOrd="3" destOrd="0" presId="urn:microsoft.com/office/officeart/2008/layout/PictureStrips"/>
    <dgm:cxn modelId="{8A98731C-393A-4F53-96BE-1B8BB6E18213}" type="presParOf" srcId="{71524405-BCCA-4F83-A9B0-ADD738EDCFAB}" destId="{086AF00E-58EE-4BF5-8E40-2128A00BA984}" srcOrd="4" destOrd="0" presId="urn:microsoft.com/office/officeart/2008/layout/PictureStrips"/>
    <dgm:cxn modelId="{7AF0D822-912A-4EC7-9C73-F8A7A7C6120E}" type="presParOf" srcId="{086AF00E-58EE-4BF5-8E40-2128A00BA984}" destId="{BAE5DAC8-2B94-43E5-A27A-4D6982BDFE0D}" srcOrd="0" destOrd="0" presId="urn:microsoft.com/office/officeart/2008/layout/PictureStrips"/>
    <dgm:cxn modelId="{65756ADA-1221-40EE-865F-1BDE665790F4}" type="presParOf" srcId="{086AF00E-58EE-4BF5-8E40-2128A00BA984}" destId="{7860B950-9CA1-4B8D-9C13-8C1934713A14}"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FE72C3-8135-4A2B-8835-9E7EB602A959}">
      <dsp:nvSpPr>
        <dsp:cNvPr id="0" name=""/>
        <dsp:cNvSpPr/>
      </dsp:nvSpPr>
      <dsp:spPr>
        <a:xfrm>
          <a:off x="1774071" y="3567"/>
          <a:ext cx="2679520" cy="1339760"/>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ID" sz="2800" kern="1200" dirty="0"/>
            <a:t>Masa </a:t>
          </a:r>
          <a:r>
            <a:rPr lang="en-ID" sz="2800" kern="1200" dirty="0" err="1"/>
            <a:t>Pra</a:t>
          </a:r>
          <a:r>
            <a:rPr lang="en-ID" sz="2800" kern="1200" dirty="0"/>
            <a:t> Socrates (</a:t>
          </a:r>
          <a:r>
            <a:rPr lang="en-ID" sz="2800" kern="1200" dirty="0" err="1"/>
            <a:t>sekitar</a:t>
          </a:r>
          <a:r>
            <a:rPr lang="en-ID" sz="2800" kern="1200" dirty="0"/>
            <a:t> 500 </a:t>
          </a:r>
          <a:r>
            <a:rPr lang="en-ID" sz="2800" kern="1200" dirty="0" err="1"/>
            <a:t>tahun</a:t>
          </a:r>
          <a:r>
            <a:rPr lang="en-ID" sz="2800" kern="1200" dirty="0"/>
            <a:t> SM)</a:t>
          </a:r>
        </a:p>
      </dsp:txBody>
      <dsp:txXfrm>
        <a:off x="1813311" y="42807"/>
        <a:ext cx="2601040" cy="1261280"/>
      </dsp:txXfrm>
    </dsp:sp>
    <dsp:sp modelId="{3837F276-567C-433A-9871-86F4F15EDEE1}">
      <dsp:nvSpPr>
        <dsp:cNvPr id="0" name=""/>
        <dsp:cNvSpPr/>
      </dsp:nvSpPr>
      <dsp:spPr>
        <a:xfrm>
          <a:off x="2042023" y="1343327"/>
          <a:ext cx="267952" cy="1004820"/>
        </a:xfrm>
        <a:custGeom>
          <a:avLst/>
          <a:gdLst/>
          <a:ahLst/>
          <a:cxnLst/>
          <a:rect l="0" t="0" r="0" b="0"/>
          <a:pathLst>
            <a:path>
              <a:moveTo>
                <a:pt x="0" y="0"/>
              </a:moveTo>
              <a:lnTo>
                <a:pt x="0" y="1004820"/>
              </a:lnTo>
              <a:lnTo>
                <a:pt x="267952" y="100482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6D8741A-8310-4610-AEE4-6530729DBA90}">
      <dsp:nvSpPr>
        <dsp:cNvPr id="0" name=""/>
        <dsp:cNvSpPr/>
      </dsp:nvSpPr>
      <dsp:spPr>
        <a:xfrm>
          <a:off x="2309975" y="1678267"/>
          <a:ext cx="2143616" cy="1339760"/>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ID" sz="1400" kern="1200" dirty="0" err="1"/>
            <a:t>Perhatian</a:t>
          </a:r>
          <a:r>
            <a:rPr lang="en-ID" sz="1400" kern="1200" dirty="0"/>
            <a:t> </a:t>
          </a:r>
          <a:r>
            <a:rPr lang="en-ID" sz="1400" kern="1200" dirty="0" err="1"/>
            <a:t>utama</a:t>
          </a:r>
          <a:r>
            <a:rPr lang="en-ID" sz="1400" kern="1200" dirty="0"/>
            <a:t> para </a:t>
          </a:r>
          <a:r>
            <a:rPr lang="en-ID" sz="1400" kern="1200" dirty="0" err="1"/>
            <a:t>filusuf</a:t>
          </a:r>
          <a:r>
            <a:rPr lang="en-ID" sz="1400" kern="1200" dirty="0"/>
            <a:t> pada masa </a:t>
          </a:r>
          <a:r>
            <a:rPr lang="en-ID" sz="1400" kern="1200" dirty="0" err="1"/>
            <a:t>ini</a:t>
          </a:r>
          <a:r>
            <a:rPr lang="en-ID" sz="1400" kern="1200" dirty="0"/>
            <a:t> </a:t>
          </a:r>
          <a:r>
            <a:rPr lang="en-ID" sz="1400" kern="1200" dirty="0" err="1"/>
            <a:t>adalah</a:t>
          </a:r>
          <a:r>
            <a:rPr lang="en-ID" sz="1400" kern="1200" dirty="0"/>
            <a:t> </a:t>
          </a:r>
          <a:r>
            <a:rPr lang="en-ID" sz="1400" kern="1200" dirty="0" err="1"/>
            <a:t>alam</a:t>
          </a:r>
          <a:r>
            <a:rPr lang="en-ID" sz="1400" kern="1200" dirty="0"/>
            <a:t> </a:t>
          </a:r>
          <a:r>
            <a:rPr lang="en-ID" sz="1400" kern="1200" dirty="0" err="1"/>
            <a:t>semesta</a:t>
          </a:r>
          <a:r>
            <a:rPr lang="en-ID" sz="1400" kern="1200" dirty="0"/>
            <a:t>, </a:t>
          </a:r>
          <a:r>
            <a:rPr lang="en-ID" sz="1400" kern="1200" dirty="0" err="1"/>
            <a:t>yaitu</a:t>
          </a:r>
          <a:r>
            <a:rPr lang="en-ID" sz="1400" kern="1200" dirty="0"/>
            <a:t> </a:t>
          </a:r>
          <a:r>
            <a:rPr lang="en-ID" sz="1400" kern="1200" dirty="0" err="1"/>
            <a:t>bagaimana</a:t>
          </a:r>
          <a:r>
            <a:rPr lang="en-ID" sz="1400" kern="1200" dirty="0"/>
            <a:t> </a:t>
          </a:r>
          <a:r>
            <a:rPr lang="en-ID" sz="1400" kern="1200" dirty="0" err="1"/>
            <a:t>terjadinya</a:t>
          </a:r>
          <a:r>
            <a:rPr lang="en-ID" sz="1400" kern="1200" dirty="0"/>
            <a:t> </a:t>
          </a:r>
          <a:r>
            <a:rPr lang="en-ID" sz="1400" kern="1200" dirty="0" err="1"/>
            <a:t>alam</a:t>
          </a:r>
          <a:r>
            <a:rPr lang="en-ID" sz="1400" kern="1200" dirty="0"/>
            <a:t> </a:t>
          </a:r>
          <a:r>
            <a:rPr lang="en-ID" sz="1400" kern="1200" dirty="0" err="1"/>
            <a:t>ini</a:t>
          </a:r>
          <a:r>
            <a:rPr lang="en-ID" sz="1400" kern="1200" dirty="0"/>
            <a:t>.</a:t>
          </a:r>
        </a:p>
      </dsp:txBody>
      <dsp:txXfrm>
        <a:off x="2349215" y="1717507"/>
        <a:ext cx="2065136" cy="1261280"/>
      </dsp:txXfrm>
    </dsp:sp>
    <dsp:sp modelId="{EEDEFC36-F9E8-4A7D-9F00-3059B1CC2178}">
      <dsp:nvSpPr>
        <dsp:cNvPr id="0" name=""/>
        <dsp:cNvSpPr/>
      </dsp:nvSpPr>
      <dsp:spPr>
        <a:xfrm>
          <a:off x="2042023" y="1343327"/>
          <a:ext cx="267952" cy="2679520"/>
        </a:xfrm>
        <a:custGeom>
          <a:avLst/>
          <a:gdLst/>
          <a:ahLst/>
          <a:cxnLst/>
          <a:rect l="0" t="0" r="0" b="0"/>
          <a:pathLst>
            <a:path>
              <a:moveTo>
                <a:pt x="0" y="0"/>
              </a:moveTo>
              <a:lnTo>
                <a:pt x="0" y="2679520"/>
              </a:lnTo>
              <a:lnTo>
                <a:pt x="267952" y="267952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DA2C275-674C-421D-989D-98325BE1D90E}">
      <dsp:nvSpPr>
        <dsp:cNvPr id="0" name=""/>
        <dsp:cNvSpPr/>
      </dsp:nvSpPr>
      <dsp:spPr>
        <a:xfrm>
          <a:off x="2309975" y="3352968"/>
          <a:ext cx="2143616" cy="1339760"/>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ID" sz="1400" kern="1200" dirty="0"/>
            <a:t>Hukum di </a:t>
          </a:r>
          <a:r>
            <a:rPr lang="en-ID" sz="1400" kern="1200" dirty="0" err="1"/>
            <a:t>pandang</a:t>
          </a:r>
          <a:r>
            <a:rPr lang="en-ID" sz="1400" kern="1200" dirty="0"/>
            <a:t> </a:t>
          </a:r>
          <a:r>
            <a:rPr lang="en-ID" sz="1400" kern="1200" dirty="0" err="1"/>
            <a:t>sebagai</a:t>
          </a:r>
          <a:r>
            <a:rPr lang="en-ID" sz="1400" kern="1200" dirty="0"/>
            <a:t> </a:t>
          </a:r>
          <a:r>
            <a:rPr lang="en-ID" sz="1400" kern="1200" dirty="0" err="1"/>
            <a:t>keharusan</a:t>
          </a:r>
          <a:r>
            <a:rPr lang="en-ID" sz="1400" kern="1200" dirty="0"/>
            <a:t> </a:t>
          </a:r>
          <a:r>
            <a:rPr lang="en-ID" sz="1400" kern="1200" dirty="0" err="1"/>
            <a:t>alamiah</a:t>
          </a:r>
          <a:r>
            <a:rPr lang="en-ID" sz="1400" kern="1200" dirty="0"/>
            <a:t> </a:t>
          </a:r>
          <a:r>
            <a:rPr lang="en-ID" sz="1400" kern="1200" dirty="0" err="1"/>
            <a:t>baik</a:t>
          </a:r>
          <a:r>
            <a:rPr lang="en-ID" sz="1400" kern="1200" dirty="0"/>
            <a:t> </a:t>
          </a:r>
          <a:r>
            <a:rPr lang="en-ID" sz="1400" kern="1200" dirty="0" err="1"/>
            <a:t>semesta</a:t>
          </a:r>
          <a:r>
            <a:rPr lang="en-ID" sz="1400" kern="1200" dirty="0"/>
            <a:t> </a:t>
          </a:r>
          <a:r>
            <a:rPr lang="en-ID" sz="1400" kern="1200" dirty="0" err="1"/>
            <a:t>alam</a:t>
          </a:r>
          <a:r>
            <a:rPr lang="en-ID" sz="1400" kern="1200" dirty="0"/>
            <a:t> </a:t>
          </a:r>
          <a:r>
            <a:rPr lang="en-ID" sz="1400" kern="1200" dirty="0" err="1"/>
            <a:t>maupun</a:t>
          </a:r>
          <a:r>
            <a:rPr lang="en-ID" sz="1400" kern="1200" dirty="0"/>
            <a:t> </a:t>
          </a:r>
          <a:r>
            <a:rPr lang="en-ID" sz="1400" kern="1200" dirty="0" err="1"/>
            <a:t>manusia</a:t>
          </a:r>
          <a:r>
            <a:rPr lang="en-ID" sz="1400" kern="1200" dirty="0"/>
            <a:t>, </a:t>
          </a:r>
          <a:r>
            <a:rPr lang="en-ID" sz="1400" kern="1200" dirty="0" err="1"/>
            <a:t>contoh</a:t>
          </a:r>
          <a:r>
            <a:rPr lang="en-ID" sz="1400" kern="1200" dirty="0"/>
            <a:t> </a:t>
          </a:r>
          <a:r>
            <a:rPr lang="en-ID" sz="1400" kern="1200" dirty="0" err="1"/>
            <a:t>laki-laki</a:t>
          </a:r>
          <a:r>
            <a:rPr lang="en-ID" sz="1400" kern="1200" dirty="0"/>
            <a:t> </a:t>
          </a:r>
          <a:r>
            <a:rPr lang="en-ID" sz="1400" kern="1200" dirty="0" err="1"/>
            <a:t>berkuasa</a:t>
          </a:r>
          <a:r>
            <a:rPr lang="en-ID" sz="1400" kern="1200" dirty="0"/>
            <a:t>, </a:t>
          </a:r>
          <a:r>
            <a:rPr lang="en-ID" sz="1400" kern="1200" dirty="0" err="1"/>
            <a:t>budak</a:t>
          </a:r>
          <a:r>
            <a:rPr lang="en-ID" sz="1400" kern="1200" dirty="0"/>
            <a:t> </a:t>
          </a:r>
          <a:r>
            <a:rPr lang="en-ID" sz="1400" kern="1200" dirty="0" err="1"/>
            <a:t>adalah</a:t>
          </a:r>
          <a:r>
            <a:rPr lang="en-ID" sz="1400" kern="1200" dirty="0"/>
            <a:t> </a:t>
          </a:r>
          <a:r>
            <a:rPr lang="en-ID" sz="1400" kern="1200" dirty="0" err="1"/>
            <a:t>budak</a:t>
          </a:r>
          <a:r>
            <a:rPr lang="en-ID" sz="1400" kern="1200" dirty="0"/>
            <a:t>, dan </a:t>
          </a:r>
          <a:r>
            <a:rPr lang="en-ID" sz="1400" kern="1200" dirty="0" err="1"/>
            <a:t>sebagainya</a:t>
          </a:r>
          <a:r>
            <a:rPr lang="en-ID" sz="1400" kern="1200" dirty="0"/>
            <a:t>.</a:t>
          </a:r>
        </a:p>
      </dsp:txBody>
      <dsp:txXfrm>
        <a:off x="2349215" y="3392208"/>
        <a:ext cx="2065136" cy="1261280"/>
      </dsp:txXfrm>
    </dsp:sp>
    <dsp:sp modelId="{263190D3-9537-4A38-8CFB-603E87B75BE1}">
      <dsp:nvSpPr>
        <dsp:cNvPr id="0" name=""/>
        <dsp:cNvSpPr/>
      </dsp:nvSpPr>
      <dsp:spPr>
        <a:xfrm>
          <a:off x="5123472" y="3567"/>
          <a:ext cx="2679520" cy="1339760"/>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ID" sz="2800" kern="1200" dirty="0"/>
            <a:t>Aristoteles (384-322 SM)</a:t>
          </a:r>
        </a:p>
      </dsp:txBody>
      <dsp:txXfrm>
        <a:off x="5162712" y="42807"/>
        <a:ext cx="2601040" cy="1261280"/>
      </dsp:txXfrm>
    </dsp:sp>
    <dsp:sp modelId="{6EC91A03-4919-4DF7-9FF4-DDE53C5840E7}">
      <dsp:nvSpPr>
        <dsp:cNvPr id="0" name=""/>
        <dsp:cNvSpPr/>
      </dsp:nvSpPr>
      <dsp:spPr>
        <a:xfrm>
          <a:off x="5391424" y="1343327"/>
          <a:ext cx="267952" cy="1004820"/>
        </a:xfrm>
        <a:custGeom>
          <a:avLst/>
          <a:gdLst/>
          <a:ahLst/>
          <a:cxnLst/>
          <a:rect l="0" t="0" r="0" b="0"/>
          <a:pathLst>
            <a:path>
              <a:moveTo>
                <a:pt x="0" y="0"/>
              </a:moveTo>
              <a:lnTo>
                <a:pt x="0" y="1004820"/>
              </a:lnTo>
              <a:lnTo>
                <a:pt x="267952" y="1004820"/>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88196D5-079E-4B75-AE25-38AB4DA31684}">
      <dsp:nvSpPr>
        <dsp:cNvPr id="0" name=""/>
        <dsp:cNvSpPr/>
      </dsp:nvSpPr>
      <dsp:spPr>
        <a:xfrm>
          <a:off x="5659376" y="1678267"/>
          <a:ext cx="2143616" cy="1339760"/>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17780" rIns="26670" bIns="17780" numCol="1" spcCol="1270" anchor="ctr" anchorCtr="0">
          <a:noAutofit/>
        </a:bodyPr>
        <a:lstStyle/>
        <a:p>
          <a:pPr marL="0" lvl="0" indent="0" algn="ctr" defTabSz="622300">
            <a:lnSpc>
              <a:spcPct val="90000"/>
            </a:lnSpc>
            <a:spcBef>
              <a:spcPct val="0"/>
            </a:spcBef>
            <a:spcAft>
              <a:spcPct val="35000"/>
            </a:spcAft>
            <a:buNone/>
          </a:pPr>
          <a:r>
            <a:rPr lang="en-ID" sz="1400" kern="1200" dirty="0"/>
            <a:t>Hukum yang </a:t>
          </a:r>
          <a:r>
            <a:rPr lang="en-ID" sz="1400" kern="1200" dirty="0" err="1"/>
            <a:t>harus</a:t>
          </a:r>
          <a:r>
            <a:rPr lang="en-ID" sz="1400" kern="1200" dirty="0"/>
            <a:t> </a:t>
          </a:r>
          <a:r>
            <a:rPr lang="en-ID" sz="1400" kern="1200" dirty="0" err="1"/>
            <a:t>ditaati</a:t>
          </a:r>
          <a:r>
            <a:rPr lang="en-ID" sz="1400" kern="1200" dirty="0"/>
            <a:t> demi </a:t>
          </a:r>
          <a:r>
            <a:rPr lang="en-ID" sz="1400" kern="1200" dirty="0" err="1"/>
            <a:t>keadilan</a:t>
          </a:r>
          <a:r>
            <a:rPr lang="en-ID" sz="1400" kern="1200" dirty="0"/>
            <a:t> di </a:t>
          </a:r>
          <a:r>
            <a:rPr lang="en-ID" sz="1400" kern="1200" dirty="0" err="1"/>
            <a:t>bagi</a:t>
          </a:r>
          <a:r>
            <a:rPr lang="en-ID" sz="1400" kern="1200" dirty="0"/>
            <a:t> </a:t>
          </a:r>
          <a:r>
            <a:rPr lang="en-ID" sz="1400" kern="1200" dirty="0" err="1"/>
            <a:t>dalam</a:t>
          </a:r>
          <a:r>
            <a:rPr lang="en-ID" sz="1400" kern="1200" dirty="0"/>
            <a:t> </a:t>
          </a:r>
          <a:r>
            <a:rPr lang="en-ID" sz="1400" kern="1200" dirty="0" err="1"/>
            <a:t>hukum</a:t>
          </a:r>
          <a:r>
            <a:rPr lang="en-ID" sz="1400" kern="1200" dirty="0"/>
            <a:t> </a:t>
          </a:r>
          <a:r>
            <a:rPr lang="en-ID" sz="1400" kern="1200" dirty="0" err="1"/>
            <a:t>alam</a:t>
          </a:r>
          <a:r>
            <a:rPr lang="en-ID" sz="1400" kern="1200" dirty="0"/>
            <a:t> dan </a:t>
          </a:r>
          <a:r>
            <a:rPr lang="en-ID" sz="1400" kern="1200" dirty="0" err="1"/>
            <a:t>hukum</a:t>
          </a:r>
          <a:r>
            <a:rPr lang="en-ID" sz="1400" kern="1200" dirty="0"/>
            <a:t> </a:t>
          </a:r>
          <a:r>
            <a:rPr lang="en-ID" sz="1400" kern="1200" dirty="0" err="1"/>
            <a:t>positif</a:t>
          </a:r>
          <a:r>
            <a:rPr lang="en-ID" sz="1400" kern="1200" dirty="0"/>
            <a:t>.</a:t>
          </a:r>
        </a:p>
      </dsp:txBody>
      <dsp:txXfrm>
        <a:off x="5698616" y="1717507"/>
        <a:ext cx="2065136" cy="12612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033100-B3EA-447A-8B41-A9880A9C75BE}">
      <dsp:nvSpPr>
        <dsp:cNvPr id="0" name=""/>
        <dsp:cNvSpPr/>
      </dsp:nvSpPr>
      <dsp:spPr>
        <a:xfrm>
          <a:off x="0" y="0"/>
          <a:ext cx="8229600" cy="1467592"/>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D" sz="2100" kern="1200" dirty="0" err="1"/>
            <a:t>Sistem</a:t>
          </a:r>
          <a:r>
            <a:rPr lang="en-ID" sz="2100" kern="1200" dirty="0"/>
            <a:t> </a:t>
          </a:r>
          <a:r>
            <a:rPr lang="en-ID" sz="2100" kern="1200" dirty="0" err="1"/>
            <a:t>hukum</a:t>
          </a:r>
          <a:r>
            <a:rPr lang="en-ID" sz="2100" kern="1200" dirty="0"/>
            <a:t> yang </a:t>
          </a:r>
          <a:r>
            <a:rPr lang="en-ID" sz="2100" kern="1200" dirty="0" err="1"/>
            <a:t>dibuat</a:t>
          </a:r>
          <a:r>
            <a:rPr lang="en-ID" sz="2100" kern="1200" dirty="0"/>
            <a:t> oleh </a:t>
          </a:r>
          <a:r>
            <a:rPr lang="en-ID" sz="2100" kern="1200" dirty="0" err="1"/>
            <a:t>bangsa</a:t>
          </a:r>
          <a:r>
            <a:rPr lang="en-ID" sz="2100" kern="1200" dirty="0"/>
            <a:t> </a:t>
          </a:r>
          <a:r>
            <a:rPr lang="en-ID" sz="2100" kern="1200" dirty="0" err="1"/>
            <a:t>Romawi</a:t>
          </a:r>
          <a:r>
            <a:rPr lang="en-ID" sz="2100" kern="1200" dirty="0"/>
            <a:t> </a:t>
          </a:r>
          <a:r>
            <a:rPr lang="en-ID" sz="2100" kern="1200" dirty="0" err="1"/>
            <a:t>jauh</a:t>
          </a:r>
          <a:r>
            <a:rPr lang="en-ID" sz="2100" kern="1200" dirty="0"/>
            <a:t> </a:t>
          </a:r>
          <a:r>
            <a:rPr lang="en-ID" sz="2100" kern="1200" dirty="0" err="1"/>
            <a:t>lebih</a:t>
          </a:r>
          <a:r>
            <a:rPr lang="en-ID" sz="2100" kern="1200" dirty="0"/>
            <a:t> </a:t>
          </a:r>
          <a:r>
            <a:rPr lang="en-ID" sz="2100" kern="1200" dirty="0" err="1"/>
            <a:t>hebat</a:t>
          </a:r>
          <a:r>
            <a:rPr lang="en-ID" sz="2100" kern="1200" dirty="0"/>
            <a:t> </a:t>
          </a:r>
          <a:r>
            <a:rPr lang="en-ID" sz="2100" kern="1200" dirty="0" err="1"/>
            <a:t>dari</a:t>
          </a:r>
          <a:r>
            <a:rPr lang="en-ID" sz="2100" kern="1200" dirty="0"/>
            <a:t> pada </a:t>
          </a:r>
          <a:r>
            <a:rPr lang="en-ID" sz="2100" kern="1200" dirty="0" err="1"/>
            <a:t>sistem</a:t>
          </a:r>
          <a:r>
            <a:rPr lang="en-ID" sz="2100" kern="1200" dirty="0"/>
            <a:t> </a:t>
          </a:r>
          <a:r>
            <a:rPr lang="en-ID" sz="2100" kern="1200" dirty="0" err="1"/>
            <a:t>hukum</a:t>
          </a:r>
          <a:r>
            <a:rPr lang="en-ID" sz="2100" kern="1200" dirty="0"/>
            <a:t> yang </a:t>
          </a:r>
          <a:r>
            <a:rPr lang="en-ID" sz="2100" kern="1200" dirty="0" err="1"/>
            <a:t>dibuat</a:t>
          </a:r>
          <a:r>
            <a:rPr lang="en-ID" sz="2100" kern="1200" dirty="0"/>
            <a:t> oleh </a:t>
          </a:r>
          <a:r>
            <a:rPr lang="en-ID" sz="2100" kern="1200" dirty="0" err="1"/>
            <a:t>bangsa-bangsa</a:t>
          </a:r>
          <a:r>
            <a:rPr lang="en-ID" sz="2100" kern="1200" dirty="0"/>
            <a:t> lain di dunia </a:t>
          </a:r>
          <a:r>
            <a:rPr lang="en-ID" sz="2100" kern="1200" dirty="0" err="1"/>
            <a:t>ini</a:t>
          </a:r>
          <a:r>
            <a:rPr lang="en-ID" sz="2100" kern="1200" dirty="0"/>
            <a:t>.</a:t>
          </a:r>
        </a:p>
      </dsp:txBody>
      <dsp:txXfrm>
        <a:off x="1792679" y="0"/>
        <a:ext cx="6436920" cy="1467592"/>
      </dsp:txXfrm>
    </dsp:sp>
    <dsp:sp modelId="{283AB385-7079-4354-98A3-9350392AF295}">
      <dsp:nvSpPr>
        <dsp:cNvPr id="0" name=""/>
        <dsp:cNvSpPr/>
      </dsp:nvSpPr>
      <dsp:spPr>
        <a:xfrm>
          <a:off x="146759" y="146759"/>
          <a:ext cx="1645920" cy="1174073"/>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3000" r="-3000"/>
          </a:stretch>
        </a:blip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3A73BFB-10E7-4BB5-B332-AAB989DBEF06}">
      <dsp:nvSpPr>
        <dsp:cNvPr id="0" name=""/>
        <dsp:cNvSpPr/>
      </dsp:nvSpPr>
      <dsp:spPr>
        <a:xfrm>
          <a:off x="0" y="1614351"/>
          <a:ext cx="8229600" cy="1467592"/>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D" sz="2100" kern="1200" dirty="0"/>
            <a:t>Pada zaman </a:t>
          </a:r>
          <a:r>
            <a:rPr lang="en-ID" sz="2100" kern="1200" dirty="0" err="1"/>
            <a:t>ini</a:t>
          </a:r>
          <a:r>
            <a:rPr lang="en-ID" sz="2100" kern="1200" dirty="0"/>
            <a:t>, </a:t>
          </a:r>
          <a:r>
            <a:rPr lang="en-ID" sz="2100" kern="1200" dirty="0" err="1"/>
            <a:t>paham</a:t>
          </a:r>
          <a:r>
            <a:rPr lang="en-ID" sz="2100" kern="1200" dirty="0"/>
            <a:t> yang </a:t>
          </a:r>
          <a:r>
            <a:rPr lang="en-ID" sz="2100" kern="1200" dirty="0" err="1"/>
            <a:t>berkembang</a:t>
          </a:r>
          <a:r>
            <a:rPr lang="en-ID" sz="2100" kern="1200" dirty="0"/>
            <a:t> </a:t>
          </a:r>
          <a:r>
            <a:rPr lang="en-ID" sz="2100" kern="1200" dirty="0" err="1"/>
            <a:t>adalah</a:t>
          </a:r>
          <a:r>
            <a:rPr lang="en-ID" sz="2100" kern="1200" dirty="0"/>
            <a:t> </a:t>
          </a:r>
          <a:r>
            <a:rPr lang="en-ID" sz="2100" kern="1200" dirty="0" err="1"/>
            <a:t>bahwa</a:t>
          </a:r>
          <a:r>
            <a:rPr lang="en-ID" sz="2100" kern="1200" dirty="0"/>
            <a:t> </a:t>
          </a:r>
          <a:r>
            <a:rPr lang="en-ID" sz="2100" kern="1200" dirty="0" err="1"/>
            <a:t>filsafat</a:t>
          </a:r>
          <a:r>
            <a:rPr lang="en-ID" sz="2100" kern="1200" dirty="0"/>
            <a:t> </a:t>
          </a:r>
          <a:r>
            <a:rPr lang="en-ID" sz="2100" kern="1200" dirty="0" err="1"/>
            <a:t>hukum</a:t>
          </a:r>
          <a:r>
            <a:rPr lang="en-ID" sz="2100" kern="1200" dirty="0"/>
            <a:t> yang </a:t>
          </a:r>
          <a:r>
            <a:rPr lang="en-ID" sz="2100" kern="1200" dirty="0" err="1"/>
            <a:t>menerangkan</a:t>
          </a:r>
          <a:r>
            <a:rPr lang="en-ID" sz="2100" kern="1200" dirty="0"/>
            <a:t> dan </a:t>
          </a:r>
          <a:r>
            <a:rPr lang="en-ID" sz="2100" kern="1200" dirty="0" err="1"/>
            <a:t>mendasari</a:t>
          </a:r>
          <a:r>
            <a:rPr lang="en-ID" sz="2100" kern="1200" dirty="0"/>
            <a:t> </a:t>
          </a:r>
          <a:r>
            <a:rPr lang="en-ID" sz="2100" kern="1200" dirty="0" err="1"/>
            <a:t>sistem</a:t>
          </a:r>
          <a:r>
            <a:rPr lang="en-ID" sz="2100" kern="1200" dirty="0"/>
            <a:t> </a:t>
          </a:r>
          <a:r>
            <a:rPr lang="en-ID" sz="2100" kern="1200" dirty="0" err="1"/>
            <a:t>hukum</a:t>
          </a:r>
          <a:r>
            <a:rPr lang="en-ID" sz="2100" kern="1200" dirty="0"/>
            <a:t> </a:t>
          </a:r>
          <a:r>
            <a:rPr lang="en-ID" sz="2100" kern="1200" dirty="0" err="1"/>
            <a:t>bukanlah</a:t>
          </a:r>
          <a:r>
            <a:rPr lang="en-ID" sz="2100" kern="1200" dirty="0"/>
            <a:t> </a:t>
          </a:r>
          <a:r>
            <a:rPr lang="en-ID" sz="2100" kern="1200" dirty="0" err="1"/>
            <a:t>hukum</a:t>
          </a:r>
          <a:r>
            <a:rPr lang="en-ID" sz="2100" kern="1200" dirty="0"/>
            <a:t> yang </a:t>
          </a:r>
          <a:r>
            <a:rPr lang="en-ID" sz="2100" kern="1200" dirty="0" err="1"/>
            <a:t>ditentukan</a:t>
          </a:r>
          <a:r>
            <a:rPr lang="en-ID" sz="2100" kern="1200" dirty="0"/>
            <a:t> (</a:t>
          </a:r>
          <a:r>
            <a:rPr lang="en-ID" sz="2100" kern="1200" dirty="0" err="1"/>
            <a:t>hukum</a:t>
          </a:r>
          <a:r>
            <a:rPr lang="en-ID" sz="2100" kern="1200" dirty="0"/>
            <a:t> </a:t>
          </a:r>
          <a:r>
            <a:rPr lang="en-ID" sz="2100" kern="1200" dirty="0" err="1"/>
            <a:t>positif</a:t>
          </a:r>
          <a:r>
            <a:rPr lang="en-ID" sz="2100" kern="1200" dirty="0"/>
            <a:t>), </a:t>
          </a:r>
          <a:r>
            <a:rPr lang="en-ID" sz="2100" kern="1200" dirty="0" err="1"/>
            <a:t>melainkan</a:t>
          </a:r>
          <a:r>
            <a:rPr lang="en-ID" sz="2100" kern="1200" dirty="0"/>
            <a:t> </a:t>
          </a:r>
          <a:r>
            <a:rPr lang="en-ID" sz="2100" kern="1200" dirty="0" err="1"/>
            <a:t>hukum</a:t>
          </a:r>
          <a:r>
            <a:rPr lang="en-ID" sz="2100" kern="1200" dirty="0"/>
            <a:t> yang di </a:t>
          </a:r>
          <a:r>
            <a:rPr lang="en-ID" sz="2100" kern="1200" dirty="0" err="1"/>
            <a:t>cita-citakan</a:t>
          </a:r>
          <a:endParaRPr lang="en-ID" sz="2100" kern="1200" dirty="0"/>
        </a:p>
      </dsp:txBody>
      <dsp:txXfrm>
        <a:off x="1792679" y="1614351"/>
        <a:ext cx="6436920" cy="1467592"/>
      </dsp:txXfrm>
    </dsp:sp>
    <dsp:sp modelId="{864EBF27-7A39-4EB3-9BA4-F8D5718B7C77}">
      <dsp:nvSpPr>
        <dsp:cNvPr id="0" name=""/>
        <dsp:cNvSpPr/>
      </dsp:nvSpPr>
      <dsp:spPr>
        <a:xfrm>
          <a:off x="146759" y="1761110"/>
          <a:ext cx="1645920" cy="1174073"/>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2000" b="-2000"/>
          </a:stretch>
        </a:blip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AB29C19-2B00-4A13-9CF5-9606FA990206}">
      <dsp:nvSpPr>
        <dsp:cNvPr id="0" name=""/>
        <dsp:cNvSpPr/>
      </dsp:nvSpPr>
      <dsp:spPr>
        <a:xfrm>
          <a:off x="0" y="3228703"/>
          <a:ext cx="8229600" cy="1467592"/>
        </a:xfrm>
        <a:prstGeom prst="roundRect">
          <a:avLst>
            <a:gd name="adj" fmla="val 10000"/>
          </a:avLst>
        </a:prstGeom>
        <a:solidFill>
          <a:schemeClr val="lt1">
            <a:hueOff val="0"/>
            <a:satOff val="0"/>
            <a:lumOff val="0"/>
            <a:alphaOff val="0"/>
          </a:schemeClr>
        </a:solid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ID" sz="2100" kern="1200" dirty="0" err="1"/>
            <a:t>Tahun</a:t>
          </a:r>
          <a:r>
            <a:rPr lang="en-ID" sz="2100" kern="1200" dirty="0"/>
            <a:t> 528-534 </a:t>
          </a:r>
          <a:r>
            <a:rPr lang="en-ID" sz="2100" kern="1200" dirty="0" err="1"/>
            <a:t>seluruh</a:t>
          </a:r>
          <a:r>
            <a:rPr lang="en-ID" sz="2100" kern="1200" dirty="0"/>
            <a:t> </a:t>
          </a:r>
          <a:r>
            <a:rPr lang="en-ID" sz="2100" kern="1200" dirty="0" err="1"/>
            <a:t>perundangan</a:t>
          </a:r>
          <a:r>
            <a:rPr lang="en-ID" sz="2100" kern="1200" dirty="0"/>
            <a:t> </a:t>
          </a:r>
          <a:r>
            <a:rPr lang="en-ID" sz="2100" kern="1200" dirty="0" err="1"/>
            <a:t>kekaisaran</a:t>
          </a:r>
          <a:r>
            <a:rPr lang="en-ID" sz="2100" kern="1200" dirty="0"/>
            <a:t> </a:t>
          </a:r>
          <a:r>
            <a:rPr lang="en-ID" sz="2100" kern="1200" dirty="0" err="1"/>
            <a:t>Romawi</a:t>
          </a:r>
          <a:r>
            <a:rPr lang="en-ID" sz="2100" kern="1200" dirty="0"/>
            <a:t> </a:t>
          </a:r>
          <a:r>
            <a:rPr lang="en-ID" sz="2100" kern="1200" dirty="0" err="1"/>
            <a:t>dikumpulkan</a:t>
          </a:r>
          <a:r>
            <a:rPr lang="en-ID" sz="2100" kern="1200" dirty="0"/>
            <a:t> </a:t>
          </a:r>
          <a:r>
            <a:rPr lang="en-ID" sz="2100" kern="1200" dirty="0" err="1"/>
            <a:t>dalam</a:t>
          </a:r>
          <a:r>
            <a:rPr lang="en-ID" sz="2100" kern="1200" dirty="0"/>
            <a:t> </a:t>
          </a:r>
          <a:r>
            <a:rPr lang="en-ID" sz="2100" kern="1200" dirty="0" err="1"/>
            <a:t>satu</a:t>
          </a:r>
          <a:r>
            <a:rPr lang="en-ID" sz="2100" kern="1200" dirty="0"/>
            <a:t> </a:t>
          </a:r>
          <a:r>
            <a:rPr lang="en-ID" sz="2100" kern="1200" dirty="0" err="1"/>
            <a:t>kodeks</a:t>
          </a:r>
          <a:r>
            <a:rPr lang="en-ID" sz="2100" kern="1200" dirty="0"/>
            <a:t> </a:t>
          </a:r>
          <a:r>
            <a:rPr lang="en-ID" sz="2100" kern="1200" dirty="0" err="1"/>
            <a:t>atas</a:t>
          </a:r>
          <a:r>
            <a:rPr lang="en-ID" sz="2100" kern="1200" dirty="0"/>
            <a:t> </a:t>
          </a:r>
          <a:r>
            <a:rPr lang="en-ID" sz="2100" kern="1200" dirty="0" err="1"/>
            <a:t>perintah</a:t>
          </a:r>
          <a:r>
            <a:rPr lang="en-ID" sz="2100" kern="1200" dirty="0"/>
            <a:t> </a:t>
          </a:r>
          <a:r>
            <a:rPr lang="en-ID" sz="2100" kern="1200" dirty="0" err="1"/>
            <a:t>kaisar</a:t>
          </a:r>
          <a:r>
            <a:rPr lang="en-ID" sz="2100" kern="1200" dirty="0"/>
            <a:t> </a:t>
          </a:r>
          <a:r>
            <a:rPr lang="en-ID" sz="2100" kern="1200" dirty="0" err="1"/>
            <a:t>Yustiniaus</a:t>
          </a:r>
          <a:r>
            <a:rPr lang="en-ID" sz="2100" kern="1200" dirty="0"/>
            <a:t> yang </a:t>
          </a:r>
          <a:r>
            <a:rPr lang="en-ID" sz="2100" kern="1200" dirty="0" err="1"/>
            <a:t>ia</a:t>
          </a:r>
          <a:r>
            <a:rPr lang="en-ID" sz="2100" kern="1200" dirty="0"/>
            <a:t> </a:t>
          </a:r>
          <a:r>
            <a:rPr lang="en-ID" sz="2100" kern="1200" dirty="0" err="1"/>
            <a:t>sebut</a:t>
          </a:r>
          <a:r>
            <a:rPr lang="en-ID" sz="2100" kern="1200" dirty="0"/>
            <a:t> </a:t>
          </a:r>
          <a:r>
            <a:rPr lang="en-ID" sz="2100" kern="1200" dirty="0" err="1"/>
            <a:t>sebagai</a:t>
          </a:r>
          <a:r>
            <a:rPr lang="en-ID" sz="2100" kern="1200" dirty="0"/>
            <a:t> codex juris </a:t>
          </a:r>
          <a:r>
            <a:rPr lang="en-ID" sz="2100" kern="1200" dirty="0" err="1"/>
            <a:t>rumaui</a:t>
          </a:r>
          <a:r>
            <a:rPr lang="en-ID" sz="2100" kern="1200" dirty="0"/>
            <a:t>/corpus juris </a:t>
          </a:r>
          <a:r>
            <a:rPr lang="en-ID" sz="2100" kern="1200" dirty="0" err="1"/>
            <a:t>civilis</a:t>
          </a:r>
          <a:r>
            <a:rPr lang="en-ID" sz="2100" kern="1200" dirty="0"/>
            <a:t>.</a:t>
          </a:r>
        </a:p>
      </dsp:txBody>
      <dsp:txXfrm>
        <a:off x="1792679" y="3228703"/>
        <a:ext cx="6436920" cy="1467592"/>
      </dsp:txXfrm>
    </dsp:sp>
    <dsp:sp modelId="{599FB256-DD5B-40B2-A6C2-AEA70714602A}">
      <dsp:nvSpPr>
        <dsp:cNvPr id="0" name=""/>
        <dsp:cNvSpPr/>
      </dsp:nvSpPr>
      <dsp:spPr>
        <a:xfrm>
          <a:off x="146759" y="3375462"/>
          <a:ext cx="1645920" cy="1174073"/>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50000" b="-50000"/>
          </a:stretch>
        </a:blipFill>
        <a:ln w="2540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9263CC-6616-4263-B8E7-6536436E8D5E}">
      <dsp:nvSpPr>
        <dsp:cNvPr id="0" name=""/>
        <dsp:cNvSpPr/>
      </dsp:nvSpPr>
      <dsp:spPr>
        <a:xfrm rot="5400000">
          <a:off x="5163149" y="-2019418"/>
          <a:ext cx="1047750" cy="5352494"/>
        </a:xfrm>
        <a:prstGeom prst="round2SameRect">
          <a:avLst/>
        </a:prstGeom>
        <a:solidFill>
          <a:schemeClr val="lt1">
            <a:alpha val="90000"/>
            <a:tint val="40000"/>
            <a:hueOff val="0"/>
            <a:satOff val="0"/>
            <a:lumOff val="0"/>
            <a:alphaOff val="0"/>
          </a:schemeClr>
        </a:solidFill>
        <a:ln w="254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ID" sz="1500" kern="1200" dirty="0" err="1"/>
            <a:t>Teori</a:t>
          </a:r>
          <a:r>
            <a:rPr lang="en-ID" sz="1500" kern="1200" dirty="0"/>
            <a:t> </a:t>
          </a:r>
          <a:r>
            <a:rPr lang="en-ID" sz="1500" kern="1200" dirty="0" err="1"/>
            <a:t>hukum</a:t>
          </a:r>
          <a:r>
            <a:rPr lang="en-ID" sz="1500" kern="1200" dirty="0"/>
            <a:t> </a:t>
          </a:r>
          <a:r>
            <a:rPr lang="en-ID" sz="1500" kern="1200" dirty="0" err="1"/>
            <a:t>itu</a:t>
          </a:r>
          <a:r>
            <a:rPr lang="en-ID" sz="1500" kern="1200" dirty="0"/>
            <a:t> </a:t>
          </a:r>
          <a:r>
            <a:rPr lang="en-ID" sz="1500" kern="1200" dirty="0" err="1"/>
            <a:t>hanya</a:t>
          </a:r>
          <a:r>
            <a:rPr lang="en-ID" sz="1500" kern="1200" dirty="0"/>
            <a:t> </a:t>
          </a:r>
          <a:r>
            <a:rPr lang="en-ID" sz="1500" kern="1200" dirty="0" err="1"/>
            <a:t>bersangkut</a:t>
          </a:r>
          <a:r>
            <a:rPr lang="en-ID" sz="1500" kern="1200" dirty="0"/>
            <a:t> </a:t>
          </a:r>
          <a:r>
            <a:rPr lang="en-ID" sz="1500" kern="1200" dirty="0" err="1"/>
            <a:t>paut</a:t>
          </a:r>
          <a:r>
            <a:rPr lang="en-ID" sz="1500" kern="1200" dirty="0"/>
            <a:t> </a:t>
          </a:r>
          <a:r>
            <a:rPr lang="en-ID" sz="1500" kern="1200" dirty="0" err="1"/>
            <a:t>dengan</a:t>
          </a:r>
          <a:r>
            <a:rPr lang="en-ID" sz="1500" kern="1200" dirty="0"/>
            <a:t> </a:t>
          </a:r>
          <a:r>
            <a:rPr lang="en-ID" sz="1500" kern="1200" dirty="0" err="1"/>
            <a:t>hukum</a:t>
          </a:r>
          <a:r>
            <a:rPr lang="en-ID" sz="1500" kern="1200" dirty="0"/>
            <a:t> </a:t>
          </a:r>
          <a:r>
            <a:rPr lang="en-ID" sz="1500" kern="1200" dirty="0" err="1"/>
            <a:t>positif</a:t>
          </a:r>
          <a:r>
            <a:rPr lang="en-ID" sz="1500" kern="1200" dirty="0"/>
            <a:t> </a:t>
          </a:r>
          <a:r>
            <a:rPr lang="en-ID" sz="1500" kern="1200" dirty="0" err="1"/>
            <a:t>saja</a:t>
          </a:r>
          <a:r>
            <a:rPr lang="en-ID" sz="1500" kern="1200" dirty="0"/>
            <a:t>. </a:t>
          </a:r>
          <a:r>
            <a:rPr lang="en-ID" sz="1500" kern="1200" dirty="0" err="1"/>
            <a:t>Ilmu</a:t>
          </a:r>
          <a:r>
            <a:rPr lang="en-ID" sz="1500" kern="1200" dirty="0"/>
            <a:t> </a:t>
          </a:r>
          <a:r>
            <a:rPr lang="en-ID" sz="1500" kern="1200" dirty="0" err="1"/>
            <a:t>hukum</a:t>
          </a:r>
          <a:r>
            <a:rPr lang="en-ID" sz="1500" kern="1200" dirty="0"/>
            <a:t> </a:t>
          </a:r>
          <a:r>
            <a:rPr lang="en-ID" sz="1500" kern="1200" dirty="0" err="1"/>
            <a:t>tidak</a:t>
          </a:r>
          <a:r>
            <a:rPr lang="en-ID" sz="1500" kern="1200" dirty="0"/>
            <a:t> </a:t>
          </a:r>
          <a:r>
            <a:rPr lang="en-ID" sz="1500" kern="1200" dirty="0" err="1"/>
            <a:t>membahas</a:t>
          </a:r>
          <a:r>
            <a:rPr lang="en-ID" sz="1500" kern="1200" dirty="0"/>
            <a:t> </a:t>
          </a:r>
          <a:r>
            <a:rPr lang="en-ID" sz="1500" kern="1200" dirty="0" err="1"/>
            <a:t>apakah</a:t>
          </a:r>
          <a:r>
            <a:rPr lang="en-ID" sz="1500" kern="1200" dirty="0"/>
            <a:t> </a:t>
          </a:r>
          <a:r>
            <a:rPr lang="en-ID" sz="1500" kern="1200" dirty="0" err="1"/>
            <a:t>hukum</a:t>
          </a:r>
          <a:r>
            <a:rPr lang="en-ID" sz="1500" kern="1200" dirty="0"/>
            <a:t> </a:t>
          </a:r>
          <a:r>
            <a:rPr lang="en-ID" sz="1500" kern="1200" dirty="0" err="1"/>
            <a:t>positif</a:t>
          </a:r>
          <a:r>
            <a:rPr lang="en-ID" sz="1500" kern="1200" dirty="0"/>
            <a:t> </a:t>
          </a:r>
          <a:r>
            <a:rPr lang="en-ID" sz="1500" kern="1200" dirty="0" err="1"/>
            <a:t>itu</a:t>
          </a:r>
          <a:r>
            <a:rPr lang="en-ID" sz="1500" kern="1200" dirty="0"/>
            <a:t> </a:t>
          </a:r>
          <a:r>
            <a:rPr lang="en-ID" sz="1500" kern="1200" dirty="0" err="1"/>
            <a:t>baik</a:t>
          </a:r>
          <a:r>
            <a:rPr lang="en-ID" sz="1500" kern="1200" dirty="0"/>
            <a:t> </a:t>
          </a:r>
          <a:r>
            <a:rPr lang="en-ID" sz="1500" kern="1200" dirty="0" err="1"/>
            <a:t>atau</a:t>
          </a:r>
          <a:r>
            <a:rPr lang="en-ID" sz="1500" kern="1200" dirty="0"/>
            <a:t> </a:t>
          </a:r>
          <a:r>
            <a:rPr lang="en-ID" sz="1500" kern="1200" dirty="0" err="1"/>
            <a:t>buruk</a:t>
          </a:r>
          <a:r>
            <a:rPr lang="en-ID" sz="1500" kern="1200" dirty="0"/>
            <a:t>, dan </a:t>
          </a:r>
          <a:r>
            <a:rPr lang="en-ID" sz="1500" kern="1200" dirty="0" err="1"/>
            <a:t>tidak</a:t>
          </a:r>
          <a:r>
            <a:rPr lang="en-ID" sz="1500" kern="1200" dirty="0"/>
            <a:t> pula </a:t>
          </a:r>
          <a:r>
            <a:rPr lang="en-ID" sz="1500" kern="1200" dirty="0" err="1"/>
            <a:t>membahas</a:t>
          </a:r>
          <a:r>
            <a:rPr lang="en-ID" sz="1500" kern="1200" dirty="0"/>
            <a:t> </a:t>
          </a:r>
          <a:r>
            <a:rPr lang="en-ID" sz="1500" kern="1200" dirty="0" err="1"/>
            <a:t>soal</a:t>
          </a:r>
          <a:r>
            <a:rPr lang="en-ID" sz="1500" kern="1200" dirty="0"/>
            <a:t> </a:t>
          </a:r>
          <a:r>
            <a:rPr lang="en-ID" sz="1500" kern="1200" dirty="0" err="1"/>
            <a:t>efektivitas</a:t>
          </a:r>
          <a:r>
            <a:rPr lang="en-ID" sz="1500" kern="1200" dirty="0"/>
            <a:t> </a:t>
          </a:r>
          <a:r>
            <a:rPr lang="en-ID" sz="1500" kern="1200" dirty="0" err="1"/>
            <a:t>hukum</a:t>
          </a:r>
          <a:r>
            <a:rPr lang="en-ID" sz="1500" kern="1200" dirty="0"/>
            <a:t> </a:t>
          </a:r>
          <a:r>
            <a:rPr lang="en-ID" sz="1500" kern="1200" dirty="0" err="1"/>
            <a:t>dalam</a:t>
          </a:r>
          <a:r>
            <a:rPr lang="en-ID" sz="1500" kern="1200" dirty="0"/>
            <a:t> </a:t>
          </a:r>
          <a:r>
            <a:rPr lang="en-ID" sz="1500" kern="1200" dirty="0" err="1"/>
            <a:t>masyarakat</a:t>
          </a:r>
          <a:r>
            <a:rPr lang="en-ID" sz="1500" kern="1200" dirty="0"/>
            <a:t>.</a:t>
          </a:r>
        </a:p>
      </dsp:txBody>
      <dsp:txXfrm rot="-5400000">
        <a:off x="3010778" y="184100"/>
        <a:ext cx="5301347" cy="945456"/>
      </dsp:txXfrm>
    </dsp:sp>
    <dsp:sp modelId="{4A03EEC6-B362-459E-8187-A17405AFF4A5}">
      <dsp:nvSpPr>
        <dsp:cNvPr id="0" name=""/>
        <dsp:cNvSpPr/>
      </dsp:nvSpPr>
      <dsp:spPr>
        <a:xfrm>
          <a:off x="0" y="1984"/>
          <a:ext cx="3010777" cy="1309687"/>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dirty="0" err="1"/>
            <a:t>Mazhab</a:t>
          </a:r>
          <a:r>
            <a:rPr lang="en-US" sz="3200" kern="1200" dirty="0"/>
            <a:t> </a:t>
          </a:r>
          <a:r>
            <a:rPr lang="en-US" sz="3200" kern="1200" dirty="0" err="1"/>
            <a:t>Positivisme</a:t>
          </a:r>
          <a:endParaRPr lang="en-ID" sz="3200" kern="1200" dirty="0"/>
        </a:p>
      </dsp:txBody>
      <dsp:txXfrm>
        <a:off x="63934" y="65918"/>
        <a:ext cx="2882909" cy="1181819"/>
      </dsp:txXfrm>
    </dsp:sp>
    <dsp:sp modelId="{C21E8D70-15FF-4E75-993B-E51A1D3E3EC0}">
      <dsp:nvSpPr>
        <dsp:cNvPr id="0" name=""/>
        <dsp:cNvSpPr/>
      </dsp:nvSpPr>
      <dsp:spPr>
        <a:xfrm rot="5400000">
          <a:off x="5163149" y="-644247"/>
          <a:ext cx="1047750" cy="5352494"/>
        </a:xfrm>
        <a:prstGeom prst="round2SameRect">
          <a:avLst/>
        </a:prstGeom>
        <a:solidFill>
          <a:schemeClr val="lt1">
            <a:alpha val="90000"/>
            <a:tint val="40000"/>
            <a:hueOff val="0"/>
            <a:satOff val="0"/>
            <a:lumOff val="0"/>
            <a:alphaOff val="0"/>
          </a:schemeClr>
        </a:solidFill>
        <a:ln w="254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ID" sz="1500" kern="1200" dirty="0" err="1"/>
            <a:t>Mazhab</a:t>
          </a:r>
          <a:r>
            <a:rPr lang="en-ID" sz="1500" kern="1200" dirty="0"/>
            <a:t> (</a:t>
          </a:r>
          <a:r>
            <a:rPr lang="en-ID" sz="1500" kern="1200" dirty="0" err="1"/>
            <a:t>aliran</a:t>
          </a:r>
          <a:r>
            <a:rPr lang="en-ID" sz="1500" kern="1200" dirty="0"/>
            <a:t>) </a:t>
          </a:r>
          <a:r>
            <a:rPr lang="en-ID" sz="1500" kern="1200" dirty="0" err="1"/>
            <a:t>hukum</a:t>
          </a:r>
          <a:r>
            <a:rPr lang="en-ID" sz="1500" kern="1200" dirty="0"/>
            <a:t> yang </a:t>
          </a:r>
          <a:r>
            <a:rPr lang="en-ID" sz="1500" kern="1200" dirty="0" err="1"/>
            <a:t>menempatkan</a:t>
          </a:r>
          <a:r>
            <a:rPr lang="en-ID" sz="1500" kern="1200" dirty="0"/>
            <a:t> </a:t>
          </a:r>
          <a:r>
            <a:rPr lang="en-ID" sz="1500" kern="1200" dirty="0" err="1"/>
            <a:t>suatu</a:t>
          </a:r>
          <a:r>
            <a:rPr lang="en-ID" sz="1500" kern="1200" dirty="0"/>
            <a:t> </a:t>
          </a:r>
          <a:r>
            <a:rPr lang="en-ID" sz="1500" kern="1200" dirty="0" err="1"/>
            <a:t>fungsi</a:t>
          </a:r>
          <a:r>
            <a:rPr lang="en-ID" sz="1500" kern="1200" dirty="0"/>
            <a:t> </a:t>
          </a:r>
          <a:r>
            <a:rPr lang="en-ID" sz="1500" kern="1200" dirty="0" err="1"/>
            <a:t>atau</a:t>
          </a:r>
          <a:r>
            <a:rPr lang="en-ID" sz="1500" kern="1200" dirty="0"/>
            <a:t> </a:t>
          </a:r>
          <a:r>
            <a:rPr lang="en-ID" sz="1500" kern="1200" dirty="0" err="1"/>
            <a:t>manfaat</a:t>
          </a:r>
          <a:r>
            <a:rPr lang="en-ID" sz="1500" kern="1200" dirty="0"/>
            <a:t> </a:t>
          </a:r>
          <a:r>
            <a:rPr lang="en-ID" sz="1500" kern="1200" dirty="0" err="1"/>
            <a:t>untuk</a:t>
          </a:r>
          <a:r>
            <a:rPr lang="en-ID" sz="1500" kern="1200" dirty="0"/>
            <a:t> </a:t>
          </a:r>
          <a:r>
            <a:rPr lang="en-ID" sz="1500" kern="1200" dirty="0" err="1"/>
            <a:t>tujuan</a:t>
          </a:r>
          <a:r>
            <a:rPr lang="en-ID" sz="1500" kern="1200" dirty="0"/>
            <a:t> </a:t>
          </a:r>
          <a:r>
            <a:rPr lang="en-ID" sz="1500" kern="1200" dirty="0" err="1"/>
            <a:t>utama</a:t>
          </a:r>
          <a:r>
            <a:rPr lang="en-ID" sz="1500" kern="1200" dirty="0"/>
            <a:t> </a:t>
          </a:r>
          <a:r>
            <a:rPr lang="en-ID" sz="1500" kern="1200" dirty="0" err="1"/>
            <a:t>hukum</a:t>
          </a:r>
          <a:r>
            <a:rPr lang="en-ID" sz="1500" kern="1200" dirty="0"/>
            <a:t>.</a:t>
          </a:r>
        </a:p>
      </dsp:txBody>
      <dsp:txXfrm rot="-5400000">
        <a:off x="3010778" y="1559271"/>
        <a:ext cx="5301347" cy="945456"/>
      </dsp:txXfrm>
    </dsp:sp>
    <dsp:sp modelId="{2B38AE68-4991-4900-BB5F-D14B436CB7ED}">
      <dsp:nvSpPr>
        <dsp:cNvPr id="0" name=""/>
        <dsp:cNvSpPr/>
      </dsp:nvSpPr>
      <dsp:spPr>
        <a:xfrm>
          <a:off x="0" y="1377156"/>
          <a:ext cx="3010777" cy="1309687"/>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US" sz="3200" kern="1200" dirty="0" err="1"/>
            <a:t>Mazhab</a:t>
          </a:r>
          <a:r>
            <a:rPr lang="en-US" sz="3200" kern="1200" dirty="0"/>
            <a:t> U</a:t>
          </a:r>
          <a:r>
            <a:rPr lang="en-ID" sz="3200" kern="1200" dirty="0" err="1"/>
            <a:t>tilitarianisme</a:t>
          </a:r>
          <a:endParaRPr lang="en-ID" sz="3200" kern="1200" dirty="0"/>
        </a:p>
      </dsp:txBody>
      <dsp:txXfrm>
        <a:off x="63934" y="1441090"/>
        <a:ext cx="2882909" cy="1181819"/>
      </dsp:txXfrm>
    </dsp:sp>
    <dsp:sp modelId="{8C1138CC-FE01-4FE1-94D3-1C7797AB5DA4}">
      <dsp:nvSpPr>
        <dsp:cNvPr id="0" name=""/>
        <dsp:cNvSpPr/>
      </dsp:nvSpPr>
      <dsp:spPr>
        <a:xfrm rot="5400000">
          <a:off x="5163149" y="730924"/>
          <a:ext cx="1047750" cy="5352494"/>
        </a:xfrm>
        <a:prstGeom prst="round2SameRect">
          <a:avLst/>
        </a:prstGeom>
        <a:solidFill>
          <a:schemeClr val="lt1">
            <a:alpha val="90000"/>
            <a:tint val="40000"/>
            <a:hueOff val="0"/>
            <a:satOff val="0"/>
            <a:lumOff val="0"/>
            <a:alphaOff val="0"/>
          </a:schemeClr>
        </a:solidFill>
        <a:ln w="254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Char char="•"/>
          </a:pPr>
          <a:r>
            <a:rPr lang="en-US" sz="1500" kern="1200" dirty="0"/>
            <a:t>Hukum </a:t>
          </a:r>
          <a:r>
            <a:rPr lang="en-US" sz="1500" kern="1200" dirty="0" err="1"/>
            <a:t>tidak</a:t>
          </a:r>
          <a:r>
            <a:rPr lang="en-US" sz="1500" kern="1200" dirty="0"/>
            <a:t> </a:t>
          </a:r>
          <a:r>
            <a:rPr lang="en-US" sz="1500" kern="1200" dirty="0" err="1"/>
            <a:t>dibuat</a:t>
          </a:r>
          <a:r>
            <a:rPr lang="en-US" sz="1500" kern="1200" dirty="0"/>
            <a:t>, </a:t>
          </a:r>
          <a:r>
            <a:rPr lang="en-US" sz="1500" kern="1200" dirty="0" err="1"/>
            <a:t>tetapi</a:t>
          </a:r>
          <a:r>
            <a:rPr lang="en-US" sz="1500" kern="1200" dirty="0"/>
            <a:t> </a:t>
          </a:r>
          <a:r>
            <a:rPr lang="en-US" sz="1500" kern="1200" dirty="0" err="1"/>
            <a:t>ditemukan</a:t>
          </a:r>
          <a:r>
            <a:rPr lang="en-US" sz="1500" kern="1200" dirty="0"/>
            <a:t> </a:t>
          </a:r>
          <a:r>
            <a:rPr lang="en-US" sz="1500" kern="1200" dirty="0" err="1"/>
            <a:t>dalam</a:t>
          </a:r>
          <a:r>
            <a:rPr lang="en-US" sz="1500" kern="1200" dirty="0"/>
            <a:t> </a:t>
          </a:r>
          <a:r>
            <a:rPr lang="en-US" sz="1500" kern="1200" dirty="0" err="1"/>
            <a:t>kesadaran</a:t>
          </a:r>
          <a:r>
            <a:rPr lang="en-US" sz="1500" kern="1200" dirty="0"/>
            <a:t> </a:t>
          </a:r>
          <a:r>
            <a:rPr lang="en-US" sz="1500" kern="1200" dirty="0" err="1"/>
            <a:t>umum</a:t>
          </a:r>
          <a:r>
            <a:rPr lang="en-US" sz="1500" kern="1200" dirty="0"/>
            <a:t>/</a:t>
          </a:r>
          <a:r>
            <a:rPr lang="en-US" sz="1500" kern="1200" dirty="0" err="1"/>
            <a:t>kesadaran</a:t>
          </a:r>
          <a:r>
            <a:rPr lang="en-US" sz="1500" kern="1200" dirty="0"/>
            <a:t> </a:t>
          </a:r>
          <a:r>
            <a:rPr lang="en-US" sz="1500" kern="1200" dirty="0" err="1"/>
            <a:t>hukum</a:t>
          </a:r>
          <a:r>
            <a:rPr lang="en-US" sz="1500" kern="1200" dirty="0"/>
            <a:t> </a:t>
          </a:r>
          <a:r>
            <a:rPr lang="en-US" sz="1500" kern="1200" dirty="0" err="1"/>
            <a:t>suatu</a:t>
          </a:r>
          <a:r>
            <a:rPr lang="en-US" sz="1500" kern="1200" dirty="0"/>
            <a:t> </a:t>
          </a:r>
          <a:r>
            <a:rPr lang="en-US" sz="1500" kern="1200"/>
            <a:t>bangsa</a:t>
          </a:r>
          <a:endParaRPr lang="en-ID" sz="1500" kern="1200" dirty="0"/>
        </a:p>
      </dsp:txBody>
      <dsp:txXfrm rot="-5400000">
        <a:off x="3010778" y="2934443"/>
        <a:ext cx="5301347" cy="945456"/>
      </dsp:txXfrm>
    </dsp:sp>
    <dsp:sp modelId="{85DB5FDF-00BC-4C83-81D5-6063A4A277C8}">
      <dsp:nvSpPr>
        <dsp:cNvPr id="0" name=""/>
        <dsp:cNvSpPr/>
      </dsp:nvSpPr>
      <dsp:spPr>
        <a:xfrm>
          <a:off x="0" y="2752328"/>
          <a:ext cx="3010777" cy="1309687"/>
        </a:xfrm>
        <a:prstGeom prst="roundRect">
          <a:avLst/>
        </a:prstGeom>
        <a:solidFill>
          <a:schemeClr val="lt1">
            <a:hueOff val="0"/>
            <a:satOff val="0"/>
            <a:lumOff val="0"/>
            <a:alphaOff val="0"/>
          </a:schemeClr>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en-ID" sz="3200" kern="1200" dirty="0" err="1"/>
            <a:t>Mazhab</a:t>
          </a:r>
          <a:r>
            <a:rPr lang="en-ID" sz="3200" kern="1200" dirty="0"/>
            <a:t> Sejarah</a:t>
          </a:r>
        </a:p>
      </dsp:txBody>
      <dsp:txXfrm>
        <a:off x="63934" y="2816262"/>
        <a:ext cx="2882909" cy="118181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544BEF-040B-44B1-B130-D35BD2DBC32E}">
      <dsp:nvSpPr>
        <dsp:cNvPr id="0" name=""/>
        <dsp:cNvSpPr/>
      </dsp:nvSpPr>
      <dsp:spPr>
        <a:xfrm>
          <a:off x="3135500" y="2701055"/>
          <a:ext cx="157646" cy="157646"/>
        </a:xfrm>
        <a:prstGeom prst="ellipse">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B79EAB12-A7FF-496D-A91A-5A64F7CDA5A5}">
      <dsp:nvSpPr>
        <dsp:cNvPr id="0" name=""/>
        <dsp:cNvSpPr/>
      </dsp:nvSpPr>
      <dsp:spPr>
        <a:xfrm>
          <a:off x="2997402" y="2922364"/>
          <a:ext cx="157646" cy="157646"/>
        </a:xfrm>
        <a:prstGeom prst="ellipse">
          <a:avLst/>
        </a:prstGeom>
        <a:gradFill rotWithShape="0">
          <a:gsLst>
            <a:gs pos="0">
              <a:schemeClr val="accent5">
                <a:hueOff val="-1103764"/>
                <a:satOff val="4423"/>
                <a:lumOff val="959"/>
                <a:alphaOff val="0"/>
                <a:shade val="51000"/>
                <a:satMod val="130000"/>
              </a:schemeClr>
            </a:gs>
            <a:gs pos="80000">
              <a:schemeClr val="accent5">
                <a:hueOff val="-1103764"/>
                <a:satOff val="4423"/>
                <a:lumOff val="959"/>
                <a:alphaOff val="0"/>
                <a:shade val="93000"/>
                <a:satMod val="130000"/>
              </a:schemeClr>
            </a:gs>
            <a:gs pos="100000">
              <a:schemeClr val="accent5">
                <a:hueOff val="-1103764"/>
                <a:satOff val="4423"/>
                <a:lumOff val="959"/>
                <a:alphaOff val="0"/>
                <a:shade val="94000"/>
                <a:satMod val="135000"/>
              </a:schemeClr>
            </a:gs>
          </a:gsLst>
          <a:lin ang="16200000" scaled="0"/>
        </a:gradFill>
        <a:ln w="9525" cap="flat" cmpd="sng" algn="ctr">
          <a:solidFill>
            <a:schemeClr val="accent5">
              <a:hueOff val="-1103764"/>
              <a:satOff val="4423"/>
              <a:lumOff val="959"/>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53EBFC41-4EA8-4771-8B6B-E3E873E9B86E}">
      <dsp:nvSpPr>
        <dsp:cNvPr id="0" name=""/>
        <dsp:cNvSpPr/>
      </dsp:nvSpPr>
      <dsp:spPr>
        <a:xfrm>
          <a:off x="2832819" y="3113971"/>
          <a:ext cx="157646" cy="157646"/>
        </a:xfrm>
        <a:prstGeom prst="ellipse">
          <a:avLst/>
        </a:prstGeom>
        <a:gradFill rotWithShape="0">
          <a:gsLst>
            <a:gs pos="0">
              <a:schemeClr val="accent5">
                <a:hueOff val="-2207528"/>
                <a:satOff val="8847"/>
                <a:lumOff val="1917"/>
                <a:alphaOff val="0"/>
                <a:shade val="51000"/>
                <a:satMod val="130000"/>
              </a:schemeClr>
            </a:gs>
            <a:gs pos="80000">
              <a:schemeClr val="accent5">
                <a:hueOff val="-2207528"/>
                <a:satOff val="8847"/>
                <a:lumOff val="1917"/>
                <a:alphaOff val="0"/>
                <a:shade val="93000"/>
                <a:satMod val="130000"/>
              </a:schemeClr>
            </a:gs>
            <a:gs pos="100000">
              <a:schemeClr val="accent5">
                <a:hueOff val="-2207528"/>
                <a:satOff val="8847"/>
                <a:lumOff val="1917"/>
                <a:alphaOff val="0"/>
                <a:shade val="94000"/>
                <a:satMod val="135000"/>
              </a:schemeClr>
            </a:gs>
          </a:gsLst>
          <a:lin ang="16200000" scaled="0"/>
        </a:gradFill>
        <a:ln w="9525" cap="flat" cmpd="sng" algn="ctr">
          <a:solidFill>
            <a:schemeClr val="accent5">
              <a:hueOff val="-2207528"/>
              <a:satOff val="8847"/>
              <a:lumOff val="1917"/>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15390F10-2CB3-4853-9F0D-288089792D5C}">
      <dsp:nvSpPr>
        <dsp:cNvPr id="0" name=""/>
        <dsp:cNvSpPr/>
      </dsp:nvSpPr>
      <dsp:spPr>
        <a:xfrm>
          <a:off x="3029562" y="473736"/>
          <a:ext cx="157646" cy="157646"/>
        </a:xfrm>
        <a:prstGeom prst="ellipse">
          <a:avLst/>
        </a:prstGeom>
        <a:gradFill rotWithShape="0">
          <a:gsLst>
            <a:gs pos="0">
              <a:schemeClr val="accent5">
                <a:hueOff val="-3311292"/>
                <a:satOff val="13270"/>
                <a:lumOff val="2876"/>
                <a:alphaOff val="0"/>
                <a:shade val="51000"/>
                <a:satMod val="130000"/>
              </a:schemeClr>
            </a:gs>
            <a:gs pos="80000">
              <a:schemeClr val="accent5">
                <a:hueOff val="-3311292"/>
                <a:satOff val="13270"/>
                <a:lumOff val="2876"/>
                <a:alphaOff val="0"/>
                <a:shade val="93000"/>
                <a:satMod val="130000"/>
              </a:schemeClr>
            </a:gs>
            <a:gs pos="100000">
              <a:schemeClr val="accent5">
                <a:hueOff val="-3311292"/>
                <a:satOff val="13270"/>
                <a:lumOff val="2876"/>
                <a:alphaOff val="0"/>
                <a:shade val="94000"/>
                <a:satMod val="135000"/>
              </a:schemeClr>
            </a:gs>
          </a:gsLst>
          <a:lin ang="16200000" scaled="0"/>
        </a:gradFill>
        <a:ln w="9525" cap="flat" cmpd="sng" algn="ctr">
          <a:solidFill>
            <a:schemeClr val="accent5">
              <a:hueOff val="-3311292"/>
              <a:satOff val="13270"/>
              <a:lumOff val="2876"/>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A5C61843-1402-4FAE-AC82-80F4A0044F15}">
      <dsp:nvSpPr>
        <dsp:cNvPr id="0" name=""/>
        <dsp:cNvSpPr/>
      </dsp:nvSpPr>
      <dsp:spPr>
        <a:xfrm>
          <a:off x="3240177" y="348230"/>
          <a:ext cx="157646" cy="157646"/>
        </a:xfrm>
        <a:prstGeom prst="ellipse">
          <a:avLst/>
        </a:prstGeom>
        <a:gradFill rotWithShape="0">
          <a:gsLst>
            <a:gs pos="0">
              <a:schemeClr val="accent5">
                <a:hueOff val="-4415056"/>
                <a:satOff val="17694"/>
                <a:lumOff val="3835"/>
                <a:alphaOff val="0"/>
                <a:shade val="51000"/>
                <a:satMod val="130000"/>
              </a:schemeClr>
            </a:gs>
            <a:gs pos="80000">
              <a:schemeClr val="accent5">
                <a:hueOff val="-4415056"/>
                <a:satOff val="17694"/>
                <a:lumOff val="3835"/>
                <a:alphaOff val="0"/>
                <a:shade val="93000"/>
                <a:satMod val="130000"/>
              </a:schemeClr>
            </a:gs>
            <a:gs pos="100000">
              <a:schemeClr val="accent5">
                <a:hueOff val="-4415056"/>
                <a:satOff val="17694"/>
                <a:lumOff val="3835"/>
                <a:alphaOff val="0"/>
                <a:shade val="94000"/>
                <a:satMod val="135000"/>
              </a:schemeClr>
            </a:gs>
          </a:gsLst>
          <a:lin ang="16200000" scaled="0"/>
        </a:gradFill>
        <a:ln w="9525" cap="flat" cmpd="sng" algn="ctr">
          <a:solidFill>
            <a:schemeClr val="accent5">
              <a:hueOff val="-4415056"/>
              <a:satOff val="17694"/>
              <a:lumOff val="3835"/>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D82F4154-6161-4E8C-B809-B628927B6C12}">
      <dsp:nvSpPr>
        <dsp:cNvPr id="0" name=""/>
        <dsp:cNvSpPr/>
      </dsp:nvSpPr>
      <dsp:spPr>
        <a:xfrm>
          <a:off x="3450162" y="222723"/>
          <a:ext cx="157646" cy="157646"/>
        </a:xfrm>
        <a:prstGeom prst="ellipse">
          <a:avLst/>
        </a:prstGeom>
        <a:gradFill rotWithShape="0">
          <a:gsLst>
            <a:gs pos="0">
              <a:schemeClr val="accent5">
                <a:hueOff val="-5518820"/>
                <a:satOff val="22117"/>
                <a:lumOff val="4793"/>
                <a:alphaOff val="0"/>
                <a:shade val="51000"/>
                <a:satMod val="130000"/>
              </a:schemeClr>
            </a:gs>
            <a:gs pos="80000">
              <a:schemeClr val="accent5">
                <a:hueOff val="-5518820"/>
                <a:satOff val="22117"/>
                <a:lumOff val="4793"/>
                <a:alphaOff val="0"/>
                <a:shade val="93000"/>
                <a:satMod val="130000"/>
              </a:schemeClr>
            </a:gs>
            <a:gs pos="100000">
              <a:schemeClr val="accent5">
                <a:hueOff val="-5518820"/>
                <a:satOff val="22117"/>
                <a:lumOff val="4793"/>
                <a:alphaOff val="0"/>
                <a:shade val="94000"/>
                <a:satMod val="135000"/>
              </a:schemeClr>
            </a:gs>
          </a:gsLst>
          <a:lin ang="16200000" scaled="0"/>
        </a:gradFill>
        <a:ln w="9525" cap="flat" cmpd="sng" algn="ctr">
          <a:solidFill>
            <a:schemeClr val="accent5">
              <a:hueOff val="-5518820"/>
              <a:satOff val="22117"/>
              <a:lumOff val="4793"/>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66E7BBC5-5E70-491E-A10B-81C14144EC2B}">
      <dsp:nvSpPr>
        <dsp:cNvPr id="0" name=""/>
        <dsp:cNvSpPr/>
      </dsp:nvSpPr>
      <dsp:spPr>
        <a:xfrm>
          <a:off x="3660147" y="348230"/>
          <a:ext cx="157646" cy="157646"/>
        </a:xfrm>
        <a:prstGeom prst="ellipse">
          <a:avLst/>
        </a:prstGeom>
        <a:gradFill rotWithShape="0">
          <a:gsLst>
            <a:gs pos="0">
              <a:schemeClr val="accent5">
                <a:hueOff val="-6622584"/>
                <a:satOff val="26541"/>
                <a:lumOff val="5752"/>
                <a:alphaOff val="0"/>
                <a:shade val="51000"/>
                <a:satMod val="130000"/>
              </a:schemeClr>
            </a:gs>
            <a:gs pos="80000">
              <a:schemeClr val="accent5">
                <a:hueOff val="-6622584"/>
                <a:satOff val="26541"/>
                <a:lumOff val="5752"/>
                <a:alphaOff val="0"/>
                <a:shade val="93000"/>
                <a:satMod val="130000"/>
              </a:schemeClr>
            </a:gs>
            <a:gs pos="100000">
              <a:schemeClr val="accent5">
                <a:hueOff val="-6622584"/>
                <a:satOff val="26541"/>
                <a:lumOff val="5752"/>
                <a:alphaOff val="0"/>
                <a:shade val="94000"/>
                <a:satMod val="135000"/>
              </a:schemeClr>
            </a:gs>
          </a:gsLst>
          <a:lin ang="16200000" scaled="0"/>
        </a:gradFill>
        <a:ln w="9525" cap="flat" cmpd="sng" algn="ctr">
          <a:solidFill>
            <a:schemeClr val="accent5">
              <a:hueOff val="-6622584"/>
              <a:satOff val="26541"/>
              <a:lumOff val="5752"/>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7B230F95-B862-4D10-9F14-2DFD60A24ABD}">
      <dsp:nvSpPr>
        <dsp:cNvPr id="0" name=""/>
        <dsp:cNvSpPr/>
      </dsp:nvSpPr>
      <dsp:spPr>
        <a:xfrm>
          <a:off x="3870763" y="473736"/>
          <a:ext cx="157646" cy="157646"/>
        </a:xfrm>
        <a:prstGeom prst="ellipse">
          <a:avLst/>
        </a:prstGeom>
        <a:gradFill rotWithShape="0">
          <a:gsLst>
            <a:gs pos="0">
              <a:schemeClr val="accent5">
                <a:hueOff val="-7726349"/>
                <a:satOff val="30964"/>
                <a:lumOff val="6711"/>
                <a:alphaOff val="0"/>
                <a:shade val="51000"/>
                <a:satMod val="130000"/>
              </a:schemeClr>
            </a:gs>
            <a:gs pos="80000">
              <a:schemeClr val="accent5">
                <a:hueOff val="-7726349"/>
                <a:satOff val="30964"/>
                <a:lumOff val="6711"/>
                <a:alphaOff val="0"/>
                <a:shade val="93000"/>
                <a:satMod val="130000"/>
              </a:schemeClr>
            </a:gs>
            <a:gs pos="100000">
              <a:schemeClr val="accent5">
                <a:hueOff val="-7726349"/>
                <a:satOff val="30964"/>
                <a:lumOff val="6711"/>
                <a:alphaOff val="0"/>
                <a:shade val="94000"/>
                <a:satMod val="135000"/>
              </a:schemeClr>
            </a:gs>
          </a:gsLst>
          <a:lin ang="16200000" scaled="0"/>
        </a:gradFill>
        <a:ln w="9525" cap="flat" cmpd="sng" algn="ctr">
          <a:solidFill>
            <a:schemeClr val="accent5">
              <a:hueOff val="-7726349"/>
              <a:satOff val="30964"/>
              <a:lumOff val="6711"/>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2CBF66AA-0125-435B-BEE9-889DAFFC3DC0}">
      <dsp:nvSpPr>
        <dsp:cNvPr id="0" name=""/>
        <dsp:cNvSpPr/>
      </dsp:nvSpPr>
      <dsp:spPr>
        <a:xfrm>
          <a:off x="3450162" y="487542"/>
          <a:ext cx="157646" cy="157646"/>
        </a:xfrm>
        <a:prstGeom prst="ellipse">
          <a:avLst/>
        </a:prstGeom>
        <a:gradFill rotWithShape="0">
          <a:gsLst>
            <a:gs pos="0">
              <a:schemeClr val="accent5">
                <a:hueOff val="-8830112"/>
                <a:satOff val="35388"/>
                <a:lumOff val="7669"/>
                <a:alphaOff val="0"/>
                <a:shade val="51000"/>
                <a:satMod val="130000"/>
              </a:schemeClr>
            </a:gs>
            <a:gs pos="80000">
              <a:schemeClr val="accent5">
                <a:hueOff val="-8830112"/>
                <a:satOff val="35388"/>
                <a:lumOff val="7669"/>
                <a:alphaOff val="0"/>
                <a:shade val="93000"/>
                <a:satMod val="130000"/>
              </a:schemeClr>
            </a:gs>
            <a:gs pos="100000">
              <a:schemeClr val="accent5">
                <a:hueOff val="-8830112"/>
                <a:satOff val="35388"/>
                <a:lumOff val="7669"/>
                <a:alphaOff val="0"/>
                <a:shade val="94000"/>
                <a:satMod val="135000"/>
              </a:schemeClr>
            </a:gs>
          </a:gsLst>
          <a:lin ang="16200000" scaled="0"/>
        </a:gradFill>
        <a:ln w="9525" cap="flat" cmpd="sng" algn="ctr">
          <a:solidFill>
            <a:schemeClr val="accent5">
              <a:hueOff val="-8830112"/>
              <a:satOff val="35388"/>
              <a:lumOff val="7669"/>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1137EAEB-3762-4BA9-B2DD-2CBA02FAA59A}">
      <dsp:nvSpPr>
        <dsp:cNvPr id="0" name=""/>
        <dsp:cNvSpPr/>
      </dsp:nvSpPr>
      <dsp:spPr>
        <a:xfrm>
          <a:off x="3450162" y="752360"/>
          <a:ext cx="157646" cy="157646"/>
        </a:xfrm>
        <a:prstGeom prst="ellipse">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w="9525" cap="flat" cmpd="sng" algn="ctr">
          <a:solidFill>
            <a:schemeClr val="accent5">
              <a:hueOff val="-9933876"/>
              <a:satOff val="39811"/>
              <a:lumOff val="8628"/>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3551F3F8-AFF8-4008-8C58-AFD3610ECAA4}">
      <dsp:nvSpPr>
        <dsp:cNvPr id="0" name=""/>
        <dsp:cNvSpPr/>
      </dsp:nvSpPr>
      <dsp:spPr>
        <a:xfrm>
          <a:off x="2167551" y="3689799"/>
          <a:ext cx="3400117" cy="912012"/>
        </a:xfrm>
        <a:prstGeom prst="round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9692"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Hukum </a:t>
          </a:r>
          <a:r>
            <a:rPr lang="en-US" sz="2700" kern="1200" dirty="0" err="1"/>
            <a:t>Responsif</a:t>
          </a:r>
          <a:endParaRPr lang="en-ID" sz="2700" kern="1200" dirty="0"/>
        </a:p>
      </dsp:txBody>
      <dsp:txXfrm>
        <a:off x="2212072" y="3734320"/>
        <a:ext cx="3311075" cy="822970"/>
      </dsp:txXfrm>
    </dsp:sp>
    <dsp:sp modelId="{47979AD8-EC54-4582-8388-C762C803CD1A}">
      <dsp:nvSpPr>
        <dsp:cNvPr id="0" name=""/>
        <dsp:cNvSpPr/>
      </dsp:nvSpPr>
      <dsp:spPr>
        <a:xfrm>
          <a:off x="1224825" y="2796194"/>
          <a:ext cx="1576464" cy="1576359"/>
        </a:xfrm>
        <a:prstGeom prst="ellipse">
          <a:avLst/>
        </a:prstGeom>
        <a:solidFill>
          <a:schemeClr val="accent5">
            <a:tint val="5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A5E9C28D-C9FD-438F-B514-E516443F7ABE}">
      <dsp:nvSpPr>
        <dsp:cNvPr id="0" name=""/>
        <dsp:cNvSpPr/>
      </dsp:nvSpPr>
      <dsp:spPr>
        <a:xfrm>
          <a:off x="3604656" y="1905936"/>
          <a:ext cx="3400117" cy="912012"/>
        </a:xfrm>
        <a:prstGeom prst="roundRect">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19692"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dirty="0"/>
            <a:t>Hukum </a:t>
          </a:r>
          <a:r>
            <a:rPr lang="en-US" sz="2700" kern="1200" dirty="0" err="1"/>
            <a:t>Progresif</a:t>
          </a:r>
          <a:endParaRPr lang="en-ID" sz="2700" kern="1200" dirty="0"/>
        </a:p>
      </dsp:txBody>
      <dsp:txXfrm>
        <a:off x="3649177" y="1950457"/>
        <a:ext cx="3311075" cy="822970"/>
      </dsp:txXfrm>
    </dsp:sp>
    <dsp:sp modelId="{482B8439-208C-4699-9892-C40031996C19}">
      <dsp:nvSpPr>
        <dsp:cNvPr id="0" name=""/>
        <dsp:cNvSpPr/>
      </dsp:nvSpPr>
      <dsp:spPr>
        <a:xfrm>
          <a:off x="2661930" y="1012331"/>
          <a:ext cx="1576464" cy="1576359"/>
        </a:xfrm>
        <a:prstGeom prst="ellipse">
          <a:avLst/>
        </a:prstGeom>
        <a:solidFill>
          <a:schemeClr val="accent5">
            <a:tint val="50000"/>
            <a:hueOff val="-10682366"/>
            <a:satOff val="47617"/>
            <a:lumOff val="4207"/>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3DB331-1D4F-4F93-ADA9-30CF8D92AF32}">
      <dsp:nvSpPr>
        <dsp:cNvPr id="0" name=""/>
        <dsp:cNvSpPr/>
      </dsp:nvSpPr>
      <dsp:spPr>
        <a:xfrm>
          <a:off x="3032844" y="1487"/>
          <a:ext cx="2431254" cy="1215627"/>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Hukum </a:t>
          </a:r>
          <a:r>
            <a:rPr lang="en-US" sz="1600" kern="1200" dirty="0" err="1"/>
            <a:t>harus</a:t>
          </a:r>
          <a:r>
            <a:rPr lang="en-US" sz="1600" kern="1200" dirty="0"/>
            <a:t> </a:t>
          </a:r>
          <a:r>
            <a:rPr lang="en-US" sz="1600" kern="1200" dirty="0" err="1"/>
            <a:t>berhati</a:t>
          </a:r>
          <a:r>
            <a:rPr lang="en-US" sz="1600" kern="1200" dirty="0"/>
            <a:t> </a:t>
          </a:r>
          <a:r>
            <a:rPr lang="en-US" sz="1600" kern="1200"/>
            <a:t>nurani</a:t>
          </a:r>
          <a:endParaRPr lang="en-ID" sz="1600" kern="1200" dirty="0"/>
        </a:p>
      </dsp:txBody>
      <dsp:txXfrm>
        <a:off x="3068448" y="37091"/>
        <a:ext cx="2360046" cy="1144419"/>
      </dsp:txXfrm>
    </dsp:sp>
    <dsp:sp modelId="{9C3D8B34-413D-4129-8CE5-20A7316BC1E7}">
      <dsp:nvSpPr>
        <dsp:cNvPr id="0" name=""/>
        <dsp:cNvSpPr/>
      </dsp:nvSpPr>
      <dsp:spPr>
        <a:xfrm rot="3600000">
          <a:off x="4618619" y="2135413"/>
          <a:ext cx="1267552" cy="425469"/>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ID" sz="1300" kern="1200"/>
        </a:p>
      </dsp:txBody>
      <dsp:txXfrm>
        <a:off x="4746260" y="2220507"/>
        <a:ext cx="1012270" cy="255281"/>
      </dsp:txXfrm>
    </dsp:sp>
    <dsp:sp modelId="{C629E702-8AAE-46B0-B2F2-CACD7F08BEC2}">
      <dsp:nvSpPr>
        <dsp:cNvPr id="0" name=""/>
        <dsp:cNvSpPr/>
      </dsp:nvSpPr>
      <dsp:spPr>
        <a:xfrm>
          <a:off x="5040692" y="3479181"/>
          <a:ext cx="2431254" cy="1215627"/>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Hukum </a:t>
          </a:r>
          <a:r>
            <a:rPr lang="en-US" sz="1600" kern="1200" dirty="0" err="1"/>
            <a:t>untuk</a:t>
          </a:r>
          <a:r>
            <a:rPr lang="en-US" sz="1600" kern="1200" dirty="0"/>
            <a:t> </a:t>
          </a:r>
          <a:r>
            <a:rPr lang="en-US" sz="1600" kern="1200" dirty="0" err="1"/>
            <a:t>manusia</a:t>
          </a:r>
          <a:r>
            <a:rPr lang="en-US" sz="1600" kern="1200" dirty="0"/>
            <a:t>. Hukum </a:t>
          </a:r>
          <a:r>
            <a:rPr lang="en-US" sz="1600" kern="1200" dirty="0" err="1"/>
            <a:t>bertugas</a:t>
          </a:r>
          <a:r>
            <a:rPr lang="en-US" sz="1600" kern="1200" dirty="0"/>
            <a:t> </a:t>
          </a:r>
          <a:r>
            <a:rPr lang="en-US" sz="1600" kern="1200" dirty="0" err="1"/>
            <a:t>melayani</a:t>
          </a:r>
          <a:r>
            <a:rPr lang="en-US" sz="1600" kern="1200" dirty="0"/>
            <a:t> </a:t>
          </a:r>
          <a:r>
            <a:rPr lang="en-US" sz="1600" kern="1200" dirty="0" err="1"/>
            <a:t>manusia</a:t>
          </a:r>
          <a:r>
            <a:rPr lang="en-US" sz="1600" kern="1200" dirty="0"/>
            <a:t>, </a:t>
          </a:r>
          <a:r>
            <a:rPr lang="en-US" sz="1600" kern="1200" dirty="0" err="1"/>
            <a:t>bukan</a:t>
          </a:r>
          <a:r>
            <a:rPr lang="en-US" sz="1600" kern="1200" dirty="0"/>
            <a:t> </a:t>
          </a:r>
          <a:r>
            <a:rPr lang="en-US" sz="1600" kern="1200" dirty="0" err="1"/>
            <a:t>sebaliknya</a:t>
          </a:r>
          <a:r>
            <a:rPr lang="en-US" sz="1600" kern="1200" dirty="0"/>
            <a:t>.</a:t>
          </a:r>
          <a:endParaRPr lang="en-ID" sz="1600" kern="1200" dirty="0"/>
        </a:p>
      </dsp:txBody>
      <dsp:txXfrm>
        <a:off x="5076296" y="3514785"/>
        <a:ext cx="2360046" cy="1144419"/>
      </dsp:txXfrm>
    </dsp:sp>
    <dsp:sp modelId="{065645EF-6E54-434E-BD27-3674C2C36F22}">
      <dsp:nvSpPr>
        <dsp:cNvPr id="0" name=""/>
        <dsp:cNvSpPr/>
      </dsp:nvSpPr>
      <dsp:spPr>
        <a:xfrm rot="10800000">
          <a:off x="3614695" y="3874260"/>
          <a:ext cx="1267552" cy="425469"/>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ID" sz="1300" kern="1200"/>
        </a:p>
      </dsp:txBody>
      <dsp:txXfrm rot="10800000">
        <a:off x="3742336" y="3959354"/>
        <a:ext cx="1012270" cy="255281"/>
      </dsp:txXfrm>
    </dsp:sp>
    <dsp:sp modelId="{37C57FD3-2ECA-43D5-A2F6-375147E23ADD}">
      <dsp:nvSpPr>
        <dsp:cNvPr id="0" name=""/>
        <dsp:cNvSpPr/>
      </dsp:nvSpPr>
      <dsp:spPr>
        <a:xfrm>
          <a:off x="1024997" y="3479181"/>
          <a:ext cx="2431254" cy="1215627"/>
        </a:xfrm>
        <a:prstGeom prst="roundRect">
          <a:avLst>
            <a:gd name="adj" fmla="val 10000"/>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D" sz="1600" kern="1200" dirty="0" err="1"/>
            <a:t>hukum</a:t>
          </a:r>
          <a:r>
            <a:rPr lang="en-ID" sz="1600" kern="1200" dirty="0"/>
            <a:t> </a:t>
          </a:r>
          <a:r>
            <a:rPr lang="en-ID" sz="1600" kern="1200" dirty="0" err="1"/>
            <a:t>hendaknya</a:t>
          </a:r>
          <a:r>
            <a:rPr lang="en-ID" sz="1600" kern="1200" dirty="0"/>
            <a:t> </a:t>
          </a:r>
          <a:r>
            <a:rPr lang="en-ID" sz="1600" kern="1200" dirty="0" err="1"/>
            <a:t>mampu</a:t>
          </a:r>
          <a:r>
            <a:rPr lang="en-ID" sz="1600" kern="1200" dirty="0"/>
            <a:t> </a:t>
          </a:r>
          <a:r>
            <a:rPr lang="en-ID" sz="1600" kern="1200" dirty="0" err="1"/>
            <a:t>mengikuti</a:t>
          </a:r>
          <a:r>
            <a:rPr lang="en-ID" sz="1600" kern="1200" dirty="0"/>
            <a:t> </a:t>
          </a:r>
          <a:r>
            <a:rPr lang="en-ID" sz="1600" kern="1200" dirty="0" err="1"/>
            <a:t>perkembangan</a:t>
          </a:r>
          <a:r>
            <a:rPr lang="en-ID" sz="1600" kern="1200" dirty="0"/>
            <a:t> zaman, </a:t>
          </a:r>
          <a:r>
            <a:rPr lang="en-ID" sz="1600" kern="1200" dirty="0" err="1"/>
            <a:t>mampu</a:t>
          </a:r>
          <a:r>
            <a:rPr lang="en-ID" sz="1600" kern="1200" dirty="0"/>
            <a:t> </a:t>
          </a:r>
          <a:r>
            <a:rPr lang="en-ID" sz="1600" kern="1200" dirty="0" err="1"/>
            <a:t>menjawab</a:t>
          </a:r>
          <a:r>
            <a:rPr lang="en-ID" sz="1600" kern="1200" dirty="0"/>
            <a:t> </a:t>
          </a:r>
          <a:r>
            <a:rPr lang="en-ID" sz="1600" kern="1200" dirty="0" err="1"/>
            <a:t>perubahan</a:t>
          </a:r>
          <a:r>
            <a:rPr lang="en-ID" sz="1600" kern="1200" dirty="0"/>
            <a:t>.</a:t>
          </a:r>
        </a:p>
      </dsp:txBody>
      <dsp:txXfrm>
        <a:off x="1060601" y="3514785"/>
        <a:ext cx="2360046" cy="1144419"/>
      </dsp:txXfrm>
    </dsp:sp>
    <dsp:sp modelId="{E77510FA-DFC2-443D-A09D-42BF516FDDD0}">
      <dsp:nvSpPr>
        <dsp:cNvPr id="0" name=""/>
        <dsp:cNvSpPr/>
      </dsp:nvSpPr>
      <dsp:spPr>
        <a:xfrm rot="18000000">
          <a:off x="2610771" y="2135413"/>
          <a:ext cx="1267552" cy="425469"/>
        </a:xfrm>
        <a:prstGeom prst="lef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ID" sz="1300" kern="1200"/>
        </a:p>
      </dsp:txBody>
      <dsp:txXfrm>
        <a:off x="2738412" y="2220507"/>
        <a:ext cx="1012270" cy="25528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2AEFD6-2BB5-473C-8A29-FD04F0804506}">
      <dsp:nvSpPr>
        <dsp:cNvPr id="0" name=""/>
        <dsp:cNvSpPr/>
      </dsp:nvSpPr>
      <dsp:spPr>
        <a:xfrm>
          <a:off x="2257264" y="270943"/>
          <a:ext cx="3940941" cy="1231544"/>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34166" tIns="72390" rIns="72390" bIns="72390" numCol="1" spcCol="1270" anchor="ctr" anchorCtr="0">
          <a:noAutofit/>
        </a:bodyPr>
        <a:lstStyle/>
        <a:p>
          <a:pPr marL="0" lvl="0" indent="0" algn="l" defTabSz="844550">
            <a:lnSpc>
              <a:spcPct val="90000"/>
            </a:lnSpc>
            <a:spcBef>
              <a:spcPct val="0"/>
            </a:spcBef>
            <a:spcAft>
              <a:spcPct val="35000"/>
            </a:spcAft>
            <a:buNone/>
          </a:pPr>
          <a:r>
            <a:rPr lang="en-ID" sz="1900" kern="1200" dirty="0"/>
            <a:t>Hukum </a:t>
          </a:r>
          <a:r>
            <a:rPr lang="en-ID" sz="1900" kern="1200" dirty="0" err="1"/>
            <a:t>progresif</a:t>
          </a:r>
          <a:r>
            <a:rPr lang="en-ID" sz="1900" kern="1200" dirty="0"/>
            <a:t> </a:t>
          </a:r>
          <a:r>
            <a:rPr lang="en-ID" sz="1900" kern="1200" dirty="0" err="1"/>
            <a:t>mendudukkan</a:t>
          </a:r>
          <a:r>
            <a:rPr lang="en-ID" sz="1900" kern="1200" dirty="0"/>
            <a:t> </a:t>
          </a:r>
          <a:r>
            <a:rPr lang="en-ID" sz="1900" kern="1200" dirty="0" err="1"/>
            <a:t>kepastian</a:t>
          </a:r>
          <a:r>
            <a:rPr lang="en-ID" sz="1900" kern="1200" dirty="0"/>
            <a:t>, </a:t>
          </a:r>
          <a:r>
            <a:rPr lang="en-ID" sz="1900" kern="1200" dirty="0" err="1"/>
            <a:t>keadilan</a:t>
          </a:r>
          <a:r>
            <a:rPr lang="en-ID" sz="1900" kern="1200" dirty="0"/>
            <a:t> dan </a:t>
          </a:r>
          <a:r>
            <a:rPr lang="en-ID" sz="1900" kern="1200" dirty="0" err="1"/>
            <a:t>kemanfaatan</a:t>
          </a:r>
          <a:r>
            <a:rPr lang="en-ID" sz="1900" kern="1200" dirty="0"/>
            <a:t> </a:t>
          </a:r>
          <a:r>
            <a:rPr lang="en-ID" sz="1900" kern="1200" dirty="0" err="1"/>
            <a:t>dalam</a:t>
          </a:r>
          <a:r>
            <a:rPr lang="en-ID" sz="1900" kern="1200" dirty="0"/>
            <a:t> </a:t>
          </a:r>
          <a:r>
            <a:rPr lang="en-ID" sz="1900" kern="1200" dirty="0" err="1"/>
            <a:t>satu</a:t>
          </a:r>
          <a:r>
            <a:rPr lang="en-ID" sz="1900" kern="1200" dirty="0"/>
            <a:t> garis.</a:t>
          </a:r>
        </a:p>
      </dsp:txBody>
      <dsp:txXfrm>
        <a:off x="2257264" y="270943"/>
        <a:ext cx="3940941" cy="1231544"/>
      </dsp:txXfrm>
    </dsp:sp>
    <dsp:sp modelId="{B76AB1BB-6756-4415-89C0-488B99707352}">
      <dsp:nvSpPr>
        <dsp:cNvPr id="0" name=""/>
        <dsp:cNvSpPr/>
      </dsp:nvSpPr>
      <dsp:spPr>
        <a:xfrm>
          <a:off x="2093058" y="93053"/>
          <a:ext cx="862080" cy="1293121"/>
        </a:xfrm>
        <a:prstGeom prst="rect">
          <a:avLst/>
        </a:prstGeom>
        <a:solidFill>
          <a:schemeClr val="accent2">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D0C10C2-D5DC-4EE9-AE7A-804F2FB14FE5}">
      <dsp:nvSpPr>
        <dsp:cNvPr id="0" name=""/>
        <dsp:cNvSpPr/>
      </dsp:nvSpPr>
      <dsp:spPr>
        <a:xfrm>
          <a:off x="2257264" y="1821320"/>
          <a:ext cx="3940941" cy="1231544"/>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34166" tIns="72390" rIns="72390" bIns="72390" numCol="1" spcCol="1270" anchor="ctr" anchorCtr="0">
          <a:noAutofit/>
        </a:bodyPr>
        <a:lstStyle/>
        <a:p>
          <a:pPr marL="0" lvl="0" indent="0" algn="l" defTabSz="844550">
            <a:lnSpc>
              <a:spcPct val="90000"/>
            </a:lnSpc>
            <a:spcBef>
              <a:spcPct val="0"/>
            </a:spcBef>
            <a:spcAft>
              <a:spcPct val="35000"/>
            </a:spcAft>
            <a:buNone/>
          </a:pPr>
          <a:r>
            <a:rPr lang="nn-NO" sz="1900" kern="1200" dirty="0"/>
            <a:t>Hukum progresif bukan hanya taat pada formal prosedural birokratis tetapi juga material-substantif.</a:t>
          </a:r>
          <a:endParaRPr lang="en-ID" sz="1900" kern="1200" dirty="0"/>
        </a:p>
      </dsp:txBody>
      <dsp:txXfrm>
        <a:off x="2257264" y="1821320"/>
        <a:ext cx="3940941" cy="1231544"/>
      </dsp:txXfrm>
    </dsp:sp>
    <dsp:sp modelId="{8B4C050E-583D-4981-A9AD-958CAD7A0ED2}">
      <dsp:nvSpPr>
        <dsp:cNvPr id="0" name=""/>
        <dsp:cNvSpPr/>
      </dsp:nvSpPr>
      <dsp:spPr>
        <a:xfrm>
          <a:off x="2093058" y="1643431"/>
          <a:ext cx="862080" cy="1293121"/>
        </a:xfrm>
        <a:prstGeom prst="rect">
          <a:avLst/>
        </a:prstGeom>
        <a:solidFill>
          <a:schemeClr val="accent2">
            <a:tint val="50000"/>
            <a:hueOff val="2501437"/>
            <a:satOff val="-2237"/>
            <a:lumOff val="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E5DAC8-2B94-43E5-A27A-4D6982BDFE0D}">
      <dsp:nvSpPr>
        <dsp:cNvPr id="0" name=""/>
        <dsp:cNvSpPr/>
      </dsp:nvSpPr>
      <dsp:spPr>
        <a:xfrm>
          <a:off x="2257264" y="3371698"/>
          <a:ext cx="3940941" cy="1231544"/>
        </a:xfrm>
        <a:prstGeom prst="rect">
          <a:avLst/>
        </a:prstGeom>
        <a:solidFill>
          <a:schemeClr val="lt1">
            <a:alpha val="4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34166" tIns="72390" rIns="72390" bIns="72390" numCol="1" spcCol="1270" anchor="ctr" anchorCtr="0">
          <a:noAutofit/>
        </a:bodyPr>
        <a:lstStyle/>
        <a:p>
          <a:pPr marL="0" lvl="0" indent="0" algn="l" defTabSz="844550">
            <a:lnSpc>
              <a:spcPct val="90000"/>
            </a:lnSpc>
            <a:spcBef>
              <a:spcPct val="0"/>
            </a:spcBef>
            <a:spcAft>
              <a:spcPct val="35000"/>
            </a:spcAft>
            <a:buNone/>
          </a:pPr>
          <a:r>
            <a:rPr lang="en-ID" sz="1900" kern="1200" dirty="0" err="1"/>
            <a:t>Karakter</a:t>
          </a:r>
          <a:r>
            <a:rPr lang="en-ID" sz="1900" kern="1200" dirty="0"/>
            <a:t> </a:t>
          </a:r>
          <a:r>
            <a:rPr lang="en-ID" sz="1900" kern="1200" dirty="0" err="1"/>
            <a:t>hukum</a:t>
          </a:r>
          <a:r>
            <a:rPr lang="en-ID" sz="1900" kern="1200" dirty="0"/>
            <a:t> </a:t>
          </a:r>
          <a:r>
            <a:rPr lang="en-ID" sz="1900" kern="1200" dirty="0" err="1"/>
            <a:t>progresif</a:t>
          </a:r>
          <a:r>
            <a:rPr lang="en-ID" sz="1900" kern="1200" dirty="0"/>
            <a:t> yang </a:t>
          </a:r>
          <a:r>
            <a:rPr lang="en-ID" sz="1900" kern="1200" dirty="0" err="1"/>
            <a:t>berpegang</a:t>
          </a:r>
          <a:r>
            <a:rPr lang="en-ID" sz="1900" kern="1200" dirty="0"/>
            <a:t> </a:t>
          </a:r>
          <a:r>
            <a:rPr lang="en-ID" sz="1900" kern="1200" dirty="0" err="1"/>
            <a:t>teguh</a:t>
          </a:r>
          <a:r>
            <a:rPr lang="en-ID" sz="1900" kern="1200" dirty="0"/>
            <a:t> pada </a:t>
          </a:r>
          <a:r>
            <a:rPr lang="en-ID" sz="1900" kern="1200" dirty="0" err="1"/>
            <a:t>hati</a:t>
          </a:r>
          <a:r>
            <a:rPr lang="en-ID" sz="1900" kern="1200" dirty="0"/>
            <a:t> </a:t>
          </a:r>
          <a:r>
            <a:rPr lang="en-ID" sz="1900" kern="1200" dirty="0" err="1"/>
            <a:t>nurani</a:t>
          </a:r>
          <a:r>
            <a:rPr lang="en-ID" sz="1900" kern="1200" dirty="0"/>
            <a:t> dan </a:t>
          </a:r>
          <a:r>
            <a:rPr lang="en-ID" sz="1900" kern="1200" dirty="0" err="1"/>
            <a:t>menolak</a:t>
          </a:r>
          <a:r>
            <a:rPr lang="en-ID" sz="1900" kern="1200" dirty="0"/>
            <a:t> hamba </a:t>
          </a:r>
          <a:r>
            <a:rPr lang="en-ID" sz="1900" kern="1200" dirty="0" err="1"/>
            <a:t>materi</a:t>
          </a:r>
          <a:r>
            <a:rPr lang="en-ID" sz="1900" kern="1200" dirty="0"/>
            <a:t>.</a:t>
          </a:r>
        </a:p>
      </dsp:txBody>
      <dsp:txXfrm>
        <a:off x="2257264" y="3371698"/>
        <a:ext cx="3940941" cy="1231544"/>
      </dsp:txXfrm>
    </dsp:sp>
    <dsp:sp modelId="{7860B950-9CA1-4B8D-9C13-8C1934713A14}">
      <dsp:nvSpPr>
        <dsp:cNvPr id="0" name=""/>
        <dsp:cNvSpPr/>
      </dsp:nvSpPr>
      <dsp:spPr>
        <a:xfrm>
          <a:off x="2093058" y="3193808"/>
          <a:ext cx="862080" cy="1293121"/>
        </a:xfrm>
        <a:prstGeom prst="rect">
          <a:avLst/>
        </a:prstGeom>
        <a:solidFill>
          <a:schemeClr val="accent2">
            <a:tint val="50000"/>
            <a:hueOff val="5002875"/>
            <a:satOff val="-4473"/>
            <a:lumOff val="1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scendingPictureAccentProcess">
  <dgm:title val=""/>
  <dgm:desc val=""/>
  <dgm:catLst>
    <dgm:cat type="process" pri="22500"/>
    <dgm:cat type="picture" pri="16000"/>
    <dgm:cat type="pictureconvert" pri="16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shape xmlns:r="http://schemas.openxmlformats.org/officeDocument/2006/relationships" r:blip="">
      <dgm:adjLst/>
    </dgm:shape>
    <dgm:choose name="Name1">
      <dgm:if name="Name2" axis="ch" ptType="node" func="cnt" op="equ" val="1">
        <dgm:choose name="Name3">
          <dgm:if name="Name4" func="var" arg="dir" op="equ" val="norm">
            <dgm:choose name="Name5">
              <dgm:if name="Name6" axis="des" func="maxDepth" op="gt" val="1">
                <dgm:alg type="composite">
                  <dgm:param type="ar" val="2.7"/>
                </dgm:alg>
                <dgm:constrLst>
                  <dgm:constr type="primFontSz" for="ch" forName="parTx1" op="equ" val="65"/>
                  <dgm:constr type="primFontSz" for="ch" forName="desTx1" op="equ" val="65"/>
                  <dgm:constr type="userD" refType="w" fact="0.0247"/>
                  <dgm:constr type="l" for="ch" forName="parTx1" refType="w" fact="0.2711"/>
                  <dgm:constr type="t" for="ch" forName="parTx1" refType="h" fact="0.9603"/>
                  <dgm:constr type="w" for="ch" forName="parTx1" refType="w" fact="0.5325"/>
                  <dgm:constr type="h" for="ch" forName="parTx1" refType="h" fact="0.3856"/>
                  <dgm:constr type="ctrX" for="ch" forName="picture1" refType="w" fact="0.2469"/>
                  <dgm:constr type="ctrY" for="ch" forName="picture1" refType="h" fact="0.9"/>
                  <dgm:constr type="w" for="ch" forName="picture1" refType="w" fact="0.2469"/>
                  <dgm:constr type="h" for="ch" forName="picture1" refType="h" fact="0.6667"/>
                  <dgm:constr type="l" for="ch" forName="desTx1" refType="r" refFor="ch" refForName="parTx1"/>
                  <dgm:constr type="r" for="ch" forName="desTx1" refType="w"/>
                  <dgm:constr type="t" for="ch" forName="desTx1" refType="t" refFor="ch" refForName="parTx1"/>
                  <dgm:constr type="h" for="ch" forName="desTx1" refType="h" refFor="ch" refForName="parTx1"/>
                </dgm:constrLst>
              </dgm:if>
              <dgm:else name="Name7">
                <dgm:alg type="composite">
                  <dgm:param type="ar" val="2"/>
                </dgm:alg>
                <dgm:constrLst>
                  <dgm:constr type="primFontSz" for="ch" forName="parTx1" op="equ" val="65"/>
                  <dgm:constr type="userD" refType="w" fact="0.0333"/>
                  <dgm:constr type="l" for="ch" forName="parTx1" refType="w" fact="0.366"/>
                  <dgm:constr type="t" for="ch" forName="parTx1" refType="h" fact="0.7113"/>
                  <dgm:constr type="w" for="ch" forName="parTx1" refType="w" fact="0.7189"/>
                  <dgm:constr type="h" for="ch" forName="parTx1" refType="h" fact="0.3856"/>
                  <dgm:constr type="ctrX" for="ch" forName="picture1" refType="w" fact="0.3333"/>
                  <dgm:constr type="ctrY" for="ch" forName="picture1" refType="h" fact="0.6667"/>
                  <dgm:constr type="w" for="ch" forName="picture1" refType="w" fact="0.3333"/>
                  <dgm:constr type="h" for="ch" forName="picture1" refType="h" fact="0.6667"/>
                </dgm:constrLst>
              </dgm:else>
            </dgm:choose>
          </dgm:if>
          <dgm:else name="Name8">
            <dgm:choose name="Name9">
              <dgm:if name="Name10" axis="des" func="maxDepth" op="gt" val="1">
                <dgm:alg type="composite">
                  <dgm:param type="ar" val="2.7"/>
                </dgm:alg>
                <dgm:constrLst>
                  <dgm:constr type="primFontSz" for="ch" forName="parTx1" op="equ" val="65"/>
                  <dgm:constr type="primFontSz" for="ch" forName="desTx1" op="equ" val="65"/>
                  <dgm:constr type="userD" refType="w" fact="0.0247"/>
                  <dgm:constr type="r" for="ch" forName="parTx1" refType="w" fact="0.7289"/>
                  <dgm:constr type="t" for="ch" forName="parTx1" refType="h" fact="0.9603"/>
                  <dgm:constr type="w" for="ch" forName="parTx1" refType="w" fact="0.5325"/>
                  <dgm:constr type="h" for="ch" forName="parTx1" refType="h" fact="0.3856"/>
                  <dgm:constr type="ctrX" for="ch" forName="picture1" refType="w" fact="0.7531"/>
                  <dgm:constr type="ctrY" for="ch" forName="picture1" refType="h" fact="0.9"/>
                  <dgm:constr type="w" for="ch" forName="picture1" refType="w" fact="0.2469"/>
                  <dgm:constr type="h" for="ch" forName="picture1" refType="h" fact="0.6667"/>
                  <dgm:constr type="r" for="ch" forName="desTx1" refType="l" refFor="ch" refForName="parTx1"/>
                  <dgm:constr type="l" for="ch" forName="desTx1"/>
                  <dgm:constr type="t" for="ch" forName="desTx1" refType="t" refFor="ch" refForName="parTx1"/>
                  <dgm:constr type="h" for="ch" forName="desTx1" refType="h" refFor="ch" refForName="parTx1"/>
                </dgm:constrLst>
              </dgm:if>
              <dgm:else name="Name11">
                <dgm:alg type="composite">
                  <dgm:param type="ar" val="2"/>
                </dgm:alg>
                <dgm:constrLst>
                  <dgm:constr type="primFontSz" for="ch" forName="parTx1" op="equ" val="65"/>
                  <dgm:constr type="userD" refType="w" fact="0.0333"/>
                  <dgm:constr type="r" for="ch" forName="parTx1" refType="w" fact="0.634"/>
                  <dgm:constr type="t" for="ch" forName="parTx1" refType="h" fact="0.7113"/>
                  <dgm:constr type="w" for="ch" forName="parTx1" refType="w" fact="0.7189"/>
                  <dgm:constr type="h" for="ch" forName="parTx1" refType="h" fact="0.3856"/>
                  <dgm:constr type="ctrX" for="ch" forName="picture1" refType="w" fact="0.6667"/>
                  <dgm:constr type="ctrY" for="ch" forName="picture1" refType="h" fact="0.6667"/>
                  <dgm:constr type="w" for="ch" forName="picture1" refType="w" fact="0.3333"/>
                  <dgm:constr type="h" for="ch" forName="picture1" refType="h" fact="0.6667"/>
                </dgm:constrLst>
              </dgm:else>
            </dgm:choose>
          </dgm:else>
        </dgm:choose>
      </dgm:if>
      <dgm:if name="Name12" axis="ch" ptType="node" func="cnt" op="equ" val="2">
        <dgm:choose name="Name13">
          <dgm:if name="Name14" func="var" arg="dir" op="equ" val="norm">
            <dgm:choose name="Name15">
              <dgm:if name="Name16"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3221"/>
                  <dgm:constr type="ctrY" for="ch" forName="dot1" refType="h" fact="0.5911"/>
                  <dgm:constr type="w" for="ch" forName="dot1" refType="userD"/>
                  <dgm:constr type="h" for="ch" forName="dot1" refType="userD"/>
                  <dgm:constr type="ctrX" for="ch" forName="dot2" refType="w" fact="0.3056"/>
                  <dgm:constr type="ctrY" for="ch" forName="dot2" refType="h" fact="0.644"/>
                  <dgm:constr type="w" for="ch" forName="dot2" refType="userD"/>
                  <dgm:constr type="h" for="ch" forName="dot2" refType="userD"/>
                  <dgm:constr type="ctrX" for="ch" forName="dot3" refType="w" fact="0.2859"/>
                  <dgm:constr type="ctrY" for="ch" forName="dot3" refType="h" fact="0.6898"/>
                  <dgm:constr type="w" for="ch" forName="dot3" refType="userD"/>
                  <dgm:constr type="h" for="ch" forName="dot3" refType="userD"/>
                  <dgm:constr type="ctrX" for="ch" forName="dotArrow1" refType="w" fact="0.3095"/>
                  <dgm:constr type="ctrY" for="ch" forName="dotArrow1" refType="h" fact="0.0587"/>
                  <dgm:constr type="w" for="ch" forName="dotArrow1" refType="userD"/>
                  <dgm:constr type="h" for="ch" forName="dotArrow1" refType="userD"/>
                  <dgm:constr type="ctrX" for="ch" forName="dotArrow2" refType="w" fact="0.3346"/>
                  <dgm:constr type="ctrY" for="ch" forName="dotArrow2" refType="h" fact="0.0287"/>
                  <dgm:constr type="w" for="ch" forName="dotArrow2" refType="userD"/>
                  <dgm:constr type="h" for="ch" forName="dotArrow2" refType="userD"/>
                  <dgm:constr type="ctrX" for="ch" forName="dotArrow3" refType="w" fact="0.3597"/>
                  <dgm:constr type="ctrY" for="ch" forName="dotArrow3" refType="h" fact="-0.0013"/>
                  <dgm:constr type="w" for="ch" forName="dotArrow3" refType="userD"/>
                  <dgm:constr type="h" for="ch" forName="dotArrow3" refType="userD"/>
                  <dgm:constr type="ctrX" for="ch" forName="dotArrow4" refType="w" fact="0.3848"/>
                  <dgm:constr type="ctrY" for="ch" forName="dotArrow4" refType="h" fact="0.0287"/>
                  <dgm:constr type="w" for="ch" forName="dotArrow4" refType="userD"/>
                  <dgm:constr type="h" for="ch" forName="dotArrow4" refType="userD"/>
                  <dgm:constr type="ctrX" for="ch" forName="dotArrow5" refType="w" fact="0.41"/>
                  <dgm:constr type="ctrY" for="ch" forName="dotArrow5" refType="h" fact="0.0587"/>
                  <dgm:constr type="w" for="ch" forName="dotArrow5" refType="userD"/>
                  <dgm:constr type="h" for="ch" forName="dotArrow5" refType="userD"/>
                  <dgm:constr type="ctrX" for="ch" forName="dotArrow6" refType="w" fact="0.3597"/>
                  <dgm:constr type="ctrY" for="ch" forName="dotArrow6" refType="h" fact="0.062"/>
                  <dgm:constr type="w" for="ch" forName="dotArrow6" refType="userD"/>
                  <dgm:constr type="h" for="ch" forName="dotArrow6" refType="userD"/>
                  <dgm:constr type="ctrX" for="ch" forName="dotArrow7" refType="w" fact="0.3597"/>
                  <dgm:constr type="ctrY" for="ch" forName="dotArrow7" refType="h" fact="0.1253"/>
                  <dgm:constr type="w" for="ch" forName="dotArrow7" refType="userD"/>
                  <dgm:constr type="h" for="ch" forName="dotArrow7" refType="userD"/>
                  <dgm:constr type="l" for="ch" forName="parTx1" refType="w" fact="0.197"/>
                  <dgm:constr type="t" for="ch" forName="parTx1" refType="h" fact="0.8169"/>
                  <dgm:constr type="w" for="ch" forName="parTx1" refType="w" fact="0.4064"/>
                  <dgm:constr type="h" for="ch" forName="parTx1" refType="h" fact="0.218"/>
                  <dgm:constr type="ctrX" for="ch" forName="picture1" refType="w" fact="0.1785"/>
                  <dgm:constr type="ctrY" for="ch" forName="picture1" refType="h" fact="0.7834"/>
                  <dgm:constr type="w" for="ch" forName="picture1" refType="w" fact="0.1884"/>
                  <dgm:constr type="h" for="ch" forName="picture1" refType="h" fact="0.376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688"/>
                  <dgm:constr type="t" for="ch" forName="parTx2" refType="h" fact="0.3905"/>
                  <dgm:constr type="w" for="ch" forName="parTx2" refType="w" fact="0.4064"/>
                  <dgm:constr type="h" for="ch" forName="parTx2" refType="h" fact="0.218"/>
                  <dgm:constr type="ctrX" for="ch" forName="picture2" refType="w" fact="0.3503"/>
                  <dgm:constr type="ctrY" for="ch" forName="picture2" refType="h" fact="0.357"/>
                  <dgm:constr type="w" for="ch" forName="picture2" refType="w" fact="0.1884"/>
                  <dgm:constr type="h" for="ch" forName="picture2" refType="h" fact="0.3768"/>
                  <dgm:constr type="l" for="ch" forName="desTx2" refType="r" refFor="ch" refForName="parTx2"/>
                  <dgm:constr type="r" for="ch" forName="desTx2" refType="w"/>
                  <dgm:constr type="t" for="ch" forName="desTx2" refType="t" refFor="ch" refForName="parTx2"/>
                  <dgm:constr type="h" for="ch" forName="desTx2" refType="h" refFor="ch" refForName="parTx2"/>
                </dgm:constrLst>
              </dgm:if>
              <dgm:else name="Name17">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4274"/>
                  <dgm:constr type="ctrY" for="ch" forName="dot1" refType="h" fact="0.5911"/>
                  <dgm:constr type="w" for="ch" forName="dot1" refType="userD"/>
                  <dgm:constr type="h" for="ch" forName="dot1" refType="userD"/>
                  <dgm:constr type="ctrX" for="ch" forName="dot2" refType="w" fact="0.4055"/>
                  <dgm:constr type="ctrY" for="ch" forName="dot2" refType="h" fact="0.644"/>
                  <dgm:constr type="w" for="ch" forName="dot2" refType="userD"/>
                  <dgm:constr type="h" for="ch" forName="dot2" refType="userD"/>
                  <dgm:constr type="ctrX" for="ch" forName="dot3" refType="w" fact="0.3794"/>
                  <dgm:constr type="ctrY" for="ch" forName="dot3" refType="h" fact="0.6898"/>
                  <dgm:constr type="w" for="ch" forName="dot3" refType="userD"/>
                  <dgm:constr type="h" for="ch" forName="dot3" refType="userD"/>
                  <dgm:constr type="ctrX" for="ch" forName="dotArrow1" refType="w" fact="0.4106"/>
                  <dgm:constr type="ctrY" for="ch" forName="dotArrow1" refType="h" fact="0.0587"/>
                  <dgm:constr type="w" for="ch" forName="dotArrow1" refType="userD"/>
                  <dgm:constr type="h" for="ch" forName="dotArrow1" refType="userD"/>
                  <dgm:constr type="ctrX" for="ch" forName="dotArrow2" refType="w" fact="0.444"/>
                  <dgm:constr type="ctrY" for="ch" forName="dotArrow2" refType="h" fact="0.0287"/>
                  <dgm:constr type="w" for="ch" forName="dotArrow2" refType="userD"/>
                  <dgm:constr type="h" for="ch" forName="dotArrow2" refType="userD"/>
                  <dgm:constr type="ctrX" for="ch" forName="dotArrow3" refType="w" fact="0.4773"/>
                  <dgm:constr type="ctrY" for="ch" forName="dotArrow3" refType="h" fact="-0.0013"/>
                  <dgm:constr type="w" for="ch" forName="dotArrow3" refType="userD"/>
                  <dgm:constr type="h" for="ch" forName="dotArrow3" refType="userD"/>
                  <dgm:constr type="ctrX" for="ch" forName="dotArrow4" refType="w" fact="0.5106"/>
                  <dgm:constr type="ctrY" for="ch" forName="dotArrow4" refType="h" fact="0.0287"/>
                  <dgm:constr type="w" for="ch" forName="dotArrow4" refType="userD"/>
                  <dgm:constr type="h" for="ch" forName="dotArrow4" refType="userD"/>
                  <dgm:constr type="ctrX" for="ch" forName="dotArrow5" refType="w" fact="0.544"/>
                  <dgm:constr type="ctrY" for="ch" forName="dotArrow5" refType="h" fact="0.0587"/>
                  <dgm:constr type="w" for="ch" forName="dotArrow5" refType="userD"/>
                  <dgm:constr type="h" for="ch" forName="dotArrow5" refType="userD"/>
                  <dgm:constr type="ctrX" for="ch" forName="dotArrow6" refType="w" fact="0.4773"/>
                  <dgm:constr type="ctrY" for="ch" forName="dotArrow6" refType="h" fact="0.062"/>
                  <dgm:constr type="w" for="ch" forName="dotArrow6" refType="userD"/>
                  <dgm:constr type="h" for="ch" forName="dotArrow6" refType="userD"/>
                  <dgm:constr type="ctrX" for="ch" forName="dotArrow7" refType="w" fact="0.4773"/>
                  <dgm:constr type="ctrY" for="ch" forName="dotArrow7" refType="h" fact="0.1253"/>
                  <dgm:constr type="w" for="ch" forName="dotArrow7" refType="userD"/>
                  <dgm:constr type="h" for="ch" forName="dotArrow7" refType="userD"/>
                  <dgm:constr type="l" for="ch" forName="parTx1" refType="w" fact="0.2614"/>
                  <dgm:constr type="t" for="ch" forName="parTx1" refType="h" fact="0.8086"/>
                  <dgm:constr type="w" for="ch" forName="parTx1" refType="w" fact="0.5392"/>
                  <dgm:constr type="h" for="ch" forName="parTx1" refType="h" fact="0.218"/>
                  <dgm:constr type="ctrX" for="ch" forName="picture1" refType="w" fact="0.2369"/>
                  <dgm:constr type="ctrY" for="ch" forName="picture1" refType="h" fact="0.7834"/>
                  <dgm:constr type="w" for="ch" forName="picture1" refType="w" fact="0.25"/>
                  <dgm:constr type="h" for="ch" forName="picture1" refType="h" fact="0.3768"/>
                  <dgm:constr type="l" for="ch" forName="parTx2" refType="w" fact="0.4893"/>
                  <dgm:constr type="t" for="ch" forName="parTx2" refType="h" fact="0.3822"/>
                  <dgm:constr type="w" for="ch" forName="parTx2" refType="w" fact="0.5392"/>
                  <dgm:constr type="h" for="ch" forName="parTx2" refType="h" fact="0.218"/>
                  <dgm:constr type="ctrX" for="ch" forName="picture2" refType="w" fact="0.4648"/>
                  <dgm:constr type="ctrY" for="ch" forName="picture2" refType="h" fact="0.357"/>
                  <dgm:constr type="w" for="ch" forName="picture2" refType="w" fact="0.25"/>
                  <dgm:constr type="h" for="ch" forName="picture2" refType="h" fact="0.3768"/>
                </dgm:constrLst>
              </dgm:else>
            </dgm:choose>
          </dgm:if>
          <dgm:else name="Name18">
            <dgm:choose name="Name19">
              <dgm:if name="Name20" axis="des" func="maxDepth" op="gt" val="1">
                <dgm:alg type="composite">
                  <dgm:param type="ar" val="2"/>
                </dgm:alg>
                <dgm:constrLst>
                  <dgm:constr type="primFontSz" for="ch" forName="parTx1" op="equ" val="65"/>
                  <dgm:constr type="primFontSz" for="ch" forName="parTx2" refType="primFontSz" refFor="ch" refForName="parTx1" op="equ"/>
                  <dgm:constr type="primFontSz" for="ch" forName="desTx1" op="equ" val="65"/>
                  <dgm:constr type="primFontSz" for="ch" forName="desTx2" refType="primFontSz" refFor="ch" refForName="desTx1" op="equ"/>
                  <dgm:constr type="userD" refType="w" fact="0.0188"/>
                  <dgm:constr type="ctrX" for="ch" forName="dot1" refType="w" fact="0.6779"/>
                  <dgm:constr type="ctrY" for="ch" forName="dot1" refType="h" fact="0.5911"/>
                  <dgm:constr type="w" for="ch" forName="dot1" refType="userD"/>
                  <dgm:constr type="h" for="ch" forName="dot1" refType="userD"/>
                  <dgm:constr type="ctrX" for="ch" forName="dot2" refType="w" fact="0.6944"/>
                  <dgm:constr type="ctrY" for="ch" forName="dot2" refType="h" fact="0.644"/>
                  <dgm:constr type="w" for="ch" forName="dot2" refType="userD"/>
                  <dgm:constr type="h" for="ch" forName="dot2" refType="userD"/>
                  <dgm:constr type="ctrX" for="ch" forName="dot3" refType="w" fact="0.7141"/>
                  <dgm:constr type="ctrY" for="ch" forName="dot3" refType="h" fact="0.6898"/>
                  <dgm:constr type="w" for="ch" forName="dot3" refType="userD"/>
                  <dgm:constr type="h" for="ch" forName="dot3" refType="userD"/>
                  <dgm:constr type="ctrX" for="ch" forName="dotArrow1" refType="w" fact="0.6905"/>
                  <dgm:constr type="ctrY" for="ch" forName="dotArrow1" refType="h" fact="0.0587"/>
                  <dgm:constr type="w" for="ch" forName="dotArrow1" refType="userD"/>
                  <dgm:constr type="h" for="ch" forName="dotArrow1" refType="userD"/>
                  <dgm:constr type="ctrX" for="ch" forName="dotArrow2" refType="w" fact="0.6654"/>
                  <dgm:constr type="ctrY" for="ch" forName="dotArrow2" refType="h" fact="0.0287"/>
                  <dgm:constr type="w" for="ch" forName="dotArrow2" refType="userD"/>
                  <dgm:constr type="h" for="ch" forName="dotArrow2" refType="userD"/>
                  <dgm:constr type="ctrX" for="ch" forName="dotArrow3" refType="w" fact="0.6403"/>
                  <dgm:constr type="ctrY" for="ch" forName="dotArrow3" refType="h" fact="-0.0013"/>
                  <dgm:constr type="w" for="ch" forName="dotArrow3" refType="userD"/>
                  <dgm:constr type="h" for="ch" forName="dotArrow3" refType="userD"/>
                  <dgm:constr type="ctrX" for="ch" forName="dotArrow4" refType="w" fact="0.6152"/>
                  <dgm:constr type="ctrY" for="ch" forName="dotArrow4" refType="h" fact="0.0287"/>
                  <dgm:constr type="w" for="ch" forName="dotArrow4" refType="userD"/>
                  <dgm:constr type="h" for="ch" forName="dotArrow4" refType="userD"/>
                  <dgm:constr type="ctrX" for="ch" forName="dotArrow5" refType="w" fact="0.59"/>
                  <dgm:constr type="ctrY" for="ch" forName="dotArrow5" refType="h" fact="0.0587"/>
                  <dgm:constr type="w" for="ch" forName="dotArrow5" refType="userD"/>
                  <dgm:constr type="h" for="ch" forName="dotArrow5" refType="userD"/>
                  <dgm:constr type="ctrX" for="ch" forName="dotArrow6" refType="w" fact="0.6403"/>
                  <dgm:constr type="ctrY" for="ch" forName="dotArrow6" refType="h" fact="0.062"/>
                  <dgm:constr type="w" for="ch" forName="dotArrow6" refType="userD"/>
                  <dgm:constr type="h" for="ch" forName="dotArrow6" refType="userD"/>
                  <dgm:constr type="ctrX" for="ch" forName="dotArrow7" refType="w" fact="0.6403"/>
                  <dgm:constr type="ctrY" for="ch" forName="dotArrow7" refType="h" fact="0.1253"/>
                  <dgm:constr type="w" for="ch" forName="dotArrow7" refType="userD"/>
                  <dgm:constr type="h" for="ch" forName="dotArrow7" refType="userD"/>
                  <dgm:constr type="r" for="ch" forName="parTx1" refType="w" fact="0.803"/>
                  <dgm:constr type="t" for="ch" forName="parTx1" refType="h" fact="0.8169"/>
                  <dgm:constr type="w" for="ch" forName="parTx1" refType="w" fact="0.4064"/>
                  <dgm:constr type="h" for="ch" forName="parTx1" refType="h" fact="0.218"/>
                  <dgm:constr type="ctrX" for="ch" forName="picture1" refType="w" fact="0.8215"/>
                  <dgm:constr type="ctrY" for="ch" forName="picture1" refType="h" fact="0.7834"/>
                  <dgm:constr type="w" for="ch" forName="picture1" refType="w" fact="0.1884"/>
                  <dgm:constr type="h" for="ch" forName="picture1" refType="h" fact="0.376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312"/>
                  <dgm:constr type="t" for="ch" forName="parTx2" refType="h" fact="0.3905"/>
                  <dgm:constr type="w" for="ch" forName="parTx2" refType="w" fact="0.4064"/>
                  <dgm:constr type="h" for="ch" forName="parTx2" refType="h" fact="0.218"/>
                  <dgm:constr type="ctrX" for="ch" forName="picture2" refType="w" fact="0.6497"/>
                  <dgm:constr type="ctrY" for="ch" forName="picture2" refType="h" fact="0.357"/>
                  <dgm:constr type="w" for="ch" forName="picture2" refType="w" fact="0.1884"/>
                  <dgm:constr type="h" for="ch" forName="picture2" refType="h" fact="0.3768"/>
                  <dgm:constr type="r" for="ch" forName="desTx2" refType="l" refFor="ch" refForName="parTx2"/>
                  <dgm:constr type="l" for="ch" forName="desTx2"/>
                  <dgm:constr type="t" for="ch" forName="desTx2" refType="t" refFor="ch" refForName="parTx2"/>
                  <dgm:constr type="h" for="ch" forName="desTx2" refType="h" refFor="ch" refForName="parTx2"/>
                </dgm:constrLst>
              </dgm:if>
              <dgm:else name="Name21">
                <dgm:alg type="composite">
                  <dgm:param type="ar" val="1.5073"/>
                </dgm:alg>
                <dgm:constrLst>
                  <dgm:constr type="primFontSz" for="ch" forName="parTx1" op="equ" val="65"/>
                  <dgm:constr type="primFontSz" for="ch" forName="parTx2" refType="primFontSz" refFor="ch" refForName="parTx1" op="equ"/>
                  <dgm:constr type="userD" refType="w" fact="0.025"/>
                  <dgm:constr type="ctrX" for="ch" forName="dot1" refType="w" fact="0.5726"/>
                  <dgm:constr type="ctrY" for="ch" forName="dot1" refType="h" fact="0.5911"/>
                  <dgm:constr type="w" for="ch" forName="dot1" refType="userD"/>
                  <dgm:constr type="h" for="ch" forName="dot1" refType="userD"/>
                  <dgm:constr type="ctrX" for="ch" forName="dot2" refType="w" fact="0.5945"/>
                  <dgm:constr type="ctrY" for="ch" forName="dot2" refType="h" fact="0.644"/>
                  <dgm:constr type="w" for="ch" forName="dot2" refType="userD"/>
                  <dgm:constr type="h" for="ch" forName="dot2" refType="userD"/>
                  <dgm:constr type="ctrX" for="ch" forName="dot3" refType="w" fact="0.6206"/>
                  <dgm:constr type="ctrY" for="ch" forName="dot3" refType="h" fact="0.6898"/>
                  <dgm:constr type="w" for="ch" forName="dot3" refType="userD"/>
                  <dgm:constr type="h" for="ch" forName="dot3" refType="userD"/>
                  <dgm:constr type="ctrX" for="ch" forName="dotArrow1" refType="w" fact="0.5894"/>
                  <dgm:constr type="ctrY" for="ch" forName="dotArrow1" refType="h" fact="0.0587"/>
                  <dgm:constr type="w" for="ch" forName="dotArrow1" refType="userD"/>
                  <dgm:constr type="h" for="ch" forName="dotArrow1" refType="userD"/>
                  <dgm:constr type="ctrX" for="ch" forName="dotArrow2" refType="w" fact="0.556"/>
                  <dgm:constr type="ctrY" for="ch" forName="dotArrow2" refType="h" fact="0.0287"/>
                  <dgm:constr type="w" for="ch" forName="dotArrow2" refType="userD"/>
                  <dgm:constr type="h" for="ch" forName="dotArrow2" refType="userD"/>
                  <dgm:constr type="ctrX" for="ch" forName="dotArrow3" refType="w" fact="0.5227"/>
                  <dgm:constr type="ctrY" for="ch" forName="dotArrow3" refType="h" fact="-0.0013"/>
                  <dgm:constr type="w" for="ch" forName="dotArrow3" refType="userD"/>
                  <dgm:constr type="h" for="ch" forName="dotArrow3" refType="userD"/>
                  <dgm:constr type="ctrX" for="ch" forName="dotArrow4" refType="w" fact="0.4894"/>
                  <dgm:constr type="ctrY" for="ch" forName="dotArrow4" refType="h" fact="0.0287"/>
                  <dgm:constr type="w" for="ch" forName="dotArrow4" refType="userD"/>
                  <dgm:constr type="h" for="ch" forName="dotArrow4" refType="userD"/>
                  <dgm:constr type="ctrX" for="ch" forName="dotArrow5" refType="w" fact="0.456"/>
                  <dgm:constr type="ctrY" for="ch" forName="dotArrow5" refType="h" fact="0.0587"/>
                  <dgm:constr type="w" for="ch" forName="dotArrow5" refType="userD"/>
                  <dgm:constr type="h" for="ch" forName="dotArrow5" refType="userD"/>
                  <dgm:constr type="ctrX" for="ch" forName="dotArrow6" refType="w" fact="0.5227"/>
                  <dgm:constr type="ctrY" for="ch" forName="dotArrow6" refType="h" fact="0.062"/>
                  <dgm:constr type="w" for="ch" forName="dotArrow6" refType="userD"/>
                  <dgm:constr type="h" for="ch" forName="dotArrow6" refType="userD"/>
                  <dgm:constr type="ctrX" for="ch" forName="dotArrow7" refType="w" fact="0.5227"/>
                  <dgm:constr type="ctrY" for="ch" forName="dotArrow7" refType="h" fact="0.1253"/>
                  <dgm:constr type="w" for="ch" forName="dotArrow7" refType="userD"/>
                  <dgm:constr type="h" for="ch" forName="dotArrow7" refType="userD"/>
                  <dgm:constr type="r" for="ch" forName="parTx1" refType="w" fact="0.7386"/>
                  <dgm:constr type="t" for="ch" forName="parTx1" refType="h" fact="0.8086"/>
                  <dgm:constr type="w" for="ch" forName="parTx1" refType="w" fact="0.5392"/>
                  <dgm:constr type="h" for="ch" forName="parTx1" refType="h" fact="0.218"/>
                  <dgm:constr type="ctrX" for="ch" forName="picture1" refType="w" fact="0.7631"/>
                  <dgm:constr type="ctrY" for="ch" forName="picture1" refType="h" fact="0.7834"/>
                  <dgm:constr type="w" for="ch" forName="picture1" refType="w" fact="0.25"/>
                  <dgm:constr type="h" for="ch" forName="picture1" refType="h" fact="0.3768"/>
                  <dgm:constr type="r" for="ch" forName="parTx2" refType="w" fact="0.5107"/>
                  <dgm:constr type="t" for="ch" forName="parTx2" refType="h" fact="0.3822"/>
                  <dgm:constr type="w" for="ch" forName="parTx2" refType="w" fact="0.5392"/>
                  <dgm:constr type="h" for="ch" forName="parTx2" refType="h" fact="0.218"/>
                  <dgm:constr type="ctrX" for="ch" forName="picture2" refType="w" fact="0.5352"/>
                  <dgm:constr type="ctrY" for="ch" forName="picture2" refType="h" fact="0.357"/>
                  <dgm:constr type="w" for="ch" forName="picture2" refType="w" fact="0.25"/>
                  <dgm:constr type="h" for="ch" forName="picture2" refType="h" fact="0.3768"/>
                </dgm:constrLst>
              </dgm:else>
            </dgm:choose>
          </dgm:else>
        </dgm:choose>
      </dgm:if>
      <dgm:if name="Name22" axis="ch" ptType="node" func="cnt" op="equ" val="3">
        <dgm:choose name="Name23">
          <dgm:if name="Name24" func="var" arg="dir" op="equ" val="norm">
            <dgm:choose name="Name25">
              <dgm:if name="Name26"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2981"/>
                  <dgm:constr type="ctrY" for="ch" forName="dot1" refType="h" fact="0.763"/>
                  <dgm:constr type="w" for="ch" forName="dot1" refType="userD"/>
                  <dgm:constr type="h" for="ch" forName="dot1" refType="userD"/>
                  <dgm:constr type="ctrX" for="ch" forName="dot2" refType="w" fact="0.2676"/>
                  <dgm:constr type="ctrY" for="ch" forName="dot2" refType="h" fact="0.7887"/>
                  <dgm:constr type="w" for="ch" forName="dot2" refType="userD"/>
                  <dgm:constr type="h" for="ch" forName="dot2" refType="userD"/>
                  <dgm:constr type="ctrX" for="ch" forName="dot3" refType="w" fact="0.2357"/>
                  <dgm:constr type="ctrY" for="ch" forName="dot3" refType="h" fact="0.809"/>
                  <dgm:constr type="w" for="ch" forName="dot3" refType="userD"/>
                  <dgm:constr type="h" for="ch" forName="dot3" refType="userD"/>
                  <dgm:constr type="ctrX" for="ch" forName="dot4" refType="w" fact="0.4445"/>
                  <dgm:constr type="ctrY" for="ch" forName="dot4" refType="h" fact="0.4655"/>
                  <dgm:constr type="w" for="ch" forName="dot4" refType="userD"/>
                  <dgm:constr type="h" for="ch" forName="dot4" refType="userD"/>
                  <dgm:constr type="ctrX" for="ch" forName="dot5" refType="w" fact="0.4323"/>
                  <dgm:constr type="ctrY" for="ch" forName="dot5" refType="h" fact="0.5178"/>
                  <dgm:constr type="w" for="ch" forName="dot5" refType="userD"/>
                  <dgm:constr type="h" for="ch" forName="dot5" refType="userD"/>
                  <dgm:constr type="ctrX" for="ch" forName="dotArrow1" refType="w" fact="0.4236"/>
                  <dgm:constr type="ctrY" for="ch" forName="dotArrow1" refType="h" fact="0.0718"/>
                  <dgm:constr type="w" for="ch" forName="dotArrow1" refType="userD"/>
                  <dgm:constr type="h" for="ch" forName="dotArrow1" refType="userD"/>
                  <dgm:constr type="ctrX" for="ch" forName="dotArrow2" refType="w" fact="0.446"/>
                  <dgm:constr type="ctrY" for="ch" forName="dotArrow2" refType="h" fact="0.0468"/>
                  <dgm:constr type="w" for="ch" forName="dotArrow2" refType="userD"/>
                  <dgm:constr type="h" for="ch" forName="dotArrow2" refType="userD"/>
                  <dgm:constr type="ctrX" for="ch" forName="dotArrow3" refType="w" fact="0.4685"/>
                  <dgm:constr type="ctrY" for="ch" forName="dotArrow3" refType="h" fact="0.0218"/>
                  <dgm:constr type="w" for="ch" forName="dotArrow3" refType="userD"/>
                  <dgm:constr type="h" for="ch" forName="dotArrow3" refType="userD"/>
                  <dgm:constr type="ctrX" for="ch" forName="dotArrow4" refType="w" fact="0.491"/>
                  <dgm:constr type="ctrY" for="ch" forName="dotArrow4" refType="h" fact="0.0468"/>
                  <dgm:constr type="w" for="ch" forName="dotArrow4" refType="userD"/>
                  <dgm:constr type="h" for="ch" forName="dotArrow4" refType="userD"/>
                  <dgm:constr type="ctrX" for="ch" forName="dotArrow5" refType="w" fact="0.5135"/>
                  <dgm:constr type="ctrY" for="ch" forName="dotArrow5" refType="h" fact="0.0718"/>
                  <dgm:constr type="w" for="ch" forName="dotArrow5" refType="userD"/>
                  <dgm:constr type="h" for="ch" forName="dotArrow5" refType="userD"/>
                  <dgm:constr type="ctrX" for="ch" forName="dotArrow6" refType="w" fact="0.4685"/>
                  <dgm:constr type="ctrY" for="ch" forName="dotArrow6" refType="h" fact="0.0745"/>
                  <dgm:constr type="w" for="ch" forName="dotArrow6" refType="userD"/>
                  <dgm:constr type="h" for="ch" forName="dotArrow6" refType="userD"/>
                  <dgm:constr type="ctrX" for="ch" forName="dotArrow7" refType="w" fact="0.4685"/>
                  <dgm:constr type="ctrY" for="ch" forName="dotArrow7" refType="h" fact="0.1273"/>
                  <dgm:constr type="w" for="ch" forName="dotArrow7" refType="userD"/>
                  <dgm:constr type="h" for="ch" forName="dotArrow7" refType="userD"/>
                  <dgm:constr type="l" for="ch" forName="parTx1" refType="w" fact="0.1487"/>
                  <dgm:constr type="t" for="ch" forName="parTx1" refType="h" fact="0.8596"/>
                  <dgm:constr type="w" for="ch" forName="parTx1" refType="w" fact="0.3491"/>
                  <dgm:constr type="h" for="ch" forName="parTx1" refType="h" fact="0.1638"/>
                  <dgm:constr type="ctrX" for="ch" forName="picture1" refType="w" fact="0.1328"/>
                  <dgm:constr type="ctrY" for="ch" forName="picture1" refType="h" fact="0.8361"/>
                  <dgm:constr type="w" for="ch" forName="picture1" refType="w" fact="0.1618"/>
                  <dgm:constr type="h" for="ch" forName="picture1" refType="h" fact="0.2832"/>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732"/>
                  <dgm:constr type="t" for="ch" forName="parTx2" refType="h" fact="0.6469"/>
                  <dgm:constr type="w" for="ch" forName="parTx2" refType="w" fact="0.3491"/>
                  <dgm:constr type="h" for="ch" forName="parTx2" refType="h" fact="0.1638"/>
                  <dgm:constr type="ctrX" for="ch" forName="picture2" refType="w" fact="0.3573"/>
                  <dgm:constr type="ctrY" for="ch" forName="picture2" refType="h" fact="0.6234"/>
                  <dgm:constr type="w" for="ch" forName="picture2" refType="w" fact="0.1618"/>
                  <dgm:constr type="h" for="ch" forName="picture2" refType="h" fact="0.2832"/>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4763"/>
                  <dgm:constr type="t" for="ch" forName="parTx3" refType="h" fact="0.3243"/>
                  <dgm:constr type="w" for="ch" forName="parTx3" refType="w" fact="0.3491"/>
                  <dgm:constr type="h" for="ch" forName="parTx3" refType="h" fact="0.1638"/>
                  <dgm:constr type="ctrX" for="ch" forName="picture3" refType="w" fact="0.4604"/>
                  <dgm:constr type="ctrY" for="ch" forName="picture3" refType="h" fact="0.3008"/>
                  <dgm:constr type="w" for="ch" forName="picture3" refType="w" fact="0.1618"/>
                  <dgm:constr type="h" for="ch" forName="picture3" refType="h" fact="0.2832"/>
                  <dgm:constr type="l" for="ch" forName="desTx3" refType="r" refFor="ch" refForName="parTx3"/>
                  <dgm:constr type="r" for="ch" forName="desTx3" refType="w"/>
                  <dgm:constr type="t" for="ch" forName="desTx3" refType="t" refFor="ch" refForName="parTx3"/>
                  <dgm:constr type="h" for="ch" forName="desTx3" refType="h" refFor="ch" refForName="parTx3"/>
                </dgm:constrLst>
              </dgm:if>
              <dgm:else name="Name27">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3684"/>
                  <dgm:constr type="ctrY" for="ch" forName="dot1" refType="h" fact="0.763"/>
                  <dgm:constr type="w" for="ch" forName="dot1" refType="userD"/>
                  <dgm:constr type="h" for="ch" forName="dot1" refType="userD"/>
                  <dgm:constr type="ctrX" for="ch" forName="dot2" refType="w" fact="0.3307"/>
                  <dgm:constr type="ctrY" for="ch" forName="dot2" refType="h" fact="0.7887"/>
                  <dgm:constr type="w" for="ch" forName="dot2" refType="userD"/>
                  <dgm:constr type="h" for="ch" forName="dot2" refType="userD"/>
                  <dgm:constr type="ctrX" for="ch" forName="dot3" refType="w" fact="0.2912"/>
                  <dgm:constr type="ctrY" for="ch" forName="dot3" refType="h" fact="0.809"/>
                  <dgm:constr type="w" for="ch" forName="dot3" refType="userD"/>
                  <dgm:constr type="h" for="ch" forName="dot3" refType="userD"/>
                  <dgm:constr type="ctrX" for="ch" forName="dot4" refType="w" fact="0.5494"/>
                  <dgm:constr type="ctrY" for="ch" forName="dot4" refType="h" fact="0.4655"/>
                  <dgm:constr type="w" for="ch" forName="dot4" refType="userD"/>
                  <dgm:constr type="h" for="ch" forName="dot4" refType="userD"/>
                  <dgm:constr type="ctrX" for="ch" forName="dot5" refType="w" fact="0.5342"/>
                  <dgm:constr type="ctrY" for="ch" forName="dot5" refType="h" fact="0.5178"/>
                  <dgm:constr type="w" for="ch" forName="dot5" refType="userD"/>
                  <dgm:constr type="h" for="ch" forName="dot5" refType="userD"/>
                  <dgm:constr type="ctrX" for="ch" forName="dotArrow1" refType="w" fact="0.5234"/>
                  <dgm:constr type="ctrY" for="ch" forName="dotArrow1" refType="h" fact="0.0718"/>
                  <dgm:constr type="w" for="ch" forName="dotArrow1" refType="userD"/>
                  <dgm:constr type="h" for="ch" forName="dotArrow1" refType="userD"/>
                  <dgm:constr type="ctrX" for="ch" forName="dotArrow2" refType="w" fact="0.5512"/>
                  <dgm:constr type="ctrY" for="ch" forName="dotArrow2" refType="h" fact="0.0468"/>
                  <dgm:constr type="w" for="ch" forName="dotArrow2" refType="userD"/>
                  <dgm:constr type="h" for="ch" forName="dotArrow2" refType="userD"/>
                  <dgm:constr type="ctrX" for="ch" forName="dotArrow3" refType="w" fact="0.579"/>
                  <dgm:constr type="ctrY" for="ch" forName="dotArrow3" refType="h" fact="0.0218"/>
                  <dgm:constr type="w" for="ch" forName="dotArrow3" refType="userD"/>
                  <dgm:constr type="h" for="ch" forName="dotArrow3" refType="userD"/>
                  <dgm:constr type="ctrX" for="ch" forName="dotArrow4" refType="w" fact="0.6068"/>
                  <dgm:constr type="ctrY" for="ch" forName="dotArrow4" refType="h" fact="0.0468"/>
                  <dgm:constr type="w" for="ch" forName="dotArrow4" refType="userD"/>
                  <dgm:constr type="h" for="ch" forName="dotArrow4" refType="userD"/>
                  <dgm:constr type="ctrX" for="ch" forName="dotArrow5" refType="w" fact="0.6346"/>
                  <dgm:constr type="ctrY" for="ch" forName="dotArrow5" refType="h" fact="0.0718"/>
                  <dgm:constr type="w" for="ch" forName="dotArrow5" refType="userD"/>
                  <dgm:constr type="h" for="ch" forName="dotArrow5" refType="userD"/>
                  <dgm:constr type="ctrX" for="ch" forName="dotArrow6" refType="w" fact="0.579"/>
                  <dgm:constr type="ctrY" for="ch" forName="dotArrow6" refType="h" fact="0.0745"/>
                  <dgm:constr type="w" for="ch" forName="dotArrow6" refType="userD"/>
                  <dgm:constr type="h" for="ch" forName="dotArrow6" refType="userD"/>
                  <dgm:constr type="ctrX" for="ch" forName="dotArrow7" refType="w" fact="0.579"/>
                  <dgm:constr type="ctrY" for="ch" forName="dotArrow7" refType="h" fact="0.1273"/>
                  <dgm:constr type="w" for="ch" forName="dotArrow7" refType="userD"/>
                  <dgm:constr type="h" for="ch" forName="dotArrow7" refType="userD"/>
                  <dgm:constr type="l" for="ch" forName="parTx1" refType="w" fact="0.1837"/>
                  <dgm:constr type="t" for="ch" forName="parTx1" refType="h" fact="0.8551"/>
                  <dgm:constr type="w" for="ch" forName="parTx1" refType="w" fact="0.4314"/>
                  <dgm:constr type="h" for="ch" forName="parTx1" refType="h" fact="0.1638"/>
                  <dgm:constr type="ctrX" for="ch" forName="picture1" refType="w" fact="0.1641"/>
                  <dgm:constr type="ctrY" for="ch" forName="picture1" refType="h" fact="0.8361"/>
                  <dgm:constr type="w" for="ch" forName="picture1" refType="w" fact="0.2"/>
                  <dgm:constr type="h" for="ch" forName="picture1" refType="h" fact="0.2832"/>
                  <dgm:constr type="l" for="ch" forName="parTx2" refType="w" fact="0.4612"/>
                  <dgm:constr type="t" for="ch" forName="parTx2" refType="h" fact="0.6424"/>
                  <dgm:constr type="w" for="ch" forName="parTx2" refType="w" fact="0.4314"/>
                  <dgm:constr type="h" for="ch" forName="parTx2" refType="h" fact="0.1638"/>
                  <dgm:constr type="ctrX" for="ch" forName="picture2" refType="w" fact="0.4416"/>
                  <dgm:constr type="ctrY" for="ch" forName="picture2" refType="h" fact="0.6234"/>
                  <dgm:constr type="w" for="ch" forName="picture2" refType="w" fact="0.2"/>
                  <dgm:constr type="h" for="ch" forName="picture2" refType="h" fact="0.2832"/>
                  <dgm:constr type="l" for="ch" forName="parTx3" refType="w" fact="0.5886"/>
                  <dgm:constr type="t" for="ch" forName="parTx3" refType="h" fact="0.3198"/>
                  <dgm:constr type="w" for="ch" forName="parTx3" refType="w" fact="0.4314"/>
                  <dgm:constr type="h" for="ch" forName="parTx3" refType="h" fact="0.1638"/>
                  <dgm:constr type="ctrX" for="ch" forName="picture3" refType="w" fact="0.569"/>
                  <dgm:constr type="ctrY" for="ch" forName="picture3" refType="h" fact="0.3008"/>
                  <dgm:constr type="w" for="ch" forName="picture3" refType="w" fact="0.2"/>
                  <dgm:constr type="h" for="ch" forName="picture3" refType="h" fact="0.2832"/>
                </dgm:constrLst>
              </dgm:else>
            </dgm:choose>
          </dgm:if>
          <dgm:else name="Name28">
            <dgm:choose name="Name29">
              <dgm:if name="Name30" axis="des" func="maxDepth" op="gt" val="1">
                <dgm:alg type="composite">
                  <dgm:param type="ar" val="1.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userD" refType="w" fact="0.0162"/>
                  <dgm:constr type="ctrX" for="ch" forName="dot1" refType="w" fact="0.7019"/>
                  <dgm:constr type="ctrY" for="ch" forName="dot1" refType="h" fact="0.763"/>
                  <dgm:constr type="w" for="ch" forName="dot1" refType="userD"/>
                  <dgm:constr type="h" for="ch" forName="dot1" refType="userD"/>
                  <dgm:constr type="ctrX" for="ch" forName="dot2" refType="w" fact="0.7324"/>
                  <dgm:constr type="ctrY" for="ch" forName="dot2" refType="h" fact="0.7887"/>
                  <dgm:constr type="w" for="ch" forName="dot2" refType="userD"/>
                  <dgm:constr type="h" for="ch" forName="dot2" refType="userD"/>
                  <dgm:constr type="ctrX" for="ch" forName="dot3" refType="w" fact="0.7643"/>
                  <dgm:constr type="ctrY" for="ch" forName="dot3" refType="h" fact="0.809"/>
                  <dgm:constr type="w" for="ch" forName="dot3" refType="userD"/>
                  <dgm:constr type="h" for="ch" forName="dot3" refType="userD"/>
                  <dgm:constr type="ctrX" for="ch" forName="dot4" refType="w" fact="0.5555"/>
                  <dgm:constr type="ctrY" for="ch" forName="dot4" refType="h" fact="0.4655"/>
                  <dgm:constr type="w" for="ch" forName="dot4" refType="userD"/>
                  <dgm:constr type="h" for="ch" forName="dot4" refType="userD"/>
                  <dgm:constr type="ctrX" for="ch" forName="dot5" refType="w" fact="0.5677"/>
                  <dgm:constr type="ctrY" for="ch" forName="dot5" refType="h" fact="0.5178"/>
                  <dgm:constr type="w" for="ch" forName="dot5" refType="userD"/>
                  <dgm:constr type="h" for="ch" forName="dot5" refType="userD"/>
                  <dgm:constr type="ctrX" for="ch" forName="dotArrow1" refType="w" fact="0.5764"/>
                  <dgm:constr type="ctrY" for="ch" forName="dotArrow1" refType="h" fact="0.0718"/>
                  <dgm:constr type="w" for="ch" forName="dotArrow1" refType="userD"/>
                  <dgm:constr type="h" for="ch" forName="dotArrow1" refType="userD"/>
                  <dgm:constr type="ctrX" for="ch" forName="dotArrow2" refType="w" fact="0.554"/>
                  <dgm:constr type="ctrY" for="ch" forName="dotArrow2" refType="h" fact="0.0468"/>
                  <dgm:constr type="w" for="ch" forName="dotArrow2" refType="userD"/>
                  <dgm:constr type="h" for="ch" forName="dotArrow2" refType="userD"/>
                  <dgm:constr type="ctrX" for="ch" forName="dotArrow3" refType="w" fact="0.5315"/>
                  <dgm:constr type="ctrY" for="ch" forName="dotArrow3" refType="h" fact="0.0218"/>
                  <dgm:constr type="w" for="ch" forName="dotArrow3" refType="userD"/>
                  <dgm:constr type="h" for="ch" forName="dotArrow3" refType="userD"/>
                  <dgm:constr type="ctrX" for="ch" forName="dotArrow4" refType="w" fact="0.509"/>
                  <dgm:constr type="ctrY" for="ch" forName="dotArrow4" refType="h" fact="0.0468"/>
                  <dgm:constr type="w" for="ch" forName="dotArrow4" refType="userD"/>
                  <dgm:constr type="h" for="ch" forName="dotArrow4" refType="userD"/>
                  <dgm:constr type="ctrX" for="ch" forName="dotArrow5" refType="w" fact="0.4865"/>
                  <dgm:constr type="ctrY" for="ch" forName="dotArrow5" refType="h" fact="0.0718"/>
                  <dgm:constr type="w" for="ch" forName="dotArrow5" refType="userD"/>
                  <dgm:constr type="h" for="ch" forName="dotArrow5" refType="userD"/>
                  <dgm:constr type="ctrX" for="ch" forName="dotArrow6" refType="w" fact="0.5315"/>
                  <dgm:constr type="ctrY" for="ch" forName="dotArrow6" refType="h" fact="0.0745"/>
                  <dgm:constr type="w" for="ch" forName="dotArrow6" refType="userD"/>
                  <dgm:constr type="h" for="ch" forName="dotArrow6" refType="userD"/>
                  <dgm:constr type="ctrX" for="ch" forName="dotArrow7" refType="w" fact="0.5315"/>
                  <dgm:constr type="ctrY" for="ch" forName="dotArrow7" refType="h" fact="0.1273"/>
                  <dgm:constr type="w" for="ch" forName="dotArrow7" refType="userD"/>
                  <dgm:constr type="h" for="ch" forName="dotArrow7" refType="userD"/>
                  <dgm:constr type="r" for="ch" forName="parTx1" refType="w" fact="0.8513"/>
                  <dgm:constr type="t" for="ch" forName="parTx1" refType="h" fact="0.8596"/>
                  <dgm:constr type="w" for="ch" forName="parTx1" refType="w" fact="0.3491"/>
                  <dgm:constr type="h" for="ch" forName="parTx1" refType="h" fact="0.1638"/>
                  <dgm:constr type="ctrX" for="ch" forName="picture1" refType="w" fact="0.8672"/>
                  <dgm:constr type="ctrY" for="ch" forName="picture1" refType="h" fact="0.8361"/>
                  <dgm:constr type="w" for="ch" forName="picture1" refType="w" fact="0.1618"/>
                  <dgm:constr type="h" for="ch" forName="picture1" refType="h" fact="0.2832"/>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268"/>
                  <dgm:constr type="t" for="ch" forName="parTx2" refType="h" fact="0.6469"/>
                  <dgm:constr type="w" for="ch" forName="parTx2" refType="w" fact="0.3491"/>
                  <dgm:constr type="h" for="ch" forName="parTx2" refType="h" fact="0.1638"/>
                  <dgm:constr type="ctrX" for="ch" forName="picture2" refType="w" fact="0.6427"/>
                  <dgm:constr type="ctrY" for="ch" forName="picture2" refType="h" fact="0.6234"/>
                  <dgm:constr type="w" for="ch" forName="picture2" refType="w" fact="0.1618"/>
                  <dgm:constr type="h" for="ch" forName="picture2" refType="h" fact="0.2832"/>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5237"/>
                  <dgm:constr type="t" for="ch" forName="parTx3" refType="h" fact="0.3243"/>
                  <dgm:constr type="w" for="ch" forName="parTx3" refType="w" fact="0.3491"/>
                  <dgm:constr type="h" for="ch" forName="parTx3" refType="h" fact="0.1638"/>
                  <dgm:constr type="ctrX" for="ch" forName="picture3" refType="w" fact="0.5396"/>
                  <dgm:constr type="ctrY" for="ch" forName="picture3" refType="h" fact="0.3008"/>
                  <dgm:constr type="w" for="ch" forName="picture3" refType="w" fact="0.1618"/>
                  <dgm:constr type="h" for="ch" forName="picture3" refType="h" fact="0.2832"/>
                  <dgm:constr type="r" for="ch" forName="desTx3" refType="l" refFor="ch" refForName="parTx3"/>
                  <dgm:constr type="l" for="ch" forName="desTx3"/>
                  <dgm:constr type="t" for="ch" forName="desTx3" refType="t" refFor="ch" refForName="parTx3"/>
                  <dgm:constr type="h" for="ch" forName="desTx3" refType="h" refFor="ch" refForName="parTx3"/>
                </dgm:constrLst>
              </dgm:if>
              <dgm:else name="Name31">
                <dgm:alg type="composite">
                  <dgm:param type="ar" val="1.416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userD" refType="w" fact="0.02"/>
                  <dgm:constr type="ctrX" for="ch" forName="dot1" refType="w" fact="0.6316"/>
                  <dgm:constr type="ctrY" for="ch" forName="dot1" refType="h" fact="0.763"/>
                  <dgm:constr type="w" for="ch" forName="dot1" refType="userD"/>
                  <dgm:constr type="h" for="ch" forName="dot1" refType="userD"/>
                  <dgm:constr type="ctrX" for="ch" forName="dot2" refType="w" fact="0.6693"/>
                  <dgm:constr type="ctrY" for="ch" forName="dot2" refType="h" fact="0.7887"/>
                  <dgm:constr type="w" for="ch" forName="dot2" refType="userD"/>
                  <dgm:constr type="h" for="ch" forName="dot2" refType="userD"/>
                  <dgm:constr type="ctrX" for="ch" forName="dot3" refType="w" fact="0.7088"/>
                  <dgm:constr type="ctrY" for="ch" forName="dot3" refType="h" fact="0.809"/>
                  <dgm:constr type="w" for="ch" forName="dot3" refType="userD"/>
                  <dgm:constr type="h" for="ch" forName="dot3" refType="userD"/>
                  <dgm:constr type="ctrX" for="ch" forName="dot4" refType="w" fact="0.4506"/>
                  <dgm:constr type="ctrY" for="ch" forName="dot4" refType="h" fact="0.4655"/>
                  <dgm:constr type="w" for="ch" forName="dot4" refType="userD"/>
                  <dgm:constr type="h" for="ch" forName="dot4" refType="userD"/>
                  <dgm:constr type="ctrX" for="ch" forName="dot5" refType="w" fact="0.4658"/>
                  <dgm:constr type="ctrY" for="ch" forName="dot5" refType="h" fact="0.5178"/>
                  <dgm:constr type="w" for="ch" forName="dot5" refType="userD"/>
                  <dgm:constr type="h" for="ch" forName="dot5" refType="userD"/>
                  <dgm:constr type="ctrX" for="ch" forName="dotArrow1" refType="w" fact="0.4766"/>
                  <dgm:constr type="ctrY" for="ch" forName="dotArrow1" refType="h" fact="0.0718"/>
                  <dgm:constr type="w" for="ch" forName="dotArrow1" refType="userD"/>
                  <dgm:constr type="h" for="ch" forName="dotArrow1" refType="userD"/>
                  <dgm:constr type="ctrX" for="ch" forName="dotArrow2" refType="w" fact="0.4488"/>
                  <dgm:constr type="ctrY" for="ch" forName="dotArrow2" refType="h" fact="0.0468"/>
                  <dgm:constr type="w" for="ch" forName="dotArrow2" refType="userD"/>
                  <dgm:constr type="h" for="ch" forName="dotArrow2" refType="userD"/>
                  <dgm:constr type="ctrX" for="ch" forName="dotArrow3" refType="w" fact="0.421"/>
                  <dgm:constr type="ctrY" for="ch" forName="dotArrow3" refType="h" fact="0.0218"/>
                  <dgm:constr type="w" for="ch" forName="dotArrow3" refType="userD"/>
                  <dgm:constr type="h" for="ch" forName="dotArrow3" refType="userD"/>
                  <dgm:constr type="ctrX" for="ch" forName="dotArrow4" refType="w" fact="0.3932"/>
                  <dgm:constr type="ctrY" for="ch" forName="dotArrow4" refType="h" fact="0.0468"/>
                  <dgm:constr type="w" for="ch" forName="dotArrow4" refType="userD"/>
                  <dgm:constr type="h" for="ch" forName="dotArrow4" refType="userD"/>
                  <dgm:constr type="ctrX" for="ch" forName="dotArrow5" refType="w" fact="0.3654"/>
                  <dgm:constr type="ctrY" for="ch" forName="dotArrow5" refType="h" fact="0.0718"/>
                  <dgm:constr type="w" for="ch" forName="dotArrow5" refType="userD"/>
                  <dgm:constr type="h" for="ch" forName="dotArrow5" refType="userD"/>
                  <dgm:constr type="ctrX" for="ch" forName="dotArrow6" refType="w" fact="0.421"/>
                  <dgm:constr type="ctrY" for="ch" forName="dotArrow6" refType="h" fact="0.0745"/>
                  <dgm:constr type="w" for="ch" forName="dotArrow6" refType="userD"/>
                  <dgm:constr type="h" for="ch" forName="dotArrow6" refType="userD"/>
                  <dgm:constr type="ctrX" for="ch" forName="dotArrow7" refType="w" fact="0.421"/>
                  <dgm:constr type="ctrY" for="ch" forName="dotArrow7" refType="h" fact="0.1273"/>
                  <dgm:constr type="w" for="ch" forName="dotArrow7" refType="userD"/>
                  <dgm:constr type="h" for="ch" forName="dotArrow7" refType="userD"/>
                  <dgm:constr type="r" for="ch" forName="parTx1" refType="w" fact="0.8163"/>
                  <dgm:constr type="t" for="ch" forName="parTx1" refType="h" fact="0.8551"/>
                  <dgm:constr type="w" for="ch" forName="parTx1" refType="w" fact="0.4314"/>
                  <dgm:constr type="h" for="ch" forName="parTx1" refType="h" fact="0.1638"/>
                  <dgm:constr type="ctrX" for="ch" forName="picture1" refType="w" fact="0.8359"/>
                  <dgm:constr type="ctrY" for="ch" forName="picture1" refType="h" fact="0.8361"/>
                  <dgm:constr type="w" for="ch" forName="picture1" refType="w" fact="0.2"/>
                  <dgm:constr type="h" for="ch" forName="picture1" refType="h" fact="0.2832"/>
                  <dgm:constr type="r" for="ch" forName="parTx2" refType="w" fact="0.5388"/>
                  <dgm:constr type="t" for="ch" forName="parTx2" refType="h" fact="0.6424"/>
                  <dgm:constr type="w" for="ch" forName="parTx2" refType="w" fact="0.4314"/>
                  <dgm:constr type="h" for="ch" forName="parTx2" refType="h" fact="0.1638"/>
                  <dgm:constr type="ctrX" for="ch" forName="picture2" refType="w" fact="0.5584"/>
                  <dgm:constr type="ctrY" for="ch" forName="picture2" refType="h" fact="0.6234"/>
                  <dgm:constr type="w" for="ch" forName="picture2" refType="w" fact="0.2"/>
                  <dgm:constr type="h" for="ch" forName="picture2" refType="h" fact="0.2832"/>
                  <dgm:constr type="r" for="ch" forName="parTx3" refType="w" fact="0.4114"/>
                  <dgm:constr type="t" for="ch" forName="parTx3" refType="h" fact="0.3198"/>
                  <dgm:constr type="w" for="ch" forName="parTx3" refType="w" fact="0.4314"/>
                  <dgm:constr type="h" for="ch" forName="parTx3" refType="h" fact="0.1638"/>
                  <dgm:constr type="ctrX" for="ch" forName="picture3" refType="w" fact="0.431"/>
                  <dgm:constr type="ctrY" for="ch" forName="picture3" refType="h" fact="0.3008"/>
                  <dgm:constr type="w" for="ch" forName="picture3" refType="w" fact="0.2"/>
                  <dgm:constr type="h" for="ch" forName="picture3" refType="h" fact="0.2832"/>
                </dgm:constrLst>
              </dgm:else>
            </dgm:choose>
          </dgm:else>
        </dgm:choose>
      </dgm:if>
      <dgm:if name="Name32" axis="ch" ptType="node" func="cnt" op="equ" val="4">
        <dgm:choose name="Name33">
          <dgm:if name="Name34" func="var" arg="dir" op="equ" val="norm">
            <dgm:choose name="Name35">
              <dgm:if name="Name36"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3253"/>
                  <dgm:constr type="ctrY" for="ch" forName="dot1" refType="h" fact="0.8215"/>
                  <dgm:constr type="w" for="ch" forName="dot1" refType="userD"/>
                  <dgm:constr type="h" for="ch" forName="dot1" refType="userD"/>
                  <dgm:constr type="ctrX" for="ch" forName="dot2" refType="w" fact="0.2949"/>
                  <dgm:constr type="ctrY" for="ch" forName="dot2" refType="h" fact="0.843"/>
                  <dgm:constr type="w" for="ch" forName="dot2" refType="userD"/>
                  <dgm:constr type="h" for="ch" forName="dot2" refType="userD"/>
                  <dgm:constr type="ctrX" for="ch" forName="dot3" refType="w" fact="0.2635"/>
                  <dgm:constr type="ctrY" for="ch" forName="dot3" refType="h" fact="0.8607"/>
                  <dgm:constr type="w" for="ch" forName="dot3" refType="userD"/>
                  <dgm:constr type="h" for="ch" forName="dot3" refType="userD"/>
                  <dgm:constr type="ctrX" for="ch" forName="dot4" refType="w" fact="0.2313"/>
                  <dgm:constr type="ctrY" for="ch" forName="dot4" refType="h" fact="0.8745"/>
                  <dgm:constr type="w" for="ch" forName="dot4" refType="userD"/>
                  <dgm:constr type="h" for="ch" forName="dot4" refType="userD"/>
                  <dgm:constr type="ctrX" for="ch" forName="dot5" refType="w" fact="0.4675"/>
                  <dgm:constr type="ctrY" for="ch" forName="dot5" refType="h" fact="0.6419"/>
                  <dgm:constr type="w" for="ch" forName="dot5" refType="userD"/>
                  <dgm:constr type="h" for="ch" forName="dot5" refType="userD"/>
                  <dgm:constr type="ctrX" for="ch" forName="dot6" refType="w" fact="0.5486"/>
                  <dgm:constr type="ctrY" for="ch" forName="dot6" refType="h" fact="0.3784"/>
                  <dgm:constr type="w" for="ch" forName="dot6" refType="userD"/>
                  <dgm:constr type="h" for="ch" forName="dot6" refType="userD"/>
                  <dgm:constr type="ctrX" for="ch" forName="dotArrow1" refType="w" fact="0.5267"/>
                  <dgm:constr type="ctrY" for="ch" forName="dotArrow1" refType="h" fact="0.0496"/>
                  <dgm:constr type="w" for="ch" forName="dotArrow1" refType="userD"/>
                  <dgm:constr type="h" for="ch" forName="dotArrow1" refType="userD"/>
                  <dgm:constr type="ctrX" for="ch" forName="dotArrow2" refType="w" fact="0.5462"/>
                  <dgm:constr type="ctrY" for="ch" forName="dotArrow2" refType="h" fact="0.0282"/>
                  <dgm:constr type="w" for="ch" forName="dotArrow2" refType="userD"/>
                  <dgm:constr type="h" for="ch" forName="dotArrow2" refType="userD"/>
                  <dgm:constr type="ctrX" for="ch" forName="dotArrow3" refType="w" fact="0.5657"/>
                  <dgm:constr type="ctrY" for="ch" forName="dotArrow3" refType="h" fact="0.0068"/>
                  <dgm:constr type="w" for="ch" forName="dotArrow3" refType="userD"/>
                  <dgm:constr type="h" for="ch" forName="dotArrow3" refType="userD"/>
                  <dgm:constr type="ctrX" for="ch" forName="dotArrow4" refType="w" fact="0.5851"/>
                  <dgm:constr type="ctrY" for="ch" forName="dotArrow4" refType="h" fact="0.0282"/>
                  <dgm:constr type="w" for="ch" forName="dotArrow4" refType="userD"/>
                  <dgm:constr type="h" for="ch" forName="dotArrow4" refType="userD"/>
                  <dgm:constr type="ctrX" for="ch" forName="dotArrow5" refType="w" fact="0.6046"/>
                  <dgm:constr type="ctrY" for="ch" forName="dotArrow5" refType="h" fact="0.0496"/>
                  <dgm:constr type="w" for="ch" forName="dotArrow5" refType="userD"/>
                  <dgm:constr type="h" for="ch" forName="dotArrow5" refType="userD"/>
                  <dgm:constr type="ctrX" for="ch" forName="dotArrow6" refType="w" fact="0.5657"/>
                  <dgm:constr type="ctrY" for="ch" forName="dotArrow6" refType="h" fact="0.052"/>
                  <dgm:constr type="w" for="ch" forName="dotArrow6" refType="userD"/>
                  <dgm:constr type="h" for="ch" forName="dotArrow6" refType="userD"/>
                  <dgm:constr type="ctrX" for="ch" forName="dotArrow7" refType="w" fact="0.5657"/>
                  <dgm:constr type="ctrY" for="ch" forName="dotArrow7" refType="h" fact="0.0972"/>
                  <dgm:constr type="w" for="ch" forName="dotArrow7" refType="userD"/>
                  <dgm:constr type="h" for="ch" forName="dotArrow7" refType="userD"/>
                  <dgm:constr type="l" for="ch" forName="parTx1" refType="w" fact="0.1466"/>
                  <dgm:constr type="t" for="ch" forName="parTx1" refType="h" fact="0.9095"/>
                  <dgm:constr type="w" for="ch" forName="parTx1" refType="w" fact="0.294"/>
                  <dgm:constr type="h" for="ch" forName="parTx1" refType="h" fact="0.1222"/>
                  <dgm:constr type="ctrX" for="ch" forName="picture1" refType="w" fact="0.1333"/>
                  <dgm:constr type="ctrY" for="ch" forName="picture1" refType="h" fact="0.8922"/>
                  <dgm:constr type="w" for="ch" forName="picture1" refType="w" fact="0.1363"/>
                  <dgm:constr type="h" for="ch" forName="picture1" refType="h" fact="0.211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105"/>
                  <dgm:constr type="t" for="ch" forName="parTx2" refType="h" fact="0.762"/>
                  <dgm:constr type="w" for="ch" forName="parTx2" refType="w" fact="0.294"/>
                  <dgm:constr type="h" for="ch" forName="parTx2" refType="h" fact="0.1222"/>
                  <dgm:constr type="ctrX" for="ch" forName="picture2" refType="w" fact="0.3972"/>
                  <dgm:constr type="ctrY" for="ch" forName="picture2" refType="h" fact="0.7447"/>
                  <dgm:constr type="w" for="ch" forName="picture2" refType="w" fact="0.1363"/>
                  <dgm:constr type="h" for="ch" forName="picture2" refType="h" fact="0.211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229"/>
                  <dgm:constr type="t" for="ch" forName="parTx3" refType="h" fact="0.5294"/>
                  <dgm:constr type="w" for="ch" forName="parTx3" refType="w" fact="0.294"/>
                  <dgm:constr type="h" for="ch" forName="parTx3" refType="h" fact="0.1222"/>
                  <dgm:constr type="ctrX" for="ch" forName="picture3" refType="w" fact="0.5095"/>
                  <dgm:constr type="ctrY" for="ch" forName="picture3" refType="h" fact="0.5121"/>
                  <dgm:constr type="w" for="ch" forName="picture3" refType="w" fact="0.1363"/>
                  <dgm:constr type="h" for="ch" forName="picture3" refType="h" fact="0.211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722"/>
                  <dgm:constr type="t" for="ch" forName="parTx4" refType="h" fact="0.2523"/>
                  <dgm:constr type="w" for="ch" forName="parTx4" refType="w" fact="0.294"/>
                  <dgm:constr type="h" for="ch" forName="parTx4" refType="h" fact="0.1222"/>
                  <dgm:constr type="ctrX" for="ch" forName="picture4" refType="w" fact="0.5588"/>
                  <dgm:constr type="ctrY" for="ch" forName="picture4" refType="h" fact="0.235"/>
                  <dgm:constr type="w" for="ch" forName="picture4" refType="w" fact="0.1363"/>
                  <dgm:constr type="h" for="ch" forName="picture4" refType="h" fact="0.2113"/>
                  <dgm:constr type="l" for="ch" forName="desTx4" refType="r" refFor="ch" refForName="parTx4"/>
                  <dgm:constr type="r" for="ch" forName="desTx4" refType="w"/>
                  <dgm:constr type="t" for="ch" forName="desTx4" refType="t" refFor="ch" refForName="parTx4"/>
                  <dgm:constr type="h" for="ch" forName="desTx4" refType="h" refFor="ch" refForName="parTx4"/>
                </dgm:constrLst>
              </dgm:if>
              <dgm:else name="Name37">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3978"/>
                  <dgm:constr type="ctrY" for="ch" forName="dot1" refType="h" fact="0.8215"/>
                  <dgm:constr type="w" for="ch" forName="dot1" refType="userD"/>
                  <dgm:constr type="h" for="ch" forName="dot1" refType="userD"/>
                  <dgm:constr type="ctrX" for="ch" forName="dot2" refType="w" fact="0.3606"/>
                  <dgm:constr type="ctrY" for="ch" forName="dot2" refType="h" fact="0.843"/>
                  <dgm:constr type="w" for="ch" forName="dot2" refType="userD"/>
                  <dgm:constr type="h" for="ch" forName="dot2" refType="userD"/>
                  <dgm:constr type="ctrX" for="ch" forName="dot3" refType="w" fact="0.3223"/>
                  <dgm:constr type="ctrY" for="ch" forName="dot3" refType="h" fact="0.8607"/>
                  <dgm:constr type="w" for="ch" forName="dot3" refType="userD"/>
                  <dgm:constr type="h" for="ch" forName="dot3" refType="userD"/>
                  <dgm:constr type="ctrX" for="ch" forName="dot4" refType="w" fact="0.2829"/>
                  <dgm:constr type="ctrY" for="ch" forName="dot4" refType="h" fact="0.8745"/>
                  <dgm:constr type="w" for="ch" forName="dot4" refType="userD"/>
                  <dgm:constr type="h" for="ch" forName="dot4" refType="userD"/>
                  <dgm:constr type="ctrX" for="ch" forName="dot5" refType="w" fact="0.5717"/>
                  <dgm:constr type="ctrY" for="ch" forName="dot5" refType="h" fact="0.6419"/>
                  <dgm:constr type="w" for="ch" forName="dot5" refType="userD"/>
                  <dgm:constr type="h" for="ch" forName="dot5" refType="userD"/>
                  <dgm:constr type="ctrX" for="ch" forName="dot6" refType="w" fact="0.6709"/>
                  <dgm:constr type="ctrY" for="ch" forName="dot6" refType="h" fact="0.3784"/>
                  <dgm:constr type="w" for="ch" forName="dot6" refType="userD"/>
                  <dgm:constr type="h" for="ch" forName="dot6" refType="userD"/>
                  <dgm:constr type="ctrX" for="ch" forName="dotArrow1" refType="w" fact="0.6441"/>
                  <dgm:constr type="ctrY" for="ch" forName="dotArrow1" refType="h" fact="0.0496"/>
                  <dgm:constr type="w" for="ch" forName="dotArrow1" refType="userD"/>
                  <dgm:constr type="h" for="ch" forName="dotArrow1" refType="userD"/>
                  <dgm:constr type="ctrX" for="ch" forName="dotArrow2" refType="w" fact="0.6679"/>
                  <dgm:constr type="ctrY" for="ch" forName="dotArrow2" refType="h" fact="0.0282"/>
                  <dgm:constr type="w" for="ch" forName="dotArrow2" refType="userD"/>
                  <dgm:constr type="h" for="ch" forName="dotArrow2" refType="userD"/>
                  <dgm:constr type="ctrX" for="ch" forName="dotArrow3" refType="w" fact="0.6917"/>
                  <dgm:constr type="ctrY" for="ch" forName="dotArrow3" refType="h" fact="0.0068"/>
                  <dgm:constr type="w" for="ch" forName="dotArrow3" refType="userD"/>
                  <dgm:constr type="h" for="ch" forName="dotArrow3" refType="userD"/>
                  <dgm:constr type="ctrX" for="ch" forName="dotArrow4" refType="w" fact="0.7155"/>
                  <dgm:constr type="ctrY" for="ch" forName="dotArrow4" refType="h" fact="0.0282"/>
                  <dgm:constr type="w" for="ch" forName="dotArrow4" refType="userD"/>
                  <dgm:constr type="h" for="ch" forName="dotArrow4" refType="userD"/>
                  <dgm:constr type="ctrX" for="ch" forName="dotArrow5" refType="w" fact="0.7394"/>
                  <dgm:constr type="ctrY" for="ch" forName="dotArrow5" refType="h" fact="0.0496"/>
                  <dgm:constr type="w" for="ch" forName="dotArrow5" refType="userD"/>
                  <dgm:constr type="h" for="ch" forName="dotArrow5" refType="userD"/>
                  <dgm:constr type="ctrX" for="ch" forName="dotArrow6" refType="w" fact="0.6917"/>
                  <dgm:constr type="ctrY" for="ch" forName="dotArrow6" refType="h" fact="0.052"/>
                  <dgm:constr type="w" for="ch" forName="dotArrow6" refType="userD"/>
                  <dgm:constr type="h" for="ch" forName="dotArrow6" refType="userD"/>
                  <dgm:constr type="ctrX" for="ch" forName="dotArrow7" refType="w" fact="0.6917"/>
                  <dgm:constr type="ctrY" for="ch" forName="dotArrow7" refType="h" fact="0.0972"/>
                  <dgm:constr type="w" for="ch" forName="dotArrow7" refType="userD"/>
                  <dgm:constr type="h" for="ch" forName="dotArrow7" refType="userD"/>
                  <dgm:constr type="l" for="ch" forName="parTx1" refType="w" fact="0.1793"/>
                  <dgm:constr type="t" for="ch" forName="parTx1" refType="h" fact="0.9064"/>
                  <dgm:constr type="w" for="ch" forName="parTx1" refType="w" fact="0.3595"/>
                  <dgm:constr type="h" for="ch" forName="parTx1" refType="h" fact="0.1222"/>
                  <dgm:constr type="ctrX" for="ch" forName="picture1" refType="w" fact="0.163"/>
                  <dgm:constr type="ctrY" for="ch" forName="picture1" refType="h" fact="0.8922"/>
                  <dgm:constr type="w" for="ch" forName="picture1" refType="w" fact="0.1667"/>
                  <dgm:constr type="h" for="ch" forName="picture1" refType="h" fact="0.2113"/>
                  <dgm:constr type="l" for="ch" forName="parTx2" refType="w" fact="0.502"/>
                  <dgm:constr type="t" for="ch" forName="parTx2" refType="h" fact="0.7589"/>
                  <dgm:constr type="w" for="ch" forName="parTx2" refType="w" fact="0.3595"/>
                  <dgm:constr type="h" for="ch" forName="parTx2" refType="h" fact="0.1222"/>
                  <dgm:constr type="ctrX" for="ch" forName="picture2" refType="w" fact="0.4857"/>
                  <dgm:constr type="ctrY" for="ch" forName="picture2" refType="h" fact="0.7447"/>
                  <dgm:constr type="w" for="ch" forName="picture2" refType="w" fact="0.1667"/>
                  <dgm:constr type="h" for="ch" forName="picture2" refType="h" fact="0.2113"/>
                  <dgm:constr type="l" for="ch" forName="parTx3" refType="w" fact="0.6394"/>
                  <dgm:constr type="t" for="ch" forName="parTx3" refType="h" fact="0.5263"/>
                  <dgm:constr type="w" for="ch" forName="parTx3" refType="w" fact="0.3595"/>
                  <dgm:constr type="h" for="ch" forName="parTx3" refType="h" fact="0.1222"/>
                  <dgm:constr type="ctrX" for="ch" forName="picture3" refType="w" fact="0.6231"/>
                  <dgm:constr type="ctrY" for="ch" forName="picture3" refType="h" fact="0.5121"/>
                  <dgm:constr type="w" for="ch" forName="picture3" refType="w" fact="0.1667"/>
                  <dgm:constr type="h" for="ch" forName="picture3" refType="h" fact="0.2113"/>
                  <dgm:constr type="l" for="ch" forName="parTx4" refType="w" fact="0.6997"/>
                  <dgm:constr type="t" for="ch" forName="parTx4" refType="h" fact="0.2492"/>
                  <dgm:constr type="w" for="ch" forName="parTx4" refType="w" fact="0.3595"/>
                  <dgm:constr type="h" for="ch" forName="parTx4" refType="h" fact="0.1222"/>
                  <dgm:constr type="ctrX" for="ch" forName="picture4" refType="w" fact="0.6834"/>
                  <dgm:constr type="ctrY" for="ch" forName="picture4" refType="h" fact="0.235"/>
                  <dgm:constr type="w" for="ch" forName="picture4" refType="w" fact="0.1667"/>
                  <dgm:constr type="h" for="ch" forName="picture4" refType="h" fact="0.2113"/>
                </dgm:constrLst>
              </dgm:else>
            </dgm:choose>
          </dgm:if>
          <dgm:else name="Name38">
            <dgm:choose name="Name39">
              <dgm:if name="Name40" axis="des" func="maxDepth" op="gt" val="1">
                <dgm:alg type="composite">
                  <dgm:param type="ar" val="1.5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userD" refType="w" fact="0.0136"/>
                  <dgm:constr type="ctrX" for="ch" forName="dot1" refType="w" fact="0.6747"/>
                  <dgm:constr type="ctrY" for="ch" forName="dot1" refType="h" fact="0.8215"/>
                  <dgm:constr type="w" for="ch" forName="dot1" refType="userD"/>
                  <dgm:constr type="h" for="ch" forName="dot1" refType="userD"/>
                  <dgm:constr type="ctrX" for="ch" forName="dot2" refType="w" fact="0.7051"/>
                  <dgm:constr type="ctrY" for="ch" forName="dot2" refType="h" fact="0.843"/>
                  <dgm:constr type="w" for="ch" forName="dot2" refType="userD"/>
                  <dgm:constr type="h" for="ch" forName="dot2" refType="userD"/>
                  <dgm:constr type="ctrX" for="ch" forName="dot3" refType="w" fact="0.7365"/>
                  <dgm:constr type="ctrY" for="ch" forName="dot3" refType="h" fact="0.8607"/>
                  <dgm:constr type="w" for="ch" forName="dot3" refType="userD"/>
                  <dgm:constr type="h" for="ch" forName="dot3" refType="userD"/>
                  <dgm:constr type="ctrX" for="ch" forName="dot4" refType="w" fact="0.7687"/>
                  <dgm:constr type="ctrY" for="ch" forName="dot4" refType="h" fact="0.8745"/>
                  <dgm:constr type="w" for="ch" forName="dot4" refType="userD"/>
                  <dgm:constr type="h" for="ch" forName="dot4" refType="userD"/>
                  <dgm:constr type="ctrX" for="ch" forName="dot5" refType="w" fact="0.5325"/>
                  <dgm:constr type="ctrY" for="ch" forName="dot5" refType="h" fact="0.6419"/>
                  <dgm:constr type="w" for="ch" forName="dot5" refType="userD"/>
                  <dgm:constr type="h" for="ch" forName="dot5" refType="userD"/>
                  <dgm:constr type="ctrX" for="ch" forName="dot6" refType="w" fact="0.4514"/>
                  <dgm:constr type="ctrY" for="ch" forName="dot6" refType="h" fact="0.3784"/>
                  <dgm:constr type="w" for="ch" forName="dot6" refType="userD"/>
                  <dgm:constr type="h" for="ch" forName="dot6" refType="userD"/>
                  <dgm:constr type="ctrX" for="ch" forName="dotArrow1" refType="w" fact="0.4733"/>
                  <dgm:constr type="ctrY" for="ch" forName="dotArrow1" refType="h" fact="0.0496"/>
                  <dgm:constr type="w" for="ch" forName="dotArrow1" refType="userD"/>
                  <dgm:constr type="h" for="ch" forName="dotArrow1" refType="userD"/>
                  <dgm:constr type="ctrX" for="ch" forName="dotArrow2" refType="w" fact="0.4538"/>
                  <dgm:constr type="ctrY" for="ch" forName="dotArrow2" refType="h" fact="0.0282"/>
                  <dgm:constr type="w" for="ch" forName="dotArrow2" refType="userD"/>
                  <dgm:constr type="h" for="ch" forName="dotArrow2" refType="userD"/>
                  <dgm:constr type="ctrX" for="ch" forName="dotArrow3" refType="w" fact="0.4343"/>
                  <dgm:constr type="ctrY" for="ch" forName="dotArrow3" refType="h" fact="0.0068"/>
                  <dgm:constr type="w" for="ch" forName="dotArrow3" refType="userD"/>
                  <dgm:constr type="h" for="ch" forName="dotArrow3" refType="userD"/>
                  <dgm:constr type="ctrX" for="ch" forName="dotArrow4" refType="w" fact="0.4149"/>
                  <dgm:constr type="ctrY" for="ch" forName="dotArrow4" refType="h" fact="0.0282"/>
                  <dgm:constr type="w" for="ch" forName="dotArrow4" refType="userD"/>
                  <dgm:constr type="h" for="ch" forName="dotArrow4" refType="userD"/>
                  <dgm:constr type="ctrX" for="ch" forName="dotArrow5" refType="w" fact="0.3954"/>
                  <dgm:constr type="ctrY" for="ch" forName="dotArrow5" refType="h" fact="0.0496"/>
                  <dgm:constr type="w" for="ch" forName="dotArrow5" refType="userD"/>
                  <dgm:constr type="h" for="ch" forName="dotArrow5" refType="userD"/>
                  <dgm:constr type="ctrX" for="ch" forName="dotArrow6" refType="w" fact="0.4343"/>
                  <dgm:constr type="ctrY" for="ch" forName="dotArrow6" refType="h" fact="0.052"/>
                  <dgm:constr type="w" for="ch" forName="dotArrow6" refType="userD"/>
                  <dgm:constr type="h" for="ch" forName="dotArrow6" refType="userD"/>
                  <dgm:constr type="ctrX" for="ch" forName="dotArrow7" refType="w" fact="0.4343"/>
                  <dgm:constr type="ctrY" for="ch" forName="dotArrow7" refType="h" fact="0.0972"/>
                  <dgm:constr type="w" for="ch" forName="dotArrow7" refType="userD"/>
                  <dgm:constr type="h" for="ch" forName="dotArrow7" refType="userD"/>
                  <dgm:constr type="r" for="ch" forName="parTx1" refType="w" fact="0.8534"/>
                  <dgm:constr type="t" for="ch" forName="parTx1" refType="h" fact="0.9095"/>
                  <dgm:constr type="w" for="ch" forName="parTx1" refType="w" fact="0.294"/>
                  <dgm:constr type="h" for="ch" forName="parTx1" refType="h" fact="0.1222"/>
                  <dgm:constr type="ctrX" for="ch" forName="picture1" refType="w" fact="0.8667"/>
                  <dgm:constr type="ctrY" for="ch" forName="picture1" refType="h" fact="0.8922"/>
                  <dgm:constr type="w" for="ch" forName="picture1" refType="w" fact="0.1363"/>
                  <dgm:constr type="h" for="ch" forName="picture1" refType="h" fact="0.211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895"/>
                  <dgm:constr type="t" for="ch" forName="parTx2" refType="h" fact="0.762"/>
                  <dgm:constr type="w" for="ch" forName="parTx2" refType="w" fact="0.294"/>
                  <dgm:constr type="h" for="ch" forName="parTx2" refType="h" fact="0.1222"/>
                  <dgm:constr type="ctrX" for="ch" forName="picture2" refType="w" fact="0.6028"/>
                  <dgm:constr type="ctrY" for="ch" forName="picture2" refType="h" fact="0.7447"/>
                  <dgm:constr type="w" for="ch" forName="picture2" refType="w" fact="0.1363"/>
                  <dgm:constr type="h" for="ch" forName="picture2" refType="h" fact="0.211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771"/>
                  <dgm:constr type="t" for="ch" forName="parTx3" refType="h" fact="0.5294"/>
                  <dgm:constr type="w" for="ch" forName="parTx3" refType="w" fact="0.294"/>
                  <dgm:constr type="h" for="ch" forName="parTx3" refType="h" fact="0.1222"/>
                  <dgm:constr type="ctrX" for="ch" forName="picture3" refType="w" fact="0.4905"/>
                  <dgm:constr type="ctrY" for="ch" forName="picture3" refType="h" fact="0.5121"/>
                  <dgm:constr type="w" for="ch" forName="picture3" refType="w" fact="0.1363"/>
                  <dgm:constr type="h" for="ch" forName="picture3" refType="h" fact="0.211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278"/>
                  <dgm:constr type="t" for="ch" forName="parTx4" refType="h" fact="0.2523"/>
                  <dgm:constr type="w" for="ch" forName="parTx4" refType="w" fact="0.294"/>
                  <dgm:constr type="h" for="ch" forName="parTx4" refType="h" fact="0.1222"/>
                  <dgm:constr type="ctrX" for="ch" forName="picture4" refType="w" fact="0.4412"/>
                  <dgm:constr type="ctrY" for="ch" forName="picture4" refType="h" fact="0.235"/>
                  <dgm:constr type="w" for="ch" forName="picture4" refType="w" fact="0.1363"/>
                  <dgm:constr type="h" for="ch" forName="picture4" refType="h" fact="0.2113"/>
                  <dgm:constr type="r" for="ch" forName="desTx4" refType="l" refFor="ch" refForName="parTx4"/>
                  <dgm:constr type="l" for="ch" forName="desTx4"/>
                  <dgm:constr type="t" for="ch" forName="desTx4" refType="t" refFor="ch" refForName="parTx4"/>
                  <dgm:constr type="h" for="ch" forName="desTx4" refType="h" refFor="ch" refForName="parTx4"/>
                </dgm:constrLst>
              </dgm:if>
              <dgm:else name="Name41">
                <dgm:alg type="composite">
                  <dgm:param type="ar" val="1.267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userD" refType="w" fact="0.0167"/>
                  <dgm:constr type="ctrX" for="ch" forName="dot1" refType="w" fact="0.6022"/>
                  <dgm:constr type="ctrY" for="ch" forName="dot1" refType="h" fact="0.8215"/>
                  <dgm:constr type="w" for="ch" forName="dot1" refType="userD"/>
                  <dgm:constr type="h" for="ch" forName="dot1" refType="userD"/>
                  <dgm:constr type="ctrX" for="ch" forName="dot2" refType="w" fact="0.6394"/>
                  <dgm:constr type="ctrY" for="ch" forName="dot2" refType="h" fact="0.843"/>
                  <dgm:constr type="w" for="ch" forName="dot2" refType="userD"/>
                  <dgm:constr type="h" for="ch" forName="dot2" refType="userD"/>
                  <dgm:constr type="ctrX" for="ch" forName="dot3" refType="w" fact="0.6777"/>
                  <dgm:constr type="ctrY" for="ch" forName="dot3" refType="h" fact="0.8607"/>
                  <dgm:constr type="w" for="ch" forName="dot3" refType="userD"/>
                  <dgm:constr type="h" for="ch" forName="dot3" refType="userD"/>
                  <dgm:constr type="ctrX" for="ch" forName="dot4" refType="w" fact="0.7171"/>
                  <dgm:constr type="ctrY" for="ch" forName="dot4" refType="h" fact="0.8745"/>
                  <dgm:constr type="w" for="ch" forName="dot4" refType="userD"/>
                  <dgm:constr type="h" for="ch" forName="dot4" refType="userD"/>
                  <dgm:constr type="ctrX" for="ch" forName="dot5" refType="w" fact="0.4283"/>
                  <dgm:constr type="ctrY" for="ch" forName="dot5" refType="h" fact="0.6419"/>
                  <dgm:constr type="w" for="ch" forName="dot5" refType="userD"/>
                  <dgm:constr type="h" for="ch" forName="dot5" refType="userD"/>
                  <dgm:constr type="ctrX" for="ch" forName="dot6" refType="w" fact="0.3291"/>
                  <dgm:constr type="ctrY" for="ch" forName="dot6" refType="h" fact="0.3784"/>
                  <dgm:constr type="w" for="ch" forName="dot6" refType="userD"/>
                  <dgm:constr type="h" for="ch" forName="dot6" refType="userD"/>
                  <dgm:constr type="ctrX" for="ch" forName="dotArrow1" refType="w" fact="0.3559"/>
                  <dgm:constr type="ctrY" for="ch" forName="dotArrow1" refType="h" fact="0.0496"/>
                  <dgm:constr type="w" for="ch" forName="dotArrow1" refType="userD"/>
                  <dgm:constr type="h" for="ch" forName="dotArrow1" refType="userD"/>
                  <dgm:constr type="ctrX" for="ch" forName="dotArrow2" refType="w" fact="0.3321"/>
                  <dgm:constr type="ctrY" for="ch" forName="dotArrow2" refType="h" fact="0.0282"/>
                  <dgm:constr type="w" for="ch" forName="dotArrow2" refType="userD"/>
                  <dgm:constr type="h" for="ch" forName="dotArrow2" refType="userD"/>
                  <dgm:constr type="ctrX" for="ch" forName="dotArrow3" refType="w" fact="0.3083"/>
                  <dgm:constr type="ctrY" for="ch" forName="dotArrow3" refType="h" fact="0.0068"/>
                  <dgm:constr type="w" for="ch" forName="dotArrow3" refType="userD"/>
                  <dgm:constr type="h" for="ch" forName="dotArrow3" refType="userD"/>
                  <dgm:constr type="ctrX" for="ch" forName="dotArrow4" refType="w" fact="0.2845"/>
                  <dgm:constr type="ctrY" for="ch" forName="dotArrow4" refType="h" fact="0.0282"/>
                  <dgm:constr type="w" for="ch" forName="dotArrow4" refType="userD"/>
                  <dgm:constr type="h" for="ch" forName="dotArrow4" refType="userD"/>
                  <dgm:constr type="ctrX" for="ch" forName="dotArrow5" refType="w" fact="0.2606"/>
                  <dgm:constr type="ctrY" for="ch" forName="dotArrow5" refType="h" fact="0.0496"/>
                  <dgm:constr type="w" for="ch" forName="dotArrow5" refType="userD"/>
                  <dgm:constr type="h" for="ch" forName="dotArrow5" refType="userD"/>
                  <dgm:constr type="ctrX" for="ch" forName="dotArrow6" refType="w" fact="0.3083"/>
                  <dgm:constr type="ctrY" for="ch" forName="dotArrow6" refType="h" fact="0.052"/>
                  <dgm:constr type="w" for="ch" forName="dotArrow6" refType="userD"/>
                  <dgm:constr type="h" for="ch" forName="dotArrow6" refType="userD"/>
                  <dgm:constr type="ctrX" for="ch" forName="dotArrow7" refType="w" fact="0.3083"/>
                  <dgm:constr type="ctrY" for="ch" forName="dotArrow7" refType="h" fact="0.0972"/>
                  <dgm:constr type="w" for="ch" forName="dotArrow7" refType="userD"/>
                  <dgm:constr type="h" for="ch" forName="dotArrow7" refType="userD"/>
                  <dgm:constr type="r" for="ch" forName="parTx1" refType="w" fact="0.8207"/>
                  <dgm:constr type="t" for="ch" forName="parTx1" refType="h" fact="0.9064"/>
                  <dgm:constr type="w" for="ch" forName="parTx1" refType="w" fact="0.3595"/>
                  <dgm:constr type="h" for="ch" forName="parTx1" refType="h" fact="0.1222"/>
                  <dgm:constr type="ctrX" for="ch" forName="picture1" refType="w" fact="0.837"/>
                  <dgm:constr type="ctrY" for="ch" forName="picture1" refType="h" fact="0.8922"/>
                  <dgm:constr type="w" for="ch" forName="picture1" refType="w" fact="0.1667"/>
                  <dgm:constr type="h" for="ch" forName="picture1" refType="h" fact="0.2113"/>
                  <dgm:constr type="r" for="ch" forName="parTx2" refType="w" fact="0.498"/>
                  <dgm:constr type="t" for="ch" forName="parTx2" refType="h" fact="0.7589"/>
                  <dgm:constr type="w" for="ch" forName="parTx2" refType="w" fact="0.3595"/>
                  <dgm:constr type="h" for="ch" forName="parTx2" refType="h" fact="0.1222"/>
                  <dgm:constr type="ctrX" for="ch" forName="picture2" refType="w" fact="0.5143"/>
                  <dgm:constr type="ctrY" for="ch" forName="picture2" refType="h" fact="0.7447"/>
                  <dgm:constr type="w" for="ch" forName="picture2" refType="w" fact="0.1667"/>
                  <dgm:constr type="h" for="ch" forName="picture2" refType="h" fact="0.2113"/>
                  <dgm:constr type="r" for="ch" forName="parTx3" refType="w" fact="0.3606"/>
                  <dgm:constr type="t" for="ch" forName="parTx3" refType="h" fact="0.5263"/>
                  <dgm:constr type="w" for="ch" forName="parTx3" refType="w" fact="0.3595"/>
                  <dgm:constr type="h" for="ch" forName="parTx3" refType="h" fact="0.1222"/>
                  <dgm:constr type="ctrX" for="ch" forName="picture3" refType="w" fact="0.3769"/>
                  <dgm:constr type="ctrY" for="ch" forName="picture3" refType="h" fact="0.5121"/>
                  <dgm:constr type="w" for="ch" forName="picture3" refType="w" fact="0.1667"/>
                  <dgm:constr type="h" for="ch" forName="picture3" refType="h" fact="0.2113"/>
                  <dgm:constr type="r" for="ch" forName="parTx4" refType="w" fact="0.3003"/>
                  <dgm:constr type="t" for="ch" forName="parTx4" refType="h" fact="0.2492"/>
                  <dgm:constr type="w" for="ch" forName="parTx4" refType="w" fact="0.3595"/>
                  <dgm:constr type="h" for="ch" forName="parTx4" refType="h" fact="0.1222"/>
                  <dgm:constr type="ctrX" for="ch" forName="picture4" refType="w" fact="0.3166"/>
                  <dgm:constr type="ctrY" for="ch" forName="picture4" refType="h" fact="0.235"/>
                  <dgm:constr type="w" for="ch" forName="picture4" refType="w" fact="0.1667"/>
                  <dgm:constr type="h" for="ch" forName="picture4" refType="h" fact="0.2113"/>
                </dgm:constrLst>
              </dgm:else>
            </dgm:choose>
          </dgm:else>
        </dgm:choose>
      </dgm:if>
      <dgm:if name="Name42" axis="ch" ptType="node" func="cnt" op="equ" val="5">
        <dgm:choose name="Name43">
          <dgm:if name="Name44" func="var" arg="dir" op="equ" val="norm">
            <dgm:choose name="Name45">
              <dgm:if name="Name46"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3263"/>
                  <dgm:constr type="ctrY" for="ch" forName="dot1" refType="h" fact="0.8674"/>
                  <dgm:constr type="w" for="ch" forName="dot1" refType="userD"/>
                  <dgm:constr type="h" for="ch" forName="dot1" refType="userD"/>
                  <dgm:constr type="ctrX" for="ch" forName="dot2" refType="w" fact="0.3001"/>
                  <dgm:constr type="ctrY" for="ch" forName="dot2" refType="h" fact="0.8824"/>
                  <dgm:constr type="w" for="ch" forName="dot2" refType="userD"/>
                  <dgm:constr type="h" for="ch" forName="dot2" refType="userD"/>
                  <dgm:constr type="ctrX" for="ch" forName="dot3" refType="w" fact="0.2733"/>
                  <dgm:constr type="ctrY" for="ch" forName="dot3" refType="h" fact="0.8948"/>
                  <dgm:constr type="w" for="ch" forName="dot3" refType="userD"/>
                  <dgm:constr type="h" for="ch" forName="dot3" refType="userD"/>
                  <dgm:constr type="ctrX" for="ch" forName="dot4" refType="w" fact="0.2462"/>
                  <dgm:constr type="ctrY" for="ch" forName="dot4" refType="h" fact="0.9044"/>
                  <dgm:constr type="w" for="ch" forName="dot4" refType="userD"/>
                  <dgm:constr type="h" for="ch" forName="dot4" refType="userD"/>
                  <dgm:constr type="ctrX" for="ch" forName="dot5" refType="w" fact="0.4691"/>
                  <dgm:constr type="ctrY" for="ch" forName="dot5" refType="h" fact="0.7222"/>
                  <dgm:constr type="w" for="ch" forName="dot5" refType="userD"/>
                  <dgm:constr type="h" for="ch" forName="dot5" refType="userD"/>
                  <dgm:constr type="ctrX" for="ch" forName="dot6" refType="w" fact="0.4484"/>
                  <dgm:constr type="ctrY" for="ch" forName="dot6" refType="h" fact="0.7518"/>
                  <dgm:constr type="w" for="ch" forName="dot6" refType="userD"/>
                  <dgm:constr type="h" for="ch" forName="dot6" refType="userD"/>
                  <dgm:constr type="ctrX" for="ch" forName="dot7" refType="w" fact="0.5549"/>
                  <dgm:constr type="ctrY" for="ch" forName="dot7" refType="h" fact="0.5422"/>
                  <dgm:constr type="w" for="ch" forName="dot7" refType="userD"/>
                  <dgm:constr type="h" for="ch" forName="dot7" refType="userD"/>
                  <dgm:constr type="ctrX" for="ch" forName="dot8" refType="w" fact="0.601"/>
                  <dgm:constr type="ctrY" for="ch" forName="dot8" refType="h" fact="0.3229"/>
                  <dgm:constr type="w" for="ch" forName="dot8" refType="userD"/>
                  <dgm:constr type="h" for="ch" forName="dot8" refType="userD"/>
                  <dgm:constr type="ctrX" for="ch" forName="dotArrow1" refType="w" fact="0.5779"/>
                  <dgm:constr type="ctrY" for="ch" forName="dotArrow1" refType="h" fact="0.0635"/>
                  <dgm:constr type="w" for="ch" forName="dotArrow1" refType="userD"/>
                  <dgm:constr type="h" for="ch" forName="dotArrow1" refType="userD"/>
                  <dgm:constr type="ctrX" for="ch" forName="dotArrow2" refType="w" fact="0.5951"/>
                  <dgm:constr type="ctrY" for="ch" forName="dotArrow2" refType="h" fact="0.0448"/>
                  <dgm:constr type="w" for="ch" forName="dotArrow2" refType="userD"/>
                  <dgm:constr type="h" for="ch" forName="dotArrow2" refType="userD"/>
                  <dgm:constr type="ctrX" for="ch" forName="dotArrow3" refType="w" fact="0.6123"/>
                  <dgm:constr type="ctrY" for="ch" forName="dotArrow3" refType="h" fact="0.026"/>
                  <dgm:constr type="w" for="ch" forName="dotArrow3" refType="userD"/>
                  <dgm:constr type="h" for="ch" forName="dotArrow3" refType="userD"/>
                  <dgm:constr type="ctrX" for="ch" forName="dotArrow4" refType="w" fact="0.6295"/>
                  <dgm:constr type="ctrY" for="ch" forName="dotArrow4" refType="h" fact="0.0448"/>
                  <dgm:constr type="w" for="ch" forName="dotArrow4" refType="userD"/>
                  <dgm:constr type="h" for="ch" forName="dotArrow4" refType="userD"/>
                  <dgm:constr type="ctrX" for="ch" forName="dotArrow5" refType="w" fact="0.6467"/>
                  <dgm:constr type="ctrY" for="ch" forName="dotArrow5" refType="h" fact="0.0635"/>
                  <dgm:constr type="w" for="ch" forName="dotArrow5" refType="userD"/>
                  <dgm:constr type="h" for="ch" forName="dotArrow5" refType="userD"/>
                  <dgm:constr type="ctrX" for="ch" forName="dotArrow6" refType="w" fact="0.6123"/>
                  <dgm:constr type="ctrY" for="ch" forName="dotArrow6" refType="h" fact="0.0656"/>
                  <dgm:constr type="w" for="ch" forName="dotArrow6" refType="userD"/>
                  <dgm:constr type="h" for="ch" forName="dotArrow6" refType="userD"/>
                  <dgm:constr type="ctrX" for="ch" forName="dotArrow7" refType="w" fact="0.6123"/>
                  <dgm:constr type="ctrY" for="ch" forName="dotArrow7" refType="h" fact="0.1052"/>
                  <dgm:constr type="w" for="ch" forName="dotArrow7" refType="userD"/>
                  <dgm:constr type="h" for="ch" forName="dotArrow7" refType="userD"/>
                  <dgm:constr type="l" for="ch" forName="parTx1" refType="w" fact="0.1746"/>
                  <dgm:constr type="t" for="ch" forName="parTx1" refType="h" fact="0.9304"/>
                  <dgm:constr type="w" for="ch" forName="parTx1" refType="w" fact="0.2544"/>
                  <dgm:constr type="h" for="ch" forName="parTx1" refType="h" fact="0.0962"/>
                  <dgm:constr type="ctrX" for="ch" forName="picture1" refType="w" fact="0.1631"/>
                  <dgm:constr type="ctrY" for="ch" forName="picture1" refType="h" fact="0.9169"/>
                  <dgm:constr type="w" for="ch" forName="picture1" refType="w" fact="0.118"/>
                  <dgm:constr type="h" for="ch" forName="picture1" refType="h" fact="0.166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3982"/>
                  <dgm:constr type="t" for="ch" forName="parTx2" refType="h" fact="0.8167"/>
                  <dgm:constr type="w" for="ch" forName="parTx2" refType="w" fact="0.2544"/>
                  <dgm:constr type="h" for="ch" forName="parTx2" refType="h" fact="0.0962"/>
                  <dgm:constr type="ctrX" for="ch" forName="picture2" refType="w" fact="0.3866"/>
                  <dgm:constr type="ctrY" for="ch" forName="picture2" refType="h" fact="0.8032"/>
                  <dgm:constr type="w" for="ch" forName="picture2" refType="w" fact="0.118"/>
                  <dgm:constr type="h" for="ch" forName="picture2" refType="h" fact="0.166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194"/>
                  <dgm:constr type="t" for="ch" forName="parTx3" refType="h" fact="0.6524"/>
                  <dgm:constr type="w" for="ch" forName="parTx3" refType="w" fact="0.2544"/>
                  <dgm:constr type="h" for="ch" forName="parTx3" refType="h" fact="0.0962"/>
                  <dgm:constr type="ctrX" for="ch" forName="picture3" refType="w" fact="0.5078"/>
                  <dgm:constr type="ctrY" for="ch" forName="picture3" refType="h" fact="0.6389"/>
                  <dgm:constr type="w" for="ch" forName="picture3" refType="w" fact="0.118"/>
                  <dgm:constr type="h" for="ch" forName="picture3" refType="h" fact="0.166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827"/>
                  <dgm:constr type="t" for="ch" forName="parTx4" refType="h" fact="0.4412"/>
                  <dgm:constr type="w" for="ch" forName="parTx4" refType="w" fact="0.2544"/>
                  <dgm:constr type="h" for="ch" forName="parTx4" refType="h" fact="0.0962"/>
                  <dgm:constr type="ctrX" for="ch" forName="picture4" refType="w" fact="0.5712"/>
                  <dgm:constr type="ctrY" for="ch" forName="picture4" refType="h" fact="0.4277"/>
                  <dgm:constr type="w" for="ch" forName="picture4" refType="w" fact="0.118"/>
                  <dgm:constr type="h" for="ch" forName="picture4" refType="h" fact="0.166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18"/>
                  <dgm:constr type="t" for="ch" forName="parTx5" refType="h" fact="0.2262"/>
                  <dgm:constr type="w" for="ch" forName="parTx5" refType="w" fact="0.2544"/>
                  <dgm:constr type="h" for="ch" forName="parTx5" refType="h" fact="0.0962"/>
                  <dgm:constr type="ctrX" for="ch" forName="picture5" refType="w" fact="0.6064"/>
                  <dgm:constr type="ctrY" for="ch" forName="picture5" refType="h" fact="0.2127"/>
                  <dgm:constr type="w" for="ch" forName="picture5" refType="w" fact="0.118"/>
                  <dgm:constr type="h" for="ch" forName="picture5" refType="h" fact="0.1663"/>
                  <dgm:constr type="l" for="ch" forName="desTx5" refType="r" refFor="ch" refForName="parTx5"/>
                  <dgm:constr type="r" for="ch" forName="desTx5" refType="w"/>
                  <dgm:constr type="t" for="ch" forName="desTx5" refType="t" refFor="ch" refForName="parTx5"/>
                  <dgm:constr type="h" for="ch" forName="desTx5" refType="h" refFor="ch" refForName="parTx5"/>
                </dgm:constrLst>
              </dgm:if>
              <dgm:else name="Name47">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3951"/>
                  <dgm:constr type="ctrY" for="ch" forName="dot1" refType="h" fact="0.8674"/>
                  <dgm:constr type="w" for="ch" forName="dot1" refType="userD"/>
                  <dgm:constr type="h" for="ch" forName="dot1" refType="userD"/>
                  <dgm:constr type="ctrX" for="ch" forName="dot2" refType="w" fact="0.3634"/>
                  <dgm:constr type="ctrY" for="ch" forName="dot2" refType="h" fact="0.8824"/>
                  <dgm:constr type="w" for="ch" forName="dot2" refType="userD"/>
                  <dgm:constr type="h" for="ch" forName="dot2" refType="userD"/>
                  <dgm:constr type="ctrX" for="ch" forName="dot3" refType="w" fact="0.331"/>
                  <dgm:constr type="ctrY" for="ch" forName="dot3" refType="h" fact="0.8948"/>
                  <dgm:constr type="w" for="ch" forName="dot3" refType="userD"/>
                  <dgm:constr type="h" for="ch" forName="dot3" refType="userD"/>
                  <dgm:constr type="ctrX" for="ch" forName="dot4" refType="w" fact="0.2981"/>
                  <dgm:constr type="ctrY" for="ch" forName="dot4" refType="h" fact="0.9044"/>
                  <dgm:constr type="w" for="ch" forName="dot4" refType="userD"/>
                  <dgm:constr type="h" for="ch" forName="dot4" refType="userD"/>
                  <dgm:constr type="ctrX" for="ch" forName="dot5" refType="w" fact="0.5681"/>
                  <dgm:constr type="ctrY" for="ch" forName="dot5" refType="h" fact="0.7222"/>
                  <dgm:constr type="w" for="ch" forName="dot5" refType="userD"/>
                  <dgm:constr type="h" for="ch" forName="dot5" refType="userD"/>
                  <dgm:constr type="ctrX" for="ch" forName="dot6" refType="w" fact="0.543"/>
                  <dgm:constr type="ctrY" for="ch" forName="dot6" refType="h" fact="0.7518"/>
                  <dgm:constr type="w" for="ch" forName="dot6" refType="userD"/>
                  <dgm:constr type="h" for="ch" forName="dot6" refType="userD"/>
                  <dgm:constr type="ctrX" for="ch" forName="dot7" refType="w" fact="0.672"/>
                  <dgm:constr type="ctrY" for="ch" forName="dot7" refType="h" fact="0.5422"/>
                  <dgm:constr type="w" for="ch" forName="dot7" refType="userD"/>
                  <dgm:constr type="h" for="ch" forName="dot7" refType="userD"/>
                  <dgm:constr type="ctrX" for="ch" forName="dot8" refType="w" fact="0.7278"/>
                  <dgm:constr type="ctrY" for="ch" forName="dot8" refType="h" fact="0.3229"/>
                  <dgm:constr type="w" for="ch" forName="dot8" refType="userD"/>
                  <dgm:constr type="h" for="ch" forName="dot8" refType="userD"/>
                  <dgm:constr type="ctrX" for="ch" forName="dotArrow1" refType="w" fact="0.6999"/>
                  <dgm:constr type="ctrY" for="ch" forName="dotArrow1" refType="h" fact="0.0635"/>
                  <dgm:constr type="w" for="ch" forName="dotArrow1" refType="userD"/>
                  <dgm:constr type="h" for="ch" forName="dotArrow1" refType="userD"/>
                  <dgm:constr type="ctrX" for="ch" forName="dotArrow2" refType="w" fact="0.7207"/>
                  <dgm:constr type="ctrY" for="ch" forName="dotArrow2" refType="h" fact="0.0448"/>
                  <dgm:constr type="w" for="ch" forName="dotArrow2" refType="userD"/>
                  <dgm:constr type="h" for="ch" forName="dotArrow2" refType="userD"/>
                  <dgm:constr type="ctrX" for="ch" forName="dotArrow3" refType="w" fact="0.7415"/>
                  <dgm:constr type="ctrY" for="ch" forName="dotArrow3" refType="h" fact="0.026"/>
                  <dgm:constr type="w" for="ch" forName="dotArrow3" refType="userD"/>
                  <dgm:constr type="h" for="ch" forName="dotArrow3" refType="userD"/>
                  <dgm:constr type="ctrX" for="ch" forName="dotArrow4" refType="w" fact="0.7624"/>
                  <dgm:constr type="ctrY" for="ch" forName="dotArrow4" refType="h" fact="0.0448"/>
                  <dgm:constr type="w" for="ch" forName="dotArrow4" refType="userD"/>
                  <dgm:constr type="h" for="ch" forName="dotArrow4" refType="userD"/>
                  <dgm:constr type="ctrX" for="ch" forName="dotArrow5" refType="w" fact="0.7832"/>
                  <dgm:constr type="ctrY" for="ch" forName="dotArrow5" refType="h" fact="0.0635"/>
                  <dgm:constr type="w" for="ch" forName="dotArrow5" refType="userD"/>
                  <dgm:constr type="h" for="ch" forName="dotArrow5" refType="userD"/>
                  <dgm:constr type="ctrX" for="ch" forName="dotArrow6" refType="w" fact="0.7415"/>
                  <dgm:constr type="ctrY" for="ch" forName="dotArrow6" refType="h" fact="0.0656"/>
                  <dgm:constr type="w" for="ch" forName="dotArrow6" refType="userD"/>
                  <dgm:constr type="h" for="ch" forName="dotArrow6" refType="userD"/>
                  <dgm:constr type="ctrX" for="ch" forName="dotArrow7" refType="w" fact="0.7415"/>
                  <dgm:constr type="ctrY" for="ch" forName="dotArrow7" refType="h" fact="0.1052"/>
                  <dgm:constr type="w" for="ch" forName="dotArrow7" refType="userD"/>
                  <dgm:constr type="h" for="ch" forName="dotArrow7" refType="userD"/>
                  <dgm:constr type="l" for="ch" forName="parTx1" refType="w" fact="0.2115"/>
                  <dgm:constr type="t" for="ch" forName="parTx1" refType="h" fact="0.928"/>
                  <dgm:constr type="w" for="ch" forName="parTx1" refType="w" fact="0.3081"/>
                  <dgm:constr type="h" for="ch" forName="parTx1" refType="h" fact="0.0962"/>
                  <dgm:constr type="ctrX" for="ch" forName="picture1" refType="w" fact="0.1975"/>
                  <dgm:constr type="ctrY" for="ch" forName="picture1" refType="h" fact="0.9169"/>
                  <dgm:constr type="w" for="ch" forName="picture1" refType="w" fact="0.1429"/>
                  <dgm:constr type="h" for="ch" forName="picture1" refType="h" fact="0.1663"/>
                  <dgm:constr type="l" for="ch" forName="parTx2" refType="w" fact="0.4822"/>
                  <dgm:constr type="t" for="ch" forName="parTx2" refType="h" fact="0.8143"/>
                  <dgm:constr type="w" for="ch" forName="parTx2" refType="w" fact="0.3081"/>
                  <dgm:constr type="h" for="ch" forName="parTx2" refType="h" fact="0.0962"/>
                  <dgm:constr type="ctrX" for="ch" forName="picture2" refType="w" fact="0.4682"/>
                  <dgm:constr type="ctrY" for="ch" forName="picture2" refType="h" fact="0.8032"/>
                  <dgm:constr type="w" for="ch" forName="picture2" refType="w" fact="0.1429"/>
                  <dgm:constr type="h" for="ch" forName="picture2" refType="h" fact="0.1663"/>
                  <dgm:constr type="l" for="ch" forName="parTx3" refType="w" fact="0.629"/>
                  <dgm:constr type="t" for="ch" forName="parTx3" refType="h" fact="0.65"/>
                  <dgm:constr type="w" for="ch" forName="parTx3" refType="w" fact="0.3081"/>
                  <dgm:constr type="h" for="ch" forName="parTx3" refType="h" fact="0.0962"/>
                  <dgm:constr type="ctrX" for="ch" forName="picture3" refType="w" fact="0.615"/>
                  <dgm:constr type="ctrY" for="ch" forName="picture3" refType="h" fact="0.6389"/>
                  <dgm:constr type="w" for="ch" forName="picture3" refType="w" fact="0.1429"/>
                  <dgm:constr type="h" for="ch" forName="picture3" refType="h" fact="0.1663"/>
                  <dgm:constr type="l" for="ch" forName="parTx4" refType="w" fact="0.7057"/>
                  <dgm:constr type="t" for="ch" forName="parTx4" refType="h" fact="0.4388"/>
                  <dgm:constr type="w" for="ch" forName="parTx4" refType="w" fact="0.3081"/>
                  <dgm:constr type="h" for="ch" forName="parTx4" refType="h" fact="0.0962"/>
                  <dgm:constr type="ctrX" for="ch" forName="picture4" refType="w" fact="0.6917"/>
                  <dgm:constr type="ctrY" for="ch" forName="picture4" refType="h" fact="0.4277"/>
                  <dgm:constr type="w" for="ch" forName="picture4" refType="w" fact="0.1429"/>
                  <dgm:constr type="h" for="ch" forName="picture4" refType="h" fact="0.1663"/>
                  <dgm:constr type="l" for="ch" forName="parTx5" refType="w" fact="0.7484"/>
                  <dgm:constr type="t" for="ch" forName="parTx5" refType="h" fact="0.2238"/>
                  <dgm:constr type="w" for="ch" forName="parTx5" refType="w" fact="0.3081"/>
                  <dgm:constr type="h" for="ch" forName="parTx5" refType="h" fact="0.0962"/>
                  <dgm:constr type="ctrX" for="ch" forName="picture5" refType="w" fact="0.7344"/>
                  <dgm:constr type="ctrY" for="ch" forName="picture5" refType="h" fact="0.2127"/>
                  <dgm:constr type="w" for="ch" forName="picture5" refType="w" fact="0.1429"/>
                  <dgm:constr type="h" for="ch" forName="picture5" refType="h" fact="0.1663"/>
                </dgm:constrLst>
              </dgm:else>
            </dgm:choose>
          </dgm:if>
          <dgm:else name="Name48">
            <dgm:choose name="Name49">
              <dgm:if name="Name50" axis="des" func="maxDepth" op="gt" val="1">
                <dgm:alg type="composite">
                  <dgm:param type="ar" val="1.41"/>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userD" refType="w" fact="0.0118"/>
                  <dgm:constr type="ctrX" for="ch" forName="dot1" refType="w" fact="0.6737"/>
                  <dgm:constr type="ctrY" for="ch" forName="dot1" refType="h" fact="0.8674"/>
                  <dgm:constr type="w" for="ch" forName="dot1" refType="userD"/>
                  <dgm:constr type="h" for="ch" forName="dot1" refType="userD"/>
                  <dgm:constr type="ctrX" for="ch" forName="dot2" refType="w" fact="0.6999"/>
                  <dgm:constr type="ctrY" for="ch" forName="dot2" refType="h" fact="0.8824"/>
                  <dgm:constr type="w" for="ch" forName="dot2" refType="userD"/>
                  <dgm:constr type="h" for="ch" forName="dot2" refType="userD"/>
                  <dgm:constr type="ctrX" for="ch" forName="dot3" refType="w" fact="0.7267"/>
                  <dgm:constr type="ctrY" for="ch" forName="dot3" refType="h" fact="0.8948"/>
                  <dgm:constr type="w" for="ch" forName="dot3" refType="userD"/>
                  <dgm:constr type="h" for="ch" forName="dot3" refType="userD"/>
                  <dgm:constr type="ctrX" for="ch" forName="dot4" refType="w" fact="0.7538"/>
                  <dgm:constr type="ctrY" for="ch" forName="dot4" refType="h" fact="0.9044"/>
                  <dgm:constr type="w" for="ch" forName="dot4" refType="userD"/>
                  <dgm:constr type="h" for="ch" forName="dot4" refType="userD"/>
                  <dgm:constr type="ctrX" for="ch" forName="dot5" refType="w" fact="0.5309"/>
                  <dgm:constr type="ctrY" for="ch" forName="dot5" refType="h" fact="0.7222"/>
                  <dgm:constr type="w" for="ch" forName="dot5" refType="userD"/>
                  <dgm:constr type="h" for="ch" forName="dot5" refType="userD"/>
                  <dgm:constr type="ctrX" for="ch" forName="dot6" refType="w" fact="0.5516"/>
                  <dgm:constr type="ctrY" for="ch" forName="dot6" refType="h" fact="0.7518"/>
                  <dgm:constr type="w" for="ch" forName="dot6" refType="userD"/>
                  <dgm:constr type="h" for="ch" forName="dot6" refType="userD"/>
                  <dgm:constr type="ctrX" for="ch" forName="dot7" refType="w" fact="0.4451"/>
                  <dgm:constr type="ctrY" for="ch" forName="dot7" refType="h" fact="0.5422"/>
                  <dgm:constr type="w" for="ch" forName="dot7" refType="userD"/>
                  <dgm:constr type="h" for="ch" forName="dot7" refType="userD"/>
                  <dgm:constr type="ctrX" for="ch" forName="dot8" refType="w" fact="0.399"/>
                  <dgm:constr type="ctrY" for="ch" forName="dot8" refType="h" fact="0.3229"/>
                  <dgm:constr type="w" for="ch" forName="dot8" refType="userD"/>
                  <dgm:constr type="h" for="ch" forName="dot8" refType="userD"/>
                  <dgm:constr type="ctrX" for="ch" forName="dotArrow1" refType="w" fact="0.4221"/>
                  <dgm:constr type="ctrY" for="ch" forName="dotArrow1" refType="h" fact="0.0635"/>
                  <dgm:constr type="w" for="ch" forName="dotArrow1" refType="userD"/>
                  <dgm:constr type="h" for="ch" forName="dotArrow1" refType="userD"/>
                  <dgm:constr type="ctrX" for="ch" forName="dotArrow2" refType="w" fact="0.4049"/>
                  <dgm:constr type="ctrY" for="ch" forName="dotArrow2" refType="h" fact="0.0448"/>
                  <dgm:constr type="w" for="ch" forName="dotArrow2" refType="userD"/>
                  <dgm:constr type="h" for="ch" forName="dotArrow2" refType="userD"/>
                  <dgm:constr type="ctrX" for="ch" forName="dotArrow3" refType="w" fact="0.3877"/>
                  <dgm:constr type="ctrY" for="ch" forName="dotArrow3" refType="h" fact="0.026"/>
                  <dgm:constr type="w" for="ch" forName="dotArrow3" refType="userD"/>
                  <dgm:constr type="h" for="ch" forName="dotArrow3" refType="userD"/>
                  <dgm:constr type="ctrX" for="ch" forName="dotArrow4" refType="w" fact="0.3705"/>
                  <dgm:constr type="ctrY" for="ch" forName="dotArrow4" refType="h" fact="0.0448"/>
                  <dgm:constr type="w" for="ch" forName="dotArrow4" refType="userD"/>
                  <dgm:constr type="h" for="ch" forName="dotArrow4" refType="userD"/>
                  <dgm:constr type="ctrX" for="ch" forName="dotArrow5" refType="w" fact="0.3533"/>
                  <dgm:constr type="ctrY" for="ch" forName="dotArrow5" refType="h" fact="0.0635"/>
                  <dgm:constr type="w" for="ch" forName="dotArrow5" refType="userD"/>
                  <dgm:constr type="h" for="ch" forName="dotArrow5" refType="userD"/>
                  <dgm:constr type="ctrX" for="ch" forName="dotArrow6" refType="w" fact="0.3877"/>
                  <dgm:constr type="ctrY" for="ch" forName="dotArrow6" refType="h" fact="0.0656"/>
                  <dgm:constr type="w" for="ch" forName="dotArrow6" refType="userD"/>
                  <dgm:constr type="h" for="ch" forName="dotArrow6" refType="userD"/>
                  <dgm:constr type="ctrX" for="ch" forName="dotArrow7" refType="w" fact="0.3877"/>
                  <dgm:constr type="ctrY" for="ch" forName="dotArrow7" refType="h" fact="0.1052"/>
                  <dgm:constr type="w" for="ch" forName="dotArrow7" refType="userD"/>
                  <dgm:constr type="h" for="ch" forName="dotArrow7" refType="userD"/>
                  <dgm:constr type="r" for="ch" forName="parTx1" refType="w" fact="0.8254"/>
                  <dgm:constr type="t" for="ch" forName="parTx1" refType="h" fact="0.9304"/>
                  <dgm:constr type="w" for="ch" forName="parTx1" refType="w" fact="0.2544"/>
                  <dgm:constr type="h" for="ch" forName="parTx1" refType="h" fact="0.0962"/>
                  <dgm:constr type="ctrX" for="ch" forName="picture1" refType="w" fact="0.8369"/>
                  <dgm:constr type="ctrY" for="ch" forName="picture1" refType="h" fact="0.9169"/>
                  <dgm:constr type="w" for="ch" forName="picture1" refType="w" fact="0.118"/>
                  <dgm:constr type="h" for="ch" forName="picture1" refType="h" fact="0.166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6018"/>
                  <dgm:constr type="t" for="ch" forName="parTx2" refType="h" fact="0.8167"/>
                  <dgm:constr type="w" for="ch" forName="parTx2" refType="w" fact="0.2544"/>
                  <dgm:constr type="h" for="ch" forName="parTx2" refType="h" fact="0.0962"/>
                  <dgm:constr type="ctrX" for="ch" forName="picture2" refType="w" fact="0.6134"/>
                  <dgm:constr type="ctrY" for="ch" forName="picture2" refType="h" fact="0.8032"/>
                  <dgm:constr type="w" for="ch" forName="picture2" refType="w" fact="0.118"/>
                  <dgm:constr type="h" for="ch" forName="picture2" refType="h" fact="0.166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806"/>
                  <dgm:constr type="t" for="ch" forName="parTx3" refType="h" fact="0.6524"/>
                  <dgm:constr type="w" for="ch" forName="parTx3" refType="w" fact="0.2544"/>
                  <dgm:constr type="h" for="ch" forName="parTx3" refType="h" fact="0.0962"/>
                  <dgm:constr type="ctrX" for="ch" forName="picture3" refType="w" fact="0.4922"/>
                  <dgm:constr type="ctrY" for="ch" forName="picture3" refType="h" fact="0.6389"/>
                  <dgm:constr type="w" for="ch" forName="picture3" refType="w" fact="0.118"/>
                  <dgm:constr type="h" for="ch" forName="picture3" refType="h" fact="0.166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173"/>
                  <dgm:constr type="t" for="ch" forName="parTx4" refType="h" fact="0.4412"/>
                  <dgm:constr type="w" for="ch" forName="parTx4" refType="w" fact="0.2544"/>
                  <dgm:constr type="h" for="ch" forName="parTx4" refType="h" fact="0.0962"/>
                  <dgm:constr type="ctrX" for="ch" forName="picture4" refType="w" fact="0.4288"/>
                  <dgm:constr type="ctrY" for="ch" forName="picture4" refType="h" fact="0.4277"/>
                  <dgm:constr type="w" for="ch" forName="picture4" refType="w" fact="0.118"/>
                  <dgm:constr type="h" for="ch" forName="picture4" refType="h" fact="0.166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82"/>
                  <dgm:constr type="t" for="ch" forName="parTx5" refType="h" fact="0.2262"/>
                  <dgm:constr type="w" for="ch" forName="parTx5" refType="w" fact="0.2544"/>
                  <dgm:constr type="h" for="ch" forName="parTx5" refType="h" fact="0.0962"/>
                  <dgm:constr type="ctrX" for="ch" forName="picture5" refType="w" fact="0.3936"/>
                  <dgm:constr type="ctrY" for="ch" forName="picture5" refType="h" fact="0.2127"/>
                  <dgm:constr type="w" for="ch" forName="picture5" refType="w" fact="0.118"/>
                  <dgm:constr type="h" for="ch" forName="picture5" refType="h" fact="0.1663"/>
                  <dgm:constr type="r" for="ch" forName="desTx5" refType="l" refFor="ch" refForName="parTx5"/>
                  <dgm:constr type="l" for="ch" forName="desTx5"/>
                  <dgm:constr type="t" for="ch" forName="desTx5" refType="t" refFor="ch" refForName="parTx5"/>
                  <dgm:constr type="h" for="ch" forName="desTx5" refType="h" refFor="ch" refForName="parTx5"/>
                </dgm:constrLst>
              </dgm:if>
              <dgm:else name="Name51">
                <dgm:alg type="composite">
                  <dgm:param type="ar" val="1.164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userD" refType="w" fact="0.0143"/>
                  <dgm:constr type="ctrX" for="ch" forName="dot1" refType="w" fact="0.6049"/>
                  <dgm:constr type="ctrY" for="ch" forName="dot1" refType="h" fact="0.8674"/>
                  <dgm:constr type="w" for="ch" forName="dot1" refType="userD"/>
                  <dgm:constr type="h" for="ch" forName="dot1" refType="userD"/>
                  <dgm:constr type="ctrX" for="ch" forName="dot2" refType="w" fact="0.6366"/>
                  <dgm:constr type="ctrY" for="ch" forName="dot2" refType="h" fact="0.8824"/>
                  <dgm:constr type="w" for="ch" forName="dot2" refType="userD"/>
                  <dgm:constr type="h" for="ch" forName="dot2" refType="userD"/>
                  <dgm:constr type="ctrX" for="ch" forName="dot3" refType="w" fact="0.669"/>
                  <dgm:constr type="ctrY" for="ch" forName="dot3" refType="h" fact="0.8948"/>
                  <dgm:constr type="w" for="ch" forName="dot3" refType="userD"/>
                  <dgm:constr type="h" for="ch" forName="dot3" refType="userD"/>
                  <dgm:constr type="ctrX" for="ch" forName="dot4" refType="w" fact="0.7019"/>
                  <dgm:constr type="ctrY" for="ch" forName="dot4" refType="h" fact="0.9044"/>
                  <dgm:constr type="w" for="ch" forName="dot4" refType="userD"/>
                  <dgm:constr type="h" for="ch" forName="dot4" refType="userD"/>
                  <dgm:constr type="ctrX" for="ch" forName="dot5" refType="w" fact="0.4319"/>
                  <dgm:constr type="ctrY" for="ch" forName="dot5" refType="h" fact="0.7222"/>
                  <dgm:constr type="w" for="ch" forName="dot5" refType="userD"/>
                  <dgm:constr type="h" for="ch" forName="dot5" refType="userD"/>
                  <dgm:constr type="ctrX" for="ch" forName="dot6" refType="w" fact="0.457"/>
                  <dgm:constr type="ctrY" for="ch" forName="dot6" refType="h" fact="0.7518"/>
                  <dgm:constr type="w" for="ch" forName="dot6" refType="userD"/>
                  <dgm:constr type="h" for="ch" forName="dot6" refType="userD"/>
                  <dgm:constr type="ctrX" for="ch" forName="dot7" refType="w" fact="0.328"/>
                  <dgm:constr type="ctrY" for="ch" forName="dot7" refType="h" fact="0.5422"/>
                  <dgm:constr type="w" for="ch" forName="dot7" refType="userD"/>
                  <dgm:constr type="h" for="ch" forName="dot7" refType="userD"/>
                  <dgm:constr type="ctrX" for="ch" forName="dot8" refType="w" fact="0.2722"/>
                  <dgm:constr type="ctrY" for="ch" forName="dot8" refType="h" fact="0.3229"/>
                  <dgm:constr type="w" for="ch" forName="dot8" refType="userD"/>
                  <dgm:constr type="h" for="ch" forName="dot8" refType="userD"/>
                  <dgm:constr type="ctrX" for="ch" forName="dotArrow1" refType="w" fact="0.3001"/>
                  <dgm:constr type="ctrY" for="ch" forName="dotArrow1" refType="h" fact="0.0635"/>
                  <dgm:constr type="w" for="ch" forName="dotArrow1" refType="userD"/>
                  <dgm:constr type="h" for="ch" forName="dotArrow1" refType="userD"/>
                  <dgm:constr type="ctrX" for="ch" forName="dotArrow2" refType="w" fact="0.2793"/>
                  <dgm:constr type="ctrY" for="ch" forName="dotArrow2" refType="h" fact="0.0448"/>
                  <dgm:constr type="w" for="ch" forName="dotArrow2" refType="userD"/>
                  <dgm:constr type="h" for="ch" forName="dotArrow2" refType="userD"/>
                  <dgm:constr type="ctrX" for="ch" forName="dotArrow3" refType="w" fact="0.2585"/>
                  <dgm:constr type="ctrY" for="ch" forName="dotArrow3" refType="h" fact="0.026"/>
                  <dgm:constr type="w" for="ch" forName="dotArrow3" refType="userD"/>
                  <dgm:constr type="h" for="ch" forName="dotArrow3" refType="userD"/>
                  <dgm:constr type="ctrX" for="ch" forName="dotArrow4" refType="w" fact="0.2376"/>
                  <dgm:constr type="ctrY" for="ch" forName="dotArrow4" refType="h" fact="0.0448"/>
                  <dgm:constr type="w" for="ch" forName="dotArrow4" refType="userD"/>
                  <dgm:constr type="h" for="ch" forName="dotArrow4" refType="userD"/>
                  <dgm:constr type="ctrX" for="ch" forName="dotArrow5" refType="w" fact="0.2168"/>
                  <dgm:constr type="ctrY" for="ch" forName="dotArrow5" refType="h" fact="0.0635"/>
                  <dgm:constr type="w" for="ch" forName="dotArrow5" refType="userD"/>
                  <dgm:constr type="h" for="ch" forName="dotArrow5" refType="userD"/>
                  <dgm:constr type="ctrX" for="ch" forName="dotArrow6" refType="w" fact="0.2585"/>
                  <dgm:constr type="ctrY" for="ch" forName="dotArrow6" refType="h" fact="0.0656"/>
                  <dgm:constr type="w" for="ch" forName="dotArrow6" refType="userD"/>
                  <dgm:constr type="h" for="ch" forName="dotArrow6" refType="userD"/>
                  <dgm:constr type="ctrX" for="ch" forName="dotArrow7" refType="w" fact="0.2585"/>
                  <dgm:constr type="ctrY" for="ch" forName="dotArrow7" refType="h" fact="0.1052"/>
                  <dgm:constr type="w" for="ch" forName="dotArrow7" refType="userD"/>
                  <dgm:constr type="h" for="ch" forName="dotArrow7" refType="userD"/>
                  <dgm:constr type="r" for="ch" forName="parTx1" refType="w" fact="0.7885"/>
                  <dgm:constr type="t" for="ch" forName="parTx1" refType="h" fact="0.928"/>
                  <dgm:constr type="w" for="ch" forName="parTx1" refType="w" fact="0.3081"/>
                  <dgm:constr type="h" for="ch" forName="parTx1" refType="h" fact="0.0962"/>
                  <dgm:constr type="ctrX" for="ch" forName="picture1" refType="w" fact="0.8025"/>
                  <dgm:constr type="ctrY" for="ch" forName="picture1" refType="h" fact="0.9169"/>
                  <dgm:constr type="w" for="ch" forName="picture1" refType="w" fact="0.1429"/>
                  <dgm:constr type="h" for="ch" forName="picture1" refType="h" fact="0.1663"/>
                  <dgm:constr type="r" for="ch" forName="parTx2" refType="w" fact="0.5178"/>
                  <dgm:constr type="t" for="ch" forName="parTx2" refType="h" fact="0.8143"/>
                  <dgm:constr type="w" for="ch" forName="parTx2" refType="w" fact="0.3081"/>
                  <dgm:constr type="h" for="ch" forName="parTx2" refType="h" fact="0.0962"/>
                  <dgm:constr type="ctrX" for="ch" forName="picture2" refType="w" fact="0.5318"/>
                  <dgm:constr type="ctrY" for="ch" forName="picture2" refType="h" fact="0.8032"/>
                  <dgm:constr type="w" for="ch" forName="picture2" refType="w" fact="0.1429"/>
                  <dgm:constr type="h" for="ch" forName="picture2" refType="h" fact="0.1663"/>
                  <dgm:constr type="r" for="ch" forName="parTx3" refType="w" fact="0.371"/>
                  <dgm:constr type="t" for="ch" forName="parTx3" refType="h" fact="0.65"/>
                  <dgm:constr type="w" for="ch" forName="parTx3" refType="w" fact="0.3081"/>
                  <dgm:constr type="h" for="ch" forName="parTx3" refType="h" fact="0.0962"/>
                  <dgm:constr type="ctrX" for="ch" forName="picture3" refType="w" fact="0.385"/>
                  <dgm:constr type="ctrY" for="ch" forName="picture3" refType="h" fact="0.6389"/>
                  <dgm:constr type="w" for="ch" forName="picture3" refType="w" fact="0.1429"/>
                  <dgm:constr type="h" for="ch" forName="picture3" refType="h" fact="0.1663"/>
                  <dgm:constr type="r" for="ch" forName="parTx4" refType="w" fact="0.2943"/>
                  <dgm:constr type="t" for="ch" forName="parTx4" refType="h" fact="0.4388"/>
                  <dgm:constr type="w" for="ch" forName="parTx4" refType="w" fact="0.3081"/>
                  <dgm:constr type="h" for="ch" forName="parTx4" refType="h" fact="0.0962"/>
                  <dgm:constr type="ctrX" for="ch" forName="picture4" refType="w" fact="0.3083"/>
                  <dgm:constr type="ctrY" for="ch" forName="picture4" refType="h" fact="0.4277"/>
                  <dgm:constr type="w" for="ch" forName="picture4" refType="w" fact="0.1429"/>
                  <dgm:constr type="h" for="ch" forName="picture4" refType="h" fact="0.1663"/>
                  <dgm:constr type="r" for="ch" forName="parTx5" refType="w" fact="0.2516"/>
                  <dgm:constr type="t" for="ch" forName="parTx5" refType="h" fact="0.2238"/>
                  <dgm:constr type="w" for="ch" forName="parTx5" refType="w" fact="0.3081"/>
                  <dgm:constr type="h" for="ch" forName="parTx5" refType="h" fact="0.0962"/>
                  <dgm:constr type="ctrX" for="ch" forName="picture5" refType="w" fact="0.2656"/>
                  <dgm:constr type="ctrY" for="ch" forName="picture5" refType="h" fact="0.2127"/>
                  <dgm:constr type="w" for="ch" forName="picture5" refType="w" fact="0.1429"/>
                  <dgm:constr type="h" for="ch" forName="picture5" refType="h" fact="0.1663"/>
                </dgm:constrLst>
              </dgm:else>
            </dgm:choose>
          </dgm:else>
        </dgm:choose>
      </dgm:if>
      <dgm:if name="Name52" axis="ch" ptType="node" func="cnt" op="equ" val="6">
        <dgm:choose name="Name53">
          <dgm:if name="Name54" func="var" arg="dir" op="equ" val="norm">
            <dgm:choose name="Name55">
              <dgm:if name="Name56"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3608"/>
                  <dgm:constr type="ctrY" for="ch" forName="dot1" refType="h" fact="0.8839"/>
                  <dgm:constr type="w" for="ch" forName="dot1" refType="userD"/>
                  <dgm:constr type="h" for="ch" forName="dot1" refType="userD"/>
                  <dgm:constr type="ctrX" for="ch" forName="dot2" refType="w" fact="0.3384"/>
                  <dgm:constr type="ctrY" for="ch" forName="dot2" refType="h" fact="0.8967"/>
                  <dgm:constr type="w" for="ch" forName="dot2" refType="userD"/>
                  <dgm:constr type="h" for="ch" forName="dot2" refType="userD"/>
                  <dgm:constr type="ctrX" for="ch" forName="dot3" refType="w" fact="0.3155"/>
                  <dgm:constr type="ctrY" for="ch" forName="dot3" refType="h" fact="0.9076"/>
                  <dgm:constr type="w" for="ch" forName="dot3" refType="userD"/>
                  <dgm:constr type="h" for="ch" forName="dot3" refType="userD"/>
                  <dgm:constr type="ctrX" for="ch" forName="dot4" refType="w" fact="0.2923"/>
                  <dgm:constr type="ctrY" for="ch" forName="dot4" refType="h" fact="0.9165"/>
                  <dgm:constr type="w" for="ch" forName="dot4" refType="userD"/>
                  <dgm:constr type="h" for="ch" forName="dot4" refType="userD"/>
                  <dgm:constr type="ctrX" for="ch" forName="dot5" refType="w" fact="0.2688"/>
                  <dgm:constr type="ctrY" for="ch" forName="dot5" refType="h" fact="0.9234"/>
                  <dgm:constr type="w" for="ch" forName="dot5" refType="userD"/>
                  <dgm:constr type="h" for="ch" forName="dot5" refType="userD"/>
                  <dgm:constr type="ctrX" for="ch" forName="dot6" refType="w" fact="0.4883"/>
                  <dgm:constr type="ctrY" for="ch" forName="dot6" refType="h" fact="0.764"/>
                  <dgm:constr type="w" for="ch" forName="dot6" refType="userD"/>
                  <dgm:constr type="h" for="ch" forName="dot6" refType="userD"/>
                  <dgm:constr type="ctrX" for="ch" forName="dot7" refType="w" fact="0.4695"/>
                  <dgm:constr type="ctrY" for="ch" forName="dot7" refType="h" fact="0.7878"/>
                  <dgm:constr type="w" for="ch" forName="dot7" refType="userD"/>
                  <dgm:constr type="h" for="ch" forName="dot7" refType="userD"/>
                  <dgm:constr type="ctrX" for="ch" forName="dot8" refType="w" fact="0.5696"/>
                  <dgm:constr type="ctrY" for="ch" forName="dot8" refType="h" fact="0.6227"/>
                  <dgm:constr type="w" for="ch" forName="dot8" refType="userD"/>
                  <dgm:constr type="h" for="ch" forName="dot8" refType="userD"/>
                  <dgm:constr type="ctrX" for="ch" forName="dot9" refType="w" fact="0.6247"/>
                  <dgm:constr type="ctrY" for="ch" forName="dot9" refType="h" fact="0.4556"/>
                  <dgm:constr type="w" for="ch" forName="dot9" refType="userD"/>
                  <dgm:constr type="h" for="ch" forName="dot9" refType="userD"/>
                  <dgm:constr type="ctrX" for="ch" forName="dot10" refType="w" fact="0.6509"/>
                  <dgm:constr type="ctrY" for="ch" forName="dot10" refType="h" fact="0.2816"/>
                  <dgm:constr type="w" for="ch" forName="dot10" refType="userD"/>
                  <dgm:constr type="h" for="ch" forName="dot10" refType="userD"/>
                  <dgm:constr type="ctrX" for="ch" forName="dotArrow1" refType="w" fact="0.6281"/>
                  <dgm:constr type="ctrY" for="ch" forName="dotArrow1" refType="h" fact="0.0748"/>
                  <dgm:constr type="w" for="ch" forName="dotArrow1" refType="userD"/>
                  <dgm:constr type="h" for="ch" forName="dotArrow1" refType="userD"/>
                  <dgm:constr type="ctrX" for="ch" forName="dotArrow2" refType="w" fact="0.6437"/>
                  <dgm:constr type="ctrY" for="ch" forName="dotArrow2" refType="h" fact="0.0581"/>
                  <dgm:constr type="w" for="ch" forName="dotArrow2" refType="userD"/>
                  <dgm:constr type="h" for="ch" forName="dotArrow2" refType="userD"/>
                  <dgm:constr type="ctrX" for="ch" forName="dotArrow3" refType="w" fact="0.6593"/>
                  <dgm:constr type="ctrY" for="ch" forName="dotArrow3" refType="h" fact="0.0414"/>
                  <dgm:constr type="w" for="ch" forName="dotArrow3" refType="userD"/>
                  <dgm:constr type="h" for="ch" forName="dotArrow3" refType="userD"/>
                  <dgm:constr type="ctrX" for="ch" forName="dotArrow4" refType="w" fact="0.675"/>
                  <dgm:constr type="ctrY" for="ch" forName="dotArrow4" refType="h" fact="0.0581"/>
                  <dgm:constr type="w" for="ch" forName="dotArrow4" refType="userD"/>
                  <dgm:constr type="h" for="ch" forName="dotArrow4" refType="userD"/>
                  <dgm:constr type="ctrX" for="ch" forName="dotArrow5" refType="w" fact="0.6906"/>
                  <dgm:constr type="ctrY" for="ch" forName="dotArrow5" refType="h" fact="0.0748"/>
                  <dgm:constr type="w" for="ch" forName="dotArrow5" refType="userD"/>
                  <dgm:constr type="h" for="ch" forName="dotArrow5" refType="userD"/>
                  <dgm:constr type="ctrX" for="ch" forName="dotArrow6" refType="w" fact="0.6593"/>
                  <dgm:constr type="ctrY" for="ch" forName="dotArrow6" refType="h" fact="0.0766"/>
                  <dgm:constr type="w" for="ch" forName="dotArrow6" refType="userD"/>
                  <dgm:constr type="h" for="ch" forName="dotArrow6" refType="userD"/>
                  <dgm:constr type="ctrX" for="ch" forName="dotArrow7" refType="w" fact="0.6593"/>
                  <dgm:constr type="ctrY" for="ch" forName="dotArrow7" refType="h" fact="0.1118"/>
                  <dgm:constr type="w" for="ch" forName="dotArrow7" refType="userD"/>
                  <dgm:constr type="h" for="ch" forName="dotArrow7" refType="userD"/>
                  <dgm:constr type="l" for="ch" forName="parTx1" refType="w" fact="0.2091"/>
                  <dgm:constr type="t" for="ch" forName="parTx1" refType="h" fact="0.9433"/>
                  <dgm:constr type="w" for="ch" forName="parTx1" refType="w" fact="0.2275"/>
                  <dgm:constr type="h" for="ch" forName="parTx1" refType="h" fact="0.0811"/>
                  <dgm:constr type="ctrX" for="ch" forName="picture1" refType="w" fact="0.1988"/>
                  <dgm:constr type="ctrY" for="ch" forName="picture1" refType="h" fact="0.9322"/>
                  <dgm:constr type="w" for="ch" forName="picture1" refType="w" fact="0.1055"/>
                  <dgm:constr type="h" for="ch" forName="picture1" refType="h" fact="0.1403"/>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273"/>
                  <dgm:constr type="t" for="ch" forName="parTx2" refType="h" fact="0.8468"/>
                  <dgm:constr type="w" for="ch" forName="parTx2" refType="w" fact="0.2275"/>
                  <dgm:constr type="h" for="ch" forName="parTx2" refType="h" fact="0.0811"/>
                  <dgm:constr type="ctrX" for="ch" forName="picture2" refType="w" fact="0.4169"/>
                  <dgm:constr type="ctrY" for="ch" forName="picture2" refType="h" fact="0.8357"/>
                  <dgm:constr type="w" for="ch" forName="picture2" refType="w" fact="0.1055"/>
                  <dgm:constr type="h" for="ch" forName="picture2" refType="h" fact="0.1403"/>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349"/>
                  <dgm:constr type="t" for="ch" forName="parTx3" refType="h" fact="0.7023"/>
                  <dgm:constr type="w" for="ch" forName="parTx3" refType="w" fact="0.2275"/>
                  <dgm:constr type="h" for="ch" forName="parTx3" refType="h" fact="0.0811"/>
                  <dgm:constr type="ctrX" for="ch" forName="picture3" refType="w" fact="0.5245"/>
                  <dgm:constr type="ctrY" for="ch" forName="picture3" refType="h" fact="0.6912"/>
                  <dgm:constr type="w" for="ch" forName="picture3" refType="w" fact="0.1055"/>
                  <dgm:constr type="h" for="ch" forName="picture3" refType="h" fact="0.1403"/>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5998"/>
                  <dgm:constr type="t" for="ch" forName="parTx4" refType="h" fact="0.5441"/>
                  <dgm:constr type="w" for="ch" forName="parTx4" refType="w" fact="0.2275"/>
                  <dgm:constr type="h" for="ch" forName="parTx4" refType="h" fact="0.0811"/>
                  <dgm:constr type="ctrX" for="ch" forName="picture4" refType="w" fact="0.5894"/>
                  <dgm:constr type="ctrY" for="ch" forName="picture4" refType="h" fact="0.533"/>
                  <dgm:constr type="w" for="ch" forName="picture4" refType="w" fact="0.1055"/>
                  <dgm:constr type="h" for="ch" forName="picture4" refType="h" fact="0.1403"/>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416"/>
                  <dgm:constr type="t" for="ch" forName="parTx5" refType="h" fact="0.3737"/>
                  <dgm:constr type="w" for="ch" forName="parTx5" refType="w" fact="0.2275"/>
                  <dgm:constr type="h" for="ch" forName="parTx5" refType="h" fact="0.0811"/>
                  <dgm:constr type="ctrX" for="ch" forName="picture5" refType="w" fact="0.6313"/>
                  <dgm:constr type="ctrY" for="ch" forName="picture5" refType="h" fact="0.3626"/>
                  <dgm:constr type="w" for="ch" forName="picture5" refType="w" fact="0.1055"/>
                  <dgm:constr type="h" for="ch" forName="picture5" refType="h" fact="0.1403"/>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644"/>
                  <dgm:constr type="t" for="ch" forName="parTx6" refType="h" fact="0.2061"/>
                  <dgm:constr type="w" for="ch" forName="parTx6" refType="w" fact="0.2275"/>
                  <dgm:constr type="h" for="ch" forName="parTx6" refType="h" fact="0.0811"/>
                  <dgm:constr type="ctrX" for="ch" forName="picture6" refType="w" fact="0.6541"/>
                  <dgm:constr type="ctrY" for="ch" forName="picture6" refType="h" fact="0.195"/>
                  <dgm:constr type="w" for="ch" forName="picture6" refType="w" fact="0.1055"/>
                  <dgm:constr type="h" for="ch" forName="picture6" refType="h" fact="0.1403"/>
                  <dgm:constr type="l" for="ch" forName="desTx6" refType="r" refFor="ch" refForName="parTx6"/>
                  <dgm:constr type="r" for="ch" forName="desTx6" refType="w"/>
                  <dgm:constr type="t" for="ch" forName="desTx6" refType="t" refFor="ch" refForName="parTx6"/>
                  <dgm:constr type="h" for="ch" forName="desTx6" refType="h" refFor="ch" refForName="parTx6"/>
                </dgm:constrLst>
              </dgm:if>
              <dgm:else name="Name57">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4276"/>
                  <dgm:constr type="ctrY" for="ch" forName="dot1" refType="h" fact="0.8839"/>
                  <dgm:constr type="w" for="ch" forName="dot1" refType="userD"/>
                  <dgm:constr type="h" for="ch" forName="dot1" refType="userD"/>
                  <dgm:constr type="ctrX" for="ch" forName="dot2" refType="w" fact="0.401"/>
                  <dgm:constr type="ctrY" for="ch" forName="dot2" refType="h" fact="0.8967"/>
                  <dgm:constr type="w" for="ch" forName="dot2" refType="userD"/>
                  <dgm:constr type="h" for="ch" forName="dot2" refType="userD"/>
                  <dgm:constr type="ctrX" for="ch" forName="dot3" refType="w" fact="0.3739"/>
                  <dgm:constr type="ctrY" for="ch" forName="dot3" refType="h" fact="0.9076"/>
                  <dgm:constr type="w" for="ch" forName="dot3" refType="userD"/>
                  <dgm:constr type="h" for="ch" forName="dot3" refType="userD"/>
                  <dgm:constr type="ctrX" for="ch" forName="dot4" refType="w" fact="0.3464"/>
                  <dgm:constr type="ctrY" for="ch" forName="dot4" refType="h" fact="0.9165"/>
                  <dgm:constr type="w" for="ch" forName="dot4" refType="userD"/>
                  <dgm:constr type="h" for="ch" forName="dot4" refType="userD"/>
                  <dgm:constr type="ctrX" for="ch" forName="dot5" refType="w" fact="0.3186"/>
                  <dgm:constr type="ctrY" for="ch" forName="dot5" refType="h" fact="0.9234"/>
                  <dgm:constr type="w" for="ch" forName="dot5" refType="userD"/>
                  <dgm:constr type="h" for="ch" forName="dot5" refType="userD"/>
                  <dgm:constr type="ctrX" for="ch" forName="dot6" refType="w" fact="0.5786"/>
                  <dgm:constr type="ctrY" for="ch" forName="dot6" refType="h" fact="0.764"/>
                  <dgm:constr type="w" for="ch" forName="dot6" refType="userD"/>
                  <dgm:constr type="h" for="ch" forName="dot6" refType="userD"/>
                  <dgm:constr type="ctrX" for="ch" forName="dot7" refType="w" fact="0.5564"/>
                  <dgm:constr type="ctrY" for="ch" forName="dot7" refType="h" fact="0.7878"/>
                  <dgm:constr type="w" for="ch" forName="dot7" refType="userD"/>
                  <dgm:constr type="h" for="ch" forName="dot7" refType="userD"/>
                  <dgm:constr type="ctrX" for="ch" forName="dot8" refType="w" fact="0.675"/>
                  <dgm:constr type="ctrY" for="ch" forName="dot8" refType="h" fact="0.6227"/>
                  <dgm:constr type="w" for="ch" forName="dot8" refType="userD"/>
                  <dgm:constr type="h" for="ch" forName="dot8" refType="userD"/>
                  <dgm:constr type="ctrX" for="ch" forName="dot9" refType="w" fact="0.7403"/>
                  <dgm:constr type="ctrY" for="ch" forName="dot9" refType="h" fact="0.4556"/>
                  <dgm:constr type="w" for="ch" forName="dot9" refType="userD"/>
                  <dgm:constr type="h" for="ch" forName="dot9" refType="userD"/>
                  <dgm:constr type="ctrX" for="ch" forName="dot10" refType="w" fact="0.7714"/>
                  <dgm:constr type="ctrY" for="ch" forName="dot10" refType="h" fact="0.2816"/>
                  <dgm:constr type="w" for="ch" forName="dot10" refType="userD"/>
                  <dgm:constr type="h" for="ch" forName="dot10" refType="userD"/>
                  <dgm:constr type="ctrX" for="ch" forName="dotArrow1" refType="w" fact="0.7443"/>
                  <dgm:constr type="ctrY" for="ch" forName="dotArrow1" refType="h" fact="0.0748"/>
                  <dgm:constr type="w" for="ch" forName="dotArrow1" refType="userD"/>
                  <dgm:constr type="h" for="ch" forName="dotArrow1" refType="userD"/>
                  <dgm:constr type="ctrX" for="ch" forName="dotArrow2" refType="w" fact="0.7628"/>
                  <dgm:constr type="ctrY" for="ch" forName="dotArrow2" refType="h" fact="0.0581"/>
                  <dgm:constr type="w" for="ch" forName="dotArrow2" refType="userD"/>
                  <dgm:constr type="h" for="ch" forName="dotArrow2" refType="userD"/>
                  <dgm:constr type="ctrX" for="ch" forName="dotArrow3" refType="w" fact="0.7814"/>
                  <dgm:constr type="ctrY" for="ch" forName="dotArrow3" refType="h" fact="0.0414"/>
                  <dgm:constr type="w" for="ch" forName="dotArrow3" refType="userD"/>
                  <dgm:constr type="h" for="ch" forName="dotArrow3" refType="userD"/>
                  <dgm:constr type="ctrX" for="ch" forName="dotArrow4" refType="w" fact="0.7999"/>
                  <dgm:constr type="ctrY" for="ch" forName="dotArrow4" refType="h" fact="0.0581"/>
                  <dgm:constr type="w" for="ch" forName="dotArrow4" refType="userD"/>
                  <dgm:constr type="h" for="ch" forName="dotArrow4" refType="userD"/>
                  <dgm:constr type="ctrX" for="ch" forName="dotArrow5" refType="w" fact="0.8184"/>
                  <dgm:constr type="ctrY" for="ch" forName="dotArrow5" refType="h" fact="0.0748"/>
                  <dgm:constr type="w" for="ch" forName="dotArrow5" refType="userD"/>
                  <dgm:constr type="h" for="ch" forName="dotArrow5" refType="userD"/>
                  <dgm:constr type="ctrX" for="ch" forName="dotArrow6" refType="w" fact="0.7814"/>
                  <dgm:constr type="ctrY" for="ch" forName="dotArrow6" refType="h" fact="0.0766"/>
                  <dgm:constr type="w" for="ch" forName="dotArrow6" refType="userD"/>
                  <dgm:constr type="h" for="ch" forName="dotArrow6" refType="userD"/>
                  <dgm:constr type="ctrX" for="ch" forName="dotArrow7" refType="w" fact="0.7814"/>
                  <dgm:constr type="ctrY" for="ch" forName="dotArrow7" refType="h" fact="0.1118"/>
                  <dgm:constr type="w" for="ch" forName="dotArrow7" refType="userD"/>
                  <dgm:constr type="h" for="ch" forName="dotArrow7" refType="userD"/>
                  <dgm:constr type="l" for="ch" forName="parTx1" refType="w" fact="0.2479"/>
                  <dgm:constr type="t" for="ch" forName="parTx1" refType="h" fact="0.9416"/>
                  <dgm:constr type="w" for="ch" forName="parTx1" refType="w" fact="0.2696"/>
                  <dgm:constr type="h" for="ch" forName="parTx1" refType="h" fact="0.0811"/>
                  <dgm:constr type="ctrX" for="ch" forName="picture1" refType="w" fact="0.2356"/>
                  <dgm:constr type="ctrY" for="ch" forName="picture1" refType="h" fact="0.9322"/>
                  <dgm:constr type="w" for="ch" forName="picture1" refType="w" fact="0.125"/>
                  <dgm:constr type="h" for="ch" forName="picture1" refType="h" fact="0.1403"/>
                  <dgm:constr type="l" for="ch" forName="parTx2" refType="w" fact="0.5064"/>
                  <dgm:constr type="t" for="ch" forName="parTx2" refType="h" fact="0.8451"/>
                  <dgm:constr type="w" for="ch" forName="parTx2" refType="w" fact="0.2696"/>
                  <dgm:constr type="h" for="ch" forName="parTx2" refType="h" fact="0.0811"/>
                  <dgm:constr type="ctrX" for="ch" forName="picture2" refType="w" fact="0.4941"/>
                  <dgm:constr type="ctrY" for="ch" forName="picture2" refType="h" fact="0.8357"/>
                  <dgm:constr type="w" for="ch" forName="picture2" refType="w" fact="0.125"/>
                  <dgm:constr type="h" for="ch" forName="picture2" refType="h" fact="0.1403"/>
                  <dgm:constr type="l" for="ch" forName="parTx3" refType="w" fact="0.6339"/>
                  <dgm:constr type="t" for="ch" forName="parTx3" refType="h" fact="0.7006"/>
                  <dgm:constr type="w" for="ch" forName="parTx3" refType="w" fact="0.2696"/>
                  <dgm:constr type="h" for="ch" forName="parTx3" refType="h" fact="0.0811"/>
                  <dgm:constr type="ctrX" for="ch" forName="picture3" refType="w" fact="0.6216"/>
                  <dgm:constr type="ctrY" for="ch" forName="picture3" refType="h" fact="0.6912"/>
                  <dgm:constr type="w" for="ch" forName="picture3" refType="w" fact="0.125"/>
                  <dgm:constr type="h" for="ch" forName="picture3" refType="h" fact="0.1403"/>
                  <dgm:constr type="l" for="ch" forName="parTx4" refType="w" fact="0.7108"/>
                  <dgm:constr type="t" for="ch" forName="parTx4" refType="h" fact="0.5424"/>
                  <dgm:constr type="w" for="ch" forName="parTx4" refType="w" fact="0.2696"/>
                  <dgm:constr type="h" for="ch" forName="parTx4" refType="h" fact="0.0811"/>
                  <dgm:constr type="ctrX" for="ch" forName="picture4" refType="w" fact="0.6985"/>
                  <dgm:constr type="ctrY" for="ch" forName="picture4" refType="h" fact="0.533"/>
                  <dgm:constr type="w" for="ch" forName="picture4" refType="w" fact="0.125"/>
                  <dgm:constr type="h" for="ch" forName="picture4" refType="h" fact="0.1403"/>
                  <dgm:constr type="l" for="ch" forName="parTx5" refType="w" fact="0.7604"/>
                  <dgm:constr type="t" for="ch" forName="parTx5" refType="h" fact="0.372"/>
                  <dgm:constr type="w" for="ch" forName="parTx5" refType="w" fact="0.2696"/>
                  <dgm:constr type="h" for="ch" forName="parTx5" refType="h" fact="0.0811"/>
                  <dgm:constr type="ctrX" for="ch" forName="picture5" refType="w" fact="0.7481"/>
                  <dgm:constr type="ctrY" for="ch" forName="picture5" refType="h" fact="0.3626"/>
                  <dgm:constr type="w" for="ch" forName="picture5" refType="w" fact="0.125"/>
                  <dgm:constr type="h" for="ch" forName="picture5" refType="h" fact="0.1403"/>
                  <dgm:constr type="l" for="ch" forName="parTx6" refType="w" fact="0.7874"/>
                  <dgm:constr type="t" for="ch" forName="parTx6" refType="h" fact="0.2044"/>
                  <dgm:constr type="w" for="ch" forName="parTx6" refType="w" fact="0.2696"/>
                  <dgm:constr type="h" for="ch" forName="parTx6" refType="h" fact="0.0811"/>
                  <dgm:constr type="ctrX" for="ch" forName="picture6" refType="w" fact="0.7751"/>
                  <dgm:constr type="ctrY" for="ch" forName="picture6" refType="h" fact="0.195"/>
                  <dgm:constr type="w" for="ch" forName="picture6" refType="w" fact="0.125"/>
                  <dgm:constr type="h" for="ch" forName="picture6" refType="h" fact="0.1403"/>
                </dgm:constrLst>
              </dgm:else>
            </dgm:choose>
          </dgm:if>
          <dgm:else name="Name58">
            <dgm:choose name="Name59">
              <dgm:if name="Name60" axis="des" func="maxDepth" op="gt" val="1">
                <dgm:alg type="composite">
                  <dgm:param type="ar" val="1.3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userD" refType="w" fact="0.0105"/>
                  <dgm:constr type="ctrX" for="ch" forName="dot1" refType="w" fact="0.6392"/>
                  <dgm:constr type="ctrY" for="ch" forName="dot1" refType="h" fact="0.8839"/>
                  <dgm:constr type="w" for="ch" forName="dot1" refType="userD"/>
                  <dgm:constr type="h" for="ch" forName="dot1" refType="userD"/>
                  <dgm:constr type="ctrX" for="ch" forName="dot2" refType="w" fact="0.6616"/>
                  <dgm:constr type="ctrY" for="ch" forName="dot2" refType="h" fact="0.8967"/>
                  <dgm:constr type="w" for="ch" forName="dot2" refType="userD"/>
                  <dgm:constr type="h" for="ch" forName="dot2" refType="userD"/>
                  <dgm:constr type="ctrX" for="ch" forName="dot3" refType="w" fact="0.6845"/>
                  <dgm:constr type="ctrY" for="ch" forName="dot3" refType="h" fact="0.9076"/>
                  <dgm:constr type="w" for="ch" forName="dot3" refType="userD"/>
                  <dgm:constr type="h" for="ch" forName="dot3" refType="userD"/>
                  <dgm:constr type="ctrX" for="ch" forName="dot4" refType="w" fact="0.7077"/>
                  <dgm:constr type="ctrY" for="ch" forName="dot4" refType="h" fact="0.9165"/>
                  <dgm:constr type="w" for="ch" forName="dot4" refType="userD"/>
                  <dgm:constr type="h" for="ch" forName="dot4" refType="userD"/>
                  <dgm:constr type="ctrX" for="ch" forName="dot5" refType="w" fact="0.7312"/>
                  <dgm:constr type="ctrY" for="ch" forName="dot5" refType="h" fact="0.9234"/>
                  <dgm:constr type="w" for="ch" forName="dot5" refType="userD"/>
                  <dgm:constr type="h" for="ch" forName="dot5" refType="userD"/>
                  <dgm:constr type="ctrX" for="ch" forName="dot6" refType="w" fact="0.5117"/>
                  <dgm:constr type="ctrY" for="ch" forName="dot6" refType="h" fact="0.764"/>
                  <dgm:constr type="w" for="ch" forName="dot6" refType="userD"/>
                  <dgm:constr type="h" for="ch" forName="dot6" refType="userD"/>
                  <dgm:constr type="ctrX" for="ch" forName="dot7" refType="w" fact="0.5305"/>
                  <dgm:constr type="ctrY" for="ch" forName="dot7" refType="h" fact="0.7878"/>
                  <dgm:constr type="w" for="ch" forName="dot7" refType="userD"/>
                  <dgm:constr type="h" for="ch" forName="dot7" refType="userD"/>
                  <dgm:constr type="ctrX" for="ch" forName="dot8" refType="w" fact="0.4304"/>
                  <dgm:constr type="ctrY" for="ch" forName="dot8" refType="h" fact="0.6227"/>
                  <dgm:constr type="w" for="ch" forName="dot8" refType="userD"/>
                  <dgm:constr type="h" for="ch" forName="dot8" refType="userD"/>
                  <dgm:constr type="ctrX" for="ch" forName="dot9" refType="w" fact="0.3753"/>
                  <dgm:constr type="ctrY" for="ch" forName="dot9" refType="h" fact="0.4556"/>
                  <dgm:constr type="w" for="ch" forName="dot9" refType="userD"/>
                  <dgm:constr type="h" for="ch" forName="dot9" refType="userD"/>
                  <dgm:constr type="ctrX" for="ch" forName="dot10" refType="w" fact="0.3491"/>
                  <dgm:constr type="ctrY" for="ch" forName="dot10" refType="h" fact="0.2816"/>
                  <dgm:constr type="w" for="ch" forName="dot10" refType="userD"/>
                  <dgm:constr type="h" for="ch" forName="dot10" refType="userD"/>
                  <dgm:constr type="ctrX" for="ch" forName="dotArrow1" refType="w" fact="0.3719"/>
                  <dgm:constr type="ctrY" for="ch" forName="dotArrow1" refType="h" fact="0.0748"/>
                  <dgm:constr type="w" for="ch" forName="dotArrow1" refType="userD"/>
                  <dgm:constr type="h" for="ch" forName="dotArrow1" refType="userD"/>
                  <dgm:constr type="ctrX" for="ch" forName="dotArrow2" refType="w" fact="0.3563"/>
                  <dgm:constr type="ctrY" for="ch" forName="dotArrow2" refType="h" fact="0.0581"/>
                  <dgm:constr type="w" for="ch" forName="dotArrow2" refType="userD"/>
                  <dgm:constr type="h" for="ch" forName="dotArrow2" refType="userD"/>
                  <dgm:constr type="ctrX" for="ch" forName="dotArrow3" refType="w" fact="0.3407"/>
                  <dgm:constr type="ctrY" for="ch" forName="dotArrow3" refType="h" fact="0.0414"/>
                  <dgm:constr type="w" for="ch" forName="dotArrow3" refType="userD"/>
                  <dgm:constr type="h" for="ch" forName="dotArrow3" refType="userD"/>
                  <dgm:constr type="ctrX" for="ch" forName="dotArrow4" refType="w" fact="0.325"/>
                  <dgm:constr type="ctrY" for="ch" forName="dotArrow4" refType="h" fact="0.0581"/>
                  <dgm:constr type="w" for="ch" forName="dotArrow4" refType="userD"/>
                  <dgm:constr type="h" for="ch" forName="dotArrow4" refType="userD"/>
                  <dgm:constr type="ctrX" for="ch" forName="dotArrow5" refType="w" fact="0.3094"/>
                  <dgm:constr type="ctrY" for="ch" forName="dotArrow5" refType="h" fact="0.0748"/>
                  <dgm:constr type="w" for="ch" forName="dotArrow5" refType="userD"/>
                  <dgm:constr type="h" for="ch" forName="dotArrow5" refType="userD"/>
                  <dgm:constr type="ctrX" for="ch" forName="dotArrow6" refType="w" fact="0.3407"/>
                  <dgm:constr type="ctrY" for="ch" forName="dotArrow6" refType="h" fact="0.0766"/>
                  <dgm:constr type="w" for="ch" forName="dotArrow6" refType="userD"/>
                  <dgm:constr type="h" for="ch" forName="dotArrow6" refType="userD"/>
                  <dgm:constr type="ctrX" for="ch" forName="dotArrow7" refType="w" fact="0.3407"/>
                  <dgm:constr type="ctrY" for="ch" forName="dotArrow7" refType="h" fact="0.1118"/>
                  <dgm:constr type="w" for="ch" forName="dotArrow7" refType="userD"/>
                  <dgm:constr type="h" for="ch" forName="dotArrow7" refType="userD"/>
                  <dgm:constr type="r" for="ch" forName="parTx1" refType="w" fact="0.7909"/>
                  <dgm:constr type="t" for="ch" forName="parTx1" refType="h" fact="0.9433"/>
                  <dgm:constr type="w" for="ch" forName="parTx1" refType="w" fact="0.2275"/>
                  <dgm:constr type="h" for="ch" forName="parTx1" refType="h" fact="0.0811"/>
                  <dgm:constr type="ctrX" for="ch" forName="picture1" refType="w" fact="0.8012"/>
                  <dgm:constr type="ctrY" for="ch" forName="picture1" refType="h" fact="0.9322"/>
                  <dgm:constr type="w" for="ch" forName="picture1" refType="w" fact="0.1055"/>
                  <dgm:constr type="h" for="ch" forName="picture1" refType="h" fact="0.1403"/>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727"/>
                  <dgm:constr type="t" for="ch" forName="parTx2" refType="h" fact="0.8468"/>
                  <dgm:constr type="w" for="ch" forName="parTx2" refType="w" fact="0.2275"/>
                  <dgm:constr type="h" for="ch" forName="parTx2" refType="h" fact="0.0811"/>
                  <dgm:constr type="ctrX" for="ch" forName="picture2" refType="w" fact="0.5831"/>
                  <dgm:constr type="ctrY" for="ch" forName="picture2" refType="h" fact="0.8357"/>
                  <dgm:constr type="w" for="ch" forName="picture2" refType="w" fact="0.1055"/>
                  <dgm:constr type="h" for="ch" forName="picture2" refType="h" fact="0.1403"/>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651"/>
                  <dgm:constr type="t" for="ch" forName="parTx3" refType="h" fact="0.7023"/>
                  <dgm:constr type="w" for="ch" forName="parTx3" refType="w" fact="0.2275"/>
                  <dgm:constr type="h" for="ch" forName="parTx3" refType="h" fact="0.0811"/>
                  <dgm:constr type="ctrX" for="ch" forName="picture3" refType="w" fact="0.4755"/>
                  <dgm:constr type="ctrY" for="ch" forName="picture3" refType="h" fact="0.6912"/>
                  <dgm:constr type="w" for="ch" forName="picture3" refType="w" fact="0.1055"/>
                  <dgm:constr type="h" for="ch" forName="picture3" refType="h" fact="0.1403"/>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4002"/>
                  <dgm:constr type="t" for="ch" forName="parTx4" refType="h" fact="0.5441"/>
                  <dgm:constr type="w" for="ch" forName="parTx4" refType="w" fact="0.2275"/>
                  <dgm:constr type="h" for="ch" forName="parTx4" refType="h" fact="0.0811"/>
                  <dgm:constr type="ctrX" for="ch" forName="picture4" refType="w" fact="0.4106"/>
                  <dgm:constr type="ctrY" for="ch" forName="picture4" refType="h" fact="0.533"/>
                  <dgm:constr type="w" for="ch" forName="picture4" refType="w" fact="0.1055"/>
                  <dgm:constr type="h" for="ch" forName="picture4" refType="h" fact="0.1403"/>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584"/>
                  <dgm:constr type="t" for="ch" forName="parTx5" refType="h" fact="0.3737"/>
                  <dgm:constr type="w" for="ch" forName="parTx5" refType="w" fact="0.2275"/>
                  <dgm:constr type="h" for="ch" forName="parTx5" refType="h" fact="0.0811"/>
                  <dgm:constr type="ctrX" for="ch" forName="picture5" refType="w" fact="0.3687"/>
                  <dgm:constr type="ctrY" for="ch" forName="picture5" refType="h" fact="0.3626"/>
                  <dgm:constr type="w" for="ch" forName="picture5" refType="w" fact="0.1055"/>
                  <dgm:constr type="h" for="ch" forName="picture5" refType="h" fact="0.1403"/>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356"/>
                  <dgm:constr type="t" for="ch" forName="parTx6" refType="h" fact="0.2061"/>
                  <dgm:constr type="w" for="ch" forName="parTx6" refType="w" fact="0.2275"/>
                  <dgm:constr type="h" for="ch" forName="parTx6" refType="h" fact="0.0811"/>
                  <dgm:constr type="ctrX" for="ch" forName="picture6" refType="w" fact="0.3459"/>
                  <dgm:constr type="ctrY" for="ch" forName="picture6" refType="h" fact="0.195"/>
                  <dgm:constr type="w" for="ch" forName="picture6" refType="w" fact="0.1055"/>
                  <dgm:constr type="h" for="ch" forName="picture6" refType="h" fact="0.1403"/>
                  <dgm:constr type="r" for="ch" forName="desTx6" refType="l" refFor="ch" refForName="parTx6"/>
                  <dgm:constr type="l" for="ch" forName="desTx6"/>
                  <dgm:constr type="t" for="ch" forName="desTx6" refType="t" refFor="ch" refForName="parTx6"/>
                  <dgm:constr type="h" for="ch" forName="desTx6" refType="h" refFor="ch" refForName="parTx6"/>
                </dgm:constrLst>
              </dgm:if>
              <dgm:else name="Name61">
                <dgm:alg type="composite">
                  <dgm:param type="ar" val="1.1223"/>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userD" refType="w" fact="0.0125"/>
                  <dgm:constr type="ctrX" for="ch" forName="dot1" refType="w" fact="0.5724"/>
                  <dgm:constr type="ctrY" for="ch" forName="dot1" refType="h" fact="0.8839"/>
                  <dgm:constr type="w" for="ch" forName="dot1" refType="userD"/>
                  <dgm:constr type="h" for="ch" forName="dot1" refType="userD"/>
                  <dgm:constr type="ctrX" for="ch" forName="dot2" refType="w" fact="0.599"/>
                  <dgm:constr type="ctrY" for="ch" forName="dot2" refType="h" fact="0.8967"/>
                  <dgm:constr type="w" for="ch" forName="dot2" refType="userD"/>
                  <dgm:constr type="h" for="ch" forName="dot2" refType="userD"/>
                  <dgm:constr type="ctrX" for="ch" forName="dot3" refType="w" fact="0.6261"/>
                  <dgm:constr type="ctrY" for="ch" forName="dot3" refType="h" fact="0.9076"/>
                  <dgm:constr type="w" for="ch" forName="dot3" refType="userD"/>
                  <dgm:constr type="h" for="ch" forName="dot3" refType="userD"/>
                  <dgm:constr type="ctrX" for="ch" forName="dot4" refType="w" fact="0.6536"/>
                  <dgm:constr type="ctrY" for="ch" forName="dot4" refType="h" fact="0.9165"/>
                  <dgm:constr type="w" for="ch" forName="dot4" refType="userD"/>
                  <dgm:constr type="h" for="ch" forName="dot4" refType="userD"/>
                  <dgm:constr type="ctrX" for="ch" forName="dot5" refType="w" fact="0.6814"/>
                  <dgm:constr type="ctrY" for="ch" forName="dot5" refType="h" fact="0.9234"/>
                  <dgm:constr type="w" for="ch" forName="dot5" refType="userD"/>
                  <dgm:constr type="h" for="ch" forName="dot5" refType="userD"/>
                  <dgm:constr type="ctrX" for="ch" forName="dot6" refType="w" fact="0.4214"/>
                  <dgm:constr type="ctrY" for="ch" forName="dot6" refType="h" fact="0.764"/>
                  <dgm:constr type="w" for="ch" forName="dot6" refType="userD"/>
                  <dgm:constr type="h" for="ch" forName="dot6" refType="userD"/>
                  <dgm:constr type="ctrX" for="ch" forName="dot7" refType="w" fact="0.4436"/>
                  <dgm:constr type="ctrY" for="ch" forName="dot7" refType="h" fact="0.7878"/>
                  <dgm:constr type="w" for="ch" forName="dot7" refType="userD"/>
                  <dgm:constr type="h" for="ch" forName="dot7" refType="userD"/>
                  <dgm:constr type="ctrX" for="ch" forName="dot8" refType="w" fact="0.325"/>
                  <dgm:constr type="ctrY" for="ch" forName="dot8" refType="h" fact="0.6227"/>
                  <dgm:constr type="w" for="ch" forName="dot8" refType="userD"/>
                  <dgm:constr type="h" for="ch" forName="dot8" refType="userD"/>
                  <dgm:constr type="ctrX" for="ch" forName="dot9" refType="w" fact="0.2597"/>
                  <dgm:constr type="ctrY" for="ch" forName="dot9" refType="h" fact="0.4556"/>
                  <dgm:constr type="w" for="ch" forName="dot9" refType="userD"/>
                  <dgm:constr type="h" for="ch" forName="dot9" refType="userD"/>
                  <dgm:constr type="ctrX" for="ch" forName="dot10" refType="w" fact="0.2286"/>
                  <dgm:constr type="ctrY" for="ch" forName="dot10" refType="h" fact="0.2816"/>
                  <dgm:constr type="w" for="ch" forName="dot10" refType="userD"/>
                  <dgm:constr type="h" for="ch" forName="dot10" refType="userD"/>
                  <dgm:constr type="ctrX" for="ch" forName="dotArrow1" refType="w" fact="0.2557"/>
                  <dgm:constr type="ctrY" for="ch" forName="dotArrow1" refType="h" fact="0.0748"/>
                  <dgm:constr type="w" for="ch" forName="dotArrow1" refType="userD"/>
                  <dgm:constr type="h" for="ch" forName="dotArrow1" refType="userD"/>
                  <dgm:constr type="ctrX" for="ch" forName="dotArrow2" refType="w" fact="0.2372"/>
                  <dgm:constr type="ctrY" for="ch" forName="dotArrow2" refType="h" fact="0.0581"/>
                  <dgm:constr type="w" for="ch" forName="dotArrow2" refType="userD"/>
                  <dgm:constr type="h" for="ch" forName="dotArrow2" refType="userD"/>
                  <dgm:constr type="ctrX" for="ch" forName="dotArrow3" refType="w" fact="0.2187"/>
                  <dgm:constr type="ctrY" for="ch" forName="dotArrow3" refType="h" fact="0.0414"/>
                  <dgm:constr type="w" for="ch" forName="dotArrow3" refType="userD"/>
                  <dgm:constr type="h" for="ch" forName="dotArrow3" refType="userD"/>
                  <dgm:constr type="ctrX" for="ch" forName="dotArrow4" refType="w" fact="0.2001"/>
                  <dgm:constr type="ctrY" for="ch" forName="dotArrow4" refType="h" fact="0.0581"/>
                  <dgm:constr type="w" for="ch" forName="dotArrow4" refType="userD"/>
                  <dgm:constr type="h" for="ch" forName="dotArrow4" refType="userD"/>
                  <dgm:constr type="ctrX" for="ch" forName="dotArrow5" refType="w" fact="0.1816"/>
                  <dgm:constr type="ctrY" for="ch" forName="dotArrow5" refType="h" fact="0.0748"/>
                  <dgm:constr type="w" for="ch" forName="dotArrow5" refType="userD"/>
                  <dgm:constr type="h" for="ch" forName="dotArrow5" refType="userD"/>
                  <dgm:constr type="ctrX" for="ch" forName="dotArrow6" refType="w" fact="0.2187"/>
                  <dgm:constr type="ctrY" for="ch" forName="dotArrow6" refType="h" fact="0.0766"/>
                  <dgm:constr type="w" for="ch" forName="dotArrow6" refType="userD"/>
                  <dgm:constr type="h" for="ch" forName="dotArrow6" refType="userD"/>
                  <dgm:constr type="ctrX" for="ch" forName="dotArrow7" refType="w" fact="0.2187"/>
                  <dgm:constr type="ctrY" for="ch" forName="dotArrow7" refType="h" fact="0.1118"/>
                  <dgm:constr type="w" for="ch" forName="dotArrow7" refType="userD"/>
                  <dgm:constr type="h" for="ch" forName="dotArrow7" refType="userD"/>
                  <dgm:constr type="r" for="ch" forName="parTx1" refType="w" fact="0.7522"/>
                  <dgm:constr type="t" for="ch" forName="parTx1" refType="h" fact="0.9416"/>
                  <dgm:constr type="w" for="ch" forName="parTx1" refType="w" fact="0.2696"/>
                  <dgm:constr type="h" for="ch" forName="parTx1" refType="h" fact="0.0811"/>
                  <dgm:constr type="ctrX" for="ch" forName="picture1" refType="w" fact="0.7644"/>
                  <dgm:constr type="ctrY" for="ch" forName="picture1" refType="h" fact="0.9322"/>
                  <dgm:constr type="w" for="ch" forName="picture1" refType="w" fact="0.125"/>
                  <dgm:constr type="h" for="ch" forName="picture1" refType="h" fact="0.1403"/>
                  <dgm:constr type="r" for="ch" forName="parTx2" refType="w" fact="0.4937"/>
                  <dgm:constr type="t" for="ch" forName="parTx2" refType="h" fact="0.8451"/>
                  <dgm:constr type="w" for="ch" forName="parTx2" refType="w" fact="0.2696"/>
                  <dgm:constr type="h" for="ch" forName="parTx2" refType="h" fact="0.0811"/>
                  <dgm:constr type="ctrX" for="ch" forName="picture2" refType="w" fact="0.5059"/>
                  <dgm:constr type="ctrY" for="ch" forName="picture2" refType="h" fact="0.8357"/>
                  <dgm:constr type="w" for="ch" forName="picture2" refType="w" fact="0.125"/>
                  <dgm:constr type="h" for="ch" forName="picture2" refType="h" fact="0.1403"/>
                  <dgm:constr type="r" for="ch" forName="parTx3" refType="w" fact="0.3662"/>
                  <dgm:constr type="t" for="ch" forName="parTx3" refType="h" fact="0.7006"/>
                  <dgm:constr type="w" for="ch" forName="parTx3" refType="w" fact="0.2696"/>
                  <dgm:constr type="h" for="ch" forName="parTx3" refType="h" fact="0.0811"/>
                  <dgm:constr type="ctrX" for="ch" forName="picture3" refType="w" fact="0.3784"/>
                  <dgm:constr type="ctrY" for="ch" forName="picture3" refType="h" fact="0.6912"/>
                  <dgm:constr type="w" for="ch" forName="picture3" refType="w" fact="0.125"/>
                  <dgm:constr type="h" for="ch" forName="picture3" refType="h" fact="0.1403"/>
                  <dgm:constr type="r" for="ch" forName="parTx4" refType="w" fact="0.2893"/>
                  <dgm:constr type="t" for="ch" forName="parTx4" refType="h" fact="0.5424"/>
                  <dgm:constr type="w" for="ch" forName="parTx4" refType="w" fact="0.2696"/>
                  <dgm:constr type="h" for="ch" forName="parTx4" refType="h" fact="0.0811"/>
                  <dgm:constr type="ctrX" for="ch" forName="picture4" refType="w" fact="0.3015"/>
                  <dgm:constr type="ctrY" for="ch" forName="picture4" refType="h" fact="0.533"/>
                  <dgm:constr type="w" for="ch" forName="picture4" refType="w" fact="0.125"/>
                  <dgm:constr type="h" for="ch" forName="picture4" refType="h" fact="0.1403"/>
                  <dgm:constr type="r" for="ch" forName="parTx5" refType="w" fact="0.2397"/>
                  <dgm:constr type="t" for="ch" forName="parTx5" refType="h" fact="0.372"/>
                  <dgm:constr type="w" for="ch" forName="parTx5" refType="w" fact="0.2696"/>
                  <dgm:constr type="h" for="ch" forName="parTx5" refType="h" fact="0.0811"/>
                  <dgm:constr type="ctrX" for="ch" forName="picture5" refType="w" fact="0.2519"/>
                  <dgm:constr type="ctrY" for="ch" forName="picture5" refType="h" fact="0.3626"/>
                  <dgm:constr type="w" for="ch" forName="picture5" refType="w" fact="0.125"/>
                  <dgm:constr type="h" for="ch" forName="picture5" refType="h" fact="0.1403"/>
                  <dgm:constr type="r" for="ch" forName="parTx6" refType="w" fact="0.2127"/>
                  <dgm:constr type="t" for="ch" forName="parTx6" refType="h" fact="0.2044"/>
                  <dgm:constr type="w" for="ch" forName="parTx6" refType="w" fact="0.2696"/>
                  <dgm:constr type="h" for="ch" forName="parTx6" refType="h" fact="0.0811"/>
                  <dgm:constr type="ctrX" for="ch" forName="picture6" refType="w" fact="0.2249"/>
                  <dgm:constr type="ctrY" for="ch" forName="picture6" refType="h" fact="0.195"/>
                  <dgm:constr type="w" for="ch" forName="picture6" refType="w" fact="0.125"/>
                  <dgm:constr type="h" for="ch" forName="picture6" refType="h" fact="0.1403"/>
                </dgm:constrLst>
              </dgm:else>
            </dgm:choose>
          </dgm:else>
        </dgm:choose>
      </dgm:if>
      <dgm:else name="Name62">
        <dgm:choose name="Name63">
          <dgm:if name="Name64" func="var" arg="dir" op="equ" val="norm">
            <dgm:choose name="Name65">
              <dgm:if name="Name66"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3909"/>
                  <dgm:constr type="ctrY" for="ch" forName="dot1" refType="h" fact="0.8342"/>
                  <dgm:constr type="w" for="ch" forName="dot1" refType="userD"/>
                  <dgm:constr type="h" for="ch" forName="dot1" refType="userD"/>
                  <dgm:constr type="ctrX" for="ch" forName="dot2" refType="w" fact="0.3721"/>
                  <dgm:constr type="ctrY" for="ch" forName="dot2" refType="h" fact="0.8448"/>
                  <dgm:constr type="w" for="ch" forName="dot2" refType="userD"/>
                  <dgm:constr type="h" for="ch" forName="dot2" refType="userD"/>
                  <dgm:constr type="ctrX" for="ch" forName="dot3" refType="w" fact="0.353"/>
                  <dgm:constr type="ctrY" for="ch" forName="dot3" refType="h" fact="0.8539"/>
                  <dgm:constr type="w" for="ch" forName="dot3" refType="userD"/>
                  <dgm:constr type="h" for="ch" forName="dot3" refType="userD"/>
                  <dgm:constr type="ctrX" for="ch" forName="dot4" refType="w" fact="0.3337"/>
                  <dgm:constr type="ctrY" for="ch" forName="dot4" refType="h" fact="0.8615"/>
                  <dgm:constr type="w" for="ch" forName="dot4" refType="userD"/>
                  <dgm:constr type="h" for="ch" forName="dot4" refType="userD"/>
                  <dgm:constr type="ctrX" for="ch" forName="dot5" refType="w" fact="0.3142"/>
                  <dgm:constr type="ctrY" for="ch" forName="dot5" refType="h" fact="0.8676"/>
                  <dgm:constr type="w" for="ch" forName="dot5" refType="userD"/>
                  <dgm:constr type="h" for="ch" forName="dot5" refType="userD"/>
                  <dgm:constr type="ctrX" for="ch" forName="dot6" refType="w" fact="0.5088"/>
                  <dgm:constr type="ctrY" for="ch" forName="dot6" refType="h" fact="0.7255"/>
                  <dgm:constr type="w" for="ch" forName="dot6" refType="userD"/>
                  <dgm:constr type="h" for="ch" forName="dot6" refType="userD"/>
                  <dgm:constr type="ctrX" for="ch" forName="dot7" refType="w" fact="0.4926"/>
                  <dgm:constr type="ctrY" for="ch" forName="dot7" refType="h" fact="0.7454"/>
                  <dgm:constr type="w" for="ch" forName="dot7" refType="userD"/>
                  <dgm:constr type="h" for="ch" forName="dot7" refType="userD"/>
                  <dgm:constr type="ctrX" for="ch" forName="dot8" refType="w" fact="0.5836"/>
                  <dgm:constr type="ctrY" for="ch" forName="dot8" refType="h" fact="0.6026"/>
                  <dgm:constr type="w" for="ch" forName="dot8" refType="userD"/>
                  <dgm:constr type="h" for="ch" forName="dot8" refType="userD"/>
                  <dgm:constr type="ctrX" for="ch" forName="dot9" refType="w" fact="0.6371"/>
                  <dgm:constr type="ctrY" for="ch" forName="dot9" refType="h" fact="0.4632"/>
                  <dgm:constr type="w" for="ch" forName="dot9" refType="userD"/>
                  <dgm:constr type="h" for="ch" forName="dot9" refType="userD"/>
                  <dgm:constr type="ctrX" for="ch" forName="dot10" refType="w" fact="0.6701"/>
                  <dgm:constr type="ctrY" for="ch" forName="dot10" refType="h" fact="0.3187"/>
                  <dgm:constr type="w" for="ch" forName="dot10" refType="userD"/>
                  <dgm:constr type="h" for="ch" forName="dot10" refType="userD"/>
                  <dgm:constr type="ctrX" for="ch" forName="dot11" refType="w" fact="0.6853"/>
                  <dgm:constr type="ctrY" for="ch" forName="dot11" refType="h" fact="0.1763"/>
                  <dgm:constr type="w" for="ch" forName="dot11" refType="userD"/>
                  <dgm:constr type="h" for="ch" forName="dot11" refType="userD"/>
                  <dgm:constr type="ctrX" for="ch" forName="dotArrow1" refType="w" fact="0.6627"/>
                  <dgm:constr type="ctrY" for="ch" forName="dotArrow1" refType="h" fact="-0.0099"/>
                  <dgm:constr type="w" for="ch" forName="dotArrow1" refType="userD"/>
                  <dgm:constr type="h" for="ch" forName="dotArrow1" refType="userD"/>
                  <dgm:constr type="ctrX" for="ch" forName="dotArrow2" refType="w" fact="0.6773"/>
                  <dgm:constr type="ctrY" for="ch" forName="dotArrow2" refType="h" fact="-0.0239"/>
                  <dgm:constr type="w" for="ch" forName="dotArrow2" refType="userD"/>
                  <dgm:constr type="h" for="ch" forName="dotArrow2" refType="userD"/>
                  <dgm:constr type="ctrX" for="ch" forName="dotArrow3" refType="w" fact="0.6919"/>
                  <dgm:constr type="ctrY" for="ch" forName="dotArrow3" refType="h" fact="-0.0378"/>
                  <dgm:constr type="w" for="ch" forName="dotArrow3" refType="userD"/>
                  <dgm:constr type="h" for="ch" forName="dotArrow3" refType="userD"/>
                  <dgm:constr type="ctrX" for="ch" forName="dotArrow4" refType="w" fact="0.7065"/>
                  <dgm:constr type="ctrY" for="ch" forName="dotArrow4" refType="h" fact="-0.0239"/>
                  <dgm:constr type="w" for="ch" forName="dotArrow4" refType="userD"/>
                  <dgm:constr type="h" for="ch" forName="dotArrow4" refType="userD"/>
                  <dgm:constr type="ctrX" for="ch" forName="dotArrow5" refType="w" fact="0.7212"/>
                  <dgm:constr type="ctrY" for="ch" forName="dotArrow5" refType="h" fact="-0.0099"/>
                  <dgm:constr type="w" for="ch" forName="dotArrow5" refType="userD"/>
                  <dgm:constr type="h" for="ch" forName="dotArrow5" refType="userD"/>
                  <dgm:constr type="ctrX" for="ch" forName="dotArrow6" refType="w" fact="0.6919"/>
                  <dgm:constr type="ctrY" for="ch" forName="dotArrow6" refType="h" fact="-0.0084"/>
                  <dgm:constr type="w" for="ch" forName="dotArrow6" refType="userD"/>
                  <dgm:constr type="h" for="ch" forName="dotArrow6" refType="userD"/>
                  <dgm:constr type="ctrX" for="ch" forName="dotArrow7" refType="w" fact="0.6919"/>
                  <dgm:constr type="ctrY" for="ch" forName="dotArrow7" refType="h" fact="0.0211"/>
                  <dgm:constr type="w" for="ch" forName="dotArrow7" refType="userD"/>
                  <dgm:constr type="h" for="ch" forName="dotArrow7" refType="userD"/>
                  <dgm:constr type="l" for="ch" forName="parTx1" refType="w" fact="0.2556"/>
                  <dgm:constr type="t" for="ch" forName="parTx1" refType="h" fact="0.8856"/>
                  <dgm:constr type="w" for="ch" forName="parTx1" refType="w" fact="0.2101"/>
                  <dgm:constr type="h" for="ch" forName="parTx1" refType="h" fact="0.0704"/>
                  <dgm:constr type="ctrX" for="ch" forName="picture1" refType="w" fact="0.246"/>
                  <dgm:constr type="ctrY" for="ch" forName="picture1" refType="h" fact="0.8769"/>
                  <dgm:constr type="w" for="ch" forName="picture1" refType="w" fact="0.0974"/>
                  <dgm:constr type="h" for="ch" forName="picture1" refType="h" fact="0.1218"/>
                  <dgm:constr type="l" for="ch" forName="desTx1" refType="r" refFor="ch" refForName="parTx1"/>
                  <dgm:constr type="r" for="ch" forName="desTx1" refType="w"/>
                  <dgm:constr type="t" for="ch" forName="desTx1" refType="t" refFor="ch" refForName="parTx1"/>
                  <dgm:constr type="h" for="ch" forName="desTx1" refType="h" refFor="ch" refForName="parTx1"/>
                  <dgm:constr type="l" for="ch" forName="parTx2" refType="w" fact="0.4535"/>
                  <dgm:constr type="t" for="ch" forName="parTx2" refType="h" fact="0.7956"/>
                  <dgm:constr type="w" for="ch" forName="parTx2" refType="w" fact="0.2101"/>
                  <dgm:constr type="h" for="ch" forName="parTx2" refType="h" fact="0.0704"/>
                  <dgm:constr type="ctrX" for="ch" forName="picture2" refType="w" fact="0.4439"/>
                  <dgm:constr type="ctrY" for="ch" forName="picture2" refType="h" fact="0.787"/>
                  <dgm:constr type="w" for="ch" forName="picture2" refType="w" fact="0.0974"/>
                  <dgm:constr type="h" for="ch" forName="picture2" refType="h" fact="0.1218"/>
                  <dgm:constr type="l" for="ch" forName="desTx2" refType="r" refFor="ch" refForName="parTx2"/>
                  <dgm:constr type="r" for="ch" forName="desTx2" refType="w"/>
                  <dgm:constr type="t" for="ch" forName="desTx2" refType="t" refFor="ch" refForName="parTx2"/>
                  <dgm:constr type="h" for="ch" forName="desTx2" refType="h" refFor="ch" refForName="parTx2"/>
                  <dgm:constr type="l" for="ch" forName="parTx3" refType="w" fact="0.5511"/>
                  <dgm:constr type="t" for="ch" forName="parTx3" refType="h" fact="0.673"/>
                  <dgm:constr type="w" for="ch" forName="parTx3" refType="w" fact="0.2101"/>
                  <dgm:constr type="h" for="ch" forName="parTx3" refType="h" fact="0.0704"/>
                  <dgm:constr type="ctrX" for="ch" forName="picture3" refType="w" fact="0.5415"/>
                  <dgm:constr type="ctrY" for="ch" forName="picture3" refType="h" fact="0.6644"/>
                  <dgm:constr type="w" for="ch" forName="picture3" refType="w" fact="0.0974"/>
                  <dgm:constr type="h" for="ch" forName="picture3" refType="h" fact="0.1218"/>
                  <dgm:constr type="l" for="ch" forName="desTx3" refType="r" refFor="ch" refForName="parTx3"/>
                  <dgm:constr type="r" for="ch" forName="desTx3" refType="w"/>
                  <dgm:constr type="t" for="ch" forName="desTx3" refType="t" refFor="ch" refForName="parTx3"/>
                  <dgm:constr type="h" for="ch" forName="desTx3" refType="h" refFor="ch" refForName="parTx3"/>
                  <dgm:constr type="l" for="ch" forName="parTx4" refType="w" fact="0.6132"/>
                  <dgm:constr type="t" for="ch" forName="parTx4" refType="h" fact="0.538"/>
                  <dgm:constr type="w" for="ch" forName="parTx4" refType="w" fact="0.2101"/>
                  <dgm:constr type="h" for="ch" forName="parTx4" refType="h" fact="0.0704"/>
                  <dgm:constr type="ctrX" for="ch" forName="picture4" refType="w" fact="0.6037"/>
                  <dgm:constr type="ctrY" for="ch" forName="picture4" refType="h" fact="0.5294"/>
                  <dgm:constr type="w" for="ch" forName="picture4" refType="w" fact="0.0974"/>
                  <dgm:constr type="h" for="ch" forName="picture4" refType="h" fact="0.1218"/>
                  <dgm:constr type="l" for="ch" forName="desTx4" refType="r" refFor="ch" refForName="parTx4"/>
                  <dgm:constr type="r" for="ch" forName="desTx4" refType="w"/>
                  <dgm:constr type="t" for="ch" forName="desTx4" refType="t" refFor="ch" refForName="parTx4"/>
                  <dgm:constr type="h" for="ch" forName="desTx4" refType="h" refFor="ch" refForName="parTx4"/>
                  <dgm:constr type="l" for="ch" forName="parTx5" refType="w" fact="0.6576"/>
                  <dgm:constr type="t" for="ch" forName="parTx5" refType="h" fact="0.3951"/>
                  <dgm:constr type="w" for="ch" forName="parTx5" refType="w" fact="0.2101"/>
                  <dgm:constr type="h" for="ch" forName="parTx5" refType="h" fact="0.0704"/>
                  <dgm:constr type="ctrX" for="ch" forName="picture5" refType="w" fact="0.648"/>
                  <dgm:constr type="ctrY" for="ch" forName="picture5" refType="h" fact="0.3864"/>
                  <dgm:constr type="w" for="ch" forName="picture5" refType="w" fact="0.0974"/>
                  <dgm:constr type="h" for="ch" forName="picture5" refType="h" fact="0.1218"/>
                  <dgm:constr type="l" for="ch" forName="desTx5" refType="r" refFor="ch" refForName="parTx5"/>
                  <dgm:constr type="r" for="ch" forName="desTx5" refType="w"/>
                  <dgm:constr type="t" for="ch" forName="desTx5" refType="t" refFor="ch" refForName="parTx5"/>
                  <dgm:constr type="h" for="ch" forName="desTx5" refType="h" refFor="ch" refForName="parTx5"/>
                  <dgm:constr type="l" for="ch" forName="parTx6" refType="w" fact="0.6828"/>
                  <dgm:constr type="t" for="ch" forName="parTx6" refType="h" fact="0.2531"/>
                  <dgm:constr type="w" for="ch" forName="parTx6" refType="w" fact="0.2101"/>
                  <dgm:constr type="h" for="ch" forName="parTx6" refType="h" fact="0.0704"/>
                  <dgm:constr type="ctrX" for="ch" forName="picture6" refType="w" fact="0.6733"/>
                  <dgm:constr type="ctrY" for="ch" forName="picture6" refType="h" fact="0.2444"/>
                  <dgm:constr type="w" for="ch" forName="picture6" refType="w" fact="0.0974"/>
                  <dgm:constr type="h" for="ch" forName="picture6" refType="h" fact="0.1218"/>
                  <dgm:constr type="l" for="ch" forName="desTx6" refType="r" refFor="ch" refForName="parTx6"/>
                  <dgm:constr type="r" for="ch" forName="desTx6" refType="w"/>
                  <dgm:constr type="t" for="ch" forName="desTx6" refType="t" refFor="ch" refForName="parTx6"/>
                  <dgm:constr type="h" for="ch" forName="desTx6" refType="h" refFor="ch" refForName="parTx6"/>
                  <dgm:constr type="l" for="ch" forName="parTx7" refType="w" fact="0.6966"/>
                  <dgm:constr type="t" for="ch" forName="parTx7" refType="h" fact="0.1162"/>
                  <dgm:constr type="w" for="ch" forName="parTx7" refType="w" fact="0.2101"/>
                  <dgm:constr type="h" for="ch" forName="parTx7" refType="h" fact="0.0704"/>
                  <dgm:constr type="ctrX" for="ch" forName="picture7" refType="w" fact="0.6871"/>
                  <dgm:constr type="ctrY" for="ch" forName="picture7" refType="h" fact="0.1075"/>
                  <dgm:constr type="w" for="ch" forName="picture7" refType="w" fact="0.0974"/>
                  <dgm:constr type="h" for="ch" forName="picture7" refType="h" fact="0.1218"/>
                  <dgm:constr type="l" for="ch" forName="desTx7" refType="r" refFor="ch" refForName="parTx7"/>
                  <dgm:constr type="r" for="ch" forName="desTx7" refType="w"/>
                  <dgm:constr type="t" for="ch" forName="desTx7" refType="t" refFor="ch" refForName="parTx7"/>
                  <dgm:constr type="h" for="ch" forName="desTx7" refType="h" refFor="ch" refForName="parTx7"/>
                </dgm:constrLst>
              </dgm:if>
              <dgm:else name="Name67">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4459"/>
                  <dgm:constr type="ctrY" for="ch" forName="dot1" refType="h" fact="0.8342"/>
                  <dgm:constr type="w" for="ch" forName="dot1" refType="userD"/>
                  <dgm:constr type="h" for="ch" forName="dot1" refType="userD"/>
                  <dgm:constr type="ctrX" for="ch" forName="dot2" refType="w" fact="0.4244"/>
                  <dgm:constr type="ctrY" for="ch" forName="dot2" refType="h" fact="0.8448"/>
                  <dgm:constr type="w" for="ch" forName="dot2" refType="userD"/>
                  <dgm:constr type="h" for="ch" forName="dot2" refType="userD"/>
                  <dgm:constr type="ctrX" for="ch" forName="dot3" refType="w" fact="0.4026"/>
                  <dgm:constr type="ctrY" for="ch" forName="dot3" refType="h" fact="0.8539"/>
                  <dgm:constr type="w" for="ch" forName="dot3" refType="userD"/>
                  <dgm:constr type="h" for="ch" forName="dot3" refType="userD"/>
                  <dgm:constr type="ctrX" for="ch" forName="dot4" refType="w" fact="0.3806"/>
                  <dgm:constr type="ctrY" for="ch" forName="dot4" refType="h" fact="0.8615"/>
                  <dgm:constr type="w" for="ch" forName="dot4" refType="userD"/>
                  <dgm:constr type="h" for="ch" forName="dot4" refType="userD"/>
                  <dgm:constr type="ctrX" for="ch" forName="dot5" refType="w" fact="0.3584"/>
                  <dgm:constr type="ctrY" for="ch" forName="dot5" refType="h" fact="0.8676"/>
                  <dgm:constr type="w" for="ch" forName="dot5" refType="userD"/>
                  <dgm:constr type="h" for="ch" forName="dot5" refType="userD"/>
                  <dgm:constr type="ctrX" for="ch" forName="dot6" refType="w" fact="0.5803"/>
                  <dgm:constr type="ctrY" for="ch" forName="dot6" refType="h" fact="0.7255"/>
                  <dgm:constr type="w" for="ch" forName="dot6" refType="userD"/>
                  <dgm:constr type="h" for="ch" forName="dot6" refType="userD"/>
                  <dgm:constr type="ctrX" for="ch" forName="dot7" refType="w" fact="0.5618"/>
                  <dgm:constr type="ctrY" for="ch" forName="dot7" refType="h" fact="0.7454"/>
                  <dgm:constr type="w" for="ch" forName="dot7" refType="userD"/>
                  <dgm:constr type="h" for="ch" forName="dot7" refType="userD"/>
                  <dgm:constr type="ctrX" for="ch" forName="dot8" refType="w" fact="0.6656"/>
                  <dgm:constr type="ctrY" for="ch" forName="dot8" refType="h" fact="0.6026"/>
                  <dgm:constr type="w" for="ch" forName="dot8" refType="userD"/>
                  <dgm:constr type="h" for="ch" forName="dot8" refType="userD"/>
                  <dgm:constr type="ctrX" for="ch" forName="dot9" refType="w" fact="0.7266"/>
                  <dgm:constr type="ctrY" for="ch" forName="dot9" refType="h" fact="0.4632"/>
                  <dgm:constr type="w" for="ch" forName="dot9" refType="userD"/>
                  <dgm:constr type="h" for="ch" forName="dot9" refType="userD"/>
                  <dgm:constr type="ctrX" for="ch" forName="dot10" refType="w" fact="0.7643"/>
                  <dgm:constr type="ctrY" for="ch" forName="dot10" refType="h" fact="0.3187"/>
                  <dgm:constr type="w" for="ch" forName="dot10" refType="userD"/>
                  <dgm:constr type="h" for="ch" forName="dot10" refType="userD"/>
                  <dgm:constr type="ctrX" for="ch" forName="dot11" refType="w" fact="0.7816"/>
                  <dgm:constr type="ctrY" for="ch" forName="dot11" refType="h" fact="0.1763"/>
                  <dgm:constr type="w" for="ch" forName="dot11" refType="userD"/>
                  <dgm:constr type="h" for="ch" forName="dot11" refType="userD"/>
                  <dgm:constr type="ctrX" for="ch" forName="dotArrow1" refType="w" fact="0.7558"/>
                  <dgm:constr type="ctrY" for="ch" forName="dotArrow1" refType="h" fact="-0.0099"/>
                  <dgm:constr type="w" for="ch" forName="dotArrow1" refType="userD"/>
                  <dgm:constr type="h" for="ch" forName="dotArrow1" refType="userD"/>
                  <dgm:constr type="ctrX" for="ch" forName="dotArrow2" refType="w" fact="0.7725"/>
                  <dgm:constr type="ctrY" for="ch" forName="dotArrow2" refType="h" fact="-0.0239"/>
                  <dgm:constr type="w" for="ch" forName="dotArrow2" refType="userD"/>
                  <dgm:constr type="h" for="ch" forName="dotArrow2" refType="userD"/>
                  <dgm:constr type="ctrX" for="ch" forName="dotArrow3" refType="w" fact="0.7892"/>
                  <dgm:constr type="ctrY" for="ch" forName="dotArrow3" refType="h" fact="-0.0378"/>
                  <dgm:constr type="w" for="ch" forName="dotArrow3" refType="userD"/>
                  <dgm:constr type="h" for="ch" forName="dotArrow3" refType="userD"/>
                  <dgm:constr type="ctrX" for="ch" forName="dotArrow4" refType="w" fact="0.8058"/>
                  <dgm:constr type="ctrY" for="ch" forName="dotArrow4" refType="h" fact="-0.0239"/>
                  <dgm:constr type="w" for="ch" forName="dotArrow4" refType="userD"/>
                  <dgm:constr type="h" for="ch" forName="dotArrow4" refType="userD"/>
                  <dgm:constr type="ctrX" for="ch" forName="dotArrow5" refType="w" fact="0.8225"/>
                  <dgm:constr type="ctrY" for="ch" forName="dotArrow5" refType="h" fact="-0.0099"/>
                  <dgm:constr type="w" for="ch" forName="dotArrow5" refType="userD"/>
                  <dgm:constr type="h" for="ch" forName="dotArrow5" refType="userD"/>
                  <dgm:constr type="ctrX" for="ch" forName="dotArrow6" refType="w" fact="0.7892"/>
                  <dgm:constr type="ctrY" for="ch" forName="dotArrow6" refType="h" fact="-0.0084"/>
                  <dgm:constr type="w" for="ch" forName="dotArrow6" refType="userD"/>
                  <dgm:constr type="h" for="ch" forName="dotArrow6" refType="userD"/>
                  <dgm:constr type="ctrX" for="ch" forName="dotArrow7" refType="w" fact="0.7892"/>
                  <dgm:constr type="ctrY" for="ch" forName="dotArrow7" refType="h" fact="0.0211"/>
                  <dgm:constr type="w" for="ch" forName="dotArrow7" refType="userD"/>
                  <dgm:constr type="h" for="ch" forName="dotArrow7" refType="userD"/>
                  <dgm:constr type="l" for="ch" forName="parTx1" refType="w" fact="0.2915"/>
                  <dgm:constr type="t" for="ch" forName="parTx1" refType="h" fact="0.8845"/>
                  <dgm:constr type="w" for="ch" forName="parTx1" refType="w" fact="0.2396"/>
                  <dgm:constr type="h" for="ch" forName="parTx1" refType="h" fact="0.0704"/>
                  <dgm:constr type="ctrX" for="ch" forName="picture1" refType="w" fact="0.2806"/>
                  <dgm:constr type="ctrY" for="ch" forName="picture1" refType="h" fact="0.8769"/>
                  <dgm:constr type="w" for="ch" forName="picture1" refType="w" fact="0.1111"/>
                  <dgm:constr type="h" for="ch" forName="picture1" refType="h" fact="0.1218"/>
                  <dgm:constr type="l" for="ch" forName="parTx2" refType="w" fact="0.5172"/>
                  <dgm:constr type="t" for="ch" forName="parTx2" refType="h" fact="0.7946"/>
                  <dgm:constr type="w" for="ch" forName="parTx2" refType="w" fact="0.2396"/>
                  <dgm:constr type="h" for="ch" forName="parTx2" refType="h" fact="0.0704"/>
                  <dgm:constr type="ctrX" for="ch" forName="picture2" refType="w" fact="0.5063"/>
                  <dgm:constr type="ctrY" for="ch" forName="picture2" refType="h" fact="0.787"/>
                  <dgm:constr type="w" for="ch" forName="picture2" refType="w" fact="0.1111"/>
                  <dgm:constr type="h" for="ch" forName="picture2" refType="h" fact="0.1218"/>
                  <dgm:constr type="l" for="ch" forName="parTx3" refType="w" fact="0.6285"/>
                  <dgm:constr type="t" for="ch" forName="parTx3" refType="h" fact="0.672"/>
                  <dgm:constr type="w" for="ch" forName="parTx3" refType="w" fact="0.2396"/>
                  <dgm:constr type="h" for="ch" forName="parTx3" refType="h" fact="0.0704"/>
                  <dgm:constr type="ctrX" for="ch" forName="picture3" refType="w" fact="0.6176"/>
                  <dgm:constr type="ctrY" for="ch" forName="picture3" refType="h" fact="0.6644"/>
                  <dgm:constr type="w" for="ch" forName="picture3" refType="w" fact="0.1111"/>
                  <dgm:constr type="h" for="ch" forName="picture3" refType="h" fact="0.1218"/>
                  <dgm:constr type="l" for="ch" forName="parTx4" refType="w" fact="0.6994"/>
                  <dgm:constr type="t" for="ch" forName="parTx4" refType="h" fact="0.5369"/>
                  <dgm:constr type="w" for="ch" forName="parTx4" refType="w" fact="0.2396"/>
                  <dgm:constr type="h" for="ch" forName="parTx4" refType="h" fact="0.0704"/>
                  <dgm:constr type="ctrX" for="ch" forName="picture4" refType="w" fact="0.6885"/>
                  <dgm:constr type="ctrY" for="ch" forName="picture4" refType="h" fact="0.5294"/>
                  <dgm:constr type="w" for="ch" forName="picture4" refType="w" fact="0.1111"/>
                  <dgm:constr type="h" for="ch" forName="picture4" refType="h" fact="0.1218"/>
                  <dgm:constr type="l" for="ch" forName="parTx5" refType="w" fact="0.75"/>
                  <dgm:constr type="t" for="ch" forName="parTx5" refType="h" fact="0.394"/>
                  <dgm:constr type="w" for="ch" forName="parTx5" refType="w" fact="0.2396"/>
                  <dgm:constr type="h" for="ch" forName="parTx5" refType="h" fact="0.0704"/>
                  <dgm:constr type="ctrX" for="ch" forName="picture5" refType="w" fact="0.7391"/>
                  <dgm:constr type="ctrY" for="ch" forName="picture5" refType="h" fact="0.3864"/>
                  <dgm:constr type="w" for="ch" forName="picture5" refType="w" fact="0.1111"/>
                  <dgm:constr type="h" for="ch" forName="picture5" refType="h" fact="0.1218"/>
                  <dgm:constr type="l" for="ch" forName="parTx6" refType="w" fact="0.7788"/>
                  <dgm:constr type="t" for="ch" forName="parTx6" refType="h" fact="0.252"/>
                  <dgm:constr type="w" for="ch" forName="parTx6" refType="w" fact="0.2396"/>
                  <dgm:constr type="h" for="ch" forName="parTx6" refType="h" fact="0.0704"/>
                  <dgm:constr type="ctrX" for="ch" forName="picture6" refType="w" fact="0.7679"/>
                  <dgm:constr type="ctrY" for="ch" forName="picture6" refType="h" fact="0.2444"/>
                  <dgm:constr type="w" for="ch" forName="picture6" refType="w" fact="0.1111"/>
                  <dgm:constr type="h" for="ch" forName="picture6" refType="h" fact="0.1218"/>
                  <dgm:constr type="l" for="ch" forName="parTx7" refType="w" fact="0.7945"/>
                  <dgm:constr type="t" for="ch" forName="parTx7" refType="h" fact="0.1151"/>
                  <dgm:constr type="w" for="ch" forName="parTx7" refType="w" fact="0.2396"/>
                  <dgm:constr type="h" for="ch" forName="parTx7" refType="h" fact="0.0704"/>
                  <dgm:constr type="ctrX" for="ch" forName="picture7" refType="w" fact="0.7836"/>
                  <dgm:constr type="ctrY" for="ch" forName="picture7" refType="h" fact="0.1075"/>
                  <dgm:constr type="w" for="ch" forName="picture7" refType="w" fact="0.1111"/>
                  <dgm:constr type="h" for="ch" forName="picture7" refType="h" fact="0.1218"/>
                </dgm:constrLst>
              </dgm:else>
            </dgm:choose>
          </dgm:if>
          <dgm:else name="Name68">
            <dgm:choose name="Name69">
              <dgm:if name="Name70" axis="des" func="maxDepth" op="gt" val="1">
                <dgm:alg type="composite">
                  <dgm:param type="ar" val="1.25"/>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primFontSz" for="ch" forName="desTx1" op="equ" val="65"/>
                  <dgm:constr type="primFontSz" for="ch" forName="desTx2" refType="primFontSz" refFor="ch" refForName="desTx1" op="equ"/>
                  <dgm:constr type="primFontSz" for="ch" forName="desTx3" refType="primFontSz" refFor="ch" refForName="desTx1" op="equ"/>
                  <dgm:constr type="primFontSz" for="ch" forName="desTx4" refType="primFontSz" refFor="ch" refForName="desTx1" op="equ"/>
                  <dgm:constr type="primFontSz" for="ch" forName="desTx5" refType="primFontSz" refFor="ch" refForName="desTx1" op="equ"/>
                  <dgm:constr type="primFontSz" for="ch" forName="desTx6" refType="primFontSz" refFor="ch" refForName="desTx1" op="equ"/>
                  <dgm:constr type="primFontSz" for="ch" forName="desTx7" refType="primFontSz" refFor="ch" refForName="desTx1" op="equ"/>
                  <dgm:constr type="userD" refType="w" fact="0.0097"/>
                  <dgm:constr type="ctrX" for="ch" forName="dot1" refType="w" fact="0.6091"/>
                  <dgm:constr type="ctrY" for="ch" forName="dot1" refType="h" fact="0.8342"/>
                  <dgm:constr type="w" for="ch" forName="dot1" refType="userD"/>
                  <dgm:constr type="h" for="ch" forName="dot1" refType="userD"/>
                  <dgm:constr type="ctrX" for="ch" forName="dot2" refType="w" fact="0.6279"/>
                  <dgm:constr type="ctrY" for="ch" forName="dot2" refType="h" fact="0.8448"/>
                  <dgm:constr type="w" for="ch" forName="dot2" refType="userD"/>
                  <dgm:constr type="h" for="ch" forName="dot2" refType="userD"/>
                  <dgm:constr type="ctrX" for="ch" forName="dot3" refType="w" fact="0.647"/>
                  <dgm:constr type="ctrY" for="ch" forName="dot3" refType="h" fact="0.8539"/>
                  <dgm:constr type="w" for="ch" forName="dot3" refType="userD"/>
                  <dgm:constr type="h" for="ch" forName="dot3" refType="userD"/>
                  <dgm:constr type="ctrX" for="ch" forName="dot4" refType="w" fact="0.6663"/>
                  <dgm:constr type="ctrY" for="ch" forName="dot4" refType="h" fact="0.8615"/>
                  <dgm:constr type="w" for="ch" forName="dot4" refType="userD"/>
                  <dgm:constr type="h" for="ch" forName="dot4" refType="userD"/>
                  <dgm:constr type="ctrX" for="ch" forName="dot5" refType="w" fact="0.6858"/>
                  <dgm:constr type="ctrY" for="ch" forName="dot5" refType="h" fact="0.8676"/>
                  <dgm:constr type="w" for="ch" forName="dot5" refType="userD"/>
                  <dgm:constr type="h" for="ch" forName="dot5" refType="userD"/>
                  <dgm:constr type="ctrX" for="ch" forName="dot6" refType="w" fact="0.4912"/>
                  <dgm:constr type="ctrY" for="ch" forName="dot6" refType="h" fact="0.7255"/>
                  <dgm:constr type="w" for="ch" forName="dot6" refType="userD"/>
                  <dgm:constr type="h" for="ch" forName="dot6" refType="userD"/>
                  <dgm:constr type="ctrX" for="ch" forName="dot7" refType="w" fact="0.5074"/>
                  <dgm:constr type="ctrY" for="ch" forName="dot7" refType="h" fact="0.7454"/>
                  <dgm:constr type="w" for="ch" forName="dot7" refType="userD"/>
                  <dgm:constr type="h" for="ch" forName="dot7" refType="userD"/>
                  <dgm:constr type="ctrX" for="ch" forName="dot8" refType="w" fact="0.4164"/>
                  <dgm:constr type="ctrY" for="ch" forName="dot8" refType="h" fact="0.6026"/>
                  <dgm:constr type="w" for="ch" forName="dot8" refType="userD"/>
                  <dgm:constr type="h" for="ch" forName="dot8" refType="userD"/>
                  <dgm:constr type="ctrX" for="ch" forName="dot9" refType="w" fact="0.3629"/>
                  <dgm:constr type="ctrY" for="ch" forName="dot9" refType="h" fact="0.4632"/>
                  <dgm:constr type="w" for="ch" forName="dot9" refType="userD"/>
                  <dgm:constr type="h" for="ch" forName="dot9" refType="userD"/>
                  <dgm:constr type="ctrX" for="ch" forName="dot10" refType="w" fact="0.3299"/>
                  <dgm:constr type="ctrY" for="ch" forName="dot10" refType="h" fact="0.3187"/>
                  <dgm:constr type="w" for="ch" forName="dot10" refType="userD"/>
                  <dgm:constr type="h" for="ch" forName="dot10" refType="userD"/>
                  <dgm:constr type="ctrX" for="ch" forName="dot11" refType="w" fact="0.3147"/>
                  <dgm:constr type="ctrY" for="ch" forName="dot11" refType="h" fact="0.1763"/>
                  <dgm:constr type="w" for="ch" forName="dot11" refType="userD"/>
                  <dgm:constr type="h" for="ch" forName="dot11" refType="userD"/>
                  <dgm:constr type="ctrX" for="ch" forName="dotArrow1" refType="w" fact="0.3373"/>
                  <dgm:constr type="ctrY" for="ch" forName="dotArrow1" refType="h" fact="-0.0099"/>
                  <dgm:constr type="w" for="ch" forName="dotArrow1" refType="userD"/>
                  <dgm:constr type="h" for="ch" forName="dotArrow1" refType="userD"/>
                  <dgm:constr type="ctrX" for="ch" forName="dotArrow2" refType="w" fact="0.3227"/>
                  <dgm:constr type="ctrY" for="ch" forName="dotArrow2" refType="h" fact="-0.0239"/>
                  <dgm:constr type="w" for="ch" forName="dotArrow2" refType="userD"/>
                  <dgm:constr type="h" for="ch" forName="dotArrow2" refType="userD"/>
                  <dgm:constr type="ctrX" for="ch" forName="dotArrow3" refType="w" fact="0.3081"/>
                  <dgm:constr type="ctrY" for="ch" forName="dotArrow3" refType="h" fact="-0.0378"/>
                  <dgm:constr type="w" for="ch" forName="dotArrow3" refType="userD"/>
                  <dgm:constr type="h" for="ch" forName="dotArrow3" refType="userD"/>
                  <dgm:constr type="ctrX" for="ch" forName="dotArrow4" refType="w" fact="0.2935"/>
                  <dgm:constr type="ctrY" for="ch" forName="dotArrow4" refType="h" fact="-0.0239"/>
                  <dgm:constr type="w" for="ch" forName="dotArrow4" refType="userD"/>
                  <dgm:constr type="h" for="ch" forName="dotArrow4" refType="userD"/>
                  <dgm:constr type="ctrX" for="ch" forName="dotArrow5" refType="w" fact="0.2788"/>
                  <dgm:constr type="ctrY" for="ch" forName="dotArrow5" refType="h" fact="-0.0099"/>
                  <dgm:constr type="w" for="ch" forName="dotArrow5" refType="userD"/>
                  <dgm:constr type="h" for="ch" forName="dotArrow5" refType="userD"/>
                  <dgm:constr type="ctrX" for="ch" forName="dotArrow6" refType="w" fact="0.3081"/>
                  <dgm:constr type="ctrY" for="ch" forName="dotArrow6" refType="h" fact="-0.0084"/>
                  <dgm:constr type="w" for="ch" forName="dotArrow6" refType="userD"/>
                  <dgm:constr type="h" for="ch" forName="dotArrow6" refType="userD"/>
                  <dgm:constr type="ctrX" for="ch" forName="dotArrow7" refType="w" fact="0.3081"/>
                  <dgm:constr type="ctrY" for="ch" forName="dotArrow7" refType="h" fact="0.0211"/>
                  <dgm:constr type="w" for="ch" forName="dotArrow7" refType="userD"/>
                  <dgm:constr type="h" for="ch" forName="dotArrow7" refType="userD"/>
                  <dgm:constr type="r" for="ch" forName="parTx1" refType="w" fact="0.7444"/>
                  <dgm:constr type="t" for="ch" forName="parTx1" refType="h" fact="0.8856"/>
                  <dgm:constr type="w" for="ch" forName="parTx1" refType="w" fact="0.2101"/>
                  <dgm:constr type="h" for="ch" forName="parTx1" refType="h" fact="0.0704"/>
                  <dgm:constr type="ctrX" for="ch" forName="picture1" refType="w" fact="0.754"/>
                  <dgm:constr type="ctrY" for="ch" forName="picture1" refType="h" fact="0.8769"/>
                  <dgm:constr type="w" for="ch" forName="picture1" refType="w" fact="0.0974"/>
                  <dgm:constr type="h" for="ch" forName="picture1" refType="h" fact="0.1218"/>
                  <dgm:constr type="r" for="ch" forName="desTx1" refType="l" refFor="ch" refForName="parTx1"/>
                  <dgm:constr type="l" for="ch" forName="desTx1"/>
                  <dgm:constr type="t" for="ch" forName="desTx1" refType="t" refFor="ch" refForName="parTx1"/>
                  <dgm:constr type="h" for="ch" forName="desTx1" refType="h" refFor="ch" refForName="parTx1"/>
                  <dgm:constr type="r" for="ch" forName="parTx2" refType="w" fact="0.5465"/>
                  <dgm:constr type="t" for="ch" forName="parTx2" refType="h" fact="0.7956"/>
                  <dgm:constr type="w" for="ch" forName="parTx2" refType="w" fact="0.2101"/>
                  <dgm:constr type="h" for="ch" forName="parTx2" refType="h" fact="0.0704"/>
                  <dgm:constr type="ctrX" for="ch" forName="picture2" refType="w" fact="0.5561"/>
                  <dgm:constr type="ctrY" for="ch" forName="picture2" refType="h" fact="0.787"/>
                  <dgm:constr type="w" for="ch" forName="picture2" refType="w" fact="0.0974"/>
                  <dgm:constr type="h" for="ch" forName="picture2" refType="h" fact="0.1218"/>
                  <dgm:constr type="r" for="ch" forName="desTx2" refType="l" refFor="ch" refForName="parTx2"/>
                  <dgm:constr type="l" for="ch" forName="desTx2"/>
                  <dgm:constr type="t" for="ch" forName="desTx2" refType="t" refFor="ch" refForName="parTx2"/>
                  <dgm:constr type="h" for="ch" forName="desTx2" refType="h" refFor="ch" refForName="parTx2"/>
                  <dgm:constr type="r" for="ch" forName="parTx3" refType="w" fact="0.4489"/>
                  <dgm:constr type="t" for="ch" forName="parTx3" refType="h" fact="0.673"/>
                  <dgm:constr type="w" for="ch" forName="parTx3" refType="w" fact="0.2101"/>
                  <dgm:constr type="h" for="ch" forName="parTx3" refType="h" fact="0.0704"/>
                  <dgm:constr type="ctrX" for="ch" forName="picture3" refType="w" fact="0.4585"/>
                  <dgm:constr type="ctrY" for="ch" forName="picture3" refType="h" fact="0.6644"/>
                  <dgm:constr type="w" for="ch" forName="picture3" refType="w" fact="0.0974"/>
                  <dgm:constr type="h" for="ch" forName="picture3" refType="h" fact="0.1218"/>
                  <dgm:constr type="r" for="ch" forName="desTx3" refType="l" refFor="ch" refForName="parTx3"/>
                  <dgm:constr type="l" for="ch" forName="desTx3"/>
                  <dgm:constr type="t" for="ch" forName="desTx3" refType="t" refFor="ch" refForName="parTx3"/>
                  <dgm:constr type="h" for="ch" forName="desTx3" refType="h" refFor="ch" refForName="parTx3"/>
                  <dgm:constr type="r" for="ch" forName="parTx4" refType="w" fact="0.3868"/>
                  <dgm:constr type="t" for="ch" forName="parTx4" refType="h" fact="0.538"/>
                  <dgm:constr type="w" for="ch" forName="parTx4" refType="w" fact="0.2101"/>
                  <dgm:constr type="h" for="ch" forName="parTx4" refType="h" fact="0.0704"/>
                  <dgm:constr type="ctrX" for="ch" forName="picture4" refType="w" fact="0.3963"/>
                  <dgm:constr type="ctrY" for="ch" forName="picture4" refType="h" fact="0.5294"/>
                  <dgm:constr type="w" for="ch" forName="picture4" refType="w" fact="0.0974"/>
                  <dgm:constr type="h" for="ch" forName="picture4" refType="h" fact="0.1218"/>
                  <dgm:constr type="r" for="ch" forName="desTx4" refType="l" refFor="ch" refForName="parTx4"/>
                  <dgm:constr type="l" for="ch" forName="desTx4"/>
                  <dgm:constr type="t" for="ch" forName="desTx4" refType="t" refFor="ch" refForName="parTx4"/>
                  <dgm:constr type="h" for="ch" forName="desTx4" refType="h" refFor="ch" refForName="parTx4"/>
                  <dgm:constr type="r" for="ch" forName="parTx5" refType="w" fact="0.3424"/>
                  <dgm:constr type="t" for="ch" forName="parTx5" refType="h" fact="0.3951"/>
                  <dgm:constr type="w" for="ch" forName="parTx5" refType="w" fact="0.2101"/>
                  <dgm:constr type="h" for="ch" forName="parTx5" refType="h" fact="0.0704"/>
                  <dgm:constr type="ctrX" for="ch" forName="picture5" refType="w" fact="0.352"/>
                  <dgm:constr type="ctrY" for="ch" forName="picture5" refType="h" fact="0.3864"/>
                  <dgm:constr type="w" for="ch" forName="picture5" refType="w" fact="0.0974"/>
                  <dgm:constr type="h" for="ch" forName="picture5" refType="h" fact="0.1218"/>
                  <dgm:constr type="r" for="ch" forName="desTx5" refType="l" refFor="ch" refForName="parTx5"/>
                  <dgm:constr type="l" for="ch" forName="desTx5"/>
                  <dgm:constr type="t" for="ch" forName="desTx5" refType="t" refFor="ch" refForName="parTx5"/>
                  <dgm:constr type="h" for="ch" forName="desTx5" refType="h" refFor="ch" refForName="parTx5"/>
                  <dgm:constr type="r" for="ch" forName="parTx6" refType="w" fact="0.3172"/>
                  <dgm:constr type="t" for="ch" forName="parTx6" refType="h" fact="0.2531"/>
                  <dgm:constr type="w" for="ch" forName="parTx6" refType="w" fact="0.2101"/>
                  <dgm:constr type="h" for="ch" forName="parTx6" refType="h" fact="0.0704"/>
                  <dgm:constr type="ctrX" for="ch" forName="picture6" refType="w" fact="0.3267"/>
                  <dgm:constr type="ctrY" for="ch" forName="picture6" refType="h" fact="0.2444"/>
                  <dgm:constr type="w" for="ch" forName="picture6" refType="w" fact="0.0974"/>
                  <dgm:constr type="h" for="ch" forName="picture6" refType="h" fact="0.1218"/>
                  <dgm:constr type="r" for="ch" forName="desTx6" refType="l" refFor="ch" refForName="parTx6"/>
                  <dgm:constr type="l" for="ch" forName="desTx6"/>
                  <dgm:constr type="t" for="ch" forName="desTx6" refType="t" refFor="ch" refForName="parTx6"/>
                  <dgm:constr type="h" for="ch" forName="desTx6" refType="h" refFor="ch" refForName="parTx6"/>
                  <dgm:constr type="r" for="ch" forName="parTx7" refType="w" fact="0.3034"/>
                  <dgm:constr type="t" for="ch" forName="parTx7" refType="h" fact="0.1162"/>
                  <dgm:constr type="w" for="ch" forName="parTx7" refType="w" fact="0.2101"/>
                  <dgm:constr type="h" for="ch" forName="parTx7" refType="h" fact="0.0704"/>
                  <dgm:constr type="ctrX" for="ch" forName="picture7" refType="w" fact="0.3129"/>
                  <dgm:constr type="ctrY" for="ch" forName="picture7" refType="h" fact="0.1075"/>
                  <dgm:constr type="w" for="ch" forName="picture7" refType="w" fact="0.0974"/>
                  <dgm:constr type="h" for="ch" forName="picture7" refType="h" fact="0.1218"/>
                  <dgm:constr type="r" for="ch" forName="desTx7" refType="l" refFor="ch" refForName="parTx7"/>
                  <dgm:constr type="l" for="ch" forName="desTx7"/>
                  <dgm:constr type="t" for="ch" forName="desTx7" refType="t" refFor="ch" refForName="parTx7"/>
                  <dgm:constr type="h" for="ch" forName="desTx7" refType="h" refFor="ch" refForName="parTx7"/>
                </dgm:constrLst>
              </dgm:if>
              <dgm:else name="Name71">
                <dgm:alg type="composite">
                  <dgm:param type="ar" val="1.096"/>
                </dgm:alg>
                <dgm:constrLst>
                  <dgm:constr type="primFontSz" for="ch" forName="parTx1" op="equ" val="65"/>
                  <dgm:constr type="primFontSz" for="ch" forName="parTx2" refType="primFontSz" refFor="ch" refForName="parTx1" op="equ"/>
                  <dgm:constr type="primFontSz" for="ch" forName="parTx3" refType="primFontSz" refFor="ch" refForName="parTx1" op="equ"/>
                  <dgm:constr type="primFontSz" for="ch" forName="parTx4" refType="primFontSz" refFor="ch" refForName="parTx1" op="equ"/>
                  <dgm:constr type="primFontSz" for="ch" forName="parTx5" refType="primFontSz" refFor="ch" refForName="parTx1" op="equ"/>
                  <dgm:constr type="primFontSz" for="ch" forName="parTx6" refType="primFontSz" refFor="ch" refForName="parTx1" op="equ"/>
                  <dgm:constr type="primFontSz" for="ch" forName="parTx7" refType="primFontSz" refFor="ch" refForName="parTx1" op="equ"/>
                  <dgm:constr type="userD" refType="w" fact="0.0111"/>
                  <dgm:constr type="ctrX" for="ch" forName="dot1" refType="w" fact="0.5541"/>
                  <dgm:constr type="ctrY" for="ch" forName="dot1" refType="h" fact="0.8342"/>
                  <dgm:constr type="w" for="ch" forName="dot1" refType="userD"/>
                  <dgm:constr type="h" for="ch" forName="dot1" refType="userD"/>
                  <dgm:constr type="ctrX" for="ch" forName="dot2" refType="w" fact="0.5756"/>
                  <dgm:constr type="ctrY" for="ch" forName="dot2" refType="h" fact="0.8448"/>
                  <dgm:constr type="w" for="ch" forName="dot2" refType="userD"/>
                  <dgm:constr type="h" for="ch" forName="dot2" refType="userD"/>
                  <dgm:constr type="ctrX" for="ch" forName="dot3" refType="w" fact="0.5974"/>
                  <dgm:constr type="ctrY" for="ch" forName="dot3" refType="h" fact="0.8539"/>
                  <dgm:constr type="w" for="ch" forName="dot3" refType="userD"/>
                  <dgm:constr type="h" for="ch" forName="dot3" refType="userD"/>
                  <dgm:constr type="ctrX" for="ch" forName="dot4" refType="w" fact="0.6194"/>
                  <dgm:constr type="ctrY" for="ch" forName="dot4" refType="h" fact="0.8615"/>
                  <dgm:constr type="w" for="ch" forName="dot4" refType="userD"/>
                  <dgm:constr type="h" for="ch" forName="dot4" refType="userD"/>
                  <dgm:constr type="ctrX" for="ch" forName="dot5" refType="w" fact="0.6416"/>
                  <dgm:constr type="ctrY" for="ch" forName="dot5" refType="h" fact="0.8676"/>
                  <dgm:constr type="w" for="ch" forName="dot5" refType="userD"/>
                  <dgm:constr type="h" for="ch" forName="dot5" refType="userD"/>
                  <dgm:constr type="ctrX" for="ch" forName="dot6" refType="w" fact="0.4197"/>
                  <dgm:constr type="ctrY" for="ch" forName="dot6" refType="h" fact="0.7255"/>
                  <dgm:constr type="w" for="ch" forName="dot6" refType="userD"/>
                  <dgm:constr type="h" for="ch" forName="dot6" refType="userD"/>
                  <dgm:constr type="ctrX" for="ch" forName="dot7" refType="w" fact="0.4382"/>
                  <dgm:constr type="ctrY" for="ch" forName="dot7" refType="h" fact="0.7454"/>
                  <dgm:constr type="w" for="ch" forName="dot7" refType="userD"/>
                  <dgm:constr type="h" for="ch" forName="dot7" refType="userD"/>
                  <dgm:constr type="ctrX" for="ch" forName="dot8" refType="w" fact="0.3344"/>
                  <dgm:constr type="ctrY" for="ch" forName="dot8" refType="h" fact="0.6026"/>
                  <dgm:constr type="w" for="ch" forName="dot8" refType="userD"/>
                  <dgm:constr type="h" for="ch" forName="dot8" refType="userD"/>
                  <dgm:constr type="ctrX" for="ch" forName="dot9" refType="w" fact="0.2734"/>
                  <dgm:constr type="ctrY" for="ch" forName="dot9" refType="h" fact="0.4632"/>
                  <dgm:constr type="w" for="ch" forName="dot9" refType="userD"/>
                  <dgm:constr type="h" for="ch" forName="dot9" refType="userD"/>
                  <dgm:constr type="ctrX" for="ch" forName="dot10" refType="w" fact="0.2357"/>
                  <dgm:constr type="ctrY" for="ch" forName="dot10" refType="h" fact="0.3187"/>
                  <dgm:constr type="w" for="ch" forName="dot10" refType="userD"/>
                  <dgm:constr type="h" for="ch" forName="dot10" refType="userD"/>
                  <dgm:constr type="ctrX" for="ch" forName="dot11" refType="w" fact="0.2184"/>
                  <dgm:constr type="ctrY" for="ch" forName="dot11" refType="h" fact="0.1763"/>
                  <dgm:constr type="w" for="ch" forName="dot11" refType="userD"/>
                  <dgm:constr type="h" for="ch" forName="dot11" refType="userD"/>
                  <dgm:constr type="ctrX" for="ch" forName="dotArrow1" refType="w" fact="0.2442"/>
                  <dgm:constr type="ctrY" for="ch" forName="dotArrow1" refType="h" fact="-0.0099"/>
                  <dgm:constr type="w" for="ch" forName="dotArrow1" refType="userD"/>
                  <dgm:constr type="h" for="ch" forName="dotArrow1" refType="userD"/>
                  <dgm:constr type="ctrX" for="ch" forName="dotArrow2" refType="w" fact="0.2275"/>
                  <dgm:constr type="ctrY" for="ch" forName="dotArrow2" refType="h" fact="-0.0239"/>
                  <dgm:constr type="w" for="ch" forName="dotArrow2" refType="userD"/>
                  <dgm:constr type="h" for="ch" forName="dotArrow2" refType="userD"/>
                  <dgm:constr type="ctrX" for="ch" forName="dotArrow3" refType="w" fact="0.2108"/>
                  <dgm:constr type="ctrY" for="ch" forName="dotArrow3" refType="h" fact="-0.0378"/>
                  <dgm:constr type="w" for="ch" forName="dotArrow3" refType="userD"/>
                  <dgm:constr type="h" for="ch" forName="dotArrow3" refType="userD"/>
                  <dgm:constr type="ctrX" for="ch" forName="dotArrow4" refType="w" fact="0.1942"/>
                  <dgm:constr type="ctrY" for="ch" forName="dotArrow4" refType="h" fact="-0.0239"/>
                  <dgm:constr type="w" for="ch" forName="dotArrow4" refType="userD"/>
                  <dgm:constr type="h" for="ch" forName="dotArrow4" refType="userD"/>
                  <dgm:constr type="ctrX" for="ch" forName="dotArrow5" refType="w" fact="0.1775"/>
                  <dgm:constr type="ctrY" for="ch" forName="dotArrow5" refType="h" fact="-0.0099"/>
                  <dgm:constr type="w" for="ch" forName="dotArrow5" refType="userD"/>
                  <dgm:constr type="h" for="ch" forName="dotArrow5" refType="userD"/>
                  <dgm:constr type="ctrX" for="ch" forName="dotArrow6" refType="w" fact="0.2108"/>
                  <dgm:constr type="ctrY" for="ch" forName="dotArrow6" refType="h" fact="-0.0084"/>
                  <dgm:constr type="w" for="ch" forName="dotArrow6" refType="userD"/>
                  <dgm:constr type="h" for="ch" forName="dotArrow6" refType="userD"/>
                  <dgm:constr type="ctrX" for="ch" forName="dotArrow7" refType="w" fact="0.2108"/>
                  <dgm:constr type="ctrY" for="ch" forName="dotArrow7" refType="h" fact="0.0211"/>
                  <dgm:constr type="w" for="ch" forName="dotArrow7" refType="userD"/>
                  <dgm:constr type="h" for="ch" forName="dotArrow7" refType="userD"/>
                  <dgm:constr type="r" for="ch" forName="parTx1" refType="w" fact="0.7085"/>
                  <dgm:constr type="t" for="ch" forName="parTx1" refType="h" fact="0.8845"/>
                  <dgm:constr type="w" for="ch" forName="parTx1" refType="w" fact="0.2396"/>
                  <dgm:constr type="h" for="ch" forName="parTx1" refType="h" fact="0.0704"/>
                  <dgm:constr type="ctrX" for="ch" forName="picture1" refType="w" fact="0.7194"/>
                  <dgm:constr type="ctrY" for="ch" forName="picture1" refType="h" fact="0.8769"/>
                  <dgm:constr type="w" for="ch" forName="picture1" refType="w" fact="0.1111"/>
                  <dgm:constr type="h" for="ch" forName="picture1" refType="h" fact="0.1218"/>
                  <dgm:constr type="r" for="ch" forName="parTx2" refType="w" fact="0.4828"/>
                  <dgm:constr type="t" for="ch" forName="parTx2" refType="h" fact="0.7946"/>
                  <dgm:constr type="w" for="ch" forName="parTx2" refType="w" fact="0.2396"/>
                  <dgm:constr type="h" for="ch" forName="parTx2" refType="h" fact="0.0704"/>
                  <dgm:constr type="ctrX" for="ch" forName="picture2" refType="w" fact="0.4937"/>
                  <dgm:constr type="ctrY" for="ch" forName="picture2" refType="h" fact="0.787"/>
                  <dgm:constr type="w" for="ch" forName="picture2" refType="w" fact="0.1111"/>
                  <dgm:constr type="h" for="ch" forName="picture2" refType="h" fact="0.1218"/>
                  <dgm:constr type="r" for="ch" forName="parTx3" refType="w" fact="0.3715"/>
                  <dgm:constr type="t" for="ch" forName="parTx3" refType="h" fact="0.672"/>
                  <dgm:constr type="w" for="ch" forName="parTx3" refType="w" fact="0.2396"/>
                  <dgm:constr type="h" for="ch" forName="parTx3" refType="h" fact="0.0704"/>
                  <dgm:constr type="ctrX" for="ch" forName="picture3" refType="w" fact="0.3824"/>
                  <dgm:constr type="ctrY" for="ch" forName="picture3" refType="h" fact="0.6644"/>
                  <dgm:constr type="w" for="ch" forName="picture3" refType="w" fact="0.1111"/>
                  <dgm:constr type="h" for="ch" forName="picture3" refType="h" fact="0.1218"/>
                  <dgm:constr type="r" for="ch" forName="parTx4" refType="w" fact="0.3006"/>
                  <dgm:constr type="t" for="ch" forName="parTx4" refType="h" fact="0.5369"/>
                  <dgm:constr type="w" for="ch" forName="parTx4" refType="w" fact="0.2396"/>
                  <dgm:constr type="h" for="ch" forName="parTx4" refType="h" fact="0.0704"/>
                  <dgm:constr type="ctrX" for="ch" forName="picture4" refType="w" fact="0.3115"/>
                  <dgm:constr type="ctrY" for="ch" forName="picture4" refType="h" fact="0.5294"/>
                  <dgm:constr type="w" for="ch" forName="picture4" refType="w" fact="0.1111"/>
                  <dgm:constr type="h" for="ch" forName="picture4" refType="h" fact="0.1218"/>
                  <dgm:constr type="r" for="ch" forName="parTx5" refType="w" fact="0.25"/>
                  <dgm:constr type="t" for="ch" forName="parTx5" refType="h" fact="0.394"/>
                  <dgm:constr type="w" for="ch" forName="parTx5" refType="w" fact="0.2396"/>
                  <dgm:constr type="h" for="ch" forName="parTx5" refType="h" fact="0.0704"/>
                  <dgm:constr type="ctrX" for="ch" forName="picture5" refType="w" fact="0.2609"/>
                  <dgm:constr type="ctrY" for="ch" forName="picture5" refType="h" fact="0.3864"/>
                  <dgm:constr type="w" for="ch" forName="picture5" refType="w" fact="0.1111"/>
                  <dgm:constr type="h" for="ch" forName="picture5" refType="h" fact="0.1218"/>
                  <dgm:constr type="r" for="ch" forName="parTx6" refType="w" fact="0.2212"/>
                  <dgm:constr type="t" for="ch" forName="parTx6" refType="h" fact="0.252"/>
                  <dgm:constr type="w" for="ch" forName="parTx6" refType="w" fact="0.2396"/>
                  <dgm:constr type="h" for="ch" forName="parTx6" refType="h" fact="0.0704"/>
                  <dgm:constr type="ctrX" for="ch" forName="picture6" refType="w" fact="0.2321"/>
                  <dgm:constr type="ctrY" for="ch" forName="picture6" refType="h" fact="0.2444"/>
                  <dgm:constr type="w" for="ch" forName="picture6" refType="w" fact="0.1111"/>
                  <dgm:constr type="h" for="ch" forName="picture6" refType="h" fact="0.1218"/>
                  <dgm:constr type="r" for="ch" forName="parTx7" refType="w" fact="0.2055"/>
                  <dgm:constr type="t" for="ch" forName="parTx7" refType="h" fact="0.1151"/>
                  <dgm:constr type="w" for="ch" forName="parTx7" refType="w" fact="0.2396"/>
                  <dgm:constr type="h" for="ch" forName="parTx7" refType="h" fact="0.0704"/>
                  <dgm:constr type="ctrX" for="ch" forName="picture7" refType="w" fact="0.2164"/>
                  <dgm:constr type="ctrY" for="ch" forName="picture7" refType="h" fact="0.1075"/>
                  <dgm:constr type="w" for="ch" forName="picture7" refType="w" fact="0.1111"/>
                  <dgm:constr type="h" for="ch" forName="picture7" refType="h" fact="0.1218"/>
                </dgm:constrLst>
              </dgm:else>
            </dgm:choose>
          </dgm:else>
        </dgm:choose>
      </dgm:else>
    </dgm:choose>
    <dgm:forEach name="wrapper" axis="self" ptType="parTrans">
      <dgm:forEach name="wrapper2" axis="self" ptType="sibTrans" st="2">
        <dgm:forEach name="imageRepeat" axis="self">
          <dgm:layoutNode name="imageRepeatNode" styleLbl="fgImgPlace1">
            <dgm:alg type="sp"/>
            <dgm:shape xmlns:r="http://schemas.openxmlformats.org/officeDocument/2006/relationships" type="ellipse" r:blip="" blipPhldr="1">
              <dgm:adjLst/>
            </dgm:shape>
            <dgm:presOf axis="self"/>
          </dgm:layoutNode>
        </dgm:forEach>
      </dgm:forEach>
    </dgm:forEach>
    <dgm:choose name="Name72">
      <dgm:if name="Name73" axis="ch" ptType="node" func="cnt" op="gte" val="2">
        <dgm:layoutNode name="dot1" styleLbl="alignNode1">
          <dgm:alg type="sp"/>
          <dgm:shape xmlns:r="http://schemas.openxmlformats.org/officeDocument/2006/relationships" type="ellipse" r:blip="">
            <dgm:adjLst/>
          </dgm:shape>
          <dgm:presOf/>
        </dgm:layoutNode>
        <dgm:layoutNode name="dot2" styleLbl="alignNode1">
          <dgm:alg type="sp"/>
          <dgm:shape xmlns:r="http://schemas.openxmlformats.org/officeDocument/2006/relationships" type="ellipse" r:blip="">
            <dgm:adjLst/>
          </dgm:shape>
          <dgm:presOf/>
        </dgm:layoutNode>
        <dgm:layoutNode name="dot3" styleLbl="alignNode1">
          <dgm:alg type="sp"/>
          <dgm:shape xmlns:r="http://schemas.openxmlformats.org/officeDocument/2006/relationships" type="ellipse" r:blip="">
            <dgm:adjLst/>
          </dgm:shape>
          <dgm:presOf/>
        </dgm:layoutNode>
      </dgm:if>
      <dgm:else name="Name74"/>
    </dgm:choose>
    <dgm:choose name="Name75">
      <dgm:if name="Name76" axis="ch" ptType="node" func="cnt" op="gte" val="3">
        <dgm:layoutNode name="dot4" styleLbl="alignNode1">
          <dgm:alg type="sp"/>
          <dgm:shape xmlns:r="http://schemas.openxmlformats.org/officeDocument/2006/relationships" type="ellipse" r:blip="">
            <dgm:adjLst/>
          </dgm:shape>
          <dgm:presOf/>
        </dgm:layoutNode>
        <dgm:layoutNode name="dot5" styleLbl="alignNode1">
          <dgm:alg type="sp"/>
          <dgm:shape xmlns:r="http://schemas.openxmlformats.org/officeDocument/2006/relationships" type="ellipse" r:blip="">
            <dgm:adjLst/>
          </dgm:shape>
          <dgm:presOf/>
        </dgm:layoutNode>
      </dgm:if>
      <dgm:else name="Name77"/>
    </dgm:choose>
    <dgm:choose name="Name78">
      <dgm:if name="Name79" axis="ch" ptType="node" func="cnt" op="gte" val="4">
        <dgm:layoutNode name="dot6" styleLbl="alignNode1">
          <dgm:alg type="sp"/>
          <dgm:shape xmlns:r="http://schemas.openxmlformats.org/officeDocument/2006/relationships" type="ellipse" r:blip="">
            <dgm:adjLst/>
          </dgm:shape>
          <dgm:presOf/>
        </dgm:layoutNode>
      </dgm:if>
      <dgm:else name="Name80"/>
    </dgm:choose>
    <dgm:choose name="Name81">
      <dgm:if name="Name82" axis="ch" ptType="node" func="cnt" op="gte" val="5">
        <dgm:layoutNode name="dot7" styleLbl="alignNode1">
          <dgm:alg type="sp"/>
          <dgm:shape xmlns:r="http://schemas.openxmlformats.org/officeDocument/2006/relationships" type="ellipse" r:blip="">
            <dgm:adjLst/>
          </dgm:shape>
          <dgm:presOf/>
        </dgm:layoutNode>
        <dgm:layoutNode name="dot8" styleLbl="alignNode1">
          <dgm:alg type="sp"/>
          <dgm:shape xmlns:r="http://schemas.openxmlformats.org/officeDocument/2006/relationships" type="ellipse" r:blip="">
            <dgm:adjLst/>
          </dgm:shape>
          <dgm:presOf/>
        </dgm:layoutNode>
      </dgm:if>
      <dgm:else name="Name83"/>
    </dgm:choose>
    <dgm:choose name="Name84">
      <dgm:if name="Name85" axis="ch" ptType="node" func="cnt" op="gte" val="6">
        <dgm:layoutNode name="dot9" styleLbl="alignNode1">
          <dgm:alg type="sp"/>
          <dgm:shape xmlns:r="http://schemas.openxmlformats.org/officeDocument/2006/relationships" type="ellipse" r:blip="">
            <dgm:adjLst/>
          </dgm:shape>
          <dgm:presOf/>
        </dgm:layoutNode>
        <dgm:layoutNode name="dot10" styleLbl="alignNode1">
          <dgm:alg type="sp"/>
          <dgm:shape xmlns:r="http://schemas.openxmlformats.org/officeDocument/2006/relationships" type="ellipse" r:blip="">
            <dgm:adjLst/>
          </dgm:shape>
          <dgm:presOf/>
        </dgm:layoutNode>
      </dgm:if>
      <dgm:else name="Name86"/>
    </dgm:choose>
    <dgm:choose name="Name87">
      <dgm:if name="Name88" axis="ch" ptType="node" func="cnt" op="gte" val="7">
        <dgm:layoutNode name="dot11" styleLbl="alignNode1">
          <dgm:alg type="sp"/>
          <dgm:shape xmlns:r="http://schemas.openxmlformats.org/officeDocument/2006/relationships" type="ellipse" r:blip="">
            <dgm:adjLst/>
          </dgm:shape>
          <dgm:presOf/>
        </dgm:layoutNode>
      </dgm:if>
      <dgm:else name="Name89"/>
    </dgm:choose>
    <dgm:choose name="Name90">
      <dgm:if name="Name91" axis="ch" ptType="node" func="cnt" op="gte" val="2">
        <dgm:layoutNode name="dotArrow1" styleLbl="alignNode1">
          <dgm:alg type="sp"/>
          <dgm:shape xmlns:r="http://schemas.openxmlformats.org/officeDocument/2006/relationships" type="ellipse" r:blip="">
            <dgm:adjLst/>
          </dgm:shape>
          <dgm:presOf/>
        </dgm:layoutNode>
        <dgm:layoutNode name="dotArrow2" styleLbl="alignNode1">
          <dgm:alg type="sp"/>
          <dgm:shape xmlns:r="http://schemas.openxmlformats.org/officeDocument/2006/relationships" type="ellipse" r:blip="">
            <dgm:adjLst/>
          </dgm:shape>
          <dgm:presOf/>
        </dgm:layoutNode>
        <dgm:layoutNode name="dotArrow3" styleLbl="alignNode1">
          <dgm:alg type="sp"/>
          <dgm:shape xmlns:r="http://schemas.openxmlformats.org/officeDocument/2006/relationships" type="ellipse" r:blip="">
            <dgm:adjLst/>
          </dgm:shape>
          <dgm:presOf/>
        </dgm:layoutNode>
        <dgm:layoutNode name="dotArrow4" styleLbl="alignNode1">
          <dgm:alg type="sp"/>
          <dgm:shape xmlns:r="http://schemas.openxmlformats.org/officeDocument/2006/relationships" type="ellipse" r:blip="">
            <dgm:adjLst/>
          </dgm:shape>
          <dgm:presOf/>
        </dgm:layoutNode>
        <dgm:layoutNode name="dotArrow5" styleLbl="alignNode1">
          <dgm:alg type="sp"/>
          <dgm:shape xmlns:r="http://schemas.openxmlformats.org/officeDocument/2006/relationships" type="ellipse" r:blip="">
            <dgm:adjLst/>
          </dgm:shape>
          <dgm:presOf/>
        </dgm:layoutNode>
        <dgm:layoutNode name="dotArrow6" styleLbl="alignNode1">
          <dgm:alg type="sp"/>
          <dgm:shape xmlns:r="http://schemas.openxmlformats.org/officeDocument/2006/relationships" type="ellipse" r:blip="">
            <dgm:adjLst/>
          </dgm:shape>
          <dgm:presOf/>
        </dgm:layoutNode>
        <dgm:layoutNode name="dotArrow7" styleLbl="alignNode1">
          <dgm:alg type="sp"/>
          <dgm:shape xmlns:r="http://schemas.openxmlformats.org/officeDocument/2006/relationships" type="ellipse" r:blip="">
            <dgm:adjLst/>
          </dgm:shape>
          <dgm:presOf/>
        </dgm:layoutNode>
      </dgm:if>
      <dgm:else name="Name92"/>
    </dgm:choose>
    <dgm:forEach name="Name93" axis="ch" ptType="node" cnt="1">
      <dgm:layoutNode name="parTx1">
        <dgm:choose name="Name94">
          <dgm:if name="Name95" func="var" arg="dir" op="equ" val="norm">
            <dgm:alg type="tx">
              <dgm:param type="parTxLTRAlign" val="l"/>
              <dgm:param type="parTxRTLAlign" val="r"/>
            </dgm:alg>
          </dgm:if>
          <dgm:else name="Name96">
            <dgm:alg type="tx">
              <dgm:param type="parTxLTRAlign" val="r"/>
              <dgm:param type="parTxRTLAlign" val="l"/>
            </dgm:alg>
          </dgm:else>
        </dgm:choose>
        <dgm:shape xmlns:r="http://schemas.openxmlformats.org/officeDocument/2006/relationships" type="roundRect" r:blip="">
          <dgm:adjLst/>
        </dgm:shape>
        <dgm:presOf axis="self" ptType="node"/>
        <dgm:choose name="Name97">
          <dgm:if name="Name98" func="var" arg="dir" op="equ" val="norm">
            <dgm:constrLst>
              <dgm:constr type="lMarg" refType="w" fact="0.6"/>
              <dgm:constr type="rMarg" refType="primFontSz" fact="0.3"/>
              <dgm:constr type="tMarg" refType="primFontSz" fact="0.3"/>
              <dgm:constr type="bMarg" refType="primFontSz" fact="0.3"/>
            </dgm:constrLst>
          </dgm:if>
          <dgm:else name="Name99">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00">
        <dgm:if name="Name101" axis="ch" ptType="node" func="cnt" op="gte" val="1">
          <dgm:layoutNode name="desTx1" styleLbl="revTx">
            <dgm:varLst>
              <dgm:bulletEnabled val="1"/>
            </dgm:varLst>
            <dgm:choose name="Name102">
              <dgm:if name="Name103" func="var" arg="dir" op="equ" val="norm">
                <dgm:choose name="Name104">
                  <dgm:if name="Name105" axis="ch" ptType="node" func="cnt" op="gte" val="2">
                    <dgm:alg type="tx">
                      <dgm:param type="parTxLTRAlign" val="l"/>
                      <dgm:param type="parTxRTLAlign" val="l"/>
                      <dgm:param type="stBulletLvl" val="1"/>
                    </dgm:alg>
                  </dgm:if>
                  <dgm:else name="Name106">
                    <dgm:alg type="tx">
                      <dgm:param type="parTxLTRAlign" val="l"/>
                      <dgm:param type="parTxRTLAlign" val="l"/>
                    </dgm:alg>
                  </dgm:else>
                </dgm:choose>
              </dgm:if>
              <dgm:else name="Name107">
                <dgm:choose name="Name108">
                  <dgm:if name="Name109" axis="ch" ptType="node" func="cnt" op="gte" val="2">
                    <dgm:alg type="tx">
                      <dgm:param type="parTxLTRAlign" val="r"/>
                      <dgm:param type="parTxRTLAlign" val="r"/>
                      <dgm:param type="shpTxLTRAlignCh" val="r"/>
                      <dgm:param type="shpTxRTLAlignCh" val="r"/>
                      <dgm:param type="stBulletLvl" val="1"/>
                    </dgm:alg>
                  </dgm:if>
                  <dgm:else name="Name110">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11"/>
      </dgm:choose>
    </dgm:forEach>
    <dgm:forEach name="Name112" axis="ch" ptType="sibTrans" hideLastTrans="0" cnt="1">
      <dgm:layoutNode name="picture1">
        <dgm:alg type="sp"/>
        <dgm:shape xmlns:r="http://schemas.openxmlformats.org/officeDocument/2006/relationships" r:blip="">
          <dgm:adjLst/>
        </dgm:shape>
        <dgm:presOf/>
        <dgm:constrLst/>
        <dgm:forEach name="Name113" ref="imageRepeat"/>
      </dgm:layoutNode>
    </dgm:forEach>
    <dgm:forEach name="Name114" axis="ch" ptType="node" st="2" cnt="1">
      <dgm:layoutNode name="parTx2">
        <dgm:choose name="Name115">
          <dgm:if name="Name116" func="var" arg="dir" op="equ" val="norm">
            <dgm:alg type="tx">
              <dgm:param type="parTxLTRAlign" val="l"/>
              <dgm:param type="parTxRTLAlign" val="r"/>
            </dgm:alg>
          </dgm:if>
          <dgm:else name="Name117">
            <dgm:alg type="tx">
              <dgm:param type="parTxLTRAlign" val="r"/>
              <dgm:param type="parTxRTLAlign" val="l"/>
            </dgm:alg>
          </dgm:else>
        </dgm:choose>
        <dgm:shape xmlns:r="http://schemas.openxmlformats.org/officeDocument/2006/relationships" type="roundRect" r:blip="">
          <dgm:adjLst/>
        </dgm:shape>
        <dgm:presOf axis="self" ptType="node"/>
        <dgm:choose name="Name118">
          <dgm:if name="Name119" func="var" arg="dir" op="equ" val="norm">
            <dgm:constrLst>
              <dgm:constr type="lMarg" refType="w" fact="0.6"/>
              <dgm:constr type="rMarg" refType="primFontSz" fact="0.3"/>
              <dgm:constr type="tMarg" refType="primFontSz" fact="0.3"/>
              <dgm:constr type="bMarg" refType="primFontSz" fact="0.3"/>
            </dgm:constrLst>
          </dgm:if>
          <dgm:else name="Name120">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21">
        <dgm:if name="Name122" axis="ch" ptType="node" func="cnt" op="gte" val="1">
          <dgm:layoutNode name="desTx2" styleLbl="revTx">
            <dgm:varLst>
              <dgm:bulletEnabled val="1"/>
            </dgm:varLst>
            <dgm:choose name="Name123">
              <dgm:if name="Name124" func="var" arg="dir" op="equ" val="norm">
                <dgm:choose name="Name125">
                  <dgm:if name="Name126" axis="ch" ptType="node" func="cnt" op="gte" val="2">
                    <dgm:alg type="tx">
                      <dgm:param type="parTxLTRAlign" val="l"/>
                      <dgm:param type="parTxRTLAlign" val="l"/>
                      <dgm:param type="stBulletLvl" val="1"/>
                    </dgm:alg>
                  </dgm:if>
                  <dgm:else name="Name127">
                    <dgm:alg type="tx">
                      <dgm:param type="parTxLTRAlign" val="l"/>
                      <dgm:param type="parTxRTLAlign" val="l"/>
                    </dgm:alg>
                  </dgm:else>
                </dgm:choose>
              </dgm:if>
              <dgm:else name="Name128">
                <dgm:choose name="Name129">
                  <dgm:if name="Name130" axis="ch" ptType="node" func="cnt" op="gte" val="2">
                    <dgm:alg type="tx">
                      <dgm:param type="parTxLTRAlign" val="r"/>
                      <dgm:param type="parTxRTLAlign" val="r"/>
                      <dgm:param type="shpTxLTRAlignCh" val="r"/>
                      <dgm:param type="shpTxRTLAlignCh" val="r"/>
                      <dgm:param type="stBulletLvl" val="1"/>
                    </dgm:alg>
                  </dgm:if>
                  <dgm:else name="Name131">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32"/>
      </dgm:choose>
    </dgm:forEach>
    <dgm:forEach name="Name133" axis="ch" ptType="sibTrans" hideLastTrans="0" st="2" cnt="1">
      <dgm:layoutNode name="picture2">
        <dgm:alg type="sp"/>
        <dgm:shape xmlns:r="http://schemas.openxmlformats.org/officeDocument/2006/relationships" r:blip="">
          <dgm:adjLst/>
        </dgm:shape>
        <dgm:presOf/>
        <dgm:constrLst/>
        <dgm:forEach name="Name134" ref="imageRepeat"/>
      </dgm:layoutNode>
    </dgm:forEach>
    <dgm:forEach name="Name135" axis="ch" ptType="node" st="3" cnt="1">
      <dgm:layoutNode name="parTx3">
        <dgm:choose name="Name136">
          <dgm:if name="Name137" func="var" arg="dir" op="equ" val="norm">
            <dgm:alg type="tx">
              <dgm:param type="parTxLTRAlign" val="l"/>
              <dgm:param type="parTxRTLAlign" val="r"/>
            </dgm:alg>
          </dgm:if>
          <dgm:else name="Name138">
            <dgm:alg type="tx">
              <dgm:param type="parTxLTRAlign" val="r"/>
              <dgm:param type="parTxRTLAlign" val="l"/>
            </dgm:alg>
          </dgm:else>
        </dgm:choose>
        <dgm:shape xmlns:r="http://schemas.openxmlformats.org/officeDocument/2006/relationships" type="roundRect" r:blip="">
          <dgm:adjLst/>
        </dgm:shape>
        <dgm:presOf axis="self" ptType="node"/>
        <dgm:choose name="Name139">
          <dgm:if name="Name140" func="var" arg="dir" op="equ" val="norm">
            <dgm:constrLst>
              <dgm:constr type="lMarg" refType="w" fact="0.6"/>
              <dgm:constr type="rMarg" refType="primFontSz" fact="0.3"/>
              <dgm:constr type="tMarg" refType="primFontSz" fact="0.3"/>
              <dgm:constr type="bMarg" refType="primFontSz" fact="0.3"/>
            </dgm:constrLst>
          </dgm:if>
          <dgm:else name="Name141">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42">
        <dgm:if name="Name143" axis="ch" ptType="node" func="cnt" op="gte" val="1">
          <dgm:layoutNode name="desTx3" styleLbl="revTx">
            <dgm:varLst>
              <dgm:bulletEnabled val="1"/>
            </dgm:varLst>
            <dgm:choose name="Name144">
              <dgm:if name="Name145" func="var" arg="dir" op="equ" val="norm">
                <dgm:choose name="Name146">
                  <dgm:if name="Name147" axis="ch" ptType="node" func="cnt" op="gte" val="2">
                    <dgm:alg type="tx">
                      <dgm:param type="parTxLTRAlign" val="l"/>
                      <dgm:param type="parTxRTLAlign" val="l"/>
                      <dgm:param type="stBulletLvl" val="1"/>
                    </dgm:alg>
                  </dgm:if>
                  <dgm:else name="Name148">
                    <dgm:alg type="tx">
                      <dgm:param type="parTxLTRAlign" val="l"/>
                      <dgm:param type="parTxRTLAlign" val="l"/>
                    </dgm:alg>
                  </dgm:else>
                </dgm:choose>
              </dgm:if>
              <dgm:else name="Name149">
                <dgm:choose name="Name150">
                  <dgm:if name="Name151" axis="ch" ptType="node" func="cnt" op="gte" val="2">
                    <dgm:alg type="tx">
                      <dgm:param type="parTxLTRAlign" val="r"/>
                      <dgm:param type="parTxRTLAlign" val="r"/>
                      <dgm:param type="shpTxLTRAlignCh" val="r"/>
                      <dgm:param type="shpTxRTLAlignCh" val="r"/>
                      <dgm:param type="stBulletLvl" val="1"/>
                    </dgm:alg>
                  </dgm:if>
                  <dgm:else name="Name152">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53"/>
      </dgm:choose>
    </dgm:forEach>
    <dgm:forEach name="Name154" axis="ch" ptType="sibTrans" hideLastTrans="0" st="3" cnt="1">
      <dgm:layoutNode name="picture3">
        <dgm:alg type="sp"/>
        <dgm:shape xmlns:r="http://schemas.openxmlformats.org/officeDocument/2006/relationships" r:blip="">
          <dgm:adjLst/>
        </dgm:shape>
        <dgm:presOf/>
        <dgm:constrLst/>
        <dgm:forEach name="Name155" ref="imageRepeat"/>
      </dgm:layoutNode>
    </dgm:forEach>
    <dgm:forEach name="Name156" axis="ch" ptType="node" st="4" cnt="1">
      <dgm:layoutNode name="parTx4">
        <dgm:choose name="Name157">
          <dgm:if name="Name158" func="var" arg="dir" op="equ" val="norm">
            <dgm:alg type="tx">
              <dgm:param type="parTxLTRAlign" val="l"/>
              <dgm:param type="parTxRTLAlign" val="r"/>
            </dgm:alg>
          </dgm:if>
          <dgm:else name="Name159">
            <dgm:alg type="tx">
              <dgm:param type="parTxLTRAlign" val="r"/>
              <dgm:param type="parTxRTLAlign" val="l"/>
            </dgm:alg>
          </dgm:else>
        </dgm:choose>
        <dgm:shape xmlns:r="http://schemas.openxmlformats.org/officeDocument/2006/relationships" type="roundRect" r:blip="">
          <dgm:adjLst/>
        </dgm:shape>
        <dgm:presOf axis="self" ptType="node"/>
        <dgm:choose name="Name160">
          <dgm:if name="Name161" func="var" arg="dir" op="equ" val="norm">
            <dgm:constrLst>
              <dgm:constr type="lMarg" refType="w" fact="0.6"/>
              <dgm:constr type="rMarg" refType="primFontSz" fact="0.3"/>
              <dgm:constr type="tMarg" refType="primFontSz" fact="0.3"/>
              <dgm:constr type="bMarg" refType="primFontSz" fact="0.3"/>
            </dgm:constrLst>
          </dgm:if>
          <dgm:else name="Name162">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63">
        <dgm:if name="Name164" axis="ch" ptType="node" func="cnt" op="gte" val="1">
          <dgm:layoutNode name="desTx4" styleLbl="revTx">
            <dgm:varLst>
              <dgm:bulletEnabled val="1"/>
            </dgm:varLst>
            <dgm:choose name="Name165">
              <dgm:if name="Name166" func="var" arg="dir" op="equ" val="norm">
                <dgm:choose name="Name167">
                  <dgm:if name="Name168" axis="ch" ptType="node" func="cnt" op="gte" val="2">
                    <dgm:alg type="tx">
                      <dgm:param type="parTxLTRAlign" val="l"/>
                      <dgm:param type="parTxRTLAlign" val="l"/>
                      <dgm:param type="stBulletLvl" val="1"/>
                    </dgm:alg>
                  </dgm:if>
                  <dgm:else name="Name169">
                    <dgm:alg type="tx">
                      <dgm:param type="parTxLTRAlign" val="l"/>
                      <dgm:param type="parTxRTLAlign" val="l"/>
                    </dgm:alg>
                  </dgm:else>
                </dgm:choose>
              </dgm:if>
              <dgm:else name="Name170">
                <dgm:choose name="Name171">
                  <dgm:if name="Name172" axis="ch" ptType="node" func="cnt" op="gte" val="2">
                    <dgm:alg type="tx">
                      <dgm:param type="parTxLTRAlign" val="r"/>
                      <dgm:param type="parTxRTLAlign" val="r"/>
                      <dgm:param type="shpTxLTRAlignCh" val="r"/>
                      <dgm:param type="shpTxRTLAlignCh" val="r"/>
                      <dgm:param type="stBulletLvl" val="1"/>
                    </dgm:alg>
                  </dgm:if>
                  <dgm:else name="Name173">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74"/>
      </dgm:choose>
    </dgm:forEach>
    <dgm:forEach name="Name175" axis="ch" ptType="sibTrans" hideLastTrans="0" st="4" cnt="1">
      <dgm:layoutNode name="picture4">
        <dgm:alg type="sp"/>
        <dgm:shape xmlns:r="http://schemas.openxmlformats.org/officeDocument/2006/relationships" r:blip="">
          <dgm:adjLst/>
        </dgm:shape>
        <dgm:presOf/>
        <dgm:constrLst/>
        <dgm:forEach name="Name176" ref="imageRepeat"/>
      </dgm:layoutNode>
    </dgm:forEach>
    <dgm:forEach name="Name177" axis="ch" ptType="node" st="5" cnt="1">
      <dgm:layoutNode name="parTx5">
        <dgm:choose name="Name178">
          <dgm:if name="Name179" func="var" arg="dir" op="equ" val="norm">
            <dgm:alg type="tx">
              <dgm:param type="parTxLTRAlign" val="l"/>
              <dgm:param type="parTxRTLAlign" val="r"/>
            </dgm:alg>
          </dgm:if>
          <dgm:else name="Name180">
            <dgm:alg type="tx">
              <dgm:param type="parTxLTRAlign" val="r"/>
              <dgm:param type="parTxRTLAlign" val="l"/>
            </dgm:alg>
          </dgm:else>
        </dgm:choose>
        <dgm:shape xmlns:r="http://schemas.openxmlformats.org/officeDocument/2006/relationships" type="roundRect" r:blip="">
          <dgm:adjLst/>
        </dgm:shape>
        <dgm:presOf axis="self" ptType="node"/>
        <dgm:choose name="Name181">
          <dgm:if name="Name182" func="var" arg="dir" op="equ" val="norm">
            <dgm:constrLst>
              <dgm:constr type="lMarg" refType="w" fact="0.6"/>
              <dgm:constr type="rMarg" refType="primFontSz" fact="0.3"/>
              <dgm:constr type="tMarg" refType="primFontSz" fact="0.3"/>
              <dgm:constr type="bMarg" refType="primFontSz" fact="0.3"/>
            </dgm:constrLst>
          </dgm:if>
          <dgm:else name="Name183">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184">
        <dgm:if name="Name185" axis="ch" ptType="node" func="cnt" op="gte" val="1">
          <dgm:layoutNode name="desTx5" styleLbl="revTx">
            <dgm:varLst>
              <dgm:bulletEnabled val="1"/>
            </dgm:varLst>
            <dgm:choose name="Name186">
              <dgm:if name="Name187" func="var" arg="dir" op="equ" val="norm">
                <dgm:choose name="Name188">
                  <dgm:if name="Name189" axis="ch" ptType="node" func="cnt" op="gte" val="2">
                    <dgm:alg type="tx">
                      <dgm:param type="parTxLTRAlign" val="l"/>
                      <dgm:param type="parTxRTLAlign" val="l"/>
                      <dgm:param type="stBulletLvl" val="1"/>
                    </dgm:alg>
                  </dgm:if>
                  <dgm:else name="Name190">
                    <dgm:alg type="tx">
                      <dgm:param type="parTxLTRAlign" val="l"/>
                      <dgm:param type="parTxRTLAlign" val="l"/>
                    </dgm:alg>
                  </dgm:else>
                </dgm:choose>
              </dgm:if>
              <dgm:else name="Name191">
                <dgm:choose name="Name192">
                  <dgm:if name="Name193" axis="ch" ptType="node" func="cnt" op="gte" val="2">
                    <dgm:alg type="tx">
                      <dgm:param type="parTxLTRAlign" val="r"/>
                      <dgm:param type="parTxRTLAlign" val="r"/>
                      <dgm:param type="shpTxLTRAlignCh" val="r"/>
                      <dgm:param type="shpTxRTLAlignCh" val="r"/>
                      <dgm:param type="stBulletLvl" val="1"/>
                    </dgm:alg>
                  </dgm:if>
                  <dgm:else name="Name194">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195"/>
      </dgm:choose>
    </dgm:forEach>
    <dgm:forEach name="Name196" axis="ch" ptType="sibTrans" hideLastTrans="0" st="5" cnt="1">
      <dgm:layoutNode name="picture5">
        <dgm:alg type="sp"/>
        <dgm:shape xmlns:r="http://schemas.openxmlformats.org/officeDocument/2006/relationships" r:blip="">
          <dgm:adjLst/>
        </dgm:shape>
        <dgm:presOf/>
        <dgm:constrLst/>
        <dgm:forEach name="Name197" ref="imageRepeat"/>
      </dgm:layoutNode>
    </dgm:forEach>
    <dgm:forEach name="Name198" axis="ch" ptType="node" st="6" cnt="1">
      <dgm:layoutNode name="parTx6">
        <dgm:choose name="Name199">
          <dgm:if name="Name200" func="var" arg="dir" op="equ" val="norm">
            <dgm:alg type="tx">
              <dgm:param type="parTxLTRAlign" val="l"/>
              <dgm:param type="parTxRTLAlign" val="r"/>
            </dgm:alg>
          </dgm:if>
          <dgm:else name="Name201">
            <dgm:alg type="tx">
              <dgm:param type="parTxLTRAlign" val="r"/>
              <dgm:param type="parTxRTLAlign" val="l"/>
            </dgm:alg>
          </dgm:else>
        </dgm:choose>
        <dgm:shape xmlns:r="http://schemas.openxmlformats.org/officeDocument/2006/relationships" type="roundRect" r:blip="">
          <dgm:adjLst/>
        </dgm:shape>
        <dgm:presOf axis="self" ptType="node"/>
        <dgm:choose name="Name202">
          <dgm:if name="Name203" func="var" arg="dir" op="equ" val="norm">
            <dgm:constrLst>
              <dgm:constr type="lMarg" refType="w" fact="0.6"/>
              <dgm:constr type="rMarg" refType="primFontSz" fact="0.3"/>
              <dgm:constr type="tMarg" refType="primFontSz" fact="0.3"/>
              <dgm:constr type="bMarg" refType="primFontSz" fact="0.3"/>
            </dgm:constrLst>
          </dgm:if>
          <dgm:else name="Name204">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05">
        <dgm:if name="Name206" axis="ch" ptType="node" func="cnt" op="gte" val="1">
          <dgm:layoutNode name="desTx6" styleLbl="revTx">
            <dgm:varLst>
              <dgm:bulletEnabled val="1"/>
            </dgm:varLst>
            <dgm:choose name="Name207">
              <dgm:if name="Name208" func="var" arg="dir" op="equ" val="norm">
                <dgm:choose name="Name209">
                  <dgm:if name="Name210" axis="ch" ptType="node" func="cnt" op="gte" val="2">
                    <dgm:alg type="tx">
                      <dgm:param type="parTxLTRAlign" val="l"/>
                      <dgm:param type="parTxRTLAlign" val="l"/>
                      <dgm:param type="stBulletLvl" val="1"/>
                    </dgm:alg>
                  </dgm:if>
                  <dgm:else name="Name211">
                    <dgm:alg type="tx">
                      <dgm:param type="parTxLTRAlign" val="l"/>
                      <dgm:param type="parTxRTLAlign" val="l"/>
                    </dgm:alg>
                  </dgm:else>
                </dgm:choose>
              </dgm:if>
              <dgm:else name="Name212">
                <dgm:choose name="Name213">
                  <dgm:if name="Name214" axis="ch" ptType="node" func="cnt" op="gte" val="2">
                    <dgm:alg type="tx">
                      <dgm:param type="parTxLTRAlign" val="r"/>
                      <dgm:param type="parTxRTLAlign" val="r"/>
                      <dgm:param type="shpTxLTRAlignCh" val="r"/>
                      <dgm:param type="shpTxRTLAlignCh" val="r"/>
                      <dgm:param type="stBulletLvl" val="1"/>
                    </dgm:alg>
                  </dgm:if>
                  <dgm:else name="Name215">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16"/>
      </dgm:choose>
    </dgm:forEach>
    <dgm:forEach name="Name217" axis="ch" ptType="sibTrans" hideLastTrans="0" st="6" cnt="1">
      <dgm:layoutNode name="picture6">
        <dgm:alg type="sp"/>
        <dgm:shape xmlns:r="http://schemas.openxmlformats.org/officeDocument/2006/relationships" r:blip="">
          <dgm:adjLst/>
        </dgm:shape>
        <dgm:presOf/>
        <dgm:constrLst/>
        <dgm:forEach name="Name218" ref="imageRepeat"/>
      </dgm:layoutNode>
    </dgm:forEach>
    <dgm:forEach name="Name219" axis="ch" ptType="node" st="7" cnt="1">
      <dgm:layoutNode name="parTx7">
        <dgm:choose name="Name220">
          <dgm:if name="Name221" func="var" arg="dir" op="equ" val="norm">
            <dgm:alg type="tx">
              <dgm:param type="parTxLTRAlign" val="l"/>
              <dgm:param type="parTxRTLAlign" val="r"/>
            </dgm:alg>
          </dgm:if>
          <dgm:else name="Name222">
            <dgm:alg type="tx">
              <dgm:param type="parTxLTRAlign" val="r"/>
              <dgm:param type="parTxRTLAlign" val="l"/>
            </dgm:alg>
          </dgm:else>
        </dgm:choose>
        <dgm:shape xmlns:r="http://schemas.openxmlformats.org/officeDocument/2006/relationships" type="roundRect" r:blip="">
          <dgm:adjLst/>
        </dgm:shape>
        <dgm:presOf axis="self" ptType="node"/>
        <dgm:choose name="Name223">
          <dgm:if name="Name224" func="var" arg="dir" op="equ" val="norm">
            <dgm:constrLst>
              <dgm:constr type="lMarg" refType="w" fact="0.6"/>
              <dgm:constr type="rMarg" refType="primFontSz" fact="0.3"/>
              <dgm:constr type="tMarg" refType="primFontSz" fact="0.3"/>
              <dgm:constr type="bMarg" refType="primFontSz" fact="0.3"/>
            </dgm:constrLst>
          </dgm:if>
          <dgm:else name="Name225">
            <dgm:constrLst>
              <dgm:constr type="rMarg" refType="w" fact="0.6"/>
              <dgm:constr type="lMarg" refType="primFontSz" fact="0.3"/>
              <dgm:constr type="tMarg" refType="primFontSz" fact="0.3"/>
              <dgm:constr type="bMarg" refType="primFontSz" fact="0.3"/>
            </dgm:constrLst>
          </dgm:else>
        </dgm:choose>
        <dgm:ruleLst>
          <dgm:rule type="primFontSz" val="5" fact="NaN" max="NaN"/>
        </dgm:ruleLst>
      </dgm:layoutNode>
      <dgm:choose name="Name226">
        <dgm:if name="Name227" axis="ch" ptType="node" func="cnt" op="gte" val="1">
          <dgm:layoutNode name="desTx7" styleLbl="revTx">
            <dgm:varLst>
              <dgm:bulletEnabled val="1"/>
            </dgm:varLst>
            <dgm:choose name="Name228">
              <dgm:if name="Name229" func="var" arg="dir" op="equ" val="norm">
                <dgm:choose name="Name230">
                  <dgm:if name="Name231" axis="ch" ptType="node" func="cnt" op="gte" val="2">
                    <dgm:alg type="tx">
                      <dgm:param type="parTxLTRAlign" val="l"/>
                      <dgm:param type="parTxRTLAlign" val="l"/>
                      <dgm:param type="stBulletLvl" val="1"/>
                    </dgm:alg>
                  </dgm:if>
                  <dgm:else name="Name232">
                    <dgm:alg type="tx">
                      <dgm:param type="parTxLTRAlign" val="l"/>
                      <dgm:param type="parTxRTLAlign" val="l"/>
                    </dgm:alg>
                  </dgm:else>
                </dgm:choose>
              </dgm:if>
              <dgm:else name="Name233">
                <dgm:choose name="Name234">
                  <dgm:if name="Name235" axis="ch" ptType="node" func="cnt" op="gte" val="2">
                    <dgm:alg type="tx">
                      <dgm:param type="parTxLTRAlign" val="r"/>
                      <dgm:param type="parTxRTLAlign" val="r"/>
                      <dgm:param type="shpTxLTRAlignCh" val="r"/>
                      <dgm:param type="shpTxRTLAlignCh" val="r"/>
                      <dgm:param type="stBulletLvl" val="1"/>
                    </dgm:alg>
                  </dgm:if>
                  <dgm:else name="Name236">
                    <dgm:alg type="tx">
                      <dgm:param type="parTxLTRAlign" val="r"/>
                      <dgm:param type="parTxRTLAlign" val="r"/>
                      <dgm:param type="shpTxLTRAlignCh" val="r"/>
                      <dgm:param type="shpTxRTLAlignCh" val="r"/>
                    </dgm:alg>
                  </dgm:else>
                </dgm:choose>
              </dgm:else>
            </dgm:choose>
            <dgm:shape xmlns:r="http://schemas.openxmlformats.org/officeDocument/2006/relationships" type="rect" r:blip="">
              <dgm:adjLst/>
            </dgm:shape>
            <dgm:presOf axis="des" ptType="node"/>
            <dgm:constrLst>
              <dgm:constr type="rMarg" refType="primFontSz" fact="0.2"/>
              <dgm:constr type="tMarg" refType="primFontSz" fact="0.2"/>
              <dgm:constr type="bMarg" refType="primFontSz" fact="0.2"/>
            </dgm:constrLst>
            <dgm:ruleLst>
              <dgm:rule type="primFontSz" val="5" fact="NaN" max="NaN"/>
            </dgm:ruleLst>
          </dgm:layoutNode>
        </dgm:if>
        <dgm:else name="Name237"/>
      </dgm:choose>
    </dgm:forEach>
    <dgm:forEach name="Name238" axis="ch" ptType="sibTrans" hideLastTrans="0" st="7" cnt="1">
      <dgm:layoutNode name="picture7">
        <dgm:alg type="sp"/>
        <dgm:shape xmlns:r="http://schemas.openxmlformats.org/officeDocument/2006/relationships" r:blip="">
          <dgm:adjLst/>
        </dgm:shape>
        <dgm:presOf/>
        <dgm:constrLst/>
        <dgm:forEach name="Name239" ref="imageRepea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6.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comments" Target="../comments/commen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060848"/>
            <a:ext cx="9144000" cy="1877437"/>
          </a:xfrm>
          <a:prstGeom prst="rect">
            <a:avLst/>
          </a:prstGeom>
          <a:noFill/>
        </p:spPr>
        <p:txBody>
          <a:bodyPr wrap="square" lIns="91440" tIns="45720" rIns="91440" bIns="45720">
            <a:spAutoFit/>
          </a:bodyPr>
          <a:lstStyle/>
          <a:p>
            <a:pPr algn="ct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TEORI HUKUM DALAM BERBAGAI RUANG DAN GENERASI</a:t>
            </a: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14</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Rectangle 3">
            <a:extLst>
              <a:ext uri="{FF2B5EF4-FFF2-40B4-BE49-F238E27FC236}">
                <a16:creationId xmlns:a16="http://schemas.microsoft.com/office/drawing/2014/main" id="{D8DEEE08-99AA-4732-9CD1-2F0F01EC7E21}"/>
              </a:ext>
            </a:extLst>
          </p:cNvPr>
          <p:cNvSpPr/>
          <p:nvPr>
            <p:custDataLst>
              <p:tags r:id="rId2"/>
            </p:custDataLst>
          </p:nvPr>
        </p:nvSpPr>
        <p:spPr>
          <a:xfrm>
            <a:off x="152400" y="4503891"/>
            <a:ext cx="9144000" cy="707886"/>
          </a:xfrm>
          <a:prstGeom prst="rect">
            <a:avLst/>
          </a:prstGeom>
          <a:noFill/>
        </p:spPr>
        <p:txBody>
          <a:bodyPr wrap="square" lIns="91440" tIns="45720" rIns="91440" bIns="45720">
            <a:spAutoFit/>
          </a:bodyPr>
          <a:lstStyle/>
          <a:p>
            <a:pPr algn="ctr"/>
            <a:r>
              <a:rPr lang="en-US"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Mashuril</a:t>
            </a: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Anwar, S.H., M.H.</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404664"/>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Teori</a:t>
            </a:r>
            <a:r>
              <a:rPr kumimoji="0" lang="en-US"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Hukum Abad ke-19</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412776"/>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sz="1800" dirty="0" err="1">
                <a:solidFill>
                  <a:schemeClr val="tx1"/>
                </a:solidFill>
                <a:latin typeface="Cambria" panose="02040503050406030204" pitchFamily="18" charset="0"/>
                <a:cs typeface="Arial" panose="020B0604020202020204" pitchFamily="34" charset="0"/>
              </a:rPr>
              <a:t>Pemikiran</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tentang</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hukum</a:t>
            </a:r>
            <a:r>
              <a:rPr lang="en-US" sz="1800" dirty="0">
                <a:solidFill>
                  <a:schemeClr val="tx1"/>
                </a:solidFill>
                <a:latin typeface="Cambria" panose="02040503050406030204" pitchFamily="18" charset="0"/>
                <a:cs typeface="Arial" panose="020B0604020202020204" pitchFamily="34" charset="0"/>
              </a:rPr>
              <a:t> pada </a:t>
            </a:r>
            <a:r>
              <a:rPr lang="en-US" sz="1800" dirty="0" err="1">
                <a:solidFill>
                  <a:schemeClr val="tx1"/>
                </a:solidFill>
                <a:latin typeface="Cambria" panose="02040503050406030204" pitchFamily="18" charset="0"/>
                <a:cs typeface="Arial" panose="020B0604020202020204" pitchFamily="34" charset="0"/>
              </a:rPr>
              <a:t>abad</a:t>
            </a:r>
            <a:r>
              <a:rPr lang="en-US" sz="1800" dirty="0">
                <a:solidFill>
                  <a:schemeClr val="tx1"/>
                </a:solidFill>
                <a:latin typeface="Cambria" panose="02040503050406030204" pitchFamily="18" charset="0"/>
                <a:cs typeface="Arial" panose="020B0604020202020204" pitchFamily="34" charset="0"/>
              </a:rPr>
              <a:t> ke-19 </a:t>
            </a:r>
            <a:r>
              <a:rPr lang="en-US" sz="1800" dirty="0" err="1">
                <a:solidFill>
                  <a:schemeClr val="tx1"/>
                </a:solidFill>
                <a:latin typeface="Cambria" panose="02040503050406030204" pitchFamily="18" charset="0"/>
                <a:cs typeface="Arial" panose="020B0604020202020204" pitchFamily="34" charset="0"/>
              </a:rPr>
              <a:t>terdiri</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dari</a:t>
            </a:r>
            <a:r>
              <a:rPr lang="en-US" sz="1800" dirty="0">
                <a:solidFill>
                  <a:schemeClr val="tx1"/>
                </a:solidFill>
                <a:latin typeface="Cambria" panose="02040503050406030204" pitchFamily="18" charset="0"/>
                <a:cs typeface="Arial" panose="020B0604020202020204" pitchFamily="34" charset="0"/>
              </a:rPr>
              <a:t> 3 </a:t>
            </a:r>
            <a:r>
              <a:rPr lang="en-US" sz="1800" dirty="0" err="1">
                <a:solidFill>
                  <a:schemeClr val="tx1"/>
                </a:solidFill>
                <a:latin typeface="Cambria" panose="02040503050406030204" pitchFamily="18" charset="0"/>
                <a:cs typeface="Arial" panose="020B0604020202020204" pitchFamily="34" charset="0"/>
              </a:rPr>
              <a:t>mazhab</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yaitu</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positivisme</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utilitarianisme</a:t>
            </a:r>
            <a:r>
              <a:rPr lang="en-US" sz="1800" dirty="0">
                <a:solidFill>
                  <a:schemeClr val="tx1"/>
                </a:solidFill>
                <a:latin typeface="Cambria" panose="02040503050406030204" pitchFamily="18" charset="0"/>
                <a:cs typeface="Arial" panose="020B0604020202020204" pitchFamily="34" charset="0"/>
              </a:rPr>
              <a:t>, dan </a:t>
            </a:r>
            <a:r>
              <a:rPr lang="en-US" sz="1800" dirty="0" err="1">
                <a:solidFill>
                  <a:schemeClr val="tx1"/>
                </a:solidFill>
                <a:latin typeface="Cambria" panose="02040503050406030204" pitchFamily="18" charset="0"/>
                <a:cs typeface="Arial" panose="020B0604020202020204" pitchFamily="34" charset="0"/>
              </a:rPr>
              <a:t>mazhab</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sejarah</a:t>
            </a:r>
            <a:r>
              <a:rPr lang="en-US" sz="1800" dirty="0">
                <a:solidFill>
                  <a:schemeClr val="tx1"/>
                </a:solidFill>
                <a:latin typeface="Cambria" panose="02040503050406030204" pitchFamily="18" charset="0"/>
                <a:cs typeface="Arial" panose="020B0604020202020204" pitchFamily="34" charset="0"/>
              </a:rPr>
              <a:t>.</a:t>
            </a:r>
            <a:endParaRPr lang="id-ID" sz="1800" dirty="0">
              <a:solidFill>
                <a:schemeClr val="tx1"/>
              </a:solidFill>
              <a:latin typeface="Cambria" panose="02040503050406030204" pitchFamily="18" charset="0"/>
              <a:cs typeface="Arial" panose="020B0604020202020204" pitchFamily="34" charset="0"/>
            </a:endParaRPr>
          </a:p>
        </p:txBody>
      </p:sp>
      <p:graphicFrame>
        <p:nvGraphicFramePr>
          <p:cNvPr id="2" name="Diagram 1">
            <a:extLst>
              <a:ext uri="{FF2B5EF4-FFF2-40B4-BE49-F238E27FC236}">
                <a16:creationId xmlns:a16="http://schemas.microsoft.com/office/drawing/2014/main" id="{E7BB24A0-29A0-4F26-846A-4110EC2D0735}"/>
              </a:ext>
            </a:extLst>
          </p:cNvPr>
          <p:cNvGraphicFramePr/>
          <p:nvPr>
            <p:extLst>
              <p:ext uri="{D42A27DB-BD31-4B8C-83A1-F6EECF244321}">
                <p14:modId xmlns:p14="http://schemas.microsoft.com/office/powerpoint/2010/main" val="3626772551"/>
              </p:ext>
            </p:extLst>
          </p:nvPr>
        </p:nvGraphicFramePr>
        <p:xfrm>
          <a:off x="457200" y="2173312"/>
          <a:ext cx="8363272"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65567118"/>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404664"/>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Teori</a:t>
            </a:r>
            <a:r>
              <a:rPr kumimoji="0" lang="en-US"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Hukum Masa </a:t>
            </a:r>
            <a:r>
              <a:rPr kumimoji="0" lang="en-US" sz="32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Transisi</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graphicFrame>
        <p:nvGraphicFramePr>
          <p:cNvPr id="5" name="Diagram 4">
            <a:extLst>
              <a:ext uri="{FF2B5EF4-FFF2-40B4-BE49-F238E27FC236}">
                <a16:creationId xmlns:a16="http://schemas.microsoft.com/office/drawing/2014/main" id="{91529488-32F9-43D0-82AF-6CFB6C1DB3CC}"/>
              </a:ext>
            </a:extLst>
          </p:cNvPr>
          <p:cNvGraphicFramePr/>
          <p:nvPr>
            <p:extLst>
              <p:ext uri="{D42A27DB-BD31-4B8C-83A1-F6EECF244321}">
                <p14:modId xmlns:p14="http://schemas.microsoft.com/office/powerpoint/2010/main" val="3435202781"/>
              </p:ext>
            </p:extLst>
          </p:nvPr>
        </p:nvGraphicFramePr>
        <p:xfrm>
          <a:off x="457200" y="1268760"/>
          <a:ext cx="8229600"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86895628"/>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711349"/>
            <a:ext cx="8229600" cy="4525963"/>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en-US" dirty="0">
                <a:solidFill>
                  <a:schemeClr val="tx1"/>
                </a:solidFill>
                <a:latin typeface="Cambria" panose="02040503050406030204" pitchFamily="18" charset="0"/>
                <a:cs typeface="Arial" panose="020B0604020202020204" pitchFamily="34" charset="0"/>
              </a:rPr>
              <a:t>Hukum </a:t>
            </a:r>
            <a:r>
              <a:rPr lang="en-US" dirty="0" err="1">
                <a:solidFill>
                  <a:schemeClr val="tx1"/>
                </a:solidFill>
                <a:latin typeface="Cambria" panose="02040503050406030204" pitchFamily="18" charset="0"/>
                <a:cs typeface="Arial" panose="020B0604020202020204" pitchFamily="34" charset="0"/>
              </a:rPr>
              <a:t>responsif</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berorientasi</a:t>
            </a:r>
            <a:r>
              <a:rPr lang="en-US" dirty="0">
                <a:solidFill>
                  <a:schemeClr val="tx1"/>
                </a:solidFill>
                <a:latin typeface="Cambria" panose="02040503050406030204" pitchFamily="18" charset="0"/>
                <a:cs typeface="Arial" panose="020B0604020202020204" pitchFamily="34" charset="0"/>
              </a:rPr>
              <a:t> pada </a:t>
            </a:r>
            <a:r>
              <a:rPr lang="en-US" dirty="0" err="1">
                <a:solidFill>
                  <a:schemeClr val="tx1"/>
                </a:solidFill>
                <a:latin typeface="Cambria" panose="02040503050406030204" pitchFamily="18" charset="0"/>
                <a:cs typeface="Arial" panose="020B0604020202020204" pitchFamily="34" charset="0"/>
              </a:rPr>
              <a:t>hasil</a:t>
            </a:r>
            <a:r>
              <a:rPr lang="en-US" dirty="0">
                <a:solidFill>
                  <a:schemeClr val="tx1"/>
                </a:solidFill>
                <a:latin typeface="Cambria" panose="02040503050406030204" pitchFamily="18" charset="0"/>
                <a:cs typeface="Arial" panose="020B0604020202020204" pitchFamily="34" charset="0"/>
              </a:rPr>
              <a:t>, pada </a:t>
            </a:r>
            <a:r>
              <a:rPr lang="en-US" dirty="0" err="1">
                <a:solidFill>
                  <a:schemeClr val="tx1"/>
                </a:solidFill>
                <a:latin typeface="Cambria" panose="02040503050406030204" pitchFamily="18" charset="0"/>
                <a:cs typeface="Arial" panose="020B0604020202020204" pitchFamily="34" charset="0"/>
              </a:rPr>
              <a:t>tujuan-tujuan</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akan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dicapai</a:t>
            </a:r>
            <a:r>
              <a:rPr lang="en-US" dirty="0">
                <a:solidFill>
                  <a:schemeClr val="tx1"/>
                </a:solidFill>
                <a:latin typeface="Cambria" panose="02040503050406030204" pitchFamily="18" charset="0"/>
                <a:cs typeface="Arial" panose="020B0604020202020204" pitchFamily="34" charset="0"/>
              </a:rPr>
              <a:t> di </a:t>
            </a:r>
            <a:r>
              <a:rPr lang="en-US" dirty="0" err="1">
                <a:solidFill>
                  <a:schemeClr val="tx1"/>
                </a:solidFill>
                <a:latin typeface="Cambria" panose="02040503050406030204" pitchFamily="18" charset="0"/>
                <a:cs typeface="Arial" panose="020B0604020202020204" pitchFamily="34" charset="0"/>
              </a:rPr>
              <a:t>luar</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hukum</a:t>
            </a:r>
            <a:r>
              <a:rPr lang="en-US" dirty="0">
                <a:solidFill>
                  <a:schemeClr val="tx1"/>
                </a:solidFill>
                <a:latin typeface="Cambria" panose="02040503050406030204" pitchFamily="18" charset="0"/>
                <a:cs typeface="Arial" panose="020B0604020202020204" pitchFamily="34" charset="0"/>
              </a:rPr>
              <a:t>.</a:t>
            </a:r>
          </a:p>
          <a:p>
            <a:pPr marL="457200" indent="-457200" algn="just">
              <a:buFont typeface="Wingdings" panose="05000000000000000000" pitchFamily="2" charset="2"/>
              <a:buChar char="q"/>
            </a:pPr>
            <a:r>
              <a:rPr lang="id-ID" dirty="0">
                <a:solidFill>
                  <a:schemeClr val="tx1"/>
                </a:solidFill>
                <a:latin typeface="Cambria" panose="02040503050406030204" pitchFamily="18" charset="0"/>
                <a:cs typeface="Arial" panose="020B0604020202020204" pitchFamily="34" charset="0"/>
              </a:rPr>
              <a:t>Teori hukum yang menawarkan sesuatu yang lebih daripada sekedar keadilan prosedural, tetapi mampu berfungsi sebagai fasilitator dari respon terhadap kebutuhan dan aspirasi sosial.</a:t>
            </a:r>
            <a:endParaRPr lang="en-US" dirty="0">
              <a:solidFill>
                <a:schemeClr val="tx1"/>
              </a:solidFill>
              <a:latin typeface="Cambria" panose="02040503050406030204" pitchFamily="18" charset="0"/>
              <a:cs typeface="Arial" panose="020B0604020202020204" pitchFamily="34" charset="0"/>
            </a:endParaRPr>
          </a:p>
          <a:p>
            <a:pPr marL="457200" indent="-457200" algn="just">
              <a:buFont typeface="Wingdings" panose="05000000000000000000" pitchFamily="2" charset="2"/>
              <a:buChar char="q"/>
            </a:pPr>
            <a:r>
              <a:rPr lang="id-ID" dirty="0">
                <a:solidFill>
                  <a:schemeClr val="tx1"/>
                </a:solidFill>
                <a:latin typeface="Cambria" panose="02040503050406030204" pitchFamily="18" charset="0"/>
                <a:cs typeface="Arial" panose="020B0604020202020204" pitchFamily="34" charset="0"/>
              </a:rPr>
              <a:t>Hukum yang baik harus berkompeten dan juga adil, hukum semacam itu seharusnya mampu mengenali keinginan publik dan komitmen bagi tercapainya keadilan substantif.</a:t>
            </a:r>
          </a:p>
        </p:txBody>
      </p:sp>
      <p:sp>
        <p:nvSpPr>
          <p:cNvPr id="2" name="TextBox 1">
            <a:extLst>
              <a:ext uri="{FF2B5EF4-FFF2-40B4-BE49-F238E27FC236}">
                <a16:creationId xmlns:a16="http://schemas.microsoft.com/office/drawing/2014/main" id="{2385EB9F-8065-4535-AFCD-39F0116CB0BF}"/>
              </a:ext>
            </a:extLst>
          </p:cNvPr>
          <p:cNvSpPr txBox="1"/>
          <p:nvPr/>
        </p:nvSpPr>
        <p:spPr>
          <a:xfrm>
            <a:off x="457200" y="764704"/>
            <a:ext cx="2887714" cy="523220"/>
          </a:xfrm>
          <a:prstGeom prst="rect">
            <a:avLst/>
          </a:prstGeom>
          <a:noFill/>
        </p:spPr>
        <p:txBody>
          <a:bodyPr wrap="none" rtlCol="0">
            <a:spAutoFit/>
          </a:bodyPr>
          <a:lstStyle/>
          <a:p>
            <a:r>
              <a:rPr lang="en-US" sz="2800" dirty="0">
                <a:latin typeface="Cambria" panose="02040503050406030204" pitchFamily="18" charset="0"/>
                <a:ea typeface="Cambria" panose="02040503050406030204" pitchFamily="18" charset="0"/>
              </a:rPr>
              <a:t>Hukum </a:t>
            </a:r>
            <a:r>
              <a:rPr lang="en-US" sz="2800" dirty="0" err="1">
                <a:latin typeface="Cambria" panose="02040503050406030204" pitchFamily="18" charset="0"/>
                <a:ea typeface="Cambria" panose="02040503050406030204" pitchFamily="18" charset="0"/>
              </a:rPr>
              <a:t>Responsif</a:t>
            </a:r>
            <a:endParaRPr lang="en-ID" sz="28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481312832"/>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711349"/>
            <a:ext cx="8229600" cy="4525963"/>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en-US" dirty="0" err="1">
                <a:solidFill>
                  <a:schemeClr val="tx1"/>
                </a:solidFill>
                <a:latin typeface="Cambria" panose="02040503050406030204" pitchFamily="18" charset="0"/>
                <a:cs typeface="Arial" panose="020B0604020202020204" pitchFamily="34" charset="0"/>
              </a:rPr>
              <a:t>Menurut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hukum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responsif</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hukum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tidak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hanya</a:t>
            </a:r>
            <a:r>
              <a:rPr lang="en-US" dirty="0">
                <a:solidFill>
                  <a:schemeClr val="tx1"/>
                </a:solidFill>
                <a:latin typeface="Cambria" panose="02040503050406030204" pitchFamily="18" charset="0"/>
                <a:cs typeface="Arial" panose="020B0604020202020204" pitchFamily="34" charset="0"/>
              </a:rPr>
              <a:t> rules (logic &amp; rules), </a:t>
            </a:r>
            <a:r>
              <a:rPr lang="en-US" dirty="0" err="1">
                <a:solidFill>
                  <a:schemeClr val="tx1"/>
                </a:solidFill>
                <a:latin typeface="Cambria" panose="02040503050406030204" pitchFamily="18" charset="0"/>
                <a:cs typeface="Arial" panose="020B0604020202020204" pitchFamily="34" charset="0"/>
              </a:rPr>
              <a:t>tetapi</a:t>
            </a:r>
            <a:r>
              <a:rPr lang="en-US" dirty="0">
                <a:solidFill>
                  <a:schemeClr val="tx1"/>
                </a:solidFill>
                <a:latin typeface="Cambria" panose="02040503050406030204" pitchFamily="18" charset="0"/>
                <a:cs typeface="Arial" panose="020B0604020202020204" pitchFamily="34" charset="0"/>
              </a:rPr>
              <a:t> juga </a:t>
            </a:r>
            <a:r>
              <a:rPr lang="en-US" dirty="0" err="1">
                <a:solidFill>
                  <a:schemeClr val="tx1"/>
                </a:solidFill>
                <a:latin typeface="Cambria" panose="02040503050406030204" pitchFamily="18" charset="0"/>
                <a:cs typeface="Arial" panose="020B0604020202020204" pitchFamily="34" charset="0"/>
              </a:rPr>
              <a:t>ada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logika-logika</a:t>
            </a:r>
            <a:r>
              <a:rPr lang="en-US" dirty="0">
                <a:solidFill>
                  <a:schemeClr val="tx1"/>
                </a:solidFill>
                <a:latin typeface="Cambria" panose="02040503050406030204" pitchFamily="18" charset="0"/>
                <a:cs typeface="Arial" panose="020B0604020202020204" pitchFamily="34" charset="0"/>
              </a:rPr>
              <a:t> yang lain. </a:t>
            </a:r>
            <a:r>
              <a:rPr lang="en-US" dirty="0" err="1">
                <a:solidFill>
                  <a:schemeClr val="tx1"/>
                </a:solidFill>
                <a:latin typeface="Cambria" panose="02040503050406030204" pitchFamily="18" charset="0"/>
                <a:cs typeface="Arial" panose="020B0604020202020204" pitchFamily="34" charset="0"/>
              </a:rPr>
              <a:t>Bahwa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memberlakukan</a:t>
            </a:r>
            <a:r>
              <a:rPr lang="en-US" dirty="0">
                <a:solidFill>
                  <a:schemeClr val="tx1"/>
                </a:solidFill>
                <a:latin typeface="Cambria" panose="02040503050406030204" pitchFamily="18" charset="0"/>
                <a:cs typeface="Arial" panose="020B0604020202020204" pitchFamily="34" charset="0"/>
              </a:rPr>
              <a:t> jurisprudence </a:t>
            </a:r>
            <a:r>
              <a:rPr lang="en-US" dirty="0" err="1">
                <a:solidFill>
                  <a:schemeClr val="tx1"/>
                </a:solidFill>
                <a:latin typeface="Cambria" panose="02040503050406030204" pitchFamily="18" charset="0"/>
                <a:cs typeface="Arial" panose="020B0604020202020204" pitchFamily="34" charset="0"/>
              </a:rPr>
              <a:t>saja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tidak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cukup</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tetapi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penegakan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hukum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harus</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diperkaya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ilmu-ilmu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sosial</a:t>
            </a:r>
            <a:r>
              <a:rPr lang="en-US" dirty="0">
                <a:solidFill>
                  <a:schemeClr val="tx1"/>
                </a:solidFill>
                <a:latin typeface="Cambria" panose="02040503050406030204" pitchFamily="18" charset="0"/>
                <a:cs typeface="Arial" panose="020B0604020202020204" pitchFamily="34" charset="0"/>
              </a:rPr>
              <a:t>.</a:t>
            </a:r>
          </a:p>
          <a:p>
            <a:pPr marL="457200" indent="-457200" algn="just">
              <a:buFont typeface="Wingdings" panose="05000000000000000000" pitchFamily="2" charset="2"/>
              <a:buChar char="q"/>
            </a:pPr>
            <a:r>
              <a:rPr lang="id-ID" dirty="0">
                <a:solidFill>
                  <a:schemeClr val="tx1"/>
                </a:solidFill>
                <a:latin typeface="Cambria" panose="02040503050406030204" pitchFamily="18" charset="0"/>
                <a:cs typeface="Arial" panose="020B0604020202020204" pitchFamily="34" charset="0"/>
              </a:rPr>
              <a:t>Produk hukum yang berkarakter responsif proses pembuatannya bersifat partisipasif, yakni mengundang sebanyak-banyaknya partisipasi semua elemen masyarakat, baik dari segi individu, ataupun kelompok masyarakat dan juga harus bersifat aspiratif yang bersumber dari keinginan atau kehendak dari masyarakat.</a:t>
            </a:r>
          </a:p>
        </p:txBody>
      </p:sp>
      <p:sp>
        <p:nvSpPr>
          <p:cNvPr id="2" name="TextBox 1">
            <a:extLst>
              <a:ext uri="{FF2B5EF4-FFF2-40B4-BE49-F238E27FC236}">
                <a16:creationId xmlns:a16="http://schemas.microsoft.com/office/drawing/2014/main" id="{2385EB9F-8065-4535-AFCD-39F0116CB0BF}"/>
              </a:ext>
            </a:extLst>
          </p:cNvPr>
          <p:cNvSpPr txBox="1"/>
          <p:nvPr/>
        </p:nvSpPr>
        <p:spPr>
          <a:xfrm>
            <a:off x="457200" y="764704"/>
            <a:ext cx="2887714" cy="523220"/>
          </a:xfrm>
          <a:prstGeom prst="rect">
            <a:avLst/>
          </a:prstGeom>
          <a:noFill/>
        </p:spPr>
        <p:txBody>
          <a:bodyPr wrap="none" rtlCol="0">
            <a:spAutoFit/>
          </a:bodyPr>
          <a:lstStyle/>
          <a:p>
            <a:r>
              <a:rPr lang="en-US" sz="2800" dirty="0">
                <a:latin typeface="Cambria" panose="02040503050406030204" pitchFamily="18" charset="0"/>
                <a:ea typeface="Cambria" panose="02040503050406030204" pitchFamily="18" charset="0"/>
              </a:rPr>
              <a:t>Hukum </a:t>
            </a:r>
            <a:r>
              <a:rPr lang="en-US" sz="2800" dirty="0" err="1">
                <a:latin typeface="Cambria" panose="02040503050406030204" pitchFamily="18" charset="0"/>
                <a:ea typeface="Cambria" panose="02040503050406030204" pitchFamily="18" charset="0"/>
              </a:rPr>
              <a:t>Responsif</a:t>
            </a:r>
            <a:endParaRPr lang="en-ID" sz="28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062465230"/>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711349"/>
            <a:ext cx="8229600" cy="4525963"/>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en-US" dirty="0" err="1">
                <a:solidFill>
                  <a:schemeClr val="tx1"/>
                </a:solidFill>
                <a:latin typeface="Cambria" panose="02040503050406030204" pitchFamily="18" charset="0"/>
                <a:cs typeface="Arial" panose="020B0604020202020204" pitchFamily="34" charset="0"/>
              </a:rPr>
              <a:t>Menurut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hukum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responsif</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hukum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tidak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hanya</a:t>
            </a:r>
            <a:r>
              <a:rPr lang="en-US" dirty="0">
                <a:solidFill>
                  <a:schemeClr val="tx1"/>
                </a:solidFill>
                <a:latin typeface="Cambria" panose="02040503050406030204" pitchFamily="18" charset="0"/>
                <a:cs typeface="Arial" panose="020B0604020202020204" pitchFamily="34" charset="0"/>
              </a:rPr>
              <a:t> rules (logic &amp; rules), </a:t>
            </a:r>
            <a:r>
              <a:rPr lang="en-US" dirty="0" err="1">
                <a:solidFill>
                  <a:schemeClr val="tx1"/>
                </a:solidFill>
                <a:latin typeface="Cambria" panose="02040503050406030204" pitchFamily="18" charset="0"/>
                <a:cs typeface="Arial" panose="020B0604020202020204" pitchFamily="34" charset="0"/>
              </a:rPr>
              <a:t>tetapi</a:t>
            </a:r>
            <a:r>
              <a:rPr lang="en-US" dirty="0">
                <a:solidFill>
                  <a:schemeClr val="tx1"/>
                </a:solidFill>
                <a:latin typeface="Cambria" panose="02040503050406030204" pitchFamily="18" charset="0"/>
                <a:cs typeface="Arial" panose="020B0604020202020204" pitchFamily="34" charset="0"/>
              </a:rPr>
              <a:t> juga </a:t>
            </a:r>
            <a:r>
              <a:rPr lang="en-US" dirty="0" err="1">
                <a:solidFill>
                  <a:schemeClr val="tx1"/>
                </a:solidFill>
                <a:latin typeface="Cambria" panose="02040503050406030204" pitchFamily="18" charset="0"/>
                <a:cs typeface="Arial" panose="020B0604020202020204" pitchFamily="34" charset="0"/>
              </a:rPr>
              <a:t>ada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logika-logika</a:t>
            </a:r>
            <a:r>
              <a:rPr lang="en-US" dirty="0">
                <a:solidFill>
                  <a:schemeClr val="tx1"/>
                </a:solidFill>
                <a:latin typeface="Cambria" panose="02040503050406030204" pitchFamily="18" charset="0"/>
                <a:cs typeface="Arial" panose="020B0604020202020204" pitchFamily="34" charset="0"/>
              </a:rPr>
              <a:t> yang lain. </a:t>
            </a:r>
            <a:r>
              <a:rPr lang="en-US" dirty="0" err="1">
                <a:solidFill>
                  <a:schemeClr val="tx1"/>
                </a:solidFill>
                <a:latin typeface="Cambria" panose="02040503050406030204" pitchFamily="18" charset="0"/>
                <a:cs typeface="Arial" panose="020B0604020202020204" pitchFamily="34" charset="0"/>
              </a:rPr>
              <a:t>Bahwa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memberlakukan</a:t>
            </a:r>
            <a:r>
              <a:rPr lang="en-US" dirty="0">
                <a:solidFill>
                  <a:schemeClr val="tx1"/>
                </a:solidFill>
                <a:latin typeface="Cambria" panose="02040503050406030204" pitchFamily="18" charset="0"/>
                <a:cs typeface="Arial" panose="020B0604020202020204" pitchFamily="34" charset="0"/>
              </a:rPr>
              <a:t> jurisprudence </a:t>
            </a:r>
            <a:r>
              <a:rPr lang="en-US" dirty="0" err="1">
                <a:solidFill>
                  <a:schemeClr val="tx1"/>
                </a:solidFill>
                <a:latin typeface="Cambria" panose="02040503050406030204" pitchFamily="18" charset="0"/>
                <a:cs typeface="Arial" panose="020B0604020202020204" pitchFamily="34" charset="0"/>
              </a:rPr>
              <a:t>saja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tidak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cukup</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tetapi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penegakan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hukum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harus</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diperkaya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ilmu-ilmu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sosial</a:t>
            </a:r>
            <a:r>
              <a:rPr lang="en-US" dirty="0">
                <a:solidFill>
                  <a:schemeClr val="tx1"/>
                </a:solidFill>
                <a:latin typeface="Cambria" panose="02040503050406030204" pitchFamily="18" charset="0"/>
                <a:cs typeface="Arial" panose="020B0604020202020204" pitchFamily="34" charset="0"/>
              </a:rPr>
              <a:t>.</a:t>
            </a:r>
          </a:p>
          <a:p>
            <a:pPr marL="457200" indent="-457200" algn="just">
              <a:buFont typeface="Wingdings" panose="05000000000000000000" pitchFamily="2" charset="2"/>
              <a:buChar char="q"/>
            </a:pPr>
            <a:r>
              <a:rPr lang="id-ID" dirty="0">
                <a:solidFill>
                  <a:schemeClr val="tx1"/>
                </a:solidFill>
                <a:latin typeface="Cambria" panose="02040503050406030204" pitchFamily="18" charset="0"/>
                <a:cs typeface="Arial" panose="020B0604020202020204" pitchFamily="34" charset="0"/>
              </a:rPr>
              <a:t>Produk hukum yang berkarakter responsif proses pembuatannya bersifat partisipasif, yakni mengundang sebanyak-banyaknya partisipasi semua elemen masyarakat, baik dari segi individu, ataupun kelompok masyarakat dan juga harus bersifat aspiratif yang bersumber dari keinginan atau kehendak dari masyarakat.</a:t>
            </a:r>
          </a:p>
        </p:txBody>
      </p:sp>
      <p:sp>
        <p:nvSpPr>
          <p:cNvPr id="2" name="TextBox 1">
            <a:extLst>
              <a:ext uri="{FF2B5EF4-FFF2-40B4-BE49-F238E27FC236}">
                <a16:creationId xmlns:a16="http://schemas.microsoft.com/office/drawing/2014/main" id="{2385EB9F-8065-4535-AFCD-39F0116CB0BF}"/>
              </a:ext>
            </a:extLst>
          </p:cNvPr>
          <p:cNvSpPr txBox="1"/>
          <p:nvPr/>
        </p:nvSpPr>
        <p:spPr>
          <a:xfrm>
            <a:off x="457200" y="764704"/>
            <a:ext cx="2887714" cy="523220"/>
          </a:xfrm>
          <a:prstGeom prst="rect">
            <a:avLst/>
          </a:prstGeom>
          <a:noFill/>
        </p:spPr>
        <p:txBody>
          <a:bodyPr wrap="none" rtlCol="0">
            <a:spAutoFit/>
          </a:bodyPr>
          <a:lstStyle/>
          <a:p>
            <a:r>
              <a:rPr lang="en-US" sz="2800" dirty="0">
                <a:latin typeface="Cambria" panose="02040503050406030204" pitchFamily="18" charset="0"/>
                <a:ea typeface="Cambria" panose="02040503050406030204" pitchFamily="18" charset="0"/>
              </a:rPr>
              <a:t>Hukum </a:t>
            </a:r>
            <a:r>
              <a:rPr lang="en-US" sz="2800" dirty="0" err="1">
                <a:latin typeface="Cambria" panose="02040503050406030204" pitchFamily="18" charset="0"/>
                <a:ea typeface="Cambria" panose="02040503050406030204" pitchFamily="18" charset="0"/>
              </a:rPr>
              <a:t>Responsif</a:t>
            </a:r>
            <a:endParaRPr lang="en-ID" sz="28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323203832"/>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711349"/>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cs typeface="Arial" panose="020B0604020202020204" pitchFamily="34" charset="0"/>
              </a:rPr>
              <a:t>Dalam proses Pembentukan peraturan perundang-undangan di Indonesia, teori hukum responsive ini telah banyak diterapkan dalam klausul berbagai Undang-undang, bahkan hamp</a:t>
            </a:r>
            <a:r>
              <a:rPr lang="en-US" dirty="0" err="1">
                <a:solidFill>
                  <a:schemeClr val="tx1"/>
                </a:solidFill>
                <a:latin typeface="Cambria" panose="02040503050406030204" pitchFamily="18" charset="0"/>
                <a:cs typeface="Arial" panose="020B0604020202020204" pitchFamily="34" charset="0"/>
              </a:rPr>
              <a:t>i</a:t>
            </a:r>
            <a:r>
              <a:rPr lang="id-ID" dirty="0">
                <a:solidFill>
                  <a:schemeClr val="tx1"/>
                </a:solidFill>
                <a:latin typeface="Cambria" panose="02040503050406030204" pitchFamily="18" charset="0"/>
                <a:cs typeface="Arial" panose="020B0604020202020204" pitchFamily="34" charset="0"/>
              </a:rPr>
              <a:t>r semua UU, khususnya yang berkaiatan dengan pelayanan publik memberikan kewenangan kepada masyarakat untuk memberikan masukan, baik langsung atau tidak langsung dalam proses perumusan suatu UU. Hal ini diterapkan sejak era reformasi  berjalan hingga kini.</a:t>
            </a:r>
          </a:p>
        </p:txBody>
      </p:sp>
      <p:sp>
        <p:nvSpPr>
          <p:cNvPr id="2" name="TextBox 1">
            <a:extLst>
              <a:ext uri="{FF2B5EF4-FFF2-40B4-BE49-F238E27FC236}">
                <a16:creationId xmlns:a16="http://schemas.microsoft.com/office/drawing/2014/main" id="{2385EB9F-8065-4535-AFCD-39F0116CB0BF}"/>
              </a:ext>
            </a:extLst>
          </p:cNvPr>
          <p:cNvSpPr txBox="1"/>
          <p:nvPr/>
        </p:nvSpPr>
        <p:spPr>
          <a:xfrm>
            <a:off x="457200" y="764704"/>
            <a:ext cx="2887714" cy="523220"/>
          </a:xfrm>
          <a:prstGeom prst="rect">
            <a:avLst/>
          </a:prstGeom>
          <a:noFill/>
        </p:spPr>
        <p:txBody>
          <a:bodyPr wrap="none" rtlCol="0">
            <a:spAutoFit/>
          </a:bodyPr>
          <a:lstStyle/>
          <a:p>
            <a:r>
              <a:rPr lang="en-US" sz="2800" dirty="0">
                <a:latin typeface="Cambria" panose="02040503050406030204" pitchFamily="18" charset="0"/>
                <a:ea typeface="Cambria" panose="02040503050406030204" pitchFamily="18" charset="0"/>
              </a:rPr>
              <a:t>Hukum </a:t>
            </a:r>
            <a:r>
              <a:rPr lang="en-US" sz="2800" dirty="0" err="1">
                <a:latin typeface="Cambria" panose="02040503050406030204" pitchFamily="18" charset="0"/>
                <a:ea typeface="Cambria" panose="02040503050406030204" pitchFamily="18" charset="0"/>
              </a:rPr>
              <a:t>Responsif</a:t>
            </a:r>
            <a:endParaRPr lang="en-ID" sz="28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105625465"/>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385EB9F-8065-4535-AFCD-39F0116CB0BF}"/>
              </a:ext>
            </a:extLst>
          </p:cNvPr>
          <p:cNvSpPr txBox="1"/>
          <p:nvPr/>
        </p:nvSpPr>
        <p:spPr>
          <a:xfrm>
            <a:off x="457200" y="764704"/>
            <a:ext cx="2785891" cy="523220"/>
          </a:xfrm>
          <a:prstGeom prst="rect">
            <a:avLst/>
          </a:prstGeom>
          <a:noFill/>
        </p:spPr>
        <p:txBody>
          <a:bodyPr wrap="none" rtlCol="0">
            <a:spAutoFit/>
          </a:bodyPr>
          <a:lstStyle/>
          <a:p>
            <a:r>
              <a:rPr lang="en-US" sz="2800" dirty="0">
                <a:latin typeface="Cambria" panose="02040503050406030204" pitchFamily="18" charset="0"/>
                <a:ea typeface="Cambria" panose="02040503050406030204" pitchFamily="18" charset="0"/>
              </a:rPr>
              <a:t>Hukum </a:t>
            </a:r>
            <a:r>
              <a:rPr lang="en-US" sz="2800" dirty="0" err="1">
                <a:latin typeface="Cambria" panose="02040503050406030204" pitchFamily="18" charset="0"/>
                <a:ea typeface="Cambria" panose="02040503050406030204" pitchFamily="18" charset="0"/>
              </a:rPr>
              <a:t>Progresif</a:t>
            </a:r>
            <a:endParaRPr lang="en-ID" sz="2800" dirty="0">
              <a:latin typeface="Cambria" panose="02040503050406030204" pitchFamily="18" charset="0"/>
              <a:ea typeface="Cambria" panose="02040503050406030204" pitchFamily="18" charset="0"/>
            </a:endParaRPr>
          </a:p>
        </p:txBody>
      </p:sp>
      <p:graphicFrame>
        <p:nvGraphicFramePr>
          <p:cNvPr id="3" name="Diagram 2">
            <a:extLst>
              <a:ext uri="{FF2B5EF4-FFF2-40B4-BE49-F238E27FC236}">
                <a16:creationId xmlns:a16="http://schemas.microsoft.com/office/drawing/2014/main" id="{DBBE0D7B-02AD-4F51-92D5-4885D7D7F961}"/>
              </a:ext>
            </a:extLst>
          </p:cNvPr>
          <p:cNvGraphicFramePr/>
          <p:nvPr>
            <p:extLst>
              <p:ext uri="{D42A27DB-BD31-4B8C-83A1-F6EECF244321}">
                <p14:modId xmlns:p14="http://schemas.microsoft.com/office/powerpoint/2010/main" val="3448784382"/>
              </p:ext>
            </p:extLst>
          </p:nvPr>
        </p:nvGraphicFramePr>
        <p:xfrm>
          <a:off x="395536" y="1340768"/>
          <a:ext cx="8496944" cy="4696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35299840"/>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385EB9F-8065-4535-AFCD-39F0116CB0BF}"/>
              </a:ext>
            </a:extLst>
          </p:cNvPr>
          <p:cNvSpPr txBox="1"/>
          <p:nvPr/>
        </p:nvSpPr>
        <p:spPr>
          <a:xfrm>
            <a:off x="457200" y="764704"/>
            <a:ext cx="2785891" cy="523220"/>
          </a:xfrm>
          <a:prstGeom prst="rect">
            <a:avLst/>
          </a:prstGeom>
          <a:noFill/>
        </p:spPr>
        <p:txBody>
          <a:bodyPr wrap="none" rtlCol="0">
            <a:spAutoFit/>
          </a:bodyPr>
          <a:lstStyle/>
          <a:p>
            <a:r>
              <a:rPr lang="en-US" sz="2800" dirty="0">
                <a:latin typeface="Cambria" panose="02040503050406030204" pitchFamily="18" charset="0"/>
                <a:ea typeface="Cambria" panose="02040503050406030204" pitchFamily="18" charset="0"/>
              </a:rPr>
              <a:t>Hukum </a:t>
            </a:r>
            <a:r>
              <a:rPr lang="en-US" sz="2800" dirty="0" err="1">
                <a:latin typeface="Cambria" panose="02040503050406030204" pitchFamily="18" charset="0"/>
                <a:ea typeface="Cambria" panose="02040503050406030204" pitchFamily="18" charset="0"/>
              </a:rPr>
              <a:t>Progresif</a:t>
            </a:r>
            <a:endParaRPr lang="en-ID" sz="2800" dirty="0">
              <a:latin typeface="Cambria" panose="02040503050406030204" pitchFamily="18" charset="0"/>
              <a:ea typeface="Cambria" panose="02040503050406030204" pitchFamily="18" charset="0"/>
            </a:endParaRPr>
          </a:p>
        </p:txBody>
      </p:sp>
      <p:graphicFrame>
        <p:nvGraphicFramePr>
          <p:cNvPr id="4" name="Diagram 3">
            <a:extLst>
              <a:ext uri="{FF2B5EF4-FFF2-40B4-BE49-F238E27FC236}">
                <a16:creationId xmlns:a16="http://schemas.microsoft.com/office/drawing/2014/main" id="{EAE59CE9-62DA-42E5-B7CC-7EAF8DCCB7C8}"/>
              </a:ext>
            </a:extLst>
          </p:cNvPr>
          <p:cNvGraphicFramePr/>
          <p:nvPr>
            <p:extLst>
              <p:ext uri="{D42A27DB-BD31-4B8C-83A1-F6EECF244321}">
                <p14:modId xmlns:p14="http://schemas.microsoft.com/office/powerpoint/2010/main" val="2083400195"/>
              </p:ext>
            </p:extLst>
          </p:nvPr>
        </p:nvGraphicFramePr>
        <p:xfrm>
          <a:off x="457200" y="1397000"/>
          <a:ext cx="8291264" cy="4696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01540085"/>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711349"/>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id-ID" dirty="0">
                <a:solidFill>
                  <a:schemeClr val="tx1"/>
                </a:solidFill>
                <a:latin typeface="Cambria" panose="02040503050406030204" pitchFamily="18" charset="0"/>
                <a:cs typeface="Arial" panose="020B0604020202020204" pitchFamily="34" charset="0"/>
              </a:rPr>
              <a:t>Bagi seorang hakim, hukum progresif adalah hukum yang bertumpu pada keyakinan hakim, dimana hakim tidak terbelenggu pada rumusan Undang-Undang.</a:t>
            </a:r>
            <a:endParaRPr lang="en-US" dirty="0">
              <a:solidFill>
                <a:schemeClr val="tx1"/>
              </a:solidFill>
              <a:latin typeface="Cambria" panose="02040503050406030204" pitchFamily="18" charset="0"/>
              <a:cs typeface="Arial" panose="020B0604020202020204" pitchFamily="34" charset="0"/>
            </a:endParaRPr>
          </a:p>
          <a:p>
            <a:pPr marL="457200" indent="-457200" algn="just">
              <a:buFont typeface="Wingdings" panose="05000000000000000000" pitchFamily="2" charset="2"/>
              <a:buChar char="q"/>
            </a:pPr>
            <a:r>
              <a:rPr lang="id-ID" dirty="0">
                <a:solidFill>
                  <a:schemeClr val="tx1"/>
                </a:solidFill>
                <a:latin typeface="Cambria" panose="02040503050406030204" pitchFamily="18" charset="0"/>
                <a:cs typeface="Arial" panose="020B0604020202020204" pitchFamily="34" charset="0"/>
              </a:rPr>
              <a:t>Mengunakan hukum progresif, seorang hakim berani mencari dan memberikan keadilan dengan melanggar Undang-Undang.</a:t>
            </a:r>
            <a:r>
              <a:rPr lang="en-US" dirty="0">
                <a:solidFill>
                  <a:schemeClr val="tx1"/>
                </a:solidFill>
                <a:latin typeface="Cambria" panose="02040503050406030204" pitchFamily="18" charset="0"/>
                <a:cs typeface="Arial" panose="020B0604020202020204" pitchFamily="34" charset="0"/>
              </a:rPr>
              <a:t> </a:t>
            </a:r>
            <a:r>
              <a:rPr lang="id-ID" dirty="0">
                <a:solidFill>
                  <a:schemeClr val="tx1"/>
                </a:solidFill>
                <a:latin typeface="Cambria" panose="02040503050406030204" pitchFamily="18" charset="0"/>
                <a:cs typeface="Arial" panose="020B0604020202020204" pitchFamily="34" charset="0"/>
              </a:rPr>
              <a:t>Apalagi, tak selamanya Undang-Undang bersifat adil.</a:t>
            </a:r>
          </a:p>
        </p:txBody>
      </p:sp>
      <p:sp>
        <p:nvSpPr>
          <p:cNvPr id="2" name="TextBox 1">
            <a:extLst>
              <a:ext uri="{FF2B5EF4-FFF2-40B4-BE49-F238E27FC236}">
                <a16:creationId xmlns:a16="http://schemas.microsoft.com/office/drawing/2014/main" id="{2385EB9F-8065-4535-AFCD-39F0116CB0BF}"/>
              </a:ext>
            </a:extLst>
          </p:cNvPr>
          <p:cNvSpPr txBox="1"/>
          <p:nvPr/>
        </p:nvSpPr>
        <p:spPr>
          <a:xfrm>
            <a:off x="457200" y="764704"/>
            <a:ext cx="2785891" cy="523220"/>
          </a:xfrm>
          <a:prstGeom prst="rect">
            <a:avLst/>
          </a:prstGeom>
          <a:noFill/>
        </p:spPr>
        <p:txBody>
          <a:bodyPr wrap="none" rtlCol="0">
            <a:spAutoFit/>
          </a:bodyPr>
          <a:lstStyle/>
          <a:p>
            <a:r>
              <a:rPr lang="en-US" sz="2800" dirty="0">
                <a:latin typeface="Cambria" panose="02040503050406030204" pitchFamily="18" charset="0"/>
                <a:ea typeface="Cambria" panose="02040503050406030204" pitchFamily="18" charset="0"/>
              </a:rPr>
              <a:t>Hukum </a:t>
            </a:r>
            <a:r>
              <a:rPr lang="en-US" sz="2800" dirty="0" err="1">
                <a:latin typeface="Cambria" panose="02040503050406030204" pitchFamily="18" charset="0"/>
                <a:ea typeface="Cambria" panose="02040503050406030204" pitchFamily="18" charset="0"/>
              </a:rPr>
              <a:t>Progresif</a:t>
            </a:r>
            <a:endParaRPr lang="en-ID" sz="28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273620130"/>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412776"/>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Cambria" panose="02040503050406030204" pitchFamily="18" charset="0"/>
                <a:cs typeface="Arial" panose="020B0604020202020204" pitchFamily="34" charset="0"/>
              </a:rPr>
              <a:t>Penanganan kasus korupsi Angelina Sondakh juga bermuatan hukum progresif. Dari pesan blackberry yang didasap KPK, kata dia, tak ada kata-kata uang. Yang ada istilah </a:t>
            </a:r>
            <a:r>
              <a:rPr lang="id-ID" b="1" dirty="0">
                <a:solidFill>
                  <a:schemeClr val="tx1"/>
                </a:solidFill>
                <a:latin typeface="Cambria" panose="02040503050406030204" pitchFamily="18" charset="0"/>
                <a:cs typeface="Arial" panose="020B0604020202020204" pitchFamily="34" charset="0"/>
              </a:rPr>
              <a:t>apel Malang dan apel Washington</a:t>
            </a:r>
            <a:r>
              <a:rPr lang="id-ID" dirty="0">
                <a:solidFill>
                  <a:schemeClr val="tx1"/>
                </a:solidFill>
                <a:latin typeface="Cambria" panose="02040503050406030204" pitchFamily="18" charset="0"/>
                <a:cs typeface="Arial" panose="020B0604020202020204" pitchFamily="34" charset="0"/>
              </a:rPr>
              <a:t>. Tetapi penyidik meyakini maksud istilah itu adalah uang karena ada proses penyerahan (levering) dan ucapan terima kasih antara pemberi dan penerima. Yudi memuji hakim agung yang menghukum Angie 12 tahun penjara sebagai hakim yang berpikiran hukum progresif. </a:t>
            </a:r>
          </a:p>
        </p:txBody>
      </p:sp>
      <p:sp>
        <p:nvSpPr>
          <p:cNvPr id="2" name="TextBox 1">
            <a:extLst>
              <a:ext uri="{FF2B5EF4-FFF2-40B4-BE49-F238E27FC236}">
                <a16:creationId xmlns:a16="http://schemas.microsoft.com/office/drawing/2014/main" id="{2385EB9F-8065-4535-AFCD-39F0116CB0BF}"/>
              </a:ext>
            </a:extLst>
          </p:cNvPr>
          <p:cNvSpPr txBox="1"/>
          <p:nvPr/>
        </p:nvSpPr>
        <p:spPr>
          <a:xfrm>
            <a:off x="457200" y="764704"/>
            <a:ext cx="5684185" cy="523220"/>
          </a:xfrm>
          <a:prstGeom prst="rect">
            <a:avLst/>
          </a:prstGeom>
          <a:noFill/>
        </p:spPr>
        <p:txBody>
          <a:bodyPr wrap="none" rtlCol="0">
            <a:spAutoFit/>
          </a:bodyPr>
          <a:lstStyle/>
          <a:p>
            <a:r>
              <a:rPr lang="en-US" sz="2800" dirty="0" err="1">
                <a:latin typeface="Cambria" panose="02040503050406030204" pitchFamily="18" charset="0"/>
                <a:ea typeface="Cambria" panose="02040503050406030204" pitchFamily="18" charset="0"/>
              </a:rPr>
              <a:t>Contoh</a:t>
            </a:r>
            <a:r>
              <a:rPr lang="en-US" sz="2800" dirty="0">
                <a:latin typeface="Cambria" panose="02040503050406030204" pitchFamily="18" charset="0"/>
                <a:ea typeface="Cambria" panose="02040503050406030204" pitchFamily="18" charset="0"/>
              </a:rPr>
              <a:t> </a:t>
            </a:r>
            <a:r>
              <a:rPr lang="en-US" sz="2800" dirty="0" err="1">
                <a:latin typeface="Cambria" panose="02040503050406030204" pitchFamily="18" charset="0"/>
                <a:ea typeface="Cambria" panose="02040503050406030204" pitchFamily="18" charset="0"/>
              </a:rPr>
              <a:t>Penerapan</a:t>
            </a:r>
            <a:r>
              <a:rPr lang="en-US" sz="2800" dirty="0">
                <a:latin typeface="Cambria" panose="02040503050406030204" pitchFamily="18" charset="0"/>
                <a:ea typeface="Cambria" panose="02040503050406030204" pitchFamily="18" charset="0"/>
              </a:rPr>
              <a:t> Hukum </a:t>
            </a:r>
            <a:r>
              <a:rPr lang="en-US" sz="2800" dirty="0" err="1">
                <a:latin typeface="Cambria" panose="02040503050406030204" pitchFamily="18" charset="0"/>
                <a:ea typeface="Cambria" panose="02040503050406030204" pitchFamily="18" charset="0"/>
              </a:rPr>
              <a:t>Progresif</a:t>
            </a:r>
            <a:endParaRPr lang="en-ID" sz="28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468521288"/>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124744"/>
            <a:ext cx="8229600" cy="4525963"/>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Wingdings" panose="05000000000000000000" pitchFamily="2" charset="2"/>
              <a:buChar char="q"/>
            </a:pPr>
            <a:r>
              <a:rPr lang="en-US" sz="3200" dirty="0" err="1">
                <a:solidFill>
                  <a:schemeClr val="tx1"/>
                </a:solidFill>
                <a:latin typeface="Cambria" panose="02040503050406030204" pitchFamily="18" charset="0"/>
                <a:cs typeface="Arial" panose="020B0604020202020204" pitchFamily="34" charset="0"/>
              </a:rPr>
              <a:t>Teori</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hukum</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telah</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melintasi</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berbagai</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ruang</a:t>
            </a:r>
            <a:r>
              <a:rPr lang="en-US" sz="3200" dirty="0">
                <a:solidFill>
                  <a:schemeClr val="tx1"/>
                </a:solidFill>
                <a:latin typeface="Cambria" panose="02040503050406030204" pitchFamily="18" charset="0"/>
                <a:cs typeface="Arial" panose="020B0604020202020204" pitchFamily="34" charset="0"/>
              </a:rPr>
              <a:t> dan </a:t>
            </a:r>
            <a:r>
              <a:rPr lang="en-US" sz="3200" dirty="0" err="1">
                <a:solidFill>
                  <a:schemeClr val="tx1"/>
                </a:solidFill>
                <a:latin typeface="Cambria" panose="02040503050406030204" pitchFamily="18" charset="0"/>
                <a:cs typeface="Arial" panose="020B0604020202020204" pitchFamily="34" charset="0"/>
              </a:rPr>
              <a:t>generasi</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dengan</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cara</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pandang</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sesuai</a:t>
            </a:r>
            <a:r>
              <a:rPr lang="en-US" sz="3200" dirty="0">
                <a:solidFill>
                  <a:schemeClr val="tx1"/>
                </a:solidFill>
                <a:latin typeface="Cambria" panose="02040503050406030204" pitchFamily="18" charset="0"/>
                <a:cs typeface="Arial" panose="020B0604020202020204" pitchFamily="34" charset="0"/>
              </a:rPr>
              <a:t> </a:t>
            </a:r>
            <a:r>
              <a:rPr lang="en-US" sz="3200" dirty="0" err="1">
                <a:solidFill>
                  <a:schemeClr val="tx1"/>
                </a:solidFill>
                <a:latin typeface="Cambria" panose="02040503050406030204" pitchFamily="18" charset="0"/>
                <a:cs typeface="Arial" panose="020B0604020202020204" pitchFamily="34" charset="0"/>
              </a:rPr>
              <a:t>zamannya</a:t>
            </a:r>
            <a:r>
              <a:rPr lang="en-US" sz="3200" dirty="0">
                <a:solidFill>
                  <a:schemeClr val="tx1"/>
                </a:solidFill>
                <a:latin typeface="Cambria" panose="02040503050406030204" pitchFamily="18" charset="0"/>
                <a:cs typeface="Arial" panose="020B0604020202020204" pitchFamily="34" charset="0"/>
              </a:rPr>
              <a:t>.</a:t>
            </a:r>
          </a:p>
          <a:p>
            <a:pPr marL="457200" indent="-457200" algn="just">
              <a:buFont typeface="Wingdings" panose="05000000000000000000" pitchFamily="2" charset="2"/>
              <a:buChar char="q"/>
            </a:pPr>
            <a:r>
              <a:rPr lang="en-US" dirty="0">
                <a:solidFill>
                  <a:schemeClr val="tx1"/>
                </a:solidFill>
                <a:latin typeface="Cambria" panose="02040503050406030204" pitchFamily="18" charset="0"/>
                <a:cs typeface="Arial" panose="020B0604020202020204" pitchFamily="34" charset="0"/>
              </a:rPr>
              <a:t>Di </a:t>
            </a:r>
            <a:r>
              <a:rPr lang="en-US" dirty="0" err="1">
                <a:solidFill>
                  <a:schemeClr val="tx1"/>
                </a:solidFill>
                <a:latin typeface="Cambria" panose="02040503050406030204" pitchFamily="18" charset="0"/>
                <a:cs typeface="Arial" panose="020B0604020202020204" pitchFamily="34" charset="0"/>
              </a:rPr>
              <a:t>samping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teori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hukum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dari</a:t>
            </a:r>
            <a:r>
              <a:rPr lang="en-US" dirty="0">
                <a:solidFill>
                  <a:schemeClr val="tx1"/>
                </a:solidFill>
                <a:latin typeface="Cambria" panose="02040503050406030204" pitchFamily="18" charset="0"/>
                <a:cs typeface="Arial" panose="020B0604020202020204" pitchFamily="34" charset="0"/>
              </a:rPr>
              <a:t> Barat, </a:t>
            </a:r>
            <a:r>
              <a:rPr lang="en-US" dirty="0" err="1">
                <a:solidFill>
                  <a:schemeClr val="tx1"/>
                </a:solidFill>
                <a:latin typeface="Cambria" panose="02040503050406030204" pitchFamily="18" charset="0"/>
                <a:cs typeface="Arial" panose="020B0604020202020204" pitchFamily="34" charset="0"/>
              </a:rPr>
              <a:t>ada</a:t>
            </a:r>
            <a:r>
              <a:rPr lang="en-US" dirty="0">
                <a:solidFill>
                  <a:schemeClr val="tx1"/>
                </a:solidFill>
                <a:latin typeface="Cambria" panose="02040503050406030204" pitchFamily="18" charset="0"/>
                <a:cs typeface="Arial" panose="020B0604020202020204" pitchFamily="34" charset="0"/>
              </a:rPr>
              <a:t> pula </a:t>
            </a:r>
            <a:r>
              <a:rPr lang="en-US" dirty="0" err="1">
                <a:solidFill>
                  <a:schemeClr val="tx1"/>
                </a:solidFill>
                <a:latin typeface="Cambria" panose="02040503050406030204" pitchFamily="18" charset="0"/>
                <a:cs typeface="Arial" panose="020B0604020202020204" pitchFamily="34" charset="0"/>
              </a:rPr>
              <a:t>teori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hukum</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lahir</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dari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Cina</a:t>
            </a:r>
            <a:r>
              <a:rPr lang="en-US" dirty="0">
                <a:solidFill>
                  <a:schemeClr val="tx1"/>
                </a:solidFill>
                <a:latin typeface="Cambria" panose="02040503050406030204" pitchFamily="18" charset="0"/>
                <a:cs typeface="Arial" panose="020B0604020202020204" pitchFamily="34" charset="0"/>
              </a:rPr>
              <a:t>, India, </a:t>
            </a:r>
            <a:r>
              <a:rPr lang="en-US" dirty="0" err="1">
                <a:solidFill>
                  <a:schemeClr val="tx1"/>
                </a:solidFill>
                <a:latin typeface="Cambria" panose="02040503050406030204" pitchFamily="18" charset="0"/>
                <a:cs typeface="Arial" panose="020B0604020202020204" pitchFamily="34" charset="0"/>
              </a:rPr>
              <a:t>Mesir</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Jepang</a:t>
            </a:r>
            <a:r>
              <a:rPr lang="en-US" dirty="0">
                <a:solidFill>
                  <a:schemeClr val="tx1"/>
                </a:solidFill>
                <a:latin typeface="Cambria" panose="02040503050406030204" pitchFamily="18" charset="0"/>
                <a:cs typeface="Arial" panose="020B0604020202020204" pitchFamily="34" charset="0"/>
              </a:rPr>
              <a:t>, Afrika, dan Timur Tengah.</a:t>
            </a:r>
          </a:p>
          <a:p>
            <a:pPr marL="457200" indent="-457200" algn="just">
              <a:buFont typeface="Wingdings" panose="05000000000000000000" pitchFamily="2" charset="2"/>
              <a:buChar char="q"/>
            </a:pPr>
            <a:r>
              <a:rPr lang="en-US" dirty="0" err="1">
                <a:solidFill>
                  <a:schemeClr val="tx1"/>
                </a:solidFill>
                <a:latin typeface="Cambria" panose="02040503050406030204" pitchFamily="18" charset="0"/>
                <a:cs typeface="Arial" panose="020B0604020202020204" pitchFamily="34" charset="0"/>
              </a:rPr>
              <a:t>Teori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hukum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yg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tumbuh</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dari</a:t>
            </a:r>
            <a:r>
              <a:rPr lang="en-US" dirty="0">
                <a:solidFill>
                  <a:schemeClr val="tx1"/>
                </a:solidFill>
                <a:latin typeface="Cambria" panose="02040503050406030204" pitchFamily="18" charset="0"/>
                <a:cs typeface="Arial" panose="020B0604020202020204" pitchFamily="34" charset="0"/>
              </a:rPr>
              <a:t> Barat </a:t>
            </a:r>
            <a:r>
              <a:rPr lang="en-US" dirty="0" err="1">
                <a:solidFill>
                  <a:schemeClr val="tx1"/>
                </a:solidFill>
                <a:latin typeface="Cambria" panose="02040503050406030204" pitchFamily="18" charset="0"/>
                <a:cs typeface="Arial" panose="020B0604020202020204" pitchFamily="34" charset="0"/>
              </a:rPr>
              <a:t>tergolong</a:t>
            </a:r>
            <a:r>
              <a:rPr lang="en-US" dirty="0">
                <a:solidFill>
                  <a:schemeClr val="tx1"/>
                </a:solidFill>
                <a:latin typeface="Cambria" panose="02040503050406030204" pitchFamily="18" charset="0"/>
                <a:cs typeface="Arial" panose="020B0604020202020204" pitchFamily="34" charset="0"/>
              </a:rPr>
              <a:t> paling </a:t>
            </a:r>
            <a:r>
              <a:rPr lang="en-US" dirty="0" err="1">
                <a:solidFill>
                  <a:schemeClr val="tx1"/>
                </a:solidFill>
                <a:latin typeface="Cambria" panose="02040503050406030204" pitchFamily="18" charset="0"/>
                <a:cs typeface="Arial" panose="020B0604020202020204" pitchFamily="34" charset="0"/>
              </a:rPr>
              <a:t>subur</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berpengaruh</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Maka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teori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hukum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dari</a:t>
            </a:r>
            <a:r>
              <a:rPr lang="en-US" dirty="0">
                <a:solidFill>
                  <a:schemeClr val="tx1"/>
                </a:solidFill>
                <a:latin typeface="Cambria" panose="02040503050406030204" pitchFamily="18" charset="0"/>
                <a:cs typeface="Arial" panose="020B0604020202020204" pitchFamily="34" charset="0"/>
              </a:rPr>
              <a:t> barat </a:t>
            </a:r>
            <a:r>
              <a:rPr lang="en-US" dirty="0" err="1">
                <a:solidFill>
                  <a:schemeClr val="tx1"/>
                </a:solidFill>
                <a:latin typeface="Cambria" panose="02040503050406030204" pitchFamily="18" charset="0"/>
                <a:cs typeface="Arial" panose="020B0604020202020204" pitchFamily="34" charset="0"/>
              </a:rPr>
              <a:t>menjadi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obyek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kajian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dalam</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peekuliahan</a:t>
            </a:r>
            <a:r>
              <a:rPr lang="en-US" dirty="0">
                <a:solidFill>
                  <a:schemeClr val="tx1"/>
                </a:solidFill>
                <a:latin typeface="Cambria" panose="02040503050406030204" pitchFamily="18" charset="0"/>
                <a:cs typeface="Arial" panose="020B0604020202020204" pitchFamily="34" charset="0"/>
              </a:rPr>
              <a:t>.</a:t>
            </a:r>
            <a:endParaRPr lang="id-ID"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404664"/>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Teori</a:t>
            </a:r>
            <a:r>
              <a:rPr kumimoji="0" lang="en-US"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Hukum Zaman </a:t>
            </a:r>
            <a:r>
              <a:rPr kumimoji="0" lang="en-US" sz="32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Klasik</a:t>
            </a:r>
            <a:endParaRPr kumimoji="0" lang="en-US"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a:p>
            <a:pPr marL="0" marR="0" lvl="0" indent="0" algn="ctr" defTabSz="914400" rtl="0" eaLnBrk="1" fontAlgn="auto" latinLnBrk="0" hangingPunct="1">
              <a:lnSpc>
                <a:spcPct val="100000"/>
              </a:lnSpc>
              <a:spcBef>
                <a:spcPct val="0"/>
              </a:spcBef>
              <a:spcAft>
                <a:spcPts val="0"/>
              </a:spcAft>
              <a:buClrTx/>
              <a:buSzTx/>
              <a:buFontTx/>
              <a:buNone/>
              <a:tabLst/>
              <a:defRPr/>
            </a:pPr>
            <a:r>
              <a:rPr lang="en-US" sz="3200" b="1" dirty="0">
                <a:latin typeface="Arial" panose="020B0604020202020204" pitchFamily="34" charset="0"/>
                <a:ea typeface="+mj-ea"/>
                <a:cs typeface="Arial" panose="020B0604020202020204" pitchFamily="34" charset="0"/>
              </a:rPr>
              <a:t>“Awal </a:t>
            </a:r>
            <a:r>
              <a:rPr lang="en-US" sz="3200" b="1" dirty="0" err="1">
                <a:latin typeface="Arial" panose="020B0604020202020204" pitchFamily="34" charset="0"/>
                <a:ea typeface="+mj-ea"/>
                <a:cs typeface="Arial" panose="020B0604020202020204" pitchFamily="34" charset="0"/>
              </a:rPr>
              <a:t>Kebangkitan</a:t>
            </a:r>
            <a:r>
              <a:rPr lang="en-US" sz="3200" b="1" dirty="0">
                <a:latin typeface="Arial" panose="020B0604020202020204" pitchFamily="34" charset="0"/>
                <a:ea typeface="+mj-ea"/>
                <a:cs typeface="Arial" panose="020B0604020202020204" pitchFamily="34" charset="0"/>
              </a:rPr>
              <a:t> </a:t>
            </a:r>
            <a:r>
              <a:rPr lang="en-US" sz="3200" b="1" dirty="0" err="1">
                <a:latin typeface="Arial" panose="020B0604020202020204" pitchFamily="34" charset="0"/>
                <a:ea typeface="+mj-ea"/>
                <a:cs typeface="Arial" panose="020B0604020202020204" pitchFamily="34" charset="0"/>
              </a:rPr>
              <a:t>Filsafat</a:t>
            </a:r>
            <a:r>
              <a:rPr lang="en-US" sz="3200" b="1" dirty="0">
                <a:latin typeface="Arial" panose="020B0604020202020204" pitchFamily="34" charset="0"/>
                <a:ea typeface="+mj-ea"/>
                <a:cs typeface="Arial" panose="020B0604020202020204" pitchFamily="34" charset="0"/>
              </a:rPr>
              <a:t>”</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412776"/>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400" dirty="0">
                <a:solidFill>
                  <a:schemeClr val="tx1"/>
                </a:solidFill>
                <a:latin typeface="Cambria" panose="02040503050406030204" pitchFamily="18" charset="0"/>
                <a:cs typeface="Arial" panose="020B0604020202020204" pitchFamily="34" charset="0"/>
              </a:rPr>
              <a:t>Teori hukum yang berkembang sejak filsuf Ionia s/d Epicurus diwarnai cakrawala religiusitas, baik yang bersumber pada mi</a:t>
            </a:r>
            <a:r>
              <a:rPr lang="en-US" sz="2400" dirty="0">
                <a:solidFill>
                  <a:schemeClr val="tx1"/>
                </a:solidFill>
                <a:latin typeface="Cambria" panose="02040503050406030204" pitchFamily="18" charset="0"/>
                <a:cs typeface="Arial" panose="020B0604020202020204" pitchFamily="34" charset="0"/>
              </a:rPr>
              <a:t>s</a:t>
            </a:r>
            <a:r>
              <a:rPr lang="id-ID" sz="2400" dirty="0">
                <a:solidFill>
                  <a:schemeClr val="tx1"/>
                </a:solidFill>
                <a:latin typeface="Cambria" panose="02040503050406030204" pitchFamily="18" charset="0"/>
                <a:cs typeface="Arial" panose="020B0604020202020204" pitchFamily="34" charset="0"/>
              </a:rPr>
              <a:t>tis (pra abad ke 6 SM) maupun yang bersumber pada religi olympus (abad ke 5 - 1 SM).</a:t>
            </a:r>
          </a:p>
        </p:txBody>
      </p:sp>
      <p:pic>
        <p:nvPicPr>
          <p:cNvPr id="5" name="Picture 4">
            <a:extLst>
              <a:ext uri="{FF2B5EF4-FFF2-40B4-BE49-F238E27FC236}">
                <a16:creationId xmlns:a16="http://schemas.microsoft.com/office/drawing/2014/main" id="{589C099B-02B3-49E9-A23B-4BA3D8A37C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55976" y="3009047"/>
            <a:ext cx="4765501" cy="3172083"/>
          </a:xfrm>
          <a:prstGeom prst="rect">
            <a:avLst/>
          </a:prstGeom>
        </p:spPr>
      </p:pic>
    </p:spTree>
    <p:extLst>
      <p:ext uri="{BB962C8B-B14F-4D97-AF65-F5344CB8AC3E}">
        <p14:creationId xmlns:p14="http://schemas.microsoft.com/office/powerpoint/2010/main" val="758470152"/>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1340768"/>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dirty="0">
                <a:solidFill>
                  <a:schemeClr val="tx1"/>
                </a:solidFill>
                <a:latin typeface="Arial" panose="020B0604020202020204" pitchFamily="34" charset="0"/>
                <a:cs typeface="Arial" panose="020B0604020202020204" pitchFamily="34" charset="0"/>
              </a:rPr>
              <a:t>Pada zaman klasik (abad 6 SM-abad 5 M) hukum dianggap sebagai cermin aturan alam semesta dan pada abad pertengahan (abad 5 M 15M) hukum yan dituju adalah peraturanperaturan yang memancarkan ketentuan Tuhan.</a:t>
            </a:r>
          </a:p>
        </p:txBody>
      </p:sp>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6064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just"/>
            <a:r>
              <a:rPr lang="en-US" b="0" dirty="0">
                <a:latin typeface="Cambria" panose="02040503050406030204" pitchFamily="18" charset="0"/>
              </a:rPr>
              <a:t>Hukum Zaman Yunani Kuno</a:t>
            </a:r>
            <a:endParaRPr lang="id-ID" b="0" dirty="0"/>
          </a:p>
        </p:txBody>
      </p:sp>
      <p:graphicFrame>
        <p:nvGraphicFramePr>
          <p:cNvPr id="2" name="Diagram 1">
            <a:extLst>
              <a:ext uri="{FF2B5EF4-FFF2-40B4-BE49-F238E27FC236}">
                <a16:creationId xmlns:a16="http://schemas.microsoft.com/office/drawing/2014/main" id="{8697497F-BF9A-4F2D-AA04-577BDF109B28}"/>
              </a:ext>
            </a:extLst>
          </p:cNvPr>
          <p:cNvGraphicFramePr/>
          <p:nvPr>
            <p:extLst>
              <p:ext uri="{D42A27DB-BD31-4B8C-83A1-F6EECF244321}">
                <p14:modId xmlns:p14="http://schemas.microsoft.com/office/powerpoint/2010/main" val="3082140885"/>
              </p:ext>
            </p:extLst>
          </p:nvPr>
        </p:nvGraphicFramePr>
        <p:xfrm>
          <a:off x="-108520" y="1397000"/>
          <a:ext cx="9577064" cy="4696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570856"/>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6064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just"/>
            <a:r>
              <a:rPr lang="en-US" b="0" dirty="0">
                <a:latin typeface="Cambria" panose="02040503050406030204" pitchFamily="18" charset="0"/>
              </a:rPr>
              <a:t>Hukum Zaman </a:t>
            </a:r>
            <a:r>
              <a:rPr lang="en-US" b="0" dirty="0" err="1">
                <a:latin typeface="Cambria" panose="02040503050406030204" pitchFamily="18" charset="0"/>
              </a:rPr>
              <a:t>Romawi</a:t>
            </a:r>
            <a:endParaRPr lang="id-ID" b="0" dirty="0"/>
          </a:p>
        </p:txBody>
      </p:sp>
      <p:graphicFrame>
        <p:nvGraphicFramePr>
          <p:cNvPr id="4" name="Diagram 3">
            <a:extLst>
              <a:ext uri="{FF2B5EF4-FFF2-40B4-BE49-F238E27FC236}">
                <a16:creationId xmlns:a16="http://schemas.microsoft.com/office/drawing/2014/main" id="{12ACCD94-ADB3-4A8A-9264-1CD7E3300C83}"/>
              </a:ext>
            </a:extLst>
          </p:cNvPr>
          <p:cNvGraphicFramePr/>
          <p:nvPr>
            <p:extLst>
              <p:ext uri="{D42A27DB-BD31-4B8C-83A1-F6EECF244321}">
                <p14:modId xmlns:p14="http://schemas.microsoft.com/office/powerpoint/2010/main" val="3305608801"/>
              </p:ext>
            </p:extLst>
          </p:nvPr>
        </p:nvGraphicFramePr>
        <p:xfrm>
          <a:off x="457200" y="1397000"/>
          <a:ext cx="8229600" cy="4696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62268367"/>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404664"/>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Hukum Pada Abad </a:t>
            </a:r>
            <a:r>
              <a:rPr kumimoji="0" lang="en-US" sz="3200" b="1" i="0"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Pertengahan</a:t>
            </a:r>
            <a:endParaRPr kumimoji="0" lang="id-ID" sz="32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412776"/>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Wingdings" panose="05000000000000000000" pitchFamily="2" charset="2"/>
              <a:buChar char="q"/>
            </a:pPr>
            <a:r>
              <a:rPr lang="en-US" sz="1800" dirty="0" err="1">
                <a:solidFill>
                  <a:schemeClr val="tx1"/>
                </a:solidFill>
                <a:latin typeface="Cambria" panose="02040503050406030204" pitchFamily="18" charset="0"/>
                <a:cs typeface="Arial" panose="020B0604020202020204" pitchFamily="34" charset="0"/>
              </a:rPr>
              <a:t>Sepanjang</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periode</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abad</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pertengahan</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mereka</a:t>
            </a:r>
            <a:r>
              <a:rPr lang="en-US" sz="1800" dirty="0">
                <a:solidFill>
                  <a:schemeClr val="tx1"/>
                </a:solidFill>
                <a:latin typeface="Cambria" panose="02040503050406030204" pitchFamily="18" charset="0"/>
                <a:cs typeface="Arial" panose="020B0604020202020204" pitchFamily="34" charset="0"/>
              </a:rPr>
              <a:t> yang </a:t>
            </a:r>
            <a:r>
              <a:rPr lang="en-US" sz="1800" dirty="0" err="1">
                <a:solidFill>
                  <a:schemeClr val="tx1"/>
                </a:solidFill>
                <a:latin typeface="Cambria" panose="02040503050406030204" pitchFamily="18" charset="0"/>
                <a:cs typeface="Arial" panose="020B0604020202020204" pitchFamily="34" charset="0"/>
              </a:rPr>
              <a:t>bertanggung</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jawab</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atas</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hukum</a:t>
            </a:r>
            <a:r>
              <a:rPr lang="en-US" sz="1800" dirty="0">
                <a:solidFill>
                  <a:schemeClr val="tx1"/>
                </a:solidFill>
                <a:latin typeface="Cambria" panose="02040503050406030204" pitchFamily="18" charset="0"/>
                <a:cs typeface="Arial" panose="020B0604020202020204" pitchFamily="34" charset="0"/>
              </a:rPr>
              <a:t> dan </a:t>
            </a:r>
            <a:r>
              <a:rPr lang="en-US" sz="1800" dirty="0" err="1">
                <a:solidFill>
                  <a:schemeClr val="tx1"/>
                </a:solidFill>
                <a:latin typeface="Cambria" panose="02040503050406030204" pitchFamily="18" charset="0"/>
                <a:cs typeface="Arial" panose="020B0604020202020204" pitchFamily="34" charset="0"/>
              </a:rPr>
              <a:t>ketertiban</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percaya</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bahwa</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cara</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untuk</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menjaga</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masyarakat</a:t>
            </a:r>
            <a:r>
              <a:rPr lang="en-US" sz="1800" dirty="0">
                <a:solidFill>
                  <a:schemeClr val="tx1"/>
                </a:solidFill>
                <a:latin typeface="Cambria" panose="02040503050406030204" pitchFamily="18" charset="0"/>
                <a:cs typeface="Arial" panose="020B0604020202020204" pitchFamily="34" charset="0"/>
              </a:rPr>
              <a:t> agar </a:t>
            </a:r>
            <a:r>
              <a:rPr lang="en-US" sz="1800" dirty="0" err="1">
                <a:solidFill>
                  <a:schemeClr val="tx1"/>
                </a:solidFill>
                <a:latin typeface="Cambria" panose="02040503050406030204" pitchFamily="18" charset="0"/>
                <a:cs typeface="Arial" panose="020B0604020202020204" pitchFamily="34" charset="0"/>
              </a:rPr>
              <a:t>tetap</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teratur</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adalah</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melalui</a:t>
            </a:r>
            <a:r>
              <a:rPr lang="en-US" sz="1800" dirty="0">
                <a:solidFill>
                  <a:schemeClr val="tx1"/>
                </a:solidFill>
                <a:latin typeface="Cambria" panose="02040503050406030204" pitchFamily="18" charset="0"/>
                <a:cs typeface="Arial" panose="020B0604020202020204" pitchFamily="34" charset="0"/>
              </a:rPr>
              <a:t> </a:t>
            </a:r>
            <a:r>
              <a:rPr lang="en-US" sz="1800" dirty="0" err="1">
                <a:solidFill>
                  <a:schemeClr val="tx1"/>
                </a:solidFill>
                <a:latin typeface="Cambria" panose="02040503050406030204" pitchFamily="18" charset="0"/>
                <a:cs typeface="Arial" panose="020B0604020202020204" pitchFamily="34" charset="0"/>
              </a:rPr>
              <a:t>hukuman</a:t>
            </a:r>
            <a:r>
              <a:rPr lang="en-US" sz="1800" dirty="0">
                <a:solidFill>
                  <a:schemeClr val="tx1"/>
                </a:solidFill>
                <a:latin typeface="Cambria" panose="02040503050406030204" pitchFamily="18" charset="0"/>
                <a:cs typeface="Arial" panose="020B0604020202020204" pitchFamily="34" charset="0"/>
              </a:rPr>
              <a:t>.</a:t>
            </a:r>
          </a:p>
          <a:p>
            <a:pPr marL="342900" indent="-342900" algn="just">
              <a:buFont typeface="Wingdings" panose="05000000000000000000" pitchFamily="2" charset="2"/>
              <a:buChar char="q"/>
            </a:pPr>
            <a:r>
              <a:rPr lang="id-ID" sz="1800" dirty="0">
                <a:solidFill>
                  <a:schemeClr val="tx1"/>
                </a:solidFill>
                <a:latin typeface="Cambria" panose="02040503050406030204" pitchFamily="18" charset="0"/>
                <a:cs typeface="Arial" panose="020B0604020202020204" pitchFamily="34" charset="0"/>
              </a:rPr>
              <a:t>Akibatnya semua kejahatan, dari pelanggaran kecil hingga pembunuhan, cenderung memiliki hukuman yang berat.</a:t>
            </a:r>
            <a:endParaRPr lang="en-US" sz="1800" dirty="0">
              <a:solidFill>
                <a:schemeClr val="tx1"/>
              </a:solidFill>
              <a:latin typeface="Cambria" panose="02040503050406030204" pitchFamily="18" charset="0"/>
              <a:cs typeface="Arial" panose="020B0604020202020204" pitchFamily="34" charset="0"/>
            </a:endParaRPr>
          </a:p>
          <a:p>
            <a:pPr marL="342900" indent="-342900" algn="just">
              <a:buFont typeface="Wingdings" panose="05000000000000000000" pitchFamily="2" charset="2"/>
              <a:buChar char="q"/>
            </a:pPr>
            <a:r>
              <a:rPr lang="id-ID" sz="1800" dirty="0">
                <a:solidFill>
                  <a:schemeClr val="tx1"/>
                </a:solidFill>
                <a:latin typeface="Cambria" panose="02040503050406030204" pitchFamily="18" charset="0"/>
                <a:cs typeface="Arial" panose="020B0604020202020204" pitchFamily="34" charset="0"/>
              </a:rPr>
              <a:t>Di Abad Pertengahan, keadilan bersifat acak dan brutal. Hukuman sering digunakan untuk menimbulkan ketakutan dan bertindak sebagai pencegah.</a:t>
            </a:r>
          </a:p>
        </p:txBody>
      </p:sp>
      <p:pic>
        <p:nvPicPr>
          <p:cNvPr id="6" name="Picture 5">
            <a:extLst>
              <a:ext uri="{FF2B5EF4-FFF2-40B4-BE49-F238E27FC236}">
                <a16:creationId xmlns:a16="http://schemas.microsoft.com/office/drawing/2014/main" id="{584B352A-C9D0-4694-A9D2-78D2A15BD30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55976" y="3675757"/>
            <a:ext cx="3837806" cy="2549400"/>
          </a:xfrm>
          <a:prstGeom prst="rect">
            <a:avLst/>
          </a:prstGeom>
        </p:spPr>
      </p:pic>
    </p:spTree>
    <p:extLst>
      <p:ext uri="{BB962C8B-B14F-4D97-AF65-F5344CB8AC3E}">
        <p14:creationId xmlns:p14="http://schemas.microsoft.com/office/powerpoint/2010/main" val="2328182923"/>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412776"/>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Wingdings" panose="05000000000000000000" pitchFamily="2" charset="2"/>
              <a:buChar char="q"/>
            </a:pPr>
            <a:r>
              <a:rPr lang="en-US" sz="2400" dirty="0" err="1">
                <a:solidFill>
                  <a:schemeClr val="tx1"/>
                </a:solidFill>
                <a:latin typeface="Cambria" panose="02040503050406030204" pitchFamily="18" charset="0"/>
                <a:cs typeface="Arial" panose="020B0604020202020204" pitchFamily="34" charset="0"/>
              </a:rPr>
              <a:t>Tidak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ada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kepolisian</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sebelum</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abad</a:t>
            </a:r>
            <a:r>
              <a:rPr lang="en-US" sz="2400" dirty="0">
                <a:solidFill>
                  <a:schemeClr val="tx1"/>
                </a:solidFill>
                <a:latin typeface="Cambria" panose="02040503050406030204" pitchFamily="18" charset="0"/>
                <a:cs typeface="Arial" panose="020B0604020202020204" pitchFamily="34" charset="0"/>
              </a:rPr>
              <a:t> ke-16, dan oleh </a:t>
            </a:r>
            <a:r>
              <a:rPr lang="en-US" sz="2400" dirty="0" err="1">
                <a:solidFill>
                  <a:schemeClr val="tx1"/>
                </a:solidFill>
                <a:latin typeface="Cambria" panose="02040503050406030204" pitchFamily="18" charset="0"/>
                <a:cs typeface="Arial" panose="020B0604020202020204" pitchFamily="34" charset="0"/>
              </a:rPr>
              <a:t>karena</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itu</a:t>
            </a:r>
            <a:r>
              <a:rPr lang="en-US" sz="2400" dirty="0">
                <a:solidFill>
                  <a:schemeClr val="tx1"/>
                </a:solidFill>
                <a:latin typeface="Cambria" panose="02040503050406030204" pitchFamily="18" charset="0"/>
                <a:cs typeface="Arial" panose="020B0604020202020204" pitchFamily="34" charset="0"/>
              </a:rPr>
              <a:t> korban dan </a:t>
            </a:r>
            <a:r>
              <a:rPr lang="en-US" sz="2400" dirty="0" err="1">
                <a:solidFill>
                  <a:schemeClr val="tx1"/>
                </a:solidFill>
                <a:latin typeface="Cambria" panose="02040503050406030204" pitchFamily="18" charset="0"/>
                <a:cs typeface="Arial" panose="020B0604020202020204" pitchFamily="34" charset="0"/>
              </a:rPr>
              <a:t>masyarakat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setempat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dianggap</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bertanggung</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jawab</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untuk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menemukan</a:t>
            </a:r>
            <a:r>
              <a:rPr lang="en-US" sz="2400" dirty="0">
                <a:solidFill>
                  <a:schemeClr val="tx1"/>
                </a:solidFill>
                <a:latin typeface="Cambria" panose="02040503050406030204" pitchFamily="18" charset="0"/>
                <a:cs typeface="Arial" panose="020B0604020202020204" pitchFamily="34" charset="0"/>
              </a:rPr>
              <a:t> dan </a:t>
            </a:r>
            <a:r>
              <a:rPr lang="en-US" sz="2400" dirty="0" err="1">
                <a:solidFill>
                  <a:schemeClr val="tx1"/>
                </a:solidFill>
                <a:latin typeface="Cambria" panose="02040503050406030204" pitchFamily="18" charset="0"/>
                <a:cs typeface="Arial" panose="020B0604020202020204" pitchFamily="34" charset="0"/>
              </a:rPr>
              <a:t>menangkap</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penjahat</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itu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sendiri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untuk</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membantu</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memerangi</a:t>
            </a:r>
            <a:r>
              <a:rPr lang="en-US" sz="2400" dirty="0">
                <a:solidFill>
                  <a:schemeClr val="tx1"/>
                </a:solidFill>
                <a:latin typeface="Cambria" panose="02040503050406030204" pitchFamily="18" charset="0"/>
                <a:cs typeface="Arial" panose="020B0604020202020204" pitchFamily="34" charset="0"/>
              </a:rPr>
              <a:t> </a:t>
            </a:r>
            <a:r>
              <a:rPr lang="en-US" sz="2400" dirty="0" err="1">
                <a:solidFill>
                  <a:schemeClr val="tx1"/>
                </a:solidFill>
                <a:latin typeface="Cambria" panose="02040503050406030204" pitchFamily="18" charset="0"/>
                <a:cs typeface="Arial" panose="020B0604020202020204" pitchFamily="34" charset="0"/>
              </a:rPr>
              <a:t>kejahatan</a:t>
            </a:r>
            <a:r>
              <a:rPr lang="en-US" sz="2400" dirty="0">
                <a:solidFill>
                  <a:schemeClr val="tx1"/>
                </a:solidFill>
                <a:latin typeface="Cambria" panose="02040503050406030204" pitchFamily="18" charset="0"/>
                <a:cs typeface="Arial" panose="020B0604020202020204" pitchFamily="34" charset="0"/>
              </a:rPr>
              <a:t>.</a:t>
            </a:r>
          </a:p>
          <a:p>
            <a:pPr marL="342900" indent="-342900" algn="just">
              <a:buFont typeface="Wingdings" panose="05000000000000000000" pitchFamily="2" charset="2"/>
              <a:buChar char="q"/>
            </a:pPr>
            <a:r>
              <a:rPr lang="id-ID" sz="2400" dirty="0">
                <a:solidFill>
                  <a:schemeClr val="tx1"/>
                </a:solidFill>
                <a:latin typeface="Cambria" panose="02040503050406030204" pitchFamily="18" charset="0"/>
                <a:cs typeface="Arial" panose="020B0604020202020204" pitchFamily="34" charset="0"/>
              </a:rPr>
              <a:t>Relatif sedikit penjara pada periode ini karena masyarakat lokal tidak siap untuk membayar biaya pemeliharaannya.</a:t>
            </a:r>
          </a:p>
        </p:txBody>
      </p:sp>
      <p:pic>
        <p:nvPicPr>
          <p:cNvPr id="5" name="Picture 4">
            <a:extLst>
              <a:ext uri="{FF2B5EF4-FFF2-40B4-BE49-F238E27FC236}">
                <a16:creationId xmlns:a16="http://schemas.microsoft.com/office/drawing/2014/main" id="{64769B16-E291-4EF0-8DEE-C76811E2EA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0032" y="4140369"/>
            <a:ext cx="3189734" cy="2191803"/>
          </a:xfrm>
          <a:prstGeom prst="rect">
            <a:avLst/>
          </a:prstGeom>
        </p:spPr>
      </p:pic>
    </p:spTree>
    <p:extLst>
      <p:ext uri="{BB962C8B-B14F-4D97-AF65-F5344CB8AC3E}">
        <p14:creationId xmlns:p14="http://schemas.microsoft.com/office/powerpoint/2010/main" val="4020423934"/>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1412776"/>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dirty="0">
                <a:solidFill>
                  <a:schemeClr val="tx1"/>
                </a:solidFill>
                <a:latin typeface="Cambria" panose="02040503050406030204" pitchFamily="18" charset="0"/>
                <a:cs typeface="Arial" panose="020B0604020202020204" pitchFamily="34" charset="0"/>
              </a:rPr>
              <a:t>Pada </a:t>
            </a:r>
            <a:r>
              <a:rPr lang="en-US" dirty="0" err="1">
                <a:solidFill>
                  <a:schemeClr val="tx1"/>
                </a:solidFill>
                <a:latin typeface="Cambria" panose="02040503050406030204" pitchFamily="18" charset="0"/>
                <a:cs typeface="Arial" panose="020B0604020202020204" pitchFamily="34" charset="0"/>
              </a:rPr>
              <a:t>abad</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pertengahan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kekuasaan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untuk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memutuskan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siapa</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bersalah</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atau</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tidak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bersalah</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dipandang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sebagai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wewenang</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Tuhan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Dengan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demikian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Gereja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menuntut</a:t>
            </a:r>
            <a:r>
              <a:rPr lang="en-US" dirty="0">
                <a:solidFill>
                  <a:schemeClr val="tx1"/>
                </a:solidFill>
                <a:latin typeface="Cambria" panose="02040503050406030204" pitchFamily="18" charset="0"/>
                <a:cs typeface="Arial" panose="020B0604020202020204" pitchFamily="34" charset="0"/>
              </a:rPr>
              <a:t> agar </a:t>
            </a:r>
            <a:r>
              <a:rPr lang="en-US" dirty="0" err="1">
                <a:solidFill>
                  <a:schemeClr val="tx1"/>
                </a:solidFill>
                <a:latin typeface="Cambria" panose="02040503050406030204" pitchFamily="18" charset="0"/>
                <a:cs typeface="Arial" panose="020B0604020202020204" pitchFamily="34" charset="0"/>
              </a:rPr>
              <a:t>semua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menerima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otoritasnya</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bersama</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dengan</a:t>
            </a:r>
            <a:r>
              <a:rPr lang="en-US" dirty="0">
                <a:solidFill>
                  <a:schemeClr val="tx1"/>
                </a:solidFill>
                <a:latin typeface="Cambria" panose="02040503050406030204" pitchFamily="18" charset="0"/>
                <a:cs typeface="Arial" panose="020B0604020202020204" pitchFamily="34" charset="0"/>
              </a:rPr>
              <a:t> para </a:t>
            </a:r>
            <a:r>
              <a:rPr lang="en-US" dirty="0" err="1">
                <a:solidFill>
                  <a:schemeClr val="tx1"/>
                </a:solidFill>
                <a:latin typeface="Cambria" panose="02040503050406030204" pitchFamily="18" charset="0"/>
                <a:cs typeface="Arial" panose="020B0604020202020204" pitchFamily="34" charset="0"/>
              </a:rPr>
              <a:t>bangsawan</a:t>
            </a:r>
            <a:r>
              <a:rPr lang="en-US" dirty="0">
                <a:solidFill>
                  <a:schemeClr val="tx1"/>
                </a:solidFill>
                <a:latin typeface="Cambria" panose="02040503050406030204" pitchFamily="18" charset="0"/>
                <a:cs typeface="Arial" panose="020B0604020202020204" pitchFamily="34" charset="0"/>
              </a:rPr>
              <a:t> negara, </a:t>
            </a:r>
            <a:r>
              <a:rPr lang="en-US" dirty="0" err="1">
                <a:solidFill>
                  <a:schemeClr val="tx1"/>
                </a:solidFill>
                <a:latin typeface="Cambria" panose="02040503050406030204" pitchFamily="18" charset="0"/>
                <a:cs typeface="Arial" panose="020B0604020202020204" pitchFamily="34" charset="0"/>
              </a:rPr>
              <a:t>adalah</a:t>
            </a:r>
            <a:r>
              <a:rPr lang="en-US" dirty="0">
                <a:solidFill>
                  <a:schemeClr val="tx1"/>
                </a:solidFill>
                <a:latin typeface="Cambria" panose="02040503050406030204" pitchFamily="18" charset="0"/>
                <a:cs typeface="Arial" panose="020B0604020202020204" pitchFamily="34" charset="0"/>
              </a:rPr>
              <a:t> orang-orang yang </a:t>
            </a:r>
            <a:r>
              <a:rPr lang="en-US" dirty="0" err="1">
                <a:solidFill>
                  <a:schemeClr val="tx1"/>
                </a:solidFill>
                <a:latin typeface="Cambria" panose="02040503050406030204" pitchFamily="18" charset="0"/>
                <a:cs typeface="Arial" panose="020B0604020202020204" pitchFamily="34" charset="0"/>
              </a:rPr>
              <a:t>dianggap</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memiliki</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kekuatan</a:t>
            </a:r>
            <a:r>
              <a:rPr lang="en-US" dirty="0">
                <a:solidFill>
                  <a:schemeClr val="tx1"/>
                </a:solidFill>
                <a:latin typeface="Cambria" panose="02040503050406030204" pitchFamily="18" charset="0"/>
                <a:cs typeface="Arial" panose="020B0604020202020204" pitchFamily="34" charset="0"/>
              </a:rPr>
              <a:t> dan </a:t>
            </a:r>
            <a:r>
              <a:rPr lang="en-US" dirty="0" err="1">
                <a:solidFill>
                  <a:schemeClr val="tx1"/>
                </a:solidFill>
                <a:latin typeface="Cambria" panose="02040503050406030204" pitchFamily="18" charset="0"/>
                <a:cs typeface="Arial" panose="020B0604020202020204" pitchFamily="34" charset="0"/>
              </a:rPr>
              <a:t>kekayaan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untuk</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dapat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mendefinisikan</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kejahatan</a:t>
            </a:r>
            <a:r>
              <a:rPr lang="en-US" dirty="0">
                <a:solidFill>
                  <a:schemeClr val="tx1"/>
                </a:solidFill>
                <a:latin typeface="Cambria" panose="02040503050406030204" pitchFamily="18" charset="0"/>
                <a:cs typeface="Arial" panose="020B0604020202020204" pitchFamily="34" charset="0"/>
              </a:rPr>
              <a:t> yang '</a:t>
            </a:r>
            <a:r>
              <a:rPr lang="en-US" dirty="0" err="1">
                <a:solidFill>
                  <a:schemeClr val="tx1"/>
                </a:solidFill>
                <a:latin typeface="Cambria" panose="02040503050406030204" pitchFamily="18" charset="0"/>
                <a:cs typeface="Arial" panose="020B0604020202020204" pitchFamily="34" charset="0"/>
              </a:rPr>
              <a:t>dapat</a:t>
            </a:r>
            <a:r>
              <a:rPr lang="en-US" dirty="0">
                <a:solidFill>
                  <a:schemeClr val="tx1"/>
                </a:solidFill>
                <a:latin typeface="Cambria" panose="02040503050406030204" pitchFamily="18" charset="0"/>
                <a:cs typeface="Arial" panose="020B0604020202020204" pitchFamily="34" charset="0"/>
              </a:rPr>
              <a:t> </a:t>
            </a:r>
            <a:r>
              <a:rPr lang="en-US" dirty="0" err="1">
                <a:solidFill>
                  <a:schemeClr val="tx1"/>
                </a:solidFill>
                <a:latin typeface="Cambria" panose="02040503050406030204" pitchFamily="18" charset="0"/>
                <a:cs typeface="Arial" panose="020B0604020202020204" pitchFamily="34" charset="0"/>
              </a:rPr>
              <a:t>dihukum</a:t>
            </a:r>
            <a:r>
              <a:rPr lang="en-US" dirty="0">
                <a:solidFill>
                  <a:schemeClr val="tx1"/>
                </a:solidFill>
                <a:latin typeface="Cambria" panose="02040503050406030204" pitchFamily="18" charset="0"/>
                <a:cs typeface="Arial" panose="020B0604020202020204" pitchFamily="34" charset="0"/>
              </a:rPr>
              <a:t>'.</a:t>
            </a:r>
            <a:endParaRPr lang="id-ID"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229113887"/>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3012</TotalTime>
  <Words>1082</Words>
  <Application>Microsoft Office PowerPoint</Application>
  <PresentationFormat>On-screen Show (4:3)</PresentationFormat>
  <Paragraphs>67</Paragraphs>
  <Slides>20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acer</cp:lastModifiedBy>
  <cp:revision>475</cp:revision>
  <cp:lastPrinted>2017-08-29T02:54:51Z</cp:lastPrinted>
  <dcterms:created xsi:type="dcterms:W3CDTF">2010-04-18T12:06:30Z</dcterms:created>
  <dcterms:modified xsi:type="dcterms:W3CDTF">2024-01-03T01:49:53Z</dcterms:modified>
</cp:coreProperties>
</file>