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99" r:id="rId3"/>
    <p:sldId id="321" r:id="rId4"/>
    <p:sldId id="301" r:id="rId5"/>
    <p:sldId id="318" r:id="rId6"/>
    <p:sldId id="319" r:id="rId7"/>
    <p:sldId id="320" r:id="rId8"/>
    <p:sldId id="311" r:id="rId9"/>
    <p:sldId id="302" r:id="rId10"/>
    <p:sldId id="316" r:id="rId11"/>
  </p:sldIdLst>
  <p:sldSz cx="9144000" cy="6858000" type="screen4x3"/>
  <p:notesSz cx="7045325" cy="9345613"/>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55" autoAdjust="0"/>
    <p:restoredTop sz="94648" autoAdjust="0"/>
  </p:normalViewPr>
  <p:slideViewPr>
    <p:cSldViewPr>
      <p:cViewPr varScale="1">
        <p:scale>
          <a:sx n="68" d="100"/>
          <a:sy n="68" d="100"/>
        </p:scale>
        <p:origin x="1494"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5C6B9F5-5A0F-4749-8445-94DE567E09A1}" type="doc">
      <dgm:prSet loTypeId="urn:microsoft.com/office/officeart/2005/8/layout/radial4" loCatId="" qsTypeId="urn:microsoft.com/office/officeart/2005/8/quickstyle/simple2" qsCatId="simple" csTypeId="urn:microsoft.com/office/officeart/2005/8/colors/colorful4" csCatId="colorful" phldr="1"/>
      <dgm:spPr/>
      <dgm:t>
        <a:bodyPr/>
        <a:lstStyle/>
        <a:p>
          <a:endParaRPr lang="id-ID"/>
        </a:p>
      </dgm:t>
    </dgm:pt>
    <dgm:pt modelId="{E88CCBB0-C1C2-5F48-83F0-E5AE21A57195}">
      <dgm:prSet phldrT="[Teks]" custT="1"/>
      <dgm:spPr/>
      <dgm:t>
        <a:bodyPr/>
        <a:lstStyle/>
        <a:p>
          <a:r>
            <a:rPr lang="en-US" sz="2000" b="1" dirty="0" err="1">
              <a:effectLst>
                <a:reflection blurRad="6350" stA="55000" endA="300" endPos="45500" dir="5400000" sy="-100000" algn="bl" rotWithShape="0"/>
              </a:effectLst>
              <a:latin typeface="Cambria" panose="02040503050406030204" pitchFamily="18" charset="0"/>
              <a:cs typeface="Arial" panose="020B0604020202020204" pitchFamily="34" charset="0"/>
            </a:rPr>
            <a:t>Pihak</a:t>
          </a:r>
          <a:r>
            <a:rPr lang="en-US" sz="2000" b="1" dirty="0">
              <a:effectLst>
                <a:reflection blurRad="6350" stA="55000" endA="300" endPos="45500" dir="5400000" sy="-100000" algn="bl" rotWithShape="0"/>
              </a:effectLst>
              <a:latin typeface="Cambria" panose="02040503050406030204" pitchFamily="18" charset="0"/>
              <a:cs typeface="Arial" panose="020B0604020202020204" pitchFamily="34" charset="0"/>
            </a:rPr>
            <a:t> </a:t>
          </a:r>
          <a:r>
            <a:rPr lang="en-US" sz="2000" b="1" dirty="0" err="1">
              <a:effectLst>
                <a:reflection blurRad="6350" stA="55000" endA="300" endPos="45500" dir="5400000" sy="-100000" algn="bl" rotWithShape="0"/>
              </a:effectLst>
              <a:latin typeface="Cambria" panose="02040503050406030204" pitchFamily="18" charset="0"/>
              <a:cs typeface="Arial" panose="020B0604020202020204" pitchFamily="34" charset="0"/>
            </a:rPr>
            <a:t>Ketiga</a:t>
          </a:r>
          <a:endParaRPr lang="id-ID" sz="2000" dirty="0">
            <a:latin typeface="Cambria" panose="02040503050406030204" pitchFamily="18" charset="0"/>
          </a:endParaRPr>
        </a:p>
      </dgm:t>
    </dgm:pt>
    <dgm:pt modelId="{60C8C4D6-F88E-F548-A542-222DED5547A2}" type="parTrans" cxnId="{0ED4890E-84CB-D346-8EC7-7044F90B7E65}">
      <dgm:prSet/>
      <dgm:spPr/>
      <dgm:t>
        <a:bodyPr/>
        <a:lstStyle/>
        <a:p>
          <a:endParaRPr lang="id-ID">
            <a:latin typeface="Cambria" panose="02040503050406030204" pitchFamily="18" charset="0"/>
          </a:endParaRPr>
        </a:p>
      </dgm:t>
    </dgm:pt>
    <dgm:pt modelId="{2B0FCF93-3AA0-BB4F-AB6A-DEB9895E01CA}" type="sibTrans" cxnId="{0ED4890E-84CB-D346-8EC7-7044F90B7E65}">
      <dgm:prSet/>
      <dgm:spPr/>
      <dgm:t>
        <a:bodyPr/>
        <a:lstStyle/>
        <a:p>
          <a:endParaRPr lang="id-ID">
            <a:latin typeface="Cambria" panose="02040503050406030204" pitchFamily="18" charset="0"/>
          </a:endParaRPr>
        </a:p>
      </dgm:t>
    </dgm:pt>
    <dgm:pt modelId="{309D0338-BC8B-3742-A168-B6E8F2A1CA36}">
      <dgm:prSet phldrT="[Teks]"/>
      <dgm:spPr/>
      <dgm:t>
        <a:bodyPr/>
        <a:lstStyle/>
        <a:p>
          <a:r>
            <a:rPr lang="en-US" dirty="0" err="1">
              <a:latin typeface="Cambria" panose="02040503050406030204" pitchFamily="18" charset="0"/>
            </a:rPr>
            <a:t>Kreditur</a:t>
          </a:r>
          <a:r>
            <a:rPr lang="en-US" dirty="0">
              <a:latin typeface="Cambria" panose="02040503050406030204" pitchFamily="18" charset="0"/>
            </a:rPr>
            <a:t> : </a:t>
          </a:r>
          <a:r>
            <a:rPr lang="en-US" dirty="0" err="1">
              <a:latin typeface="Cambria" panose="02040503050406030204" pitchFamily="18" charset="0"/>
            </a:rPr>
            <a:t>Selain</a:t>
          </a:r>
          <a:r>
            <a:rPr lang="en-US" dirty="0">
              <a:latin typeface="Cambria" panose="02040503050406030204" pitchFamily="18" charset="0"/>
            </a:rPr>
            <a:t> </a:t>
          </a:r>
          <a:r>
            <a:rPr lang="en-US" dirty="0" err="1">
              <a:latin typeface="Cambria" panose="02040503050406030204" pitchFamily="18" charset="0"/>
            </a:rPr>
            <a:t>pemilik</a:t>
          </a:r>
          <a:r>
            <a:rPr lang="en-US" dirty="0">
              <a:latin typeface="Cambria" panose="02040503050406030204" pitchFamily="18" charset="0"/>
            </a:rPr>
            <a:t> </a:t>
          </a:r>
          <a:r>
            <a:rPr lang="en-US" dirty="0" err="1">
              <a:latin typeface="Cambria" panose="02040503050406030204" pitchFamily="18" charset="0"/>
            </a:rPr>
            <a:t>piutang</a:t>
          </a:r>
          <a:r>
            <a:rPr lang="en-US" dirty="0">
              <a:latin typeface="Cambria" panose="02040503050406030204" pitchFamily="18" charset="0"/>
            </a:rPr>
            <a:t>, juga </a:t>
          </a:r>
          <a:r>
            <a:rPr lang="en-US" dirty="0" err="1">
              <a:latin typeface="Cambria" panose="02040503050406030204" pitchFamily="18" charset="0"/>
            </a:rPr>
            <a:t>bisa</a:t>
          </a:r>
          <a:r>
            <a:rPr lang="en-US" dirty="0">
              <a:latin typeface="Cambria" panose="02040503050406030204" pitchFamily="18" charset="0"/>
            </a:rPr>
            <a:t> </a:t>
          </a:r>
          <a:r>
            <a:rPr lang="en-US" dirty="0" err="1">
              <a:latin typeface="Cambria" panose="02040503050406030204" pitchFamily="18" charset="0"/>
            </a:rPr>
            <a:t>termasuk</a:t>
          </a:r>
          <a:r>
            <a:rPr lang="en-US" dirty="0">
              <a:latin typeface="Cambria" panose="02040503050406030204" pitchFamily="18" charset="0"/>
            </a:rPr>
            <a:t> Lembaga </a:t>
          </a:r>
          <a:r>
            <a:rPr lang="en-US" dirty="0" err="1">
              <a:latin typeface="Cambria" panose="02040503050406030204" pitchFamily="18" charset="0"/>
            </a:rPr>
            <a:t>keuangan</a:t>
          </a:r>
          <a:r>
            <a:rPr lang="en-US" dirty="0">
              <a:latin typeface="Cambria" panose="02040503050406030204" pitchFamily="18" charset="0"/>
            </a:rPr>
            <a:t> </a:t>
          </a:r>
          <a:r>
            <a:rPr lang="en-US" dirty="0" err="1">
              <a:latin typeface="Cambria" panose="02040503050406030204" pitchFamily="18" charset="0"/>
            </a:rPr>
            <a:t>atau</a:t>
          </a:r>
          <a:r>
            <a:rPr lang="en-US" dirty="0">
              <a:latin typeface="Cambria" panose="02040503050406030204" pitchFamily="18" charset="0"/>
            </a:rPr>
            <a:t> </a:t>
          </a:r>
          <a:r>
            <a:rPr lang="en-US" dirty="0" err="1">
              <a:latin typeface="Cambria" panose="02040503050406030204" pitchFamily="18" charset="0"/>
            </a:rPr>
            <a:t>Individu</a:t>
          </a:r>
          <a:r>
            <a:rPr lang="en-US" dirty="0">
              <a:latin typeface="Cambria" panose="02040503050406030204" pitchFamily="18" charset="0"/>
            </a:rPr>
            <a:t>  </a:t>
          </a:r>
          <a:endParaRPr lang="id-ID" dirty="0">
            <a:latin typeface="Cambria" panose="02040503050406030204" pitchFamily="18" charset="0"/>
          </a:endParaRPr>
        </a:p>
      </dgm:t>
    </dgm:pt>
    <dgm:pt modelId="{9F2D628F-3D2B-7D45-9BA8-3792DDD37F58}" type="parTrans" cxnId="{5E503F0D-4EDA-9341-8C5A-8A0BE124D9D7}">
      <dgm:prSet/>
      <dgm:spPr/>
      <dgm:t>
        <a:bodyPr/>
        <a:lstStyle/>
        <a:p>
          <a:endParaRPr lang="id-ID">
            <a:latin typeface="Cambria" panose="02040503050406030204" pitchFamily="18" charset="0"/>
          </a:endParaRPr>
        </a:p>
      </dgm:t>
    </dgm:pt>
    <dgm:pt modelId="{66485404-50C2-3F4E-AA00-8EA932C01B35}" type="sibTrans" cxnId="{5E503F0D-4EDA-9341-8C5A-8A0BE124D9D7}">
      <dgm:prSet/>
      <dgm:spPr/>
      <dgm:t>
        <a:bodyPr/>
        <a:lstStyle/>
        <a:p>
          <a:endParaRPr lang="id-ID">
            <a:latin typeface="Cambria" panose="02040503050406030204" pitchFamily="18" charset="0"/>
          </a:endParaRPr>
        </a:p>
      </dgm:t>
    </dgm:pt>
    <dgm:pt modelId="{5F376766-FA61-5C46-A670-339303ABCB3F}">
      <dgm:prSet phldrT="[Teks]"/>
      <dgm:spPr/>
      <dgm:t>
        <a:bodyPr/>
        <a:lstStyle/>
        <a:p>
          <a:r>
            <a:rPr lang="en-US" dirty="0" err="1">
              <a:latin typeface="Cambria" panose="02040503050406030204" pitchFamily="18" charset="0"/>
            </a:rPr>
            <a:t>Pengacara</a:t>
          </a:r>
          <a:endParaRPr lang="id-ID" dirty="0">
            <a:latin typeface="Cambria" panose="02040503050406030204" pitchFamily="18" charset="0"/>
          </a:endParaRPr>
        </a:p>
      </dgm:t>
    </dgm:pt>
    <dgm:pt modelId="{836489CA-5865-024A-AE18-E0C2D5D24EBB}" type="parTrans" cxnId="{83B530E0-690A-5A41-B5D3-0F40DBE40605}">
      <dgm:prSet/>
      <dgm:spPr/>
      <dgm:t>
        <a:bodyPr/>
        <a:lstStyle/>
        <a:p>
          <a:endParaRPr lang="id-ID">
            <a:latin typeface="Cambria" panose="02040503050406030204" pitchFamily="18" charset="0"/>
          </a:endParaRPr>
        </a:p>
      </dgm:t>
    </dgm:pt>
    <dgm:pt modelId="{A0DDE884-7E14-B647-834B-E21DB5D7387C}" type="sibTrans" cxnId="{83B530E0-690A-5A41-B5D3-0F40DBE40605}">
      <dgm:prSet/>
      <dgm:spPr/>
      <dgm:t>
        <a:bodyPr/>
        <a:lstStyle/>
        <a:p>
          <a:endParaRPr lang="id-ID">
            <a:latin typeface="Cambria" panose="02040503050406030204" pitchFamily="18" charset="0"/>
          </a:endParaRPr>
        </a:p>
      </dgm:t>
    </dgm:pt>
    <dgm:pt modelId="{F8F6A5D2-C2F5-194D-8E71-DD5DE2D9B0F9}">
      <dgm:prSet phldrT="[Teks]"/>
      <dgm:spPr/>
      <dgm:t>
        <a:bodyPr/>
        <a:lstStyle/>
        <a:p>
          <a:r>
            <a:rPr lang="en-US" dirty="0" err="1">
              <a:latin typeface="Cambria" panose="02040503050406030204" pitchFamily="18" charset="0"/>
            </a:rPr>
            <a:t>Debitur</a:t>
          </a:r>
          <a:r>
            <a:rPr lang="en-US" dirty="0">
              <a:latin typeface="Cambria" panose="02040503050406030204" pitchFamily="18" charset="0"/>
            </a:rPr>
            <a:t>: Perusahaan, </a:t>
          </a:r>
          <a:r>
            <a:rPr lang="en-US" dirty="0" err="1">
              <a:latin typeface="Cambria" panose="02040503050406030204" pitchFamily="18" charset="0"/>
            </a:rPr>
            <a:t>Individu</a:t>
          </a:r>
          <a:r>
            <a:rPr lang="en-US" dirty="0">
              <a:latin typeface="Cambria" panose="02040503050406030204" pitchFamily="18" charset="0"/>
            </a:rPr>
            <a:t>, </a:t>
          </a:r>
          <a:r>
            <a:rPr lang="en-US" dirty="0" err="1">
              <a:latin typeface="Cambria" panose="02040503050406030204" pitchFamily="18" charset="0"/>
            </a:rPr>
            <a:t>atau</a:t>
          </a:r>
          <a:r>
            <a:rPr lang="en-US" dirty="0">
              <a:latin typeface="Cambria" panose="02040503050406030204" pitchFamily="18" charset="0"/>
            </a:rPr>
            <a:t> </a:t>
          </a:r>
          <a:r>
            <a:rPr lang="en-US" dirty="0" err="1">
              <a:latin typeface="Cambria" panose="02040503050406030204" pitchFamily="18" charset="0"/>
            </a:rPr>
            <a:t>bahkan</a:t>
          </a:r>
          <a:r>
            <a:rPr lang="en-US" dirty="0">
              <a:latin typeface="Cambria" panose="02040503050406030204" pitchFamily="18" charset="0"/>
            </a:rPr>
            <a:t> </a:t>
          </a:r>
          <a:r>
            <a:rPr lang="en-US" dirty="0" err="1">
              <a:latin typeface="Cambria" panose="02040503050406030204" pitchFamily="18" charset="0"/>
            </a:rPr>
            <a:t>pemerintah</a:t>
          </a:r>
          <a:r>
            <a:rPr lang="en-US" dirty="0">
              <a:latin typeface="Cambria" panose="02040503050406030204" pitchFamily="18" charset="0"/>
            </a:rPr>
            <a:t>  </a:t>
          </a:r>
          <a:endParaRPr lang="id-ID" dirty="0">
            <a:latin typeface="Cambria" panose="02040503050406030204" pitchFamily="18" charset="0"/>
          </a:endParaRPr>
        </a:p>
      </dgm:t>
    </dgm:pt>
    <dgm:pt modelId="{49CC85EF-C97C-6043-B51B-CD2DE512C483}" type="parTrans" cxnId="{60C5F76B-E394-DB45-8B7D-D33F021A3201}">
      <dgm:prSet/>
      <dgm:spPr/>
      <dgm:t>
        <a:bodyPr/>
        <a:lstStyle/>
        <a:p>
          <a:endParaRPr lang="id-ID"/>
        </a:p>
      </dgm:t>
    </dgm:pt>
    <dgm:pt modelId="{3C9DD433-E703-EC48-A2FB-A4614E290A3A}" type="sibTrans" cxnId="{60C5F76B-E394-DB45-8B7D-D33F021A3201}">
      <dgm:prSet/>
      <dgm:spPr/>
      <dgm:t>
        <a:bodyPr/>
        <a:lstStyle/>
        <a:p>
          <a:endParaRPr lang="id-ID"/>
        </a:p>
      </dgm:t>
    </dgm:pt>
    <dgm:pt modelId="{8E9AB44E-FCF7-BA42-92E8-1A1D6EA04532}">
      <dgm:prSet phldrT="[Teks]"/>
      <dgm:spPr/>
      <dgm:t>
        <a:bodyPr/>
        <a:lstStyle/>
        <a:p>
          <a:r>
            <a:rPr lang="en-US" dirty="0" err="1">
              <a:latin typeface="Cambria" panose="02040503050406030204" pitchFamily="18" charset="0"/>
            </a:rPr>
            <a:t>Akuntan</a:t>
          </a:r>
          <a:r>
            <a:rPr lang="en-US" dirty="0">
              <a:latin typeface="Cambria" panose="02040503050406030204" pitchFamily="18" charset="0"/>
            </a:rPr>
            <a:t> Publik </a:t>
          </a:r>
          <a:endParaRPr lang="id-ID" dirty="0">
            <a:latin typeface="Cambria" panose="02040503050406030204" pitchFamily="18" charset="0"/>
          </a:endParaRPr>
        </a:p>
      </dgm:t>
    </dgm:pt>
    <dgm:pt modelId="{FB0789A0-A812-A14C-A51B-1E7F907C3338}" type="parTrans" cxnId="{908D49FE-2D27-D74D-9002-05C698D8B230}">
      <dgm:prSet/>
      <dgm:spPr/>
      <dgm:t>
        <a:bodyPr/>
        <a:lstStyle/>
        <a:p>
          <a:endParaRPr lang="id-ID"/>
        </a:p>
      </dgm:t>
    </dgm:pt>
    <dgm:pt modelId="{87888356-DB0D-A349-A988-0D5778CD3F46}" type="sibTrans" cxnId="{908D49FE-2D27-D74D-9002-05C698D8B230}">
      <dgm:prSet/>
      <dgm:spPr/>
      <dgm:t>
        <a:bodyPr/>
        <a:lstStyle/>
        <a:p>
          <a:endParaRPr lang="id-ID"/>
        </a:p>
      </dgm:t>
    </dgm:pt>
    <dgm:pt modelId="{D953C408-5662-0046-8C12-A2DEC939B631}">
      <dgm:prSet phldrT="[Teks]"/>
      <dgm:spPr/>
      <dgm:t>
        <a:bodyPr/>
        <a:lstStyle/>
        <a:p>
          <a:r>
            <a:rPr lang="en-US" dirty="0">
              <a:latin typeface="Cambria" panose="02040503050406030204" pitchFamily="18" charset="0"/>
            </a:rPr>
            <a:t>Auditor </a:t>
          </a:r>
          <a:r>
            <a:rPr lang="en-US" dirty="0" err="1">
              <a:latin typeface="Cambria" panose="02040503050406030204" pitchFamily="18" charset="0"/>
            </a:rPr>
            <a:t>Intermal</a:t>
          </a:r>
          <a:r>
            <a:rPr lang="en-US" dirty="0">
              <a:latin typeface="Cambria" panose="02040503050406030204" pitchFamily="18" charset="0"/>
            </a:rPr>
            <a:t> </a:t>
          </a:r>
          <a:endParaRPr lang="id-ID" dirty="0">
            <a:latin typeface="Cambria" panose="02040503050406030204" pitchFamily="18" charset="0"/>
          </a:endParaRPr>
        </a:p>
      </dgm:t>
    </dgm:pt>
    <dgm:pt modelId="{F5A41136-26C6-1740-AD95-BE2641F075AF}" type="parTrans" cxnId="{580A11ED-A6AD-3C40-9215-5D47C1C201B8}">
      <dgm:prSet/>
      <dgm:spPr/>
      <dgm:t>
        <a:bodyPr/>
        <a:lstStyle/>
        <a:p>
          <a:endParaRPr lang="id-ID"/>
        </a:p>
      </dgm:t>
    </dgm:pt>
    <dgm:pt modelId="{55C35DF3-1D4F-4645-8095-6B534A56C517}" type="sibTrans" cxnId="{580A11ED-A6AD-3C40-9215-5D47C1C201B8}">
      <dgm:prSet/>
      <dgm:spPr/>
      <dgm:t>
        <a:bodyPr/>
        <a:lstStyle/>
        <a:p>
          <a:endParaRPr lang="id-ID"/>
        </a:p>
      </dgm:t>
    </dgm:pt>
    <dgm:pt modelId="{800CEE9F-680A-CF41-A962-ED8A722FE663}">
      <dgm:prSet phldrT="[Teks]"/>
      <dgm:spPr/>
      <dgm:t>
        <a:bodyPr/>
        <a:lstStyle/>
        <a:p>
          <a:r>
            <a:rPr lang="en-US" dirty="0">
              <a:latin typeface="Cambria" panose="02040503050406030204" pitchFamily="18" charset="0"/>
            </a:rPr>
            <a:t>Mediator</a:t>
          </a:r>
          <a:endParaRPr lang="id-ID" dirty="0">
            <a:latin typeface="Cambria" panose="02040503050406030204" pitchFamily="18" charset="0"/>
          </a:endParaRPr>
        </a:p>
      </dgm:t>
    </dgm:pt>
    <dgm:pt modelId="{E2A10C49-F28A-FB48-AE4E-0A03475D3C95}" type="parTrans" cxnId="{4AE613E1-16DF-274A-A910-B9DEF5D7895D}">
      <dgm:prSet/>
      <dgm:spPr/>
      <dgm:t>
        <a:bodyPr/>
        <a:lstStyle/>
        <a:p>
          <a:endParaRPr lang="id-ID"/>
        </a:p>
      </dgm:t>
    </dgm:pt>
    <dgm:pt modelId="{FA7986A9-F728-6249-9A72-1FF8A54238CD}" type="sibTrans" cxnId="{4AE613E1-16DF-274A-A910-B9DEF5D7895D}">
      <dgm:prSet/>
      <dgm:spPr/>
      <dgm:t>
        <a:bodyPr/>
        <a:lstStyle/>
        <a:p>
          <a:endParaRPr lang="id-ID"/>
        </a:p>
      </dgm:t>
    </dgm:pt>
    <dgm:pt modelId="{E25A9A17-9E77-F141-B3E2-8BBD785B4CD6}" type="pres">
      <dgm:prSet presAssocID="{35C6B9F5-5A0F-4749-8445-94DE567E09A1}" presName="cycle" presStyleCnt="0">
        <dgm:presLayoutVars>
          <dgm:chMax val="1"/>
          <dgm:dir/>
          <dgm:animLvl val="ctr"/>
          <dgm:resizeHandles val="exact"/>
        </dgm:presLayoutVars>
      </dgm:prSet>
      <dgm:spPr/>
    </dgm:pt>
    <dgm:pt modelId="{B623C905-0014-784C-A1F5-F74452618216}" type="pres">
      <dgm:prSet presAssocID="{E88CCBB0-C1C2-5F48-83F0-E5AE21A57195}" presName="centerShape" presStyleLbl="node0" presStyleIdx="0" presStyleCnt="1"/>
      <dgm:spPr/>
    </dgm:pt>
    <dgm:pt modelId="{966301F0-03C3-4843-B923-24DBA943CA86}" type="pres">
      <dgm:prSet presAssocID="{9F2D628F-3D2B-7D45-9BA8-3792DDD37F58}" presName="parTrans" presStyleLbl="bgSibTrans2D1" presStyleIdx="0" presStyleCnt="6"/>
      <dgm:spPr/>
    </dgm:pt>
    <dgm:pt modelId="{29D3510B-A46D-D24A-86CC-69ECD1574C1E}" type="pres">
      <dgm:prSet presAssocID="{309D0338-BC8B-3742-A168-B6E8F2A1CA36}" presName="node" presStyleLbl="node1" presStyleIdx="0" presStyleCnt="6">
        <dgm:presLayoutVars>
          <dgm:bulletEnabled val="1"/>
        </dgm:presLayoutVars>
      </dgm:prSet>
      <dgm:spPr/>
    </dgm:pt>
    <dgm:pt modelId="{42FC3B46-EF34-574E-A83E-BB98A5E0773D}" type="pres">
      <dgm:prSet presAssocID="{49CC85EF-C97C-6043-B51B-CD2DE512C483}" presName="parTrans" presStyleLbl="bgSibTrans2D1" presStyleIdx="1" presStyleCnt="6"/>
      <dgm:spPr/>
    </dgm:pt>
    <dgm:pt modelId="{09C61FF6-2AA5-514D-9B0C-F50B7538B25E}" type="pres">
      <dgm:prSet presAssocID="{F8F6A5D2-C2F5-194D-8E71-DD5DE2D9B0F9}" presName="node" presStyleLbl="node1" presStyleIdx="1" presStyleCnt="6">
        <dgm:presLayoutVars>
          <dgm:bulletEnabled val="1"/>
        </dgm:presLayoutVars>
      </dgm:prSet>
      <dgm:spPr/>
    </dgm:pt>
    <dgm:pt modelId="{C6E853D8-18B8-1347-9F4B-C4F5395FA254}" type="pres">
      <dgm:prSet presAssocID="{FB0789A0-A812-A14C-A51B-1E7F907C3338}" presName="parTrans" presStyleLbl="bgSibTrans2D1" presStyleIdx="2" presStyleCnt="6"/>
      <dgm:spPr/>
    </dgm:pt>
    <dgm:pt modelId="{F85F51C0-6F26-CD42-8731-C69E79BB7270}" type="pres">
      <dgm:prSet presAssocID="{8E9AB44E-FCF7-BA42-92E8-1A1D6EA04532}" presName="node" presStyleLbl="node1" presStyleIdx="2" presStyleCnt="6">
        <dgm:presLayoutVars>
          <dgm:bulletEnabled val="1"/>
        </dgm:presLayoutVars>
      </dgm:prSet>
      <dgm:spPr/>
    </dgm:pt>
    <dgm:pt modelId="{258A3E42-D423-F64B-A30F-6F14BB14DE19}" type="pres">
      <dgm:prSet presAssocID="{F5A41136-26C6-1740-AD95-BE2641F075AF}" presName="parTrans" presStyleLbl="bgSibTrans2D1" presStyleIdx="3" presStyleCnt="6"/>
      <dgm:spPr/>
    </dgm:pt>
    <dgm:pt modelId="{90C91528-2B9A-7143-BBC6-DD5D8B7D25B4}" type="pres">
      <dgm:prSet presAssocID="{D953C408-5662-0046-8C12-A2DEC939B631}" presName="node" presStyleLbl="node1" presStyleIdx="3" presStyleCnt="6">
        <dgm:presLayoutVars>
          <dgm:bulletEnabled val="1"/>
        </dgm:presLayoutVars>
      </dgm:prSet>
      <dgm:spPr/>
    </dgm:pt>
    <dgm:pt modelId="{34D42CF7-435E-4D4C-AD9A-5A881C4BF308}" type="pres">
      <dgm:prSet presAssocID="{E2A10C49-F28A-FB48-AE4E-0A03475D3C95}" presName="parTrans" presStyleLbl="bgSibTrans2D1" presStyleIdx="4" presStyleCnt="6"/>
      <dgm:spPr/>
    </dgm:pt>
    <dgm:pt modelId="{8FD67397-1D6D-3D46-9DB3-2976DAF47179}" type="pres">
      <dgm:prSet presAssocID="{800CEE9F-680A-CF41-A962-ED8A722FE663}" presName="node" presStyleLbl="node1" presStyleIdx="4" presStyleCnt="6">
        <dgm:presLayoutVars>
          <dgm:bulletEnabled val="1"/>
        </dgm:presLayoutVars>
      </dgm:prSet>
      <dgm:spPr/>
    </dgm:pt>
    <dgm:pt modelId="{C7CCD056-3069-B744-BFCB-F8C0CA55F18A}" type="pres">
      <dgm:prSet presAssocID="{836489CA-5865-024A-AE18-E0C2D5D24EBB}" presName="parTrans" presStyleLbl="bgSibTrans2D1" presStyleIdx="5" presStyleCnt="6"/>
      <dgm:spPr/>
    </dgm:pt>
    <dgm:pt modelId="{DD0AC556-2AEB-E043-A150-9D61BFD17FC7}" type="pres">
      <dgm:prSet presAssocID="{5F376766-FA61-5C46-A670-339303ABCB3F}" presName="node" presStyleLbl="node1" presStyleIdx="5" presStyleCnt="6">
        <dgm:presLayoutVars>
          <dgm:bulletEnabled val="1"/>
        </dgm:presLayoutVars>
      </dgm:prSet>
      <dgm:spPr/>
    </dgm:pt>
  </dgm:ptLst>
  <dgm:cxnLst>
    <dgm:cxn modelId="{94999E09-561B-D84E-B620-0544121759CB}" type="presOf" srcId="{FB0789A0-A812-A14C-A51B-1E7F907C3338}" destId="{C6E853D8-18B8-1347-9F4B-C4F5395FA254}" srcOrd="0" destOrd="0" presId="urn:microsoft.com/office/officeart/2005/8/layout/radial4"/>
    <dgm:cxn modelId="{A60AA70C-7DD2-7241-BE77-2F25AADAC916}" type="presOf" srcId="{E88CCBB0-C1C2-5F48-83F0-E5AE21A57195}" destId="{B623C905-0014-784C-A1F5-F74452618216}" srcOrd="0" destOrd="0" presId="urn:microsoft.com/office/officeart/2005/8/layout/radial4"/>
    <dgm:cxn modelId="{5E503F0D-4EDA-9341-8C5A-8A0BE124D9D7}" srcId="{E88CCBB0-C1C2-5F48-83F0-E5AE21A57195}" destId="{309D0338-BC8B-3742-A168-B6E8F2A1CA36}" srcOrd="0" destOrd="0" parTransId="{9F2D628F-3D2B-7D45-9BA8-3792DDD37F58}" sibTransId="{66485404-50C2-3F4E-AA00-8EA932C01B35}"/>
    <dgm:cxn modelId="{2B4C180E-1CD0-FC4D-A0EA-8DED73418404}" type="presOf" srcId="{836489CA-5865-024A-AE18-E0C2D5D24EBB}" destId="{C7CCD056-3069-B744-BFCB-F8C0CA55F18A}" srcOrd="0" destOrd="0" presId="urn:microsoft.com/office/officeart/2005/8/layout/radial4"/>
    <dgm:cxn modelId="{0ED4890E-84CB-D346-8EC7-7044F90B7E65}" srcId="{35C6B9F5-5A0F-4749-8445-94DE567E09A1}" destId="{E88CCBB0-C1C2-5F48-83F0-E5AE21A57195}" srcOrd="0" destOrd="0" parTransId="{60C8C4D6-F88E-F548-A542-222DED5547A2}" sibTransId="{2B0FCF93-3AA0-BB4F-AB6A-DEB9895E01CA}"/>
    <dgm:cxn modelId="{B3679816-64EB-F24E-A1F9-A278B3D0CEB8}" type="presOf" srcId="{F8F6A5D2-C2F5-194D-8E71-DD5DE2D9B0F9}" destId="{09C61FF6-2AA5-514D-9B0C-F50B7538B25E}" srcOrd="0" destOrd="0" presId="urn:microsoft.com/office/officeart/2005/8/layout/radial4"/>
    <dgm:cxn modelId="{44A9B762-DF06-FF45-B4D4-A50D47E7E0CA}" type="presOf" srcId="{D953C408-5662-0046-8C12-A2DEC939B631}" destId="{90C91528-2B9A-7143-BBC6-DD5D8B7D25B4}" srcOrd="0" destOrd="0" presId="urn:microsoft.com/office/officeart/2005/8/layout/radial4"/>
    <dgm:cxn modelId="{60C5F76B-E394-DB45-8B7D-D33F021A3201}" srcId="{E88CCBB0-C1C2-5F48-83F0-E5AE21A57195}" destId="{F8F6A5D2-C2F5-194D-8E71-DD5DE2D9B0F9}" srcOrd="1" destOrd="0" parTransId="{49CC85EF-C97C-6043-B51B-CD2DE512C483}" sibTransId="{3C9DD433-E703-EC48-A2FB-A4614E290A3A}"/>
    <dgm:cxn modelId="{02A54553-6DCF-1841-AE95-ACCD4E477660}" type="presOf" srcId="{9F2D628F-3D2B-7D45-9BA8-3792DDD37F58}" destId="{966301F0-03C3-4843-B923-24DBA943CA86}" srcOrd="0" destOrd="0" presId="urn:microsoft.com/office/officeart/2005/8/layout/radial4"/>
    <dgm:cxn modelId="{C837C57D-C290-004A-88F6-D5E0D9A2B652}" type="presOf" srcId="{8E9AB44E-FCF7-BA42-92E8-1A1D6EA04532}" destId="{F85F51C0-6F26-CD42-8731-C69E79BB7270}" srcOrd="0" destOrd="0" presId="urn:microsoft.com/office/officeart/2005/8/layout/radial4"/>
    <dgm:cxn modelId="{C69C4D86-7890-DB46-8B12-22136607BDF3}" type="presOf" srcId="{309D0338-BC8B-3742-A168-B6E8F2A1CA36}" destId="{29D3510B-A46D-D24A-86CC-69ECD1574C1E}" srcOrd="0" destOrd="0" presId="urn:microsoft.com/office/officeart/2005/8/layout/radial4"/>
    <dgm:cxn modelId="{32F12787-4F8D-FF45-8BAF-90CAA229DF39}" type="presOf" srcId="{49CC85EF-C97C-6043-B51B-CD2DE512C483}" destId="{42FC3B46-EF34-574E-A83E-BB98A5E0773D}" srcOrd="0" destOrd="0" presId="urn:microsoft.com/office/officeart/2005/8/layout/radial4"/>
    <dgm:cxn modelId="{DE843A8C-6965-2840-A404-843A41490D00}" type="presOf" srcId="{35C6B9F5-5A0F-4749-8445-94DE567E09A1}" destId="{E25A9A17-9E77-F141-B3E2-8BBD785B4CD6}" srcOrd="0" destOrd="0" presId="urn:microsoft.com/office/officeart/2005/8/layout/radial4"/>
    <dgm:cxn modelId="{5A1DB3A1-0BDE-E34B-9853-F084E780E1A0}" type="presOf" srcId="{800CEE9F-680A-CF41-A962-ED8A722FE663}" destId="{8FD67397-1D6D-3D46-9DB3-2976DAF47179}" srcOrd="0" destOrd="0" presId="urn:microsoft.com/office/officeart/2005/8/layout/radial4"/>
    <dgm:cxn modelId="{6E7C55CD-4354-604E-9D65-C6CD580F33DB}" type="presOf" srcId="{F5A41136-26C6-1740-AD95-BE2641F075AF}" destId="{258A3E42-D423-F64B-A30F-6F14BB14DE19}" srcOrd="0" destOrd="0" presId="urn:microsoft.com/office/officeart/2005/8/layout/radial4"/>
    <dgm:cxn modelId="{67DFDED3-5EE5-3548-91BA-166EB9C9B93C}" type="presOf" srcId="{5F376766-FA61-5C46-A670-339303ABCB3F}" destId="{DD0AC556-2AEB-E043-A150-9D61BFD17FC7}" srcOrd="0" destOrd="0" presId="urn:microsoft.com/office/officeart/2005/8/layout/radial4"/>
    <dgm:cxn modelId="{6E5545DB-1C87-D642-8E5C-82F8F5EB332A}" type="presOf" srcId="{E2A10C49-F28A-FB48-AE4E-0A03475D3C95}" destId="{34D42CF7-435E-4D4C-AD9A-5A881C4BF308}" srcOrd="0" destOrd="0" presId="urn:microsoft.com/office/officeart/2005/8/layout/radial4"/>
    <dgm:cxn modelId="{83B530E0-690A-5A41-B5D3-0F40DBE40605}" srcId="{E88CCBB0-C1C2-5F48-83F0-E5AE21A57195}" destId="{5F376766-FA61-5C46-A670-339303ABCB3F}" srcOrd="5" destOrd="0" parTransId="{836489CA-5865-024A-AE18-E0C2D5D24EBB}" sibTransId="{A0DDE884-7E14-B647-834B-E21DB5D7387C}"/>
    <dgm:cxn modelId="{4AE613E1-16DF-274A-A910-B9DEF5D7895D}" srcId="{E88CCBB0-C1C2-5F48-83F0-E5AE21A57195}" destId="{800CEE9F-680A-CF41-A962-ED8A722FE663}" srcOrd="4" destOrd="0" parTransId="{E2A10C49-F28A-FB48-AE4E-0A03475D3C95}" sibTransId="{FA7986A9-F728-6249-9A72-1FF8A54238CD}"/>
    <dgm:cxn modelId="{580A11ED-A6AD-3C40-9215-5D47C1C201B8}" srcId="{E88CCBB0-C1C2-5F48-83F0-E5AE21A57195}" destId="{D953C408-5662-0046-8C12-A2DEC939B631}" srcOrd="3" destOrd="0" parTransId="{F5A41136-26C6-1740-AD95-BE2641F075AF}" sibTransId="{55C35DF3-1D4F-4645-8095-6B534A56C517}"/>
    <dgm:cxn modelId="{908D49FE-2D27-D74D-9002-05C698D8B230}" srcId="{E88CCBB0-C1C2-5F48-83F0-E5AE21A57195}" destId="{8E9AB44E-FCF7-BA42-92E8-1A1D6EA04532}" srcOrd="2" destOrd="0" parTransId="{FB0789A0-A812-A14C-A51B-1E7F907C3338}" sibTransId="{87888356-DB0D-A349-A988-0D5778CD3F46}"/>
    <dgm:cxn modelId="{E3EE102C-D3A9-EA42-A11F-544B717BFC9D}" type="presParOf" srcId="{E25A9A17-9E77-F141-B3E2-8BBD785B4CD6}" destId="{B623C905-0014-784C-A1F5-F74452618216}" srcOrd="0" destOrd="0" presId="urn:microsoft.com/office/officeart/2005/8/layout/radial4"/>
    <dgm:cxn modelId="{694E48F8-144E-3646-9CFA-1DC564416DDA}" type="presParOf" srcId="{E25A9A17-9E77-F141-B3E2-8BBD785B4CD6}" destId="{966301F0-03C3-4843-B923-24DBA943CA86}" srcOrd="1" destOrd="0" presId="urn:microsoft.com/office/officeart/2005/8/layout/radial4"/>
    <dgm:cxn modelId="{86CF4981-181C-474E-953C-E5E64387D219}" type="presParOf" srcId="{E25A9A17-9E77-F141-B3E2-8BBD785B4CD6}" destId="{29D3510B-A46D-D24A-86CC-69ECD1574C1E}" srcOrd="2" destOrd="0" presId="urn:microsoft.com/office/officeart/2005/8/layout/radial4"/>
    <dgm:cxn modelId="{C383EE7C-0126-5A4F-8B0F-8E941CAC3236}" type="presParOf" srcId="{E25A9A17-9E77-F141-B3E2-8BBD785B4CD6}" destId="{42FC3B46-EF34-574E-A83E-BB98A5E0773D}" srcOrd="3" destOrd="0" presId="urn:microsoft.com/office/officeart/2005/8/layout/radial4"/>
    <dgm:cxn modelId="{25BB0FA4-A881-7149-BC3E-7BC9736B864C}" type="presParOf" srcId="{E25A9A17-9E77-F141-B3E2-8BBD785B4CD6}" destId="{09C61FF6-2AA5-514D-9B0C-F50B7538B25E}" srcOrd="4" destOrd="0" presId="urn:microsoft.com/office/officeart/2005/8/layout/radial4"/>
    <dgm:cxn modelId="{1E74A29A-0969-9941-BCBD-5E0FE78D7768}" type="presParOf" srcId="{E25A9A17-9E77-F141-B3E2-8BBD785B4CD6}" destId="{C6E853D8-18B8-1347-9F4B-C4F5395FA254}" srcOrd="5" destOrd="0" presId="urn:microsoft.com/office/officeart/2005/8/layout/radial4"/>
    <dgm:cxn modelId="{ED6FBFC3-C558-404E-9E9F-0811E408D253}" type="presParOf" srcId="{E25A9A17-9E77-F141-B3E2-8BBD785B4CD6}" destId="{F85F51C0-6F26-CD42-8731-C69E79BB7270}" srcOrd="6" destOrd="0" presId="urn:microsoft.com/office/officeart/2005/8/layout/radial4"/>
    <dgm:cxn modelId="{CA4CCCF7-AC2D-B241-82B2-08BD1DCCFD8F}" type="presParOf" srcId="{E25A9A17-9E77-F141-B3E2-8BBD785B4CD6}" destId="{258A3E42-D423-F64B-A30F-6F14BB14DE19}" srcOrd="7" destOrd="0" presId="urn:microsoft.com/office/officeart/2005/8/layout/radial4"/>
    <dgm:cxn modelId="{FC3E0C1D-888B-A94D-86C6-B2FFA4E232B6}" type="presParOf" srcId="{E25A9A17-9E77-F141-B3E2-8BBD785B4CD6}" destId="{90C91528-2B9A-7143-BBC6-DD5D8B7D25B4}" srcOrd="8" destOrd="0" presId="urn:microsoft.com/office/officeart/2005/8/layout/radial4"/>
    <dgm:cxn modelId="{582692AC-1A24-8E41-BF1A-ED2C9D7E9450}" type="presParOf" srcId="{E25A9A17-9E77-F141-B3E2-8BBD785B4CD6}" destId="{34D42CF7-435E-4D4C-AD9A-5A881C4BF308}" srcOrd="9" destOrd="0" presId="urn:microsoft.com/office/officeart/2005/8/layout/radial4"/>
    <dgm:cxn modelId="{DCDA894E-A1F8-2446-BDEA-2ECA3FAB2ECA}" type="presParOf" srcId="{E25A9A17-9E77-F141-B3E2-8BBD785B4CD6}" destId="{8FD67397-1D6D-3D46-9DB3-2976DAF47179}" srcOrd="10" destOrd="0" presId="urn:microsoft.com/office/officeart/2005/8/layout/radial4"/>
    <dgm:cxn modelId="{39E03166-7398-6D44-A3F0-FBF4BCC1D070}" type="presParOf" srcId="{E25A9A17-9E77-F141-B3E2-8BBD785B4CD6}" destId="{C7CCD056-3069-B744-BFCB-F8C0CA55F18A}" srcOrd="11" destOrd="0" presId="urn:microsoft.com/office/officeart/2005/8/layout/radial4"/>
    <dgm:cxn modelId="{8286DB04-D441-0E43-ABF2-A9163548DDCD}" type="presParOf" srcId="{E25A9A17-9E77-F141-B3E2-8BBD785B4CD6}" destId="{DD0AC556-2AEB-E043-A150-9D61BFD17FC7}" srcOrd="12"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23C905-0014-784C-A1F5-F74452618216}">
      <dsp:nvSpPr>
        <dsp:cNvPr id="0" name=""/>
        <dsp:cNvSpPr/>
      </dsp:nvSpPr>
      <dsp:spPr>
        <a:xfrm>
          <a:off x="3012483" y="2700714"/>
          <a:ext cx="2204632" cy="2204632"/>
        </a:xfrm>
        <a:prstGeom prst="ellipse">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b="1" kern="1200" dirty="0" err="1">
              <a:effectLst>
                <a:reflection blurRad="6350" stA="55000" endA="300" endPos="45500" dir="5400000" sy="-100000" algn="bl" rotWithShape="0"/>
              </a:effectLst>
              <a:latin typeface="Cambria" panose="02040503050406030204" pitchFamily="18" charset="0"/>
              <a:cs typeface="Arial" panose="020B0604020202020204" pitchFamily="34" charset="0"/>
            </a:rPr>
            <a:t>Pihak</a:t>
          </a:r>
          <a:r>
            <a:rPr lang="en-US" sz="2000" b="1" kern="1200" dirty="0">
              <a:effectLst>
                <a:reflection blurRad="6350" stA="55000" endA="300" endPos="45500" dir="5400000" sy="-100000" algn="bl" rotWithShape="0"/>
              </a:effectLst>
              <a:latin typeface="Cambria" panose="02040503050406030204" pitchFamily="18" charset="0"/>
              <a:cs typeface="Arial" panose="020B0604020202020204" pitchFamily="34" charset="0"/>
            </a:rPr>
            <a:t> </a:t>
          </a:r>
          <a:r>
            <a:rPr lang="en-US" sz="2000" b="1" kern="1200" dirty="0" err="1">
              <a:effectLst>
                <a:reflection blurRad="6350" stA="55000" endA="300" endPos="45500" dir="5400000" sy="-100000" algn="bl" rotWithShape="0"/>
              </a:effectLst>
              <a:latin typeface="Cambria" panose="02040503050406030204" pitchFamily="18" charset="0"/>
              <a:cs typeface="Arial" panose="020B0604020202020204" pitchFamily="34" charset="0"/>
            </a:rPr>
            <a:t>Ketiga</a:t>
          </a:r>
          <a:endParaRPr lang="id-ID" sz="2000" kern="1200" dirty="0">
            <a:latin typeface="Cambria" panose="02040503050406030204" pitchFamily="18" charset="0"/>
          </a:endParaRPr>
        </a:p>
      </dsp:txBody>
      <dsp:txXfrm>
        <a:off x="3335344" y="3023575"/>
        <a:ext cx="1558910" cy="1558910"/>
      </dsp:txXfrm>
    </dsp:sp>
    <dsp:sp modelId="{966301F0-03C3-4843-B923-24DBA943CA86}">
      <dsp:nvSpPr>
        <dsp:cNvPr id="0" name=""/>
        <dsp:cNvSpPr/>
      </dsp:nvSpPr>
      <dsp:spPr>
        <a:xfrm rot="10800000">
          <a:off x="772452" y="3488870"/>
          <a:ext cx="2116829" cy="628320"/>
        </a:xfrm>
        <a:prstGeom prst="leftArrow">
          <a:avLst>
            <a:gd name="adj1" fmla="val 60000"/>
            <a:gd name="adj2" fmla="val 50000"/>
          </a:avLst>
        </a:prstGeom>
        <a:solidFill>
          <a:schemeClr val="accent4">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29D3510B-A46D-D24A-86CC-69ECD1574C1E}">
      <dsp:nvSpPr>
        <dsp:cNvPr id="0" name=""/>
        <dsp:cNvSpPr/>
      </dsp:nvSpPr>
      <dsp:spPr>
        <a:xfrm>
          <a:off x="831" y="3185733"/>
          <a:ext cx="1543242" cy="123459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4765" tIns="24765" rIns="24765" bIns="24765" numCol="1" spcCol="1270" anchor="ctr" anchorCtr="0">
          <a:noAutofit/>
        </a:bodyPr>
        <a:lstStyle/>
        <a:p>
          <a:pPr marL="0" lvl="0" indent="0" algn="ctr" defTabSz="577850">
            <a:lnSpc>
              <a:spcPct val="90000"/>
            </a:lnSpc>
            <a:spcBef>
              <a:spcPct val="0"/>
            </a:spcBef>
            <a:spcAft>
              <a:spcPct val="35000"/>
            </a:spcAft>
            <a:buNone/>
          </a:pPr>
          <a:r>
            <a:rPr lang="en-US" sz="1300" kern="1200" dirty="0" err="1">
              <a:latin typeface="Cambria" panose="02040503050406030204" pitchFamily="18" charset="0"/>
            </a:rPr>
            <a:t>Kreditur</a:t>
          </a:r>
          <a:r>
            <a:rPr lang="en-US" sz="1300" kern="1200" dirty="0">
              <a:latin typeface="Cambria" panose="02040503050406030204" pitchFamily="18" charset="0"/>
            </a:rPr>
            <a:t> : </a:t>
          </a:r>
          <a:r>
            <a:rPr lang="en-US" sz="1300" kern="1200" dirty="0" err="1">
              <a:latin typeface="Cambria" panose="02040503050406030204" pitchFamily="18" charset="0"/>
            </a:rPr>
            <a:t>Selain</a:t>
          </a:r>
          <a:r>
            <a:rPr lang="en-US" sz="1300" kern="1200" dirty="0">
              <a:latin typeface="Cambria" panose="02040503050406030204" pitchFamily="18" charset="0"/>
            </a:rPr>
            <a:t> </a:t>
          </a:r>
          <a:r>
            <a:rPr lang="en-US" sz="1300" kern="1200" dirty="0" err="1">
              <a:latin typeface="Cambria" panose="02040503050406030204" pitchFamily="18" charset="0"/>
            </a:rPr>
            <a:t>pemilik</a:t>
          </a:r>
          <a:r>
            <a:rPr lang="en-US" sz="1300" kern="1200" dirty="0">
              <a:latin typeface="Cambria" panose="02040503050406030204" pitchFamily="18" charset="0"/>
            </a:rPr>
            <a:t> </a:t>
          </a:r>
          <a:r>
            <a:rPr lang="en-US" sz="1300" kern="1200" dirty="0" err="1">
              <a:latin typeface="Cambria" panose="02040503050406030204" pitchFamily="18" charset="0"/>
            </a:rPr>
            <a:t>piutang</a:t>
          </a:r>
          <a:r>
            <a:rPr lang="en-US" sz="1300" kern="1200" dirty="0">
              <a:latin typeface="Cambria" panose="02040503050406030204" pitchFamily="18" charset="0"/>
            </a:rPr>
            <a:t>, juga </a:t>
          </a:r>
          <a:r>
            <a:rPr lang="en-US" sz="1300" kern="1200" dirty="0" err="1">
              <a:latin typeface="Cambria" panose="02040503050406030204" pitchFamily="18" charset="0"/>
            </a:rPr>
            <a:t>bisa</a:t>
          </a:r>
          <a:r>
            <a:rPr lang="en-US" sz="1300" kern="1200" dirty="0">
              <a:latin typeface="Cambria" panose="02040503050406030204" pitchFamily="18" charset="0"/>
            </a:rPr>
            <a:t> </a:t>
          </a:r>
          <a:r>
            <a:rPr lang="en-US" sz="1300" kern="1200" dirty="0" err="1">
              <a:latin typeface="Cambria" panose="02040503050406030204" pitchFamily="18" charset="0"/>
            </a:rPr>
            <a:t>termasuk</a:t>
          </a:r>
          <a:r>
            <a:rPr lang="en-US" sz="1300" kern="1200" dirty="0">
              <a:latin typeface="Cambria" panose="02040503050406030204" pitchFamily="18" charset="0"/>
            </a:rPr>
            <a:t> Lembaga </a:t>
          </a:r>
          <a:r>
            <a:rPr lang="en-US" sz="1300" kern="1200" dirty="0" err="1">
              <a:latin typeface="Cambria" panose="02040503050406030204" pitchFamily="18" charset="0"/>
            </a:rPr>
            <a:t>keuangan</a:t>
          </a:r>
          <a:r>
            <a:rPr lang="en-US" sz="1300" kern="1200" dirty="0">
              <a:latin typeface="Cambria" panose="02040503050406030204" pitchFamily="18" charset="0"/>
            </a:rPr>
            <a:t> </a:t>
          </a:r>
          <a:r>
            <a:rPr lang="en-US" sz="1300" kern="1200" dirty="0" err="1">
              <a:latin typeface="Cambria" panose="02040503050406030204" pitchFamily="18" charset="0"/>
            </a:rPr>
            <a:t>atau</a:t>
          </a:r>
          <a:r>
            <a:rPr lang="en-US" sz="1300" kern="1200" dirty="0">
              <a:latin typeface="Cambria" panose="02040503050406030204" pitchFamily="18" charset="0"/>
            </a:rPr>
            <a:t> </a:t>
          </a:r>
          <a:r>
            <a:rPr lang="en-US" sz="1300" kern="1200" dirty="0" err="1">
              <a:latin typeface="Cambria" panose="02040503050406030204" pitchFamily="18" charset="0"/>
            </a:rPr>
            <a:t>Individu</a:t>
          </a:r>
          <a:r>
            <a:rPr lang="en-US" sz="1300" kern="1200" dirty="0">
              <a:latin typeface="Cambria" panose="02040503050406030204" pitchFamily="18" charset="0"/>
            </a:rPr>
            <a:t>  </a:t>
          </a:r>
          <a:endParaRPr lang="id-ID" sz="1300" kern="1200" dirty="0">
            <a:latin typeface="Cambria" panose="02040503050406030204" pitchFamily="18" charset="0"/>
          </a:endParaRPr>
        </a:p>
      </dsp:txBody>
      <dsp:txXfrm>
        <a:off x="36991" y="3221893"/>
        <a:ext cx="1470922" cy="1162274"/>
      </dsp:txXfrm>
    </dsp:sp>
    <dsp:sp modelId="{42FC3B46-EF34-574E-A83E-BB98A5E0773D}">
      <dsp:nvSpPr>
        <dsp:cNvPr id="0" name=""/>
        <dsp:cNvSpPr/>
      </dsp:nvSpPr>
      <dsp:spPr>
        <a:xfrm rot="12960000">
          <a:off x="1208645" y="2146408"/>
          <a:ext cx="2116829" cy="628320"/>
        </a:xfrm>
        <a:prstGeom prst="leftArrow">
          <a:avLst>
            <a:gd name="adj1" fmla="val 60000"/>
            <a:gd name="adj2" fmla="val 50000"/>
          </a:avLst>
        </a:prstGeom>
        <a:solidFill>
          <a:schemeClr val="accent4">
            <a:hueOff val="-892954"/>
            <a:satOff val="5380"/>
            <a:lumOff val="431"/>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09C61FF6-2AA5-514D-9B0C-F50B7538B25E}">
      <dsp:nvSpPr>
        <dsp:cNvPr id="0" name=""/>
        <dsp:cNvSpPr/>
      </dsp:nvSpPr>
      <dsp:spPr>
        <a:xfrm>
          <a:off x="639162" y="1221151"/>
          <a:ext cx="1543242" cy="1234594"/>
        </a:xfrm>
        <a:prstGeom prst="roundRect">
          <a:avLst>
            <a:gd name="adj" fmla="val 10000"/>
          </a:avLst>
        </a:prstGeom>
        <a:solidFill>
          <a:schemeClr val="accent4">
            <a:hueOff val="-892954"/>
            <a:satOff val="5380"/>
            <a:lumOff val="431"/>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4765" tIns="24765" rIns="24765" bIns="24765" numCol="1" spcCol="1270" anchor="ctr" anchorCtr="0">
          <a:noAutofit/>
        </a:bodyPr>
        <a:lstStyle/>
        <a:p>
          <a:pPr marL="0" lvl="0" indent="0" algn="ctr" defTabSz="577850">
            <a:lnSpc>
              <a:spcPct val="90000"/>
            </a:lnSpc>
            <a:spcBef>
              <a:spcPct val="0"/>
            </a:spcBef>
            <a:spcAft>
              <a:spcPct val="35000"/>
            </a:spcAft>
            <a:buNone/>
          </a:pPr>
          <a:r>
            <a:rPr lang="en-US" sz="1300" kern="1200" dirty="0" err="1">
              <a:latin typeface="Cambria" panose="02040503050406030204" pitchFamily="18" charset="0"/>
            </a:rPr>
            <a:t>Debitur</a:t>
          </a:r>
          <a:r>
            <a:rPr lang="en-US" sz="1300" kern="1200" dirty="0">
              <a:latin typeface="Cambria" panose="02040503050406030204" pitchFamily="18" charset="0"/>
            </a:rPr>
            <a:t>: Perusahaan, </a:t>
          </a:r>
          <a:r>
            <a:rPr lang="en-US" sz="1300" kern="1200" dirty="0" err="1">
              <a:latin typeface="Cambria" panose="02040503050406030204" pitchFamily="18" charset="0"/>
            </a:rPr>
            <a:t>Individu</a:t>
          </a:r>
          <a:r>
            <a:rPr lang="en-US" sz="1300" kern="1200" dirty="0">
              <a:latin typeface="Cambria" panose="02040503050406030204" pitchFamily="18" charset="0"/>
            </a:rPr>
            <a:t>, </a:t>
          </a:r>
          <a:r>
            <a:rPr lang="en-US" sz="1300" kern="1200" dirty="0" err="1">
              <a:latin typeface="Cambria" panose="02040503050406030204" pitchFamily="18" charset="0"/>
            </a:rPr>
            <a:t>atau</a:t>
          </a:r>
          <a:r>
            <a:rPr lang="en-US" sz="1300" kern="1200" dirty="0">
              <a:latin typeface="Cambria" panose="02040503050406030204" pitchFamily="18" charset="0"/>
            </a:rPr>
            <a:t> </a:t>
          </a:r>
          <a:r>
            <a:rPr lang="en-US" sz="1300" kern="1200" dirty="0" err="1">
              <a:latin typeface="Cambria" panose="02040503050406030204" pitchFamily="18" charset="0"/>
            </a:rPr>
            <a:t>bahkan</a:t>
          </a:r>
          <a:r>
            <a:rPr lang="en-US" sz="1300" kern="1200" dirty="0">
              <a:latin typeface="Cambria" panose="02040503050406030204" pitchFamily="18" charset="0"/>
            </a:rPr>
            <a:t> </a:t>
          </a:r>
          <a:r>
            <a:rPr lang="en-US" sz="1300" kern="1200" dirty="0" err="1">
              <a:latin typeface="Cambria" panose="02040503050406030204" pitchFamily="18" charset="0"/>
            </a:rPr>
            <a:t>pemerintah</a:t>
          </a:r>
          <a:r>
            <a:rPr lang="en-US" sz="1300" kern="1200" dirty="0">
              <a:latin typeface="Cambria" panose="02040503050406030204" pitchFamily="18" charset="0"/>
            </a:rPr>
            <a:t>  </a:t>
          </a:r>
          <a:endParaRPr lang="id-ID" sz="1300" kern="1200" dirty="0">
            <a:latin typeface="Cambria" panose="02040503050406030204" pitchFamily="18" charset="0"/>
          </a:endParaRPr>
        </a:p>
      </dsp:txBody>
      <dsp:txXfrm>
        <a:off x="675322" y="1257311"/>
        <a:ext cx="1470922" cy="1162274"/>
      </dsp:txXfrm>
    </dsp:sp>
    <dsp:sp modelId="{C6E853D8-18B8-1347-9F4B-C4F5395FA254}">
      <dsp:nvSpPr>
        <dsp:cNvPr id="0" name=""/>
        <dsp:cNvSpPr/>
      </dsp:nvSpPr>
      <dsp:spPr>
        <a:xfrm rot="15120000">
          <a:off x="2350611" y="1316721"/>
          <a:ext cx="2116829" cy="628320"/>
        </a:xfrm>
        <a:prstGeom prst="leftArrow">
          <a:avLst>
            <a:gd name="adj1" fmla="val 60000"/>
            <a:gd name="adj2" fmla="val 50000"/>
          </a:avLst>
        </a:prstGeom>
        <a:solidFill>
          <a:schemeClr val="accent4">
            <a:hueOff val="-1785908"/>
            <a:satOff val="10760"/>
            <a:lumOff val="862"/>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F85F51C0-6F26-CD42-8731-C69E79BB7270}">
      <dsp:nvSpPr>
        <dsp:cNvPr id="0" name=""/>
        <dsp:cNvSpPr/>
      </dsp:nvSpPr>
      <dsp:spPr>
        <a:xfrm>
          <a:off x="2310336" y="6972"/>
          <a:ext cx="1543242" cy="1234594"/>
        </a:xfrm>
        <a:prstGeom prst="roundRect">
          <a:avLst>
            <a:gd name="adj" fmla="val 10000"/>
          </a:avLst>
        </a:prstGeom>
        <a:solidFill>
          <a:schemeClr val="accent4">
            <a:hueOff val="-1785908"/>
            <a:satOff val="10760"/>
            <a:lumOff val="862"/>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4765" tIns="24765" rIns="24765" bIns="24765" numCol="1" spcCol="1270" anchor="ctr" anchorCtr="0">
          <a:noAutofit/>
        </a:bodyPr>
        <a:lstStyle/>
        <a:p>
          <a:pPr marL="0" lvl="0" indent="0" algn="ctr" defTabSz="577850">
            <a:lnSpc>
              <a:spcPct val="90000"/>
            </a:lnSpc>
            <a:spcBef>
              <a:spcPct val="0"/>
            </a:spcBef>
            <a:spcAft>
              <a:spcPct val="35000"/>
            </a:spcAft>
            <a:buNone/>
          </a:pPr>
          <a:r>
            <a:rPr lang="en-US" sz="1300" kern="1200" dirty="0" err="1">
              <a:latin typeface="Cambria" panose="02040503050406030204" pitchFamily="18" charset="0"/>
            </a:rPr>
            <a:t>Akuntan</a:t>
          </a:r>
          <a:r>
            <a:rPr lang="en-US" sz="1300" kern="1200" dirty="0">
              <a:latin typeface="Cambria" panose="02040503050406030204" pitchFamily="18" charset="0"/>
            </a:rPr>
            <a:t> Publik </a:t>
          </a:r>
          <a:endParaRPr lang="id-ID" sz="1300" kern="1200" dirty="0">
            <a:latin typeface="Cambria" panose="02040503050406030204" pitchFamily="18" charset="0"/>
          </a:endParaRPr>
        </a:p>
      </dsp:txBody>
      <dsp:txXfrm>
        <a:off x="2346496" y="43132"/>
        <a:ext cx="1470922" cy="1162274"/>
      </dsp:txXfrm>
    </dsp:sp>
    <dsp:sp modelId="{258A3E42-D423-F64B-A30F-6F14BB14DE19}">
      <dsp:nvSpPr>
        <dsp:cNvPr id="0" name=""/>
        <dsp:cNvSpPr/>
      </dsp:nvSpPr>
      <dsp:spPr>
        <a:xfrm rot="17280000">
          <a:off x="3762159" y="1316721"/>
          <a:ext cx="2116829" cy="628320"/>
        </a:xfrm>
        <a:prstGeom prst="leftArrow">
          <a:avLst>
            <a:gd name="adj1" fmla="val 60000"/>
            <a:gd name="adj2" fmla="val 50000"/>
          </a:avLst>
        </a:prstGeom>
        <a:solidFill>
          <a:schemeClr val="accent4">
            <a:hueOff val="-2678862"/>
            <a:satOff val="16139"/>
            <a:lumOff val="1294"/>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90C91528-2B9A-7143-BBC6-DD5D8B7D25B4}">
      <dsp:nvSpPr>
        <dsp:cNvPr id="0" name=""/>
        <dsp:cNvSpPr/>
      </dsp:nvSpPr>
      <dsp:spPr>
        <a:xfrm>
          <a:off x="4376020" y="6972"/>
          <a:ext cx="1543242" cy="1234594"/>
        </a:xfrm>
        <a:prstGeom prst="roundRect">
          <a:avLst>
            <a:gd name="adj" fmla="val 10000"/>
          </a:avLst>
        </a:prstGeom>
        <a:solidFill>
          <a:schemeClr val="accent4">
            <a:hueOff val="-2678862"/>
            <a:satOff val="16139"/>
            <a:lumOff val="1294"/>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4765" tIns="24765" rIns="24765" bIns="24765"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Cambria" panose="02040503050406030204" pitchFamily="18" charset="0"/>
            </a:rPr>
            <a:t>Auditor </a:t>
          </a:r>
          <a:r>
            <a:rPr lang="en-US" sz="1300" kern="1200" dirty="0" err="1">
              <a:latin typeface="Cambria" panose="02040503050406030204" pitchFamily="18" charset="0"/>
            </a:rPr>
            <a:t>Intermal</a:t>
          </a:r>
          <a:r>
            <a:rPr lang="en-US" sz="1300" kern="1200" dirty="0">
              <a:latin typeface="Cambria" panose="02040503050406030204" pitchFamily="18" charset="0"/>
            </a:rPr>
            <a:t> </a:t>
          </a:r>
          <a:endParaRPr lang="id-ID" sz="1300" kern="1200" dirty="0">
            <a:latin typeface="Cambria" panose="02040503050406030204" pitchFamily="18" charset="0"/>
          </a:endParaRPr>
        </a:p>
      </dsp:txBody>
      <dsp:txXfrm>
        <a:off x="4412180" y="43132"/>
        <a:ext cx="1470922" cy="1162274"/>
      </dsp:txXfrm>
    </dsp:sp>
    <dsp:sp modelId="{34D42CF7-435E-4D4C-AD9A-5A881C4BF308}">
      <dsp:nvSpPr>
        <dsp:cNvPr id="0" name=""/>
        <dsp:cNvSpPr/>
      </dsp:nvSpPr>
      <dsp:spPr>
        <a:xfrm rot="19440000">
          <a:off x="4904125" y="2146408"/>
          <a:ext cx="2116829" cy="628320"/>
        </a:xfrm>
        <a:prstGeom prst="leftArrow">
          <a:avLst>
            <a:gd name="adj1" fmla="val 60000"/>
            <a:gd name="adj2" fmla="val 50000"/>
          </a:avLst>
        </a:prstGeom>
        <a:solidFill>
          <a:schemeClr val="accent4">
            <a:hueOff val="-3571816"/>
            <a:satOff val="21519"/>
            <a:lumOff val="1725"/>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8FD67397-1D6D-3D46-9DB3-2976DAF47179}">
      <dsp:nvSpPr>
        <dsp:cNvPr id="0" name=""/>
        <dsp:cNvSpPr/>
      </dsp:nvSpPr>
      <dsp:spPr>
        <a:xfrm>
          <a:off x="6047194" y="1221151"/>
          <a:ext cx="1543242" cy="1234594"/>
        </a:xfrm>
        <a:prstGeom prst="roundRect">
          <a:avLst>
            <a:gd name="adj" fmla="val 10000"/>
          </a:avLst>
        </a:prstGeom>
        <a:solidFill>
          <a:schemeClr val="accent4">
            <a:hueOff val="-3571816"/>
            <a:satOff val="21519"/>
            <a:lumOff val="1725"/>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4765" tIns="24765" rIns="24765" bIns="24765"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Cambria" panose="02040503050406030204" pitchFamily="18" charset="0"/>
            </a:rPr>
            <a:t>Mediator</a:t>
          </a:r>
          <a:endParaRPr lang="id-ID" sz="1300" kern="1200" dirty="0">
            <a:latin typeface="Cambria" panose="02040503050406030204" pitchFamily="18" charset="0"/>
          </a:endParaRPr>
        </a:p>
      </dsp:txBody>
      <dsp:txXfrm>
        <a:off x="6083354" y="1257311"/>
        <a:ext cx="1470922" cy="1162274"/>
      </dsp:txXfrm>
    </dsp:sp>
    <dsp:sp modelId="{C7CCD056-3069-B744-BFCB-F8C0CA55F18A}">
      <dsp:nvSpPr>
        <dsp:cNvPr id="0" name=""/>
        <dsp:cNvSpPr/>
      </dsp:nvSpPr>
      <dsp:spPr>
        <a:xfrm>
          <a:off x="5340318" y="3488870"/>
          <a:ext cx="2116829" cy="628320"/>
        </a:xfrm>
        <a:prstGeom prst="leftArrow">
          <a:avLst>
            <a:gd name="adj1" fmla="val 60000"/>
            <a:gd name="adj2" fmla="val 50000"/>
          </a:avLst>
        </a:prstGeom>
        <a:solidFill>
          <a:schemeClr val="accent4">
            <a:hueOff val="-4464770"/>
            <a:satOff val="26899"/>
            <a:lumOff val="2156"/>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DD0AC556-2AEB-E043-A150-9D61BFD17FC7}">
      <dsp:nvSpPr>
        <dsp:cNvPr id="0" name=""/>
        <dsp:cNvSpPr/>
      </dsp:nvSpPr>
      <dsp:spPr>
        <a:xfrm>
          <a:off x="6685525" y="3185733"/>
          <a:ext cx="1543242" cy="1234594"/>
        </a:xfrm>
        <a:prstGeom prst="roundRect">
          <a:avLst>
            <a:gd name="adj" fmla="val 10000"/>
          </a:avLst>
        </a:prstGeom>
        <a:solidFill>
          <a:schemeClr val="accent4">
            <a:hueOff val="-4464770"/>
            <a:satOff val="26899"/>
            <a:lumOff val="2156"/>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4765" tIns="24765" rIns="24765" bIns="24765" numCol="1" spcCol="1270" anchor="ctr" anchorCtr="0">
          <a:noAutofit/>
        </a:bodyPr>
        <a:lstStyle/>
        <a:p>
          <a:pPr marL="0" lvl="0" indent="0" algn="ctr" defTabSz="577850">
            <a:lnSpc>
              <a:spcPct val="90000"/>
            </a:lnSpc>
            <a:spcBef>
              <a:spcPct val="0"/>
            </a:spcBef>
            <a:spcAft>
              <a:spcPct val="35000"/>
            </a:spcAft>
            <a:buNone/>
          </a:pPr>
          <a:r>
            <a:rPr lang="en-US" sz="1300" kern="1200" dirty="0" err="1">
              <a:latin typeface="Cambria" panose="02040503050406030204" pitchFamily="18" charset="0"/>
            </a:rPr>
            <a:t>Pengacara</a:t>
          </a:r>
          <a:endParaRPr lang="id-ID" sz="1300" kern="1200" dirty="0">
            <a:latin typeface="Cambria" panose="02040503050406030204" pitchFamily="18" charset="0"/>
          </a:endParaRPr>
        </a:p>
      </dsp:txBody>
      <dsp:txXfrm>
        <a:off x="6721685" y="3221893"/>
        <a:ext cx="1470922" cy="1162274"/>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877437"/>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PENCOCOKAN PIUTANG DAN ACTIO PAULINA </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14</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5">
            <a:extLst>
              <a:ext uri="{FF2B5EF4-FFF2-40B4-BE49-F238E27FC236}">
                <a16:creationId xmlns:a16="http://schemas.microsoft.com/office/drawing/2014/main" id="{A995291E-E989-F44D-B748-BA6BB0247C7E}"/>
              </a:ext>
            </a:extLst>
          </p:cNvPr>
          <p:cNvSpPr/>
          <p:nvPr>
            <p:custDataLst>
              <p:tags r:id="rId2"/>
            </p:custDataLst>
          </p:nvPr>
        </p:nvSpPr>
        <p:spPr>
          <a:xfrm>
            <a:off x="-36512" y="4471372"/>
            <a:ext cx="9144000" cy="707886"/>
          </a:xfrm>
          <a:prstGeom prst="rect">
            <a:avLst/>
          </a:prstGeom>
          <a:noFill/>
        </p:spPr>
        <p:txBody>
          <a:bodyPr wrap="square" lIns="91440" tIns="45720" rIns="91440" bIns="45720">
            <a:spAutoFit/>
          </a:bodyPr>
          <a:lstStyle/>
          <a:p>
            <a:pPr lvl="1" algn="ctr"/>
            <a:r>
              <a:rPr lang="en-US" sz="40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DEWI NOVIYANTI, S.H., M.H. </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EB6BF076-0EE8-2C4E-B476-5122252047CD}"/>
              </a:ext>
            </a:extLst>
          </p:cNvPr>
          <p:cNvSpPr txBox="1">
            <a:spLocks/>
          </p:cNvSpPr>
          <p:nvPr/>
        </p:nvSpPr>
        <p:spPr>
          <a:xfrm>
            <a:off x="611560" y="1528192"/>
            <a:ext cx="8229600" cy="4781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US" dirty="0">
              <a:solidFill>
                <a:schemeClr val="tx1"/>
              </a:solidFill>
              <a:latin typeface="Cambria" panose="02040503050406030204" pitchFamily="18" charset="0"/>
              <a:cs typeface="Arial" panose="020B0604020202020204" pitchFamily="34" charset="0"/>
            </a:endParaRPr>
          </a:p>
          <a:p>
            <a:endParaRPr lang="en-US" dirty="0">
              <a:solidFill>
                <a:schemeClr val="tx1"/>
              </a:solidFill>
              <a:latin typeface="Cambria" panose="02040503050406030204" pitchFamily="18" charset="0"/>
              <a:cs typeface="Arial" panose="020B0604020202020204" pitchFamily="34" charset="0"/>
            </a:endParaRPr>
          </a:p>
          <a:p>
            <a:endParaRPr lang="en-US" dirty="0">
              <a:solidFill>
                <a:schemeClr val="tx1"/>
              </a:solidFill>
              <a:latin typeface="Cambria" panose="02040503050406030204" pitchFamily="18" charset="0"/>
              <a:cs typeface="Arial" panose="020B0604020202020204" pitchFamily="34" charset="0"/>
            </a:endParaRPr>
          </a:p>
          <a:p>
            <a:r>
              <a:rPr lang="en-US" dirty="0">
                <a:solidFill>
                  <a:schemeClr val="tx1"/>
                </a:solidFill>
                <a:latin typeface="Cambria" panose="02040503050406030204" pitchFamily="18" charset="0"/>
                <a:cs typeface="Arial" panose="020B0604020202020204" pitchFamily="34" charset="0"/>
              </a:rPr>
              <a:t>THANK YOU</a:t>
            </a:r>
          </a:p>
        </p:txBody>
      </p:sp>
    </p:spTree>
    <p:extLst>
      <p:ext uri="{BB962C8B-B14F-4D97-AF65-F5344CB8AC3E}">
        <p14:creationId xmlns:p14="http://schemas.microsoft.com/office/powerpoint/2010/main" val="4287081742"/>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Definisi</a:t>
            </a:r>
            <a:r>
              <a:rPr lang="en-US" sz="3600" b="1" dirty="0">
                <a:latin typeface="Arial" panose="020B0604020202020204" pitchFamily="34" charset="0"/>
                <a:ea typeface="+mj-ea"/>
                <a:cs typeface="Arial" panose="020B0604020202020204" pitchFamily="34" charset="0"/>
              </a:rPr>
              <a:t> </a:t>
            </a:r>
            <a:r>
              <a:rPr lang="en-US" sz="3600" b="1" dirty="0" err="1">
                <a:latin typeface="Arial" panose="020B0604020202020204" pitchFamily="34" charset="0"/>
                <a:ea typeface="+mj-ea"/>
                <a:cs typeface="Arial" panose="020B0604020202020204" pitchFamily="34" charset="0"/>
              </a:rPr>
              <a:t>Piutang</a:t>
            </a:r>
            <a:r>
              <a:rPr lang="en-US" sz="3600" b="1" dirty="0">
                <a:latin typeface="Arial" panose="020B0604020202020204" pitchFamily="34" charset="0"/>
                <a:ea typeface="+mj-ea"/>
                <a:cs typeface="Arial" panose="020B0604020202020204" pitchFamily="34" charset="0"/>
              </a:rPr>
              <a:t> </a:t>
            </a:r>
            <a:r>
              <a:rPr lang="en-US" sz="3600" b="1" dirty="0" err="1">
                <a:latin typeface="Arial" panose="020B0604020202020204" pitchFamily="34" charset="0"/>
                <a:ea typeface="+mj-ea"/>
                <a:cs typeface="Arial" panose="020B0604020202020204" pitchFamily="34" charset="0"/>
              </a:rPr>
              <a:t>Menurut</a:t>
            </a:r>
            <a:r>
              <a:rPr lang="en-US" sz="3600" b="1" dirty="0">
                <a:latin typeface="Arial" panose="020B0604020202020204" pitchFamily="34" charset="0"/>
                <a:ea typeface="+mj-ea"/>
                <a:cs typeface="Arial" panose="020B0604020202020204" pitchFamily="34" charset="0"/>
              </a:rPr>
              <a:t> </a:t>
            </a:r>
            <a:r>
              <a:rPr lang="en-US" sz="3600" b="1" dirty="0" err="1">
                <a:latin typeface="Arial" panose="020B0604020202020204" pitchFamily="34" charset="0"/>
                <a:ea typeface="+mj-ea"/>
                <a:cs typeface="Arial" panose="020B0604020202020204" pitchFamily="34" charset="0"/>
              </a:rPr>
              <a:t>KUHPerdata</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251520" y="1600200"/>
            <a:ext cx="8435280" cy="4853136"/>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ID" sz="2000" b="1" dirty="0" err="1">
                <a:solidFill>
                  <a:schemeClr val="tx1"/>
                </a:solidFill>
              </a:rPr>
              <a:t>Piutang</a:t>
            </a:r>
            <a:r>
              <a:rPr lang="en-ID" sz="2000" dirty="0">
                <a:solidFill>
                  <a:schemeClr val="tx1"/>
                </a:solidFill>
              </a:rPr>
              <a:t> </a:t>
            </a:r>
            <a:r>
              <a:rPr lang="en-ID" sz="2000" dirty="0" err="1">
                <a:solidFill>
                  <a:schemeClr val="tx1"/>
                </a:solidFill>
              </a:rPr>
              <a:t>dalam</a:t>
            </a:r>
            <a:r>
              <a:rPr lang="en-ID" sz="2000" dirty="0">
                <a:solidFill>
                  <a:schemeClr val="tx1"/>
                </a:solidFill>
              </a:rPr>
              <a:t> </a:t>
            </a:r>
            <a:r>
              <a:rPr lang="en-ID" sz="2000" dirty="0" err="1">
                <a:solidFill>
                  <a:schemeClr val="tx1"/>
                </a:solidFill>
              </a:rPr>
              <a:t>konteks</a:t>
            </a:r>
            <a:r>
              <a:rPr lang="en-ID" sz="2000" dirty="0">
                <a:solidFill>
                  <a:schemeClr val="tx1"/>
                </a:solidFill>
              </a:rPr>
              <a:t> KUH </a:t>
            </a:r>
            <a:r>
              <a:rPr lang="en-ID" sz="2000" dirty="0" err="1">
                <a:solidFill>
                  <a:schemeClr val="tx1"/>
                </a:solidFill>
              </a:rPr>
              <a:t>Perdata</a:t>
            </a:r>
            <a:r>
              <a:rPr lang="en-ID" sz="2000" dirty="0">
                <a:solidFill>
                  <a:schemeClr val="tx1"/>
                </a:solidFill>
              </a:rPr>
              <a:t> </a:t>
            </a:r>
            <a:r>
              <a:rPr lang="en-ID" sz="2000" dirty="0" err="1">
                <a:solidFill>
                  <a:schemeClr val="tx1"/>
                </a:solidFill>
              </a:rPr>
              <a:t>adalah</a:t>
            </a:r>
            <a:r>
              <a:rPr lang="en-ID" sz="2000" dirty="0">
                <a:solidFill>
                  <a:schemeClr val="tx1"/>
                </a:solidFill>
              </a:rPr>
              <a:t> </a:t>
            </a:r>
            <a:r>
              <a:rPr lang="en-ID" sz="2000" dirty="0" err="1">
                <a:solidFill>
                  <a:schemeClr val="tx1"/>
                </a:solidFill>
              </a:rPr>
              <a:t>hak</a:t>
            </a:r>
            <a:r>
              <a:rPr lang="en-ID" sz="2000" dirty="0">
                <a:solidFill>
                  <a:schemeClr val="tx1"/>
                </a:solidFill>
              </a:rPr>
              <a:t> yang </a:t>
            </a:r>
            <a:r>
              <a:rPr lang="en-ID" sz="2000" dirty="0" err="1">
                <a:solidFill>
                  <a:schemeClr val="tx1"/>
                </a:solidFill>
              </a:rPr>
              <a:t>dimiliki</a:t>
            </a:r>
            <a:r>
              <a:rPr lang="en-ID" sz="2000" dirty="0">
                <a:solidFill>
                  <a:schemeClr val="tx1"/>
                </a:solidFill>
              </a:rPr>
              <a:t> oleh </a:t>
            </a:r>
            <a:r>
              <a:rPr lang="en-ID" sz="2000" dirty="0" err="1">
                <a:solidFill>
                  <a:schemeClr val="tx1"/>
                </a:solidFill>
              </a:rPr>
              <a:t>seseorang</a:t>
            </a:r>
            <a:r>
              <a:rPr lang="en-ID" sz="2000" dirty="0">
                <a:solidFill>
                  <a:schemeClr val="tx1"/>
                </a:solidFill>
              </a:rPr>
              <a:t> (</a:t>
            </a:r>
            <a:r>
              <a:rPr lang="en-ID" sz="2000" dirty="0" err="1">
                <a:solidFill>
                  <a:schemeClr val="tx1"/>
                </a:solidFill>
              </a:rPr>
              <a:t>kreditur</a:t>
            </a:r>
            <a:r>
              <a:rPr lang="en-ID" sz="2000" dirty="0">
                <a:solidFill>
                  <a:schemeClr val="tx1"/>
                </a:solidFill>
              </a:rPr>
              <a:t>) </a:t>
            </a:r>
            <a:r>
              <a:rPr lang="en-ID" sz="2000" dirty="0" err="1">
                <a:solidFill>
                  <a:schemeClr val="tx1"/>
                </a:solidFill>
              </a:rPr>
              <a:t>untuk</a:t>
            </a:r>
            <a:r>
              <a:rPr lang="en-ID" sz="2000" dirty="0">
                <a:solidFill>
                  <a:schemeClr val="tx1"/>
                </a:solidFill>
              </a:rPr>
              <a:t> </a:t>
            </a:r>
            <a:r>
              <a:rPr lang="en-ID" sz="2000" dirty="0" err="1">
                <a:solidFill>
                  <a:schemeClr val="tx1"/>
                </a:solidFill>
              </a:rPr>
              <a:t>meminta</a:t>
            </a:r>
            <a:r>
              <a:rPr lang="en-ID" sz="2000" dirty="0">
                <a:solidFill>
                  <a:schemeClr val="tx1"/>
                </a:solidFill>
              </a:rPr>
              <a:t> </a:t>
            </a:r>
            <a:r>
              <a:rPr lang="en-ID" sz="2000" dirty="0" err="1">
                <a:solidFill>
                  <a:schemeClr val="tx1"/>
                </a:solidFill>
              </a:rPr>
              <a:t>pembayaran</a:t>
            </a:r>
            <a:r>
              <a:rPr lang="en-ID" sz="2000" dirty="0">
                <a:solidFill>
                  <a:schemeClr val="tx1"/>
                </a:solidFill>
              </a:rPr>
              <a:t> </a:t>
            </a:r>
            <a:r>
              <a:rPr lang="en-ID" sz="2000" dirty="0" err="1">
                <a:solidFill>
                  <a:schemeClr val="tx1"/>
                </a:solidFill>
              </a:rPr>
              <a:t>sejumlah</a:t>
            </a:r>
            <a:r>
              <a:rPr lang="en-ID" sz="2000" dirty="0">
                <a:solidFill>
                  <a:schemeClr val="tx1"/>
                </a:solidFill>
              </a:rPr>
              <a:t> uang </a:t>
            </a:r>
            <a:r>
              <a:rPr lang="en-ID" sz="2000" dirty="0" err="1">
                <a:solidFill>
                  <a:schemeClr val="tx1"/>
                </a:solidFill>
              </a:rPr>
              <a:t>atau</a:t>
            </a:r>
            <a:r>
              <a:rPr lang="en-ID" sz="2000" dirty="0">
                <a:solidFill>
                  <a:schemeClr val="tx1"/>
                </a:solidFill>
              </a:rPr>
              <a:t> </a:t>
            </a:r>
            <a:r>
              <a:rPr lang="en-ID" sz="2000" dirty="0" err="1">
                <a:solidFill>
                  <a:schemeClr val="tx1"/>
                </a:solidFill>
              </a:rPr>
              <a:t>penyerahan</a:t>
            </a:r>
            <a:r>
              <a:rPr lang="en-ID" sz="2000" dirty="0">
                <a:solidFill>
                  <a:schemeClr val="tx1"/>
                </a:solidFill>
              </a:rPr>
              <a:t> </a:t>
            </a:r>
            <a:r>
              <a:rPr lang="en-ID" sz="2000" dirty="0" err="1">
                <a:solidFill>
                  <a:schemeClr val="tx1"/>
                </a:solidFill>
              </a:rPr>
              <a:t>barang</a:t>
            </a:r>
            <a:r>
              <a:rPr lang="en-ID" sz="2000" dirty="0">
                <a:solidFill>
                  <a:schemeClr val="tx1"/>
                </a:solidFill>
              </a:rPr>
              <a:t> </a:t>
            </a:r>
            <a:r>
              <a:rPr lang="en-ID" sz="2000" dirty="0" err="1">
                <a:solidFill>
                  <a:schemeClr val="tx1"/>
                </a:solidFill>
              </a:rPr>
              <a:t>tertentu</a:t>
            </a:r>
            <a:r>
              <a:rPr lang="en-ID" sz="2000" dirty="0">
                <a:solidFill>
                  <a:schemeClr val="tx1"/>
                </a:solidFill>
              </a:rPr>
              <a:t> </a:t>
            </a:r>
            <a:r>
              <a:rPr lang="en-ID" sz="2000" dirty="0" err="1">
                <a:solidFill>
                  <a:schemeClr val="tx1"/>
                </a:solidFill>
              </a:rPr>
              <a:t>dari</a:t>
            </a:r>
            <a:r>
              <a:rPr lang="en-ID" sz="2000" dirty="0">
                <a:solidFill>
                  <a:schemeClr val="tx1"/>
                </a:solidFill>
              </a:rPr>
              <a:t> orang lain (</a:t>
            </a:r>
            <a:r>
              <a:rPr lang="en-ID" sz="2000" dirty="0" err="1">
                <a:solidFill>
                  <a:schemeClr val="tx1"/>
                </a:solidFill>
              </a:rPr>
              <a:t>debitur</a:t>
            </a:r>
            <a:r>
              <a:rPr lang="en-ID" sz="2000" dirty="0">
                <a:solidFill>
                  <a:schemeClr val="tx1"/>
                </a:solidFill>
              </a:rPr>
              <a:t>) </a:t>
            </a:r>
            <a:r>
              <a:rPr lang="en-ID" sz="2000" dirty="0" err="1">
                <a:solidFill>
                  <a:schemeClr val="tx1"/>
                </a:solidFill>
              </a:rPr>
              <a:t>berdasarkan</a:t>
            </a:r>
            <a:r>
              <a:rPr lang="en-ID" sz="2000" dirty="0">
                <a:solidFill>
                  <a:schemeClr val="tx1"/>
                </a:solidFill>
              </a:rPr>
              <a:t> </a:t>
            </a:r>
            <a:r>
              <a:rPr lang="en-ID" sz="2000" dirty="0" err="1">
                <a:solidFill>
                  <a:schemeClr val="tx1"/>
                </a:solidFill>
              </a:rPr>
              <a:t>perjanjian</a:t>
            </a:r>
            <a:r>
              <a:rPr lang="en-ID" sz="2000" dirty="0">
                <a:solidFill>
                  <a:schemeClr val="tx1"/>
                </a:solidFill>
              </a:rPr>
              <a:t> </a:t>
            </a:r>
            <a:r>
              <a:rPr lang="en-ID" sz="2000" dirty="0" err="1">
                <a:solidFill>
                  <a:schemeClr val="tx1"/>
                </a:solidFill>
              </a:rPr>
              <a:t>atau</a:t>
            </a:r>
            <a:r>
              <a:rPr lang="en-ID" sz="2000" dirty="0">
                <a:solidFill>
                  <a:schemeClr val="tx1"/>
                </a:solidFill>
              </a:rPr>
              <a:t> </a:t>
            </a:r>
            <a:r>
              <a:rPr lang="en-ID" sz="2000" dirty="0" err="1">
                <a:solidFill>
                  <a:schemeClr val="tx1"/>
                </a:solidFill>
              </a:rPr>
              <a:t>undang-undang</a:t>
            </a:r>
            <a:r>
              <a:rPr lang="en-ID" sz="2000" dirty="0">
                <a:solidFill>
                  <a:schemeClr val="tx1"/>
                </a:solidFill>
              </a:rPr>
              <a:t>. Hak </a:t>
            </a:r>
            <a:r>
              <a:rPr lang="en-ID" sz="2000" dirty="0" err="1">
                <a:solidFill>
                  <a:schemeClr val="tx1"/>
                </a:solidFill>
              </a:rPr>
              <a:t>ini</a:t>
            </a:r>
            <a:r>
              <a:rPr lang="en-ID" sz="2000" dirty="0">
                <a:solidFill>
                  <a:schemeClr val="tx1"/>
                </a:solidFill>
              </a:rPr>
              <a:t> </a:t>
            </a:r>
            <a:r>
              <a:rPr lang="en-ID" sz="2000" dirty="0" err="1">
                <a:solidFill>
                  <a:schemeClr val="tx1"/>
                </a:solidFill>
              </a:rPr>
              <a:t>timbul</a:t>
            </a:r>
            <a:r>
              <a:rPr lang="en-ID" sz="2000" dirty="0">
                <a:solidFill>
                  <a:schemeClr val="tx1"/>
                </a:solidFill>
              </a:rPr>
              <a:t> </a:t>
            </a:r>
            <a:r>
              <a:rPr lang="en-ID" sz="2000" dirty="0" err="1">
                <a:solidFill>
                  <a:schemeClr val="tx1"/>
                </a:solidFill>
              </a:rPr>
              <a:t>dari</a:t>
            </a:r>
            <a:r>
              <a:rPr lang="en-ID" sz="2000" dirty="0">
                <a:solidFill>
                  <a:schemeClr val="tx1"/>
                </a:solidFill>
              </a:rPr>
              <a:t> </a:t>
            </a:r>
            <a:r>
              <a:rPr lang="en-ID" sz="2000" dirty="0" err="1">
                <a:solidFill>
                  <a:schemeClr val="tx1"/>
                </a:solidFill>
              </a:rPr>
              <a:t>suatu</a:t>
            </a:r>
            <a:r>
              <a:rPr lang="en-ID" sz="2000" dirty="0">
                <a:solidFill>
                  <a:schemeClr val="tx1"/>
                </a:solidFill>
              </a:rPr>
              <a:t> </a:t>
            </a:r>
            <a:r>
              <a:rPr lang="en-ID" sz="2000" dirty="0" err="1">
                <a:solidFill>
                  <a:schemeClr val="tx1"/>
                </a:solidFill>
              </a:rPr>
              <a:t>perikatan</a:t>
            </a:r>
            <a:r>
              <a:rPr lang="en-ID" sz="2000" dirty="0">
                <a:solidFill>
                  <a:schemeClr val="tx1"/>
                </a:solidFill>
              </a:rPr>
              <a:t>, </a:t>
            </a:r>
            <a:r>
              <a:rPr lang="en-ID" sz="2000" dirty="0" err="1">
                <a:solidFill>
                  <a:schemeClr val="tx1"/>
                </a:solidFill>
              </a:rPr>
              <a:t>baik</a:t>
            </a:r>
            <a:r>
              <a:rPr lang="en-ID" sz="2000" dirty="0">
                <a:solidFill>
                  <a:schemeClr val="tx1"/>
                </a:solidFill>
              </a:rPr>
              <a:t> </a:t>
            </a:r>
            <a:r>
              <a:rPr lang="en-ID" sz="2000" dirty="0" err="1">
                <a:solidFill>
                  <a:schemeClr val="tx1"/>
                </a:solidFill>
              </a:rPr>
              <a:t>itu</a:t>
            </a:r>
            <a:r>
              <a:rPr lang="en-ID" sz="2000" dirty="0">
                <a:solidFill>
                  <a:schemeClr val="tx1"/>
                </a:solidFill>
              </a:rPr>
              <a:t> </a:t>
            </a:r>
            <a:r>
              <a:rPr lang="en-ID" sz="2000" dirty="0" err="1">
                <a:solidFill>
                  <a:schemeClr val="tx1"/>
                </a:solidFill>
              </a:rPr>
              <a:t>perikatan</a:t>
            </a:r>
            <a:r>
              <a:rPr lang="en-ID" sz="2000" dirty="0">
                <a:solidFill>
                  <a:schemeClr val="tx1"/>
                </a:solidFill>
              </a:rPr>
              <a:t> </a:t>
            </a:r>
            <a:r>
              <a:rPr lang="en-ID" sz="2000" dirty="0" err="1">
                <a:solidFill>
                  <a:schemeClr val="tx1"/>
                </a:solidFill>
              </a:rPr>
              <a:t>berdasarkan</a:t>
            </a:r>
            <a:r>
              <a:rPr lang="en-ID" sz="2000" dirty="0">
                <a:solidFill>
                  <a:schemeClr val="tx1"/>
                </a:solidFill>
              </a:rPr>
              <a:t> </a:t>
            </a:r>
            <a:r>
              <a:rPr lang="en-ID" sz="2000" dirty="0" err="1">
                <a:solidFill>
                  <a:schemeClr val="tx1"/>
                </a:solidFill>
              </a:rPr>
              <a:t>perjanjian</a:t>
            </a:r>
            <a:r>
              <a:rPr lang="en-ID" sz="2000" dirty="0">
                <a:solidFill>
                  <a:schemeClr val="tx1"/>
                </a:solidFill>
              </a:rPr>
              <a:t> (</a:t>
            </a:r>
            <a:r>
              <a:rPr lang="en-ID" sz="2000" dirty="0" err="1">
                <a:solidFill>
                  <a:schemeClr val="tx1"/>
                </a:solidFill>
              </a:rPr>
              <a:t>seperti</a:t>
            </a:r>
            <a:r>
              <a:rPr lang="en-ID" sz="2000" dirty="0">
                <a:solidFill>
                  <a:schemeClr val="tx1"/>
                </a:solidFill>
              </a:rPr>
              <a:t> </a:t>
            </a:r>
            <a:r>
              <a:rPr lang="en-ID" sz="2000" dirty="0" err="1">
                <a:solidFill>
                  <a:schemeClr val="tx1"/>
                </a:solidFill>
              </a:rPr>
              <a:t>perjanjian</a:t>
            </a:r>
            <a:r>
              <a:rPr lang="en-ID" sz="2000" dirty="0">
                <a:solidFill>
                  <a:schemeClr val="tx1"/>
                </a:solidFill>
              </a:rPr>
              <a:t> </a:t>
            </a:r>
            <a:r>
              <a:rPr lang="en-ID" sz="2000" dirty="0" err="1">
                <a:solidFill>
                  <a:schemeClr val="tx1"/>
                </a:solidFill>
              </a:rPr>
              <a:t>jual</a:t>
            </a:r>
            <a:r>
              <a:rPr lang="en-ID" sz="2000" dirty="0">
                <a:solidFill>
                  <a:schemeClr val="tx1"/>
                </a:solidFill>
              </a:rPr>
              <a:t> </a:t>
            </a:r>
            <a:r>
              <a:rPr lang="en-ID" sz="2000" dirty="0" err="1">
                <a:solidFill>
                  <a:schemeClr val="tx1"/>
                </a:solidFill>
              </a:rPr>
              <a:t>beli</a:t>
            </a:r>
            <a:r>
              <a:rPr lang="en-ID" sz="2000" dirty="0">
                <a:solidFill>
                  <a:schemeClr val="tx1"/>
                </a:solidFill>
              </a:rPr>
              <a:t>, </a:t>
            </a:r>
            <a:r>
              <a:rPr lang="en-ID" sz="2000" dirty="0" err="1">
                <a:solidFill>
                  <a:schemeClr val="tx1"/>
                </a:solidFill>
              </a:rPr>
              <a:t>pinjam</a:t>
            </a:r>
            <a:r>
              <a:rPr lang="en-ID" sz="2000" dirty="0">
                <a:solidFill>
                  <a:schemeClr val="tx1"/>
                </a:solidFill>
              </a:rPr>
              <a:t> </a:t>
            </a:r>
            <a:r>
              <a:rPr lang="en-ID" sz="2000" dirty="0" err="1">
                <a:solidFill>
                  <a:schemeClr val="tx1"/>
                </a:solidFill>
              </a:rPr>
              <a:t>meminjam</a:t>
            </a:r>
            <a:r>
              <a:rPr lang="en-ID" sz="2000" dirty="0">
                <a:solidFill>
                  <a:schemeClr val="tx1"/>
                </a:solidFill>
              </a:rPr>
              <a:t>) </a:t>
            </a:r>
            <a:r>
              <a:rPr lang="en-ID" sz="2000" dirty="0" err="1">
                <a:solidFill>
                  <a:schemeClr val="tx1"/>
                </a:solidFill>
              </a:rPr>
              <a:t>maupun</a:t>
            </a:r>
            <a:r>
              <a:rPr lang="en-ID" sz="2000" dirty="0">
                <a:solidFill>
                  <a:schemeClr val="tx1"/>
                </a:solidFill>
              </a:rPr>
              <a:t> </a:t>
            </a:r>
            <a:r>
              <a:rPr lang="en-ID" sz="2000" dirty="0" err="1">
                <a:solidFill>
                  <a:schemeClr val="tx1"/>
                </a:solidFill>
              </a:rPr>
              <a:t>perikatan</a:t>
            </a:r>
            <a:r>
              <a:rPr lang="en-ID" sz="2000" dirty="0">
                <a:solidFill>
                  <a:schemeClr val="tx1"/>
                </a:solidFill>
              </a:rPr>
              <a:t> </a:t>
            </a:r>
            <a:r>
              <a:rPr lang="en-ID" sz="2000" dirty="0" err="1">
                <a:solidFill>
                  <a:schemeClr val="tx1"/>
                </a:solidFill>
              </a:rPr>
              <a:t>berdasarkan</a:t>
            </a:r>
            <a:r>
              <a:rPr lang="en-ID" sz="2000" dirty="0">
                <a:solidFill>
                  <a:schemeClr val="tx1"/>
                </a:solidFill>
              </a:rPr>
              <a:t> </a:t>
            </a:r>
            <a:r>
              <a:rPr lang="en-ID" sz="2000" dirty="0" err="1">
                <a:solidFill>
                  <a:schemeClr val="tx1"/>
                </a:solidFill>
              </a:rPr>
              <a:t>undang-undang</a:t>
            </a:r>
            <a:r>
              <a:rPr lang="en-ID" sz="2000" dirty="0">
                <a:solidFill>
                  <a:schemeClr val="tx1"/>
                </a:solidFill>
              </a:rPr>
              <a:t> (</a:t>
            </a:r>
            <a:r>
              <a:rPr lang="en-ID" sz="2000" dirty="0" err="1">
                <a:solidFill>
                  <a:schemeClr val="tx1"/>
                </a:solidFill>
              </a:rPr>
              <a:t>seperti</a:t>
            </a:r>
            <a:r>
              <a:rPr lang="en-ID" sz="2000" dirty="0">
                <a:solidFill>
                  <a:schemeClr val="tx1"/>
                </a:solidFill>
              </a:rPr>
              <a:t> </a:t>
            </a:r>
            <a:r>
              <a:rPr lang="en-ID" sz="2000" dirty="0" err="1">
                <a:solidFill>
                  <a:schemeClr val="tx1"/>
                </a:solidFill>
              </a:rPr>
              <a:t>perbuatan</a:t>
            </a:r>
            <a:r>
              <a:rPr lang="en-ID" sz="2000" dirty="0">
                <a:solidFill>
                  <a:schemeClr val="tx1"/>
                </a:solidFill>
              </a:rPr>
              <a:t> </a:t>
            </a:r>
            <a:r>
              <a:rPr lang="en-ID" sz="2000" dirty="0" err="1">
                <a:solidFill>
                  <a:schemeClr val="tx1"/>
                </a:solidFill>
              </a:rPr>
              <a:t>melawan</a:t>
            </a:r>
            <a:r>
              <a:rPr lang="en-ID" sz="2000" dirty="0">
                <a:solidFill>
                  <a:schemeClr val="tx1"/>
                </a:solidFill>
              </a:rPr>
              <a:t> </a:t>
            </a:r>
            <a:r>
              <a:rPr lang="en-ID" sz="2000" dirty="0" err="1">
                <a:solidFill>
                  <a:schemeClr val="tx1"/>
                </a:solidFill>
              </a:rPr>
              <a:t>hukum</a:t>
            </a:r>
            <a:r>
              <a:rPr lang="en-ID" sz="2000" dirty="0">
                <a:solidFill>
                  <a:schemeClr val="tx1"/>
                </a:solidFill>
              </a:rPr>
              <a:t>). </a:t>
            </a:r>
          </a:p>
          <a:p>
            <a:pPr algn="just"/>
            <a:endParaRPr lang="en-ID" sz="2000" dirty="0">
              <a:solidFill>
                <a:schemeClr val="tx1"/>
              </a:solidFill>
            </a:endParaRPr>
          </a:p>
          <a:p>
            <a:pPr algn="just"/>
            <a:r>
              <a:rPr lang="en-ID" sz="2000" dirty="0" err="1">
                <a:solidFill>
                  <a:schemeClr val="tx1"/>
                </a:solidFill>
              </a:rPr>
              <a:t>Berdasarkan</a:t>
            </a:r>
            <a:r>
              <a:rPr lang="en-ID" sz="2000" dirty="0">
                <a:solidFill>
                  <a:schemeClr val="tx1"/>
                </a:solidFill>
              </a:rPr>
              <a:t> </a:t>
            </a:r>
            <a:r>
              <a:rPr lang="en-ID" sz="2000" b="1" dirty="0">
                <a:solidFill>
                  <a:schemeClr val="tx1"/>
                </a:solidFill>
              </a:rPr>
              <a:t>Pasal 1233 KUH </a:t>
            </a:r>
            <a:r>
              <a:rPr lang="en-ID" sz="2000" b="1" dirty="0" err="1">
                <a:solidFill>
                  <a:schemeClr val="tx1"/>
                </a:solidFill>
              </a:rPr>
              <a:t>Perdata</a:t>
            </a:r>
            <a:r>
              <a:rPr lang="en-ID" sz="2000" dirty="0">
                <a:solidFill>
                  <a:schemeClr val="tx1"/>
                </a:solidFill>
              </a:rPr>
              <a:t>, </a:t>
            </a:r>
            <a:r>
              <a:rPr lang="en-ID" sz="2000" dirty="0" err="1">
                <a:solidFill>
                  <a:schemeClr val="tx1"/>
                </a:solidFill>
              </a:rPr>
              <a:t>piutang</a:t>
            </a:r>
            <a:r>
              <a:rPr lang="en-ID" sz="2000" dirty="0">
                <a:solidFill>
                  <a:schemeClr val="tx1"/>
                </a:solidFill>
              </a:rPr>
              <a:t> </a:t>
            </a:r>
            <a:r>
              <a:rPr lang="en-ID" sz="2000" dirty="0" err="1">
                <a:solidFill>
                  <a:schemeClr val="tx1"/>
                </a:solidFill>
              </a:rPr>
              <a:t>timbul</a:t>
            </a:r>
            <a:r>
              <a:rPr lang="en-ID" sz="2000" dirty="0">
                <a:solidFill>
                  <a:schemeClr val="tx1"/>
                </a:solidFill>
              </a:rPr>
              <a:t> </a:t>
            </a:r>
            <a:r>
              <a:rPr lang="en-ID" sz="2000" dirty="0" err="1">
                <a:solidFill>
                  <a:schemeClr val="tx1"/>
                </a:solidFill>
              </a:rPr>
              <a:t>dari</a:t>
            </a:r>
            <a:r>
              <a:rPr lang="en-ID" sz="2000" dirty="0">
                <a:solidFill>
                  <a:schemeClr val="tx1"/>
                </a:solidFill>
              </a:rPr>
              <a:t> </a:t>
            </a:r>
            <a:r>
              <a:rPr lang="en-ID" sz="2000" dirty="0" err="1">
                <a:solidFill>
                  <a:schemeClr val="tx1"/>
                </a:solidFill>
              </a:rPr>
              <a:t>perjanjian</a:t>
            </a:r>
            <a:r>
              <a:rPr lang="en-ID" sz="2000" dirty="0">
                <a:solidFill>
                  <a:schemeClr val="tx1"/>
                </a:solidFill>
              </a:rPr>
              <a:t> </a:t>
            </a:r>
            <a:r>
              <a:rPr lang="en-ID" sz="2000" dirty="0" err="1">
                <a:solidFill>
                  <a:schemeClr val="tx1"/>
                </a:solidFill>
              </a:rPr>
              <a:t>atau</a:t>
            </a:r>
            <a:r>
              <a:rPr lang="en-ID" sz="2000" dirty="0">
                <a:solidFill>
                  <a:schemeClr val="tx1"/>
                </a:solidFill>
              </a:rPr>
              <a:t> </a:t>
            </a:r>
            <a:r>
              <a:rPr lang="en-ID" sz="2000" dirty="0" err="1">
                <a:solidFill>
                  <a:schemeClr val="tx1"/>
                </a:solidFill>
              </a:rPr>
              <a:t>undang-undang</a:t>
            </a:r>
            <a:r>
              <a:rPr lang="en-ID" sz="2000" dirty="0">
                <a:solidFill>
                  <a:schemeClr val="tx1"/>
                </a:solidFill>
              </a:rPr>
              <a:t>.</a:t>
            </a:r>
          </a:p>
          <a:p>
            <a:pPr algn="just"/>
            <a:endParaRPr lang="en-ID" sz="20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9C878546-6F83-9727-FA4E-42A002C9E134}"/>
              </a:ext>
            </a:extLst>
          </p:cNvPr>
          <p:cNvSpPr>
            <a:spLocks noGrp="1"/>
          </p:cNvSpPr>
          <p:nvPr>
            <p:ph type="subTitle" idx="1"/>
          </p:nvPr>
        </p:nvSpPr>
        <p:spPr>
          <a:xfrm>
            <a:off x="323528" y="1340768"/>
            <a:ext cx="8280920" cy="4298032"/>
          </a:xfrm>
        </p:spPr>
        <p:txBody>
          <a:bodyPr>
            <a:normAutofit/>
          </a:bodyPr>
          <a:lstStyle/>
          <a:p>
            <a:pPr algn="just"/>
            <a:r>
              <a:rPr lang="id-ID" sz="2800" dirty="0">
                <a:solidFill>
                  <a:schemeClr val="tx1"/>
                </a:solidFill>
                <a:latin typeface="Cambria" panose="02040503050406030204" pitchFamily="18" charset="0"/>
                <a:cs typeface="Arial" panose="020B0604020202020204" pitchFamily="34" charset="0"/>
              </a:rPr>
              <a:t>Konsep Pencocokan Piutang</a:t>
            </a:r>
            <a:r>
              <a:rPr lang="en-US" sz="2800" dirty="0">
                <a:solidFill>
                  <a:schemeClr val="tx1"/>
                </a:solidFill>
                <a:latin typeface="Cambria" panose="02040503050406030204" pitchFamily="18" charset="0"/>
                <a:cs typeface="Arial" panose="020B0604020202020204" pitchFamily="34" charset="0"/>
              </a:rPr>
              <a:t> </a:t>
            </a:r>
            <a:r>
              <a:rPr lang="id-ID" sz="2800" dirty="0">
                <a:solidFill>
                  <a:schemeClr val="tx1"/>
                </a:solidFill>
                <a:latin typeface="Cambria" panose="02040503050406030204" pitchFamily="18" charset="0"/>
                <a:cs typeface="Arial" panose="020B0604020202020204" pitchFamily="34" charset="0"/>
              </a:rPr>
              <a:t>adalah suatu cara pembayaran utang yang dilakukan dengan cara saling menghapuskan dua utang yang sama jenisnya, jatuh temponya sudah tiba, dan kedua belah pihak bertindak sebagai kreditor dan debitur satu sama lain. Dengan kata lain, dua utang yang saling berhubungan dapat saling menghilangkan, sehingga tidak perlu lagi dilakukan pembayaran secara tunai.</a:t>
            </a:r>
          </a:p>
          <a:p>
            <a:endParaRPr lang="en-ID" dirty="0"/>
          </a:p>
        </p:txBody>
      </p:sp>
    </p:spTree>
    <p:extLst>
      <p:ext uri="{BB962C8B-B14F-4D97-AF65-F5344CB8AC3E}">
        <p14:creationId xmlns:p14="http://schemas.microsoft.com/office/powerpoint/2010/main" val="938494565"/>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l"/>
            <a:r>
              <a:rPr lang="en-ID" dirty="0" err="1"/>
              <a:t>Syarat-syarat</a:t>
            </a:r>
            <a:r>
              <a:rPr lang="en-ID" dirty="0"/>
              <a:t> </a:t>
            </a:r>
            <a:r>
              <a:rPr lang="en-ID" dirty="0" err="1"/>
              <a:t>pencocokan</a:t>
            </a:r>
            <a:r>
              <a:rPr lang="en-ID" dirty="0"/>
              <a:t> </a:t>
            </a:r>
            <a:r>
              <a:rPr lang="en-ID" dirty="0" err="1"/>
              <a:t>piutang</a:t>
            </a:r>
            <a:r>
              <a:rPr lang="en-ID" dirty="0"/>
              <a:t>:</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Sama jenisnya: Kedua utang harus memiliki jenis yang sama, misalnya keduanya berupa utang uang.</a:t>
            </a:r>
            <a:endParaRPr lang="en-US" dirty="0">
              <a:solidFill>
                <a:schemeClr val="tx1"/>
              </a:solidFill>
              <a:latin typeface="Cambria" panose="02040503050406030204" pitchFamily="18" charset="0"/>
              <a:cs typeface="Arial" panose="020B0604020202020204" pitchFamily="34" charset="0"/>
            </a:endParaRPr>
          </a:p>
          <a:p>
            <a:pPr marL="457200" indent="-457200" algn="l">
              <a:buFont typeface="Wingdings" pitchFamily="2" charset="2"/>
              <a:buChar char="q"/>
            </a:pPr>
            <a:r>
              <a:rPr lang="en-ID" dirty="0" err="1">
                <a:solidFill>
                  <a:schemeClr val="tx1"/>
                </a:solidFill>
              </a:rPr>
              <a:t>Jatuh</a:t>
            </a:r>
            <a:r>
              <a:rPr lang="en-ID" dirty="0">
                <a:solidFill>
                  <a:schemeClr val="tx1"/>
                </a:solidFill>
              </a:rPr>
              <a:t> </a:t>
            </a:r>
            <a:r>
              <a:rPr lang="en-ID" dirty="0" err="1">
                <a:solidFill>
                  <a:schemeClr val="tx1"/>
                </a:solidFill>
              </a:rPr>
              <a:t>temponya</a:t>
            </a:r>
            <a:r>
              <a:rPr lang="en-ID" dirty="0">
                <a:solidFill>
                  <a:schemeClr val="tx1"/>
                </a:solidFill>
              </a:rPr>
              <a:t> </a:t>
            </a:r>
            <a:r>
              <a:rPr lang="en-ID" dirty="0" err="1">
                <a:solidFill>
                  <a:schemeClr val="tx1"/>
                </a:solidFill>
              </a:rPr>
              <a:t>sudah</a:t>
            </a:r>
            <a:r>
              <a:rPr lang="en-ID" dirty="0">
                <a:solidFill>
                  <a:schemeClr val="tx1"/>
                </a:solidFill>
              </a:rPr>
              <a:t> </a:t>
            </a:r>
            <a:r>
              <a:rPr lang="en-ID" dirty="0" err="1">
                <a:solidFill>
                  <a:schemeClr val="tx1"/>
                </a:solidFill>
              </a:rPr>
              <a:t>tiba</a:t>
            </a:r>
            <a:r>
              <a:rPr lang="en-ID" b="1" dirty="0">
                <a:solidFill>
                  <a:schemeClr val="tx1"/>
                </a:solidFill>
              </a:rPr>
              <a:t>:</a:t>
            </a:r>
            <a:r>
              <a:rPr lang="en-ID" dirty="0">
                <a:solidFill>
                  <a:schemeClr val="tx1"/>
                </a:solidFill>
              </a:rPr>
              <a:t> </a:t>
            </a:r>
            <a:r>
              <a:rPr lang="en-ID" dirty="0" err="1">
                <a:solidFill>
                  <a:schemeClr val="tx1"/>
                </a:solidFill>
              </a:rPr>
              <a:t>Kedua</a:t>
            </a:r>
            <a:r>
              <a:rPr lang="en-ID" dirty="0">
                <a:solidFill>
                  <a:schemeClr val="tx1"/>
                </a:solidFill>
              </a:rPr>
              <a:t> utang </a:t>
            </a:r>
            <a:r>
              <a:rPr lang="en-ID" dirty="0" err="1">
                <a:solidFill>
                  <a:schemeClr val="tx1"/>
                </a:solidFill>
              </a:rPr>
              <a:t>harus</a:t>
            </a:r>
            <a:r>
              <a:rPr lang="en-ID" dirty="0">
                <a:solidFill>
                  <a:schemeClr val="tx1"/>
                </a:solidFill>
              </a:rPr>
              <a:t> </a:t>
            </a:r>
            <a:r>
              <a:rPr lang="en-ID" dirty="0" err="1">
                <a:solidFill>
                  <a:schemeClr val="tx1"/>
                </a:solidFill>
              </a:rPr>
              <a:t>sudah</a:t>
            </a:r>
            <a:r>
              <a:rPr lang="en-ID" dirty="0">
                <a:solidFill>
                  <a:schemeClr val="tx1"/>
                </a:solidFill>
              </a:rPr>
              <a:t> </a:t>
            </a:r>
            <a:r>
              <a:rPr lang="en-ID" dirty="0" err="1">
                <a:solidFill>
                  <a:schemeClr val="tx1"/>
                </a:solidFill>
              </a:rPr>
              <a:t>dapat</a:t>
            </a:r>
            <a:r>
              <a:rPr lang="en-ID" dirty="0">
                <a:solidFill>
                  <a:schemeClr val="tx1"/>
                </a:solidFill>
              </a:rPr>
              <a:t> </a:t>
            </a:r>
            <a:r>
              <a:rPr lang="en-ID" dirty="0" err="1">
                <a:solidFill>
                  <a:schemeClr val="tx1"/>
                </a:solidFill>
              </a:rPr>
              <a:t>ditagih</a:t>
            </a:r>
            <a:r>
              <a:rPr lang="en-ID" dirty="0">
                <a:solidFill>
                  <a:schemeClr val="tx1"/>
                </a:solidFill>
              </a:rPr>
              <a:t>, </a:t>
            </a:r>
            <a:r>
              <a:rPr lang="en-ID" dirty="0" err="1">
                <a:solidFill>
                  <a:schemeClr val="tx1"/>
                </a:solidFill>
              </a:rPr>
              <a:t>artinya</a:t>
            </a:r>
            <a:r>
              <a:rPr lang="en-ID" dirty="0">
                <a:solidFill>
                  <a:schemeClr val="tx1"/>
                </a:solidFill>
              </a:rPr>
              <a:t> </a:t>
            </a:r>
            <a:r>
              <a:rPr lang="en-ID" dirty="0" err="1">
                <a:solidFill>
                  <a:schemeClr val="tx1"/>
                </a:solidFill>
              </a:rPr>
              <a:t>jangka</a:t>
            </a:r>
            <a:r>
              <a:rPr lang="en-ID" dirty="0">
                <a:solidFill>
                  <a:schemeClr val="tx1"/>
                </a:solidFill>
              </a:rPr>
              <a:t> </a:t>
            </a:r>
            <a:r>
              <a:rPr lang="en-ID" dirty="0" err="1">
                <a:solidFill>
                  <a:schemeClr val="tx1"/>
                </a:solidFill>
              </a:rPr>
              <a:t>waktu</a:t>
            </a:r>
            <a:r>
              <a:rPr lang="en-ID" dirty="0">
                <a:solidFill>
                  <a:schemeClr val="tx1"/>
                </a:solidFill>
              </a:rPr>
              <a:t> </a:t>
            </a:r>
            <a:r>
              <a:rPr lang="en-ID" dirty="0" err="1">
                <a:solidFill>
                  <a:schemeClr val="tx1"/>
                </a:solidFill>
              </a:rPr>
              <a:t>pembayarannya</a:t>
            </a:r>
            <a:r>
              <a:rPr lang="en-ID" dirty="0">
                <a:solidFill>
                  <a:schemeClr val="tx1"/>
                </a:solidFill>
              </a:rPr>
              <a:t> </a:t>
            </a:r>
            <a:r>
              <a:rPr lang="en-ID" dirty="0" err="1">
                <a:solidFill>
                  <a:schemeClr val="tx1"/>
                </a:solidFill>
              </a:rPr>
              <a:t>sudah</a:t>
            </a:r>
            <a:r>
              <a:rPr lang="en-ID" dirty="0">
                <a:solidFill>
                  <a:schemeClr val="tx1"/>
                </a:solidFill>
              </a:rPr>
              <a:t> </a:t>
            </a:r>
            <a:r>
              <a:rPr lang="en-ID" dirty="0" err="1">
                <a:solidFill>
                  <a:schemeClr val="tx1"/>
                </a:solidFill>
              </a:rPr>
              <a:t>lewat</a:t>
            </a:r>
            <a:r>
              <a:rPr lang="en-ID" dirty="0">
                <a:solidFill>
                  <a:schemeClr val="tx1"/>
                </a:solidFill>
              </a:rPr>
              <a:t>.</a:t>
            </a:r>
          </a:p>
          <a:p>
            <a:pPr marL="457200" indent="-457200" algn="l">
              <a:buFont typeface="Wingdings" pitchFamily="2" charset="2"/>
              <a:buChar char="q"/>
            </a:pPr>
            <a:r>
              <a:rPr lang="en-ID" dirty="0" err="1">
                <a:solidFill>
                  <a:schemeClr val="tx1"/>
                </a:solidFill>
              </a:rPr>
              <a:t>Kedua</a:t>
            </a:r>
            <a:r>
              <a:rPr lang="en-ID" dirty="0">
                <a:solidFill>
                  <a:schemeClr val="tx1"/>
                </a:solidFill>
              </a:rPr>
              <a:t> </a:t>
            </a:r>
            <a:r>
              <a:rPr lang="en-ID" dirty="0" err="1">
                <a:solidFill>
                  <a:schemeClr val="tx1"/>
                </a:solidFill>
              </a:rPr>
              <a:t>belah</a:t>
            </a:r>
            <a:r>
              <a:rPr lang="en-ID" dirty="0">
                <a:solidFill>
                  <a:schemeClr val="tx1"/>
                </a:solidFill>
              </a:rPr>
              <a:t> </a:t>
            </a:r>
            <a:r>
              <a:rPr lang="en-ID" dirty="0" err="1">
                <a:solidFill>
                  <a:schemeClr val="tx1"/>
                </a:solidFill>
              </a:rPr>
              <a:t>pihak</a:t>
            </a:r>
            <a:r>
              <a:rPr lang="en-ID" dirty="0">
                <a:solidFill>
                  <a:schemeClr val="tx1"/>
                </a:solidFill>
              </a:rPr>
              <a:t> </a:t>
            </a:r>
            <a:r>
              <a:rPr lang="en-ID" dirty="0" err="1">
                <a:solidFill>
                  <a:schemeClr val="tx1"/>
                </a:solidFill>
              </a:rPr>
              <a:t>bertindak</a:t>
            </a:r>
            <a:r>
              <a:rPr lang="en-ID" dirty="0">
                <a:solidFill>
                  <a:schemeClr val="tx1"/>
                </a:solidFill>
              </a:rPr>
              <a:t> </a:t>
            </a:r>
            <a:r>
              <a:rPr lang="en-ID" dirty="0" err="1">
                <a:solidFill>
                  <a:schemeClr val="tx1"/>
                </a:solidFill>
              </a:rPr>
              <a:t>sebagai</a:t>
            </a:r>
            <a:r>
              <a:rPr lang="en-ID" dirty="0">
                <a:solidFill>
                  <a:schemeClr val="tx1"/>
                </a:solidFill>
              </a:rPr>
              <a:t> </a:t>
            </a:r>
            <a:r>
              <a:rPr lang="en-ID" dirty="0" err="1">
                <a:solidFill>
                  <a:schemeClr val="tx1"/>
                </a:solidFill>
              </a:rPr>
              <a:t>kreditor</a:t>
            </a:r>
            <a:r>
              <a:rPr lang="en-ID" dirty="0">
                <a:solidFill>
                  <a:schemeClr val="tx1"/>
                </a:solidFill>
              </a:rPr>
              <a:t> dan </a:t>
            </a:r>
            <a:r>
              <a:rPr lang="en-ID" dirty="0" err="1">
                <a:solidFill>
                  <a:schemeClr val="tx1"/>
                </a:solidFill>
              </a:rPr>
              <a:t>debitur</a:t>
            </a:r>
            <a:r>
              <a:rPr lang="en-ID" dirty="0">
                <a:solidFill>
                  <a:schemeClr val="tx1"/>
                </a:solidFill>
              </a:rPr>
              <a:t> </a:t>
            </a:r>
            <a:r>
              <a:rPr lang="en-ID" dirty="0" err="1">
                <a:solidFill>
                  <a:schemeClr val="tx1"/>
                </a:solidFill>
              </a:rPr>
              <a:t>satu</a:t>
            </a:r>
            <a:r>
              <a:rPr lang="en-ID" dirty="0">
                <a:solidFill>
                  <a:schemeClr val="tx1"/>
                </a:solidFill>
              </a:rPr>
              <a:t> </a:t>
            </a:r>
            <a:r>
              <a:rPr lang="en-ID" dirty="0" err="1">
                <a:solidFill>
                  <a:schemeClr val="tx1"/>
                </a:solidFill>
              </a:rPr>
              <a:t>sama</a:t>
            </a:r>
            <a:r>
              <a:rPr lang="en-ID" dirty="0">
                <a:solidFill>
                  <a:schemeClr val="tx1"/>
                </a:solidFill>
              </a:rPr>
              <a:t> lain</a:t>
            </a:r>
            <a:r>
              <a:rPr lang="en-ID" b="1" dirty="0">
                <a:solidFill>
                  <a:schemeClr val="tx1"/>
                </a:solidFill>
              </a:rPr>
              <a:t>:</a:t>
            </a:r>
            <a:r>
              <a:rPr lang="en-ID" dirty="0">
                <a:solidFill>
                  <a:schemeClr val="tx1"/>
                </a:solidFill>
              </a:rPr>
              <a:t> Masing-masing </a:t>
            </a:r>
            <a:r>
              <a:rPr lang="en-ID" dirty="0" err="1">
                <a:solidFill>
                  <a:schemeClr val="tx1"/>
                </a:solidFill>
              </a:rPr>
              <a:t>pihak</a:t>
            </a:r>
            <a:r>
              <a:rPr lang="en-ID" dirty="0">
                <a:solidFill>
                  <a:schemeClr val="tx1"/>
                </a:solidFill>
              </a:rPr>
              <a:t> </a:t>
            </a:r>
            <a:r>
              <a:rPr lang="en-ID" dirty="0" err="1">
                <a:solidFill>
                  <a:schemeClr val="tx1"/>
                </a:solidFill>
              </a:rPr>
              <a:t>harus</a:t>
            </a:r>
            <a:r>
              <a:rPr lang="en-ID" dirty="0">
                <a:solidFill>
                  <a:schemeClr val="tx1"/>
                </a:solidFill>
              </a:rPr>
              <a:t> </a:t>
            </a:r>
            <a:r>
              <a:rPr lang="en-ID" dirty="0" err="1">
                <a:solidFill>
                  <a:schemeClr val="tx1"/>
                </a:solidFill>
              </a:rPr>
              <a:t>memiliki</a:t>
            </a:r>
            <a:r>
              <a:rPr lang="en-ID" dirty="0">
                <a:solidFill>
                  <a:schemeClr val="tx1"/>
                </a:solidFill>
              </a:rPr>
              <a:t> </a:t>
            </a:r>
            <a:r>
              <a:rPr lang="en-ID" dirty="0" err="1">
                <a:solidFill>
                  <a:schemeClr val="tx1"/>
                </a:solidFill>
              </a:rPr>
              <a:t>kedudukan</a:t>
            </a:r>
            <a:r>
              <a:rPr lang="en-ID" dirty="0">
                <a:solidFill>
                  <a:schemeClr val="tx1"/>
                </a:solidFill>
              </a:rPr>
              <a:t> </a:t>
            </a:r>
            <a:r>
              <a:rPr lang="en-ID" dirty="0" err="1">
                <a:solidFill>
                  <a:schemeClr val="tx1"/>
                </a:solidFill>
              </a:rPr>
              <a:t>sebagai</a:t>
            </a:r>
            <a:r>
              <a:rPr lang="en-ID" dirty="0">
                <a:solidFill>
                  <a:schemeClr val="tx1"/>
                </a:solidFill>
              </a:rPr>
              <a:t> </a:t>
            </a:r>
            <a:r>
              <a:rPr lang="en-ID" dirty="0" err="1">
                <a:solidFill>
                  <a:schemeClr val="tx1"/>
                </a:solidFill>
              </a:rPr>
              <a:t>kreditor</a:t>
            </a:r>
            <a:r>
              <a:rPr lang="en-ID" dirty="0">
                <a:solidFill>
                  <a:schemeClr val="tx1"/>
                </a:solidFill>
              </a:rPr>
              <a:t> </a:t>
            </a:r>
            <a:r>
              <a:rPr lang="en-ID" dirty="0" err="1">
                <a:solidFill>
                  <a:schemeClr val="tx1"/>
                </a:solidFill>
              </a:rPr>
              <a:t>terhadap</a:t>
            </a:r>
            <a:r>
              <a:rPr lang="en-ID" dirty="0">
                <a:solidFill>
                  <a:schemeClr val="tx1"/>
                </a:solidFill>
              </a:rPr>
              <a:t> </a:t>
            </a:r>
            <a:r>
              <a:rPr lang="en-ID" dirty="0" err="1">
                <a:solidFill>
                  <a:schemeClr val="tx1"/>
                </a:solidFill>
              </a:rPr>
              <a:t>pihak</a:t>
            </a:r>
            <a:r>
              <a:rPr lang="en-ID" dirty="0">
                <a:solidFill>
                  <a:schemeClr val="tx1"/>
                </a:solidFill>
              </a:rPr>
              <a:t> lain dan </a:t>
            </a:r>
            <a:r>
              <a:rPr lang="en-ID" dirty="0" err="1">
                <a:solidFill>
                  <a:schemeClr val="tx1"/>
                </a:solidFill>
              </a:rPr>
              <a:t>sebagai</a:t>
            </a:r>
            <a:r>
              <a:rPr lang="en-ID" dirty="0">
                <a:solidFill>
                  <a:schemeClr val="tx1"/>
                </a:solidFill>
              </a:rPr>
              <a:t> </a:t>
            </a:r>
            <a:r>
              <a:rPr lang="en-ID" dirty="0" err="1">
                <a:solidFill>
                  <a:schemeClr val="tx1"/>
                </a:solidFill>
              </a:rPr>
              <a:t>debitur</a:t>
            </a:r>
            <a:r>
              <a:rPr lang="en-ID" dirty="0">
                <a:solidFill>
                  <a:schemeClr val="tx1"/>
                </a:solidFill>
              </a:rPr>
              <a:t> </a:t>
            </a:r>
            <a:r>
              <a:rPr lang="en-ID" dirty="0" err="1">
                <a:solidFill>
                  <a:schemeClr val="tx1"/>
                </a:solidFill>
              </a:rPr>
              <a:t>terhadap</a:t>
            </a:r>
            <a:r>
              <a:rPr lang="en-ID" dirty="0">
                <a:solidFill>
                  <a:schemeClr val="tx1"/>
                </a:solidFill>
              </a:rPr>
              <a:t> </a:t>
            </a:r>
            <a:r>
              <a:rPr lang="en-ID" dirty="0" err="1">
                <a:solidFill>
                  <a:schemeClr val="tx1"/>
                </a:solidFill>
              </a:rPr>
              <a:t>pihak</a:t>
            </a:r>
            <a:r>
              <a:rPr lang="en-ID" dirty="0">
                <a:solidFill>
                  <a:schemeClr val="tx1"/>
                </a:solidFill>
              </a:rPr>
              <a:t> </a:t>
            </a:r>
            <a:r>
              <a:rPr lang="en-ID" dirty="0" err="1">
                <a:solidFill>
                  <a:schemeClr val="tx1"/>
                </a:solidFill>
              </a:rPr>
              <a:t>pertama</a:t>
            </a:r>
            <a:r>
              <a:rPr lang="id-ID"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49B25123-E219-C8EF-C9F0-A09C324A186F}"/>
              </a:ext>
            </a:extLst>
          </p:cNvPr>
          <p:cNvSpPr>
            <a:spLocks noGrp="1"/>
          </p:cNvSpPr>
          <p:nvPr>
            <p:ph type="subTitle" idx="1"/>
          </p:nvPr>
        </p:nvSpPr>
        <p:spPr>
          <a:xfrm>
            <a:off x="107504" y="836712"/>
            <a:ext cx="8928992" cy="5472608"/>
          </a:xfrm>
        </p:spPr>
        <p:txBody>
          <a:bodyPr/>
          <a:lstStyle/>
          <a:p>
            <a:pPr algn="just"/>
            <a:r>
              <a:rPr lang="en-ID" b="1" dirty="0">
                <a:solidFill>
                  <a:schemeClr val="tx1"/>
                </a:solidFill>
              </a:rPr>
              <a:t>Dasar Hukum</a:t>
            </a:r>
          </a:p>
          <a:p>
            <a:pPr algn="just"/>
            <a:r>
              <a:rPr lang="en-ID" b="1" dirty="0">
                <a:solidFill>
                  <a:schemeClr val="tx1"/>
                </a:solidFill>
              </a:rPr>
              <a:t>a. Pasal-Pasal </a:t>
            </a:r>
            <a:r>
              <a:rPr lang="en-ID" b="1" dirty="0" err="1">
                <a:solidFill>
                  <a:schemeClr val="tx1"/>
                </a:solidFill>
              </a:rPr>
              <a:t>Terkait</a:t>
            </a:r>
            <a:r>
              <a:rPr lang="en-ID" b="1" dirty="0">
                <a:solidFill>
                  <a:schemeClr val="tx1"/>
                </a:solidFill>
              </a:rPr>
              <a:t> </a:t>
            </a:r>
            <a:r>
              <a:rPr lang="en-ID" b="1" dirty="0" err="1">
                <a:solidFill>
                  <a:schemeClr val="tx1"/>
                </a:solidFill>
              </a:rPr>
              <a:t>dalam</a:t>
            </a:r>
            <a:r>
              <a:rPr lang="en-ID" b="1" dirty="0">
                <a:solidFill>
                  <a:schemeClr val="tx1"/>
                </a:solidFill>
              </a:rPr>
              <a:t> KUH </a:t>
            </a:r>
            <a:r>
              <a:rPr lang="en-ID" b="1" dirty="0" err="1">
                <a:solidFill>
                  <a:schemeClr val="tx1"/>
                </a:solidFill>
              </a:rPr>
              <a:t>Perdata</a:t>
            </a:r>
            <a:endParaRPr lang="en-ID" b="1" dirty="0">
              <a:solidFill>
                <a:schemeClr val="tx1"/>
              </a:solidFill>
            </a:endParaRPr>
          </a:p>
          <a:p>
            <a:pPr algn="just">
              <a:buFont typeface="+mj-lt"/>
              <a:buAutoNum type="arabicPeriod"/>
            </a:pPr>
            <a:r>
              <a:rPr lang="en-ID" b="1" dirty="0">
                <a:solidFill>
                  <a:schemeClr val="tx1"/>
                </a:solidFill>
              </a:rPr>
              <a:t>Pasal 1235</a:t>
            </a:r>
            <a:r>
              <a:rPr lang="en-ID" dirty="0">
                <a:solidFill>
                  <a:schemeClr val="tx1"/>
                </a:solidFill>
              </a:rPr>
              <a:t>: </a:t>
            </a:r>
            <a:r>
              <a:rPr lang="en-ID" dirty="0" err="1">
                <a:solidFill>
                  <a:schemeClr val="tx1"/>
                </a:solidFill>
              </a:rPr>
              <a:t>Tentang</a:t>
            </a:r>
            <a:r>
              <a:rPr lang="en-ID" dirty="0">
                <a:solidFill>
                  <a:schemeClr val="tx1"/>
                </a:solidFill>
              </a:rPr>
              <a:t> </a:t>
            </a:r>
            <a:r>
              <a:rPr lang="en-ID" dirty="0" err="1">
                <a:solidFill>
                  <a:schemeClr val="tx1"/>
                </a:solidFill>
              </a:rPr>
              <a:t>kewajiban</a:t>
            </a:r>
            <a:r>
              <a:rPr lang="en-ID" dirty="0">
                <a:solidFill>
                  <a:schemeClr val="tx1"/>
                </a:solidFill>
              </a:rPr>
              <a:t> </a:t>
            </a:r>
            <a:r>
              <a:rPr lang="en-ID" dirty="0" err="1">
                <a:solidFill>
                  <a:schemeClr val="tx1"/>
                </a:solidFill>
              </a:rPr>
              <a:t>prestasi</a:t>
            </a:r>
            <a:r>
              <a:rPr lang="en-ID" dirty="0">
                <a:solidFill>
                  <a:schemeClr val="tx1"/>
                </a:solidFill>
              </a:rPr>
              <a:t> </a:t>
            </a:r>
            <a:r>
              <a:rPr lang="en-ID" dirty="0" err="1">
                <a:solidFill>
                  <a:schemeClr val="tx1"/>
                </a:solidFill>
              </a:rPr>
              <a:t>dari</a:t>
            </a:r>
            <a:r>
              <a:rPr lang="en-ID" dirty="0">
                <a:solidFill>
                  <a:schemeClr val="tx1"/>
                </a:solidFill>
              </a:rPr>
              <a:t> </a:t>
            </a:r>
            <a:r>
              <a:rPr lang="en-ID" dirty="0" err="1">
                <a:solidFill>
                  <a:schemeClr val="tx1"/>
                </a:solidFill>
              </a:rPr>
              <a:t>debitur</a:t>
            </a:r>
            <a:r>
              <a:rPr lang="en-ID" dirty="0">
                <a:solidFill>
                  <a:schemeClr val="tx1"/>
                </a:solidFill>
              </a:rPr>
              <a:t> </a:t>
            </a:r>
            <a:r>
              <a:rPr lang="en-ID" dirty="0" err="1">
                <a:solidFill>
                  <a:schemeClr val="tx1"/>
                </a:solidFill>
              </a:rPr>
              <a:t>kepada</a:t>
            </a:r>
            <a:r>
              <a:rPr lang="en-ID" dirty="0">
                <a:solidFill>
                  <a:schemeClr val="tx1"/>
                </a:solidFill>
              </a:rPr>
              <a:t> </a:t>
            </a:r>
            <a:r>
              <a:rPr lang="en-ID" dirty="0" err="1">
                <a:solidFill>
                  <a:schemeClr val="tx1"/>
                </a:solidFill>
              </a:rPr>
              <a:t>kreditur</a:t>
            </a:r>
            <a:r>
              <a:rPr lang="en-ID" dirty="0">
                <a:solidFill>
                  <a:schemeClr val="tx1"/>
                </a:solidFill>
              </a:rPr>
              <a:t>.</a:t>
            </a:r>
          </a:p>
          <a:p>
            <a:pPr algn="just">
              <a:buFont typeface="+mj-lt"/>
              <a:buAutoNum type="arabicPeriod"/>
            </a:pPr>
            <a:r>
              <a:rPr lang="en-ID" b="1" dirty="0">
                <a:solidFill>
                  <a:schemeClr val="tx1"/>
                </a:solidFill>
              </a:rPr>
              <a:t>Pasal 1246</a:t>
            </a:r>
            <a:r>
              <a:rPr lang="en-ID" dirty="0">
                <a:solidFill>
                  <a:schemeClr val="tx1"/>
                </a:solidFill>
              </a:rPr>
              <a:t>: </a:t>
            </a:r>
            <a:r>
              <a:rPr lang="en-ID" dirty="0" err="1">
                <a:solidFill>
                  <a:schemeClr val="tx1"/>
                </a:solidFill>
              </a:rPr>
              <a:t>Mengatur</a:t>
            </a:r>
            <a:r>
              <a:rPr lang="en-ID" dirty="0">
                <a:solidFill>
                  <a:schemeClr val="tx1"/>
                </a:solidFill>
              </a:rPr>
              <a:t> </a:t>
            </a:r>
            <a:r>
              <a:rPr lang="en-ID" dirty="0" err="1">
                <a:solidFill>
                  <a:schemeClr val="tx1"/>
                </a:solidFill>
              </a:rPr>
              <a:t>unsur-unsur</a:t>
            </a:r>
            <a:r>
              <a:rPr lang="en-ID" dirty="0">
                <a:solidFill>
                  <a:schemeClr val="tx1"/>
                </a:solidFill>
              </a:rPr>
              <a:t> </a:t>
            </a:r>
            <a:r>
              <a:rPr lang="en-ID" dirty="0" err="1">
                <a:solidFill>
                  <a:schemeClr val="tx1"/>
                </a:solidFill>
              </a:rPr>
              <a:t>dalam</a:t>
            </a:r>
            <a:r>
              <a:rPr lang="en-ID" dirty="0">
                <a:solidFill>
                  <a:schemeClr val="tx1"/>
                </a:solidFill>
              </a:rPr>
              <a:t> </a:t>
            </a:r>
            <a:r>
              <a:rPr lang="en-ID" dirty="0" err="1">
                <a:solidFill>
                  <a:schemeClr val="tx1"/>
                </a:solidFill>
              </a:rPr>
              <a:t>suatu</a:t>
            </a:r>
            <a:r>
              <a:rPr lang="en-ID" dirty="0">
                <a:solidFill>
                  <a:schemeClr val="tx1"/>
                </a:solidFill>
              </a:rPr>
              <a:t> utang/</a:t>
            </a:r>
            <a:r>
              <a:rPr lang="en-ID" dirty="0" err="1">
                <a:solidFill>
                  <a:schemeClr val="tx1"/>
                </a:solidFill>
              </a:rPr>
              <a:t>piutang</a:t>
            </a:r>
            <a:r>
              <a:rPr lang="en-ID" dirty="0">
                <a:solidFill>
                  <a:schemeClr val="tx1"/>
                </a:solidFill>
              </a:rPr>
              <a:t> (utang </a:t>
            </a:r>
            <a:r>
              <a:rPr lang="en-ID" dirty="0" err="1">
                <a:solidFill>
                  <a:schemeClr val="tx1"/>
                </a:solidFill>
              </a:rPr>
              <a:t>pokok</a:t>
            </a:r>
            <a:r>
              <a:rPr lang="en-ID" dirty="0">
                <a:solidFill>
                  <a:schemeClr val="tx1"/>
                </a:solidFill>
              </a:rPr>
              <a:t>, </a:t>
            </a:r>
            <a:r>
              <a:rPr lang="en-ID" dirty="0" err="1">
                <a:solidFill>
                  <a:schemeClr val="tx1"/>
                </a:solidFill>
              </a:rPr>
              <a:t>bunga</a:t>
            </a:r>
            <a:r>
              <a:rPr lang="en-ID" dirty="0">
                <a:solidFill>
                  <a:schemeClr val="tx1"/>
                </a:solidFill>
              </a:rPr>
              <a:t>, dan </a:t>
            </a:r>
            <a:r>
              <a:rPr lang="en-ID" dirty="0" err="1">
                <a:solidFill>
                  <a:schemeClr val="tx1"/>
                </a:solidFill>
              </a:rPr>
              <a:t>biaya</a:t>
            </a:r>
            <a:r>
              <a:rPr lang="en-ID" dirty="0">
                <a:solidFill>
                  <a:schemeClr val="tx1"/>
                </a:solidFill>
              </a:rPr>
              <a:t>).</a:t>
            </a:r>
          </a:p>
          <a:p>
            <a:pPr algn="just">
              <a:buFont typeface="+mj-lt"/>
              <a:buAutoNum type="arabicPeriod"/>
            </a:pPr>
            <a:r>
              <a:rPr lang="en-ID" b="1" dirty="0">
                <a:solidFill>
                  <a:schemeClr val="tx1"/>
                </a:solidFill>
              </a:rPr>
              <a:t>Pasal 1282 - 1293</a:t>
            </a:r>
            <a:r>
              <a:rPr lang="en-ID" dirty="0">
                <a:solidFill>
                  <a:schemeClr val="tx1"/>
                </a:solidFill>
              </a:rPr>
              <a:t>: </a:t>
            </a:r>
            <a:r>
              <a:rPr lang="en-ID" dirty="0" err="1">
                <a:solidFill>
                  <a:schemeClr val="tx1"/>
                </a:solidFill>
              </a:rPr>
              <a:t>Tentang</a:t>
            </a:r>
            <a:r>
              <a:rPr lang="en-ID" dirty="0">
                <a:solidFill>
                  <a:schemeClr val="tx1"/>
                </a:solidFill>
              </a:rPr>
              <a:t> </a:t>
            </a:r>
            <a:r>
              <a:rPr lang="en-ID" dirty="0" err="1">
                <a:solidFill>
                  <a:schemeClr val="tx1"/>
                </a:solidFill>
              </a:rPr>
              <a:t>hapusnya</a:t>
            </a:r>
            <a:r>
              <a:rPr lang="en-ID" dirty="0">
                <a:solidFill>
                  <a:schemeClr val="tx1"/>
                </a:solidFill>
              </a:rPr>
              <a:t> utang </a:t>
            </a:r>
            <a:r>
              <a:rPr lang="en-ID" dirty="0" err="1">
                <a:solidFill>
                  <a:schemeClr val="tx1"/>
                </a:solidFill>
              </a:rPr>
              <a:t>karena</a:t>
            </a:r>
            <a:r>
              <a:rPr lang="en-ID" dirty="0">
                <a:solidFill>
                  <a:schemeClr val="tx1"/>
                </a:solidFill>
              </a:rPr>
              <a:t> </a:t>
            </a:r>
            <a:r>
              <a:rPr lang="en-ID" dirty="0" err="1">
                <a:solidFill>
                  <a:schemeClr val="tx1"/>
                </a:solidFill>
              </a:rPr>
              <a:t>pembayaran</a:t>
            </a:r>
            <a:r>
              <a:rPr lang="en-ID" dirty="0">
                <a:solidFill>
                  <a:schemeClr val="tx1"/>
                </a:solidFill>
              </a:rPr>
              <a:t> </a:t>
            </a:r>
            <a:r>
              <a:rPr lang="en-ID" dirty="0" err="1">
                <a:solidFill>
                  <a:schemeClr val="tx1"/>
                </a:solidFill>
              </a:rPr>
              <a:t>atau</a:t>
            </a:r>
            <a:r>
              <a:rPr lang="en-ID" dirty="0">
                <a:solidFill>
                  <a:schemeClr val="tx1"/>
                </a:solidFill>
              </a:rPr>
              <a:t> </a:t>
            </a:r>
            <a:r>
              <a:rPr lang="en-ID" dirty="0" err="1">
                <a:solidFill>
                  <a:schemeClr val="tx1"/>
                </a:solidFill>
              </a:rPr>
              <a:t>mekanisme</a:t>
            </a:r>
            <a:r>
              <a:rPr lang="en-ID" dirty="0">
                <a:solidFill>
                  <a:schemeClr val="tx1"/>
                </a:solidFill>
              </a:rPr>
              <a:t> lain</a:t>
            </a:r>
          </a:p>
          <a:p>
            <a:endParaRPr lang="en-ID" dirty="0"/>
          </a:p>
        </p:txBody>
      </p:sp>
    </p:spTree>
    <p:extLst>
      <p:ext uri="{BB962C8B-B14F-4D97-AF65-F5344CB8AC3E}">
        <p14:creationId xmlns:p14="http://schemas.microsoft.com/office/powerpoint/2010/main" val="1395787330"/>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7859B939-A21D-CDD4-DDDF-568D6D3EC11E}"/>
              </a:ext>
            </a:extLst>
          </p:cNvPr>
          <p:cNvSpPr>
            <a:spLocks noGrp="1"/>
          </p:cNvSpPr>
          <p:nvPr>
            <p:ph type="subTitle" idx="1"/>
          </p:nvPr>
        </p:nvSpPr>
        <p:spPr>
          <a:xfrm>
            <a:off x="539552" y="1484784"/>
            <a:ext cx="8424936" cy="4154016"/>
          </a:xfrm>
        </p:spPr>
        <p:txBody>
          <a:bodyPr>
            <a:normAutofit lnSpcReduction="10000"/>
          </a:bodyPr>
          <a:lstStyle/>
          <a:p>
            <a:r>
              <a:rPr lang="fi-FI" b="1" dirty="0">
                <a:solidFill>
                  <a:schemeClr val="tx1"/>
                </a:solidFill>
              </a:rPr>
              <a:t>Mekanisme dan Pihak Terkait</a:t>
            </a:r>
          </a:p>
          <a:p>
            <a:pPr marL="457200" indent="-457200" algn="just">
              <a:buFont typeface="Wingdings" panose="05000000000000000000" pitchFamily="2" charset="2"/>
              <a:buChar char="§"/>
            </a:pPr>
            <a:r>
              <a:rPr lang="fi-FI" b="1" dirty="0">
                <a:solidFill>
                  <a:schemeClr val="tx1"/>
                </a:solidFill>
              </a:rPr>
              <a:t>Tahapan Pencocokan:</a:t>
            </a:r>
          </a:p>
          <a:p>
            <a:pPr marL="457200" indent="-457200" algn="just">
              <a:buFont typeface="Wingdings" panose="05000000000000000000" pitchFamily="2" charset="2"/>
              <a:buChar char="Ø"/>
            </a:pPr>
            <a:r>
              <a:rPr lang="en-ID" dirty="0" err="1">
                <a:solidFill>
                  <a:schemeClr val="tx1"/>
                </a:solidFill>
              </a:rPr>
              <a:t>Pengumpulan</a:t>
            </a:r>
            <a:r>
              <a:rPr lang="en-ID" dirty="0">
                <a:solidFill>
                  <a:schemeClr val="tx1"/>
                </a:solidFill>
              </a:rPr>
              <a:t> data </a:t>
            </a:r>
            <a:r>
              <a:rPr lang="en-ID" dirty="0" err="1">
                <a:solidFill>
                  <a:schemeClr val="tx1"/>
                </a:solidFill>
              </a:rPr>
              <a:t>piutang</a:t>
            </a:r>
            <a:r>
              <a:rPr lang="en-ID" dirty="0">
                <a:solidFill>
                  <a:schemeClr val="tx1"/>
                </a:solidFill>
              </a:rPr>
              <a:t> </a:t>
            </a:r>
            <a:r>
              <a:rPr lang="en-ID" dirty="0" err="1">
                <a:solidFill>
                  <a:schemeClr val="tx1"/>
                </a:solidFill>
              </a:rPr>
              <a:t>dari</a:t>
            </a:r>
            <a:r>
              <a:rPr lang="en-ID" dirty="0">
                <a:solidFill>
                  <a:schemeClr val="tx1"/>
                </a:solidFill>
              </a:rPr>
              <a:t> </a:t>
            </a:r>
            <a:r>
              <a:rPr lang="en-ID" dirty="0" err="1">
                <a:solidFill>
                  <a:schemeClr val="tx1"/>
                </a:solidFill>
              </a:rPr>
              <a:t>kreditur</a:t>
            </a:r>
            <a:r>
              <a:rPr lang="en-ID" dirty="0">
                <a:solidFill>
                  <a:schemeClr val="tx1"/>
                </a:solidFill>
              </a:rPr>
              <a:t> : </a:t>
            </a:r>
            <a:r>
              <a:rPr lang="en-ID" dirty="0" err="1">
                <a:solidFill>
                  <a:schemeClr val="tx1"/>
                </a:solidFill>
              </a:rPr>
              <a:t>meliputi</a:t>
            </a:r>
            <a:r>
              <a:rPr lang="en-ID" dirty="0">
                <a:solidFill>
                  <a:schemeClr val="tx1"/>
                </a:solidFill>
              </a:rPr>
              <a:t> </a:t>
            </a:r>
            <a:r>
              <a:rPr lang="en-ID" dirty="0" err="1">
                <a:solidFill>
                  <a:schemeClr val="tx1"/>
                </a:solidFill>
              </a:rPr>
              <a:t>pengumpulan</a:t>
            </a:r>
            <a:r>
              <a:rPr lang="en-ID" dirty="0">
                <a:solidFill>
                  <a:schemeClr val="tx1"/>
                </a:solidFill>
              </a:rPr>
              <a:t> </a:t>
            </a:r>
            <a:r>
              <a:rPr lang="en-ID" dirty="0" err="1">
                <a:solidFill>
                  <a:schemeClr val="tx1"/>
                </a:solidFill>
              </a:rPr>
              <a:t>semua</a:t>
            </a:r>
            <a:r>
              <a:rPr lang="en-ID" dirty="0">
                <a:solidFill>
                  <a:schemeClr val="tx1"/>
                </a:solidFill>
              </a:rPr>
              <a:t> </a:t>
            </a:r>
            <a:r>
              <a:rPr lang="en-ID" dirty="0" err="1">
                <a:solidFill>
                  <a:schemeClr val="tx1"/>
                </a:solidFill>
              </a:rPr>
              <a:t>dokumen</a:t>
            </a:r>
            <a:r>
              <a:rPr lang="en-ID" dirty="0">
                <a:solidFill>
                  <a:schemeClr val="tx1"/>
                </a:solidFill>
              </a:rPr>
              <a:t> </a:t>
            </a:r>
            <a:r>
              <a:rPr lang="en-ID" dirty="0" err="1">
                <a:solidFill>
                  <a:schemeClr val="tx1"/>
                </a:solidFill>
              </a:rPr>
              <a:t>pendukung</a:t>
            </a:r>
            <a:r>
              <a:rPr lang="en-ID" dirty="0">
                <a:solidFill>
                  <a:schemeClr val="tx1"/>
                </a:solidFill>
              </a:rPr>
              <a:t> </a:t>
            </a:r>
            <a:r>
              <a:rPr lang="en-ID" dirty="0" err="1">
                <a:solidFill>
                  <a:schemeClr val="tx1"/>
                </a:solidFill>
              </a:rPr>
              <a:t>seperti</a:t>
            </a:r>
            <a:r>
              <a:rPr lang="en-ID" dirty="0">
                <a:solidFill>
                  <a:schemeClr val="tx1"/>
                </a:solidFill>
              </a:rPr>
              <a:t> </a:t>
            </a:r>
            <a:r>
              <a:rPr lang="en-ID" dirty="0" err="1">
                <a:solidFill>
                  <a:schemeClr val="tx1"/>
                </a:solidFill>
              </a:rPr>
              <a:t>faktur</a:t>
            </a:r>
            <a:r>
              <a:rPr lang="en-ID" dirty="0">
                <a:solidFill>
                  <a:schemeClr val="tx1"/>
                </a:solidFill>
              </a:rPr>
              <a:t>, nota, </a:t>
            </a:r>
            <a:r>
              <a:rPr lang="en-ID" dirty="0" err="1">
                <a:solidFill>
                  <a:schemeClr val="tx1"/>
                </a:solidFill>
              </a:rPr>
              <a:t>kontrak</a:t>
            </a:r>
            <a:r>
              <a:rPr lang="en-ID" dirty="0">
                <a:solidFill>
                  <a:schemeClr val="tx1"/>
                </a:solidFill>
              </a:rPr>
              <a:t>, dan </a:t>
            </a:r>
            <a:r>
              <a:rPr lang="en-ID" dirty="0" err="1">
                <a:solidFill>
                  <a:schemeClr val="tx1"/>
                </a:solidFill>
              </a:rPr>
              <a:t>bukti</a:t>
            </a:r>
            <a:r>
              <a:rPr lang="en-ID" dirty="0">
                <a:solidFill>
                  <a:schemeClr val="tx1"/>
                </a:solidFill>
              </a:rPr>
              <a:t> </a:t>
            </a:r>
            <a:r>
              <a:rPr lang="en-ID" dirty="0" err="1">
                <a:solidFill>
                  <a:schemeClr val="tx1"/>
                </a:solidFill>
              </a:rPr>
              <a:t>pembayaran</a:t>
            </a:r>
            <a:r>
              <a:rPr lang="en-ID" dirty="0">
                <a:solidFill>
                  <a:schemeClr val="tx1"/>
                </a:solidFill>
              </a:rPr>
              <a:t> </a:t>
            </a:r>
            <a:r>
              <a:rPr lang="en-ID" dirty="0" err="1">
                <a:solidFill>
                  <a:schemeClr val="tx1"/>
                </a:solidFill>
              </a:rPr>
              <a:t>sebagian</a:t>
            </a:r>
            <a:r>
              <a:rPr lang="en-ID" dirty="0">
                <a:solidFill>
                  <a:schemeClr val="tx1"/>
                </a:solidFill>
              </a:rPr>
              <a:t> </a:t>
            </a:r>
            <a:r>
              <a:rPr lang="en-ID" dirty="0" err="1">
                <a:solidFill>
                  <a:schemeClr val="tx1"/>
                </a:solidFill>
              </a:rPr>
              <a:t>jika</a:t>
            </a:r>
            <a:r>
              <a:rPr lang="en-ID" dirty="0">
                <a:solidFill>
                  <a:schemeClr val="tx1"/>
                </a:solidFill>
              </a:rPr>
              <a:t> </a:t>
            </a:r>
            <a:r>
              <a:rPr lang="en-ID" dirty="0" err="1">
                <a:solidFill>
                  <a:schemeClr val="tx1"/>
                </a:solidFill>
              </a:rPr>
              <a:t>ada</a:t>
            </a:r>
            <a:r>
              <a:rPr lang="en-ID" dirty="0">
                <a:solidFill>
                  <a:schemeClr val="tx1"/>
                </a:solidFill>
              </a:rPr>
              <a:t>. </a:t>
            </a:r>
          </a:p>
          <a:p>
            <a:pPr marL="457200" indent="-457200" algn="just">
              <a:buFont typeface="Wingdings" panose="05000000000000000000" pitchFamily="2" charset="2"/>
              <a:buChar char="Ø"/>
            </a:pPr>
            <a:r>
              <a:rPr lang="en-ID" dirty="0" err="1">
                <a:solidFill>
                  <a:schemeClr val="tx1"/>
                </a:solidFill>
              </a:rPr>
              <a:t>Verifikasi</a:t>
            </a:r>
            <a:r>
              <a:rPr lang="en-ID" dirty="0">
                <a:solidFill>
                  <a:schemeClr val="tx1"/>
                </a:solidFill>
              </a:rPr>
              <a:t> oleh </a:t>
            </a:r>
            <a:r>
              <a:rPr lang="en-ID" dirty="0" err="1">
                <a:solidFill>
                  <a:schemeClr val="tx1"/>
                </a:solidFill>
              </a:rPr>
              <a:t>debitur</a:t>
            </a:r>
            <a:r>
              <a:rPr lang="en-ID" dirty="0">
                <a:solidFill>
                  <a:schemeClr val="tx1"/>
                </a:solidFill>
              </a:rPr>
              <a:t>: </a:t>
            </a:r>
            <a:r>
              <a:rPr lang="en-ID" dirty="0" err="1">
                <a:solidFill>
                  <a:schemeClr val="tx1"/>
                </a:solidFill>
              </a:rPr>
              <a:t>debitur</a:t>
            </a:r>
            <a:r>
              <a:rPr lang="en-ID" dirty="0">
                <a:solidFill>
                  <a:schemeClr val="tx1"/>
                </a:solidFill>
              </a:rPr>
              <a:t> </a:t>
            </a:r>
            <a:r>
              <a:rPr lang="en-ID" dirty="0" err="1">
                <a:solidFill>
                  <a:schemeClr val="tx1"/>
                </a:solidFill>
              </a:rPr>
              <a:t>memeriksa</a:t>
            </a:r>
            <a:r>
              <a:rPr lang="en-ID" dirty="0">
                <a:solidFill>
                  <a:schemeClr val="tx1"/>
                </a:solidFill>
              </a:rPr>
              <a:t> data yang </a:t>
            </a:r>
            <a:r>
              <a:rPr lang="en-ID" dirty="0" err="1">
                <a:solidFill>
                  <a:schemeClr val="tx1"/>
                </a:solidFill>
              </a:rPr>
              <a:t>diberikan</a:t>
            </a:r>
            <a:r>
              <a:rPr lang="en-ID" dirty="0">
                <a:solidFill>
                  <a:schemeClr val="tx1"/>
                </a:solidFill>
              </a:rPr>
              <a:t> oleh </a:t>
            </a:r>
            <a:r>
              <a:rPr lang="en-ID" dirty="0" err="1">
                <a:solidFill>
                  <a:schemeClr val="tx1"/>
                </a:solidFill>
              </a:rPr>
              <a:t>kreditur</a:t>
            </a:r>
            <a:r>
              <a:rPr lang="en-ID" dirty="0">
                <a:solidFill>
                  <a:schemeClr val="tx1"/>
                </a:solidFill>
              </a:rPr>
              <a:t> dan </a:t>
            </a:r>
            <a:r>
              <a:rPr lang="en-ID" dirty="0" err="1">
                <a:solidFill>
                  <a:schemeClr val="tx1"/>
                </a:solidFill>
              </a:rPr>
              <a:t>membandingkannya</a:t>
            </a:r>
            <a:r>
              <a:rPr lang="en-ID" dirty="0">
                <a:solidFill>
                  <a:schemeClr val="tx1"/>
                </a:solidFill>
              </a:rPr>
              <a:t> </a:t>
            </a:r>
            <a:r>
              <a:rPr lang="en-ID" dirty="0" err="1">
                <a:solidFill>
                  <a:schemeClr val="tx1"/>
                </a:solidFill>
              </a:rPr>
              <a:t>dengan</a:t>
            </a:r>
            <a:r>
              <a:rPr lang="en-ID" dirty="0">
                <a:solidFill>
                  <a:schemeClr val="tx1"/>
                </a:solidFill>
              </a:rPr>
              <a:t> </a:t>
            </a:r>
            <a:r>
              <a:rPr lang="en-ID" dirty="0" err="1">
                <a:solidFill>
                  <a:schemeClr val="tx1"/>
                </a:solidFill>
              </a:rPr>
              <a:t>catatan</a:t>
            </a:r>
            <a:r>
              <a:rPr lang="en-ID" dirty="0">
                <a:solidFill>
                  <a:schemeClr val="tx1"/>
                </a:solidFill>
              </a:rPr>
              <a:t> internal </a:t>
            </a:r>
            <a:r>
              <a:rPr lang="en-ID" dirty="0" err="1">
                <a:solidFill>
                  <a:schemeClr val="tx1"/>
                </a:solidFill>
              </a:rPr>
              <a:t>mereka</a:t>
            </a:r>
            <a:r>
              <a:rPr lang="en-ID" dirty="0">
                <a:solidFill>
                  <a:schemeClr val="tx1"/>
                </a:solidFill>
              </a:rPr>
              <a:t>. </a:t>
            </a:r>
          </a:p>
          <a:p>
            <a:pPr marL="457200" indent="-457200">
              <a:buFont typeface="Wingdings" panose="05000000000000000000" pitchFamily="2" charset="2"/>
              <a:buChar char="Ø"/>
            </a:pPr>
            <a:endParaRPr lang="fi-FI" dirty="0">
              <a:solidFill>
                <a:schemeClr val="tx1"/>
              </a:solidFill>
            </a:endParaRPr>
          </a:p>
        </p:txBody>
      </p:sp>
    </p:spTree>
    <p:extLst>
      <p:ext uri="{BB962C8B-B14F-4D97-AF65-F5344CB8AC3E}">
        <p14:creationId xmlns:p14="http://schemas.microsoft.com/office/powerpoint/2010/main" val="1837907198"/>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D26F9411-D29C-8D44-07DD-2C935FBCB54C}"/>
              </a:ext>
            </a:extLst>
          </p:cNvPr>
          <p:cNvSpPr>
            <a:spLocks noGrp="1"/>
          </p:cNvSpPr>
          <p:nvPr>
            <p:ph type="subTitle" idx="1"/>
          </p:nvPr>
        </p:nvSpPr>
        <p:spPr>
          <a:xfrm>
            <a:off x="179512" y="692696"/>
            <a:ext cx="8784976" cy="4946104"/>
          </a:xfrm>
        </p:spPr>
        <p:txBody>
          <a:bodyPr>
            <a:normAutofit lnSpcReduction="10000"/>
          </a:bodyPr>
          <a:lstStyle/>
          <a:p>
            <a:pPr marL="457200" indent="-457200" algn="just">
              <a:buFont typeface="Wingdings" panose="05000000000000000000" pitchFamily="2" charset="2"/>
              <a:buChar char="§"/>
            </a:pPr>
            <a:r>
              <a:rPr lang="en-US" dirty="0" err="1">
                <a:solidFill>
                  <a:schemeClr val="tx1"/>
                </a:solidFill>
              </a:rPr>
              <a:t>Penyesuaian</a:t>
            </a:r>
            <a:r>
              <a:rPr lang="en-US" dirty="0">
                <a:solidFill>
                  <a:schemeClr val="tx1"/>
                </a:solidFill>
              </a:rPr>
              <a:t> </a:t>
            </a:r>
          </a:p>
          <a:p>
            <a:pPr marL="457200" indent="-457200" algn="just">
              <a:buFont typeface="Wingdings" panose="05000000000000000000" pitchFamily="2" charset="2"/>
              <a:buChar char="Ø"/>
            </a:pPr>
            <a:r>
              <a:rPr lang="en-US" dirty="0" err="1">
                <a:solidFill>
                  <a:schemeClr val="tx1"/>
                </a:solidFill>
              </a:rPr>
              <a:t>Penemuan</a:t>
            </a:r>
            <a:r>
              <a:rPr lang="en-US" dirty="0">
                <a:solidFill>
                  <a:schemeClr val="tx1"/>
                </a:solidFill>
              </a:rPr>
              <a:t> </a:t>
            </a:r>
            <a:r>
              <a:rPr lang="en-US" dirty="0" err="1">
                <a:solidFill>
                  <a:schemeClr val="tx1"/>
                </a:solidFill>
              </a:rPr>
              <a:t>Kesesuaian</a:t>
            </a:r>
            <a:r>
              <a:rPr lang="en-US" dirty="0">
                <a:solidFill>
                  <a:schemeClr val="tx1"/>
                </a:solidFill>
              </a:rPr>
              <a:t> : Jika data </a:t>
            </a:r>
            <a:r>
              <a:rPr lang="en-US" dirty="0" err="1">
                <a:solidFill>
                  <a:schemeClr val="tx1"/>
                </a:solidFill>
              </a:rPr>
              <a:t>cocok</a:t>
            </a:r>
            <a:r>
              <a:rPr lang="en-US" dirty="0">
                <a:solidFill>
                  <a:schemeClr val="tx1"/>
                </a:solidFill>
              </a:rPr>
              <a:t>, </a:t>
            </a:r>
            <a:r>
              <a:rPr lang="en-US" dirty="0" err="1">
                <a:solidFill>
                  <a:schemeClr val="tx1"/>
                </a:solidFill>
              </a:rPr>
              <a:t>maka</a:t>
            </a:r>
            <a:r>
              <a:rPr lang="en-US" dirty="0">
                <a:solidFill>
                  <a:schemeClr val="tx1"/>
                </a:solidFill>
              </a:rPr>
              <a:t> </a:t>
            </a:r>
            <a:r>
              <a:rPr lang="en-US" dirty="0" err="1">
                <a:solidFill>
                  <a:schemeClr val="tx1"/>
                </a:solidFill>
              </a:rPr>
              <a:t>jumlah</a:t>
            </a:r>
            <a:r>
              <a:rPr lang="en-US" dirty="0">
                <a:solidFill>
                  <a:schemeClr val="tx1"/>
                </a:solidFill>
              </a:rPr>
              <a:t> </a:t>
            </a:r>
            <a:r>
              <a:rPr lang="en-US" dirty="0" err="1">
                <a:solidFill>
                  <a:schemeClr val="tx1"/>
                </a:solidFill>
              </a:rPr>
              <a:t>piutang</a:t>
            </a:r>
            <a:r>
              <a:rPr lang="en-US" dirty="0">
                <a:solidFill>
                  <a:schemeClr val="tx1"/>
                </a:solidFill>
              </a:rPr>
              <a:t> yang </a:t>
            </a:r>
            <a:r>
              <a:rPr lang="en-US" dirty="0" err="1">
                <a:solidFill>
                  <a:schemeClr val="tx1"/>
                </a:solidFill>
              </a:rPr>
              <a:t>disepakati</a:t>
            </a:r>
            <a:r>
              <a:rPr lang="en-US" dirty="0">
                <a:solidFill>
                  <a:schemeClr val="tx1"/>
                </a:solidFill>
              </a:rPr>
              <a:t> </a:t>
            </a:r>
          </a:p>
          <a:p>
            <a:pPr marL="457200" indent="-457200" algn="just">
              <a:buFont typeface="Wingdings" panose="05000000000000000000" pitchFamily="2" charset="2"/>
              <a:buChar char="Ø"/>
            </a:pPr>
            <a:r>
              <a:rPr lang="en-US" dirty="0" err="1">
                <a:solidFill>
                  <a:schemeClr val="tx1"/>
                </a:solidFill>
              </a:rPr>
              <a:t>Penyelesaian</a:t>
            </a:r>
            <a:r>
              <a:rPr lang="en-US" dirty="0">
                <a:solidFill>
                  <a:schemeClr val="tx1"/>
                </a:solidFill>
              </a:rPr>
              <a:t> </a:t>
            </a:r>
            <a:r>
              <a:rPr lang="en-US" dirty="0" err="1">
                <a:solidFill>
                  <a:schemeClr val="tx1"/>
                </a:solidFill>
              </a:rPr>
              <a:t>perbedaan</a:t>
            </a:r>
            <a:r>
              <a:rPr lang="en-US" dirty="0">
                <a:solidFill>
                  <a:schemeClr val="tx1"/>
                </a:solidFill>
              </a:rPr>
              <a:t> : </a:t>
            </a:r>
            <a:r>
              <a:rPr lang="en-US" dirty="0" err="1">
                <a:solidFill>
                  <a:schemeClr val="tx1"/>
                </a:solidFill>
              </a:rPr>
              <a:t>jika</a:t>
            </a:r>
            <a:r>
              <a:rPr lang="en-US" dirty="0">
                <a:solidFill>
                  <a:schemeClr val="tx1"/>
                </a:solidFill>
              </a:rPr>
              <a:t> </a:t>
            </a:r>
            <a:r>
              <a:rPr lang="en-US" dirty="0" err="1">
                <a:solidFill>
                  <a:schemeClr val="tx1"/>
                </a:solidFill>
              </a:rPr>
              <a:t>terdapat</a:t>
            </a:r>
            <a:r>
              <a:rPr lang="en-US" dirty="0">
                <a:solidFill>
                  <a:schemeClr val="tx1"/>
                </a:solidFill>
              </a:rPr>
              <a:t> </a:t>
            </a:r>
            <a:r>
              <a:rPr lang="en-US" dirty="0" err="1">
                <a:solidFill>
                  <a:schemeClr val="tx1"/>
                </a:solidFill>
              </a:rPr>
              <a:t>perbedaan</a:t>
            </a:r>
            <a:r>
              <a:rPr lang="en-US" dirty="0">
                <a:solidFill>
                  <a:schemeClr val="tx1"/>
                </a:solidFill>
              </a:rPr>
              <a:t>, </a:t>
            </a:r>
            <a:r>
              <a:rPr lang="en-US" dirty="0" err="1">
                <a:solidFill>
                  <a:schemeClr val="tx1"/>
                </a:solidFill>
              </a:rPr>
              <a:t>kedua</a:t>
            </a:r>
            <a:r>
              <a:rPr lang="en-US" dirty="0">
                <a:solidFill>
                  <a:schemeClr val="tx1"/>
                </a:solidFill>
              </a:rPr>
              <a:t> </a:t>
            </a:r>
            <a:r>
              <a:rPr lang="en-US" dirty="0" err="1">
                <a:solidFill>
                  <a:schemeClr val="tx1"/>
                </a:solidFill>
              </a:rPr>
              <a:t>belah</a:t>
            </a:r>
            <a:r>
              <a:rPr lang="en-US" dirty="0">
                <a:solidFill>
                  <a:schemeClr val="tx1"/>
                </a:solidFill>
              </a:rPr>
              <a:t> </a:t>
            </a:r>
            <a:r>
              <a:rPr lang="en-US" dirty="0" err="1">
                <a:solidFill>
                  <a:schemeClr val="tx1"/>
                </a:solidFill>
              </a:rPr>
              <a:t>pihak</a:t>
            </a:r>
            <a:r>
              <a:rPr lang="en-US" dirty="0">
                <a:solidFill>
                  <a:schemeClr val="tx1"/>
                </a:solidFill>
              </a:rPr>
              <a:t> </a:t>
            </a:r>
            <a:r>
              <a:rPr lang="en-US" dirty="0" err="1">
                <a:solidFill>
                  <a:schemeClr val="tx1"/>
                </a:solidFill>
              </a:rPr>
              <a:t>perlu</a:t>
            </a:r>
            <a:r>
              <a:rPr lang="en-US" dirty="0">
                <a:solidFill>
                  <a:schemeClr val="tx1"/>
                </a:solidFill>
              </a:rPr>
              <a:t> </a:t>
            </a:r>
            <a:r>
              <a:rPr lang="en-US" dirty="0" err="1">
                <a:solidFill>
                  <a:schemeClr val="tx1"/>
                </a:solidFill>
              </a:rPr>
              <a:t>melakukan</a:t>
            </a:r>
            <a:r>
              <a:rPr lang="en-US" dirty="0">
                <a:solidFill>
                  <a:schemeClr val="tx1"/>
                </a:solidFill>
              </a:rPr>
              <a:t> </a:t>
            </a:r>
            <a:r>
              <a:rPr lang="en-US" dirty="0" err="1">
                <a:solidFill>
                  <a:schemeClr val="tx1"/>
                </a:solidFill>
              </a:rPr>
              <a:t>negoisasi</a:t>
            </a:r>
            <a:r>
              <a:rPr lang="en-US" dirty="0">
                <a:solidFill>
                  <a:schemeClr val="tx1"/>
                </a:solidFill>
              </a:rPr>
              <a:t> </a:t>
            </a:r>
            <a:r>
              <a:rPr lang="en-US" dirty="0" err="1">
                <a:solidFill>
                  <a:schemeClr val="tx1"/>
                </a:solidFill>
              </a:rPr>
              <a:t>atau</a:t>
            </a:r>
            <a:r>
              <a:rPr lang="en-US" dirty="0">
                <a:solidFill>
                  <a:schemeClr val="tx1"/>
                </a:solidFill>
              </a:rPr>
              <a:t> </a:t>
            </a:r>
            <a:r>
              <a:rPr lang="en-US" dirty="0" err="1">
                <a:solidFill>
                  <a:schemeClr val="tx1"/>
                </a:solidFill>
              </a:rPr>
              <a:t>mediasi</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mencapai</a:t>
            </a:r>
            <a:r>
              <a:rPr lang="en-US" dirty="0">
                <a:solidFill>
                  <a:schemeClr val="tx1"/>
                </a:solidFill>
              </a:rPr>
              <a:t> </a:t>
            </a:r>
            <a:r>
              <a:rPr lang="en-US" dirty="0" err="1">
                <a:solidFill>
                  <a:schemeClr val="tx1"/>
                </a:solidFill>
              </a:rPr>
              <a:t>kesepakatan</a:t>
            </a:r>
            <a:r>
              <a:rPr lang="en-US" dirty="0">
                <a:solidFill>
                  <a:schemeClr val="tx1"/>
                </a:solidFill>
              </a:rPr>
              <a:t>. </a:t>
            </a:r>
            <a:r>
              <a:rPr lang="en-US" dirty="0" err="1">
                <a:solidFill>
                  <a:schemeClr val="tx1"/>
                </a:solidFill>
              </a:rPr>
              <a:t>Ini</a:t>
            </a:r>
            <a:r>
              <a:rPr lang="en-US" dirty="0">
                <a:solidFill>
                  <a:schemeClr val="tx1"/>
                </a:solidFill>
              </a:rPr>
              <a:t> </a:t>
            </a:r>
            <a:r>
              <a:rPr lang="en-US" dirty="0" err="1">
                <a:solidFill>
                  <a:schemeClr val="tx1"/>
                </a:solidFill>
              </a:rPr>
              <a:t>bisa</a:t>
            </a:r>
            <a:r>
              <a:rPr lang="en-US" dirty="0">
                <a:solidFill>
                  <a:schemeClr val="tx1"/>
                </a:solidFill>
              </a:rPr>
              <a:t> </a:t>
            </a:r>
            <a:r>
              <a:rPr lang="en-US" dirty="0" err="1">
                <a:solidFill>
                  <a:schemeClr val="tx1"/>
                </a:solidFill>
              </a:rPr>
              <a:t>melibatkan</a:t>
            </a:r>
            <a:r>
              <a:rPr lang="en-US" dirty="0">
                <a:solidFill>
                  <a:schemeClr val="tx1"/>
                </a:solidFill>
              </a:rPr>
              <a:t> </a:t>
            </a:r>
            <a:r>
              <a:rPr lang="en-US" dirty="0" err="1">
                <a:solidFill>
                  <a:schemeClr val="tx1"/>
                </a:solidFill>
              </a:rPr>
              <a:t>pemeriksaan</a:t>
            </a:r>
            <a:r>
              <a:rPr lang="en-US" dirty="0">
                <a:solidFill>
                  <a:schemeClr val="tx1"/>
                </a:solidFill>
              </a:rPr>
              <a:t> </a:t>
            </a:r>
            <a:r>
              <a:rPr lang="en-US" dirty="0" err="1">
                <a:solidFill>
                  <a:schemeClr val="tx1"/>
                </a:solidFill>
              </a:rPr>
              <a:t>ulang</a:t>
            </a:r>
            <a:r>
              <a:rPr lang="en-US" dirty="0">
                <a:solidFill>
                  <a:schemeClr val="tx1"/>
                </a:solidFill>
              </a:rPr>
              <a:t> </a:t>
            </a:r>
            <a:r>
              <a:rPr lang="en-US" dirty="0" err="1">
                <a:solidFill>
                  <a:schemeClr val="tx1"/>
                </a:solidFill>
              </a:rPr>
              <a:t>dokumen</a:t>
            </a:r>
            <a:r>
              <a:rPr lang="en-US" dirty="0">
                <a:solidFill>
                  <a:schemeClr val="tx1"/>
                </a:solidFill>
              </a:rPr>
              <a:t>, </a:t>
            </a:r>
            <a:r>
              <a:rPr lang="en-US" dirty="0" err="1">
                <a:solidFill>
                  <a:schemeClr val="tx1"/>
                </a:solidFill>
              </a:rPr>
              <a:t>perhitungan</a:t>
            </a:r>
            <a:r>
              <a:rPr lang="en-US" dirty="0">
                <a:solidFill>
                  <a:schemeClr val="tx1"/>
                </a:solidFill>
              </a:rPr>
              <a:t> </a:t>
            </a:r>
            <a:r>
              <a:rPr lang="en-US" dirty="0" err="1">
                <a:solidFill>
                  <a:schemeClr val="tx1"/>
                </a:solidFill>
              </a:rPr>
              <a:t>ulang</a:t>
            </a:r>
            <a:r>
              <a:rPr lang="en-US" dirty="0">
                <a:solidFill>
                  <a:schemeClr val="tx1"/>
                </a:solidFill>
              </a:rPr>
              <a:t>, </a:t>
            </a:r>
            <a:r>
              <a:rPr lang="en-US" dirty="0" err="1">
                <a:solidFill>
                  <a:schemeClr val="tx1"/>
                </a:solidFill>
              </a:rPr>
              <a:t>atau</a:t>
            </a:r>
            <a:r>
              <a:rPr lang="en-US" dirty="0">
                <a:solidFill>
                  <a:schemeClr val="tx1"/>
                </a:solidFill>
              </a:rPr>
              <a:t> </a:t>
            </a:r>
            <a:r>
              <a:rPr lang="en-US" dirty="0" err="1">
                <a:solidFill>
                  <a:schemeClr val="tx1"/>
                </a:solidFill>
              </a:rPr>
              <a:t>melibatkan</a:t>
            </a:r>
            <a:r>
              <a:rPr lang="en-US" dirty="0">
                <a:solidFill>
                  <a:schemeClr val="tx1"/>
                </a:solidFill>
              </a:rPr>
              <a:t> </a:t>
            </a:r>
            <a:r>
              <a:rPr lang="en-US" dirty="0" err="1">
                <a:solidFill>
                  <a:schemeClr val="tx1"/>
                </a:solidFill>
              </a:rPr>
              <a:t>pihak</a:t>
            </a:r>
            <a:r>
              <a:rPr lang="en-US" dirty="0">
                <a:solidFill>
                  <a:schemeClr val="tx1"/>
                </a:solidFill>
              </a:rPr>
              <a:t> </a:t>
            </a:r>
            <a:r>
              <a:rPr lang="en-US" dirty="0" err="1">
                <a:solidFill>
                  <a:schemeClr val="tx1"/>
                </a:solidFill>
              </a:rPr>
              <a:t>ketiga</a:t>
            </a:r>
            <a:r>
              <a:rPr lang="en-US" dirty="0">
                <a:solidFill>
                  <a:schemeClr val="tx1"/>
                </a:solidFill>
              </a:rPr>
              <a:t> yang </a:t>
            </a:r>
            <a:r>
              <a:rPr lang="en-US" dirty="0" err="1">
                <a:solidFill>
                  <a:schemeClr val="tx1"/>
                </a:solidFill>
              </a:rPr>
              <a:t>netral</a:t>
            </a:r>
            <a:r>
              <a:rPr lang="en-US" dirty="0">
                <a:solidFill>
                  <a:schemeClr val="tx1"/>
                </a:solidFill>
              </a:rPr>
              <a:t>. </a:t>
            </a:r>
          </a:p>
          <a:p>
            <a:pPr marL="457200" indent="-457200" algn="just">
              <a:buFont typeface="Wingdings" panose="05000000000000000000" pitchFamily="2" charset="2"/>
              <a:buChar char="§"/>
            </a:pPr>
            <a:r>
              <a:rPr lang="en-US" dirty="0" err="1">
                <a:solidFill>
                  <a:schemeClr val="tx1"/>
                </a:solidFill>
              </a:rPr>
              <a:t>Dokumen</a:t>
            </a:r>
            <a:r>
              <a:rPr lang="en-US" dirty="0">
                <a:solidFill>
                  <a:schemeClr val="tx1"/>
                </a:solidFill>
              </a:rPr>
              <a:t> </a:t>
            </a:r>
            <a:r>
              <a:rPr lang="en-US" dirty="0" err="1">
                <a:solidFill>
                  <a:schemeClr val="tx1"/>
                </a:solidFill>
              </a:rPr>
              <a:t>hasil</a:t>
            </a:r>
            <a:r>
              <a:rPr lang="en-US" dirty="0">
                <a:solidFill>
                  <a:schemeClr val="tx1"/>
                </a:solidFill>
              </a:rPr>
              <a:t> </a:t>
            </a:r>
            <a:r>
              <a:rPr lang="en-US" dirty="0" err="1">
                <a:solidFill>
                  <a:schemeClr val="tx1"/>
                </a:solidFill>
              </a:rPr>
              <a:t>pencocokan</a:t>
            </a:r>
            <a:r>
              <a:rPr lang="en-US" dirty="0">
                <a:solidFill>
                  <a:schemeClr val="tx1"/>
                </a:solidFill>
              </a:rPr>
              <a:t> : </a:t>
            </a:r>
            <a:r>
              <a:rPr lang="en-US" dirty="0" err="1">
                <a:solidFill>
                  <a:schemeClr val="tx1"/>
                </a:solidFill>
              </a:rPr>
              <a:t>hasil</a:t>
            </a:r>
            <a:r>
              <a:rPr lang="en-US" dirty="0">
                <a:solidFill>
                  <a:schemeClr val="tx1"/>
                </a:solidFill>
              </a:rPr>
              <a:t> </a:t>
            </a:r>
            <a:r>
              <a:rPr lang="en-US" dirty="0" err="1">
                <a:solidFill>
                  <a:schemeClr val="tx1"/>
                </a:solidFill>
              </a:rPr>
              <a:t>pencocokan</a:t>
            </a:r>
            <a:r>
              <a:rPr lang="en-US" dirty="0">
                <a:solidFill>
                  <a:schemeClr val="tx1"/>
                </a:solidFill>
              </a:rPr>
              <a:t> </a:t>
            </a:r>
            <a:r>
              <a:rPr lang="en-US" dirty="0" err="1">
                <a:solidFill>
                  <a:schemeClr val="tx1"/>
                </a:solidFill>
              </a:rPr>
              <a:t>harus</a:t>
            </a:r>
            <a:r>
              <a:rPr lang="en-US" dirty="0">
                <a:solidFill>
                  <a:schemeClr val="tx1"/>
                </a:solidFill>
              </a:rPr>
              <a:t> di </a:t>
            </a:r>
            <a:r>
              <a:rPr lang="en-US" dirty="0" err="1">
                <a:solidFill>
                  <a:schemeClr val="tx1"/>
                </a:solidFill>
              </a:rPr>
              <a:t>dokumentasikan</a:t>
            </a:r>
            <a:r>
              <a:rPr lang="en-US" dirty="0">
                <a:solidFill>
                  <a:schemeClr val="tx1"/>
                </a:solidFill>
              </a:rPr>
              <a:t> </a:t>
            </a:r>
            <a:r>
              <a:rPr lang="en-US" dirty="0" err="1">
                <a:solidFill>
                  <a:schemeClr val="tx1"/>
                </a:solidFill>
              </a:rPr>
              <a:t>secara</a:t>
            </a:r>
            <a:r>
              <a:rPr lang="en-US" dirty="0">
                <a:solidFill>
                  <a:schemeClr val="tx1"/>
                </a:solidFill>
              </a:rPr>
              <a:t> </a:t>
            </a:r>
            <a:r>
              <a:rPr lang="en-US" dirty="0" err="1">
                <a:solidFill>
                  <a:schemeClr val="tx1"/>
                </a:solidFill>
              </a:rPr>
              <a:t>tertulis</a:t>
            </a:r>
            <a:r>
              <a:rPr lang="en-US" dirty="0">
                <a:solidFill>
                  <a:schemeClr val="tx1"/>
                </a:solidFill>
              </a:rPr>
              <a:t> dan </a:t>
            </a:r>
            <a:r>
              <a:rPr lang="en-US" dirty="0" err="1">
                <a:solidFill>
                  <a:schemeClr val="tx1"/>
                </a:solidFill>
              </a:rPr>
              <a:t>ditandatangani</a:t>
            </a:r>
            <a:r>
              <a:rPr lang="en-US" dirty="0">
                <a:solidFill>
                  <a:schemeClr val="tx1"/>
                </a:solidFill>
              </a:rPr>
              <a:t> oleh </a:t>
            </a:r>
            <a:r>
              <a:rPr lang="en-US" dirty="0" err="1">
                <a:solidFill>
                  <a:schemeClr val="tx1"/>
                </a:solidFill>
              </a:rPr>
              <a:t>kedua</a:t>
            </a:r>
            <a:r>
              <a:rPr lang="en-US" dirty="0">
                <a:solidFill>
                  <a:schemeClr val="tx1"/>
                </a:solidFill>
              </a:rPr>
              <a:t> </a:t>
            </a:r>
            <a:r>
              <a:rPr lang="en-US" dirty="0" err="1">
                <a:solidFill>
                  <a:schemeClr val="tx1"/>
                </a:solidFill>
              </a:rPr>
              <a:t>belah</a:t>
            </a:r>
            <a:r>
              <a:rPr lang="en-US" dirty="0">
                <a:solidFill>
                  <a:schemeClr val="tx1"/>
                </a:solidFill>
              </a:rPr>
              <a:t> </a:t>
            </a:r>
            <a:r>
              <a:rPr lang="en-US" dirty="0" err="1">
                <a:solidFill>
                  <a:schemeClr val="tx1"/>
                </a:solidFill>
              </a:rPr>
              <a:t>pihak</a:t>
            </a:r>
            <a:r>
              <a:rPr lang="en-US" dirty="0">
                <a:solidFill>
                  <a:schemeClr val="tx1"/>
                </a:solidFill>
              </a:rPr>
              <a:t> </a:t>
            </a:r>
            <a:r>
              <a:rPr lang="en-US" dirty="0" err="1">
                <a:solidFill>
                  <a:schemeClr val="tx1"/>
                </a:solidFill>
              </a:rPr>
              <a:t>sebagai</a:t>
            </a:r>
            <a:r>
              <a:rPr lang="en-US" dirty="0">
                <a:solidFill>
                  <a:schemeClr val="tx1"/>
                </a:solidFill>
              </a:rPr>
              <a:t> </a:t>
            </a:r>
            <a:r>
              <a:rPr lang="en-US" dirty="0" err="1">
                <a:solidFill>
                  <a:schemeClr val="tx1"/>
                </a:solidFill>
              </a:rPr>
              <a:t>bukti</a:t>
            </a:r>
            <a:r>
              <a:rPr lang="en-US" dirty="0">
                <a:solidFill>
                  <a:schemeClr val="tx1"/>
                </a:solidFill>
              </a:rPr>
              <a:t> </a:t>
            </a:r>
            <a:r>
              <a:rPr lang="en-US" dirty="0" err="1">
                <a:solidFill>
                  <a:schemeClr val="tx1"/>
                </a:solidFill>
              </a:rPr>
              <a:t>kesepakatan</a:t>
            </a:r>
            <a:r>
              <a:rPr lang="en-US" dirty="0">
                <a:solidFill>
                  <a:schemeClr val="tx1"/>
                </a:solidFill>
              </a:rPr>
              <a:t>.</a:t>
            </a:r>
            <a:endParaRPr lang="en-ID" dirty="0">
              <a:solidFill>
                <a:schemeClr val="tx1"/>
              </a:solidFill>
            </a:endParaRPr>
          </a:p>
        </p:txBody>
      </p:sp>
    </p:spTree>
    <p:extLst>
      <p:ext uri="{BB962C8B-B14F-4D97-AF65-F5344CB8AC3E}">
        <p14:creationId xmlns:p14="http://schemas.microsoft.com/office/powerpoint/2010/main" val="348099997"/>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l"/>
            <a:r>
              <a:rPr lang="en-US" dirty="0" err="1">
                <a:latin typeface="Cambria" panose="02040503050406030204" pitchFamily="18" charset="0"/>
              </a:rPr>
              <a:t>Pihak-Pihak</a:t>
            </a:r>
            <a:r>
              <a:rPr lang="en-US" dirty="0">
                <a:latin typeface="Cambria" panose="02040503050406030204" pitchFamily="18" charset="0"/>
              </a:rPr>
              <a:t> </a:t>
            </a:r>
            <a:r>
              <a:rPr lang="en-US" dirty="0" err="1">
                <a:latin typeface="Cambria" panose="02040503050406030204" pitchFamily="18" charset="0"/>
              </a:rPr>
              <a:t>Terkait</a:t>
            </a:r>
            <a:r>
              <a:rPr lang="en-US" dirty="0">
                <a:latin typeface="Cambria" panose="02040503050406030204" pitchFamily="18" charset="0"/>
              </a:rPr>
              <a:t> </a:t>
            </a:r>
            <a:endParaRPr lang="id-ID" dirty="0"/>
          </a:p>
        </p:txBody>
      </p:sp>
      <p:graphicFrame>
        <p:nvGraphicFramePr>
          <p:cNvPr id="2" name="Diagram 1">
            <a:extLst>
              <a:ext uri="{FF2B5EF4-FFF2-40B4-BE49-F238E27FC236}">
                <a16:creationId xmlns:a16="http://schemas.microsoft.com/office/drawing/2014/main" id="{BE3957A8-C9FC-F740-ABC7-92642CBF077E}"/>
              </a:ext>
            </a:extLst>
          </p:cNvPr>
          <p:cNvGraphicFramePr/>
          <p:nvPr>
            <p:extLst>
              <p:ext uri="{D42A27DB-BD31-4B8C-83A1-F6EECF244321}">
                <p14:modId xmlns:p14="http://schemas.microsoft.com/office/powerpoint/2010/main" val="346763755"/>
              </p:ext>
            </p:extLst>
          </p:nvPr>
        </p:nvGraphicFramePr>
        <p:xfrm>
          <a:off x="457200" y="1397000"/>
          <a:ext cx="8229600" cy="4912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07025338"/>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lvl="0" algn="l"/>
            <a:r>
              <a:rPr lang="en-ID" dirty="0" err="1"/>
              <a:t>Memahami</a:t>
            </a:r>
            <a:r>
              <a:rPr lang="en-ID" dirty="0"/>
              <a:t> </a:t>
            </a:r>
            <a:r>
              <a:rPr lang="en-ID" dirty="0" err="1"/>
              <a:t>Actio</a:t>
            </a:r>
            <a:r>
              <a:rPr lang="en-ID" dirty="0"/>
              <a:t> </a:t>
            </a:r>
            <a:r>
              <a:rPr lang="en-ID" dirty="0" err="1"/>
              <a:t>Pauliana</a:t>
            </a:r>
            <a:endParaRPr lang="id-ID" dirty="0">
              <a:latin typeface="Cambria" panose="02040503050406030204" pitchFamily="18" charset="0"/>
            </a:endParaRPr>
          </a:p>
        </p:txBody>
      </p:sp>
      <p:sp>
        <p:nvSpPr>
          <p:cNvPr id="2" name="Rectangle 1">
            <a:extLst>
              <a:ext uri="{FF2B5EF4-FFF2-40B4-BE49-F238E27FC236}">
                <a16:creationId xmlns:a16="http://schemas.microsoft.com/office/drawing/2014/main" id="{DD26D186-986A-6818-7532-B8550A2220C6}"/>
              </a:ext>
            </a:extLst>
          </p:cNvPr>
          <p:cNvSpPr/>
          <p:nvPr/>
        </p:nvSpPr>
        <p:spPr>
          <a:xfrm>
            <a:off x="127555" y="1799692"/>
            <a:ext cx="8568952" cy="352839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r>
              <a:rPr lang="en-US" dirty="0" err="1">
                <a:solidFill>
                  <a:schemeClr val="tx1"/>
                </a:solidFill>
              </a:rPr>
              <a:t>Actio</a:t>
            </a:r>
            <a:r>
              <a:rPr lang="en-US" dirty="0">
                <a:solidFill>
                  <a:schemeClr val="tx1"/>
                </a:solidFill>
              </a:rPr>
              <a:t> Paulina </a:t>
            </a:r>
            <a:r>
              <a:rPr lang="en-US" dirty="0" err="1">
                <a:solidFill>
                  <a:schemeClr val="tx1"/>
                </a:solidFill>
              </a:rPr>
              <a:t>adalah</a:t>
            </a:r>
            <a:r>
              <a:rPr lang="en-US" dirty="0">
                <a:solidFill>
                  <a:schemeClr val="tx1"/>
                </a:solidFill>
              </a:rPr>
              <a:t> : </a:t>
            </a:r>
            <a:r>
              <a:rPr lang="en-US" dirty="0" err="1">
                <a:solidFill>
                  <a:schemeClr val="tx1"/>
                </a:solidFill>
              </a:rPr>
              <a:t>sebuah</a:t>
            </a:r>
            <a:r>
              <a:rPr lang="en-US" dirty="0">
                <a:solidFill>
                  <a:schemeClr val="tx1"/>
                </a:solidFill>
              </a:rPr>
              <a:t> </a:t>
            </a:r>
            <a:r>
              <a:rPr lang="en-US" dirty="0" err="1">
                <a:solidFill>
                  <a:schemeClr val="tx1"/>
                </a:solidFill>
              </a:rPr>
              <a:t>alat</a:t>
            </a:r>
            <a:r>
              <a:rPr lang="en-US" dirty="0">
                <a:solidFill>
                  <a:schemeClr val="tx1"/>
                </a:solidFill>
              </a:rPr>
              <a:t> </a:t>
            </a:r>
            <a:r>
              <a:rPr lang="en-US" dirty="0" err="1">
                <a:solidFill>
                  <a:schemeClr val="tx1"/>
                </a:solidFill>
              </a:rPr>
              <a:t>hukum</a:t>
            </a:r>
            <a:r>
              <a:rPr lang="en-US" dirty="0">
                <a:solidFill>
                  <a:schemeClr val="tx1"/>
                </a:solidFill>
              </a:rPr>
              <a:t> yang </a:t>
            </a:r>
            <a:r>
              <a:rPr lang="en-US" dirty="0" err="1">
                <a:solidFill>
                  <a:schemeClr val="tx1"/>
                </a:solidFill>
              </a:rPr>
              <a:t>kuat</a:t>
            </a:r>
            <a:r>
              <a:rPr lang="en-US" dirty="0">
                <a:solidFill>
                  <a:schemeClr val="tx1"/>
                </a:solidFill>
              </a:rPr>
              <a:t> yang </a:t>
            </a:r>
            <a:r>
              <a:rPr lang="en-US" dirty="0" err="1">
                <a:solidFill>
                  <a:schemeClr val="tx1"/>
                </a:solidFill>
              </a:rPr>
              <a:t>diberikan</a:t>
            </a:r>
            <a:r>
              <a:rPr lang="en-US" dirty="0">
                <a:solidFill>
                  <a:schemeClr val="tx1"/>
                </a:solidFill>
              </a:rPr>
              <a:t> </a:t>
            </a:r>
            <a:r>
              <a:rPr lang="en-US" dirty="0" err="1">
                <a:solidFill>
                  <a:schemeClr val="tx1"/>
                </a:solidFill>
              </a:rPr>
              <a:t>kepada</a:t>
            </a:r>
            <a:r>
              <a:rPr lang="en-US" dirty="0">
                <a:solidFill>
                  <a:schemeClr val="tx1"/>
                </a:solidFill>
              </a:rPr>
              <a:t>  </a:t>
            </a:r>
            <a:r>
              <a:rPr lang="en-US" dirty="0" err="1">
                <a:solidFill>
                  <a:schemeClr val="tx1"/>
                </a:solidFill>
              </a:rPr>
              <a:t>kreditur</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membatalkan</a:t>
            </a:r>
            <a:r>
              <a:rPr lang="en-US" dirty="0">
                <a:solidFill>
                  <a:schemeClr val="tx1"/>
                </a:solidFill>
              </a:rPr>
              <a:t> </a:t>
            </a:r>
            <a:r>
              <a:rPr lang="en-US" dirty="0" err="1">
                <a:solidFill>
                  <a:schemeClr val="tx1"/>
                </a:solidFill>
              </a:rPr>
              <a:t>tindakan</a:t>
            </a:r>
            <a:r>
              <a:rPr lang="en-US" dirty="0">
                <a:solidFill>
                  <a:schemeClr val="tx1"/>
                </a:solidFill>
              </a:rPr>
              <a:t> </a:t>
            </a:r>
            <a:r>
              <a:rPr lang="en-US" dirty="0" err="1">
                <a:solidFill>
                  <a:schemeClr val="tx1"/>
                </a:solidFill>
              </a:rPr>
              <a:t>hukum</a:t>
            </a:r>
            <a:r>
              <a:rPr lang="en-US" dirty="0">
                <a:solidFill>
                  <a:schemeClr val="tx1"/>
                </a:solidFill>
              </a:rPr>
              <a:t> yang </a:t>
            </a:r>
            <a:r>
              <a:rPr lang="en-US" dirty="0" err="1">
                <a:solidFill>
                  <a:schemeClr val="tx1"/>
                </a:solidFill>
              </a:rPr>
              <a:t>dilakukan</a:t>
            </a:r>
            <a:r>
              <a:rPr lang="en-US" dirty="0">
                <a:solidFill>
                  <a:schemeClr val="tx1"/>
                </a:solidFill>
              </a:rPr>
              <a:t> oleh </a:t>
            </a:r>
            <a:r>
              <a:rPr lang="en-US" dirty="0" err="1">
                <a:solidFill>
                  <a:schemeClr val="tx1"/>
                </a:solidFill>
              </a:rPr>
              <a:t>debitur</a:t>
            </a:r>
            <a:r>
              <a:rPr lang="en-US" dirty="0">
                <a:solidFill>
                  <a:schemeClr val="tx1"/>
                </a:solidFill>
              </a:rPr>
              <a:t> yang </a:t>
            </a:r>
            <a:r>
              <a:rPr lang="en-US" dirty="0" err="1">
                <a:solidFill>
                  <a:schemeClr val="tx1"/>
                </a:solidFill>
              </a:rPr>
              <a:t>bertujuan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menghindari</a:t>
            </a:r>
            <a:r>
              <a:rPr lang="en-US" dirty="0">
                <a:solidFill>
                  <a:schemeClr val="tx1"/>
                </a:solidFill>
              </a:rPr>
              <a:t> </a:t>
            </a:r>
            <a:r>
              <a:rPr lang="en-US" dirty="0" err="1">
                <a:solidFill>
                  <a:schemeClr val="tx1"/>
                </a:solidFill>
              </a:rPr>
              <a:t>kewajiban</a:t>
            </a:r>
            <a:r>
              <a:rPr lang="en-US" dirty="0">
                <a:solidFill>
                  <a:schemeClr val="tx1"/>
                </a:solidFill>
              </a:rPr>
              <a:t> </a:t>
            </a:r>
            <a:r>
              <a:rPr lang="en-US" dirty="0" err="1">
                <a:solidFill>
                  <a:schemeClr val="tx1"/>
                </a:solidFill>
              </a:rPr>
              <a:t>membayar</a:t>
            </a:r>
            <a:r>
              <a:rPr lang="en-US" dirty="0">
                <a:solidFill>
                  <a:schemeClr val="tx1"/>
                </a:solidFill>
              </a:rPr>
              <a:t> utang. </a:t>
            </a:r>
          </a:p>
          <a:p>
            <a:pPr algn="just"/>
            <a:endParaRPr lang="en-US" dirty="0">
              <a:solidFill>
                <a:schemeClr val="tx1"/>
              </a:solidFill>
            </a:endParaRPr>
          </a:p>
          <a:p>
            <a:pPr>
              <a:buFont typeface="Arial" panose="020B0604020202020204" pitchFamily="34" charset="0"/>
              <a:buChar char="•"/>
            </a:pPr>
            <a:r>
              <a:rPr lang="en-ID" b="1" dirty="0" err="1">
                <a:solidFill>
                  <a:schemeClr val="tx1"/>
                </a:solidFill>
              </a:rPr>
              <a:t>Tujuan</a:t>
            </a:r>
            <a:r>
              <a:rPr lang="en-ID" b="1" dirty="0">
                <a:solidFill>
                  <a:schemeClr val="tx1"/>
                </a:solidFill>
              </a:rPr>
              <a:t>:</a:t>
            </a:r>
            <a:r>
              <a:rPr lang="en-ID" dirty="0">
                <a:solidFill>
                  <a:schemeClr val="tx1"/>
                </a:solidFill>
              </a:rPr>
              <a:t> </a:t>
            </a:r>
            <a:r>
              <a:rPr lang="en-ID" b="1" dirty="0" err="1">
                <a:solidFill>
                  <a:schemeClr val="tx1"/>
                </a:solidFill>
              </a:rPr>
              <a:t>Melindungi</a:t>
            </a:r>
            <a:r>
              <a:rPr lang="en-ID" b="1" dirty="0">
                <a:solidFill>
                  <a:schemeClr val="tx1"/>
                </a:solidFill>
              </a:rPr>
              <a:t> </a:t>
            </a:r>
            <a:r>
              <a:rPr lang="en-ID" b="1" dirty="0" err="1">
                <a:solidFill>
                  <a:schemeClr val="tx1"/>
                </a:solidFill>
              </a:rPr>
              <a:t>hak-hak</a:t>
            </a:r>
            <a:r>
              <a:rPr lang="en-ID" b="1" dirty="0">
                <a:solidFill>
                  <a:schemeClr val="tx1"/>
                </a:solidFill>
              </a:rPr>
              <a:t> </a:t>
            </a:r>
            <a:r>
              <a:rPr lang="en-ID" b="1" dirty="0" err="1">
                <a:solidFill>
                  <a:schemeClr val="tx1"/>
                </a:solidFill>
              </a:rPr>
              <a:t>kreditur</a:t>
            </a:r>
            <a:r>
              <a:rPr lang="en-ID" b="1" dirty="0">
                <a:solidFill>
                  <a:schemeClr val="tx1"/>
                </a:solidFill>
              </a:rPr>
              <a:t>:</a:t>
            </a:r>
            <a:r>
              <a:rPr lang="en-ID" dirty="0">
                <a:solidFill>
                  <a:schemeClr val="tx1"/>
                </a:solidFill>
              </a:rPr>
              <a:t> </a:t>
            </a:r>
            <a:r>
              <a:rPr lang="en-ID" dirty="0" err="1">
                <a:solidFill>
                  <a:schemeClr val="tx1"/>
                </a:solidFill>
              </a:rPr>
              <a:t>Memastikan</a:t>
            </a:r>
            <a:r>
              <a:rPr lang="en-ID" dirty="0">
                <a:solidFill>
                  <a:schemeClr val="tx1"/>
                </a:solidFill>
              </a:rPr>
              <a:t> </a:t>
            </a:r>
            <a:r>
              <a:rPr lang="en-ID" dirty="0" err="1">
                <a:solidFill>
                  <a:schemeClr val="tx1"/>
                </a:solidFill>
              </a:rPr>
              <a:t>kreditur</a:t>
            </a:r>
            <a:r>
              <a:rPr lang="en-ID" dirty="0">
                <a:solidFill>
                  <a:schemeClr val="tx1"/>
                </a:solidFill>
              </a:rPr>
              <a:t> </a:t>
            </a:r>
            <a:r>
              <a:rPr lang="en-ID" dirty="0" err="1">
                <a:solidFill>
                  <a:schemeClr val="tx1"/>
                </a:solidFill>
              </a:rPr>
              <a:t>dapat</a:t>
            </a:r>
            <a:r>
              <a:rPr lang="en-ID" dirty="0">
                <a:solidFill>
                  <a:schemeClr val="tx1"/>
                </a:solidFill>
              </a:rPr>
              <a:t> </a:t>
            </a:r>
            <a:r>
              <a:rPr lang="en-ID" dirty="0" err="1">
                <a:solidFill>
                  <a:schemeClr val="tx1"/>
                </a:solidFill>
              </a:rPr>
              <a:t>memperoleh</a:t>
            </a:r>
            <a:r>
              <a:rPr lang="en-ID" dirty="0">
                <a:solidFill>
                  <a:schemeClr val="tx1"/>
                </a:solidFill>
              </a:rPr>
              <a:t> </a:t>
            </a:r>
            <a:r>
              <a:rPr lang="en-ID" dirty="0" err="1">
                <a:solidFill>
                  <a:schemeClr val="tx1"/>
                </a:solidFill>
              </a:rPr>
              <a:t>haknya</a:t>
            </a:r>
            <a:r>
              <a:rPr lang="en-ID" dirty="0">
                <a:solidFill>
                  <a:schemeClr val="tx1"/>
                </a:solidFill>
              </a:rPr>
              <a:t> </a:t>
            </a:r>
            <a:r>
              <a:rPr lang="en-ID" dirty="0" err="1">
                <a:solidFill>
                  <a:schemeClr val="tx1"/>
                </a:solidFill>
              </a:rPr>
              <a:t>untuk</a:t>
            </a:r>
            <a:r>
              <a:rPr lang="en-ID" dirty="0">
                <a:solidFill>
                  <a:schemeClr val="tx1"/>
                </a:solidFill>
              </a:rPr>
              <a:t> </a:t>
            </a:r>
            <a:r>
              <a:rPr lang="en-ID" dirty="0" err="1">
                <a:solidFill>
                  <a:schemeClr val="tx1"/>
                </a:solidFill>
              </a:rPr>
              <a:t>mendapatkan</a:t>
            </a:r>
            <a:r>
              <a:rPr lang="en-ID" dirty="0">
                <a:solidFill>
                  <a:schemeClr val="tx1"/>
                </a:solidFill>
              </a:rPr>
              <a:t> </a:t>
            </a:r>
            <a:r>
              <a:rPr lang="en-ID" dirty="0" err="1">
                <a:solidFill>
                  <a:schemeClr val="tx1"/>
                </a:solidFill>
              </a:rPr>
              <a:t>pembayaran</a:t>
            </a:r>
            <a:r>
              <a:rPr lang="en-ID" dirty="0">
                <a:solidFill>
                  <a:schemeClr val="tx1"/>
                </a:solidFill>
              </a:rPr>
              <a:t> utang.</a:t>
            </a:r>
          </a:p>
          <a:p>
            <a:pPr>
              <a:buFont typeface="Arial" panose="020B0604020202020204" pitchFamily="34" charset="0"/>
              <a:buChar char="•"/>
            </a:pPr>
            <a:r>
              <a:rPr lang="en-ID" b="1" dirty="0" err="1">
                <a:solidFill>
                  <a:schemeClr val="tx1"/>
                </a:solidFill>
              </a:rPr>
              <a:t>Mencegah</a:t>
            </a:r>
            <a:r>
              <a:rPr lang="en-ID" b="1" dirty="0">
                <a:solidFill>
                  <a:schemeClr val="tx1"/>
                </a:solidFill>
              </a:rPr>
              <a:t> </a:t>
            </a:r>
            <a:r>
              <a:rPr lang="en-ID" b="1" dirty="0" err="1">
                <a:solidFill>
                  <a:schemeClr val="tx1"/>
                </a:solidFill>
              </a:rPr>
              <a:t>penipuan</a:t>
            </a:r>
            <a:r>
              <a:rPr lang="en-ID" b="1" dirty="0">
                <a:solidFill>
                  <a:schemeClr val="tx1"/>
                </a:solidFill>
              </a:rPr>
              <a:t>:</a:t>
            </a:r>
            <a:r>
              <a:rPr lang="en-ID" dirty="0">
                <a:solidFill>
                  <a:schemeClr val="tx1"/>
                </a:solidFill>
              </a:rPr>
              <a:t> </a:t>
            </a:r>
            <a:r>
              <a:rPr lang="en-ID" dirty="0" err="1">
                <a:solidFill>
                  <a:schemeClr val="tx1"/>
                </a:solidFill>
              </a:rPr>
              <a:t>Mencegah</a:t>
            </a:r>
            <a:r>
              <a:rPr lang="en-ID" dirty="0">
                <a:solidFill>
                  <a:schemeClr val="tx1"/>
                </a:solidFill>
              </a:rPr>
              <a:t> </a:t>
            </a:r>
            <a:r>
              <a:rPr lang="en-ID" dirty="0" err="1">
                <a:solidFill>
                  <a:schemeClr val="tx1"/>
                </a:solidFill>
              </a:rPr>
              <a:t>debitur</a:t>
            </a:r>
            <a:r>
              <a:rPr lang="en-ID" dirty="0">
                <a:solidFill>
                  <a:schemeClr val="tx1"/>
                </a:solidFill>
              </a:rPr>
              <a:t> </a:t>
            </a:r>
            <a:r>
              <a:rPr lang="en-ID" dirty="0" err="1">
                <a:solidFill>
                  <a:schemeClr val="tx1"/>
                </a:solidFill>
              </a:rPr>
              <a:t>melakukan</a:t>
            </a:r>
            <a:r>
              <a:rPr lang="en-ID" dirty="0">
                <a:solidFill>
                  <a:schemeClr val="tx1"/>
                </a:solidFill>
              </a:rPr>
              <a:t> </a:t>
            </a:r>
            <a:r>
              <a:rPr lang="en-ID" dirty="0" err="1">
                <a:solidFill>
                  <a:schemeClr val="tx1"/>
                </a:solidFill>
              </a:rPr>
              <a:t>tindakan</a:t>
            </a:r>
            <a:r>
              <a:rPr lang="en-ID" dirty="0">
                <a:solidFill>
                  <a:schemeClr val="tx1"/>
                </a:solidFill>
              </a:rPr>
              <a:t> yang </a:t>
            </a:r>
            <a:r>
              <a:rPr lang="en-ID" dirty="0" err="1">
                <a:solidFill>
                  <a:schemeClr val="tx1"/>
                </a:solidFill>
              </a:rPr>
              <a:t>merugikan</a:t>
            </a:r>
            <a:r>
              <a:rPr lang="en-ID" dirty="0">
                <a:solidFill>
                  <a:schemeClr val="tx1"/>
                </a:solidFill>
              </a:rPr>
              <a:t> </a:t>
            </a:r>
            <a:r>
              <a:rPr lang="en-ID" dirty="0" err="1">
                <a:solidFill>
                  <a:schemeClr val="tx1"/>
                </a:solidFill>
              </a:rPr>
              <a:t>kreditur</a:t>
            </a:r>
            <a:r>
              <a:rPr lang="en-ID" dirty="0">
                <a:solidFill>
                  <a:schemeClr val="tx1"/>
                </a:solidFill>
              </a:rPr>
              <a:t> </a:t>
            </a:r>
            <a:r>
              <a:rPr lang="en-ID" dirty="0" err="1">
                <a:solidFill>
                  <a:schemeClr val="tx1"/>
                </a:solidFill>
              </a:rPr>
              <a:t>dengan</a:t>
            </a:r>
            <a:r>
              <a:rPr lang="en-ID" dirty="0">
                <a:solidFill>
                  <a:schemeClr val="tx1"/>
                </a:solidFill>
              </a:rPr>
              <a:t> </a:t>
            </a:r>
            <a:r>
              <a:rPr lang="en-ID" dirty="0" err="1">
                <a:solidFill>
                  <a:schemeClr val="tx1"/>
                </a:solidFill>
              </a:rPr>
              <a:t>cara</a:t>
            </a:r>
            <a:r>
              <a:rPr lang="en-ID" dirty="0">
                <a:solidFill>
                  <a:schemeClr val="tx1"/>
                </a:solidFill>
              </a:rPr>
              <a:t> </a:t>
            </a:r>
            <a:r>
              <a:rPr lang="en-ID" dirty="0" err="1">
                <a:solidFill>
                  <a:schemeClr val="tx1"/>
                </a:solidFill>
              </a:rPr>
              <a:t>mengalihkan</a:t>
            </a:r>
            <a:r>
              <a:rPr lang="en-ID" dirty="0">
                <a:solidFill>
                  <a:schemeClr val="tx1"/>
                </a:solidFill>
              </a:rPr>
              <a:t> </a:t>
            </a:r>
            <a:r>
              <a:rPr lang="en-ID" dirty="0" err="1">
                <a:solidFill>
                  <a:schemeClr val="tx1"/>
                </a:solidFill>
              </a:rPr>
              <a:t>aset</a:t>
            </a:r>
            <a:r>
              <a:rPr lang="en-ID" dirty="0">
                <a:solidFill>
                  <a:schemeClr val="tx1"/>
                </a:solidFill>
              </a:rPr>
              <a:t> </a:t>
            </a:r>
            <a:r>
              <a:rPr lang="en-ID" dirty="0" err="1">
                <a:solidFill>
                  <a:schemeClr val="tx1"/>
                </a:solidFill>
              </a:rPr>
              <a:t>atau</a:t>
            </a:r>
            <a:r>
              <a:rPr lang="en-ID" dirty="0">
                <a:solidFill>
                  <a:schemeClr val="tx1"/>
                </a:solidFill>
              </a:rPr>
              <a:t> </a:t>
            </a:r>
            <a:r>
              <a:rPr lang="en-ID" dirty="0" err="1">
                <a:solidFill>
                  <a:schemeClr val="tx1"/>
                </a:solidFill>
              </a:rPr>
              <a:t>menyembunyikan</a:t>
            </a:r>
            <a:r>
              <a:rPr lang="en-ID" dirty="0">
                <a:solidFill>
                  <a:schemeClr val="tx1"/>
                </a:solidFill>
              </a:rPr>
              <a:t> </a:t>
            </a:r>
            <a:r>
              <a:rPr lang="en-ID" dirty="0" err="1">
                <a:solidFill>
                  <a:schemeClr val="tx1"/>
                </a:solidFill>
              </a:rPr>
              <a:t>harta</a:t>
            </a:r>
            <a:r>
              <a:rPr lang="en-ID" dirty="0">
                <a:solidFill>
                  <a:schemeClr val="tx1"/>
                </a:solidFill>
              </a:rPr>
              <a:t>.</a:t>
            </a:r>
          </a:p>
          <a:p>
            <a:pPr>
              <a:buFont typeface="Arial" panose="020B0604020202020204" pitchFamily="34" charset="0"/>
              <a:buChar char="•"/>
            </a:pPr>
            <a:r>
              <a:rPr lang="en-ID" b="1" dirty="0" err="1">
                <a:solidFill>
                  <a:schemeClr val="tx1"/>
                </a:solidFill>
              </a:rPr>
              <a:t>Menjaga</a:t>
            </a:r>
            <a:r>
              <a:rPr lang="en-ID" b="1" dirty="0">
                <a:solidFill>
                  <a:schemeClr val="tx1"/>
                </a:solidFill>
              </a:rPr>
              <a:t> </a:t>
            </a:r>
            <a:r>
              <a:rPr lang="en-ID" b="1" dirty="0" err="1">
                <a:solidFill>
                  <a:schemeClr val="tx1"/>
                </a:solidFill>
              </a:rPr>
              <a:t>keadilan</a:t>
            </a:r>
            <a:r>
              <a:rPr lang="en-ID" b="1" dirty="0">
                <a:solidFill>
                  <a:schemeClr val="tx1"/>
                </a:solidFill>
              </a:rPr>
              <a:t>:</a:t>
            </a:r>
            <a:r>
              <a:rPr lang="en-ID" dirty="0">
                <a:solidFill>
                  <a:schemeClr val="tx1"/>
                </a:solidFill>
              </a:rPr>
              <a:t> </a:t>
            </a:r>
            <a:r>
              <a:rPr lang="en-ID" dirty="0" err="1">
                <a:solidFill>
                  <a:schemeClr val="tx1"/>
                </a:solidFill>
              </a:rPr>
              <a:t>Memastikan</a:t>
            </a:r>
            <a:r>
              <a:rPr lang="en-ID" dirty="0">
                <a:solidFill>
                  <a:schemeClr val="tx1"/>
                </a:solidFill>
              </a:rPr>
              <a:t> </a:t>
            </a:r>
            <a:r>
              <a:rPr lang="en-ID" dirty="0" err="1">
                <a:solidFill>
                  <a:schemeClr val="tx1"/>
                </a:solidFill>
              </a:rPr>
              <a:t>prinsip</a:t>
            </a:r>
            <a:r>
              <a:rPr lang="en-ID" dirty="0">
                <a:solidFill>
                  <a:schemeClr val="tx1"/>
                </a:solidFill>
              </a:rPr>
              <a:t> </a:t>
            </a:r>
            <a:r>
              <a:rPr lang="en-ID" dirty="0" err="1">
                <a:solidFill>
                  <a:schemeClr val="tx1"/>
                </a:solidFill>
              </a:rPr>
              <a:t>keadilan</a:t>
            </a:r>
            <a:r>
              <a:rPr lang="en-ID" dirty="0">
                <a:solidFill>
                  <a:schemeClr val="tx1"/>
                </a:solidFill>
              </a:rPr>
              <a:t> </a:t>
            </a:r>
            <a:r>
              <a:rPr lang="en-ID" dirty="0" err="1">
                <a:solidFill>
                  <a:schemeClr val="tx1"/>
                </a:solidFill>
              </a:rPr>
              <a:t>terwujud</a:t>
            </a:r>
            <a:r>
              <a:rPr lang="en-ID" dirty="0">
                <a:solidFill>
                  <a:schemeClr val="tx1"/>
                </a:solidFill>
              </a:rPr>
              <a:t> </a:t>
            </a:r>
            <a:r>
              <a:rPr lang="en-ID" dirty="0" err="1">
                <a:solidFill>
                  <a:schemeClr val="tx1"/>
                </a:solidFill>
              </a:rPr>
              <a:t>dalam</a:t>
            </a:r>
            <a:r>
              <a:rPr lang="en-ID" dirty="0">
                <a:solidFill>
                  <a:schemeClr val="tx1"/>
                </a:solidFill>
              </a:rPr>
              <a:t> </a:t>
            </a:r>
            <a:r>
              <a:rPr lang="en-ID" dirty="0" err="1">
                <a:solidFill>
                  <a:schemeClr val="tx1"/>
                </a:solidFill>
              </a:rPr>
              <a:t>hubungan</a:t>
            </a:r>
            <a:r>
              <a:rPr lang="en-ID" dirty="0">
                <a:solidFill>
                  <a:schemeClr val="tx1"/>
                </a:solidFill>
              </a:rPr>
              <a:t> </a:t>
            </a:r>
            <a:r>
              <a:rPr lang="en-ID" dirty="0" err="1">
                <a:solidFill>
                  <a:schemeClr val="tx1"/>
                </a:solidFill>
              </a:rPr>
              <a:t>hukum</a:t>
            </a:r>
            <a:r>
              <a:rPr lang="en-ID" dirty="0">
                <a:solidFill>
                  <a:schemeClr val="tx1"/>
                </a:solidFill>
              </a:rPr>
              <a:t> </a:t>
            </a:r>
            <a:r>
              <a:rPr lang="en-ID" dirty="0" err="1">
                <a:solidFill>
                  <a:schemeClr val="tx1"/>
                </a:solidFill>
              </a:rPr>
              <a:t>antara</a:t>
            </a:r>
            <a:r>
              <a:rPr lang="en-ID" dirty="0">
                <a:solidFill>
                  <a:schemeClr val="tx1"/>
                </a:solidFill>
              </a:rPr>
              <a:t> </a:t>
            </a:r>
            <a:r>
              <a:rPr lang="en-ID" dirty="0" err="1">
                <a:solidFill>
                  <a:schemeClr val="tx1"/>
                </a:solidFill>
              </a:rPr>
              <a:t>kreditur</a:t>
            </a:r>
            <a:r>
              <a:rPr lang="en-ID" dirty="0">
                <a:solidFill>
                  <a:schemeClr val="tx1"/>
                </a:solidFill>
              </a:rPr>
              <a:t> dan </a:t>
            </a:r>
            <a:r>
              <a:rPr lang="en-ID" dirty="0" err="1">
                <a:solidFill>
                  <a:schemeClr val="tx1"/>
                </a:solidFill>
              </a:rPr>
              <a:t>debitur</a:t>
            </a:r>
            <a:r>
              <a:rPr lang="en-ID" dirty="0">
                <a:solidFill>
                  <a:schemeClr val="tx1"/>
                </a:solidFill>
              </a:rPr>
              <a:t>.</a:t>
            </a:r>
          </a:p>
          <a:p>
            <a:pPr algn="ctr"/>
            <a:endParaRPr lang="en-US" dirty="0"/>
          </a:p>
          <a:p>
            <a:pPr algn="ctr"/>
            <a:endParaRPr lang="en-ID" dirty="0"/>
          </a:p>
        </p:txBody>
      </p:sp>
    </p:spTree>
    <p:extLst>
      <p:ext uri="{BB962C8B-B14F-4D97-AF65-F5344CB8AC3E}">
        <p14:creationId xmlns:p14="http://schemas.microsoft.com/office/powerpoint/2010/main" val="854231672"/>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3303</TotalTime>
  <Words>518</Words>
  <Application>Microsoft Office PowerPoint</Application>
  <PresentationFormat>On-screen Show (4:3)</PresentationFormat>
  <Paragraphs>43</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Lenovo</cp:lastModifiedBy>
  <cp:revision>494</cp:revision>
  <cp:lastPrinted>2017-08-29T02:54:51Z</cp:lastPrinted>
  <dcterms:created xsi:type="dcterms:W3CDTF">2010-04-18T12:06:30Z</dcterms:created>
  <dcterms:modified xsi:type="dcterms:W3CDTF">2024-12-29T10:29:30Z</dcterms:modified>
</cp:coreProperties>
</file>