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8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arget="slides/slide9.xml" Type="http://schemas.openxmlformats.org/officeDocument/2006/relationships/slide"/>  <Relationship Id="rId11" Target="slides/slide10.xml" Type="http://schemas.openxmlformats.org/officeDocument/2006/relationships/slide"/>  <Relationship Id="rId12" Target="slides/slide11.xml" Type="http://schemas.openxmlformats.org/officeDocument/2006/relationships/slide"/>  <Relationship Id="rId13" Target="slides/slide12.xml" Type="http://schemas.openxmlformats.org/officeDocument/2006/relationships/slide"/>  <Relationship Id="rId14" Type="http://schemas.openxmlformats.org/officeDocument/2006/relationships/presProps" Target="presProps.xml"/>  <Relationship Id="rId15" Type="http://schemas.openxmlformats.org/officeDocument/2006/relationships/viewProps" Target="viewProps.xml"/>  <Relationship Id="rId16" Type="http://schemas.openxmlformats.org/officeDocument/2006/relationships/theme" Target="theme/theme1.xml"/>  <Relationship Id="rId17" Type="http://schemas.openxmlformats.org/officeDocument/2006/relationships/tableStyles" Target="tableStyles.xml"/>  <Relationship Id="rId18" Type="http://schemas.openxmlformats.org/officeDocument/2006/relationships/notesMaster" Target="notesMasters/notesMaster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
<Relationships xmlns="http://schemas.openxmlformats.org/package/2006/relationships"><Relationship Id="rId1" Target="../media/image1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arget="../media/image1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
<Relationships xmlns="http://schemas.openxmlformats.org/package/2006/relationships"><Relationship Id="rId1" Target="../media/image1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2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arget="../media/image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2022-10-05T03:03:50.230Z</dcterms:created>
  <dcterms:modified xsi:type="dcterms:W3CDTF">2022-10-05T03:03:50.230Z</dcterms:modified>
</cp:coreProperties>
</file>