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1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7C9B81F-C347-4BEF-BFDF-29C42F48304A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9B81F-C347-4BEF-BFDF-29C42F48304A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9B81F-C347-4BEF-BFDF-29C42F48304A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9B81F-C347-4BEF-BFDF-29C42F48304A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9B81F-C347-4BEF-BFDF-29C42F48304A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9B81F-C347-4BEF-BFDF-29C42F48304A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9B81F-C347-4BEF-BFDF-29C42F48304A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9B81F-C347-4BEF-BFDF-29C42F48304A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9B81F-C347-4BEF-BFDF-29C42F48304A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7C9B81F-C347-4BEF-BFDF-29C42F48304A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7C9B81F-C347-4BEF-BFDF-29C42F48304A}" type="datetimeFigureOut">
              <a:rPr lang="en-US" smtClean="0"/>
              <a:pPr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7C9B81F-C347-4BEF-BFDF-29C42F48304A}" type="datetimeFigureOut">
              <a:rPr lang="en-US" smtClean="0"/>
              <a:pPr/>
              <a:t>6/4/2020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AUXILIARY VERB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Auxiliary verb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bantu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penanda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most common Auxiliary verbs are ;</a:t>
            </a:r>
          </a:p>
          <a:p>
            <a:pPr>
              <a:buNone/>
            </a:pPr>
            <a:r>
              <a:rPr lang="en-US" dirty="0" smtClean="0"/>
              <a:t>Have</a:t>
            </a:r>
          </a:p>
          <a:p>
            <a:pPr>
              <a:buNone/>
            </a:pPr>
            <a:r>
              <a:rPr lang="en-US" dirty="0" smtClean="0"/>
              <a:t>Do </a:t>
            </a:r>
          </a:p>
          <a:p>
            <a:pPr>
              <a:buNone/>
            </a:pPr>
            <a:r>
              <a:rPr lang="en-US" dirty="0" smtClean="0"/>
              <a:t>be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181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Have is very important verb that can stand alone in all its tenses, including has, have, having, had, hadn’t or had not.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fungsi</a:t>
            </a:r>
            <a:r>
              <a:rPr lang="en-US" dirty="0" smtClean="0"/>
              <a:t> auxiliary have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sebgai</a:t>
            </a:r>
            <a:r>
              <a:rPr lang="en-US" dirty="0" smtClean="0"/>
              <a:t>: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(have means </a:t>
            </a:r>
            <a:r>
              <a:rPr lang="en-US" dirty="0" err="1" smtClean="0"/>
              <a:t>mempunyai</a:t>
            </a:r>
            <a:r>
              <a:rPr lang="en-US" dirty="0" smtClean="0"/>
              <a:t>)</a:t>
            </a:r>
          </a:p>
          <a:p>
            <a:pPr marL="624078" indent="-514350">
              <a:buNone/>
            </a:pPr>
            <a:r>
              <a:rPr lang="en-US" dirty="0" smtClean="0"/>
              <a:t>	Example: I have a dream</a:t>
            </a:r>
          </a:p>
          <a:p>
            <a:pPr marL="624078" indent="-514350">
              <a:buNone/>
            </a:pPr>
            <a:r>
              <a:rPr lang="en-US" dirty="0" smtClean="0"/>
              <a:t>	Example: they had no money last week</a:t>
            </a:r>
          </a:p>
          <a:p>
            <a:pPr marL="624078" indent="-514350">
              <a:buNone/>
            </a:pP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bantu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tensis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present perfect, past perfect, etc</a:t>
            </a:r>
          </a:p>
          <a:p>
            <a:pPr marL="624078" indent="-514350">
              <a:buNone/>
            </a:pPr>
            <a:r>
              <a:rPr lang="en-US" dirty="0" smtClean="0"/>
              <a:t>	Example: we have bought the dictionary</a:t>
            </a:r>
          </a:p>
          <a:p>
            <a:pPr marL="624078" indent="-514350">
              <a:buNone/>
            </a:pPr>
            <a:r>
              <a:rPr lang="en-US" dirty="0" smtClean="0"/>
              <a:t>	Example: she had done her homework</a:t>
            </a:r>
          </a:p>
          <a:p>
            <a:pPr marL="624078" indent="-514350">
              <a:buNone/>
            </a:pPr>
            <a:r>
              <a:rPr lang="en-US" dirty="0" smtClean="0"/>
              <a:t>    </a:t>
            </a:r>
          </a:p>
          <a:p>
            <a:pPr marL="624078" indent="-51435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HAVE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334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There are some auxiliary verb that can be used for do such as; do, don’t, does, doesn’t , did, didn’t </a:t>
            </a:r>
          </a:p>
          <a:p>
            <a:pPr>
              <a:buNone/>
            </a:pPr>
            <a:r>
              <a:rPr lang="en-US" dirty="0" smtClean="0"/>
              <a:t>	There are some functions of do: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(do means </a:t>
            </a:r>
            <a:r>
              <a:rPr lang="en-US" dirty="0" err="1" smtClean="0"/>
              <a:t>mengerjakan</a:t>
            </a:r>
            <a:r>
              <a:rPr lang="en-US" dirty="0" smtClean="0"/>
              <a:t>)</a:t>
            </a:r>
          </a:p>
          <a:p>
            <a:pPr marL="624078" indent="-514350">
              <a:buNone/>
            </a:pPr>
            <a:r>
              <a:rPr lang="en-US" dirty="0" smtClean="0"/>
              <a:t>	Example: I do my homework</a:t>
            </a:r>
          </a:p>
          <a:p>
            <a:pPr marL="624078" indent="-514350">
              <a:buNone/>
            </a:pPr>
            <a:r>
              <a:rPr lang="en-US" dirty="0" smtClean="0"/>
              <a:t>	Example: she does her homework</a:t>
            </a:r>
          </a:p>
          <a:p>
            <a:pPr marL="624078" indent="-514350">
              <a:buNone/>
            </a:pP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bantu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 smtClean="0"/>
              <a:t>tanya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negative </a:t>
            </a:r>
            <a:r>
              <a:rPr lang="en-US" dirty="0" err="1" smtClean="0"/>
              <a:t>dalam</a:t>
            </a:r>
            <a:r>
              <a:rPr lang="en-US" dirty="0" smtClean="0"/>
              <a:t> simple present </a:t>
            </a:r>
            <a:r>
              <a:rPr lang="en-US" dirty="0" err="1" smtClean="0"/>
              <a:t>dan</a:t>
            </a:r>
            <a:r>
              <a:rPr lang="en-US" dirty="0" smtClean="0"/>
              <a:t> past</a:t>
            </a:r>
          </a:p>
          <a:p>
            <a:pPr>
              <a:buNone/>
            </a:pPr>
            <a:r>
              <a:rPr lang="en-US" dirty="0" smtClean="0"/>
              <a:t>	 Example: do you study English with Ms. </a:t>
            </a:r>
            <a:r>
              <a:rPr lang="en-US" dirty="0" err="1" smtClean="0"/>
              <a:t>Lastri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	 Example: he didn’t go to campus yesterday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DO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Be is an important verb that has a multitude of uses in English. Be/ to be can be included into; be, is, isn’t, am, are, aren’t, was, wasn’t, were, weren’t, been, </a:t>
            </a:r>
          </a:p>
          <a:p>
            <a:pPr>
              <a:buNone/>
            </a:pPr>
            <a:r>
              <a:rPr lang="en-US" dirty="0" smtClean="0"/>
              <a:t>	There are 3 functions of be, such as: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Membentuk</a:t>
            </a:r>
            <a:r>
              <a:rPr lang="en-US" dirty="0" smtClean="0"/>
              <a:t> tenses </a:t>
            </a:r>
          </a:p>
          <a:p>
            <a:pPr marL="624078" indent="-514350">
              <a:buNone/>
            </a:pPr>
            <a:r>
              <a:rPr lang="en-US" dirty="0" smtClean="0"/>
              <a:t>	Example: I am going to go to theater</a:t>
            </a:r>
          </a:p>
          <a:p>
            <a:pPr marL="624078" indent="-514350">
              <a:buNone/>
            </a:pPr>
            <a:r>
              <a:rPr lang="en-US" dirty="0" smtClean="0"/>
              <a:t>	Example: they have been waiting for three </a:t>
            </a:r>
          </a:p>
          <a:p>
            <a:pPr marL="624078" indent="-514350">
              <a:buNone/>
            </a:pPr>
            <a:r>
              <a:rPr lang="en-US" dirty="0" smtClean="0"/>
              <a:t>			    hours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 smtClean="0"/>
              <a:t>pasif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Example: the floor is being mopped now</a:t>
            </a:r>
          </a:p>
          <a:p>
            <a:pPr>
              <a:buNone/>
            </a:pPr>
            <a:r>
              <a:rPr lang="en-US" dirty="0" smtClean="0"/>
              <a:t>	Example: the car will be repaired by me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non verbal </a:t>
            </a:r>
          </a:p>
          <a:p>
            <a:pPr>
              <a:buNone/>
            </a:pPr>
            <a:r>
              <a:rPr lang="en-US" dirty="0" smtClean="0"/>
              <a:t>	be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nominal </a:t>
            </a:r>
            <a:r>
              <a:rPr lang="en-US" dirty="0" err="1" smtClean="0"/>
              <a:t>seperti</a:t>
            </a:r>
            <a:r>
              <a:rPr lang="en-US" dirty="0" smtClean="0"/>
              <a:t> adjective, noun and adverb</a:t>
            </a:r>
          </a:p>
          <a:p>
            <a:pPr>
              <a:buNone/>
            </a:pPr>
            <a:r>
              <a:rPr lang="en-US" dirty="0" smtClean="0"/>
              <a:t>	Example: I am cute</a:t>
            </a:r>
          </a:p>
          <a:p>
            <a:pPr>
              <a:buNone/>
            </a:pPr>
            <a:r>
              <a:rPr lang="en-US" dirty="0" smtClean="0"/>
              <a:t>	Example: she is in </a:t>
            </a:r>
            <a:r>
              <a:rPr lang="en-US" smtClean="0"/>
              <a:t>the class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</TotalTime>
  <Words>10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AUXILIARY VERB</vt:lpstr>
      <vt:lpstr>Slide 2</vt:lpstr>
      <vt:lpstr>HAVE</vt:lpstr>
      <vt:lpstr>DO</vt:lpstr>
      <vt:lpstr>Be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AUXILIARY VERB</dc:title>
  <dc:creator>TOBI</dc:creator>
  <cp:lastModifiedBy>NIA</cp:lastModifiedBy>
  <cp:revision>24</cp:revision>
  <dcterms:created xsi:type="dcterms:W3CDTF">2020-04-01T14:03:40Z</dcterms:created>
  <dcterms:modified xsi:type="dcterms:W3CDTF">2020-06-04T07:44:55Z</dcterms:modified>
</cp:coreProperties>
</file>