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0" r:id="rId3"/>
    <p:sldId id="288" r:id="rId4"/>
    <p:sldId id="291" r:id="rId5"/>
    <p:sldId id="289" r:id="rId6"/>
    <p:sldId id="292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IDEOLOGI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2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F7B39-3883-4AEC-9E78-3774FFFF06A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714752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loud Callout 18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Kemarin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Anda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sudah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menganalisis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ciri-ciri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banyak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ideologi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Sekarang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lakukan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analisis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perbedaan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4965" y="428604"/>
            <a:ext cx="7247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Liberalisme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menerima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dikarenakan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individualisme</a:t>
            </a:r>
            <a:r>
              <a:rPr lang="en-US" sz="2000" dirty="0" smtClean="0"/>
              <a:t> Barat yang </a:t>
            </a:r>
            <a:r>
              <a:rPr lang="en-US" sz="2000" dirty="0" err="1" smtClean="0"/>
              <a:t>mengutamakan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makhluknya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paham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memandang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sekaligus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</a:t>
            </a:r>
            <a:r>
              <a:rPr lang="en-US" sz="2000" dirty="0" smtClean="0"/>
              <a:t>  </a:t>
            </a:r>
            <a:r>
              <a:rPr lang="en-US" sz="2000" dirty="0" err="1" smtClean="0"/>
              <a:t>sosial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7158" y="3000372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Negara  liberal 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memeluk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menjalankan</a:t>
            </a:r>
            <a:r>
              <a:rPr lang="en-US" sz="2000" dirty="0" smtClean="0"/>
              <a:t>  </a:t>
            </a:r>
            <a:r>
              <a:rPr lang="en-US" sz="2000" dirty="0" err="1" smtClean="0"/>
              <a:t>agamanya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percaya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 </a:t>
            </a:r>
            <a:r>
              <a:rPr lang="en-US" sz="2000" dirty="0" err="1" smtClean="0"/>
              <a:t>Tuhan</a:t>
            </a:r>
            <a:r>
              <a:rPr lang="en-US" sz="2000" dirty="0" smtClean="0"/>
              <a:t>  </a:t>
            </a:r>
            <a:r>
              <a:rPr lang="en-US" sz="2000" dirty="0" err="1" smtClean="0"/>
              <a:t>atau</a:t>
            </a:r>
            <a:r>
              <a:rPr lang="en-US" sz="2000" dirty="0" smtClean="0"/>
              <a:t>  </a:t>
            </a:r>
            <a:r>
              <a:rPr lang="en-US" sz="2000" dirty="0" err="1" smtClean="0"/>
              <a:t>atheis</a:t>
            </a:r>
            <a:r>
              <a:rPr lang="en-US" sz="2000" dirty="0" smtClean="0"/>
              <a:t>,  </a:t>
            </a:r>
            <a:r>
              <a:rPr lang="en-US" sz="2000" dirty="0" err="1" smtClean="0"/>
              <a:t>bahkan</a:t>
            </a:r>
            <a:r>
              <a:rPr lang="en-US" sz="2000" dirty="0" smtClean="0"/>
              <a:t> 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 liberal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mengkritik</a:t>
            </a:r>
            <a:r>
              <a:rPr lang="en-US" sz="2000" dirty="0" smtClean="0"/>
              <a:t> agama.</a:t>
            </a:r>
          </a:p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Ketuhanan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Maha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7158" y="49356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Kekuatan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menampilkan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martabat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transenden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bermodalkan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kebendaan</a:t>
            </a:r>
            <a:r>
              <a:rPr lang="en-US" sz="2000" dirty="0" smtClean="0"/>
              <a:t> </a:t>
            </a:r>
            <a:r>
              <a:rPr lang="en-US" sz="2000" dirty="0" err="1" smtClean="0"/>
              <a:t>pribadi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48" y="357166"/>
            <a:ext cx="78341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Liberal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19346" y="428604"/>
            <a:ext cx="73388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Komunisme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4287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pernah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Indonesia. Hal </a:t>
            </a:r>
            <a:r>
              <a:rPr lang="en-US" sz="2000" b="1" dirty="0" err="1" smtClean="0"/>
              <a:t>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disebabkan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lazimnya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atheis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menolak</a:t>
            </a:r>
            <a:r>
              <a:rPr lang="en-US" sz="2000" b="1" dirty="0" smtClean="0"/>
              <a:t> agama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Negara. </a:t>
            </a:r>
            <a:r>
              <a:rPr lang="en-US" sz="2000" b="1" dirty="0" err="1" smtClean="0"/>
              <a:t>Sedangkan</a:t>
            </a:r>
            <a:r>
              <a:rPr lang="en-US" sz="2000" b="1" dirty="0" smtClean="0"/>
              <a:t> Indonesia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pilihan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kreatif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elektis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inkorporatif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85720" y="3517661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menghormati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manusia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makhluk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Prestasi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diakui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totaliter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membuka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pintu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sedikit</a:t>
            </a:r>
            <a:r>
              <a:rPr lang="en-US" sz="2000" b="1" dirty="0" smtClean="0"/>
              <a:t> pun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pikiran</a:t>
            </a:r>
            <a:r>
              <a:rPr lang="en-US" sz="2000" b="1" dirty="0" smtClean="0"/>
              <a:t> lain.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otoriter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penganutnya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dogmatis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tertutup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Berbeda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terbuka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bahkan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rasional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428604"/>
            <a:ext cx="82958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TUGAS</a:t>
            </a:r>
          </a:p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Komunis</a:t>
            </a:r>
            <a:endParaRPr lang="en-US" sz="36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298</Words>
  <Application>Microsoft Office PowerPoint</Application>
  <PresentationFormat>On-screen Show (4:3)</PresentationFormat>
  <Paragraphs>60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82</cp:revision>
  <dcterms:created xsi:type="dcterms:W3CDTF">2010-04-18T12:06:30Z</dcterms:created>
  <dcterms:modified xsi:type="dcterms:W3CDTF">2022-11-10T05:54:29Z</dcterms:modified>
</cp:coreProperties>
</file>