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99" r:id="rId3"/>
    <p:sldId id="301" r:id="rId4"/>
    <p:sldId id="302" r:id="rId5"/>
    <p:sldId id="303" r:id="rId6"/>
    <p:sldId id="304" r:id="rId7"/>
    <p:sldId id="315" r:id="rId8"/>
    <p:sldId id="314" r:id="rId9"/>
    <p:sldId id="305" r:id="rId10"/>
    <p:sldId id="306" r:id="rId11"/>
    <p:sldId id="307" r:id="rId12"/>
    <p:sldId id="308" r:id="rId13"/>
    <p:sldId id="309" r:id="rId14"/>
    <p:sldId id="310" r:id="rId15"/>
    <p:sldId id="311" r:id="rId16"/>
    <p:sldId id="312" r:id="rId17"/>
    <p:sldId id="313" r:id="rId18"/>
    <p:sldId id="300" r:id="rId19"/>
  </p:sldIdLst>
  <p:sldSz cx="9144000" cy="6858000" type="screen4x3"/>
  <p:notesSz cx="7045325" cy="9345613"/>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53" autoAdjust="0"/>
    <p:restoredTop sz="94648" autoAdjust="0"/>
  </p:normalViewPr>
  <p:slideViewPr>
    <p:cSldViewPr>
      <p:cViewPr varScale="1">
        <p:scale>
          <a:sx n="121" d="100"/>
          <a:sy n="121" d="100"/>
        </p:scale>
        <p:origin x="1528" y="1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248F62-E994-624A-B1F8-122764D4C3C9}" type="doc">
      <dgm:prSet loTypeId="urn:microsoft.com/office/officeart/2005/8/layout/process4" loCatId="" qsTypeId="urn:microsoft.com/office/officeart/2005/8/quickstyle/simple2" qsCatId="simple" csTypeId="urn:microsoft.com/office/officeart/2005/8/colors/accent2_1" csCatId="accent2" phldr="1"/>
      <dgm:spPr/>
      <dgm:t>
        <a:bodyPr/>
        <a:lstStyle/>
        <a:p>
          <a:endParaRPr lang="id-ID"/>
        </a:p>
      </dgm:t>
    </dgm:pt>
    <dgm:pt modelId="{920BB770-AD8A-ED48-B686-849D554F25BE}">
      <dgm:prSet phldrT="[Teks]"/>
      <dgm:spPr/>
      <dgm:t>
        <a:bodyPr/>
        <a:lstStyle/>
        <a:p>
          <a:r>
            <a:rPr lang="id-ID" b="1" dirty="0">
              <a:latin typeface="Cambria" panose="02040503050406030204" pitchFamily="18" charset="0"/>
            </a:rPr>
            <a:t>Berakhirnya Perang Dunia II</a:t>
          </a:r>
        </a:p>
      </dgm:t>
    </dgm:pt>
    <dgm:pt modelId="{27D1A44B-5AE9-DD4F-9198-E8B3A761A3A3}" type="parTrans" cxnId="{35C6E667-EF80-CC44-8444-6D5555CFACD9}">
      <dgm:prSet/>
      <dgm:spPr/>
      <dgm:t>
        <a:bodyPr/>
        <a:lstStyle/>
        <a:p>
          <a:endParaRPr lang="id-ID">
            <a:latin typeface="Cambria" panose="02040503050406030204" pitchFamily="18" charset="0"/>
          </a:endParaRPr>
        </a:p>
      </dgm:t>
    </dgm:pt>
    <dgm:pt modelId="{D6BDAC57-0315-9840-B815-629C175AEA34}" type="sibTrans" cxnId="{35C6E667-EF80-CC44-8444-6D5555CFACD9}">
      <dgm:prSet/>
      <dgm:spPr/>
      <dgm:t>
        <a:bodyPr/>
        <a:lstStyle/>
        <a:p>
          <a:endParaRPr lang="id-ID">
            <a:latin typeface="Cambria" panose="02040503050406030204" pitchFamily="18" charset="0"/>
          </a:endParaRPr>
        </a:p>
      </dgm:t>
    </dgm:pt>
    <dgm:pt modelId="{AD74544E-CC03-D34E-B2F1-A39CBD6D68CA}">
      <dgm:prSet phldrT="[Teks]"/>
      <dgm:spPr/>
      <dgm:t>
        <a:bodyPr/>
        <a:lstStyle/>
        <a:p>
          <a:r>
            <a:rPr lang="id-ID" dirty="0">
              <a:latin typeface="Cambria" panose="02040503050406030204" pitchFamily="18" charset="0"/>
            </a:rPr>
            <a:t>Konsep </a:t>
          </a:r>
          <a:r>
            <a:rPr lang="id-ID" dirty="0" err="1">
              <a:latin typeface="Cambria" panose="02040503050406030204" pitchFamily="18" charset="0"/>
            </a:rPr>
            <a:t>one</a:t>
          </a:r>
          <a:r>
            <a:rPr lang="id-ID" dirty="0">
              <a:latin typeface="Cambria" panose="02040503050406030204" pitchFamily="18" charset="0"/>
            </a:rPr>
            <a:t> </a:t>
          </a:r>
          <a:r>
            <a:rPr lang="id-ID" dirty="0" err="1">
              <a:latin typeface="Cambria" panose="02040503050406030204" pitchFamily="18" charset="0"/>
            </a:rPr>
            <a:t>world</a:t>
          </a:r>
          <a:r>
            <a:rPr lang="id-ID" dirty="0">
              <a:latin typeface="Cambria" panose="02040503050406030204" pitchFamily="18" charset="0"/>
            </a:rPr>
            <a:t> &amp; </a:t>
          </a:r>
          <a:r>
            <a:rPr lang="id-ID" dirty="0" err="1">
              <a:latin typeface="Cambria" panose="02040503050406030204" pitchFamily="18" charset="0"/>
            </a:rPr>
            <a:t>one</a:t>
          </a:r>
          <a:r>
            <a:rPr lang="id-ID" dirty="0">
              <a:latin typeface="Cambria" panose="02040503050406030204" pitchFamily="18" charset="0"/>
            </a:rPr>
            <a:t> </a:t>
          </a:r>
          <a:r>
            <a:rPr lang="id-ID" dirty="0" err="1">
              <a:latin typeface="Cambria" panose="02040503050406030204" pitchFamily="18" charset="0"/>
            </a:rPr>
            <a:t>nation</a:t>
          </a:r>
          <a:endParaRPr lang="id-ID" dirty="0">
            <a:latin typeface="Cambria" panose="02040503050406030204" pitchFamily="18" charset="0"/>
          </a:endParaRPr>
        </a:p>
      </dgm:t>
    </dgm:pt>
    <dgm:pt modelId="{53CF0289-A1E2-394F-972F-F866308CA0FA}" type="parTrans" cxnId="{33723CB6-C7F4-A547-B293-65DFF93E39E4}">
      <dgm:prSet/>
      <dgm:spPr/>
      <dgm:t>
        <a:bodyPr/>
        <a:lstStyle/>
        <a:p>
          <a:endParaRPr lang="id-ID">
            <a:latin typeface="Cambria" panose="02040503050406030204" pitchFamily="18" charset="0"/>
          </a:endParaRPr>
        </a:p>
      </dgm:t>
    </dgm:pt>
    <dgm:pt modelId="{750CC586-791E-3F49-A8CC-693EAE29B8A2}" type="sibTrans" cxnId="{33723CB6-C7F4-A547-B293-65DFF93E39E4}">
      <dgm:prSet/>
      <dgm:spPr/>
      <dgm:t>
        <a:bodyPr/>
        <a:lstStyle/>
        <a:p>
          <a:endParaRPr lang="id-ID">
            <a:latin typeface="Cambria" panose="02040503050406030204" pitchFamily="18" charset="0"/>
          </a:endParaRPr>
        </a:p>
      </dgm:t>
    </dgm:pt>
    <dgm:pt modelId="{CD9D69B4-FB4B-BD4E-AEA6-F74FFDA8F2C0}">
      <dgm:prSet phldrT="[Teks]"/>
      <dgm:spPr/>
      <dgm:t>
        <a:bodyPr/>
        <a:lstStyle/>
        <a:p>
          <a:r>
            <a:rPr lang="id-ID" dirty="0">
              <a:latin typeface="Cambria" panose="02040503050406030204" pitchFamily="18" charset="0"/>
            </a:rPr>
            <a:t>Ratifikasi perjanjian perdagangan internasional melalui UU No. 7/1994</a:t>
          </a:r>
        </a:p>
      </dgm:t>
    </dgm:pt>
    <dgm:pt modelId="{5DE05A76-108A-734B-9441-6939AA459150}" type="parTrans" cxnId="{47C4A304-CDD1-694C-B586-0FC8E28C78B1}">
      <dgm:prSet/>
      <dgm:spPr/>
      <dgm:t>
        <a:bodyPr/>
        <a:lstStyle/>
        <a:p>
          <a:endParaRPr lang="id-ID">
            <a:latin typeface="Cambria" panose="02040503050406030204" pitchFamily="18" charset="0"/>
          </a:endParaRPr>
        </a:p>
      </dgm:t>
    </dgm:pt>
    <dgm:pt modelId="{BF2FCE56-650D-324C-81AC-6FD6631FC3FE}" type="sibTrans" cxnId="{47C4A304-CDD1-694C-B586-0FC8E28C78B1}">
      <dgm:prSet/>
      <dgm:spPr/>
      <dgm:t>
        <a:bodyPr/>
        <a:lstStyle/>
        <a:p>
          <a:endParaRPr lang="id-ID">
            <a:latin typeface="Cambria" panose="02040503050406030204" pitchFamily="18" charset="0"/>
          </a:endParaRPr>
        </a:p>
      </dgm:t>
    </dgm:pt>
    <dgm:pt modelId="{23FE66E5-C72E-7A4A-A91E-6ED9A6F29661}">
      <dgm:prSet phldrT="[Teks]"/>
      <dgm:spPr/>
      <dgm:t>
        <a:bodyPr/>
        <a:lstStyle/>
        <a:p>
          <a:r>
            <a:rPr lang="id-ID" b="1" dirty="0">
              <a:latin typeface="Cambria" panose="02040503050406030204" pitchFamily="18" charset="0"/>
            </a:rPr>
            <a:t>Dampak Negatif Perdagangan Bebas</a:t>
          </a:r>
        </a:p>
      </dgm:t>
    </dgm:pt>
    <dgm:pt modelId="{19B25E59-CDD8-6149-821E-802D10BB868F}" type="parTrans" cxnId="{6DCF200B-4029-2746-AAD7-BB055B349710}">
      <dgm:prSet/>
      <dgm:spPr/>
      <dgm:t>
        <a:bodyPr/>
        <a:lstStyle/>
        <a:p>
          <a:endParaRPr lang="id-ID">
            <a:latin typeface="Cambria" panose="02040503050406030204" pitchFamily="18" charset="0"/>
          </a:endParaRPr>
        </a:p>
      </dgm:t>
    </dgm:pt>
    <dgm:pt modelId="{8B0E759F-7B89-9044-8A2A-A53C4BCE6F1D}" type="sibTrans" cxnId="{6DCF200B-4029-2746-AAD7-BB055B349710}">
      <dgm:prSet/>
      <dgm:spPr/>
      <dgm:t>
        <a:bodyPr/>
        <a:lstStyle/>
        <a:p>
          <a:endParaRPr lang="id-ID">
            <a:latin typeface="Cambria" panose="02040503050406030204" pitchFamily="18" charset="0"/>
          </a:endParaRPr>
        </a:p>
      </dgm:t>
    </dgm:pt>
    <dgm:pt modelId="{AEDC6E21-6384-764E-BEB5-517B263970B1}">
      <dgm:prSet phldrT="[Teks]"/>
      <dgm:spPr/>
      <dgm:t>
        <a:bodyPr/>
        <a:lstStyle/>
        <a:p>
          <a:r>
            <a:rPr lang="id-ID" dirty="0">
              <a:latin typeface="Cambria" panose="02040503050406030204" pitchFamily="18" charset="0"/>
            </a:rPr>
            <a:t>Kesenjangan ekonomi negara kaya, berkembang, dan negara miskin</a:t>
          </a:r>
        </a:p>
      </dgm:t>
    </dgm:pt>
    <dgm:pt modelId="{3AFE186B-3342-1D49-B4E7-D9BDD56D1D0B}" type="parTrans" cxnId="{023BEAB2-4357-FE4F-9CFD-8B6858EDA083}">
      <dgm:prSet/>
      <dgm:spPr/>
      <dgm:t>
        <a:bodyPr/>
        <a:lstStyle/>
        <a:p>
          <a:endParaRPr lang="id-ID">
            <a:latin typeface="Cambria" panose="02040503050406030204" pitchFamily="18" charset="0"/>
          </a:endParaRPr>
        </a:p>
      </dgm:t>
    </dgm:pt>
    <dgm:pt modelId="{F5BB611D-6115-EB4A-832C-90797D9DD26C}" type="sibTrans" cxnId="{023BEAB2-4357-FE4F-9CFD-8B6858EDA083}">
      <dgm:prSet/>
      <dgm:spPr/>
      <dgm:t>
        <a:bodyPr/>
        <a:lstStyle/>
        <a:p>
          <a:endParaRPr lang="id-ID">
            <a:latin typeface="Cambria" panose="02040503050406030204" pitchFamily="18" charset="0"/>
          </a:endParaRPr>
        </a:p>
      </dgm:t>
    </dgm:pt>
    <dgm:pt modelId="{C012768A-7B12-844D-82D4-6999098E1F76}">
      <dgm:prSet phldrT="[Teks]"/>
      <dgm:spPr/>
      <dgm:t>
        <a:bodyPr/>
        <a:lstStyle/>
        <a:p>
          <a:r>
            <a:rPr lang="id-ID" dirty="0">
              <a:latin typeface="Cambria" panose="02040503050406030204" pitchFamily="18" charset="0"/>
            </a:rPr>
            <a:t>Perang dingin</a:t>
          </a:r>
        </a:p>
      </dgm:t>
    </dgm:pt>
    <dgm:pt modelId="{08D40ADC-8384-874D-99BE-0E27E69BC75B}" type="parTrans" cxnId="{F820EE8F-AC52-1D47-8957-78E7139FC43E}">
      <dgm:prSet/>
      <dgm:spPr/>
      <dgm:t>
        <a:bodyPr/>
        <a:lstStyle/>
        <a:p>
          <a:endParaRPr lang="id-ID">
            <a:latin typeface="Cambria" panose="02040503050406030204" pitchFamily="18" charset="0"/>
          </a:endParaRPr>
        </a:p>
      </dgm:t>
    </dgm:pt>
    <dgm:pt modelId="{465AD043-4E1F-7E42-BEF1-48CFEE051DF1}" type="sibTrans" cxnId="{F820EE8F-AC52-1D47-8957-78E7139FC43E}">
      <dgm:prSet/>
      <dgm:spPr/>
      <dgm:t>
        <a:bodyPr/>
        <a:lstStyle/>
        <a:p>
          <a:endParaRPr lang="id-ID">
            <a:latin typeface="Cambria" panose="02040503050406030204" pitchFamily="18" charset="0"/>
          </a:endParaRPr>
        </a:p>
      </dgm:t>
    </dgm:pt>
    <dgm:pt modelId="{15CD654D-6269-2842-AD15-B6687A01E6CE}">
      <dgm:prSet phldrT="[Teks]"/>
      <dgm:spPr/>
      <dgm:t>
        <a:bodyPr/>
        <a:lstStyle/>
        <a:p>
          <a:r>
            <a:rPr lang="id-ID" dirty="0">
              <a:latin typeface="Cambria" panose="02040503050406030204" pitchFamily="18" charset="0"/>
            </a:rPr>
            <a:t>Cita Luhur Pasca Perang Dingin</a:t>
          </a:r>
        </a:p>
      </dgm:t>
    </dgm:pt>
    <dgm:pt modelId="{5DEB2631-3B36-3A43-8844-DB4A84F74F2F}" type="parTrans" cxnId="{F377EE43-105A-E047-BCB3-3F677DCEF416}">
      <dgm:prSet/>
      <dgm:spPr/>
      <dgm:t>
        <a:bodyPr/>
        <a:lstStyle/>
        <a:p>
          <a:endParaRPr lang="id-ID">
            <a:latin typeface="Cambria" panose="02040503050406030204" pitchFamily="18" charset="0"/>
          </a:endParaRPr>
        </a:p>
      </dgm:t>
    </dgm:pt>
    <dgm:pt modelId="{1F50BEED-5982-8B4F-BE6F-B8F31F012EA4}" type="sibTrans" cxnId="{F377EE43-105A-E047-BCB3-3F677DCEF416}">
      <dgm:prSet/>
      <dgm:spPr/>
      <dgm:t>
        <a:bodyPr/>
        <a:lstStyle/>
        <a:p>
          <a:endParaRPr lang="id-ID">
            <a:latin typeface="Cambria" panose="02040503050406030204" pitchFamily="18" charset="0"/>
          </a:endParaRPr>
        </a:p>
      </dgm:t>
    </dgm:pt>
    <dgm:pt modelId="{0C58B4EF-4376-264A-942C-88EC7C004CBA}">
      <dgm:prSet phldrT="[Teks]"/>
      <dgm:spPr/>
      <dgm:t>
        <a:bodyPr/>
        <a:lstStyle/>
        <a:p>
          <a:r>
            <a:rPr lang="id-ID" dirty="0">
              <a:latin typeface="Cambria" panose="02040503050406030204" pitchFamily="18" charset="0"/>
            </a:rPr>
            <a:t>Kesejahteraan materiil</a:t>
          </a:r>
        </a:p>
      </dgm:t>
    </dgm:pt>
    <dgm:pt modelId="{B34B75A2-9CA9-6B45-8C7D-68A605A34E5B}" type="parTrans" cxnId="{E517B13C-C8B0-6944-8156-CA09ACC732DC}">
      <dgm:prSet/>
      <dgm:spPr/>
      <dgm:t>
        <a:bodyPr/>
        <a:lstStyle/>
        <a:p>
          <a:endParaRPr lang="id-ID">
            <a:latin typeface="Cambria" panose="02040503050406030204" pitchFamily="18" charset="0"/>
          </a:endParaRPr>
        </a:p>
      </dgm:t>
    </dgm:pt>
    <dgm:pt modelId="{571AF1B8-A8F9-5D46-9ACA-2EA92C5DC8FF}" type="sibTrans" cxnId="{E517B13C-C8B0-6944-8156-CA09ACC732DC}">
      <dgm:prSet/>
      <dgm:spPr/>
      <dgm:t>
        <a:bodyPr/>
        <a:lstStyle/>
        <a:p>
          <a:endParaRPr lang="id-ID">
            <a:latin typeface="Cambria" panose="02040503050406030204" pitchFamily="18" charset="0"/>
          </a:endParaRPr>
        </a:p>
      </dgm:t>
    </dgm:pt>
    <dgm:pt modelId="{A0A224DC-C18E-784C-90B5-D46DD580DBF1}">
      <dgm:prSet phldrT="[Teks]"/>
      <dgm:spPr/>
      <dgm:t>
        <a:bodyPr/>
        <a:lstStyle/>
        <a:p>
          <a:r>
            <a:rPr lang="id-ID" dirty="0">
              <a:latin typeface="Cambria" panose="02040503050406030204" pitchFamily="18" charset="0"/>
            </a:rPr>
            <a:t>Bukan kesejahteraan batiniah</a:t>
          </a:r>
        </a:p>
      </dgm:t>
    </dgm:pt>
    <dgm:pt modelId="{5721465D-D8ED-654B-8B90-6EDB3C1E07AC}" type="parTrans" cxnId="{8502B0D0-FF4D-F843-B4B3-BE8551643B2E}">
      <dgm:prSet/>
      <dgm:spPr/>
      <dgm:t>
        <a:bodyPr/>
        <a:lstStyle/>
        <a:p>
          <a:endParaRPr lang="id-ID">
            <a:latin typeface="Cambria" panose="02040503050406030204" pitchFamily="18" charset="0"/>
          </a:endParaRPr>
        </a:p>
      </dgm:t>
    </dgm:pt>
    <dgm:pt modelId="{E03869BD-96D0-9A4E-82B0-B547B82DE0A5}" type="sibTrans" cxnId="{8502B0D0-FF4D-F843-B4B3-BE8551643B2E}">
      <dgm:prSet/>
      <dgm:spPr/>
      <dgm:t>
        <a:bodyPr/>
        <a:lstStyle/>
        <a:p>
          <a:endParaRPr lang="id-ID">
            <a:latin typeface="Cambria" panose="02040503050406030204" pitchFamily="18" charset="0"/>
          </a:endParaRPr>
        </a:p>
      </dgm:t>
    </dgm:pt>
    <dgm:pt modelId="{8BC36452-8847-5A46-8941-9E72CDD0A79C}" type="pres">
      <dgm:prSet presAssocID="{01248F62-E994-624A-B1F8-122764D4C3C9}" presName="Name0" presStyleCnt="0">
        <dgm:presLayoutVars>
          <dgm:dir/>
          <dgm:animLvl val="lvl"/>
          <dgm:resizeHandles val="exact"/>
        </dgm:presLayoutVars>
      </dgm:prSet>
      <dgm:spPr/>
    </dgm:pt>
    <dgm:pt modelId="{A2773A76-96E6-F343-87F8-F1BD2B4EC800}" type="pres">
      <dgm:prSet presAssocID="{15CD654D-6269-2842-AD15-B6687A01E6CE}" presName="boxAndChildren" presStyleCnt="0"/>
      <dgm:spPr/>
    </dgm:pt>
    <dgm:pt modelId="{CCDA3C11-5C73-8E40-A98B-F681C596D497}" type="pres">
      <dgm:prSet presAssocID="{15CD654D-6269-2842-AD15-B6687A01E6CE}" presName="parentTextBox" presStyleLbl="node1" presStyleIdx="0" presStyleCnt="3"/>
      <dgm:spPr/>
    </dgm:pt>
    <dgm:pt modelId="{F000161C-763A-944F-8BAD-DA91681E3081}" type="pres">
      <dgm:prSet presAssocID="{15CD654D-6269-2842-AD15-B6687A01E6CE}" presName="entireBox" presStyleLbl="node1" presStyleIdx="0" presStyleCnt="3"/>
      <dgm:spPr/>
    </dgm:pt>
    <dgm:pt modelId="{37BED439-2A2F-A34E-95AF-4BD4062A0AAD}" type="pres">
      <dgm:prSet presAssocID="{15CD654D-6269-2842-AD15-B6687A01E6CE}" presName="descendantBox" presStyleCnt="0"/>
      <dgm:spPr/>
    </dgm:pt>
    <dgm:pt modelId="{E2748EC5-88BA-CC49-8119-6BE02D4E5146}" type="pres">
      <dgm:prSet presAssocID="{0C58B4EF-4376-264A-942C-88EC7C004CBA}" presName="childTextBox" presStyleLbl="fgAccFollowNode1" presStyleIdx="0" presStyleCnt="6">
        <dgm:presLayoutVars>
          <dgm:bulletEnabled val="1"/>
        </dgm:presLayoutVars>
      </dgm:prSet>
      <dgm:spPr/>
    </dgm:pt>
    <dgm:pt modelId="{05715F1E-A64D-024E-9E8E-C46938F3D7C1}" type="pres">
      <dgm:prSet presAssocID="{A0A224DC-C18E-784C-90B5-D46DD580DBF1}" presName="childTextBox" presStyleLbl="fgAccFollowNode1" presStyleIdx="1" presStyleCnt="6">
        <dgm:presLayoutVars>
          <dgm:bulletEnabled val="1"/>
        </dgm:presLayoutVars>
      </dgm:prSet>
      <dgm:spPr/>
    </dgm:pt>
    <dgm:pt modelId="{F92D6212-483A-364C-9535-F513AE2F370A}" type="pres">
      <dgm:prSet presAssocID="{8B0E759F-7B89-9044-8A2A-A53C4BCE6F1D}" presName="sp" presStyleCnt="0"/>
      <dgm:spPr/>
    </dgm:pt>
    <dgm:pt modelId="{E2562F7F-5362-CE48-AC2A-50BD49ECBEA5}" type="pres">
      <dgm:prSet presAssocID="{23FE66E5-C72E-7A4A-A91E-6ED9A6F29661}" presName="arrowAndChildren" presStyleCnt="0"/>
      <dgm:spPr/>
    </dgm:pt>
    <dgm:pt modelId="{97736679-778D-4D4D-9E8C-067687B87CC6}" type="pres">
      <dgm:prSet presAssocID="{23FE66E5-C72E-7A4A-A91E-6ED9A6F29661}" presName="parentTextArrow" presStyleLbl="node1" presStyleIdx="0" presStyleCnt="3"/>
      <dgm:spPr/>
    </dgm:pt>
    <dgm:pt modelId="{416C88C0-7E0B-F944-A519-856D77937672}" type="pres">
      <dgm:prSet presAssocID="{23FE66E5-C72E-7A4A-A91E-6ED9A6F29661}" presName="arrow" presStyleLbl="node1" presStyleIdx="1" presStyleCnt="3"/>
      <dgm:spPr/>
    </dgm:pt>
    <dgm:pt modelId="{8900ABEA-8EC9-944E-8633-C51E31FC4321}" type="pres">
      <dgm:prSet presAssocID="{23FE66E5-C72E-7A4A-A91E-6ED9A6F29661}" presName="descendantArrow" presStyleCnt="0"/>
      <dgm:spPr/>
    </dgm:pt>
    <dgm:pt modelId="{0318E4C1-8EFB-EF4D-83CB-1B36F95F1E9E}" type="pres">
      <dgm:prSet presAssocID="{AEDC6E21-6384-764E-BEB5-517B263970B1}" presName="childTextArrow" presStyleLbl="fgAccFollowNode1" presStyleIdx="2" presStyleCnt="6">
        <dgm:presLayoutVars>
          <dgm:bulletEnabled val="1"/>
        </dgm:presLayoutVars>
      </dgm:prSet>
      <dgm:spPr/>
    </dgm:pt>
    <dgm:pt modelId="{6A3246F8-F2CF-914C-B7E1-856ABA618E9B}" type="pres">
      <dgm:prSet presAssocID="{C012768A-7B12-844D-82D4-6999098E1F76}" presName="childTextArrow" presStyleLbl="fgAccFollowNode1" presStyleIdx="3" presStyleCnt="6">
        <dgm:presLayoutVars>
          <dgm:bulletEnabled val="1"/>
        </dgm:presLayoutVars>
      </dgm:prSet>
      <dgm:spPr/>
    </dgm:pt>
    <dgm:pt modelId="{678D4FCF-BCB5-F847-ADB7-BFBB49BC3606}" type="pres">
      <dgm:prSet presAssocID="{D6BDAC57-0315-9840-B815-629C175AEA34}" presName="sp" presStyleCnt="0"/>
      <dgm:spPr/>
    </dgm:pt>
    <dgm:pt modelId="{40963CB3-944A-744C-8A18-14EA22777D82}" type="pres">
      <dgm:prSet presAssocID="{920BB770-AD8A-ED48-B686-849D554F25BE}" presName="arrowAndChildren" presStyleCnt="0"/>
      <dgm:spPr/>
    </dgm:pt>
    <dgm:pt modelId="{AA2F9A5A-3627-A742-B04B-38A2683BBEE6}" type="pres">
      <dgm:prSet presAssocID="{920BB770-AD8A-ED48-B686-849D554F25BE}" presName="parentTextArrow" presStyleLbl="node1" presStyleIdx="1" presStyleCnt="3"/>
      <dgm:spPr/>
    </dgm:pt>
    <dgm:pt modelId="{C1A4D088-57A4-F04A-800D-4A6CA782B5DF}" type="pres">
      <dgm:prSet presAssocID="{920BB770-AD8A-ED48-B686-849D554F25BE}" presName="arrow" presStyleLbl="node1" presStyleIdx="2" presStyleCnt="3"/>
      <dgm:spPr/>
    </dgm:pt>
    <dgm:pt modelId="{E0029390-F8C9-8845-8EFB-A2CB3D9BFE8F}" type="pres">
      <dgm:prSet presAssocID="{920BB770-AD8A-ED48-B686-849D554F25BE}" presName="descendantArrow" presStyleCnt="0"/>
      <dgm:spPr/>
    </dgm:pt>
    <dgm:pt modelId="{AD3BF7AD-5FB8-FF49-81F0-2E39AF65276E}" type="pres">
      <dgm:prSet presAssocID="{AD74544E-CC03-D34E-B2F1-A39CBD6D68CA}" presName="childTextArrow" presStyleLbl="fgAccFollowNode1" presStyleIdx="4" presStyleCnt="6">
        <dgm:presLayoutVars>
          <dgm:bulletEnabled val="1"/>
        </dgm:presLayoutVars>
      </dgm:prSet>
      <dgm:spPr/>
    </dgm:pt>
    <dgm:pt modelId="{89F3FC56-F0D6-2248-817A-D4C1F19BD9BE}" type="pres">
      <dgm:prSet presAssocID="{CD9D69B4-FB4B-BD4E-AEA6-F74FFDA8F2C0}" presName="childTextArrow" presStyleLbl="fgAccFollowNode1" presStyleIdx="5" presStyleCnt="6">
        <dgm:presLayoutVars>
          <dgm:bulletEnabled val="1"/>
        </dgm:presLayoutVars>
      </dgm:prSet>
      <dgm:spPr/>
    </dgm:pt>
  </dgm:ptLst>
  <dgm:cxnLst>
    <dgm:cxn modelId="{47C4A304-CDD1-694C-B586-0FC8E28C78B1}" srcId="{920BB770-AD8A-ED48-B686-849D554F25BE}" destId="{CD9D69B4-FB4B-BD4E-AEA6-F74FFDA8F2C0}" srcOrd="1" destOrd="0" parTransId="{5DE05A76-108A-734B-9441-6939AA459150}" sibTransId="{BF2FCE56-650D-324C-81AC-6FD6631FC3FE}"/>
    <dgm:cxn modelId="{6DCF200B-4029-2746-AAD7-BB055B349710}" srcId="{01248F62-E994-624A-B1F8-122764D4C3C9}" destId="{23FE66E5-C72E-7A4A-A91E-6ED9A6F29661}" srcOrd="1" destOrd="0" parTransId="{19B25E59-CDD8-6149-821E-802D10BB868F}" sibTransId="{8B0E759F-7B89-9044-8A2A-A53C4BCE6F1D}"/>
    <dgm:cxn modelId="{4165AE20-6E5A-F947-AF81-2BC23AFA7BEC}" type="presOf" srcId="{AEDC6E21-6384-764E-BEB5-517B263970B1}" destId="{0318E4C1-8EFB-EF4D-83CB-1B36F95F1E9E}" srcOrd="0" destOrd="0" presId="urn:microsoft.com/office/officeart/2005/8/layout/process4"/>
    <dgm:cxn modelId="{920E3F22-7DDB-114B-A18B-E950377E9058}" type="presOf" srcId="{01248F62-E994-624A-B1F8-122764D4C3C9}" destId="{8BC36452-8847-5A46-8941-9E72CDD0A79C}" srcOrd="0" destOrd="0" presId="urn:microsoft.com/office/officeart/2005/8/layout/process4"/>
    <dgm:cxn modelId="{253A4334-BC33-4B40-B9FC-0483A6245F90}" type="presOf" srcId="{15CD654D-6269-2842-AD15-B6687A01E6CE}" destId="{F000161C-763A-944F-8BAD-DA91681E3081}" srcOrd="1" destOrd="0" presId="urn:microsoft.com/office/officeart/2005/8/layout/process4"/>
    <dgm:cxn modelId="{E517B13C-C8B0-6944-8156-CA09ACC732DC}" srcId="{15CD654D-6269-2842-AD15-B6687A01E6CE}" destId="{0C58B4EF-4376-264A-942C-88EC7C004CBA}" srcOrd="0" destOrd="0" parTransId="{B34B75A2-9CA9-6B45-8C7D-68A605A34E5B}" sibTransId="{571AF1B8-A8F9-5D46-9ACA-2EA92C5DC8FF}"/>
    <dgm:cxn modelId="{F377EE43-105A-E047-BCB3-3F677DCEF416}" srcId="{01248F62-E994-624A-B1F8-122764D4C3C9}" destId="{15CD654D-6269-2842-AD15-B6687A01E6CE}" srcOrd="2" destOrd="0" parTransId="{5DEB2631-3B36-3A43-8844-DB4A84F74F2F}" sibTransId="{1F50BEED-5982-8B4F-BE6F-B8F31F012EA4}"/>
    <dgm:cxn modelId="{2BD8AF5C-4C8A-AE44-A3F4-54DF5A82F418}" type="presOf" srcId="{A0A224DC-C18E-784C-90B5-D46DD580DBF1}" destId="{05715F1E-A64D-024E-9E8E-C46938F3D7C1}" srcOrd="0" destOrd="0" presId="urn:microsoft.com/office/officeart/2005/8/layout/process4"/>
    <dgm:cxn modelId="{0920FA5D-CB57-9240-979A-4ADAF5AD027E}" type="presOf" srcId="{CD9D69B4-FB4B-BD4E-AEA6-F74FFDA8F2C0}" destId="{89F3FC56-F0D6-2248-817A-D4C1F19BD9BE}" srcOrd="0" destOrd="0" presId="urn:microsoft.com/office/officeart/2005/8/layout/process4"/>
    <dgm:cxn modelId="{35C6E667-EF80-CC44-8444-6D5555CFACD9}" srcId="{01248F62-E994-624A-B1F8-122764D4C3C9}" destId="{920BB770-AD8A-ED48-B686-849D554F25BE}" srcOrd="0" destOrd="0" parTransId="{27D1A44B-5AE9-DD4F-9198-E8B3A761A3A3}" sibTransId="{D6BDAC57-0315-9840-B815-629C175AEA34}"/>
    <dgm:cxn modelId="{5C9AA780-AFD0-7448-ACCA-E3F72BC0ECBE}" type="presOf" srcId="{920BB770-AD8A-ED48-B686-849D554F25BE}" destId="{C1A4D088-57A4-F04A-800D-4A6CA782B5DF}" srcOrd="1" destOrd="0" presId="urn:microsoft.com/office/officeart/2005/8/layout/process4"/>
    <dgm:cxn modelId="{A1FD008C-79A5-F442-B8BC-D464F5EF6A20}" type="presOf" srcId="{AD74544E-CC03-D34E-B2F1-A39CBD6D68CA}" destId="{AD3BF7AD-5FB8-FF49-81F0-2E39AF65276E}" srcOrd="0" destOrd="0" presId="urn:microsoft.com/office/officeart/2005/8/layout/process4"/>
    <dgm:cxn modelId="{3861E78E-3ED5-4A4D-B966-932E0DC10340}" type="presOf" srcId="{23FE66E5-C72E-7A4A-A91E-6ED9A6F29661}" destId="{97736679-778D-4D4D-9E8C-067687B87CC6}" srcOrd="0" destOrd="0" presId="urn:microsoft.com/office/officeart/2005/8/layout/process4"/>
    <dgm:cxn modelId="{F820EE8F-AC52-1D47-8957-78E7139FC43E}" srcId="{23FE66E5-C72E-7A4A-A91E-6ED9A6F29661}" destId="{C012768A-7B12-844D-82D4-6999098E1F76}" srcOrd="1" destOrd="0" parTransId="{08D40ADC-8384-874D-99BE-0E27E69BC75B}" sibTransId="{465AD043-4E1F-7E42-BEF1-48CFEE051DF1}"/>
    <dgm:cxn modelId="{2C9F289C-F94D-4144-A8D1-02DF7AF490A3}" type="presOf" srcId="{920BB770-AD8A-ED48-B686-849D554F25BE}" destId="{AA2F9A5A-3627-A742-B04B-38A2683BBEE6}" srcOrd="0" destOrd="0" presId="urn:microsoft.com/office/officeart/2005/8/layout/process4"/>
    <dgm:cxn modelId="{023BEAB2-4357-FE4F-9CFD-8B6858EDA083}" srcId="{23FE66E5-C72E-7A4A-A91E-6ED9A6F29661}" destId="{AEDC6E21-6384-764E-BEB5-517B263970B1}" srcOrd="0" destOrd="0" parTransId="{3AFE186B-3342-1D49-B4E7-D9BDD56D1D0B}" sibTransId="{F5BB611D-6115-EB4A-832C-90797D9DD26C}"/>
    <dgm:cxn modelId="{33723CB6-C7F4-A547-B293-65DFF93E39E4}" srcId="{920BB770-AD8A-ED48-B686-849D554F25BE}" destId="{AD74544E-CC03-D34E-B2F1-A39CBD6D68CA}" srcOrd="0" destOrd="0" parTransId="{53CF0289-A1E2-394F-972F-F866308CA0FA}" sibTransId="{750CC586-791E-3F49-A8CC-693EAE29B8A2}"/>
    <dgm:cxn modelId="{40C972CD-83E4-9F4D-803F-20E80E0C3150}" type="presOf" srcId="{15CD654D-6269-2842-AD15-B6687A01E6CE}" destId="{CCDA3C11-5C73-8E40-A98B-F681C596D497}" srcOrd="0" destOrd="0" presId="urn:microsoft.com/office/officeart/2005/8/layout/process4"/>
    <dgm:cxn modelId="{8502B0D0-FF4D-F843-B4B3-BE8551643B2E}" srcId="{15CD654D-6269-2842-AD15-B6687A01E6CE}" destId="{A0A224DC-C18E-784C-90B5-D46DD580DBF1}" srcOrd="1" destOrd="0" parTransId="{5721465D-D8ED-654B-8B90-6EDB3C1E07AC}" sibTransId="{E03869BD-96D0-9A4E-82B0-B547B82DE0A5}"/>
    <dgm:cxn modelId="{B7A0A5DD-71FC-044C-9FCF-96CA2C2D18B2}" type="presOf" srcId="{0C58B4EF-4376-264A-942C-88EC7C004CBA}" destId="{E2748EC5-88BA-CC49-8119-6BE02D4E5146}" srcOrd="0" destOrd="0" presId="urn:microsoft.com/office/officeart/2005/8/layout/process4"/>
    <dgm:cxn modelId="{03220BE3-6D02-AD40-93F3-311C53D26297}" type="presOf" srcId="{C012768A-7B12-844D-82D4-6999098E1F76}" destId="{6A3246F8-F2CF-914C-B7E1-856ABA618E9B}" srcOrd="0" destOrd="0" presId="urn:microsoft.com/office/officeart/2005/8/layout/process4"/>
    <dgm:cxn modelId="{16D49DED-3F00-6144-87B6-CD35CA9D44F2}" type="presOf" srcId="{23FE66E5-C72E-7A4A-A91E-6ED9A6F29661}" destId="{416C88C0-7E0B-F944-A519-856D77937672}" srcOrd="1" destOrd="0" presId="urn:microsoft.com/office/officeart/2005/8/layout/process4"/>
    <dgm:cxn modelId="{E73B51E6-2A3F-C24B-ADEE-84511E75AE28}" type="presParOf" srcId="{8BC36452-8847-5A46-8941-9E72CDD0A79C}" destId="{A2773A76-96E6-F343-87F8-F1BD2B4EC800}" srcOrd="0" destOrd="0" presId="urn:microsoft.com/office/officeart/2005/8/layout/process4"/>
    <dgm:cxn modelId="{8E517A4D-ACAC-3748-A1E7-52320695DAFA}" type="presParOf" srcId="{A2773A76-96E6-F343-87F8-F1BD2B4EC800}" destId="{CCDA3C11-5C73-8E40-A98B-F681C596D497}" srcOrd="0" destOrd="0" presId="urn:microsoft.com/office/officeart/2005/8/layout/process4"/>
    <dgm:cxn modelId="{6BB6AA51-9943-E94C-9B33-EA2D19B70858}" type="presParOf" srcId="{A2773A76-96E6-F343-87F8-F1BD2B4EC800}" destId="{F000161C-763A-944F-8BAD-DA91681E3081}" srcOrd="1" destOrd="0" presId="urn:microsoft.com/office/officeart/2005/8/layout/process4"/>
    <dgm:cxn modelId="{D91B22AD-F5BE-6B41-BA7C-06958BD310BE}" type="presParOf" srcId="{A2773A76-96E6-F343-87F8-F1BD2B4EC800}" destId="{37BED439-2A2F-A34E-95AF-4BD4062A0AAD}" srcOrd="2" destOrd="0" presId="urn:microsoft.com/office/officeart/2005/8/layout/process4"/>
    <dgm:cxn modelId="{FD048632-6171-6642-A81B-AA1BD796D4E6}" type="presParOf" srcId="{37BED439-2A2F-A34E-95AF-4BD4062A0AAD}" destId="{E2748EC5-88BA-CC49-8119-6BE02D4E5146}" srcOrd="0" destOrd="0" presId="urn:microsoft.com/office/officeart/2005/8/layout/process4"/>
    <dgm:cxn modelId="{94C27687-9836-744C-A13F-65B4DFBC7C97}" type="presParOf" srcId="{37BED439-2A2F-A34E-95AF-4BD4062A0AAD}" destId="{05715F1E-A64D-024E-9E8E-C46938F3D7C1}" srcOrd="1" destOrd="0" presId="urn:microsoft.com/office/officeart/2005/8/layout/process4"/>
    <dgm:cxn modelId="{6C7F8990-D931-C84D-8360-D7E085761BA8}" type="presParOf" srcId="{8BC36452-8847-5A46-8941-9E72CDD0A79C}" destId="{F92D6212-483A-364C-9535-F513AE2F370A}" srcOrd="1" destOrd="0" presId="urn:microsoft.com/office/officeart/2005/8/layout/process4"/>
    <dgm:cxn modelId="{4066F8B3-8646-9B48-96A6-5A87E0651472}" type="presParOf" srcId="{8BC36452-8847-5A46-8941-9E72CDD0A79C}" destId="{E2562F7F-5362-CE48-AC2A-50BD49ECBEA5}" srcOrd="2" destOrd="0" presId="urn:microsoft.com/office/officeart/2005/8/layout/process4"/>
    <dgm:cxn modelId="{3F86C539-B280-1542-A9EB-A4E8F81B116E}" type="presParOf" srcId="{E2562F7F-5362-CE48-AC2A-50BD49ECBEA5}" destId="{97736679-778D-4D4D-9E8C-067687B87CC6}" srcOrd="0" destOrd="0" presId="urn:microsoft.com/office/officeart/2005/8/layout/process4"/>
    <dgm:cxn modelId="{0EAAAC19-69CC-9B4C-9B84-DCD69CD05BBF}" type="presParOf" srcId="{E2562F7F-5362-CE48-AC2A-50BD49ECBEA5}" destId="{416C88C0-7E0B-F944-A519-856D77937672}" srcOrd="1" destOrd="0" presId="urn:microsoft.com/office/officeart/2005/8/layout/process4"/>
    <dgm:cxn modelId="{3408F662-C68A-3A45-AE0B-99E803A06E54}" type="presParOf" srcId="{E2562F7F-5362-CE48-AC2A-50BD49ECBEA5}" destId="{8900ABEA-8EC9-944E-8633-C51E31FC4321}" srcOrd="2" destOrd="0" presId="urn:microsoft.com/office/officeart/2005/8/layout/process4"/>
    <dgm:cxn modelId="{418779C4-A11D-354E-BF49-D6F5DD14FDD4}" type="presParOf" srcId="{8900ABEA-8EC9-944E-8633-C51E31FC4321}" destId="{0318E4C1-8EFB-EF4D-83CB-1B36F95F1E9E}" srcOrd="0" destOrd="0" presId="urn:microsoft.com/office/officeart/2005/8/layout/process4"/>
    <dgm:cxn modelId="{E8DACF32-1A3B-7340-9B06-9C7B4789C09A}" type="presParOf" srcId="{8900ABEA-8EC9-944E-8633-C51E31FC4321}" destId="{6A3246F8-F2CF-914C-B7E1-856ABA618E9B}" srcOrd="1" destOrd="0" presId="urn:microsoft.com/office/officeart/2005/8/layout/process4"/>
    <dgm:cxn modelId="{72EB5EBB-3C39-8240-A20F-E6B0B7032BB2}" type="presParOf" srcId="{8BC36452-8847-5A46-8941-9E72CDD0A79C}" destId="{678D4FCF-BCB5-F847-ADB7-BFBB49BC3606}" srcOrd="3" destOrd="0" presId="urn:microsoft.com/office/officeart/2005/8/layout/process4"/>
    <dgm:cxn modelId="{F789E69E-BAEE-7546-902F-223DD1F73765}" type="presParOf" srcId="{8BC36452-8847-5A46-8941-9E72CDD0A79C}" destId="{40963CB3-944A-744C-8A18-14EA22777D82}" srcOrd="4" destOrd="0" presId="urn:microsoft.com/office/officeart/2005/8/layout/process4"/>
    <dgm:cxn modelId="{BE073B3B-7EFA-144B-A033-105A61A6C52C}" type="presParOf" srcId="{40963CB3-944A-744C-8A18-14EA22777D82}" destId="{AA2F9A5A-3627-A742-B04B-38A2683BBEE6}" srcOrd="0" destOrd="0" presId="urn:microsoft.com/office/officeart/2005/8/layout/process4"/>
    <dgm:cxn modelId="{0B6F16AF-0372-B64E-81E4-B7D3F7344A79}" type="presParOf" srcId="{40963CB3-944A-744C-8A18-14EA22777D82}" destId="{C1A4D088-57A4-F04A-800D-4A6CA782B5DF}" srcOrd="1" destOrd="0" presId="urn:microsoft.com/office/officeart/2005/8/layout/process4"/>
    <dgm:cxn modelId="{A7CD3C64-3D3D-7443-B907-26D757623F12}" type="presParOf" srcId="{40963CB3-944A-744C-8A18-14EA22777D82}" destId="{E0029390-F8C9-8845-8EFB-A2CB3D9BFE8F}" srcOrd="2" destOrd="0" presId="urn:microsoft.com/office/officeart/2005/8/layout/process4"/>
    <dgm:cxn modelId="{CDBC1805-94D9-BC45-B573-B71FCF0158AE}" type="presParOf" srcId="{E0029390-F8C9-8845-8EFB-A2CB3D9BFE8F}" destId="{AD3BF7AD-5FB8-FF49-81F0-2E39AF65276E}" srcOrd="0" destOrd="0" presId="urn:microsoft.com/office/officeart/2005/8/layout/process4"/>
    <dgm:cxn modelId="{105CF420-BE6D-6949-AEE6-3A377ADF196C}" type="presParOf" srcId="{E0029390-F8C9-8845-8EFB-A2CB3D9BFE8F}" destId="{89F3FC56-F0D6-2248-817A-D4C1F19BD9BE}"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4A8CB7C-17C2-394C-A963-622536E958F1}" type="doc">
      <dgm:prSet loTypeId="urn:microsoft.com/office/officeart/2005/8/layout/pyramid2" loCatId="" qsTypeId="urn:microsoft.com/office/officeart/2005/8/quickstyle/simple2" qsCatId="simple" csTypeId="urn:microsoft.com/office/officeart/2005/8/colors/colorful5" csCatId="colorful" phldr="1"/>
      <dgm:spPr/>
    </dgm:pt>
    <dgm:pt modelId="{CD1CF8CB-955C-DD4C-B9F5-4DE44F1D79AF}">
      <dgm:prSet phldrT="[Teks]"/>
      <dgm:spPr/>
      <dgm:t>
        <a:bodyPr/>
        <a:lstStyle/>
        <a:p>
          <a:r>
            <a:rPr lang="id-ID" dirty="0">
              <a:latin typeface="Cambria" panose="02040503050406030204" pitchFamily="18" charset="0"/>
            </a:rPr>
            <a:t>Perlindungan hak kekayaan perorangan</a:t>
          </a:r>
        </a:p>
      </dgm:t>
    </dgm:pt>
    <dgm:pt modelId="{64F38787-B36B-784F-ADD5-7AA6F128A470}" type="parTrans" cxnId="{E052E4AF-1D09-E24B-95E7-D806D4B313D6}">
      <dgm:prSet/>
      <dgm:spPr/>
      <dgm:t>
        <a:bodyPr/>
        <a:lstStyle/>
        <a:p>
          <a:endParaRPr lang="id-ID"/>
        </a:p>
      </dgm:t>
    </dgm:pt>
    <dgm:pt modelId="{344A3555-5E86-E540-A1D3-28F978780C56}" type="sibTrans" cxnId="{E052E4AF-1D09-E24B-95E7-D806D4B313D6}">
      <dgm:prSet/>
      <dgm:spPr/>
      <dgm:t>
        <a:bodyPr/>
        <a:lstStyle/>
        <a:p>
          <a:endParaRPr lang="id-ID"/>
        </a:p>
      </dgm:t>
    </dgm:pt>
    <dgm:pt modelId="{21AFFF4E-AE89-594A-B2E2-60E9E780F906}">
      <dgm:prSet phldrT="[Teks]"/>
      <dgm:spPr/>
      <dgm:t>
        <a:bodyPr/>
        <a:lstStyle/>
        <a:p>
          <a:r>
            <a:rPr lang="id-ID" dirty="0">
              <a:latin typeface="Cambria" panose="02040503050406030204" pitchFamily="18" charset="0"/>
            </a:rPr>
            <a:t>Konsentrasi pasar</a:t>
          </a:r>
        </a:p>
      </dgm:t>
    </dgm:pt>
    <dgm:pt modelId="{410218BF-823B-5E4D-B697-58E0AA31E8EB}" type="parTrans" cxnId="{AB30EE3D-BABD-1F4C-A900-3DCA78623401}">
      <dgm:prSet/>
      <dgm:spPr/>
      <dgm:t>
        <a:bodyPr/>
        <a:lstStyle/>
        <a:p>
          <a:endParaRPr lang="id-ID"/>
        </a:p>
      </dgm:t>
    </dgm:pt>
    <dgm:pt modelId="{6A9DD4DF-08A1-EE4B-A30A-498EA91431D9}" type="sibTrans" cxnId="{AB30EE3D-BABD-1F4C-A900-3DCA78623401}">
      <dgm:prSet/>
      <dgm:spPr/>
      <dgm:t>
        <a:bodyPr/>
        <a:lstStyle/>
        <a:p>
          <a:endParaRPr lang="id-ID"/>
        </a:p>
      </dgm:t>
    </dgm:pt>
    <dgm:pt modelId="{3949C793-C1E7-2346-9BA2-EF1BC964B161}">
      <dgm:prSet phldrT="[Teks]"/>
      <dgm:spPr/>
      <dgm:t>
        <a:bodyPr/>
        <a:lstStyle/>
        <a:p>
          <a:r>
            <a:rPr lang="id-ID" dirty="0">
              <a:latin typeface="Cambria" panose="02040503050406030204" pitchFamily="18" charset="0"/>
            </a:rPr>
            <a:t>Persaingan sehat</a:t>
          </a:r>
        </a:p>
      </dgm:t>
    </dgm:pt>
    <dgm:pt modelId="{C0BFF442-25D8-A24B-ADC9-9FF55241144C}" type="parTrans" cxnId="{3B228B48-E136-374F-9846-B9DDFAFB243D}">
      <dgm:prSet/>
      <dgm:spPr/>
      <dgm:t>
        <a:bodyPr/>
        <a:lstStyle/>
        <a:p>
          <a:endParaRPr lang="id-ID"/>
        </a:p>
      </dgm:t>
    </dgm:pt>
    <dgm:pt modelId="{55253BC3-2D6B-E644-B080-45829702D344}" type="sibTrans" cxnId="{3B228B48-E136-374F-9846-B9DDFAFB243D}">
      <dgm:prSet/>
      <dgm:spPr/>
      <dgm:t>
        <a:bodyPr/>
        <a:lstStyle/>
        <a:p>
          <a:endParaRPr lang="id-ID"/>
        </a:p>
      </dgm:t>
    </dgm:pt>
    <dgm:pt modelId="{59172E2A-C37E-714E-BBA9-7DA9BDFE0646}" type="pres">
      <dgm:prSet presAssocID="{C4A8CB7C-17C2-394C-A963-622536E958F1}" presName="compositeShape" presStyleCnt="0">
        <dgm:presLayoutVars>
          <dgm:dir/>
          <dgm:resizeHandles/>
        </dgm:presLayoutVars>
      </dgm:prSet>
      <dgm:spPr/>
    </dgm:pt>
    <dgm:pt modelId="{45C5F7AF-58AB-2844-A033-21744E1030D9}" type="pres">
      <dgm:prSet presAssocID="{C4A8CB7C-17C2-394C-A963-622536E958F1}" presName="pyramid" presStyleLbl="node1" presStyleIdx="0" presStyleCnt="1"/>
      <dgm:spPr/>
    </dgm:pt>
    <dgm:pt modelId="{42DBF0E6-F682-9C4E-8542-B5415869CA7D}" type="pres">
      <dgm:prSet presAssocID="{C4A8CB7C-17C2-394C-A963-622536E958F1}" presName="theList" presStyleCnt="0"/>
      <dgm:spPr/>
    </dgm:pt>
    <dgm:pt modelId="{63BD8036-DA2C-AF46-B82F-8120D941B123}" type="pres">
      <dgm:prSet presAssocID="{CD1CF8CB-955C-DD4C-B9F5-4DE44F1D79AF}" presName="aNode" presStyleLbl="fgAcc1" presStyleIdx="0" presStyleCnt="3">
        <dgm:presLayoutVars>
          <dgm:bulletEnabled val="1"/>
        </dgm:presLayoutVars>
      </dgm:prSet>
      <dgm:spPr/>
    </dgm:pt>
    <dgm:pt modelId="{EE6A2471-6584-D441-A65D-05433363809E}" type="pres">
      <dgm:prSet presAssocID="{CD1CF8CB-955C-DD4C-B9F5-4DE44F1D79AF}" presName="aSpace" presStyleCnt="0"/>
      <dgm:spPr/>
    </dgm:pt>
    <dgm:pt modelId="{16574241-A8C0-D544-880F-DD983BF902E6}" type="pres">
      <dgm:prSet presAssocID="{21AFFF4E-AE89-594A-B2E2-60E9E780F906}" presName="aNode" presStyleLbl="fgAcc1" presStyleIdx="1" presStyleCnt="3">
        <dgm:presLayoutVars>
          <dgm:bulletEnabled val="1"/>
        </dgm:presLayoutVars>
      </dgm:prSet>
      <dgm:spPr/>
    </dgm:pt>
    <dgm:pt modelId="{63E4E800-7330-BA41-AD1F-5FB2BA933E54}" type="pres">
      <dgm:prSet presAssocID="{21AFFF4E-AE89-594A-B2E2-60E9E780F906}" presName="aSpace" presStyleCnt="0"/>
      <dgm:spPr/>
    </dgm:pt>
    <dgm:pt modelId="{A0FB567A-40E4-F74C-B4B2-55D08EF880E9}" type="pres">
      <dgm:prSet presAssocID="{3949C793-C1E7-2346-9BA2-EF1BC964B161}" presName="aNode" presStyleLbl="fgAcc1" presStyleIdx="2" presStyleCnt="3">
        <dgm:presLayoutVars>
          <dgm:bulletEnabled val="1"/>
        </dgm:presLayoutVars>
      </dgm:prSet>
      <dgm:spPr/>
    </dgm:pt>
    <dgm:pt modelId="{6A976346-9D03-8E44-A80B-18F23E7C5DB8}" type="pres">
      <dgm:prSet presAssocID="{3949C793-C1E7-2346-9BA2-EF1BC964B161}" presName="aSpace" presStyleCnt="0"/>
      <dgm:spPr/>
    </dgm:pt>
  </dgm:ptLst>
  <dgm:cxnLst>
    <dgm:cxn modelId="{AB30EE3D-BABD-1F4C-A900-3DCA78623401}" srcId="{C4A8CB7C-17C2-394C-A963-622536E958F1}" destId="{21AFFF4E-AE89-594A-B2E2-60E9E780F906}" srcOrd="1" destOrd="0" parTransId="{410218BF-823B-5E4D-B697-58E0AA31E8EB}" sibTransId="{6A9DD4DF-08A1-EE4B-A30A-498EA91431D9}"/>
    <dgm:cxn modelId="{3B228B48-E136-374F-9846-B9DDFAFB243D}" srcId="{C4A8CB7C-17C2-394C-A963-622536E958F1}" destId="{3949C793-C1E7-2346-9BA2-EF1BC964B161}" srcOrd="2" destOrd="0" parTransId="{C0BFF442-25D8-A24B-ADC9-9FF55241144C}" sibTransId="{55253BC3-2D6B-E644-B080-45829702D344}"/>
    <dgm:cxn modelId="{23E1C174-9625-A24E-BEFD-B33E42C78C61}" type="presOf" srcId="{3949C793-C1E7-2346-9BA2-EF1BC964B161}" destId="{A0FB567A-40E4-F74C-B4B2-55D08EF880E9}" srcOrd="0" destOrd="0" presId="urn:microsoft.com/office/officeart/2005/8/layout/pyramid2"/>
    <dgm:cxn modelId="{DCA54A98-0A68-5845-96DA-ACBB076E7E64}" type="presOf" srcId="{CD1CF8CB-955C-DD4C-B9F5-4DE44F1D79AF}" destId="{63BD8036-DA2C-AF46-B82F-8120D941B123}" srcOrd="0" destOrd="0" presId="urn:microsoft.com/office/officeart/2005/8/layout/pyramid2"/>
    <dgm:cxn modelId="{E052E4AF-1D09-E24B-95E7-D806D4B313D6}" srcId="{C4A8CB7C-17C2-394C-A963-622536E958F1}" destId="{CD1CF8CB-955C-DD4C-B9F5-4DE44F1D79AF}" srcOrd="0" destOrd="0" parTransId="{64F38787-B36B-784F-ADD5-7AA6F128A470}" sibTransId="{344A3555-5E86-E540-A1D3-28F978780C56}"/>
    <dgm:cxn modelId="{B8EA11D4-2769-A642-B6FC-0CF8C4BF334E}" type="presOf" srcId="{21AFFF4E-AE89-594A-B2E2-60E9E780F906}" destId="{16574241-A8C0-D544-880F-DD983BF902E6}" srcOrd="0" destOrd="0" presId="urn:microsoft.com/office/officeart/2005/8/layout/pyramid2"/>
    <dgm:cxn modelId="{25CC5DD4-B6E0-1D47-824A-E52542AA16C9}" type="presOf" srcId="{C4A8CB7C-17C2-394C-A963-622536E958F1}" destId="{59172E2A-C37E-714E-BBA9-7DA9BDFE0646}" srcOrd="0" destOrd="0" presId="urn:microsoft.com/office/officeart/2005/8/layout/pyramid2"/>
    <dgm:cxn modelId="{8A247F00-F9C1-D448-B44B-FF398A17ADBB}" type="presParOf" srcId="{59172E2A-C37E-714E-BBA9-7DA9BDFE0646}" destId="{45C5F7AF-58AB-2844-A033-21744E1030D9}" srcOrd="0" destOrd="0" presId="urn:microsoft.com/office/officeart/2005/8/layout/pyramid2"/>
    <dgm:cxn modelId="{E120F4D7-7DB9-2442-BA7B-4DAB38257CA6}" type="presParOf" srcId="{59172E2A-C37E-714E-BBA9-7DA9BDFE0646}" destId="{42DBF0E6-F682-9C4E-8542-B5415869CA7D}" srcOrd="1" destOrd="0" presId="urn:microsoft.com/office/officeart/2005/8/layout/pyramid2"/>
    <dgm:cxn modelId="{C2E400A1-4063-854D-97A2-26759C00FAFE}" type="presParOf" srcId="{42DBF0E6-F682-9C4E-8542-B5415869CA7D}" destId="{63BD8036-DA2C-AF46-B82F-8120D941B123}" srcOrd="0" destOrd="0" presId="urn:microsoft.com/office/officeart/2005/8/layout/pyramid2"/>
    <dgm:cxn modelId="{4F00BC29-70FC-2042-A83F-5DDDE0E2A806}" type="presParOf" srcId="{42DBF0E6-F682-9C4E-8542-B5415869CA7D}" destId="{EE6A2471-6584-D441-A65D-05433363809E}" srcOrd="1" destOrd="0" presId="urn:microsoft.com/office/officeart/2005/8/layout/pyramid2"/>
    <dgm:cxn modelId="{032107EF-9656-E048-A78A-A89EE0C9FE71}" type="presParOf" srcId="{42DBF0E6-F682-9C4E-8542-B5415869CA7D}" destId="{16574241-A8C0-D544-880F-DD983BF902E6}" srcOrd="2" destOrd="0" presId="urn:microsoft.com/office/officeart/2005/8/layout/pyramid2"/>
    <dgm:cxn modelId="{3E447F8B-C880-9F4F-958A-E6E443A8D266}" type="presParOf" srcId="{42DBF0E6-F682-9C4E-8542-B5415869CA7D}" destId="{63E4E800-7330-BA41-AD1F-5FB2BA933E54}" srcOrd="3" destOrd="0" presId="urn:microsoft.com/office/officeart/2005/8/layout/pyramid2"/>
    <dgm:cxn modelId="{61F7C087-B273-ED4F-81EF-824ABC66B381}" type="presParOf" srcId="{42DBF0E6-F682-9C4E-8542-B5415869CA7D}" destId="{A0FB567A-40E4-F74C-B4B2-55D08EF880E9}" srcOrd="4" destOrd="0" presId="urn:microsoft.com/office/officeart/2005/8/layout/pyramid2"/>
    <dgm:cxn modelId="{F4092B12-164A-2A4E-AEDA-3ECF613A5252}" type="presParOf" srcId="{42DBF0E6-F682-9C4E-8542-B5415869CA7D}" destId="{6A976346-9D03-8E44-A80B-18F23E7C5DB8}"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BF5118B-99E9-0447-8B02-2BDA61F36CCF}" type="doc">
      <dgm:prSet loTypeId="urn:microsoft.com/office/officeart/2005/8/layout/hierarchy2" loCatId="" qsTypeId="urn:microsoft.com/office/officeart/2005/8/quickstyle/simple1" qsCatId="simple" csTypeId="urn:microsoft.com/office/officeart/2005/8/colors/accent0_1" csCatId="mainScheme" phldr="1"/>
      <dgm:spPr/>
      <dgm:t>
        <a:bodyPr/>
        <a:lstStyle/>
        <a:p>
          <a:endParaRPr lang="id-ID"/>
        </a:p>
      </dgm:t>
    </dgm:pt>
    <dgm:pt modelId="{00D7308B-82AA-7E43-8D45-9CD876492B23}">
      <dgm:prSet phldrT="[Teks]"/>
      <dgm:spPr/>
      <dgm:t>
        <a:bodyPr/>
        <a:lstStyle/>
        <a:p>
          <a:r>
            <a:rPr lang="id-ID" dirty="0" err="1">
              <a:latin typeface="Cambria" panose="02040503050406030204" pitchFamily="18" charset="0"/>
            </a:rPr>
            <a:t>Gelinas</a:t>
          </a:r>
          <a:endParaRPr lang="id-ID" dirty="0">
            <a:latin typeface="Cambria" panose="02040503050406030204" pitchFamily="18" charset="0"/>
          </a:endParaRPr>
        </a:p>
      </dgm:t>
    </dgm:pt>
    <dgm:pt modelId="{E9A4B942-B96B-EE4E-9D73-DB5B0BCBBBF3}" type="parTrans" cxnId="{2410B417-0599-C745-8DC2-406B572FC831}">
      <dgm:prSet/>
      <dgm:spPr/>
      <dgm:t>
        <a:bodyPr/>
        <a:lstStyle/>
        <a:p>
          <a:endParaRPr lang="id-ID"/>
        </a:p>
      </dgm:t>
    </dgm:pt>
    <dgm:pt modelId="{BBF66DB8-99FA-DC40-801C-AFEB18C8CFF2}" type="sibTrans" cxnId="{2410B417-0599-C745-8DC2-406B572FC831}">
      <dgm:prSet/>
      <dgm:spPr/>
      <dgm:t>
        <a:bodyPr/>
        <a:lstStyle/>
        <a:p>
          <a:endParaRPr lang="id-ID"/>
        </a:p>
      </dgm:t>
    </dgm:pt>
    <dgm:pt modelId="{BAB8010E-A705-484D-ABC5-526940A22815}">
      <dgm:prSet phldrT="[Teks]"/>
      <dgm:spPr/>
      <dgm:t>
        <a:bodyPr/>
        <a:lstStyle/>
        <a:p>
          <a:r>
            <a:rPr lang="id-ID" dirty="0">
              <a:latin typeface="Cambria" panose="02040503050406030204" pitchFamily="18" charset="0"/>
            </a:rPr>
            <a:t>Ideologi kapitalisme dan liberalisme ekonomi</a:t>
          </a:r>
        </a:p>
      </dgm:t>
    </dgm:pt>
    <dgm:pt modelId="{F4FBC2AF-75D9-7A43-A4CA-4864E3CBF02E}" type="parTrans" cxnId="{F6B41228-A589-194A-87E1-56CFA76271BE}">
      <dgm:prSet/>
      <dgm:spPr/>
      <dgm:t>
        <a:bodyPr/>
        <a:lstStyle/>
        <a:p>
          <a:endParaRPr lang="id-ID"/>
        </a:p>
      </dgm:t>
    </dgm:pt>
    <dgm:pt modelId="{E542263F-7756-EB41-9B62-6688A7291BA1}" type="sibTrans" cxnId="{F6B41228-A589-194A-87E1-56CFA76271BE}">
      <dgm:prSet/>
      <dgm:spPr/>
      <dgm:t>
        <a:bodyPr/>
        <a:lstStyle/>
        <a:p>
          <a:endParaRPr lang="id-ID"/>
        </a:p>
      </dgm:t>
    </dgm:pt>
    <dgm:pt modelId="{C973B43C-26EF-C243-80CB-24A0E9E1E4A2}">
      <dgm:prSet phldrT="[Teks]"/>
      <dgm:spPr/>
      <dgm:t>
        <a:bodyPr/>
        <a:lstStyle/>
        <a:p>
          <a:r>
            <a:rPr lang="id-ID" dirty="0">
              <a:latin typeface="Cambria" panose="02040503050406030204" pitchFamily="18" charset="0"/>
            </a:rPr>
            <a:t>Kesengsaraan/ketimpangan antara yang kaya dan miskin</a:t>
          </a:r>
        </a:p>
      </dgm:t>
    </dgm:pt>
    <dgm:pt modelId="{A5AB6D21-2114-1847-BCEC-354BF7D2B232}" type="parTrans" cxnId="{B714F9CF-CCE7-5C42-8C52-FC63A6B30ADA}">
      <dgm:prSet/>
      <dgm:spPr/>
      <dgm:t>
        <a:bodyPr/>
        <a:lstStyle/>
        <a:p>
          <a:endParaRPr lang="id-ID"/>
        </a:p>
      </dgm:t>
    </dgm:pt>
    <dgm:pt modelId="{F1BF603A-0922-5740-A45C-8F02C0DC18DF}" type="sibTrans" cxnId="{B714F9CF-CCE7-5C42-8C52-FC63A6B30ADA}">
      <dgm:prSet/>
      <dgm:spPr/>
      <dgm:t>
        <a:bodyPr/>
        <a:lstStyle/>
        <a:p>
          <a:endParaRPr lang="id-ID"/>
        </a:p>
      </dgm:t>
    </dgm:pt>
    <dgm:pt modelId="{BF7FD19E-D8B7-D848-8ACA-79D537A9AB0F}">
      <dgm:prSet phldrT="[Teks]"/>
      <dgm:spPr/>
      <dgm:t>
        <a:bodyPr/>
        <a:lstStyle/>
        <a:p>
          <a:r>
            <a:rPr lang="id-ID" dirty="0" err="1">
              <a:latin typeface="Cambria" panose="02040503050406030204" pitchFamily="18" charset="0"/>
            </a:rPr>
            <a:t>Stiglitz</a:t>
          </a:r>
          <a:endParaRPr lang="id-ID" dirty="0">
            <a:latin typeface="Cambria" panose="02040503050406030204" pitchFamily="18" charset="0"/>
          </a:endParaRPr>
        </a:p>
      </dgm:t>
    </dgm:pt>
    <dgm:pt modelId="{A5FFE019-3EC1-DC4C-A39A-BCEA3B948F4A}" type="parTrans" cxnId="{A2CDEC1B-4080-6640-903E-AB3F41A5808D}">
      <dgm:prSet/>
      <dgm:spPr/>
      <dgm:t>
        <a:bodyPr/>
        <a:lstStyle/>
        <a:p>
          <a:endParaRPr lang="id-ID"/>
        </a:p>
      </dgm:t>
    </dgm:pt>
    <dgm:pt modelId="{5A8A9323-CC9A-7349-A457-19F93AAC123F}" type="sibTrans" cxnId="{A2CDEC1B-4080-6640-903E-AB3F41A5808D}">
      <dgm:prSet/>
      <dgm:spPr/>
      <dgm:t>
        <a:bodyPr/>
        <a:lstStyle/>
        <a:p>
          <a:endParaRPr lang="id-ID"/>
        </a:p>
      </dgm:t>
    </dgm:pt>
    <dgm:pt modelId="{DBEF5FF4-0456-4946-9575-23F36E63CB83}">
      <dgm:prSet phldrT="[Teks]"/>
      <dgm:spPr/>
      <dgm:t>
        <a:bodyPr/>
        <a:lstStyle/>
        <a:p>
          <a:r>
            <a:rPr lang="id-ID" dirty="0">
              <a:latin typeface="Cambria" panose="02040503050406030204" pitchFamily="18" charset="0"/>
            </a:rPr>
            <a:t>Meningkatkan kesejahteraan melalui deregulasi</a:t>
          </a:r>
        </a:p>
      </dgm:t>
    </dgm:pt>
    <dgm:pt modelId="{93A44FFD-69DD-4F44-BC0B-8A3BEF745069}" type="parTrans" cxnId="{9E74BC6B-DA82-4248-BCAC-30FF98A68B28}">
      <dgm:prSet/>
      <dgm:spPr/>
      <dgm:t>
        <a:bodyPr/>
        <a:lstStyle/>
        <a:p>
          <a:endParaRPr lang="id-ID"/>
        </a:p>
      </dgm:t>
    </dgm:pt>
    <dgm:pt modelId="{2D3EA981-091F-E34F-AF3F-2A3BEEB5E7D0}" type="sibTrans" cxnId="{9E74BC6B-DA82-4248-BCAC-30FF98A68B28}">
      <dgm:prSet/>
      <dgm:spPr/>
      <dgm:t>
        <a:bodyPr/>
        <a:lstStyle/>
        <a:p>
          <a:endParaRPr lang="id-ID"/>
        </a:p>
      </dgm:t>
    </dgm:pt>
    <dgm:pt modelId="{B1FEE33E-9AE5-4E41-87BD-09B35224EA50}">
      <dgm:prSet phldrT="[Teks]"/>
      <dgm:spPr/>
      <dgm:t>
        <a:bodyPr/>
        <a:lstStyle/>
        <a:p>
          <a:r>
            <a:rPr lang="id-ID" dirty="0">
              <a:latin typeface="Cambria" panose="02040503050406030204" pitchFamily="18" charset="0"/>
            </a:rPr>
            <a:t>Globalisasi</a:t>
          </a:r>
        </a:p>
      </dgm:t>
    </dgm:pt>
    <dgm:pt modelId="{9109B54E-31EC-1C4E-9ACF-31EDEE9E136C}" type="sibTrans" cxnId="{87EBFD1F-B396-174F-BCF1-9B521C488598}">
      <dgm:prSet/>
      <dgm:spPr/>
      <dgm:t>
        <a:bodyPr/>
        <a:lstStyle/>
        <a:p>
          <a:endParaRPr lang="id-ID"/>
        </a:p>
      </dgm:t>
    </dgm:pt>
    <dgm:pt modelId="{2094B3EC-D475-D54B-A154-E488EEFB43D9}" type="parTrans" cxnId="{87EBFD1F-B396-174F-BCF1-9B521C488598}">
      <dgm:prSet/>
      <dgm:spPr/>
      <dgm:t>
        <a:bodyPr/>
        <a:lstStyle/>
        <a:p>
          <a:endParaRPr lang="id-ID"/>
        </a:p>
      </dgm:t>
    </dgm:pt>
    <dgm:pt modelId="{E2C4822E-5E4E-514C-86DC-FABCD647229B}">
      <dgm:prSet phldrT="[Teks]"/>
      <dgm:spPr/>
      <dgm:t>
        <a:bodyPr/>
        <a:lstStyle/>
        <a:p>
          <a:r>
            <a:rPr lang="id-ID" dirty="0">
              <a:latin typeface="Cambria" panose="02040503050406030204" pitchFamily="18" charset="0"/>
            </a:rPr>
            <a:t>Ketimpangan kebijakan ekonomi</a:t>
          </a:r>
        </a:p>
      </dgm:t>
    </dgm:pt>
    <dgm:pt modelId="{04936FA1-1793-FB4A-B1C3-0265A2D2AD03}" type="parTrans" cxnId="{B73ADC29-EE7C-D14F-B321-A6F66E57ADE3}">
      <dgm:prSet/>
      <dgm:spPr/>
      <dgm:t>
        <a:bodyPr/>
        <a:lstStyle/>
        <a:p>
          <a:endParaRPr lang="id-ID"/>
        </a:p>
      </dgm:t>
    </dgm:pt>
    <dgm:pt modelId="{1FB12515-4325-B545-B44C-42AD4A0D91DB}" type="sibTrans" cxnId="{B73ADC29-EE7C-D14F-B321-A6F66E57ADE3}">
      <dgm:prSet/>
      <dgm:spPr/>
      <dgm:t>
        <a:bodyPr/>
        <a:lstStyle/>
        <a:p>
          <a:endParaRPr lang="id-ID"/>
        </a:p>
      </dgm:t>
    </dgm:pt>
    <dgm:pt modelId="{D3683B02-FD09-614D-B466-290147C3BB62}" type="pres">
      <dgm:prSet presAssocID="{FBF5118B-99E9-0447-8B02-2BDA61F36CCF}" presName="diagram" presStyleCnt="0">
        <dgm:presLayoutVars>
          <dgm:chPref val="1"/>
          <dgm:dir/>
          <dgm:animOne val="branch"/>
          <dgm:animLvl val="lvl"/>
          <dgm:resizeHandles val="exact"/>
        </dgm:presLayoutVars>
      </dgm:prSet>
      <dgm:spPr/>
    </dgm:pt>
    <dgm:pt modelId="{1754B68B-43F4-574E-A22C-A37C0DDE919E}" type="pres">
      <dgm:prSet presAssocID="{B1FEE33E-9AE5-4E41-87BD-09B35224EA50}" presName="root1" presStyleCnt="0"/>
      <dgm:spPr/>
    </dgm:pt>
    <dgm:pt modelId="{D9CE8609-C5C9-6A4C-AF48-A8D358B53AA1}" type="pres">
      <dgm:prSet presAssocID="{B1FEE33E-9AE5-4E41-87BD-09B35224EA50}" presName="LevelOneTextNode" presStyleLbl="node0" presStyleIdx="0" presStyleCnt="1">
        <dgm:presLayoutVars>
          <dgm:chPref val="3"/>
        </dgm:presLayoutVars>
      </dgm:prSet>
      <dgm:spPr/>
    </dgm:pt>
    <dgm:pt modelId="{42AE5A9A-0A55-3349-9DD3-54B48FAB62E8}" type="pres">
      <dgm:prSet presAssocID="{B1FEE33E-9AE5-4E41-87BD-09B35224EA50}" presName="level2hierChild" presStyleCnt="0"/>
      <dgm:spPr/>
    </dgm:pt>
    <dgm:pt modelId="{DC548D0C-5D82-9B4E-9BF3-1E044A79CF01}" type="pres">
      <dgm:prSet presAssocID="{E9A4B942-B96B-EE4E-9D73-DB5B0BCBBBF3}" presName="conn2-1" presStyleLbl="parChTrans1D2" presStyleIdx="0" presStyleCnt="2"/>
      <dgm:spPr/>
    </dgm:pt>
    <dgm:pt modelId="{932F72C7-735E-214E-B3BB-6D996251E72B}" type="pres">
      <dgm:prSet presAssocID="{E9A4B942-B96B-EE4E-9D73-DB5B0BCBBBF3}" presName="connTx" presStyleLbl="parChTrans1D2" presStyleIdx="0" presStyleCnt="2"/>
      <dgm:spPr/>
    </dgm:pt>
    <dgm:pt modelId="{B8CCFFEB-52ED-3C45-BC1A-F284CD5F1FD0}" type="pres">
      <dgm:prSet presAssocID="{00D7308B-82AA-7E43-8D45-9CD876492B23}" presName="root2" presStyleCnt="0"/>
      <dgm:spPr/>
    </dgm:pt>
    <dgm:pt modelId="{A5B55BDB-D38F-C546-AB82-48236D410031}" type="pres">
      <dgm:prSet presAssocID="{00D7308B-82AA-7E43-8D45-9CD876492B23}" presName="LevelTwoTextNode" presStyleLbl="node2" presStyleIdx="0" presStyleCnt="2">
        <dgm:presLayoutVars>
          <dgm:chPref val="3"/>
        </dgm:presLayoutVars>
      </dgm:prSet>
      <dgm:spPr/>
    </dgm:pt>
    <dgm:pt modelId="{8F6ACD9A-78E0-584B-8EF1-2DBBF82597F2}" type="pres">
      <dgm:prSet presAssocID="{00D7308B-82AA-7E43-8D45-9CD876492B23}" presName="level3hierChild" presStyleCnt="0"/>
      <dgm:spPr/>
    </dgm:pt>
    <dgm:pt modelId="{B0D179BF-926B-544C-8EFE-36D61F5452B3}" type="pres">
      <dgm:prSet presAssocID="{F4FBC2AF-75D9-7A43-A4CA-4864E3CBF02E}" presName="conn2-1" presStyleLbl="parChTrans1D3" presStyleIdx="0" presStyleCnt="4"/>
      <dgm:spPr/>
    </dgm:pt>
    <dgm:pt modelId="{733EDD35-06C2-E048-BEB3-25007691A109}" type="pres">
      <dgm:prSet presAssocID="{F4FBC2AF-75D9-7A43-A4CA-4864E3CBF02E}" presName="connTx" presStyleLbl="parChTrans1D3" presStyleIdx="0" presStyleCnt="4"/>
      <dgm:spPr/>
    </dgm:pt>
    <dgm:pt modelId="{609295C1-CFFF-C141-889D-F712C171CBED}" type="pres">
      <dgm:prSet presAssocID="{BAB8010E-A705-484D-ABC5-526940A22815}" presName="root2" presStyleCnt="0"/>
      <dgm:spPr/>
    </dgm:pt>
    <dgm:pt modelId="{92FAEC87-D2D2-434B-A0DA-90454DCFAE9B}" type="pres">
      <dgm:prSet presAssocID="{BAB8010E-A705-484D-ABC5-526940A22815}" presName="LevelTwoTextNode" presStyleLbl="node3" presStyleIdx="0" presStyleCnt="4">
        <dgm:presLayoutVars>
          <dgm:chPref val="3"/>
        </dgm:presLayoutVars>
      </dgm:prSet>
      <dgm:spPr/>
    </dgm:pt>
    <dgm:pt modelId="{EED00667-F477-D341-B379-14B1FE16BE6D}" type="pres">
      <dgm:prSet presAssocID="{BAB8010E-A705-484D-ABC5-526940A22815}" presName="level3hierChild" presStyleCnt="0"/>
      <dgm:spPr/>
    </dgm:pt>
    <dgm:pt modelId="{33739AB4-2D6C-1443-97B3-E90D7C20A099}" type="pres">
      <dgm:prSet presAssocID="{A5AB6D21-2114-1847-BCEC-354BF7D2B232}" presName="conn2-1" presStyleLbl="parChTrans1D3" presStyleIdx="1" presStyleCnt="4"/>
      <dgm:spPr/>
    </dgm:pt>
    <dgm:pt modelId="{F858B780-0CD8-024D-94F6-A7C8ABCAFF16}" type="pres">
      <dgm:prSet presAssocID="{A5AB6D21-2114-1847-BCEC-354BF7D2B232}" presName="connTx" presStyleLbl="parChTrans1D3" presStyleIdx="1" presStyleCnt="4"/>
      <dgm:spPr/>
    </dgm:pt>
    <dgm:pt modelId="{68CD2A8F-F9D3-694A-8977-5344D7EA0EFB}" type="pres">
      <dgm:prSet presAssocID="{C973B43C-26EF-C243-80CB-24A0E9E1E4A2}" presName="root2" presStyleCnt="0"/>
      <dgm:spPr/>
    </dgm:pt>
    <dgm:pt modelId="{3D414363-6EB1-DD45-BCDE-5F5485735A67}" type="pres">
      <dgm:prSet presAssocID="{C973B43C-26EF-C243-80CB-24A0E9E1E4A2}" presName="LevelTwoTextNode" presStyleLbl="node3" presStyleIdx="1" presStyleCnt="4">
        <dgm:presLayoutVars>
          <dgm:chPref val="3"/>
        </dgm:presLayoutVars>
      </dgm:prSet>
      <dgm:spPr/>
    </dgm:pt>
    <dgm:pt modelId="{859898BB-0E77-2E4B-B267-88777F0A3F6C}" type="pres">
      <dgm:prSet presAssocID="{C973B43C-26EF-C243-80CB-24A0E9E1E4A2}" presName="level3hierChild" presStyleCnt="0"/>
      <dgm:spPr/>
    </dgm:pt>
    <dgm:pt modelId="{3955A96C-18B0-B348-AF99-974780768E02}" type="pres">
      <dgm:prSet presAssocID="{A5FFE019-3EC1-DC4C-A39A-BCEA3B948F4A}" presName="conn2-1" presStyleLbl="parChTrans1D2" presStyleIdx="1" presStyleCnt="2"/>
      <dgm:spPr/>
    </dgm:pt>
    <dgm:pt modelId="{EF05BBDE-5D67-A246-B419-2951908F12C4}" type="pres">
      <dgm:prSet presAssocID="{A5FFE019-3EC1-DC4C-A39A-BCEA3B948F4A}" presName="connTx" presStyleLbl="parChTrans1D2" presStyleIdx="1" presStyleCnt="2"/>
      <dgm:spPr/>
    </dgm:pt>
    <dgm:pt modelId="{35C1AC1A-7B1C-424C-9898-CFD13D5ADB97}" type="pres">
      <dgm:prSet presAssocID="{BF7FD19E-D8B7-D848-8ACA-79D537A9AB0F}" presName="root2" presStyleCnt="0"/>
      <dgm:spPr/>
    </dgm:pt>
    <dgm:pt modelId="{7FAB35AD-3B00-8847-B190-E219AD609E04}" type="pres">
      <dgm:prSet presAssocID="{BF7FD19E-D8B7-D848-8ACA-79D537A9AB0F}" presName="LevelTwoTextNode" presStyleLbl="node2" presStyleIdx="1" presStyleCnt="2">
        <dgm:presLayoutVars>
          <dgm:chPref val="3"/>
        </dgm:presLayoutVars>
      </dgm:prSet>
      <dgm:spPr/>
    </dgm:pt>
    <dgm:pt modelId="{7B46B761-DFF8-7B4A-A1A1-ACC0C871337D}" type="pres">
      <dgm:prSet presAssocID="{BF7FD19E-D8B7-D848-8ACA-79D537A9AB0F}" presName="level3hierChild" presStyleCnt="0"/>
      <dgm:spPr/>
    </dgm:pt>
    <dgm:pt modelId="{98E9D7BA-0E65-0545-A307-DE47F16EE0ED}" type="pres">
      <dgm:prSet presAssocID="{93A44FFD-69DD-4F44-BC0B-8A3BEF745069}" presName="conn2-1" presStyleLbl="parChTrans1D3" presStyleIdx="2" presStyleCnt="4"/>
      <dgm:spPr/>
    </dgm:pt>
    <dgm:pt modelId="{14FC57FF-383E-CC41-94B9-016259CC6008}" type="pres">
      <dgm:prSet presAssocID="{93A44FFD-69DD-4F44-BC0B-8A3BEF745069}" presName="connTx" presStyleLbl="parChTrans1D3" presStyleIdx="2" presStyleCnt="4"/>
      <dgm:spPr/>
    </dgm:pt>
    <dgm:pt modelId="{786461CD-9F13-4D45-BBAF-357EE8F2D20E}" type="pres">
      <dgm:prSet presAssocID="{DBEF5FF4-0456-4946-9575-23F36E63CB83}" presName="root2" presStyleCnt="0"/>
      <dgm:spPr/>
    </dgm:pt>
    <dgm:pt modelId="{1E75F111-E6B6-9C45-94F2-DB5000A44299}" type="pres">
      <dgm:prSet presAssocID="{DBEF5FF4-0456-4946-9575-23F36E63CB83}" presName="LevelTwoTextNode" presStyleLbl="node3" presStyleIdx="2" presStyleCnt="4">
        <dgm:presLayoutVars>
          <dgm:chPref val="3"/>
        </dgm:presLayoutVars>
      </dgm:prSet>
      <dgm:spPr/>
    </dgm:pt>
    <dgm:pt modelId="{1F0CA54E-4760-6341-AC86-C45AB628CC03}" type="pres">
      <dgm:prSet presAssocID="{DBEF5FF4-0456-4946-9575-23F36E63CB83}" presName="level3hierChild" presStyleCnt="0"/>
      <dgm:spPr/>
    </dgm:pt>
    <dgm:pt modelId="{8116E625-2D80-3F43-A341-D01EAB4DCBBD}" type="pres">
      <dgm:prSet presAssocID="{04936FA1-1793-FB4A-B1C3-0265A2D2AD03}" presName="conn2-1" presStyleLbl="parChTrans1D3" presStyleIdx="3" presStyleCnt="4"/>
      <dgm:spPr/>
    </dgm:pt>
    <dgm:pt modelId="{B8B8C70B-B262-A740-BEE5-6717D3F90F72}" type="pres">
      <dgm:prSet presAssocID="{04936FA1-1793-FB4A-B1C3-0265A2D2AD03}" presName="connTx" presStyleLbl="parChTrans1D3" presStyleIdx="3" presStyleCnt="4"/>
      <dgm:spPr/>
    </dgm:pt>
    <dgm:pt modelId="{6E425538-9FDA-434A-B171-8C9367C47EBE}" type="pres">
      <dgm:prSet presAssocID="{E2C4822E-5E4E-514C-86DC-FABCD647229B}" presName="root2" presStyleCnt="0"/>
      <dgm:spPr/>
    </dgm:pt>
    <dgm:pt modelId="{48DFB3B4-4A2A-3442-8F50-434F3A843AC1}" type="pres">
      <dgm:prSet presAssocID="{E2C4822E-5E4E-514C-86DC-FABCD647229B}" presName="LevelTwoTextNode" presStyleLbl="node3" presStyleIdx="3" presStyleCnt="4">
        <dgm:presLayoutVars>
          <dgm:chPref val="3"/>
        </dgm:presLayoutVars>
      </dgm:prSet>
      <dgm:spPr/>
    </dgm:pt>
    <dgm:pt modelId="{B86DD519-9E4F-7D45-9B4B-5C3C39DAF4C9}" type="pres">
      <dgm:prSet presAssocID="{E2C4822E-5E4E-514C-86DC-FABCD647229B}" presName="level3hierChild" presStyleCnt="0"/>
      <dgm:spPr/>
    </dgm:pt>
  </dgm:ptLst>
  <dgm:cxnLst>
    <dgm:cxn modelId="{2410B417-0599-C745-8DC2-406B572FC831}" srcId="{B1FEE33E-9AE5-4E41-87BD-09B35224EA50}" destId="{00D7308B-82AA-7E43-8D45-9CD876492B23}" srcOrd="0" destOrd="0" parTransId="{E9A4B942-B96B-EE4E-9D73-DB5B0BCBBBF3}" sibTransId="{BBF66DB8-99FA-DC40-801C-AFEB18C8CFF2}"/>
    <dgm:cxn modelId="{A2CDEC1B-4080-6640-903E-AB3F41A5808D}" srcId="{B1FEE33E-9AE5-4E41-87BD-09B35224EA50}" destId="{BF7FD19E-D8B7-D848-8ACA-79D537A9AB0F}" srcOrd="1" destOrd="0" parTransId="{A5FFE019-3EC1-DC4C-A39A-BCEA3B948F4A}" sibTransId="{5A8A9323-CC9A-7349-A457-19F93AAC123F}"/>
    <dgm:cxn modelId="{87EBFD1F-B396-174F-BCF1-9B521C488598}" srcId="{FBF5118B-99E9-0447-8B02-2BDA61F36CCF}" destId="{B1FEE33E-9AE5-4E41-87BD-09B35224EA50}" srcOrd="0" destOrd="0" parTransId="{2094B3EC-D475-D54B-A154-E488EEFB43D9}" sibTransId="{9109B54E-31EC-1C4E-9ACF-31EDEE9E136C}"/>
    <dgm:cxn modelId="{78BD8927-A23C-4046-B0C6-B4F7D8BAA0D7}" type="presOf" srcId="{00D7308B-82AA-7E43-8D45-9CD876492B23}" destId="{A5B55BDB-D38F-C546-AB82-48236D410031}" srcOrd="0" destOrd="0" presId="urn:microsoft.com/office/officeart/2005/8/layout/hierarchy2"/>
    <dgm:cxn modelId="{F6B41228-A589-194A-87E1-56CFA76271BE}" srcId="{00D7308B-82AA-7E43-8D45-9CD876492B23}" destId="{BAB8010E-A705-484D-ABC5-526940A22815}" srcOrd="0" destOrd="0" parTransId="{F4FBC2AF-75D9-7A43-A4CA-4864E3CBF02E}" sibTransId="{E542263F-7756-EB41-9B62-6688A7291BA1}"/>
    <dgm:cxn modelId="{B73ADC29-EE7C-D14F-B321-A6F66E57ADE3}" srcId="{BF7FD19E-D8B7-D848-8ACA-79D537A9AB0F}" destId="{E2C4822E-5E4E-514C-86DC-FABCD647229B}" srcOrd="1" destOrd="0" parTransId="{04936FA1-1793-FB4A-B1C3-0265A2D2AD03}" sibTransId="{1FB12515-4325-B545-B44C-42AD4A0D91DB}"/>
    <dgm:cxn modelId="{B900A035-8FC9-E84F-9D0E-873E1E140BB1}" type="presOf" srcId="{E9A4B942-B96B-EE4E-9D73-DB5B0BCBBBF3}" destId="{932F72C7-735E-214E-B3BB-6D996251E72B}" srcOrd="1" destOrd="0" presId="urn:microsoft.com/office/officeart/2005/8/layout/hierarchy2"/>
    <dgm:cxn modelId="{E1448150-7187-A643-86C3-7F84F88817B8}" type="presOf" srcId="{F4FBC2AF-75D9-7A43-A4CA-4864E3CBF02E}" destId="{733EDD35-06C2-E048-BEB3-25007691A109}" srcOrd="1" destOrd="0" presId="urn:microsoft.com/office/officeart/2005/8/layout/hierarchy2"/>
    <dgm:cxn modelId="{D3805D5A-C9D2-3847-BF34-4117869C3D4B}" type="presOf" srcId="{DBEF5FF4-0456-4946-9575-23F36E63CB83}" destId="{1E75F111-E6B6-9C45-94F2-DB5000A44299}" srcOrd="0" destOrd="0" presId="urn:microsoft.com/office/officeart/2005/8/layout/hierarchy2"/>
    <dgm:cxn modelId="{4606885B-59FD-2A4E-AEE3-D6F87E45BF92}" type="presOf" srcId="{04936FA1-1793-FB4A-B1C3-0265A2D2AD03}" destId="{8116E625-2D80-3F43-A341-D01EAB4DCBBD}" srcOrd="0" destOrd="0" presId="urn:microsoft.com/office/officeart/2005/8/layout/hierarchy2"/>
    <dgm:cxn modelId="{6A2F335C-60D5-9943-A6C0-3A8E9B68FB68}" type="presOf" srcId="{FBF5118B-99E9-0447-8B02-2BDA61F36CCF}" destId="{D3683B02-FD09-614D-B466-290147C3BB62}" srcOrd="0" destOrd="0" presId="urn:microsoft.com/office/officeart/2005/8/layout/hierarchy2"/>
    <dgm:cxn modelId="{E5ED7460-0555-8F47-90AC-E6C438F675DC}" type="presOf" srcId="{BF7FD19E-D8B7-D848-8ACA-79D537A9AB0F}" destId="{7FAB35AD-3B00-8847-B190-E219AD609E04}" srcOrd="0" destOrd="0" presId="urn:microsoft.com/office/officeart/2005/8/layout/hierarchy2"/>
    <dgm:cxn modelId="{9E74BC6B-DA82-4248-BCAC-30FF98A68B28}" srcId="{BF7FD19E-D8B7-D848-8ACA-79D537A9AB0F}" destId="{DBEF5FF4-0456-4946-9575-23F36E63CB83}" srcOrd="0" destOrd="0" parTransId="{93A44FFD-69DD-4F44-BC0B-8A3BEF745069}" sibTransId="{2D3EA981-091F-E34F-AF3F-2A3BEEB5E7D0}"/>
    <dgm:cxn modelId="{C4634675-DECF-0C41-8F13-A0FDA57B3EDE}" type="presOf" srcId="{E9A4B942-B96B-EE4E-9D73-DB5B0BCBBBF3}" destId="{DC548D0C-5D82-9B4E-9BF3-1E044A79CF01}" srcOrd="0" destOrd="0" presId="urn:microsoft.com/office/officeart/2005/8/layout/hierarchy2"/>
    <dgm:cxn modelId="{E2121081-3722-844A-8996-287050D6CB7F}" type="presOf" srcId="{E2C4822E-5E4E-514C-86DC-FABCD647229B}" destId="{48DFB3B4-4A2A-3442-8F50-434F3A843AC1}" srcOrd="0" destOrd="0" presId="urn:microsoft.com/office/officeart/2005/8/layout/hierarchy2"/>
    <dgm:cxn modelId="{572A4086-F89A-024A-953F-E51B1752DB73}" type="presOf" srcId="{A5AB6D21-2114-1847-BCEC-354BF7D2B232}" destId="{33739AB4-2D6C-1443-97B3-E90D7C20A099}" srcOrd="0" destOrd="0" presId="urn:microsoft.com/office/officeart/2005/8/layout/hierarchy2"/>
    <dgm:cxn modelId="{79B7B391-5855-6C45-B680-5D79C35E630A}" type="presOf" srcId="{C973B43C-26EF-C243-80CB-24A0E9E1E4A2}" destId="{3D414363-6EB1-DD45-BCDE-5F5485735A67}" srcOrd="0" destOrd="0" presId="urn:microsoft.com/office/officeart/2005/8/layout/hierarchy2"/>
    <dgm:cxn modelId="{9DE58398-0227-7948-AFA8-C10367CD303A}" type="presOf" srcId="{BAB8010E-A705-484D-ABC5-526940A22815}" destId="{92FAEC87-D2D2-434B-A0DA-90454DCFAE9B}" srcOrd="0" destOrd="0" presId="urn:microsoft.com/office/officeart/2005/8/layout/hierarchy2"/>
    <dgm:cxn modelId="{ECD6AD9F-C87C-A84A-B4AF-72A1C2A8BF78}" type="presOf" srcId="{A5FFE019-3EC1-DC4C-A39A-BCEA3B948F4A}" destId="{3955A96C-18B0-B348-AF99-974780768E02}" srcOrd="0" destOrd="0" presId="urn:microsoft.com/office/officeart/2005/8/layout/hierarchy2"/>
    <dgm:cxn modelId="{00A1F4C8-B7FD-8B41-8346-EAA92E1E7989}" type="presOf" srcId="{93A44FFD-69DD-4F44-BC0B-8A3BEF745069}" destId="{14FC57FF-383E-CC41-94B9-016259CC6008}" srcOrd="1" destOrd="0" presId="urn:microsoft.com/office/officeart/2005/8/layout/hierarchy2"/>
    <dgm:cxn modelId="{B714F9CF-CCE7-5C42-8C52-FC63A6B30ADA}" srcId="{00D7308B-82AA-7E43-8D45-9CD876492B23}" destId="{C973B43C-26EF-C243-80CB-24A0E9E1E4A2}" srcOrd="1" destOrd="0" parTransId="{A5AB6D21-2114-1847-BCEC-354BF7D2B232}" sibTransId="{F1BF603A-0922-5740-A45C-8F02C0DC18DF}"/>
    <dgm:cxn modelId="{6C91DFD8-0442-3946-A996-192D3A5C83DF}" type="presOf" srcId="{A5FFE019-3EC1-DC4C-A39A-BCEA3B948F4A}" destId="{EF05BBDE-5D67-A246-B419-2951908F12C4}" srcOrd="1" destOrd="0" presId="urn:microsoft.com/office/officeart/2005/8/layout/hierarchy2"/>
    <dgm:cxn modelId="{532803DB-E84B-984D-9B4B-E503470CDCE8}" type="presOf" srcId="{B1FEE33E-9AE5-4E41-87BD-09B35224EA50}" destId="{D9CE8609-C5C9-6A4C-AF48-A8D358B53AA1}" srcOrd="0" destOrd="0" presId="urn:microsoft.com/office/officeart/2005/8/layout/hierarchy2"/>
    <dgm:cxn modelId="{27DBABDF-E378-D94E-BECB-669431701C09}" type="presOf" srcId="{F4FBC2AF-75D9-7A43-A4CA-4864E3CBF02E}" destId="{B0D179BF-926B-544C-8EFE-36D61F5452B3}" srcOrd="0" destOrd="0" presId="urn:microsoft.com/office/officeart/2005/8/layout/hierarchy2"/>
    <dgm:cxn modelId="{20CCC6E3-E4FE-DD4E-A629-DE24F0B2264D}" type="presOf" srcId="{93A44FFD-69DD-4F44-BC0B-8A3BEF745069}" destId="{98E9D7BA-0E65-0545-A307-DE47F16EE0ED}" srcOrd="0" destOrd="0" presId="urn:microsoft.com/office/officeart/2005/8/layout/hierarchy2"/>
    <dgm:cxn modelId="{472CE4ED-1037-0842-8822-432A4550AA6A}" type="presOf" srcId="{A5AB6D21-2114-1847-BCEC-354BF7D2B232}" destId="{F858B780-0CD8-024D-94F6-A7C8ABCAFF16}" srcOrd="1" destOrd="0" presId="urn:microsoft.com/office/officeart/2005/8/layout/hierarchy2"/>
    <dgm:cxn modelId="{C0E96FFC-5FEE-8947-89C0-C524E23DAFC3}" type="presOf" srcId="{04936FA1-1793-FB4A-B1C3-0265A2D2AD03}" destId="{B8B8C70B-B262-A740-BEE5-6717D3F90F72}" srcOrd="1" destOrd="0" presId="urn:microsoft.com/office/officeart/2005/8/layout/hierarchy2"/>
    <dgm:cxn modelId="{CAD9D3F3-A9F3-A34E-8922-53ED4AB439E2}" type="presParOf" srcId="{D3683B02-FD09-614D-B466-290147C3BB62}" destId="{1754B68B-43F4-574E-A22C-A37C0DDE919E}" srcOrd="0" destOrd="0" presId="urn:microsoft.com/office/officeart/2005/8/layout/hierarchy2"/>
    <dgm:cxn modelId="{F75374A3-647D-4247-99EC-D68F3ED54DC2}" type="presParOf" srcId="{1754B68B-43F4-574E-A22C-A37C0DDE919E}" destId="{D9CE8609-C5C9-6A4C-AF48-A8D358B53AA1}" srcOrd="0" destOrd="0" presId="urn:microsoft.com/office/officeart/2005/8/layout/hierarchy2"/>
    <dgm:cxn modelId="{B254D378-CCF8-7649-989E-EFFDBA640C9E}" type="presParOf" srcId="{1754B68B-43F4-574E-A22C-A37C0DDE919E}" destId="{42AE5A9A-0A55-3349-9DD3-54B48FAB62E8}" srcOrd="1" destOrd="0" presId="urn:microsoft.com/office/officeart/2005/8/layout/hierarchy2"/>
    <dgm:cxn modelId="{D62B5F1A-BE98-7B41-82A7-620D9D895306}" type="presParOf" srcId="{42AE5A9A-0A55-3349-9DD3-54B48FAB62E8}" destId="{DC548D0C-5D82-9B4E-9BF3-1E044A79CF01}" srcOrd="0" destOrd="0" presId="urn:microsoft.com/office/officeart/2005/8/layout/hierarchy2"/>
    <dgm:cxn modelId="{FDF27B18-B92C-9948-8E03-9ED35F2468DA}" type="presParOf" srcId="{DC548D0C-5D82-9B4E-9BF3-1E044A79CF01}" destId="{932F72C7-735E-214E-B3BB-6D996251E72B}" srcOrd="0" destOrd="0" presId="urn:microsoft.com/office/officeart/2005/8/layout/hierarchy2"/>
    <dgm:cxn modelId="{4F906B78-26BF-7B49-9F5B-EA091B67FDC5}" type="presParOf" srcId="{42AE5A9A-0A55-3349-9DD3-54B48FAB62E8}" destId="{B8CCFFEB-52ED-3C45-BC1A-F284CD5F1FD0}" srcOrd="1" destOrd="0" presId="urn:microsoft.com/office/officeart/2005/8/layout/hierarchy2"/>
    <dgm:cxn modelId="{B2302CF9-B627-FA47-83D6-5A81BF5FB18F}" type="presParOf" srcId="{B8CCFFEB-52ED-3C45-BC1A-F284CD5F1FD0}" destId="{A5B55BDB-D38F-C546-AB82-48236D410031}" srcOrd="0" destOrd="0" presId="urn:microsoft.com/office/officeart/2005/8/layout/hierarchy2"/>
    <dgm:cxn modelId="{F19CD613-AD23-D545-BC86-4F4BED052545}" type="presParOf" srcId="{B8CCFFEB-52ED-3C45-BC1A-F284CD5F1FD0}" destId="{8F6ACD9A-78E0-584B-8EF1-2DBBF82597F2}" srcOrd="1" destOrd="0" presId="urn:microsoft.com/office/officeart/2005/8/layout/hierarchy2"/>
    <dgm:cxn modelId="{8DBCBB28-453F-4F4E-A774-25CFC5C68B88}" type="presParOf" srcId="{8F6ACD9A-78E0-584B-8EF1-2DBBF82597F2}" destId="{B0D179BF-926B-544C-8EFE-36D61F5452B3}" srcOrd="0" destOrd="0" presId="urn:microsoft.com/office/officeart/2005/8/layout/hierarchy2"/>
    <dgm:cxn modelId="{8F40D870-D936-784D-9BBE-851F79BC3BA9}" type="presParOf" srcId="{B0D179BF-926B-544C-8EFE-36D61F5452B3}" destId="{733EDD35-06C2-E048-BEB3-25007691A109}" srcOrd="0" destOrd="0" presId="urn:microsoft.com/office/officeart/2005/8/layout/hierarchy2"/>
    <dgm:cxn modelId="{A11184BD-3668-F54C-8ED0-27C2EE348701}" type="presParOf" srcId="{8F6ACD9A-78E0-584B-8EF1-2DBBF82597F2}" destId="{609295C1-CFFF-C141-889D-F712C171CBED}" srcOrd="1" destOrd="0" presId="urn:microsoft.com/office/officeart/2005/8/layout/hierarchy2"/>
    <dgm:cxn modelId="{CBB19A75-3F11-C94B-8F49-4FCF7F6564A7}" type="presParOf" srcId="{609295C1-CFFF-C141-889D-F712C171CBED}" destId="{92FAEC87-D2D2-434B-A0DA-90454DCFAE9B}" srcOrd="0" destOrd="0" presId="urn:microsoft.com/office/officeart/2005/8/layout/hierarchy2"/>
    <dgm:cxn modelId="{D6FEDBCB-67C4-BA47-9460-EDF71A430C22}" type="presParOf" srcId="{609295C1-CFFF-C141-889D-F712C171CBED}" destId="{EED00667-F477-D341-B379-14B1FE16BE6D}" srcOrd="1" destOrd="0" presId="urn:microsoft.com/office/officeart/2005/8/layout/hierarchy2"/>
    <dgm:cxn modelId="{1F8AB038-3648-E94B-89DA-D70A1448AB58}" type="presParOf" srcId="{8F6ACD9A-78E0-584B-8EF1-2DBBF82597F2}" destId="{33739AB4-2D6C-1443-97B3-E90D7C20A099}" srcOrd="2" destOrd="0" presId="urn:microsoft.com/office/officeart/2005/8/layout/hierarchy2"/>
    <dgm:cxn modelId="{526F6CAC-B1BC-7A46-B0F1-10361D1E339F}" type="presParOf" srcId="{33739AB4-2D6C-1443-97B3-E90D7C20A099}" destId="{F858B780-0CD8-024D-94F6-A7C8ABCAFF16}" srcOrd="0" destOrd="0" presId="urn:microsoft.com/office/officeart/2005/8/layout/hierarchy2"/>
    <dgm:cxn modelId="{59FEE66D-B682-804D-9C9B-8239C1A8DDBD}" type="presParOf" srcId="{8F6ACD9A-78E0-584B-8EF1-2DBBF82597F2}" destId="{68CD2A8F-F9D3-694A-8977-5344D7EA0EFB}" srcOrd="3" destOrd="0" presId="urn:microsoft.com/office/officeart/2005/8/layout/hierarchy2"/>
    <dgm:cxn modelId="{81F871CE-7FEA-8D44-B063-72EA346118A5}" type="presParOf" srcId="{68CD2A8F-F9D3-694A-8977-5344D7EA0EFB}" destId="{3D414363-6EB1-DD45-BCDE-5F5485735A67}" srcOrd="0" destOrd="0" presId="urn:microsoft.com/office/officeart/2005/8/layout/hierarchy2"/>
    <dgm:cxn modelId="{B5BCD986-8C42-1741-ADED-068701013414}" type="presParOf" srcId="{68CD2A8F-F9D3-694A-8977-5344D7EA0EFB}" destId="{859898BB-0E77-2E4B-B267-88777F0A3F6C}" srcOrd="1" destOrd="0" presId="urn:microsoft.com/office/officeart/2005/8/layout/hierarchy2"/>
    <dgm:cxn modelId="{737846DA-2553-124C-AEEE-F36B95700EE0}" type="presParOf" srcId="{42AE5A9A-0A55-3349-9DD3-54B48FAB62E8}" destId="{3955A96C-18B0-B348-AF99-974780768E02}" srcOrd="2" destOrd="0" presId="urn:microsoft.com/office/officeart/2005/8/layout/hierarchy2"/>
    <dgm:cxn modelId="{48A9E51C-1481-0744-B23F-9B86A25A180B}" type="presParOf" srcId="{3955A96C-18B0-B348-AF99-974780768E02}" destId="{EF05BBDE-5D67-A246-B419-2951908F12C4}" srcOrd="0" destOrd="0" presId="urn:microsoft.com/office/officeart/2005/8/layout/hierarchy2"/>
    <dgm:cxn modelId="{4C22CDAF-93CE-534E-815D-C61AC35D04FB}" type="presParOf" srcId="{42AE5A9A-0A55-3349-9DD3-54B48FAB62E8}" destId="{35C1AC1A-7B1C-424C-9898-CFD13D5ADB97}" srcOrd="3" destOrd="0" presId="urn:microsoft.com/office/officeart/2005/8/layout/hierarchy2"/>
    <dgm:cxn modelId="{6603AB90-8148-6C4A-9FA4-08550FDC9585}" type="presParOf" srcId="{35C1AC1A-7B1C-424C-9898-CFD13D5ADB97}" destId="{7FAB35AD-3B00-8847-B190-E219AD609E04}" srcOrd="0" destOrd="0" presId="urn:microsoft.com/office/officeart/2005/8/layout/hierarchy2"/>
    <dgm:cxn modelId="{78C3FB6A-FA4F-8548-9B58-512B5BFE0BD5}" type="presParOf" srcId="{35C1AC1A-7B1C-424C-9898-CFD13D5ADB97}" destId="{7B46B761-DFF8-7B4A-A1A1-ACC0C871337D}" srcOrd="1" destOrd="0" presId="urn:microsoft.com/office/officeart/2005/8/layout/hierarchy2"/>
    <dgm:cxn modelId="{BCF50919-6335-9E41-B40E-DEF4ABC957B8}" type="presParOf" srcId="{7B46B761-DFF8-7B4A-A1A1-ACC0C871337D}" destId="{98E9D7BA-0E65-0545-A307-DE47F16EE0ED}" srcOrd="0" destOrd="0" presId="urn:microsoft.com/office/officeart/2005/8/layout/hierarchy2"/>
    <dgm:cxn modelId="{F558A380-0B91-1D49-8B21-3E3EB2609DDA}" type="presParOf" srcId="{98E9D7BA-0E65-0545-A307-DE47F16EE0ED}" destId="{14FC57FF-383E-CC41-94B9-016259CC6008}" srcOrd="0" destOrd="0" presId="urn:microsoft.com/office/officeart/2005/8/layout/hierarchy2"/>
    <dgm:cxn modelId="{6D114793-7240-AA40-8294-DA69B8D8E10A}" type="presParOf" srcId="{7B46B761-DFF8-7B4A-A1A1-ACC0C871337D}" destId="{786461CD-9F13-4D45-BBAF-357EE8F2D20E}" srcOrd="1" destOrd="0" presId="urn:microsoft.com/office/officeart/2005/8/layout/hierarchy2"/>
    <dgm:cxn modelId="{3C550771-374F-F343-98F0-B73004275F43}" type="presParOf" srcId="{786461CD-9F13-4D45-BBAF-357EE8F2D20E}" destId="{1E75F111-E6B6-9C45-94F2-DB5000A44299}" srcOrd="0" destOrd="0" presId="urn:microsoft.com/office/officeart/2005/8/layout/hierarchy2"/>
    <dgm:cxn modelId="{D95ADF57-273F-D14A-AE9F-4DDC37B90D06}" type="presParOf" srcId="{786461CD-9F13-4D45-BBAF-357EE8F2D20E}" destId="{1F0CA54E-4760-6341-AC86-C45AB628CC03}" srcOrd="1" destOrd="0" presId="urn:microsoft.com/office/officeart/2005/8/layout/hierarchy2"/>
    <dgm:cxn modelId="{9407E12C-F447-434A-8711-EE270BA4D66A}" type="presParOf" srcId="{7B46B761-DFF8-7B4A-A1A1-ACC0C871337D}" destId="{8116E625-2D80-3F43-A341-D01EAB4DCBBD}" srcOrd="2" destOrd="0" presId="urn:microsoft.com/office/officeart/2005/8/layout/hierarchy2"/>
    <dgm:cxn modelId="{14DC84D6-AE45-DE49-95FA-51CDE541A796}" type="presParOf" srcId="{8116E625-2D80-3F43-A341-D01EAB4DCBBD}" destId="{B8B8C70B-B262-A740-BEE5-6717D3F90F72}" srcOrd="0" destOrd="0" presId="urn:microsoft.com/office/officeart/2005/8/layout/hierarchy2"/>
    <dgm:cxn modelId="{687C7F19-CEE3-B741-82C3-A5D623068FA6}" type="presParOf" srcId="{7B46B761-DFF8-7B4A-A1A1-ACC0C871337D}" destId="{6E425538-9FDA-434A-B171-8C9367C47EBE}" srcOrd="3" destOrd="0" presId="urn:microsoft.com/office/officeart/2005/8/layout/hierarchy2"/>
    <dgm:cxn modelId="{0724B0C6-3415-0247-AD10-A581DAE1CF94}" type="presParOf" srcId="{6E425538-9FDA-434A-B171-8C9367C47EBE}" destId="{48DFB3B4-4A2A-3442-8F50-434F3A843AC1}" srcOrd="0" destOrd="0" presId="urn:microsoft.com/office/officeart/2005/8/layout/hierarchy2"/>
    <dgm:cxn modelId="{56101874-7021-5D45-9663-412D6335FDC4}" type="presParOf" srcId="{6E425538-9FDA-434A-B171-8C9367C47EBE}" destId="{B86DD519-9E4F-7D45-9B4B-5C3C39DAF4C9}"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D6A633C-19F1-774C-B3EA-86D3ED8B874D}" type="doc">
      <dgm:prSet loTypeId="urn:microsoft.com/office/officeart/2005/8/layout/equation2" loCatId="" qsTypeId="urn:microsoft.com/office/officeart/2005/8/quickstyle/simple2" qsCatId="simple" csTypeId="urn:microsoft.com/office/officeart/2005/8/colors/colorful1" csCatId="colorful" phldr="1"/>
      <dgm:spPr/>
    </dgm:pt>
    <dgm:pt modelId="{65A38ED7-D8CE-1F41-9320-7C32BE434537}">
      <dgm:prSet phldrT="[Teks]"/>
      <dgm:spPr/>
      <dgm:t>
        <a:bodyPr/>
        <a:lstStyle/>
        <a:p>
          <a:r>
            <a:rPr lang="id-ID" dirty="0">
              <a:latin typeface="Cambria" panose="02040503050406030204" pitchFamily="18" charset="0"/>
            </a:rPr>
            <a:t>Ekonomi</a:t>
          </a:r>
        </a:p>
      </dgm:t>
    </dgm:pt>
    <dgm:pt modelId="{E3BB9377-333D-864D-8C1A-47A95B77E39F}" type="parTrans" cxnId="{376CC87B-77C2-8943-9C5F-BB15642FB74D}">
      <dgm:prSet/>
      <dgm:spPr/>
      <dgm:t>
        <a:bodyPr/>
        <a:lstStyle/>
        <a:p>
          <a:endParaRPr lang="id-ID"/>
        </a:p>
      </dgm:t>
    </dgm:pt>
    <dgm:pt modelId="{322D9A4E-34B2-4F47-B2B9-95F30017E915}" type="sibTrans" cxnId="{376CC87B-77C2-8943-9C5F-BB15642FB74D}">
      <dgm:prSet/>
      <dgm:spPr/>
      <dgm:t>
        <a:bodyPr/>
        <a:lstStyle/>
        <a:p>
          <a:endParaRPr lang="id-ID"/>
        </a:p>
      </dgm:t>
    </dgm:pt>
    <dgm:pt modelId="{5CD1BBB3-1F10-2247-868D-AE25E177239A}">
      <dgm:prSet phldrT="[Teks]"/>
      <dgm:spPr/>
      <dgm:t>
        <a:bodyPr/>
        <a:lstStyle/>
        <a:p>
          <a:r>
            <a:rPr lang="id-ID" dirty="0">
              <a:latin typeface="Cambria" panose="02040503050406030204" pitchFamily="18" charset="0"/>
            </a:rPr>
            <a:t>Hukum</a:t>
          </a:r>
        </a:p>
      </dgm:t>
    </dgm:pt>
    <dgm:pt modelId="{C1A582F6-FED0-2F47-B30E-A3CBA6E8DA15}" type="parTrans" cxnId="{8E2137F5-C39D-7144-9DE1-EAB9B54B71E6}">
      <dgm:prSet/>
      <dgm:spPr/>
      <dgm:t>
        <a:bodyPr/>
        <a:lstStyle/>
        <a:p>
          <a:endParaRPr lang="id-ID"/>
        </a:p>
      </dgm:t>
    </dgm:pt>
    <dgm:pt modelId="{EEC3AF30-1E11-C746-8E95-854CA1A6F497}" type="sibTrans" cxnId="{8E2137F5-C39D-7144-9DE1-EAB9B54B71E6}">
      <dgm:prSet/>
      <dgm:spPr/>
      <dgm:t>
        <a:bodyPr/>
        <a:lstStyle/>
        <a:p>
          <a:endParaRPr lang="id-ID"/>
        </a:p>
      </dgm:t>
    </dgm:pt>
    <dgm:pt modelId="{6B79AD88-1199-BB41-A0ED-AA3E4873F45F}">
      <dgm:prSet phldrT="[Teks]"/>
      <dgm:spPr/>
      <dgm:t>
        <a:bodyPr/>
        <a:lstStyle/>
        <a:p>
          <a:r>
            <a:rPr lang="id-ID" dirty="0">
              <a:latin typeface="Cambria" panose="02040503050406030204" pitchFamily="18" charset="0"/>
            </a:rPr>
            <a:t>Pembangunan Nasional</a:t>
          </a:r>
        </a:p>
      </dgm:t>
    </dgm:pt>
    <dgm:pt modelId="{05C3A1C7-C0FF-5547-8576-4F6BDD89105E}" type="parTrans" cxnId="{77184EC8-4E87-8341-97E9-1AB5B82CAF70}">
      <dgm:prSet/>
      <dgm:spPr/>
      <dgm:t>
        <a:bodyPr/>
        <a:lstStyle/>
        <a:p>
          <a:endParaRPr lang="id-ID"/>
        </a:p>
      </dgm:t>
    </dgm:pt>
    <dgm:pt modelId="{51AF1D69-59DF-DB40-BD3E-D7B22F21562A}" type="sibTrans" cxnId="{77184EC8-4E87-8341-97E9-1AB5B82CAF70}">
      <dgm:prSet/>
      <dgm:spPr/>
      <dgm:t>
        <a:bodyPr/>
        <a:lstStyle/>
        <a:p>
          <a:endParaRPr lang="id-ID"/>
        </a:p>
      </dgm:t>
    </dgm:pt>
    <dgm:pt modelId="{FFD69708-BF66-9E46-88CE-2E78CE454A13}" type="pres">
      <dgm:prSet presAssocID="{ED6A633C-19F1-774C-B3EA-86D3ED8B874D}" presName="Name0" presStyleCnt="0">
        <dgm:presLayoutVars>
          <dgm:dir/>
          <dgm:resizeHandles val="exact"/>
        </dgm:presLayoutVars>
      </dgm:prSet>
      <dgm:spPr/>
    </dgm:pt>
    <dgm:pt modelId="{FFA3627C-76CF-5C48-9697-8B179B7215E5}" type="pres">
      <dgm:prSet presAssocID="{ED6A633C-19F1-774C-B3EA-86D3ED8B874D}" presName="vNodes" presStyleCnt="0"/>
      <dgm:spPr/>
    </dgm:pt>
    <dgm:pt modelId="{182DB645-85CE-BB44-8602-89F2FDABB9A2}" type="pres">
      <dgm:prSet presAssocID="{65A38ED7-D8CE-1F41-9320-7C32BE434537}" presName="node" presStyleLbl="node1" presStyleIdx="0" presStyleCnt="3">
        <dgm:presLayoutVars>
          <dgm:bulletEnabled val="1"/>
        </dgm:presLayoutVars>
      </dgm:prSet>
      <dgm:spPr/>
    </dgm:pt>
    <dgm:pt modelId="{6D852273-3C3F-2543-9322-77654883A42A}" type="pres">
      <dgm:prSet presAssocID="{322D9A4E-34B2-4F47-B2B9-95F30017E915}" presName="spacerT" presStyleCnt="0"/>
      <dgm:spPr/>
    </dgm:pt>
    <dgm:pt modelId="{C8D7CB4E-2874-784B-8C8C-9455FA568149}" type="pres">
      <dgm:prSet presAssocID="{322D9A4E-34B2-4F47-B2B9-95F30017E915}" presName="sibTrans" presStyleLbl="sibTrans2D1" presStyleIdx="0" presStyleCnt="2"/>
      <dgm:spPr/>
    </dgm:pt>
    <dgm:pt modelId="{26828A09-DF2E-744A-91EA-10DD42AC20A5}" type="pres">
      <dgm:prSet presAssocID="{322D9A4E-34B2-4F47-B2B9-95F30017E915}" presName="spacerB" presStyleCnt="0"/>
      <dgm:spPr/>
    </dgm:pt>
    <dgm:pt modelId="{3EAA9FCF-643D-E143-BCCF-6131B9A623CA}" type="pres">
      <dgm:prSet presAssocID="{5CD1BBB3-1F10-2247-868D-AE25E177239A}" presName="node" presStyleLbl="node1" presStyleIdx="1" presStyleCnt="3">
        <dgm:presLayoutVars>
          <dgm:bulletEnabled val="1"/>
        </dgm:presLayoutVars>
      </dgm:prSet>
      <dgm:spPr/>
    </dgm:pt>
    <dgm:pt modelId="{2A68E564-A9FE-434C-B183-41A181DE2376}" type="pres">
      <dgm:prSet presAssocID="{ED6A633C-19F1-774C-B3EA-86D3ED8B874D}" presName="sibTransLast" presStyleLbl="sibTrans2D1" presStyleIdx="1" presStyleCnt="2"/>
      <dgm:spPr/>
    </dgm:pt>
    <dgm:pt modelId="{003B732B-A80E-6549-B20A-8C99775F8C55}" type="pres">
      <dgm:prSet presAssocID="{ED6A633C-19F1-774C-B3EA-86D3ED8B874D}" presName="connectorText" presStyleLbl="sibTrans2D1" presStyleIdx="1" presStyleCnt="2"/>
      <dgm:spPr/>
    </dgm:pt>
    <dgm:pt modelId="{3BF602F3-05F3-BF4B-8ED0-C0FA74E47DF3}" type="pres">
      <dgm:prSet presAssocID="{ED6A633C-19F1-774C-B3EA-86D3ED8B874D}" presName="lastNode" presStyleLbl="node1" presStyleIdx="2" presStyleCnt="3">
        <dgm:presLayoutVars>
          <dgm:bulletEnabled val="1"/>
        </dgm:presLayoutVars>
      </dgm:prSet>
      <dgm:spPr/>
    </dgm:pt>
  </dgm:ptLst>
  <dgm:cxnLst>
    <dgm:cxn modelId="{89941D0B-E50C-E948-B1E4-AE1CBBCC1B4B}" type="presOf" srcId="{6B79AD88-1199-BB41-A0ED-AA3E4873F45F}" destId="{3BF602F3-05F3-BF4B-8ED0-C0FA74E47DF3}" srcOrd="0" destOrd="0" presId="urn:microsoft.com/office/officeart/2005/8/layout/equation2"/>
    <dgm:cxn modelId="{123CFE1A-A16E-A64D-81FE-30EB233249F8}" type="presOf" srcId="{EEC3AF30-1E11-C746-8E95-854CA1A6F497}" destId="{2A68E564-A9FE-434C-B183-41A181DE2376}" srcOrd="0" destOrd="0" presId="urn:microsoft.com/office/officeart/2005/8/layout/equation2"/>
    <dgm:cxn modelId="{103ED321-603A-6545-BD7F-D4AEA3188E9D}" type="presOf" srcId="{65A38ED7-D8CE-1F41-9320-7C32BE434537}" destId="{182DB645-85CE-BB44-8602-89F2FDABB9A2}" srcOrd="0" destOrd="0" presId="urn:microsoft.com/office/officeart/2005/8/layout/equation2"/>
    <dgm:cxn modelId="{24F35E59-EE36-6245-A2D1-87D811F089E1}" type="presOf" srcId="{322D9A4E-34B2-4F47-B2B9-95F30017E915}" destId="{C8D7CB4E-2874-784B-8C8C-9455FA568149}" srcOrd="0" destOrd="0" presId="urn:microsoft.com/office/officeart/2005/8/layout/equation2"/>
    <dgm:cxn modelId="{7617615E-F658-AF4B-8997-9BA69A02D558}" type="presOf" srcId="{EEC3AF30-1E11-C746-8E95-854CA1A6F497}" destId="{003B732B-A80E-6549-B20A-8C99775F8C55}" srcOrd="1" destOrd="0" presId="urn:microsoft.com/office/officeart/2005/8/layout/equation2"/>
    <dgm:cxn modelId="{376CC87B-77C2-8943-9C5F-BB15642FB74D}" srcId="{ED6A633C-19F1-774C-B3EA-86D3ED8B874D}" destId="{65A38ED7-D8CE-1F41-9320-7C32BE434537}" srcOrd="0" destOrd="0" parTransId="{E3BB9377-333D-864D-8C1A-47A95B77E39F}" sibTransId="{322D9A4E-34B2-4F47-B2B9-95F30017E915}"/>
    <dgm:cxn modelId="{33E3C795-ADBA-1D46-99AE-3859EAA5D2A9}" type="presOf" srcId="{ED6A633C-19F1-774C-B3EA-86D3ED8B874D}" destId="{FFD69708-BF66-9E46-88CE-2E78CE454A13}" srcOrd="0" destOrd="0" presId="urn:microsoft.com/office/officeart/2005/8/layout/equation2"/>
    <dgm:cxn modelId="{DC009EBE-602B-0E46-AB05-821F8515EB54}" type="presOf" srcId="{5CD1BBB3-1F10-2247-868D-AE25E177239A}" destId="{3EAA9FCF-643D-E143-BCCF-6131B9A623CA}" srcOrd="0" destOrd="0" presId="urn:microsoft.com/office/officeart/2005/8/layout/equation2"/>
    <dgm:cxn modelId="{77184EC8-4E87-8341-97E9-1AB5B82CAF70}" srcId="{ED6A633C-19F1-774C-B3EA-86D3ED8B874D}" destId="{6B79AD88-1199-BB41-A0ED-AA3E4873F45F}" srcOrd="2" destOrd="0" parTransId="{05C3A1C7-C0FF-5547-8576-4F6BDD89105E}" sibTransId="{51AF1D69-59DF-DB40-BD3E-D7B22F21562A}"/>
    <dgm:cxn modelId="{8E2137F5-C39D-7144-9DE1-EAB9B54B71E6}" srcId="{ED6A633C-19F1-774C-B3EA-86D3ED8B874D}" destId="{5CD1BBB3-1F10-2247-868D-AE25E177239A}" srcOrd="1" destOrd="0" parTransId="{C1A582F6-FED0-2F47-B30E-A3CBA6E8DA15}" sibTransId="{EEC3AF30-1E11-C746-8E95-854CA1A6F497}"/>
    <dgm:cxn modelId="{34CB45C6-08C8-6748-9CCA-73F2093484CB}" type="presParOf" srcId="{FFD69708-BF66-9E46-88CE-2E78CE454A13}" destId="{FFA3627C-76CF-5C48-9697-8B179B7215E5}" srcOrd="0" destOrd="0" presId="urn:microsoft.com/office/officeart/2005/8/layout/equation2"/>
    <dgm:cxn modelId="{3194EF8D-A9FD-F241-8646-B33ED28B8D71}" type="presParOf" srcId="{FFA3627C-76CF-5C48-9697-8B179B7215E5}" destId="{182DB645-85CE-BB44-8602-89F2FDABB9A2}" srcOrd="0" destOrd="0" presId="urn:microsoft.com/office/officeart/2005/8/layout/equation2"/>
    <dgm:cxn modelId="{48694CD1-41BE-CD4B-8B48-4A0BA6C5CBE1}" type="presParOf" srcId="{FFA3627C-76CF-5C48-9697-8B179B7215E5}" destId="{6D852273-3C3F-2543-9322-77654883A42A}" srcOrd="1" destOrd="0" presId="urn:microsoft.com/office/officeart/2005/8/layout/equation2"/>
    <dgm:cxn modelId="{3FD17C33-4D08-7A4E-A36B-F0DC797DA8BB}" type="presParOf" srcId="{FFA3627C-76CF-5C48-9697-8B179B7215E5}" destId="{C8D7CB4E-2874-784B-8C8C-9455FA568149}" srcOrd="2" destOrd="0" presId="urn:microsoft.com/office/officeart/2005/8/layout/equation2"/>
    <dgm:cxn modelId="{5FC7BEB0-5566-C444-8AEE-674B2A5E60B3}" type="presParOf" srcId="{FFA3627C-76CF-5C48-9697-8B179B7215E5}" destId="{26828A09-DF2E-744A-91EA-10DD42AC20A5}" srcOrd="3" destOrd="0" presId="urn:microsoft.com/office/officeart/2005/8/layout/equation2"/>
    <dgm:cxn modelId="{A6086EB4-AC83-D343-9D33-DEBDC3E1E205}" type="presParOf" srcId="{FFA3627C-76CF-5C48-9697-8B179B7215E5}" destId="{3EAA9FCF-643D-E143-BCCF-6131B9A623CA}" srcOrd="4" destOrd="0" presId="urn:microsoft.com/office/officeart/2005/8/layout/equation2"/>
    <dgm:cxn modelId="{AA21D8CC-0A61-DF41-ABCF-319B6DE9E186}" type="presParOf" srcId="{FFD69708-BF66-9E46-88CE-2E78CE454A13}" destId="{2A68E564-A9FE-434C-B183-41A181DE2376}" srcOrd="1" destOrd="0" presId="urn:microsoft.com/office/officeart/2005/8/layout/equation2"/>
    <dgm:cxn modelId="{326FFC33-DB60-DB4A-BFA6-A067C9E6D5A3}" type="presParOf" srcId="{2A68E564-A9FE-434C-B183-41A181DE2376}" destId="{003B732B-A80E-6549-B20A-8C99775F8C55}" srcOrd="0" destOrd="0" presId="urn:microsoft.com/office/officeart/2005/8/layout/equation2"/>
    <dgm:cxn modelId="{BD29FD10-651F-EA40-829F-F8B4BB8DAEBD}" type="presParOf" srcId="{FFD69708-BF66-9E46-88CE-2E78CE454A13}" destId="{3BF602F3-05F3-BF4B-8ED0-C0FA74E47DF3}"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AAF4906-F8D1-0F41-9EB7-04829BE519C4}" type="doc">
      <dgm:prSet loTypeId="urn:microsoft.com/office/officeart/2005/8/layout/funnel1" loCatId="" qsTypeId="urn:microsoft.com/office/officeart/2005/8/quickstyle/simple4" qsCatId="simple" csTypeId="urn:microsoft.com/office/officeart/2005/8/colors/colorful2" csCatId="colorful" phldr="1"/>
      <dgm:spPr/>
      <dgm:t>
        <a:bodyPr/>
        <a:lstStyle/>
        <a:p>
          <a:endParaRPr lang="id-ID"/>
        </a:p>
      </dgm:t>
    </dgm:pt>
    <dgm:pt modelId="{C8BA50F0-B9D4-6842-AC24-604AD478A86F}">
      <dgm:prSet phldrT="[Teks]"/>
      <dgm:spPr/>
      <dgm:t>
        <a:bodyPr/>
        <a:lstStyle/>
        <a:p>
          <a:r>
            <a:rPr lang="id-ID" dirty="0">
              <a:latin typeface="Cambria" panose="02040503050406030204" pitchFamily="18" charset="0"/>
            </a:rPr>
            <a:t>nilai (</a:t>
          </a:r>
          <a:r>
            <a:rPr lang="id-ID" dirty="0" err="1">
              <a:latin typeface="Cambria" panose="02040503050406030204" pitchFamily="18" charset="0"/>
            </a:rPr>
            <a:t>value</a:t>
          </a:r>
          <a:r>
            <a:rPr lang="id-ID" dirty="0">
              <a:latin typeface="Cambria" panose="02040503050406030204" pitchFamily="18" charset="0"/>
            </a:rPr>
            <a:t>)</a:t>
          </a:r>
        </a:p>
      </dgm:t>
    </dgm:pt>
    <dgm:pt modelId="{D8B39C1E-3331-FB40-AA14-8E0AA2F4C5E4}" type="parTrans" cxnId="{4DB8E928-FD7D-1A4F-BE12-573962B29FF6}">
      <dgm:prSet/>
      <dgm:spPr/>
      <dgm:t>
        <a:bodyPr/>
        <a:lstStyle/>
        <a:p>
          <a:endParaRPr lang="id-ID"/>
        </a:p>
      </dgm:t>
    </dgm:pt>
    <dgm:pt modelId="{64AA3D5B-52F6-B44F-8433-058D0CF20CAD}" type="sibTrans" cxnId="{4DB8E928-FD7D-1A4F-BE12-573962B29FF6}">
      <dgm:prSet/>
      <dgm:spPr/>
      <dgm:t>
        <a:bodyPr/>
        <a:lstStyle/>
        <a:p>
          <a:endParaRPr lang="id-ID"/>
        </a:p>
      </dgm:t>
    </dgm:pt>
    <dgm:pt modelId="{AB5BCC10-9C89-3447-A3ED-731B671C506B}">
      <dgm:prSet phldrT="[Teks]"/>
      <dgm:spPr/>
      <dgm:t>
        <a:bodyPr/>
        <a:lstStyle/>
        <a:p>
          <a:r>
            <a:rPr lang="id-ID" dirty="0">
              <a:latin typeface="Cambria" panose="02040503050406030204" pitchFamily="18" charset="0"/>
            </a:rPr>
            <a:t>kegunaan (</a:t>
          </a:r>
          <a:r>
            <a:rPr lang="id-ID" dirty="0" err="1">
              <a:latin typeface="Cambria" panose="02040503050406030204" pitchFamily="18" charset="0"/>
            </a:rPr>
            <a:t>utility</a:t>
          </a:r>
          <a:r>
            <a:rPr lang="id-ID" dirty="0">
              <a:latin typeface="Cambria" panose="02040503050406030204" pitchFamily="18" charset="0"/>
            </a:rPr>
            <a:t>)</a:t>
          </a:r>
        </a:p>
      </dgm:t>
    </dgm:pt>
    <dgm:pt modelId="{F392721B-E566-BC4C-92B1-9BABA76EB3BC}" type="parTrans" cxnId="{8EBD923C-EA86-0F49-964F-0861EDEF6A52}">
      <dgm:prSet/>
      <dgm:spPr/>
      <dgm:t>
        <a:bodyPr/>
        <a:lstStyle/>
        <a:p>
          <a:endParaRPr lang="id-ID"/>
        </a:p>
      </dgm:t>
    </dgm:pt>
    <dgm:pt modelId="{85C4AD04-437B-4B40-B8B4-6083F76524A8}" type="sibTrans" cxnId="{8EBD923C-EA86-0F49-964F-0861EDEF6A52}">
      <dgm:prSet/>
      <dgm:spPr/>
      <dgm:t>
        <a:bodyPr/>
        <a:lstStyle/>
        <a:p>
          <a:endParaRPr lang="id-ID"/>
        </a:p>
      </dgm:t>
    </dgm:pt>
    <dgm:pt modelId="{C2DCB93C-A5BA-A34F-9F2B-ABB286BD3C05}">
      <dgm:prSet phldrT="[Teks]"/>
      <dgm:spPr/>
      <dgm:t>
        <a:bodyPr/>
        <a:lstStyle/>
        <a:p>
          <a:r>
            <a:rPr lang="id-ID" dirty="0">
              <a:latin typeface="Cambria" panose="02040503050406030204" pitchFamily="18" charset="0"/>
            </a:rPr>
            <a:t>Konsep Dasar </a:t>
          </a:r>
          <a:r>
            <a:rPr lang="id-ID" dirty="0" err="1">
              <a:latin typeface="Cambria" panose="02040503050406030204" pitchFamily="18" charset="0"/>
            </a:rPr>
            <a:t>Economic</a:t>
          </a:r>
          <a:r>
            <a:rPr lang="id-ID" dirty="0">
              <a:latin typeface="Cambria" panose="02040503050406030204" pitchFamily="18" charset="0"/>
            </a:rPr>
            <a:t> </a:t>
          </a:r>
          <a:r>
            <a:rPr lang="id-ID" dirty="0" err="1">
              <a:latin typeface="Cambria" panose="02040503050406030204" pitchFamily="18" charset="0"/>
            </a:rPr>
            <a:t>Analysis</a:t>
          </a:r>
          <a:r>
            <a:rPr lang="id-ID" dirty="0">
              <a:latin typeface="Cambria" panose="02040503050406030204" pitchFamily="18" charset="0"/>
            </a:rPr>
            <a:t> </a:t>
          </a:r>
          <a:r>
            <a:rPr lang="id-ID" dirty="0" err="1">
              <a:latin typeface="Cambria" panose="02040503050406030204" pitchFamily="18" charset="0"/>
            </a:rPr>
            <a:t>of</a:t>
          </a:r>
          <a:r>
            <a:rPr lang="id-ID" dirty="0">
              <a:latin typeface="Cambria" panose="02040503050406030204" pitchFamily="18" charset="0"/>
            </a:rPr>
            <a:t> Law (EAL)</a:t>
          </a:r>
          <a:endParaRPr lang="id-ID" dirty="0"/>
        </a:p>
      </dgm:t>
    </dgm:pt>
    <dgm:pt modelId="{3EFBE545-765F-8C41-89E0-CAA9C62910B8}" type="parTrans" cxnId="{EB190897-A2BF-4E46-B052-A78F026A760D}">
      <dgm:prSet/>
      <dgm:spPr/>
      <dgm:t>
        <a:bodyPr/>
        <a:lstStyle/>
        <a:p>
          <a:endParaRPr lang="id-ID"/>
        </a:p>
      </dgm:t>
    </dgm:pt>
    <dgm:pt modelId="{B48BA0AC-5CD4-7647-A3B1-6E02A1880253}" type="sibTrans" cxnId="{EB190897-A2BF-4E46-B052-A78F026A760D}">
      <dgm:prSet/>
      <dgm:spPr/>
      <dgm:t>
        <a:bodyPr/>
        <a:lstStyle/>
        <a:p>
          <a:endParaRPr lang="id-ID"/>
        </a:p>
      </dgm:t>
    </dgm:pt>
    <dgm:pt modelId="{2A3E8530-259F-A64F-94CA-196014B29803}">
      <dgm:prSet phldrT="[Teks]"/>
      <dgm:spPr/>
      <dgm:t>
        <a:bodyPr/>
        <a:lstStyle/>
        <a:p>
          <a:r>
            <a:rPr lang="id-ID" dirty="0">
              <a:latin typeface="Cambria" panose="02040503050406030204" pitchFamily="18" charset="0"/>
            </a:rPr>
            <a:t>efisiensi (</a:t>
          </a:r>
          <a:r>
            <a:rPr lang="id-ID" dirty="0" err="1">
              <a:latin typeface="Cambria" panose="02040503050406030204" pitchFamily="18" charset="0"/>
            </a:rPr>
            <a:t>eficiency</a:t>
          </a:r>
          <a:r>
            <a:rPr lang="id-ID" dirty="0">
              <a:latin typeface="Cambria" panose="02040503050406030204" pitchFamily="18" charset="0"/>
            </a:rPr>
            <a:t>)</a:t>
          </a:r>
        </a:p>
      </dgm:t>
    </dgm:pt>
    <dgm:pt modelId="{54348A59-DB4A-BA44-94D7-5CF254D2B5CA}" type="parTrans" cxnId="{E006A2FD-A153-6A48-9917-C21542CB013D}">
      <dgm:prSet/>
      <dgm:spPr/>
      <dgm:t>
        <a:bodyPr/>
        <a:lstStyle/>
        <a:p>
          <a:endParaRPr lang="id-ID"/>
        </a:p>
      </dgm:t>
    </dgm:pt>
    <dgm:pt modelId="{DD78053C-E33D-CF41-BB76-6C787A219447}" type="sibTrans" cxnId="{E006A2FD-A153-6A48-9917-C21542CB013D}">
      <dgm:prSet/>
      <dgm:spPr/>
      <dgm:t>
        <a:bodyPr/>
        <a:lstStyle/>
        <a:p>
          <a:endParaRPr lang="id-ID"/>
        </a:p>
      </dgm:t>
    </dgm:pt>
    <dgm:pt modelId="{78C08EDF-6EFF-B143-8378-BABE782DEB8D}" type="pres">
      <dgm:prSet presAssocID="{CAAF4906-F8D1-0F41-9EB7-04829BE519C4}" presName="Name0" presStyleCnt="0">
        <dgm:presLayoutVars>
          <dgm:chMax val="4"/>
          <dgm:resizeHandles val="exact"/>
        </dgm:presLayoutVars>
      </dgm:prSet>
      <dgm:spPr/>
    </dgm:pt>
    <dgm:pt modelId="{7B36A50E-BC55-EA49-AABD-A7B9C3A46759}" type="pres">
      <dgm:prSet presAssocID="{CAAF4906-F8D1-0F41-9EB7-04829BE519C4}" presName="ellipse" presStyleLbl="trBgShp" presStyleIdx="0" presStyleCnt="1" custLinFactNeighborX="1155" custLinFactNeighborY="-1281"/>
      <dgm:spPr/>
    </dgm:pt>
    <dgm:pt modelId="{F86FBAE8-8E70-4742-BE29-44DACF786686}" type="pres">
      <dgm:prSet presAssocID="{CAAF4906-F8D1-0F41-9EB7-04829BE519C4}" presName="arrow1" presStyleLbl="fgShp" presStyleIdx="0" presStyleCnt="1"/>
      <dgm:spPr/>
    </dgm:pt>
    <dgm:pt modelId="{7357E35C-2738-AD40-AADA-371ECC52ACFD}" type="pres">
      <dgm:prSet presAssocID="{CAAF4906-F8D1-0F41-9EB7-04829BE519C4}" presName="rectangle" presStyleLbl="revTx" presStyleIdx="0" presStyleCnt="1">
        <dgm:presLayoutVars>
          <dgm:bulletEnabled val="1"/>
        </dgm:presLayoutVars>
      </dgm:prSet>
      <dgm:spPr/>
    </dgm:pt>
    <dgm:pt modelId="{3079CF13-5972-A14C-9547-78B2B8EC7493}" type="pres">
      <dgm:prSet presAssocID="{AB5BCC10-9C89-3447-A3ED-731B671C506B}" presName="item1" presStyleLbl="node1" presStyleIdx="0" presStyleCnt="3">
        <dgm:presLayoutVars>
          <dgm:bulletEnabled val="1"/>
        </dgm:presLayoutVars>
      </dgm:prSet>
      <dgm:spPr/>
    </dgm:pt>
    <dgm:pt modelId="{ECDF0C04-1E59-0F4E-A60E-3CDBBEE9D879}" type="pres">
      <dgm:prSet presAssocID="{2A3E8530-259F-A64F-94CA-196014B29803}" presName="item2" presStyleLbl="node1" presStyleIdx="1" presStyleCnt="3">
        <dgm:presLayoutVars>
          <dgm:bulletEnabled val="1"/>
        </dgm:presLayoutVars>
      </dgm:prSet>
      <dgm:spPr/>
    </dgm:pt>
    <dgm:pt modelId="{9CC2C07E-F58D-2D4D-8C63-1FE1C87F8DEA}" type="pres">
      <dgm:prSet presAssocID="{C2DCB93C-A5BA-A34F-9F2B-ABB286BD3C05}" presName="item3" presStyleLbl="node1" presStyleIdx="2" presStyleCnt="3">
        <dgm:presLayoutVars>
          <dgm:bulletEnabled val="1"/>
        </dgm:presLayoutVars>
      </dgm:prSet>
      <dgm:spPr/>
    </dgm:pt>
    <dgm:pt modelId="{F76E0703-C14E-8C48-82A3-A28946D03DE5}" type="pres">
      <dgm:prSet presAssocID="{CAAF4906-F8D1-0F41-9EB7-04829BE519C4}" presName="funnel" presStyleLbl="trAlignAcc1" presStyleIdx="0" presStyleCnt="1" custLinFactNeighborX="1020" custLinFactNeighborY="962"/>
      <dgm:spPr/>
    </dgm:pt>
  </dgm:ptLst>
  <dgm:cxnLst>
    <dgm:cxn modelId="{19BF7608-A14C-7C41-AA15-DDD11D306E80}" type="presOf" srcId="{C2DCB93C-A5BA-A34F-9F2B-ABB286BD3C05}" destId="{7357E35C-2738-AD40-AADA-371ECC52ACFD}" srcOrd="0" destOrd="0" presId="urn:microsoft.com/office/officeart/2005/8/layout/funnel1"/>
    <dgm:cxn modelId="{A212251A-07D4-2347-9816-66DA2D7FDB57}" type="presOf" srcId="{2A3E8530-259F-A64F-94CA-196014B29803}" destId="{3079CF13-5972-A14C-9547-78B2B8EC7493}" srcOrd="0" destOrd="0" presId="urn:microsoft.com/office/officeart/2005/8/layout/funnel1"/>
    <dgm:cxn modelId="{4DB8E928-FD7D-1A4F-BE12-573962B29FF6}" srcId="{CAAF4906-F8D1-0F41-9EB7-04829BE519C4}" destId="{C8BA50F0-B9D4-6842-AC24-604AD478A86F}" srcOrd="0" destOrd="0" parTransId="{D8B39C1E-3331-FB40-AA14-8E0AA2F4C5E4}" sibTransId="{64AA3D5B-52F6-B44F-8433-058D0CF20CAD}"/>
    <dgm:cxn modelId="{8EBD923C-EA86-0F49-964F-0861EDEF6A52}" srcId="{CAAF4906-F8D1-0F41-9EB7-04829BE519C4}" destId="{AB5BCC10-9C89-3447-A3ED-731B671C506B}" srcOrd="1" destOrd="0" parTransId="{F392721B-E566-BC4C-92B1-9BABA76EB3BC}" sibTransId="{85C4AD04-437B-4B40-B8B4-6083F76524A8}"/>
    <dgm:cxn modelId="{BEA96D6D-A407-0A44-8FB6-64846A8E517B}" type="presOf" srcId="{C8BA50F0-B9D4-6842-AC24-604AD478A86F}" destId="{9CC2C07E-F58D-2D4D-8C63-1FE1C87F8DEA}" srcOrd="0" destOrd="0" presId="urn:microsoft.com/office/officeart/2005/8/layout/funnel1"/>
    <dgm:cxn modelId="{5F9CA98D-5E1A-6546-912A-E18BDD9A0522}" type="presOf" srcId="{AB5BCC10-9C89-3447-A3ED-731B671C506B}" destId="{ECDF0C04-1E59-0F4E-A60E-3CDBBEE9D879}" srcOrd="0" destOrd="0" presId="urn:microsoft.com/office/officeart/2005/8/layout/funnel1"/>
    <dgm:cxn modelId="{EB190897-A2BF-4E46-B052-A78F026A760D}" srcId="{CAAF4906-F8D1-0F41-9EB7-04829BE519C4}" destId="{C2DCB93C-A5BA-A34F-9F2B-ABB286BD3C05}" srcOrd="3" destOrd="0" parTransId="{3EFBE545-765F-8C41-89E0-CAA9C62910B8}" sibTransId="{B48BA0AC-5CD4-7647-A3B1-6E02A1880253}"/>
    <dgm:cxn modelId="{2CBA8AA2-1A06-5347-B8FC-FFC635F799BA}" type="presOf" srcId="{CAAF4906-F8D1-0F41-9EB7-04829BE519C4}" destId="{78C08EDF-6EFF-B143-8378-BABE782DEB8D}" srcOrd="0" destOrd="0" presId="urn:microsoft.com/office/officeart/2005/8/layout/funnel1"/>
    <dgm:cxn modelId="{E006A2FD-A153-6A48-9917-C21542CB013D}" srcId="{CAAF4906-F8D1-0F41-9EB7-04829BE519C4}" destId="{2A3E8530-259F-A64F-94CA-196014B29803}" srcOrd="2" destOrd="0" parTransId="{54348A59-DB4A-BA44-94D7-5CF254D2B5CA}" sibTransId="{DD78053C-E33D-CF41-BB76-6C787A219447}"/>
    <dgm:cxn modelId="{4194E62A-F877-9F4E-BA7D-013EEB325790}" type="presParOf" srcId="{78C08EDF-6EFF-B143-8378-BABE782DEB8D}" destId="{7B36A50E-BC55-EA49-AABD-A7B9C3A46759}" srcOrd="0" destOrd="0" presId="urn:microsoft.com/office/officeart/2005/8/layout/funnel1"/>
    <dgm:cxn modelId="{D55D2CAE-10E6-544D-8707-1B62826657A1}" type="presParOf" srcId="{78C08EDF-6EFF-B143-8378-BABE782DEB8D}" destId="{F86FBAE8-8E70-4742-BE29-44DACF786686}" srcOrd="1" destOrd="0" presId="urn:microsoft.com/office/officeart/2005/8/layout/funnel1"/>
    <dgm:cxn modelId="{439EF4DA-5017-E740-8042-116D04C2A9A1}" type="presParOf" srcId="{78C08EDF-6EFF-B143-8378-BABE782DEB8D}" destId="{7357E35C-2738-AD40-AADA-371ECC52ACFD}" srcOrd="2" destOrd="0" presId="urn:microsoft.com/office/officeart/2005/8/layout/funnel1"/>
    <dgm:cxn modelId="{8AC72D9C-260E-3449-8D08-0D6143ECE791}" type="presParOf" srcId="{78C08EDF-6EFF-B143-8378-BABE782DEB8D}" destId="{3079CF13-5972-A14C-9547-78B2B8EC7493}" srcOrd="3" destOrd="0" presId="urn:microsoft.com/office/officeart/2005/8/layout/funnel1"/>
    <dgm:cxn modelId="{08BC3E78-0CBC-F949-97D4-2E3A59940E5F}" type="presParOf" srcId="{78C08EDF-6EFF-B143-8378-BABE782DEB8D}" destId="{ECDF0C04-1E59-0F4E-A60E-3CDBBEE9D879}" srcOrd="4" destOrd="0" presId="urn:microsoft.com/office/officeart/2005/8/layout/funnel1"/>
    <dgm:cxn modelId="{B9BB40EF-D37A-2E44-A888-61AAB6CB1038}" type="presParOf" srcId="{78C08EDF-6EFF-B143-8378-BABE782DEB8D}" destId="{9CC2C07E-F58D-2D4D-8C63-1FE1C87F8DEA}" srcOrd="5" destOrd="0" presId="urn:microsoft.com/office/officeart/2005/8/layout/funnel1"/>
    <dgm:cxn modelId="{E33507FA-8A21-724C-9035-5CB8EFC89A3F}" type="presParOf" srcId="{78C08EDF-6EFF-B143-8378-BABE782DEB8D}" destId="{F76E0703-C14E-8C48-82A3-A28946D03DE5}"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00161C-763A-944F-8BAD-DA91681E3081}">
      <dsp:nvSpPr>
        <dsp:cNvPr id="0" name=""/>
        <dsp:cNvSpPr/>
      </dsp:nvSpPr>
      <dsp:spPr>
        <a:xfrm>
          <a:off x="0" y="4065317"/>
          <a:ext cx="8208912" cy="1334327"/>
        </a:xfrm>
        <a:prstGeom prst="rec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id-ID" sz="2600" kern="1200" dirty="0">
              <a:latin typeface="Cambria" panose="02040503050406030204" pitchFamily="18" charset="0"/>
            </a:rPr>
            <a:t>Cita Luhur Pasca Perang Dingin</a:t>
          </a:r>
        </a:p>
      </dsp:txBody>
      <dsp:txXfrm>
        <a:off x="0" y="4065317"/>
        <a:ext cx="8208912" cy="720537"/>
      </dsp:txXfrm>
    </dsp:sp>
    <dsp:sp modelId="{E2748EC5-88BA-CC49-8119-6BE02D4E5146}">
      <dsp:nvSpPr>
        <dsp:cNvPr id="0" name=""/>
        <dsp:cNvSpPr/>
      </dsp:nvSpPr>
      <dsp:spPr>
        <a:xfrm>
          <a:off x="0" y="4759167"/>
          <a:ext cx="4104456" cy="613790"/>
        </a:xfrm>
        <a:prstGeom prst="rect">
          <a:avLst/>
        </a:prstGeom>
        <a:solidFill>
          <a:schemeClr val="lt1">
            <a:alpha val="90000"/>
            <a:tint val="40000"/>
            <a:hueOff val="0"/>
            <a:satOff val="0"/>
            <a:lumOff val="0"/>
            <a:alphaOff val="0"/>
          </a:schemeClr>
        </a:solidFill>
        <a:ln w="254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id-ID" sz="1900" kern="1200" dirty="0">
              <a:latin typeface="Cambria" panose="02040503050406030204" pitchFamily="18" charset="0"/>
            </a:rPr>
            <a:t>Kesejahteraan materiil</a:t>
          </a:r>
        </a:p>
      </dsp:txBody>
      <dsp:txXfrm>
        <a:off x="0" y="4759167"/>
        <a:ext cx="4104456" cy="613790"/>
      </dsp:txXfrm>
    </dsp:sp>
    <dsp:sp modelId="{05715F1E-A64D-024E-9E8E-C46938F3D7C1}">
      <dsp:nvSpPr>
        <dsp:cNvPr id="0" name=""/>
        <dsp:cNvSpPr/>
      </dsp:nvSpPr>
      <dsp:spPr>
        <a:xfrm>
          <a:off x="4104456" y="4759167"/>
          <a:ext cx="4104456" cy="613790"/>
        </a:xfrm>
        <a:prstGeom prst="rect">
          <a:avLst/>
        </a:prstGeom>
        <a:solidFill>
          <a:schemeClr val="lt1">
            <a:alpha val="90000"/>
            <a:tint val="40000"/>
            <a:hueOff val="0"/>
            <a:satOff val="0"/>
            <a:lumOff val="0"/>
            <a:alphaOff val="0"/>
          </a:schemeClr>
        </a:solidFill>
        <a:ln w="254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id-ID" sz="1900" kern="1200" dirty="0">
              <a:latin typeface="Cambria" panose="02040503050406030204" pitchFamily="18" charset="0"/>
            </a:rPr>
            <a:t>Bukan kesejahteraan batiniah</a:t>
          </a:r>
        </a:p>
      </dsp:txBody>
      <dsp:txXfrm>
        <a:off x="4104456" y="4759167"/>
        <a:ext cx="4104456" cy="613790"/>
      </dsp:txXfrm>
    </dsp:sp>
    <dsp:sp modelId="{416C88C0-7E0B-F944-A519-856D77937672}">
      <dsp:nvSpPr>
        <dsp:cNvPr id="0" name=""/>
        <dsp:cNvSpPr/>
      </dsp:nvSpPr>
      <dsp:spPr>
        <a:xfrm rot="10800000">
          <a:off x="0" y="2033136"/>
          <a:ext cx="8208912" cy="2052196"/>
        </a:xfrm>
        <a:prstGeom prst="upArrowCallou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id-ID" sz="2600" b="1" kern="1200" dirty="0">
              <a:latin typeface="Cambria" panose="02040503050406030204" pitchFamily="18" charset="0"/>
            </a:rPr>
            <a:t>Dampak Negatif Perdagangan Bebas</a:t>
          </a:r>
        </a:p>
      </dsp:txBody>
      <dsp:txXfrm rot="-10800000">
        <a:off x="0" y="2033136"/>
        <a:ext cx="8208912" cy="720320"/>
      </dsp:txXfrm>
    </dsp:sp>
    <dsp:sp modelId="{0318E4C1-8EFB-EF4D-83CB-1B36F95F1E9E}">
      <dsp:nvSpPr>
        <dsp:cNvPr id="0" name=""/>
        <dsp:cNvSpPr/>
      </dsp:nvSpPr>
      <dsp:spPr>
        <a:xfrm>
          <a:off x="0" y="2753456"/>
          <a:ext cx="4104456" cy="613606"/>
        </a:xfrm>
        <a:prstGeom prst="rect">
          <a:avLst/>
        </a:prstGeom>
        <a:solidFill>
          <a:schemeClr val="lt1">
            <a:alpha val="90000"/>
            <a:tint val="40000"/>
            <a:hueOff val="0"/>
            <a:satOff val="0"/>
            <a:lumOff val="0"/>
            <a:alphaOff val="0"/>
          </a:schemeClr>
        </a:solidFill>
        <a:ln w="254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id-ID" sz="1900" kern="1200" dirty="0">
              <a:latin typeface="Cambria" panose="02040503050406030204" pitchFamily="18" charset="0"/>
            </a:rPr>
            <a:t>Kesenjangan ekonomi negara kaya, berkembang, dan negara miskin</a:t>
          </a:r>
        </a:p>
      </dsp:txBody>
      <dsp:txXfrm>
        <a:off x="0" y="2753456"/>
        <a:ext cx="4104456" cy="613606"/>
      </dsp:txXfrm>
    </dsp:sp>
    <dsp:sp modelId="{6A3246F8-F2CF-914C-B7E1-856ABA618E9B}">
      <dsp:nvSpPr>
        <dsp:cNvPr id="0" name=""/>
        <dsp:cNvSpPr/>
      </dsp:nvSpPr>
      <dsp:spPr>
        <a:xfrm>
          <a:off x="4104456" y="2753456"/>
          <a:ext cx="4104456" cy="613606"/>
        </a:xfrm>
        <a:prstGeom prst="rect">
          <a:avLst/>
        </a:prstGeom>
        <a:solidFill>
          <a:schemeClr val="lt1">
            <a:alpha val="90000"/>
            <a:tint val="40000"/>
            <a:hueOff val="0"/>
            <a:satOff val="0"/>
            <a:lumOff val="0"/>
            <a:alphaOff val="0"/>
          </a:schemeClr>
        </a:solidFill>
        <a:ln w="254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id-ID" sz="1900" kern="1200" dirty="0">
              <a:latin typeface="Cambria" panose="02040503050406030204" pitchFamily="18" charset="0"/>
            </a:rPr>
            <a:t>Perang dingin</a:t>
          </a:r>
        </a:p>
      </dsp:txBody>
      <dsp:txXfrm>
        <a:off x="4104456" y="2753456"/>
        <a:ext cx="4104456" cy="613606"/>
      </dsp:txXfrm>
    </dsp:sp>
    <dsp:sp modelId="{C1A4D088-57A4-F04A-800D-4A6CA782B5DF}">
      <dsp:nvSpPr>
        <dsp:cNvPr id="0" name=""/>
        <dsp:cNvSpPr/>
      </dsp:nvSpPr>
      <dsp:spPr>
        <a:xfrm rot="10800000">
          <a:off x="0" y="954"/>
          <a:ext cx="8208912" cy="2052196"/>
        </a:xfrm>
        <a:prstGeom prst="upArrowCallout">
          <a:avLst/>
        </a:prstGeom>
        <a:solidFill>
          <a:schemeClr val="lt1">
            <a:hueOff val="0"/>
            <a:satOff val="0"/>
            <a:lumOff val="0"/>
            <a:alphaOff val="0"/>
          </a:schemeClr>
        </a:solidFill>
        <a:ln w="38100" cap="flat" cmpd="sng" algn="ctr">
          <a:solidFill>
            <a:schemeClr val="accent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id-ID" sz="2600" b="1" kern="1200" dirty="0">
              <a:latin typeface="Cambria" panose="02040503050406030204" pitchFamily="18" charset="0"/>
            </a:rPr>
            <a:t>Berakhirnya Perang Dunia II</a:t>
          </a:r>
        </a:p>
      </dsp:txBody>
      <dsp:txXfrm rot="-10800000">
        <a:off x="0" y="954"/>
        <a:ext cx="8208912" cy="720320"/>
      </dsp:txXfrm>
    </dsp:sp>
    <dsp:sp modelId="{AD3BF7AD-5FB8-FF49-81F0-2E39AF65276E}">
      <dsp:nvSpPr>
        <dsp:cNvPr id="0" name=""/>
        <dsp:cNvSpPr/>
      </dsp:nvSpPr>
      <dsp:spPr>
        <a:xfrm>
          <a:off x="0" y="721275"/>
          <a:ext cx="4104456" cy="613606"/>
        </a:xfrm>
        <a:prstGeom prst="rect">
          <a:avLst/>
        </a:prstGeom>
        <a:solidFill>
          <a:schemeClr val="lt1">
            <a:alpha val="90000"/>
            <a:tint val="40000"/>
            <a:hueOff val="0"/>
            <a:satOff val="0"/>
            <a:lumOff val="0"/>
            <a:alphaOff val="0"/>
          </a:schemeClr>
        </a:solidFill>
        <a:ln w="254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id-ID" sz="1900" kern="1200" dirty="0">
              <a:latin typeface="Cambria" panose="02040503050406030204" pitchFamily="18" charset="0"/>
            </a:rPr>
            <a:t>Konsep </a:t>
          </a:r>
          <a:r>
            <a:rPr lang="id-ID" sz="1900" kern="1200" dirty="0" err="1">
              <a:latin typeface="Cambria" panose="02040503050406030204" pitchFamily="18" charset="0"/>
            </a:rPr>
            <a:t>one</a:t>
          </a:r>
          <a:r>
            <a:rPr lang="id-ID" sz="1900" kern="1200" dirty="0">
              <a:latin typeface="Cambria" panose="02040503050406030204" pitchFamily="18" charset="0"/>
            </a:rPr>
            <a:t> </a:t>
          </a:r>
          <a:r>
            <a:rPr lang="id-ID" sz="1900" kern="1200" dirty="0" err="1">
              <a:latin typeface="Cambria" panose="02040503050406030204" pitchFamily="18" charset="0"/>
            </a:rPr>
            <a:t>world</a:t>
          </a:r>
          <a:r>
            <a:rPr lang="id-ID" sz="1900" kern="1200" dirty="0">
              <a:latin typeface="Cambria" panose="02040503050406030204" pitchFamily="18" charset="0"/>
            </a:rPr>
            <a:t> &amp; </a:t>
          </a:r>
          <a:r>
            <a:rPr lang="id-ID" sz="1900" kern="1200" dirty="0" err="1">
              <a:latin typeface="Cambria" panose="02040503050406030204" pitchFamily="18" charset="0"/>
            </a:rPr>
            <a:t>one</a:t>
          </a:r>
          <a:r>
            <a:rPr lang="id-ID" sz="1900" kern="1200" dirty="0">
              <a:latin typeface="Cambria" panose="02040503050406030204" pitchFamily="18" charset="0"/>
            </a:rPr>
            <a:t> </a:t>
          </a:r>
          <a:r>
            <a:rPr lang="id-ID" sz="1900" kern="1200" dirty="0" err="1">
              <a:latin typeface="Cambria" panose="02040503050406030204" pitchFamily="18" charset="0"/>
            </a:rPr>
            <a:t>nation</a:t>
          </a:r>
          <a:endParaRPr lang="id-ID" sz="1900" kern="1200" dirty="0">
            <a:latin typeface="Cambria" panose="02040503050406030204" pitchFamily="18" charset="0"/>
          </a:endParaRPr>
        </a:p>
      </dsp:txBody>
      <dsp:txXfrm>
        <a:off x="0" y="721275"/>
        <a:ext cx="4104456" cy="613606"/>
      </dsp:txXfrm>
    </dsp:sp>
    <dsp:sp modelId="{89F3FC56-F0D6-2248-817A-D4C1F19BD9BE}">
      <dsp:nvSpPr>
        <dsp:cNvPr id="0" name=""/>
        <dsp:cNvSpPr/>
      </dsp:nvSpPr>
      <dsp:spPr>
        <a:xfrm>
          <a:off x="4104456" y="721275"/>
          <a:ext cx="4104456" cy="613606"/>
        </a:xfrm>
        <a:prstGeom prst="rect">
          <a:avLst/>
        </a:prstGeom>
        <a:solidFill>
          <a:schemeClr val="lt1">
            <a:alpha val="90000"/>
            <a:tint val="40000"/>
            <a:hueOff val="0"/>
            <a:satOff val="0"/>
            <a:lumOff val="0"/>
            <a:alphaOff val="0"/>
          </a:schemeClr>
        </a:solidFill>
        <a:ln w="25400" cap="flat" cmpd="sng" algn="ctr">
          <a:solidFill>
            <a:schemeClr val="accent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24130" rIns="135128" bIns="24130" numCol="1" spcCol="1270" anchor="ctr" anchorCtr="0">
          <a:noAutofit/>
        </a:bodyPr>
        <a:lstStyle/>
        <a:p>
          <a:pPr marL="0" lvl="0" indent="0" algn="ctr" defTabSz="844550">
            <a:lnSpc>
              <a:spcPct val="90000"/>
            </a:lnSpc>
            <a:spcBef>
              <a:spcPct val="0"/>
            </a:spcBef>
            <a:spcAft>
              <a:spcPct val="35000"/>
            </a:spcAft>
            <a:buNone/>
          </a:pPr>
          <a:r>
            <a:rPr lang="id-ID" sz="1900" kern="1200" dirty="0">
              <a:latin typeface="Cambria" panose="02040503050406030204" pitchFamily="18" charset="0"/>
            </a:rPr>
            <a:t>Ratifikasi perjanjian perdagangan internasional melalui UU No. 7/1994</a:t>
          </a:r>
        </a:p>
      </dsp:txBody>
      <dsp:txXfrm>
        <a:off x="4104456" y="721275"/>
        <a:ext cx="4104456" cy="6136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C5F7AF-58AB-2844-A033-21744E1030D9}">
      <dsp:nvSpPr>
        <dsp:cNvPr id="0" name=""/>
        <dsp:cNvSpPr/>
      </dsp:nvSpPr>
      <dsp:spPr>
        <a:xfrm>
          <a:off x="1277913" y="0"/>
          <a:ext cx="5112568" cy="5112568"/>
        </a:xfrm>
        <a:prstGeom prst="triangle">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63BD8036-DA2C-AF46-B82F-8120D941B123}">
      <dsp:nvSpPr>
        <dsp:cNvPr id="0" name=""/>
        <dsp:cNvSpPr/>
      </dsp:nvSpPr>
      <dsp:spPr>
        <a:xfrm>
          <a:off x="3834197" y="514002"/>
          <a:ext cx="3323169" cy="1210240"/>
        </a:xfrm>
        <a:prstGeom prst="round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id-ID" sz="2500" kern="1200" dirty="0">
              <a:latin typeface="Cambria" panose="02040503050406030204" pitchFamily="18" charset="0"/>
            </a:rPr>
            <a:t>Perlindungan hak kekayaan perorangan</a:t>
          </a:r>
        </a:p>
      </dsp:txBody>
      <dsp:txXfrm>
        <a:off x="3893276" y="573081"/>
        <a:ext cx="3205011" cy="1092082"/>
      </dsp:txXfrm>
    </dsp:sp>
    <dsp:sp modelId="{16574241-A8C0-D544-880F-DD983BF902E6}">
      <dsp:nvSpPr>
        <dsp:cNvPr id="0" name=""/>
        <dsp:cNvSpPr/>
      </dsp:nvSpPr>
      <dsp:spPr>
        <a:xfrm>
          <a:off x="3834197" y="1875523"/>
          <a:ext cx="3323169" cy="1210240"/>
        </a:xfrm>
        <a:prstGeom prst="roundRect">
          <a:avLst/>
        </a:prstGeom>
        <a:solidFill>
          <a:schemeClr val="lt1">
            <a:alpha val="90000"/>
            <a:hueOff val="0"/>
            <a:satOff val="0"/>
            <a:lumOff val="0"/>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id-ID" sz="2500" kern="1200" dirty="0">
              <a:latin typeface="Cambria" panose="02040503050406030204" pitchFamily="18" charset="0"/>
            </a:rPr>
            <a:t>Konsentrasi pasar</a:t>
          </a:r>
        </a:p>
      </dsp:txBody>
      <dsp:txXfrm>
        <a:off x="3893276" y="1934602"/>
        <a:ext cx="3205011" cy="1092082"/>
      </dsp:txXfrm>
    </dsp:sp>
    <dsp:sp modelId="{A0FB567A-40E4-F74C-B4B2-55D08EF880E9}">
      <dsp:nvSpPr>
        <dsp:cNvPr id="0" name=""/>
        <dsp:cNvSpPr/>
      </dsp:nvSpPr>
      <dsp:spPr>
        <a:xfrm>
          <a:off x="3834197" y="3237044"/>
          <a:ext cx="3323169" cy="1210240"/>
        </a:xfrm>
        <a:prstGeom prst="roundRect">
          <a:avLst/>
        </a:prstGeom>
        <a:solidFill>
          <a:schemeClr val="lt1">
            <a:alpha val="90000"/>
            <a:hueOff val="0"/>
            <a:satOff val="0"/>
            <a:lumOff val="0"/>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id-ID" sz="2500" kern="1200" dirty="0">
              <a:latin typeface="Cambria" panose="02040503050406030204" pitchFamily="18" charset="0"/>
            </a:rPr>
            <a:t>Persaingan sehat</a:t>
          </a:r>
        </a:p>
      </dsp:txBody>
      <dsp:txXfrm>
        <a:off x="3893276" y="3296123"/>
        <a:ext cx="3205011" cy="10920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CE8609-C5C9-6A4C-AF48-A8D358B53AA1}">
      <dsp:nvSpPr>
        <dsp:cNvPr id="0" name=""/>
        <dsp:cNvSpPr/>
      </dsp:nvSpPr>
      <dsp:spPr>
        <a:xfrm>
          <a:off x="2960" y="2006458"/>
          <a:ext cx="2199302" cy="109965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d-ID" sz="1300" kern="1200" dirty="0">
              <a:latin typeface="Cambria" panose="02040503050406030204" pitchFamily="18" charset="0"/>
            </a:rPr>
            <a:t>Globalisasi</a:t>
          </a:r>
        </a:p>
      </dsp:txBody>
      <dsp:txXfrm>
        <a:off x="35168" y="2038666"/>
        <a:ext cx="2134886" cy="1035235"/>
      </dsp:txXfrm>
    </dsp:sp>
    <dsp:sp modelId="{DC548D0C-5D82-9B4E-9BF3-1E044A79CF01}">
      <dsp:nvSpPr>
        <dsp:cNvPr id="0" name=""/>
        <dsp:cNvSpPr/>
      </dsp:nvSpPr>
      <dsp:spPr>
        <a:xfrm rot="18289469">
          <a:off x="1871877" y="1904626"/>
          <a:ext cx="1540493" cy="38715"/>
        </a:xfrm>
        <a:custGeom>
          <a:avLst/>
          <a:gdLst/>
          <a:ahLst/>
          <a:cxnLst/>
          <a:rect l="0" t="0" r="0" b="0"/>
          <a:pathLst>
            <a:path>
              <a:moveTo>
                <a:pt x="0" y="19357"/>
              </a:moveTo>
              <a:lnTo>
                <a:pt x="1540493" y="19357"/>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p>
      </dsp:txBody>
      <dsp:txXfrm>
        <a:off x="2603611" y="1885472"/>
        <a:ext cx="77024" cy="77024"/>
      </dsp:txXfrm>
    </dsp:sp>
    <dsp:sp modelId="{A5B55BDB-D38F-C546-AB82-48236D410031}">
      <dsp:nvSpPr>
        <dsp:cNvPr id="0" name=""/>
        <dsp:cNvSpPr/>
      </dsp:nvSpPr>
      <dsp:spPr>
        <a:xfrm>
          <a:off x="3081984" y="741859"/>
          <a:ext cx="2199302" cy="109965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d-ID" sz="1300" kern="1200" dirty="0" err="1">
              <a:latin typeface="Cambria" panose="02040503050406030204" pitchFamily="18" charset="0"/>
            </a:rPr>
            <a:t>Gelinas</a:t>
          </a:r>
          <a:endParaRPr lang="id-ID" sz="1300" kern="1200" dirty="0">
            <a:latin typeface="Cambria" panose="02040503050406030204" pitchFamily="18" charset="0"/>
          </a:endParaRPr>
        </a:p>
      </dsp:txBody>
      <dsp:txXfrm>
        <a:off x="3114192" y="774067"/>
        <a:ext cx="2134886" cy="1035235"/>
      </dsp:txXfrm>
    </dsp:sp>
    <dsp:sp modelId="{B0D179BF-926B-544C-8EFE-36D61F5452B3}">
      <dsp:nvSpPr>
        <dsp:cNvPr id="0" name=""/>
        <dsp:cNvSpPr/>
      </dsp:nvSpPr>
      <dsp:spPr>
        <a:xfrm rot="19457599">
          <a:off x="5179458" y="956177"/>
          <a:ext cx="1083379" cy="38715"/>
        </a:xfrm>
        <a:custGeom>
          <a:avLst/>
          <a:gdLst/>
          <a:ahLst/>
          <a:cxnLst/>
          <a:rect l="0" t="0" r="0" b="0"/>
          <a:pathLst>
            <a:path>
              <a:moveTo>
                <a:pt x="0" y="19357"/>
              </a:moveTo>
              <a:lnTo>
                <a:pt x="1083379" y="19357"/>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p>
      </dsp:txBody>
      <dsp:txXfrm>
        <a:off x="5694063" y="948450"/>
        <a:ext cx="54168" cy="54168"/>
      </dsp:txXfrm>
    </dsp:sp>
    <dsp:sp modelId="{92FAEC87-D2D2-434B-A0DA-90454DCFAE9B}">
      <dsp:nvSpPr>
        <dsp:cNvPr id="0" name=""/>
        <dsp:cNvSpPr/>
      </dsp:nvSpPr>
      <dsp:spPr>
        <a:xfrm>
          <a:off x="6161008" y="109559"/>
          <a:ext cx="2199302" cy="109965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d-ID" sz="1300" kern="1200" dirty="0">
              <a:latin typeface="Cambria" panose="02040503050406030204" pitchFamily="18" charset="0"/>
            </a:rPr>
            <a:t>Ideologi kapitalisme dan liberalisme ekonomi</a:t>
          </a:r>
        </a:p>
      </dsp:txBody>
      <dsp:txXfrm>
        <a:off x="6193216" y="141767"/>
        <a:ext cx="2134886" cy="1035235"/>
      </dsp:txXfrm>
    </dsp:sp>
    <dsp:sp modelId="{33739AB4-2D6C-1443-97B3-E90D7C20A099}">
      <dsp:nvSpPr>
        <dsp:cNvPr id="0" name=""/>
        <dsp:cNvSpPr/>
      </dsp:nvSpPr>
      <dsp:spPr>
        <a:xfrm rot="2142401">
          <a:off x="5179458" y="1588476"/>
          <a:ext cx="1083379" cy="38715"/>
        </a:xfrm>
        <a:custGeom>
          <a:avLst/>
          <a:gdLst/>
          <a:ahLst/>
          <a:cxnLst/>
          <a:rect l="0" t="0" r="0" b="0"/>
          <a:pathLst>
            <a:path>
              <a:moveTo>
                <a:pt x="0" y="19357"/>
              </a:moveTo>
              <a:lnTo>
                <a:pt x="1083379" y="19357"/>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p>
      </dsp:txBody>
      <dsp:txXfrm>
        <a:off x="5694063" y="1580750"/>
        <a:ext cx="54168" cy="54168"/>
      </dsp:txXfrm>
    </dsp:sp>
    <dsp:sp modelId="{3D414363-6EB1-DD45-BCDE-5F5485735A67}">
      <dsp:nvSpPr>
        <dsp:cNvPr id="0" name=""/>
        <dsp:cNvSpPr/>
      </dsp:nvSpPr>
      <dsp:spPr>
        <a:xfrm>
          <a:off x="6161008" y="1374158"/>
          <a:ext cx="2199302" cy="109965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d-ID" sz="1300" kern="1200" dirty="0">
              <a:latin typeface="Cambria" panose="02040503050406030204" pitchFamily="18" charset="0"/>
            </a:rPr>
            <a:t>Kesengsaraan/ketimpangan antara yang kaya dan miskin</a:t>
          </a:r>
        </a:p>
      </dsp:txBody>
      <dsp:txXfrm>
        <a:off x="6193216" y="1406366"/>
        <a:ext cx="2134886" cy="1035235"/>
      </dsp:txXfrm>
    </dsp:sp>
    <dsp:sp modelId="{3955A96C-18B0-B348-AF99-974780768E02}">
      <dsp:nvSpPr>
        <dsp:cNvPr id="0" name=""/>
        <dsp:cNvSpPr/>
      </dsp:nvSpPr>
      <dsp:spPr>
        <a:xfrm rot="3310531">
          <a:off x="1871877" y="3169225"/>
          <a:ext cx="1540493" cy="38715"/>
        </a:xfrm>
        <a:custGeom>
          <a:avLst/>
          <a:gdLst/>
          <a:ahLst/>
          <a:cxnLst/>
          <a:rect l="0" t="0" r="0" b="0"/>
          <a:pathLst>
            <a:path>
              <a:moveTo>
                <a:pt x="0" y="19357"/>
              </a:moveTo>
              <a:lnTo>
                <a:pt x="1540493" y="19357"/>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p>
      </dsp:txBody>
      <dsp:txXfrm>
        <a:off x="2603611" y="3150071"/>
        <a:ext cx="77024" cy="77024"/>
      </dsp:txXfrm>
    </dsp:sp>
    <dsp:sp modelId="{7FAB35AD-3B00-8847-B190-E219AD609E04}">
      <dsp:nvSpPr>
        <dsp:cNvPr id="0" name=""/>
        <dsp:cNvSpPr/>
      </dsp:nvSpPr>
      <dsp:spPr>
        <a:xfrm>
          <a:off x="3081984" y="3271057"/>
          <a:ext cx="2199302" cy="109965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d-ID" sz="1300" kern="1200" dirty="0" err="1">
              <a:latin typeface="Cambria" panose="02040503050406030204" pitchFamily="18" charset="0"/>
            </a:rPr>
            <a:t>Stiglitz</a:t>
          </a:r>
          <a:endParaRPr lang="id-ID" sz="1300" kern="1200" dirty="0">
            <a:latin typeface="Cambria" panose="02040503050406030204" pitchFamily="18" charset="0"/>
          </a:endParaRPr>
        </a:p>
      </dsp:txBody>
      <dsp:txXfrm>
        <a:off x="3114192" y="3303265"/>
        <a:ext cx="2134886" cy="1035235"/>
      </dsp:txXfrm>
    </dsp:sp>
    <dsp:sp modelId="{98E9D7BA-0E65-0545-A307-DE47F16EE0ED}">
      <dsp:nvSpPr>
        <dsp:cNvPr id="0" name=""/>
        <dsp:cNvSpPr/>
      </dsp:nvSpPr>
      <dsp:spPr>
        <a:xfrm rot="19457599">
          <a:off x="5179458" y="3485375"/>
          <a:ext cx="1083379" cy="38715"/>
        </a:xfrm>
        <a:custGeom>
          <a:avLst/>
          <a:gdLst/>
          <a:ahLst/>
          <a:cxnLst/>
          <a:rect l="0" t="0" r="0" b="0"/>
          <a:pathLst>
            <a:path>
              <a:moveTo>
                <a:pt x="0" y="19357"/>
              </a:moveTo>
              <a:lnTo>
                <a:pt x="1083379" y="19357"/>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p>
      </dsp:txBody>
      <dsp:txXfrm>
        <a:off x="5694063" y="3477648"/>
        <a:ext cx="54168" cy="54168"/>
      </dsp:txXfrm>
    </dsp:sp>
    <dsp:sp modelId="{1E75F111-E6B6-9C45-94F2-DB5000A44299}">
      <dsp:nvSpPr>
        <dsp:cNvPr id="0" name=""/>
        <dsp:cNvSpPr/>
      </dsp:nvSpPr>
      <dsp:spPr>
        <a:xfrm>
          <a:off x="6161008" y="2638757"/>
          <a:ext cx="2199302" cy="109965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d-ID" sz="1300" kern="1200" dirty="0">
              <a:latin typeface="Cambria" panose="02040503050406030204" pitchFamily="18" charset="0"/>
            </a:rPr>
            <a:t>Meningkatkan kesejahteraan melalui deregulasi</a:t>
          </a:r>
        </a:p>
      </dsp:txBody>
      <dsp:txXfrm>
        <a:off x="6193216" y="2670965"/>
        <a:ext cx="2134886" cy="1035235"/>
      </dsp:txXfrm>
    </dsp:sp>
    <dsp:sp modelId="{8116E625-2D80-3F43-A341-D01EAB4DCBBD}">
      <dsp:nvSpPr>
        <dsp:cNvPr id="0" name=""/>
        <dsp:cNvSpPr/>
      </dsp:nvSpPr>
      <dsp:spPr>
        <a:xfrm rot="2142401">
          <a:off x="5179458" y="4117675"/>
          <a:ext cx="1083379" cy="38715"/>
        </a:xfrm>
        <a:custGeom>
          <a:avLst/>
          <a:gdLst/>
          <a:ahLst/>
          <a:cxnLst/>
          <a:rect l="0" t="0" r="0" b="0"/>
          <a:pathLst>
            <a:path>
              <a:moveTo>
                <a:pt x="0" y="19357"/>
              </a:moveTo>
              <a:lnTo>
                <a:pt x="1083379" y="19357"/>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id-ID" sz="500" kern="1200"/>
        </a:p>
      </dsp:txBody>
      <dsp:txXfrm>
        <a:off x="5694063" y="4109948"/>
        <a:ext cx="54168" cy="54168"/>
      </dsp:txXfrm>
    </dsp:sp>
    <dsp:sp modelId="{48DFB3B4-4A2A-3442-8F50-434F3A843AC1}">
      <dsp:nvSpPr>
        <dsp:cNvPr id="0" name=""/>
        <dsp:cNvSpPr/>
      </dsp:nvSpPr>
      <dsp:spPr>
        <a:xfrm>
          <a:off x="6161008" y="3903357"/>
          <a:ext cx="2199302" cy="1099651"/>
        </a:xfrm>
        <a:prstGeom prst="roundRect">
          <a:avLst>
            <a:gd name="adj" fmla="val 10000"/>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id-ID" sz="1300" kern="1200" dirty="0">
              <a:latin typeface="Cambria" panose="02040503050406030204" pitchFamily="18" charset="0"/>
            </a:rPr>
            <a:t>Ketimpangan kebijakan ekonomi</a:t>
          </a:r>
        </a:p>
      </dsp:txBody>
      <dsp:txXfrm>
        <a:off x="6193216" y="3935565"/>
        <a:ext cx="2134886" cy="10352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2DB645-85CE-BB44-8602-89F2FDABB9A2}">
      <dsp:nvSpPr>
        <dsp:cNvPr id="0" name=""/>
        <dsp:cNvSpPr/>
      </dsp:nvSpPr>
      <dsp:spPr>
        <a:xfrm>
          <a:off x="382488" y="1472"/>
          <a:ext cx="1480839" cy="1480839"/>
        </a:xfrm>
        <a:prstGeom prst="ellips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id-ID" sz="2000" kern="1200" dirty="0">
              <a:latin typeface="Cambria" panose="02040503050406030204" pitchFamily="18" charset="0"/>
            </a:rPr>
            <a:t>Ekonomi</a:t>
          </a:r>
        </a:p>
      </dsp:txBody>
      <dsp:txXfrm>
        <a:off x="599352" y="218336"/>
        <a:ext cx="1047111" cy="1047111"/>
      </dsp:txXfrm>
    </dsp:sp>
    <dsp:sp modelId="{C8D7CB4E-2874-784B-8C8C-9455FA568149}">
      <dsp:nvSpPr>
        <dsp:cNvPr id="0" name=""/>
        <dsp:cNvSpPr/>
      </dsp:nvSpPr>
      <dsp:spPr>
        <a:xfrm>
          <a:off x="693464" y="1602556"/>
          <a:ext cx="858887" cy="858887"/>
        </a:xfrm>
        <a:prstGeom prst="mathPlus">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d-ID" sz="1400" kern="1200"/>
        </a:p>
      </dsp:txBody>
      <dsp:txXfrm>
        <a:off x="807309" y="1930994"/>
        <a:ext cx="631197" cy="202011"/>
      </dsp:txXfrm>
    </dsp:sp>
    <dsp:sp modelId="{3EAA9FCF-643D-E143-BCCF-6131B9A623CA}">
      <dsp:nvSpPr>
        <dsp:cNvPr id="0" name=""/>
        <dsp:cNvSpPr/>
      </dsp:nvSpPr>
      <dsp:spPr>
        <a:xfrm>
          <a:off x="382488" y="2581687"/>
          <a:ext cx="1480839" cy="1480839"/>
        </a:xfrm>
        <a:prstGeom prst="ellipse">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id-ID" sz="2000" kern="1200" dirty="0">
              <a:latin typeface="Cambria" panose="02040503050406030204" pitchFamily="18" charset="0"/>
            </a:rPr>
            <a:t>Hukum</a:t>
          </a:r>
        </a:p>
      </dsp:txBody>
      <dsp:txXfrm>
        <a:off x="599352" y="2798551"/>
        <a:ext cx="1047111" cy="1047111"/>
      </dsp:txXfrm>
    </dsp:sp>
    <dsp:sp modelId="{2A68E564-A9FE-434C-B183-41A181DE2376}">
      <dsp:nvSpPr>
        <dsp:cNvPr id="0" name=""/>
        <dsp:cNvSpPr/>
      </dsp:nvSpPr>
      <dsp:spPr>
        <a:xfrm>
          <a:off x="2085454" y="1756563"/>
          <a:ext cx="470907" cy="550872"/>
        </a:xfrm>
        <a:prstGeom prst="rightArrow">
          <a:avLst>
            <a:gd name="adj1" fmla="val 60000"/>
            <a:gd name="adj2" fmla="val 50000"/>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id-ID" sz="1600" kern="1200"/>
        </a:p>
      </dsp:txBody>
      <dsp:txXfrm>
        <a:off x="2085454" y="1866737"/>
        <a:ext cx="329635" cy="330524"/>
      </dsp:txXfrm>
    </dsp:sp>
    <dsp:sp modelId="{3BF602F3-05F3-BF4B-8ED0-C0FA74E47DF3}">
      <dsp:nvSpPr>
        <dsp:cNvPr id="0" name=""/>
        <dsp:cNvSpPr/>
      </dsp:nvSpPr>
      <dsp:spPr>
        <a:xfrm>
          <a:off x="2751832" y="551160"/>
          <a:ext cx="2961679" cy="2961679"/>
        </a:xfrm>
        <a:prstGeom prst="ellipse">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r>
            <a:rPr lang="id-ID" sz="2600" kern="1200" dirty="0">
              <a:latin typeface="Cambria" panose="02040503050406030204" pitchFamily="18" charset="0"/>
            </a:rPr>
            <a:t>Pembangunan Nasional</a:t>
          </a:r>
        </a:p>
      </dsp:txBody>
      <dsp:txXfrm>
        <a:off x="3185560" y="984888"/>
        <a:ext cx="2094223" cy="209422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36A50E-BC55-EA49-AABD-A7B9C3A46759}">
      <dsp:nvSpPr>
        <dsp:cNvPr id="0" name=""/>
        <dsp:cNvSpPr/>
      </dsp:nvSpPr>
      <dsp:spPr>
        <a:xfrm>
          <a:off x="2267737" y="216030"/>
          <a:ext cx="4702572" cy="1633141"/>
        </a:xfrm>
        <a:prstGeom prst="ellipse">
          <a:avLst/>
        </a:prstGeom>
        <a:solidFill>
          <a:schemeClr val="accent2">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6FBAE8-8E70-4742-BE29-44DACF786686}">
      <dsp:nvSpPr>
        <dsp:cNvPr id="0" name=""/>
        <dsp:cNvSpPr/>
      </dsp:nvSpPr>
      <dsp:spPr>
        <a:xfrm>
          <a:off x="4116324" y="4235960"/>
          <a:ext cx="911351" cy="583264"/>
        </a:xfrm>
        <a:prstGeom prst="downArrow">
          <a:avLst/>
        </a:prstGeom>
        <a:gradFill rotWithShape="0">
          <a:gsLst>
            <a:gs pos="0">
              <a:schemeClr val="accent2">
                <a:tint val="40000"/>
                <a:hueOff val="0"/>
                <a:satOff val="0"/>
                <a:lumOff val="0"/>
                <a:alphaOff val="0"/>
                <a:shade val="51000"/>
                <a:satMod val="130000"/>
              </a:schemeClr>
            </a:gs>
            <a:gs pos="80000">
              <a:schemeClr val="accent2">
                <a:tint val="40000"/>
                <a:hueOff val="0"/>
                <a:satOff val="0"/>
                <a:lumOff val="0"/>
                <a:alphaOff val="0"/>
                <a:shade val="93000"/>
                <a:satMod val="130000"/>
              </a:schemeClr>
            </a:gs>
            <a:gs pos="100000">
              <a:schemeClr val="accent2">
                <a:tint val="4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dsp:style>
    </dsp:sp>
    <dsp:sp modelId="{7357E35C-2738-AD40-AADA-371ECC52ACFD}">
      <dsp:nvSpPr>
        <dsp:cNvPr id="0" name=""/>
        <dsp:cNvSpPr/>
      </dsp:nvSpPr>
      <dsp:spPr>
        <a:xfrm>
          <a:off x="2384756" y="4702572"/>
          <a:ext cx="4374486" cy="1093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lang="id-ID" sz="2600" kern="1200" dirty="0">
              <a:latin typeface="Cambria" panose="02040503050406030204" pitchFamily="18" charset="0"/>
            </a:rPr>
            <a:t>Konsep Dasar </a:t>
          </a:r>
          <a:r>
            <a:rPr lang="id-ID" sz="2600" kern="1200" dirty="0" err="1">
              <a:latin typeface="Cambria" panose="02040503050406030204" pitchFamily="18" charset="0"/>
            </a:rPr>
            <a:t>Economic</a:t>
          </a:r>
          <a:r>
            <a:rPr lang="id-ID" sz="2600" kern="1200" dirty="0">
              <a:latin typeface="Cambria" panose="02040503050406030204" pitchFamily="18" charset="0"/>
            </a:rPr>
            <a:t> </a:t>
          </a:r>
          <a:r>
            <a:rPr lang="id-ID" sz="2600" kern="1200" dirty="0" err="1">
              <a:latin typeface="Cambria" panose="02040503050406030204" pitchFamily="18" charset="0"/>
            </a:rPr>
            <a:t>Analysis</a:t>
          </a:r>
          <a:r>
            <a:rPr lang="id-ID" sz="2600" kern="1200" dirty="0">
              <a:latin typeface="Cambria" panose="02040503050406030204" pitchFamily="18" charset="0"/>
            </a:rPr>
            <a:t> </a:t>
          </a:r>
          <a:r>
            <a:rPr lang="id-ID" sz="2600" kern="1200" dirty="0" err="1">
              <a:latin typeface="Cambria" panose="02040503050406030204" pitchFamily="18" charset="0"/>
            </a:rPr>
            <a:t>of</a:t>
          </a:r>
          <a:r>
            <a:rPr lang="id-ID" sz="2600" kern="1200" dirty="0">
              <a:latin typeface="Cambria" panose="02040503050406030204" pitchFamily="18" charset="0"/>
            </a:rPr>
            <a:t> Law (EAL)</a:t>
          </a:r>
          <a:endParaRPr lang="id-ID" sz="2600" kern="1200" dirty="0"/>
        </a:p>
      </dsp:txBody>
      <dsp:txXfrm>
        <a:off x="2384756" y="4702572"/>
        <a:ext cx="4374486" cy="1093621"/>
      </dsp:txXfrm>
    </dsp:sp>
    <dsp:sp modelId="{3079CF13-5972-A14C-9547-78B2B8EC7493}">
      <dsp:nvSpPr>
        <dsp:cNvPr id="0" name=""/>
        <dsp:cNvSpPr/>
      </dsp:nvSpPr>
      <dsp:spPr>
        <a:xfrm>
          <a:off x="3923117" y="1996223"/>
          <a:ext cx="1640432" cy="1640432"/>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id-ID" sz="1900" kern="1200" dirty="0">
              <a:latin typeface="Cambria" panose="02040503050406030204" pitchFamily="18" charset="0"/>
            </a:rPr>
            <a:t>efisiensi (</a:t>
          </a:r>
          <a:r>
            <a:rPr lang="id-ID" sz="1900" kern="1200" dirty="0" err="1">
              <a:latin typeface="Cambria" panose="02040503050406030204" pitchFamily="18" charset="0"/>
            </a:rPr>
            <a:t>eficiency</a:t>
          </a:r>
          <a:r>
            <a:rPr lang="id-ID" sz="1900" kern="1200" dirty="0">
              <a:latin typeface="Cambria" panose="02040503050406030204" pitchFamily="18" charset="0"/>
            </a:rPr>
            <a:t>)</a:t>
          </a:r>
        </a:p>
      </dsp:txBody>
      <dsp:txXfrm>
        <a:off x="4163353" y="2236459"/>
        <a:ext cx="1159960" cy="1159960"/>
      </dsp:txXfrm>
    </dsp:sp>
    <dsp:sp modelId="{ECDF0C04-1E59-0F4E-A60E-3CDBBEE9D879}">
      <dsp:nvSpPr>
        <dsp:cNvPr id="0" name=""/>
        <dsp:cNvSpPr/>
      </dsp:nvSpPr>
      <dsp:spPr>
        <a:xfrm>
          <a:off x="2749297" y="765535"/>
          <a:ext cx="1640432" cy="1640432"/>
        </a:xfrm>
        <a:prstGeom prst="ellipse">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id-ID" sz="1900" kern="1200" dirty="0">
              <a:latin typeface="Cambria" panose="02040503050406030204" pitchFamily="18" charset="0"/>
            </a:rPr>
            <a:t>kegunaan (</a:t>
          </a:r>
          <a:r>
            <a:rPr lang="id-ID" sz="1900" kern="1200" dirty="0" err="1">
              <a:latin typeface="Cambria" panose="02040503050406030204" pitchFamily="18" charset="0"/>
            </a:rPr>
            <a:t>utility</a:t>
          </a:r>
          <a:r>
            <a:rPr lang="id-ID" sz="1900" kern="1200" dirty="0">
              <a:latin typeface="Cambria" panose="02040503050406030204" pitchFamily="18" charset="0"/>
            </a:rPr>
            <a:t>)</a:t>
          </a:r>
        </a:p>
      </dsp:txBody>
      <dsp:txXfrm>
        <a:off x="2989533" y="1005771"/>
        <a:ext cx="1159960" cy="1159960"/>
      </dsp:txXfrm>
    </dsp:sp>
    <dsp:sp modelId="{9CC2C07E-F58D-2D4D-8C63-1FE1C87F8DEA}">
      <dsp:nvSpPr>
        <dsp:cNvPr id="0" name=""/>
        <dsp:cNvSpPr/>
      </dsp:nvSpPr>
      <dsp:spPr>
        <a:xfrm>
          <a:off x="4426183" y="368914"/>
          <a:ext cx="1640432" cy="1640432"/>
        </a:xfrm>
        <a:prstGeom prst="ellipse">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id-ID" sz="1900" kern="1200" dirty="0">
              <a:latin typeface="Cambria" panose="02040503050406030204" pitchFamily="18" charset="0"/>
            </a:rPr>
            <a:t>nilai (</a:t>
          </a:r>
          <a:r>
            <a:rPr lang="id-ID" sz="1900" kern="1200" dirty="0" err="1">
              <a:latin typeface="Cambria" panose="02040503050406030204" pitchFamily="18" charset="0"/>
            </a:rPr>
            <a:t>value</a:t>
          </a:r>
          <a:r>
            <a:rPr lang="id-ID" sz="1900" kern="1200" dirty="0">
              <a:latin typeface="Cambria" panose="02040503050406030204" pitchFamily="18" charset="0"/>
            </a:rPr>
            <a:t>)</a:t>
          </a:r>
        </a:p>
      </dsp:txBody>
      <dsp:txXfrm>
        <a:off x="4666419" y="609150"/>
        <a:ext cx="1159960" cy="1159960"/>
      </dsp:txXfrm>
    </dsp:sp>
    <dsp:sp modelId="{F76E0703-C14E-8C48-82A3-A28946D03DE5}">
      <dsp:nvSpPr>
        <dsp:cNvPr id="0" name=""/>
        <dsp:cNvSpPr/>
      </dsp:nvSpPr>
      <dsp:spPr>
        <a:xfrm>
          <a:off x="2072272" y="75731"/>
          <a:ext cx="5103567" cy="4082853"/>
        </a:xfrm>
        <a:prstGeom prst="funnel">
          <a:avLst/>
        </a:prstGeom>
        <a:solidFill>
          <a:schemeClr val="lt1">
            <a:alpha val="4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5.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GLOBALISASI DAN KEJAHATAN BISNIS</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ABE08795-C071-9349-8E40-D555CEB52E65}"/>
              </a:ext>
            </a:extLst>
          </p:cNvPr>
          <p:cNvSpPr/>
          <p:nvPr>
            <p:custDataLst>
              <p:tags r:id="rId2"/>
            </p:custDataLst>
          </p:nvPr>
        </p:nvSpPr>
        <p:spPr>
          <a:xfrm>
            <a:off x="-35496" y="4471372"/>
            <a:ext cx="9144000" cy="1323439"/>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Dr. Ino Susanti, S.H., M.H.</a:t>
            </a:r>
          </a:p>
          <a:p>
            <a:pPr algn="ctr"/>
            <a:r>
              <a:rPr lang="id-ID"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A7C52DAD-6FE7-0149-9840-A36077BE9072}"/>
              </a:ext>
            </a:extLst>
          </p:cNvPr>
          <p:cNvGraphicFramePr/>
          <p:nvPr>
            <p:extLst>
              <p:ext uri="{D42A27DB-BD31-4B8C-83A1-F6EECF244321}">
                <p14:modId xmlns:p14="http://schemas.microsoft.com/office/powerpoint/2010/main" val="1662062993"/>
              </p:ext>
            </p:extLst>
          </p:nvPr>
        </p:nvGraphicFramePr>
        <p:xfrm>
          <a:off x="1524000" y="54868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2">
            <a:extLst>
              <a:ext uri="{FF2B5EF4-FFF2-40B4-BE49-F238E27FC236}">
                <a16:creationId xmlns:a16="http://schemas.microsoft.com/office/drawing/2014/main" id="{263BD8F5-5ECC-644D-A292-208FE0F9A819}"/>
              </a:ext>
            </a:extLst>
          </p:cNvPr>
          <p:cNvSpPr txBox="1">
            <a:spLocks/>
          </p:cNvSpPr>
          <p:nvPr/>
        </p:nvSpPr>
        <p:spPr>
          <a:xfrm>
            <a:off x="611560" y="4800104"/>
            <a:ext cx="8229600" cy="1221184"/>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Pembangunan bidang hukum harus dapat mengelola dan mengakomodasi perkembangan pembangunan di bidang ekonomi dengan cara mengarahkan, dan menempatkan pembangunan ekonomi </a:t>
            </a:r>
            <a:r>
              <a:rPr lang="id-ID" dirty="0" err="1">
                <a:solidFill>
                  <a:schemeClr val="tx1"/>
                </a:solidFill>
                <a:latin typeface="Cambria" panose="02040503050406030204" pitchFamily="18" charset="0"/>
                <a:cs typeface="Arial" panose="020B0604020202020204" pitchFamily="34" charset="0"/>
              </a:rPr>
              <a:t>utk</a:t>
            </a:r>
            <a:r>
              <a:rPr lang="id-ID" dirty="0">
                <a:solidFill>
                  <a:schemeClr val="tx1"/>
                </a:solidFill>
                <a:latin typeface="Cambria" panose="02040503050406030204" pitchFamily="18" charset="0"/>
                <a:cs typeface="Arial" panose="020B0604020202020204" pitchFamily="34" charset="0"/>
              </a:rPr>
              <a:t> sebesar-besarnya kesejahteraan rakyat.</a:t>
            </a:r>
          </a:p>
        </p:txBody>
      </p:sp>
    </p:spTree>
    <p:extLst>
      <p:ext uri="{BB962C8B-B14F-4D97-AF65-F5344CB8AC3E}">
        <p14:creationId xmlns:p14="http://schemas.microsoft.com/office/powerpoint/2010/main" val="1200214014"/>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Negara Hukum Berdasarkan Kesejahteraan Rakyat</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Arah politik pembangunan ekonomi yang diperkuat pembangunan bidang hukum tidak boleh bertentangan dengan pembukaan UUD 1945 yaitu, ”ekonomi kerakyatan di dalam NKRI dan turun menciptakan ketertiban dunia dan perdamaian abadi”.</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Sejak proses legislasi sampai </a:t>
            </a:r>
            <a:r>
              <a:rPr lang="id-ID" dirty="0" err="1">
                <a:solidFill>
                  <a:schemeClr val="tx1"/>
                </a:solidFill>
                <a:latin typeface="Cambria" panose="02040503050406030204" pitchFamily="18" charset="0"/>
                <a:cs typeface="Arial" panose="020B0604020202020204" pitchFamily="34" charset="0"/>
              </a:rPr>
              <a:t>impelementasi</a:t>
            </a:r>
            <a:r>
              <a:rPr lang="id-ID" dirty="0">
                <a:solidFill>
                  <a:schemeClr val="tx1"/>
                </a:solidFill>
                <a:latin typeface="Cambria" panose="02040503050406030204" pitchFamily="18" charset="0"/>
                <a:cs typeface="Arial" panose="020B0604020202020204" pitchFamily="34" charset="0"/>
              </a:rPr>
              <a:t> peraturan harus sejalan dengan tujuan kesejahteraan rakyat.</a:t>
            </a:r>
          </a:p>
        </p:txBody>
      </p:sp>
    </p:spTree>
    <p:extLst>
      <p:ext uri="{BB962C8B-B14F-4D97-AF65-F5344CB8AC3E}">
        <p14:creationId xmlns:p14="http://schemas.microsoft.com/office/powerpoint/2010/main" val="205682077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id-ID" sz="2400" dirty="0">
                <a:latin typeface="Cambria" panose="02040503050406030204" pitchFamily="18" charset="0"/>
              </a:rPr>
              <a:t>Di era globalisasi, tidak ada </a:t>
            </a:r>
            <a:r>
              <a:rPr lang="id-ID" sz="2400" dirty="0" err="1">
                <a:latin typeface="Cambria" panose="02040503050406030204" pitchFamily="18" charset="0"/>
              </a:rPr>
              <a:t>satupun</a:t>
            </a:r>
            <a:r>
              <a:rPr lang="id-ID" sz="2400" dirty="0">
                <a:latin typeface="Cambria" panose="02040503050406030204" pitchFamily="18" charset="0"/>
              </a:rPr>
              <a:t> negara yang dapat bertindak sendiri dalam menghadapi ancaman pidana bisnis, termasuk negara super </a:t>
            </a:r>
            <a:r>
              <a:rPr lang="id-ID" sz="2400" dirty="0" err="1">
                <a:latin typeface="Cambria" panose="02040503050406030204" pitchFamily="18" charset="0"/>
              </a:rPr>
              <a:t>power</a:t>
            </a:r>
            <a:r>
              <a:rPr lang="id-ID" sz="2400" dirty="0">
                <a:latin typeface="Cambria" panose="02040503050406030204" pitchFamily="18" charset="0"/>
              </a:rPr>
              <a:t>.</a:t>
            </a:r>
            <a:endParaRPr lang="id-ID" sz="2400"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Kemiskinan, penyakit menular, dan kerusakan lingkungan.</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Konflik antar negara.</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Perang saudara dan genosida.</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Senjata nuklir, kimia, dan senjata biologi.</a:t>
            </a:r>
          </a:p>
          <a:p>
            <a:pPr marL="457200" indent="-457200" algn="just">
              <a:buFont typeface="Wingdings" pitchFamily="2" charset="2"/>
              <a:buChar char="q"/>
            </a:pPr>
            <a:r>
              <a:rPr lang="id-ID" dirty="0" err="1">
                <a:solidFill>
                  <a:schemeClr val="tx1"/>
                </a:solidFill>
                <a:latin typeface="Cambria" panose="02040503050406030204" pitchFamily="18" charset="0"/>
                <a:cs typeface="Arial" panose="020B0604020202020204" pitchFamily="34" charset="0"/>
              </a:rPr>
              <a:t>Teorisme</a:t>
            </a:r>
            <a:r>
              <a:rPr lang="id-ID" dirty="0">
                <a:solidFill>
                  <a:schemeClr val="tx1"/>
                </a:solidFill>
                <a:latin typeface="Cambria" panose="02040503050406030204" pitchFamily="18" charset="0"/>
                <a:cs typeface="Arial" panose="020B0604020202020204" pitchFamily="34" charset="0"/>
              </a:rPr>
              <a:t>.</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Kejahatan lintas batas.</a:t>
            </a:r>
          </a:p>
        </p:txBody>
      </p:sp>
    </p:spTree>
    <p:extLst>
      <p:ext uri="{BB962C8B-B14F-4D97-AF65-F5344CB8AC3E}">
        <p14:creationId xmlns:p14="http://schemas.microsoft.com/office/powerpoint/2010/main" val="3709324717"/>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700808"/>
            <a:ext cx="8229600" cy="413305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Negara miskin dan berkembang menjadi “sasaran empuk” bagi kejahatan transnasional yang diperkirakan memiliki anggaran 3 kali lebih banyak dari APBN negara berkembang yang didukung birokrasi korup.</a:t>
            </a:r>
          </a:p>
          <a:p>
            <a:pPr algn="just"/>
            <a:r>
              <a:rPr lang="id-ID" dirty="0">
                <a:solidFill>
                  <a:schemeClr val="tx1"/>
                </a:solidFill>
                <a:latin typeface="Cambria" panose="02040503050406030204" pitchFamily="18" charset="0"/>
                <a:cs typeface="Arial" panose="020B0604020202020204" pitchFamily="34" charset="0"/>
              </a:rPr>
              <a:t>Contoh:</a:t>
            </a:r>
          </a:p>
          <a:p>
            <a:pPr algn="just"/>
            <a:r>
              <a:rPr lang="id-ID" dirty="0">
                <a:solidFill>
                  <a:schemeClr val="tx1"/>
                </a:solidFill>
                <a:latin typeface="Cambria" panose="02040503050406030204" pitchFamily="18" charset="0"/>
                <a:cs typeface="Arial" panose="020B0604020202020204" pitchFamily="34" charset="0"/>
              </a:rPr>
              <a:t>Sekelompok pendatang asing ilegal yang ditempatkan di penampungan NTT, berhasil keluar </a:t>
            </a:r>
            <a:r>
              <a:rPr lang="id-ID" dirty="0" err="1">
                <a:solidFill>
                  <a:schemeClr val="tx1"/>
                </a:solidFill>
                <a:latin typeface="Cambria" panose="02040503050406030204" pitchFamily="18" charset="0"/>
                <a:cs typeface="Arial" panose="020B0604020202020204" pitchFamily="34" charset="0"/>
              </a:rPr>
              <a:t>dg</a:t>
            </a:r>
            <a:r>
              <a:rPr lang="id-ID" dirty="0">
                <a:solidFill>
                  <a:schemeClr val="tx1"/>
                </a:solidFill>
                <a:latin typeface="Cambria" panose="02040503050406030204" pitchFamily="18" charset="0"/>
                <a:cs typeface="Arial" panose="020B0604020202020204" pitchFamily="34" charset="0"/>
              </a:rPr>
              <a:t> menggunakan kendaraan </a:t>
            </a:r>
            <a:r>
              <a:rPr lang="id-ID" dirty="0" err="1">
                <a:solidFill>
                  <a:schemeClr val="tx1"/>
                </a:solidFill>
                <a:latin typeface="Cambria" panose="02040503050406030204" pitchFamily="18" charset="0"/>
                <a:cs typeface="Arial" panose="020B0604020202020204" pitchFamily="34" charset="0"/>
              </a:rPr>
              <a:t>Kemenhan</a:t>
            </a:r>
            <a:r>
              <a:rPr lang="id-ID" dirty="0">
                <a:solidFill>
                  <a:schemeClr val="tx1"/>
                </a:solidFill>
                <a:latin typeface="Cambria" panose="02040503050406030204" pitchFamily="18" charset="0"/>
                <a:cs typeface="Arial" panose="020B0604020202020204" pitchFamily="34" charset="0"/>
              </a:rPr>
              <a:t> menuju Australia.</a:t>
            </a:r>
          </a:p>
          <a:p>
            <a:pPr marL="457200" indent="-457200" algn="just">
              <a:buFont typeface="Wingdings" pitchFamily="2" charset="2"/>
              <a:buChar char="q"/>
            </a:pPr>
            <a:endParaRPr lang="id-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969120090"/>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700808"/>
            <a:ext cx="8229600" cy="413305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Sistem birokrasi negara berkembang sangat rentan dari praktik korupsi;</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Teknologi informasi memungkinkan aliran dana sangat cepat, sehingga tidak mudah membuktikan asal usulnya; dan</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Intensitas tinggi penggunaan </a:t>
            </a:r>
            <a:r>
              <a:rPr lang="id-ID" dirty="0" err="1">
                <a:solidFill>
                  <a:schemeClr val="tx1"/>
                </a:solidFill>
                <a:latin typeface="Cambria" panose="02040503050406030204" pitchFamily="18" charset="0"/>
                <a:cs typeface="Arial" panose="020B0604020202020204" pitchFamily="34" charset="0"/>
              </a:rPr>
              <a:t>cash</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money</a:t>
            </a:r>
            <a:r>
              <a:rPr lang="id-ID" dirty="0">
                <a:solidFill>
                  <a:schemeClr val="tx1"/>
                </a:solidFill>
                <a:latin typeface="Cambria" panose="02040503050406030204" pitchFamily="18" charset="0"/>
                <a:cs typeface="Arial" panose="020B0604020202020204" pitchFamily="34" charset="0"/>
              </a:rPr>
              <a:t>.</a:t>
            </a:r>
          </a:p>
        </p:txBody>
      </p:sp>
      <p:sp>
        <p:nvSpPr>
          <p:cNvPr id="3" name="Title 1">
            <a:extLst>
              <a:ext uri="{FF2B5EF4-FFF2-40B4-BE49-F238E27FC236}">
                <a16:creationId xmlns:a16="http://schemas.microsoft.com/office/drawing/2014/main" id="{12D7C63B-4186-4F4C-BF38-A37668952344}"/>
              </a:ext>
            </a:extLst>
          </p:cNvPr>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Dampak globalisasi sangat nyata dan tidak dapat dihindari</a:t>
            </a:r>
            <a:endParaRPr lang="id-ID" dirty="0"/>
          </a:p>
        </p:txBody>
      </p:sp>
    </p:spTree>
    <p:extLst>
      <p:ext uri="{BB962C8B-B14F-4D97-AF65-F5344CB8AC3E}">
        <p14:creationId xmlns:p14="http://schemas.microsoft.com/office/powerpoint/2010/main" val="934204124"/>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800" dirty="0">
                <a:latin typeface="Cambria" panose="02040503050406030204" pitchFamily="18" charset="0"/>
              </a:rPr>
              <a:t>Analisis Ekonomi Terhadap Hukum (</a:t>
            </a:r>
            <a:r>
              <a:rPr lang="id-ID" sz="2800" dirty="0" err="1">
                <a:latin typeface="Cambria" panose="02040503050406030204" pitchFamily="18" charset="0"/>
              </a:rPr>
              <a:t>Economic</a:t>
            </a:r>
            <a:r>
              <a:rPr lang="id-ID" sz="2800" dirty="0">
                <a:latin typeface="Cambria" panose="02040503050406030204" pitchFamily="18" charset="0"/>
              </a:rPr>
              <a:t> </a:t>
            </a:r>
            <a:r>
              <a:rPr lang="id-ID" sz="2800" dirty="0" err="1">
                <a:latin typeface="Cambria" panose="02040503050406030204" pitchFamily="18" charset="0"/>
              </a:rPr>
              <a:t>Analysis</a:t>
            </a:r>
            <a:r>
              <a:rPr lang="id-ID" sz="2800" dirty="0">
                <a:latin typeface="Cambria" panose="02040503050406030204" pitchFamily="18" charset="0"/>
              </a:rPr>
              <a:t> </a:t>
            </a:r>
            <a:r>
              <a:rPr lang="id-ID" sz="2800" dirty="0" err="1">
                <a:latin typeface="Cambria" panose="02040503050406030204" pitchFamily="18" charset="0"/>
              </a:rPr>
              <a:t>of</a:t>
            </a:r>
            <a:r>
              <a:rPr lang="id-ID" sz="2800" dirty="0">
                <a:latin typeface="Cambria" panose="02040503050406030204" pitchFamily="18" charset="0"/>
              </a:rPr>
              <a:t> Law)</a:t>
            </a:r>
            <a:endParaRPr lang="id-ID" sz="2800"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EAL merupakan suatu analisa hukum yang menggunakan konsep-konsep ekonomi.</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Pada dasarnya, analisa ekonomi terhadap hukum secara umum mendalilkan bahwa setiap orang normal, sampai pada titik tertentu, pasti akan melakukan penghitungan untung-rugi terhadap tindakan yang diperbuatnya, termasuk dalam melakukan kejahatan.</a:t>
            </a:r>
          </a:p>
          <a:p>
            <a:pPr marL="457200" indent="-457200" algn="just">
              <a:buFont typeface="Wingdings" pitchFamily="2" charset="2"/>
              <a:buChar char="q"/>
            </a:pPr>
            <a:r>
              <a:rPr lang="id-ID" dirty="0">
                <a:solidFill>
                  <a:schemeClr val="tx1"/>
                </a:solidFill>
                <a:latin typeface="Cambria" panose="02040503050406030204" pitchFamily="18" charset="0"/>
                <a:cs typeface="Arial" panose="020B0604020202020204" pitchFamily="34" charset="0"/>
              </a:rPr>
              <a:t>Sesungguhnya para pelaku kejahatan telah menerima informasi yang cukup sebelum yang bersangkutan melakukan suatu kejahatan dan dengan demikian dapat mempertimbangkan dampak (untung-rugi) dari perbuatan (atau dalam hal ini sesuatu kejahatan) yang ia perbuat secara rasional.</a:t>
            </a:r>
          </a:p>
        </p:txBody>
      </p:sp>
    </p:spTree>
    <p:extLst>
      <p:ext uri="{BB962C8B-B14F-4D97-AF65-F5344CB8AC3E}">
        <p14:creationId xmlns:p14="http://schemas.microsoft.com/office/powerpoint/2010/main" val="1323867756"/>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16632"/>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800" dirty="0" err="1">
                <a:latin typeface="Cambria" panose="02040503050406030204" pitchFamily="18" charset="0"/>
              </a:rPr>
              <a:t>Economic</a:t>
            </a:r>
            <a:r>
              <a:rPr lang="id-ID" sz="2800" dirty="0">
                <a:latin typeface="Cambria" panose="02040503050406030204" pitchFamily="18" charset="0"/>
              </a:rPr>
              <a:t> </a:t>
            </a:r>
            <a:r>
              <a:rPr lang="id-ID" sz="2800" dirty="0" err="1">
                <a:latin typeface="Cambria" panose="02040503050406030204" pitchFamily="18" charset="0"/>
              </a:rPr>
              <a:t>Analysis</a:t>
            </a:r>
            <a:r>
              <a:rPr lang="id-ID" sz="2800" dirty="0">
                <a:latin typeface="Cambria" panose="02040503050406030204" pitchFamily="18" charset="0"/>
              </a:rPr>
              <a:t> </a:t>
            </a:r>
            <a:r>
              <a:rPr lang="id-ID" sz="2800" dirty="0" err="1">
                <a:latin typeface="Cambria" panose="02040503050406030204" pitchFamily="18" charset="0"/>
              </a:rPr>
              <a:t>of</a:t>
            </a:r>
            <a:r>
              <a:rPr lang="id-ID" sz="2800" dirty="0">
                <a:latin typeface="Cambria" panose="02040503050406030204" pitchFamily="18" charset="0"/>
              </a:rPr>
              <a:t> Law (EAL)</a:t>
            </a:r>
            <a:endParaRPr lang="id-ID" sz="2800" dirty="0"/>
          </a:p>
        </p:txBody>
      </p:sp>
      <p:pic>
        <p:nvPicPr>
          <p:cNvPr id="5" name="Gambar 4">
            <a:extLst>
              <a:ext uri="{FF2B5EF4-FFF2-40B4-BE49-F238E27FC236}">
                <a16:creationId xmlns:a16="http://schemas.microsoft.com/office/drawing/2014/main" id="{B67D7898-60DA-0E47-9B93-C8C5F9CA4D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89798680"/>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2CA51F21-ADB6-1F46-92B0-6A187F978E0A}"/>
              </a:ext>
            </a:extLst>
          </p:cNvPr>
          <p:cNvGraphicFramePr/>
          <p:nvPr>
            <p:extLst>
              <p:ext uri="{D42A27DB-BD31-4B8C-83A1-F6EECF244321}">
                <p14:modId xmlns:p14="http://schemas.microsoft.com/office/powerpoint/2010/main" val="319266948"/>
              </p:ext>
            </p:extLst>
          </p:nvPr>
        </p:nvGraphicFramePr>
        <p:xfrm>
          <a:off x="1260648" y="620688"/>
          <a:ext cx="9144000" cy="5832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Persegi Panjang 5">
            <a:extLst>
              <a:ext uri="{FF2B5EF4-FFF2-40B4-BE49-F238E27FC236}">
                <a16:creationId xmlns:a16="http://schemas.microsoft.com/office/drawing/2014/main" id="{FC636F4D-E186-1448-B02E-F396F049BB06}"/>
              </a:ext>
            </a:extLst>
          </p:cNvPr>
          <p:cNvSpPr/>
          <p:nvPr/>
        </p:nvSpPr>
        <p:spPr>
          <a:xfrm>
            <a:off x="395536" y="3861048"/>
            <a:ext cx="4572000" cy="584775"/>
          </a:xfrm>
          <a:prstGeom prst="rect">
            <a:avLst/>
          </a:prstGeom>
        </p:spPr>
        <p:txBody>
          <a:bodyPr>
            <a:spAutoFit/>
          </a:bodyPr>
          <a:lstStyle/>
          <a:p>
            <a:r>
              <a:rPr lang="id-ID" sz="1600" dirty="0">
                <a:latin typeface="Cambria" panose="02040503050406030204" pitchFamily="18" charset="0"/>
              </a:rPr>
              <a:t>Melakukan Korupsi jika: Manfaat Melakukan Korupsi &gt; Manfaat Tidak Melakukan Korupsi.</a:t>
            </a:r>
          </a:p>
        </p:txBody>
      </p:sp>
    </p:spTree>
    <p:extLst>
      <p:ext uri="{BB962C8B-B14F-4D97-AF65-F5344CB8AC3E}">
        <p14:creationId xmlns:p14="http://schemas.microsoft.com/office/powerpoint/2010/main" val="2333640625"/>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5812B80D-8725-A344-8D2B-ADE5A3715285}"/>
              </a:ext>
            </a:extLst>
          </p:cNvPr>
          <p:cNvGraphicFramePr/>
          <p:nvPr>
            <p:extLst>
              <p:ext uri="{D42A27DB-BD31-4B8C-83A1-F6EECF244321}">
                <p14:modId xmlns:p14="http://schemas.microsoft.com/office/powerpoint/2010/main" val="364766349"/>
              </p:ext>
            </p:extLst>
          </p:nvPr>
        </p:nvGraphicFramePr>
        <p:xfrm>
          <a:off x="467544" y="764704"/>
          <a:ext cx="8208912"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Era Globalisasi</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Era globalisasi di mulai pada pertengahan Tahun 1980-an yang dipelopori oleh negara ekonomi maju seperti Uni Eropa dan Amerika.</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Diberlakukan pembebasan regulasi masuknya modal asing untuk meningkatkan kesejahteraan masyarakat.</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Pilar Globalisasi</a:t>
            </a:r>
            <a:endParaRPr lang="id-ID" dirty="0"/>
          </a:p>
        </p:txBody>
      </p:sp>
      <p:graphicFrame>
        <p:nvGraphicFramePr>
          <p:cNvPr id="5" name="Diagram 4">
            <a:extLst>
              <a:ext uri="{FF2B5EF4-FFF2-40B4-BE49-F238E27FC236}">
                <a16:creationId xmlns:a16="http://schemas.microsoft.com/office/drawing/2014/main" id="{E6DB10FB-A76F-0042-A224-20C36001E4D3}"/>
              </a:ext>
            </a:extLst>
          </p:cNvPr>
          <p:cNvGraphicFramePr/>
          <p:nvPr>
            <p:extLst>
              <p:ext uri="{D42A27DB-BD31-4B8C-83A1-F6EECF244321}">
                <p14:modId xmlns:p14="http://schemas.microsoft.com/office/powerpoint/2010/main" val="3052447345"/>
              </p:ext>
            </p:extLst>
          </p:nvPr>
        </p:nvGraphicFramePr>
        <p:xfrm>
          <a:off x="251520" y="1052736"/>
          <a:ext cx="8435280"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6606970"/>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Pandangan </a:t>
            </a:r>
            <a:r>
              <a:rPr lang="id-ID" dirty="0" err="1">
                <a:latin typeface="Cambria" panose="02040503050406030204" pitchFamily="18" charset="0"/>
              </a:rPr>
              <a:t>tt</a:t>
            </a:r>
            <a:r>
              <a:rPr lang="id-ID" dirty="0">
                <a:latin typeface="Cambria" panose="02040503050406030204" pitchFamily="18" charset="0"/>
              </a:rPr>
              <a:t> Globalisasi</a:t>
            </a:r>
            <a:endParaRPr lang="id-ID" dirty="0"/>
          </a:p>
        </p:txBody>
      </p:sp>
      <p:graphicFrame>
        <p:nvGraphicFramePr>
          <p:cNvPr id="2" name="Diagram 1">
            <a:extLst>
              <a:ext uri="{FF2B5EF4-FFF2-40B4-BE49-F238E27FC236}">
                <a16:creationId xmlns:a16="http://schemas.microsoft.com/office/drawing/2014/main" id="{7DC7CD4B-F235-DC4D-8C48-BBEFF912366B}"/>
              </a:ext>
            </a:extLst>
          </p:cNvPr>
          <p:cNvGraphicFramePr/>
          <p:nvPr>
            <p:extLst>
              <p:ext uri="{D42A27DB-BD31-4B8C-83A1-F6EECF244321}">
                <p14:modId xmlns:p14="http://schemas.microsoft.com/office/powerpoint/2010/main" val="1096869463"/>
              </p:ext>
            </p:extLst>
          </p:nvPr>
        </p:nvGraphicFramePr>
        <p:xfrm>
          <a:off x="323528" y="1124744"/>
          <a:ext cx="8363272"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34930825"/>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Kepentingan Bisnis dan Perang</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b="1" dirty="0">
                <a:solidFill>
                  <a:schemeClr val="tx1"/>
                </a:solidFill>
                <a:latin typeface="Cambria" panose="02040503050406030204" pitchFamily="18" charset="0"/>
                <a:cs typeface="Arial" panose="020B0604020202020204" pitchFamily="34" charset="0"/>
              </a:rPr>
              <a:t>Israel	Amerika</a:t>
            </a:r>
          </a:p>
          <a:p>
            <a:pPr marL="457200" indent="-457200" algn="just">
              <a:buFont typeface="Wingdings" pitchFamily="2" charset="2"/>
              <a:buChar char="Ø"/>
            </a:pPr>
            <a:r>
              <a:rPr lang="id-ID" dirty="0">
                <a:solidFill>
                  <a:schemeClr val="tx1"/>
                </a:solidFill>
                <a:latin typeface="Cambria" panose="02040503050406030204" pitchFamily="18" charset="0"/>
                <a:cs typeface="Arial" panose="020B0604020202020204" pitchFamily="34" charset="0"/>
              </a:rPr>
              <a:t>Amerika Serikat memiliki ikatan sejarah dan ekonomi yang kuat dengan Israel. AS, yang telah mendukung pembentukan negara Yahudi sejak Perang Dunia II, adalah salah satu mitra dagang utama Israel, dengan perdagangan bilateral tahunan barang dan jasa senilai hampir US$50 miliar (Rp 770 triliun).</a:t>
            </a:r>
          </a:p>
          <a:p>
            <a:pPr marL="457200" indent="-457200" algn="just">
              <a:buFont typeface="Wingdings" pitchFamily="2" charset="2"/>
              <a:buChar char="Ø"/>
            </a:pPr>
            <a:r>
              <a:rPr lang="id-ID" dirty="0">
                <a:solidFill>
                  <a:schemeClr val="tx1"/>
                </a:solidFill>
                <a:latin typeface="Cambria" panose="02040503050406030204" pitchFamily="18" charset="0"/>
                <a:cs typeface="Arial" panose="020B0604020202020204" pitchFamily="34" charset="0"/>
              </a:rPr>
              <a:t>Hubungan Amerika dengan Israel mempunyai nilai strategis sebagai kekuatan stabilisasi di Timur Tengah, mencegah kerusuhan yang akan mengancam akses terhadap pasokan minyak regional yang masih menjadi ketergantungan Amerika.</a:t>
            </a:r>
          </a:p>
        </p:txBody>
      </p:sp>
      <p:sp>
        <p:nvSpPr>
          <p:cNvPr id="2" name="Panah Kanan 1">
            <a:extLst>
              <a:ext uri="{FF2B5EF4-FFF2-40B4-BE49-F238E27FC236}">
                <a16:creationId xmlns:a16="http://schemas.microsoft.com/office/drawing/2014/main" id="{2FE83CD6-01B4-1E46-B69D-3EE690B9C462}"/>
              </a:ext>
            </a:extLst>
          </p:cNvPr>
          <p:cNvSpPr/>
          <p:nvPr/>
        </p:nvSpPr>
        <p:spPr>
          <a:xfrm>
            <a:off x="2051720" y="1914069"/>
            <a:ext cx="432048" cy="21400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974975394"/>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Kepentingan Bisnis dan Perang</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b="1" dirty="0">
                <a:solidFill>
                  <a:schemeClr val="tx1"/>
                </a:solidFill>
                <a:latin typeface="Cambria" panose="02040503050406030204" pitchFamily="18" charset="0"/>
                <a:cs typeface="Arial" panose="020B0604020202020204" pitchFamily="34" charset="0"/>
              </a:rPr>
              <a:t>Negara Arab      Amerika</a:t>
            </a:r>
          </a:p>
          <a:p>
            <a:pPr algn="just"/>
            <a:r>
              <a:rPr lang="id-ID" dirty="0">
                <a:solidFill>
                  <a:schemeClr val="tx1"/>
                </a:solidFill>
                <a:latin typeface="Cambria" panose="02040503050406030204" pitchFamily="18" charset="0"/>
                <a:cs typeface="Arial" panose="020B0604020202020204" pitchFamily="34" charset="0"/>
              </a:rPr>
              <a:t>Nilai ekspor Israel baik berupa barang dan jasa ke negara Timur Tengah dan Afrika Utara (MENA) mencapai $7 Miliar USD per tahun ($1 milyar USD ke negara-negara Arab Teluk). Angka ini setara dengan 7% dari total ekspor Israel dan 6% dari total impor Israel dalam kategori barang dan jasa.</a:t>
            </a:r>
          </a:p>
        </p:txBody>
      </p:sp>
      <p:sp>
        <p:nvSpPr>
          <p:cNvPr id="2" name="Panah Kanan 1">
            <a:extLst>
              <a:ext uri="{FF2B5EF4-FFF2-40B4-BE49-F238E27FC236}">
                <a16:creationId xmlns:a16="http://schemas.microsoft.com/office/drawing/2014/main" id="{2FE83CD6-01B4-1E46-B69D-3EE690B9C462}"/>
              </a:ext>
            </a:extLst>
          </p:cNvPr>
          <p:cNvSpPr/>
          <p:nvPr/>
        </p:nvSpPr>
        <p:spPr>
          <a:xfrm>
            <a:off x="3203848" y="1988840"/>
            <a:ext cx="432048" cy="21400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3333909268"/>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Dampak Globalisasi Terhadap Perkembangan Kejahatan Bisnis</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Kejahatan bisnis diawali ketika efisiensi, kejujuran, dan keberlanjutan tidak dihadapi dengan benar dari aspek hukum yang diberlakukan.</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Menurut Richard </a:t>
            </a:r>
            <a:r>
              <a:rPr lang="id-ID" dirty="0" err="1">
                <a:solidFill>
                  <a:schemeClr val="tx1"/>
                </a:solidFill>
                <a:latin typeface="Cambria" panose="02040503050406030204" pitchFamily="18" charset="0"/>
                <a:cs typeface="Arial" panose="020B0604020202020204" pitchFamily="34" charset="0"/>
              </a:rPr>
              <a:t>Posner</a:t>
            </a:r>
            <a:r>
              <a:rPr lang="id-ID" dirty="0">
                <a:solidFill>
                  <a:schemeClr val="tx1"/>
                </a:solidFill>
                <a:latin typeface="Cambria" panose="02040503050406030204" pitchFamily="18" charset="0"/>
                <a:cs typeface="Arial" panose="020B0604020202020204" pitchFamily="34" charset="0"/>
              </a:rPr>
              <a:t>, inefisiensi sama halnya dengan </a:t>
            </a:r>
            <a:r>
              <a:rPr lang="id-ID" dirty="0" err="1">
                <a:solidFill>
                  <a:schemeClr val="tx1"/>
                </a:solidFill>
                <a:latin typeface="Cambria" panose="02040503050406030204" pitchFamily="18" charset="0"/>
                <a:cs typeface="Arial" panose="020B0604020202020204" pitchFamily="34" charset="0"/>
              </a:rPr>
              <a:t>ketidakadilan</a:t>
            </a:r>
            <a:r>
              <a:rPr lang="id-ID"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694425992"/>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Dampak Globalisasi Terhadap Perkembangan Kejahatan Bisnis</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Kejahatan bisnis di era globalisasi mempersempit jarak tempus </a:t>
            </a:r>
            <a:r>
              <a:rPr lang="id-ID" dirty="0" err="1">
                <a:solidFill>
                  <a:schemeClr val="tx1"/>
                </a:solidFill>
                <a:latin typeface="Cambria" panose="02040503050406030204" pitchFamily="18" charset="0"/>
                <a:cs typeface="Arial" panose="020B0604020202020204" pitchFamily="34" charset="0"/>
              </a:rPr>
              <a:t>delicti</a:t>
            </a:r>
            <a:r>
              <a:rPr lang="id-ID" dirty="0">
                <a:solidFill>
                  <a:schemeClr val="tx1"/>
                </a:solidFill>
                <a:latin typeface="Cambria" panose="02040503050406030204" pitchFamily="18" charset="0"/>
                <a:cs typeface="Arial" panose="020B0604020202020204" pitchFamily="34" charset="0"/>
              </a:rPr>
              <a:t> maupun </a:t>
            </a:r>
            <a:r>
              <a:rPr lang="id-ID" dirty="0" err="1">
                <a:solidFill>
                  <a:schemeClr val="tx1"/>
                </a:solidFill>
                <a:latin typeface="Cambria" panose="02040503050406030204" pitchFamily="18" charset="0"/>
                <a:cs typeface="Arial" panose="020B0604020202020204" pitchFamily="34" charset="0"/>
              </a:rPr>
              <a:t>locus</a:t>
            </a:r>
            <a:r>
              <a:rPr lang="id-ID" dirty="0">
                <a:solidFill>
                  <a:schemeClr val="tx1"/>
                </a:solidFill>
                <a:latin typeface="Cambria" panose="02040503050406030204" pitchFamily="18" charset="0"/>
                <a:cs typeface="Arial" panose="020B0604020202020204" pitchFamily="34" charset="0"/>
              </a:rPr>
              <a:t> </a:t>
            </a:r>
            <a:r>
              <a:rPr lang="id-ID" dirty="0" err="1">
                <a:solidFill>
                  <a:schemeClr val="tx1"/>
                </a:solidFill>
                <a:latin typeface="Cambria" panose="02040503050406030204" pitchFamily="18" charset="0"/>
                <a:cs typeface="Arial" panose="020B0604020202020204" pitchFamily="34" charset="0"/>
              </a:rPr>
              <a:t>delicti</a:t>
            </a:r>
            <a:r>
              <a:rPr lang="id-ID" dirty="0">
                <a:solidFill>
                  <a:schemeClr val="tx1"/>
                </a:solidFill>
                <a:latin typeface="Cambria" panose="02040503050406030204" pitchFamily="18" charset="0"/>
                <a:cs typeface="Arial" panose="020B0604020202020204" pitchFamily="34" charset="0"/>
              </a:rPr>
              <a:t> suatu perbuatan. Sehingga menimbulkan kesulitan dalam penegakan hukum, karena yurisdiksi suatu negara semakin tidak jelas.</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Perubahan modus </a:t>
            </a:r>
            <a:r>
              <a:rPr lang="id-ID" dirty="0" err="1">
                <a:solidFill>
                  <a:schemeClr val="tx1"/>
                </a:solidFill>
                <a:latin typeface="Cambria" panose="02040503050406030204" pitchFamily="18" charset="0"/>
                <a:cs typeface="Arial" panose="020B0604020202020204" pitchFamily="34" charset="0"/>
              </a:rPr>
              <a:t>operandi</a:t>
            </a:r>
            <a:r>
              <a:rPr lang="id-ID" dirty="0">
                <a:solidFill>
                  <a:schemeClr val="tx1"/>
                </a:solidFill>
                <a:latin typeface="Cambria" panose="02040503050406030204" pitchFamily="18" charset="0"/>
                <a:cs typeface="Arial" panose="020B0604020202020204" pitchFamily="34" charset="0"/>
              </a:rPr>
              <a:t> yang didukung dengan teknologi komunikasi dan informasi.</a:t>
            </a:r>
          </a:p>
          <a:p>
            <a:pPr marL="457200" indent="-457200" algn="just">
              <a:buFont typeface="Arial" pitchFamily="34" charset="0"/>
              <a:buChar char="•"/>
            </a:pPr>
            <a:r>
              <a:rPr lang="id-ID" dirty="0">
                <a:solidFill>
                  <a:schemeClr val="tx1"/>
                </a:solidFill>
                <a:latin typeface="Cambria" panose="02040503050406030204" pitchFamily="18" charset="0"/>
                <a:cs typeface="Arial" panose="020B0604020202020204" pitchFamily="34" charset="0"/>
              </a:rPr>
              <a:t>Globalisasi menimbulkan kecurangan dalam transaksi perbankan internasional.</a:t>
            </a:r>
          </a:p>
        </p:txBody>
      </p:sp>
    </p:spTree>
    <p:extLst>
      <p:ext uri="{BB962C8B-B14F-4D97-AF65-F5344CB8AC3E}">
        <p14:creationId xmlns:p14="http://schemas.microsoft.com/office/powerpoint/2010/main" val="908572036"/>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3149</TotalTime>
  <Words>669</Words>
  <Application>Microsoft Macintosh PowerPoint</Application>
  <PresentationFormat>Tampilan Layar (4:3)</PresentationFormat>
  <Paragraphs>77</Paragraphs>
  <Slides>18</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18</vt:i4>
      </vt:variant>
    </vt:vector>
  </HeadingPairs>
  <TitlesOfParts>
    <vt:vector size="24"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488</cp:revision>
  <cp:lastPrinted>2017-08-29T02:54:51Z</cp:lastPrinted>
  <dcterms:created xsi:type="dcterms:W3CDTF">2010-04-18T12:06:30Z</dcterms:created>
  <dcterms:modified xsi:type="dcterms:W3CDTF">2024-10-03T00:47:54Z</dcterms:modified>
</cp:coreProperties>
</file>