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701B88-3546-490B-8B1E-CADDA67DFC39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600200"/>
            <a:ext cx="8458200" cy="1222375"/>
          </a:xfrm>
        </p:spPr>
        <p:txBody>
          <a:bodyPr>
            <a:normAutofit/>
          </a:bodyPr>
          <a:lstStyle/>
          <a:p>
            <a:r>
              <a:rPr lang="en-US" sz="6000" dirty="0" err="1" smtClean="0"/>
              <a:t>Konsep</a:t>
            </a:r>
            <a:r>
              <a:rPr lang="en-US" sz="6000" dirty="0" smtClean="0"/>
              <a:t> </a:t>
            </a:r>
            <a:r>
              <a:rPr lang="en-US" sz="6000" dirty="0" err="1" smtClean="0"/>
              <a:t>komputer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Pengantar</a:t>
            </a:r>
            <a:r>
              <a:rPr lang="en-US" sz="4400" dirty="0" smtClean="0"/>
              <a:t> </a:t>
            </a:r>
            <a:r>
              <a:rPr lang="en-US" sz="4400" dirty="0" err="1" smtClean="0"/>
              <a:t>Teknologi</a:t>
            </a:r>
            <a:r>
              <a:rPr lang="en-US" sz="4400" dirty="0" smtClean="0"/>
              <a:t> </a:t>
            </a:r>
            <a:r>
              <a:rPr lang="en-US" sz="4400" dirty="0" err="1" smtClean="0"/>
              <a:t>Komputer</a:t>
            </a:r>
            <a:endParaRPr lang="en-US" sz="4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652" y="5410200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/>
              <a:t>Pertemuan</a:t>
            </a:r>
            <a:r>
              <a:rPr lang="en-US" sz="4400" smtClean="0"/>
              <a:t> ke-2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9586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kapasitas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33" t="39958" r="24381" b="25175"/>
          <a:stretch/>
        </p:blipFill>
        <p:spPr bwMode="auto">
          <a:xfrm>
            <a:off x="381000" y="1524000"/>
            <a:ext cx="8579972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9937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 </a:t>
            </a:r>
            <a:r>
              <a:rPr lang="en-US" dirty="0" err="1" smtClean="0"/>
              <a:t>layaknya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, </a:t>
            </a:r>
            <a:r>
              <a:rPr lang="en-US" dirty="0" err="1" smtClean="0"/>
              <a:t>fikiran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endParaRPr lang="en-US" dirty="0" smtClean="0"/>
          </a:p>
          <a:p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orang </a:t>
            </a:r>
            <a:r>
              <a:rPr lang="en-US" dirty="0" err="1" smtClean="0"/>
              <a:t>pekerja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karna</a:t>
            </a:r>
            <a:r>
              <a:rPr lang="en-US" dirty="0" smtClean="0"/>
              <a:t> </a:t>
            </a:r>
            <a:r>
              <a:rPr lang="en-US" dirty="0" err="1" smtClean="0"/>
              <a:t>pengurangan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smtClean="0"/>
              <a:t>Data yang </a:t>
            </a:r>
            <a:r>
              <a:rPr lang="en-US" dirty="0" err="1" smtClean="0"/>
              <a:t>disimpan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11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19400"/>
            <a:ext cx="8686800" cy="838200"/>
          </a:xfrm>
        </p:spPr>
        <p:txBody>
          <a:bodyPr/>
          <a:lstStyle/>
          <a:p>
            <a:pPr algn="ctr"/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jumpa</a:t>
            </a:r>
            <a:r>
              <a:rPr lang="en-US" dirty="0" smtClean="0"/>
              <a:t> </a:t>
            </a:r>
            <a:r>
              <a:rPr lang="en-US" dirty="0" err="1" smtClean="0"/>
              <a:t>pekan</a:t>
            </a:r>
            <a:r>
              <a:rPr lang="en-US" dirty="0" smtClean="0"/>
              <a:t>  </a:t>
            </a:r>
            <a:r>
              <a:rPr lang="en-US" dirty="0" err="1" smtClean="0"/>
              <a:t>depan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4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V.C. </a:t>
            </a:r>
            <a:r>
              <a:rPr lang="en-US" dirty="0" err="1" smtClean="0"/>
              <a:t>Hamacher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bukunya</a:t>
            </a:r>
            <a:r>
              <a:rPr lang="en-US" dirty="0" smtClean="0"/>
              <a:t> </a:t>
            </a:r>
            <a:r>
              <a:rPr lang="en-US" i="1" dirty="0" smtClean="0"/>
              <a:t>“Computer Organization”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smtClean="0"/>
              <a:t>“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penghitung</a:t>
            </a:r>
            <a:r>
              <a:rPr lang="en-US" dirty="0" smtClean="0"/>
              <a:t>  </a:t>
            </a:r>
            <a:r>
              <a:rPr lang="en-US" dirty="0" err="1" smtClean="0"/>
              <a:t>elektronik</a:t>
            </a:r>
            <a:r>
              <a:rPr lang="en-US" dirty="0" smtClean="0"/>
              <a:t> yang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input digital, 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memprosesnya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program yang </a:t>
            </a:r>
            <a:r>
              <a:rPr lang="en-US" dirty="0" err="1" smtClean="0"/>
              <a:t>tersimpan</a:t>
            </a:r>
            <a:r>
              <a:rPr lang="en-US" dirty="0" smtClean="0"/>
              <a:t> </a:t>
            </a:r>
            <a:r>
              <a:rPr lang="en-US" dirty="0" err="1" smtClean="0"/>
              <a:t>dimemorinya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output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85737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/>
          <a:lstStyle/>
          <a:p>
            <a:r>
              <a:rPr lang="en-US" dirty="0" err="1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638800"/>
          </a:xfrm>
        </p:spPr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b="1" i="1" dirty="0" smtClean="0"/>
              <a:t>Robert H. </a:t>
            </a:r>
            <a:r>
              <a:rPr lang="en-US" b="1" i="1" dirty="0" err="1" smtClean="0"/>
              <a:t>Blissmert</a:t>
            </a:r>
            <a:r>
              <a:rPr lang="en-US" b="1" i="1" dirty="0" smtClean="0"/>
              <a:t> </a:t>
            </a:r>
            <a:r>
              <a:rPr lang="en-US" dirty="0" smtClean="0"/>
              <a:t>(1985)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bukunya</a:t>
            </a:r>
            <a:r>
              <a:rPr lang="en-US" dirty="0" smtClean="0"/>
              <a:t> “Computer Annual”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 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Menerima</a:t>
            </a:r>
            <a:r>
              <a:rPr lang="en-US" dirty="0" smtClean="0"/>
              <a:t> Input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Memproses</a:t>
            </a:r>
            <a:r>
              <a:rPr lang="en-US" dirty="0" smtClean="0"/>
              <a:t> input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programnya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perintah-perintah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outpun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1879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/>
          <a:lstStyle/>
          <a:p>
            <a:r>
              <a:rPr lang="en-US" dirty="0" err="1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Sanders (1985)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memanipulasi</a:t>
            </a:r>
            <a:r>
              <a:rPr lang="en-US" dirty="0" smtClean="0"/>
              <a:t> data yang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diorganisasikan</a:t>
            </a:r>
            <a:r>
              <a:rPr lang="en-US" dirty="0" smtClean="0"/>
              <a:t> agar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data input,  </a:t>
            </a:r>
            <a:r>
              <a:rPr lang="en-US" dirty="0" err="1" smtClean="0"/>
              <a:t>memprosesnya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output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–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tersimpan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2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686800" cy="26368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(</a:t>
            </a:r>
            <a:r>
              <a:rPr lang="en-US" b="1" i="1" dirty="0" smtClean="0"/>
              <a:t>input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(</a:t>
            </a:r>
            <a:r>
              <a:rPr lang="en-US" b="1" i="1" dirty="0" smtClean="0"/>
              <a:t>Process</a:t>
            </a:r>
            <a:r>
              <a:rPr lang="en-US" dirty="0" smtClean="0"/>
              <a:t>)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 </a:t>
            </a:r>
            <a:r>
              <a:rPr lang="en-US" dirty="0" err="1" smtClean="0"/>
              <a:t>keluaran</a:t>
            </a:r>
            <a:r>
              <a:rPr lang="en-US" dirty="0" smtClean="0"/>
              <a:t> (</a:t>
            </a:r>
            <a:r>
              <a:rPr lang="en-US" b="1" i="1" dirty="0" smtClean="0"/>
              <a:t>Output</a:t>
            </a:r>
            <a:r>
              <a:rPr lang="en-US" dirty="0" smtClean="0"/>
              <a:t>) 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36897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58962"/>
            <a:ext cx="8686800" cy="33988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elemen-elemen</a:t>
            </a:r>
            <a:r>
              <a:rPr lang="en-US" dirty="0" smtClean="0"/>
              <a:t>  </a:t>
            </a:r>
            <a:r>
              <a:rPr lang="en-US" dirty="0" err="1" smtClean="0"/>
              <a:t>komputer</a:t>
            </a:r>
            <a:r>
              <a:rPr lang="en-US" dirty="0" smtClean="0"/>
              <a:t> (</a:t>
            </a:r>
            <a:r>
              <a:rPr lang="en-US" i="1" dirty="0" smtClean="0"/>
              <a:t>hardware, software, </a:t>
            </a:r>
            <a:r>
              <a:rPr lang="en-US" i="1" dirty="0" err="1" smtClean="0"/>
              <a:t>brainware</a:t>
            </a:r>
            <a:r>
              <a:rPr lang="en-US" i="1" dirty="0" smtClean="0"/>
              <a:t>)</a:t>
            </a:r>
            <a:r>
              <a:rPr lang="en-US" dirty="0" smtClean="0"/>
              <a:t> 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(</a:t>
            </a:r>
            <a:r>
              <a:rPr lang="en-US" i="1" dirty="0" err="1" smtClean="0"/>
              <a:t>terintegrasi</a:t>
            </a:r>
            <a:r>
              <a:rPr lang="en-US" i="1" dirty="0" smtClean="0"/>
              <a:t>)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data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50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Mengolah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endParaRPr lang="en-US" dirty="0" smtClean="0"/>
          </a:p>
          <a:p>
            <a:r>
              <a:rPr lang="en-US" dirty="0" err="1" smtClean="0"/>
              <a:t>Mengirim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err="1" smtClean="0"/>
              <a:t>Mencetak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 smtClean="0"/>
          </a:p>
          <a:p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697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“</a:t>
            </a:r>
            <a:r>
              <a:rPr lang="en-US" b="1" dirty="0" smtClean="0"/>
              <a:t>Benda / </a:t>
            </a:r>
            <a:r>
              <a:rPr lang="en-US" b="1" dirty="0" err="1" smtClean="0"/>
              <a:t>Alat</a:t>
            </a:r>
            <a:r>
              <a:rPr lang="en-US" b="1" dirty="0" smtClean="0"/>
              <a:t> CERDAS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kecerdasannya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 </a:t>
            </a:r>
            <a:r>
              <a:rPr lang="en-US" dirty="0" err="1" smtClean="0"/>
              <a:t>dioperasikan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cerdas</a:t>
            </a:r>
            <a:r>
              <a:rPr lang="en-US" dirty="0" smtClean="0"/>
              <a:t> pula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6000" b="1" dirty="0" smtClean="0"/>
              <a:t>SIAPA YANG CERDAS  ???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760112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kecepatan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69" t="38328" r="24748" b="26478"/>
          <a:stretch/>
        </p:blipFill>
        <p:spPr bwMode="auto">
          <a:xfrm>
            <a:off x="381000" y="1752600"/>
            <a:ext cx="8535808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1337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104</TotalTime>
  <Words>303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Konsep komputer</vt:lpstr>
      <vt:lpstr>Definisi komputer</vt:lpstr>
      <vt:lpstr>Definisi</vt:lpstr>
      <vt:lpstr>Definisi</vt:lpstr>
      <vt:lpstr>Definisi komputer secara umum</vt:lpstr>
      <vt:lpstr>Sistem komputer</vt:lpstr>
      <vt:lpstr>Manfaat Komputer</vt:lpstr>
      <vt:lpstr>Kemampuan komputer</vt:lpstr>
      <vt:lpstr>kecepatan</vt:lpstr>
      <vt:lpstr>kapasitas</vt:lpstr>
      <vt:lpstr>Karakteristik komputer</vt:lpstr>
      <vt:lpstr>Sampai jumpa pekan  depan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komputer</dc:title>
  <dc:creator>User</dc:creator>
  <cp:lastModifiedBy>User</cp:lastModifiedBy>
  <cp:revision>9</cp:revision>
  <dcterms:created xsi:type="dcterms:W3CDTF">2023-09-02T10:04:33Z</dcterms:created>
  <dcterms:modified xsi:type="dcterms:W3CDTF">2023-09-14T03:35:38Z</dcterms:modified>
</cp:coreProperties>
</file>