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8" r:id="rId9"/>
    <p:sldId id="269" r:id="rId10"/>
    <p:sldId id="270" r:id="rId11"/>
  </p:sldIdLst>
  <p:sldSz cx="9753600" cy="7315200"/>
  <p:notesSz cx="7315200" cy="97536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57" d="100"/>
          <a:sy n="57" d="100"/>
        </p:scale>
        <p:origin x="166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0083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10</Words>
  <Application>Microsoft Office PowerPoint</Application>
  <PresentationFormat>Custom</PresentationFormat>
  <Paragraphs>10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2</cp:revision>
  <dcterms:created xsi:type="dcterms:W3CDTF">2024-12-03T02:38:37Z</dcterms:created>
  <dcterms:modified xsi:type="dcterms:W3CDTF">2024-12-03T02:53:59Z</dcterms:modified>
</cp:coreProperties>
</file>