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45" d="100"/>
          <a:sy n="45" d="100"/>
        </p:scale>
        <p:origin x="82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B5726-4A9F-4127-84FD-83B156C4F4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B958D1-FA12-449C-8C39-69AC07D4C9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D45DB3-10A9-49D9-B45C-7EE0CB7E6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89EFC-3091-4EE0-B913-369F612DAD0E}" type="datetimeFigureOut">
              <a:rPr lang="en-ID" smtClean="0"/>
              <a:t>14/04/2025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6D11F-B2B2-4A9F-9E94-776E9D7DE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25C2C6-056B-41DC-A978-CE1AE44CE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3004-73C1-47DD-9DC0-AC2F03CCF1A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47953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E0ECB-6119-4E5C-8FDE-63093AD12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CB552A-C0B0-4371-B19B-81623D9464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987027-6221-409F-A775-883D5B9D8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89EFC-3091-4EE0-B913-369F612DAD0E}" type="datetimeFigureOut">
              <a:rPr lang="en-ID" smtClean="0"/>
              <a:t>14/04/2025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A22878-30A5-43EF-973A-C41F185C5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3D9C9C-778A-4A68-9E58-C9FE58215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3004-73C1-47DD-9DC0-AC2F03CCF1A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01570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637D6D-0362-4AD2-B536-841C8EE557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522E39-300F-4C8C-9435-DCDE86C7B9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BD4620-C0F5-447B-8FD3-92A0FE19B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89EFC-3091-4EE0-B913-369F612DAD0E}" type="datetimeFigureOut">
              <a:rPr lang="en-ID" smtClean="0"/>
              <a:t>14/04/2025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805272-9DBB-41EA-86DA-EE459B5C1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310AA-8AE6-4DFF-91C3-B65B94FBA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3004-73C1-47DD-9DC0-AC2F03CCF1A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22695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69546-2CE9-4B1B-AD2F-4F9245C82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BFF00F-1D7D-42A9-ABFA-10458870C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1F06B8-50EA-4A3A-82F0-47E05F642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89EFC-3091-4EE0-B913-369F612DAD0E}" type="datetimeFigureOut">
              <a:rPr lang="en-ID" smtClean="0"/>
              <a:t>14/04/2025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E326F0-3910-4777-AAD3-48BCA3CC8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739B9E-CE90-4A1C-A133-BFF387FA1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3004-73C1-47DD-9DC0-AC2F03CCF1A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6129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E5CBE-98AB-4F21-8EB4-3F922B1D1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BD8BDE-461E-4B6A-BB64-4A7039247C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9FEF10-ED5A-4FF8-B401-D588D9DEE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89EFC-3091-4EE0-B913-369F612DAD0E}" type="datetimeFigureOut">
              <a:rPr lang="en-ID" smtClean="0"/>
              <a:t>14/04/2025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5F98E3-AD93-437B-9ED1-2B83752B6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DD52F9-FD72-4A21-8B9D-C2CA5A348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3004-73C1-47DD-9DC0-AC2F03CCF1A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8955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172D1-70AD-4544-8B63-5D52F1154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D5E651-58EA-44E3-AE98-D3FE44C3EA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4733CC-641A-4B50-BDD6-44301CBFFA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B4E1B8-C9AC-43CD-B9D8-A36C5D502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89EFC-3091-4EE0-B913-369F612DAD0E}" type="datetimeFigureOut">
              <a:rPr lang="en-ID" smtClean="0"/>
              <a:t>14/04/2025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92497C-05EA-4028-95A4-D243FE162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42CF81-10E4-46CB-B723-B5D4A0788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3004-73C1-47DD-9DC0-AC2F03CCF1A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33042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6146D-1422-48AE-A2D2-9F061B8E0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88627-98BE-486B-A784-2172803C3C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045EA3-28CB-4A97-9F69-89E59EEDCD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057142-7E68-4EE1-AF27-C6FF3ED5EE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F45776-77AB-49EB-8EAD-8EF0A04D9E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C5A474-D8F5-4BFE-B472-555A086F3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89EFC-3091-4EE0-B913-369F612DAD0E}" type="datetimeFigureOut">
              <a:rPr lang="en-ID" smtClean="0"/>
              <a:t>14/04/2025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2414C3-7969-47AA-AE4C-32B592B2D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F001C3-0978-4F59-BCD5-2F71BEF41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3004-73C1-47DD-9DC0-AC2F03CCF1A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17945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10AE2-0412-4804-A659-8FE751C15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AEEBA5-CE9B-4E61-949E-0C9D63931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89EFC-3091-4EE0-B913-369F612DAD0E}" type="datetimeFigureOut">
              <a:rPr lang="en-ID" smtClean="0"/>
              <a:t>14/04/2025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78FEA0-E5E0-4672-AE0F-B7F5C3B12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CD6AB2-CF7C-4643-AEF0-252CD638C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3004-73C1-47DD-9DC0-AC2F03CCF1A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80893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831E03-997C-457E-B667-6D8DD95C4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89EFC-3091-4EE0-B913-369F612DAD0E}" type="datetimeFigureOut">
              <a:rPr lang="en-ID" smtClean="0"/>
              <a:t>14/04/2025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A63D8C-42AF-4011-8A5A-F152856DD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3B629E-0ADC-44D3-BB11-D9B0ABA70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3004-73C1-47DD-9DC0-AC2F03CCF1A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098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04038-278D-48CD-B259-25278A468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F38BB-C5F1-4E67-9850-29CD23CFA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2C3489-274E-4619-A2C7-4EE475E232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A95934-8031-46C1-AAC7-69F776893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89EFC-3091-4EE0-B913-369F612DAD0E}" type="datetimeFigureOut">
              <a:rPr lang="en-ID" smtClean="0"/>
              <a:t>14/04/2025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119792-9B2C-45F3-B972-094985AF0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D34094-210A-4179-92E8-B7138A8B0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3004-73C1-47DD-9DC0-AC2F03CCF1A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16219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D6866-4C1C-49CD-A777-58BA8CDD6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40574D-8C5B-42CA-8B71-649104E9AF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E80AFB-A8BE-4B9D-B50D-0D8A1CF6D1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30C09C-8614-4137-BB34-AA187BDCE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89EFC-3091-4EE0-B913-369F612DAD0E}" type="datetimeFigureOut">
              <a:rPr lang="en-ID" smtClean="0"/>
              <a:t>14/04/2025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E9797D-16B1-4518-87EA-D07822057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71C116-1291-4FDA-B0FA-159F08D30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3004-73C1-47DD-9DC0-AC2F03CCF1A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47485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46AA7A-7604-4CDE-9123-6EAD99CC9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4B204B-AAB6-4746-89D5-02FB3FB12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F9AB46-F02E-493D-9C12-9706720CE9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89EFC-3091-4EE0-B913-369F612DAD0E}" type="datetimeFigureOut">
              <a:rPr lang="en-ID" smtClean="0"/>
              <a:t>14/04/2025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342D2-3441-4728-BB06-DB8B16671C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678EB0-B151-4F13-9109-44CF9895EB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A3004-73C1-47DD-9DC0-AC2F03CCF1A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73283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06F0A-ED7D-45C6-AABC-AB3C442690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25B79E-8561-4060-A4B9-C7A3AF05EA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673813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Rika Febri</dc:creator>
  <cp:lastModifiedBy>Rika Febri</cp:lastModifiedBy>
  <cp:revision>1</cp:revision>
  <dcterms:created xsi:type="dcterms:W3CDTF">2025-04-14T02:37:07Z</dcterms:created>
  <dcterms:modified xsi:type="dcterms:W3CDTF">2025-04-14T04:08:28Z</dcterms:modified>
</cp:coreProperties>
</file>