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05" r:id="rId3"/>
    <p:sldId id="272" r:id="rId4"/>
    <p:sldId id="312" r:id="rId5"/>
    <p:sldId id="302" r:id="rId6"/>
    <p:sldId id="313" r:id="rId7"/>
    <p:sldId id="315" r:id="rId8"/>
  </p:sldIdLst>
  <p:sldSz cx="9144000" cy="6858000" type="screen4x3"/>
  <p:notesSz cx="7102475" cy="9388475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816" y="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872D20-8FC1-4BE5-878E-6DDED9D25FE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82B37324-AD6C-4EBA-B24C-6FF39F0A8019}">
      <dgm:prSet phldrT="[Text]"/>
      <dgm:spPr/>
      <dgm:t>
        <a:bodyPr/>
        <a:lstStyle/>
        <a:p>
          <a:r>
            <a:rPr lang="id-ID" dirty="0" smtClean="0"/>
            <a:t>SIRKUIT TERPADU</a:t>
          </a:r>
          <a:endParaRPr lang="id-ID" dirty="0"/>
        </a:p>
      </dgm:t>
    </dgm:pt>
    <dgm:pt modelId="{66E06A5A-D280-4A44-BA3F-21F25EF84DD9}" type="parTrans" cxnId="{C5289A41-D7AE-4D79-B056-CE7F64739ADC}">
      <dgm:prSet/>
      <dgm:spPr/>
      <dgm:t>
        <a:bodyPr/>
        <a:lstStyle/>
        <a:p>
          <a:endParaRPr lang="id-ID"/>
        </a:p>
      </dgm:t>
    </dgm:pt>
    <dgm:pt modelId="{EE9F8B9F-EF01-4F2E-B800-A8EA589DD287}" type="sibTrans" cxnId="{C5289A41-D7AE-4D79-B056-CE7F64739ADC}">
      <dgm:prSet/>
      <dgm:spPr/>
      <dgm:t>
        <a:bodyPr/>
        <a:lstStyle/>
        <a:p>
          <a:endParaRPr lang="id-ID"/>
        </a:p>
      </dgm:t>
    </dgm:pt>
    <dgm:pt modelId="{600D6372-1588-4909-A098-4D6042AABFF2}">
      <dgm:prSet phldrT="[Text]"/>
      <dgm:spPr/>
      <dgm:t>
        <a:bodyPr/>
        <a:lstStyle/>
        <a:p>
          <a:r>
            <a:rPr lang="id-ID" dirty="0" smtClean="0"/>
            <a:t>Bentuk jadi</a:t>
          </a:r>
          <a:endParaRPr lang="id-ID" dirty="0"/>
        </a:p>
      </dgm:t>
    </dgm:pt>
    <dgm:pt modelId="{91BE0B16-57AB-4DD0-91D3-42D7A541805B}" type="parTrans" cxnId="{44840FB0-48D6-472B-B781-16864465A2DB}">
      <dgm:prSet/>
      <dgm:spPr/>
      <dgm:t>
        <a:bodyPr/>
        <a:lstStyle/>
        <a:p>
          <a:endParaRPr lang="id-ID"/>
        </a:p>
      </dgm:t>
    </dgm:pt>
    <dgm:pt modelId="{54ECD2BF-B7D7-4E2E-BBC2-F4C2EF059964}" type="sibTrans" cxnId="{44840FB0-48D6-472B-B781-16864465A2DB}">
      <dgm:prSet/>
      <dgm:spPr/>
      <dgm:t>
        <a:bodyPr/>
        <a:lstStyle/>
        <a:p>
          <a:endParaRPr lang="id-ID"/>
        </a:p>
      </dgm:t>
    </dgm:pt>
    <dgm:pt modelId="{529CEAEC-8C21-418D-9E7E-82AE8B20D422}">
      <dgm:prSet phldrT="[Text]"/>
      <dgm:spPr/>
      <dgm:t>
        <a:bodyPr/>
        <a:lstStyle/>
        <a:p>
          <a:r>
            <a:rPr lang="id-ID" dirty="0" smtClean="0"/>
            <a:t>Elemen Aktif</a:t>
          </a:r>
          <a:endParaRPr lang="id-ID" dirty="0"/>
        </a:p>
      </dgm:t>
    </dgm:pt>
    <dgm:pt modelId="{50F090EE-0D55-42CF-91D7-8E8ADEC19CE9}" type="parTrans" cxnId="{EA9FE1F2-19AB-40A9-8E54-3E788F58CB64}">
      <dgm:prSet/>
      <dgm:spPr/>
      <dgm:t>
        <a:bodyPr/>
        <a:lstStyle/>
        <a:p>
          <a:endParaRPr lang="id-ID"/>
        </a:p>
      </dgm:t>
    </dgm:pt>
    <dgm:pt modelId="{E77F0DD6-C645-485D-8075-A1DF2D8E503E}" type="sibTrans" cxnId="{EA9FE1F2-19AB-40A9-8E54-3E788F58CB64}">
      <dgm:prSet/>
      <dgm:spPr/>
      <dgm:t>
        <a:bodyPr/>
        <a:lstStyle/>
        <a:p>
          <a:endParaRPr lang="id-ID"/>
        </a:p>
      </dgm:t>
    </dgm:pt>
    <dgm:pt modelId="{E188E04E-7C45-4D13-92CB-586AAA8C66EF}">
      <dgm:prSet phldrT="[Text]"/>
      <dgm:spPr/>
      <dgm:t>
        <a:bodyPr/>
        <a:lstStyle/>
        <a:p>
          <a:r>
            <a:rPr lang="id-ID" dirty="0" smtClean="0"/>
            <a:t>Berkaitan</a:t>
          </a:r>
          <a:endParaRPr lang="id-ID" dirty="0"/>
        </a:p>
      </dgm:t>
    </dgm:pt>
    <dgm:pt modelId="{706868CF-2EA6-4768-90FB-AE9DF86F3BF7}" type="parTrans" cxnId="{7784910A-37A8-4494-8801-FE00CC5764B5}">
      <dgm:prSet/>
      <dgm:spPr/>
      <dgm:t>
        <a:bodyPr/>
        <a:lstStyle/>
        <a:p>
          <a:endParaRPr lang="id-ID"/>
        </a:p>
      </dgm:t>
    </dgm:pt>
    <dgm:pt modelId="{B41EAE8F-D671-410E-BF6D-A4D413C881AC}" type="sibTrans" cxnId="{7784910A-37A8-4494-8801-FE00CC5764B5}">
      <dgm:prSet/>
      <dgm:spPr/>
      <dgm:t>
        <a:bodyPr/>
        <a:lstStyle/>
        <a:p>
          <a:endParaRPr lang="id-ID"/>
        </a:p>
      </dgm:t>
    </dgm:pt>
    <dgm:pt modelId="{1ADA2DAB-CC31-4B35-ADB2-A6EF39096D27}">
      <dgm:prSet phldrT="[Text]"/>
      <dgm:spPr/>
      <dgm:t>
        <a:bodyPr/>
        <a:lstStyle/>
        <a:p>
          <a:r>
            <a:rPr lang="id-ID" dirty="0" smtClean="0"/>
            <a:t>Terpadu</a:t>
          </a:r>
          <a:endParaRPr lang="id-ID" dirty="0"/>
        </a:p>
      </dgm:t>
    </dgm:pt>
    <dgm:pt modelId="{B52FA174-6FC7-47AD-8FE4-71A6E196B8F1}" type="parTrans" cxnId="{18554FB4-F466-44CA-A6B7-920FD1F54F4D}">
      <dgm:prSet/>
      <dgm:spPr/>
      <dgm:t>
        <a:bodyPr/>
        <a:lstStyle/>
        <a:p>
          <a:endParaRPr lang="id-ID"/>
        </a:p>
      </dgm:t>
    </dgm:pt>
    <dgm:pt modelId="{CACE6D4F-9A25-42F4-9FEF-A9C6ADB77CF0}" type="sibTrans" cxnId="{18554FB4-F466-44CA-A6B7-920FD1F54F4D}">
      <dgm:prSet/>
      <dgm:spPr/>
      <dgm:t>
        <a:bodyPr/>
        <a:lstStyle/>
        <a:p>
          <a:endParaRPr lang="id-ID"/>
        </a:p>
      </dgm:t>
    </dgm:pt>
    <dgm:pt modelId="{16702F5B-5826-4BB2-9950-5CFD7340A098}">
      <dgm:prSet phldrT="[Text]"/>
      <dgm:spPr/>
      <dgm:t>
        <a:bodyPr/>
        <a:lstStyle/>
        <a:p>
          <a:r>
            <a:rPr lang="id-ID" dirty="0" smtClean="0"/>
            <a:t>Setengah jadi</a:t>
          </a:r>
          <a:endParaRPr lang="id-ID" dirty="0"/>
        </a:p>
      </dgm:t>
    </dgm:pt>
    <dgm:pt modelId="{792D31D8-B48B-47F3-9DF0-531EB9FE41EA}" type="parTrans" cxnId="{DDE424DC-9FAF-4DBF-9BE7-49097A83787C}">
      <dgm:prSet/>
      <dgm:spPr/>
      <dgm:t>
        <a:bodyPr/>
        <a:lstStyle/>
        <a:p>
          <a:endParaRPr lang="id-ID"/>
        </a:p>
      </dgm:t>
    </dgm:pt>
    <dgm:pt modelId="{9EC38B94-56AD-4FEA-B188-3F424FF828C6}" type="sibTrans" cxnId="{DDE424DC-9FAF-4DBF-9BE7-49097A83787C}">
      <dgm:prSet/>
      <dgm:spPr/>
      <dgm:t>
        <a:bodyPr/>
        <a:lstStyle/>
        <a:p>
          <a:endParaRPr lang="id-ID"/>
        </a:p>
      </dgm:t>
    </dgm:pt>
    <dgm:pt modelId="{E4EA7D1D-7631-4B64-8A1B-D523F7D36C23}">
      <dgm:prSet phldrT="[Text]"/>
      <dgm:spPr/>
      <dgm:t>
        <a:bodyPr/>
        <a:lstStyle/>
        <a:p>
          <a:r>
            <a:rPr lang="id-ID" dirty="0" smtClean="0"/>
            <a:t>Hasil Fungsi Elektronik</a:t>
          </a:r>
          <a:endParaRPr lang="id-ID" dirty="0"/>
        </a:p>
      </dgm:t>
    </dgm:pt>
    <dgm:pt modelId="{AE202A4D-577C-49D8-A31A-8AC2113670BA}" type="parTrans" cxnId="{4E2389DB-FE1F-4564-84C7-1C7FDA42D1B4}">
      <dgm:prSet/>
      <dgm:spPr/>
    </dgm:pt>
    <dgm:pt modelId="{FEB1581B-D471-4869-B986-4F5991F8BBB5}" type="sibTrans" cxnId="{4E2389DB-FE1F-4564-84C7-1C7FDA42D1B4}">
      <dgm:prSet/>
      <dgm:spPr/>
    </dgm:pt>
    <dgm:pt modelId="{DD4D91AD-E13E-4053-A0C5-69B6A65BB8D1}" type="pres">
      <dgm:prSet presAssocID="{1E872D20-8FC1-4BE5-878E-6DDED9D25FE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F423033A-C38A-4F54-B4D6-2B7BE123E4E9}" type="pres">
      <dgm:prSet presAssocID="{82B37324-AD6C-4EBA-B24C-6FF39F0A8019}" presName="linNode" presStyleCnt="0"/>
      <dgm:spPr/>
    </dgm:pt>
    <dgm:pt modelId="{0F92197F-2651-4286-B39B-54AA3C1F6D49}" type="pres">
      <dgm:prSet presAssocID="{82B37324-AD6C-4EBA-B24C-6FF39F0A8019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9AE5BBF-9CF3-4A52-9A20-05B76DC9F99F}" type="pres">
      <dgm:prSet presAssocID="{82B37324-AD6C-4EBA-B24C-6FF39F0A8019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53F5C39-F8FD-4547-81F1-7745AF3BDC35}" type="pres">
      <dgm:prSet presAssocID="{EE9F8B9F-EF01-4F2E-B800-A8EA589DD287}" presName="sp" presStyleCnt="0"/>
      <dgm:spPr/>
    </dgm:pt>
    <dgm:pt modelId="{81B8CBAA-380F-4576-B1E6-3F69D415C7CC}" type="pres">
      <dgm:prSet presAssocID="{529CEAEC-8C21-418D-9E7E-82AE8B20D422}" presName="linNode" presStyleCnt="0"/>
      <dgm:spPr/>
    </dgm:pt>
    <dgm:pt modelId="{28EDC600-F765-49DE-BAD5-777C3412AF90}" type="pres">
      <dgm:prSet presAssocID="{529CEAEC-8C21-418D-9E7E-82AE8B20D422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72A1330-C688-4825-AEB1-A92D9BBB07D8}" type="pres">
      <dgm:prSet presAssocID="{529CEAEC-8C21-418D-9E7E-82AE8B20D422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44840FB0-48D6-472B-B781-16864465A2DB}" srcId="{82B37324-AD6C-4EBA-B24C-6FF39F0A8019}" destId="{600D6372-1588-4909-A098-4D6042AABFF2}" srcOrd="0" destOrd="0" parTransId="{91BE0B16-57AB-4DD0-91D3-42D7A541805B}" sibTransId="{54ECD2BF-B7D7-4E2E-BBC2-F4C2EF059964}"/>
    <dgm:cxn modelId="{1FBAE98F-9A08-4E46-A239-196060D60427}" type="presOf" srcId="{82B37324-AD6C-4EBA-B24C-6FF39F0A8019}" destId="{0F92197F-2651-4286-B39B-54AA3C1F6D49}" srcOrd="0" destOrd="0" presId="urn:microsoft.com/office/officeart/2005/8/layout/vList5"/>
    <dgm:cxn modelId="{1731279D-634F-4E62-89CC-C77DDDCBC9CB}" type="presOf" srcId="{E4EA7D1D-7631-4B64-8A1B-D523F7D36C23}" destId="{E72A1330-C688-4825-AEB1-A92D9BBB07D8}" srcOrd="0" destOrd="2" presId="urn:microsoft.com/office/officeart/2005/8/layout/vList5"/>
    <dgm:cxn modelId="{B43F5980-95E4-4A81-B366-69C3928AB937}" type="presOf" srcId="{E188E04E-7C45-4D13-92CB-586AAA8C66EF}" destId="{E72A1330-C688-4825-AEB1-A92D9BBB07D8}" srcOrd="0" destOrd="0" presId="urn:microsoft.com/office/officeart/2005/8/layout/vList5"/>
    <dgm:cxn modelId="{EA9FE1F2-19AB-40A9-8E54-3E788F58CB64}" srcId="{1E872D20-8FC1-4BE5-878E-6DDED9D25FEC}" destId="{529CEAEC-8C21-418D-9E7E-82AE8B20D422}" srcOrd="1" destOrd="0" parTransId="{50F090EE-0D55-42CF-91D7-8E8ADEC19CE9}" sibTransId="{E77F0DD6-C645-485D-8075-A1DF2D8E503E}"/>
    <dgm:cxn modelId="{C5289A41-D7AE-4D79-B056-CE7F64739ADC}" srcId="{1E872D20-8FC1-4BE5-878E-6DDED9D25FEC}" destId="{82B37324-AD6C-4EBA-B24C-6FF39F0A8019}" srcOrd="0" destOrd="0" parTransId="{66E06A5A-D280-4A44-BA3F-21F25EF84DD9}" sibTransId="{EE9F8B9F-EF01-4F2E-B800-A8EA589DD287}"/>
    <dgm:cxn modelId="{7FFE3CE2-129A-45CC-9BE2-AB7137147688}" type="presOf" srcId="{1ADA2DAB-CC31-4B35-ADB2-A6EF39096D27}" destId="{E72A1330-C688-4825-AEB1-A92D9BBB07D8}" srcOrd="0" destOrd="1" presId="urn:microsoft.com/office/officeart/2005/8/layout/vList5"/>
    <dgm:cxn modelId="{4E2389DB-FE1F-4564-84C7-1C7FDA42D1B4}" srcId="{529CEAEC-8C21-418D-9E7E-82AE8B20D422}" destId="{E4EA7D1D-7631-4B64-8A1B-D523F7D36C23}" srcOrd="2" destOrd="0" parTransId="{AE202A4D-577C-49D8-A31A-8AC2113670BA}" sibTransId="{FEB1581B-D471-4869-B986-4F5991F8BBB5}"/>
    <dgm:cxn modelId="{C13ACDEF-C51A-474E-BBEB-692EE399D86E}" type="presOf" srcId="{529CEAEC-8C21-418D-9E7E-82AE8B20D422}" destId="{28EDC600-F765-49DE-BAD5-777C3412AF90}" srcOrd="0" destOrd="0" presId="urn:microsoft.com/office/officeart/2005/8/layout/vList5"/>
    <dgm:cxn modelId="{DDE424DC-9FAF-4DBF-9BE7-49097A83787C}" srcId="{82B37324-AD6C-4EBA-B24C-6FF39F0A8019}" destId="{16702F5B-5826-4BB2-9950-5CFD7340A098}" srcOrd="1" destOrd="0" parTransId="{792D31D8-B48B-47F3-9DF0-531EB9FE41EA}" sibTransId="{9EC38B94-56AD-4FEA-B188-3F424FF828C6}"/>
    <dgm:cxn modelId="{DA5D5F50-763A-4064-8463-306890C08B2B}" type="presOf" srcId="{16702F5B-5826-4BB2-9950-5CFD7340A098}" destId="{69AE5BBF-9CF3-4A52-9A20-05B76DC9F99F}" srcOrd="0" destOrd="1" presId="urn:microsoft.com/office/officeart/2005/8/layout/vList5"/>
    <dgm:cxn modelId="{7784910A-37A8-4494-8801-FE00CC5764B5}" srcId="{529CEAEC-8C21-418D-9E7E-82AE8B20D422}" destId="{E188E04E-7C45-4D13-92CB-586AAA8C66EF}" srcOrd="0" destOrd="0" parTransId="{706868CF-2EA6-4768-90FB-AE9DF86F3BF7}" sibTransId="{B41EAE8F-D671-410E-BF6D-A4D413C881AC}"/>
    <dgm:cxn modelId="{A17B4D2A-0452-4D02-A524-B6C3AFD7EF22}" type="presOf" srcId="{600D6372-1588-4909-A098-4D6042AABFF2}" destId="{69AE5BBF-9CF3-4A52-9A20-05B76DC9F99F}" srcOrd="0" destOrd="0" presId="urn:microsoft.com/office/officeart/2005/8/layout/vList5"/>
    <dgm:cxn modelId="{18554FB4-F466-44CA-A6B7-920FD1F54F4D}" srcId="{529CEAEC-8C21-418D-9E7E-82AE8B20D422}" destId="{1ADA2DAB-CC31-4B35-ADB2-A6EF39096D27}" srcOrd="1" destOrd="0" parTransId="{B52FA174-6FC7-47AD-8FE4-71A6E196B8F1}" sibTransId="{CACE6D4F-9A25-42F4-9FEF-A9C6ADB77CF0}"/>
    <dgm:cxn modelId="{56FDA229-73A3-400C-908D-D42300C13220}" type="presOf" srcId="{1E872D20-8FC1-4BE5-878E-6DDED9D25FEC}" destId="{DD4D91AD-E13E-4053-A0C5-69B6A65BB8D1}" srcOrd="0" destOrd="0" presId="urn:microsoft.com/office/officeart/2005/8/layout/vList5"/>
    <dgm:cxn modelId="{AD7BFF00-55E3-439F-B721-7F3B041B3985}" type="presParOf" srcId="{DD4D91AD-E13E-4053-A0C5-69B6A65BB8D1}" destId="{F423033A-C38A-4F54-B4D6-2B7BE123E4E9}" srcOrd="0" destOrd="0" presId="urn:microsoft.com/office/officeart/2005/8/layout/vList5"/>
    <dgm:cxn modelId="{DFB1560B-B7C6-412E-95C6-26700EB7F353}" type="presParOf" srcId="{F423033A-C38A-4F54-B4D6-2B7BE123E4E9}" destId="{0F92197F-2651-4286-B39B-54AA3C1F6D49}" srcOrd="0" destOrd="0" presId="urn:microsoft.com/office/officeart/2005/8/layout/vList5"/>
    <dgm:cxn modelId="{FA954D88-0755-4802-B4F3-A6DC81F4FDC6}" type="presParOf" srcId="{F423033A-C38A-4F54-B4D6-2B7BE123E4E9}" destId="{69AE5BBF-9CF3-4A52-9A20-05B76DC9F99F}" srcOrd="1" destOrd="0" presId="urn:microsoft.com/office/officeart/2005/8/layout/vList5"/>
    <dgm:cxn modelId="{69903472-5E68-4B7D-8F2D-EB161C01DAAA}" type="presParOf" srcId="{DD4D91AD-E13E-4053-A0C5-69B6A65BB8D1}" destId="{D53F5C39-F8FD-4547-81F1-7745AF3BDC35}" srcOrd="1" destOrd="0" presId="urn:microsoft.com/office/officeart/2005/8/layout/vList5"/>
    <dgm:cxn modelId="{2FA1D935-3014-4002-A35C-5872D7944D04}" type="presParOf" srcId="{DD4D91AD-E13E-4053-A0C5-69B6A65BB8D1}" destId="{81B8CBAA-380F-4576-B1E6-3F69D415C7CC}" srcOrd="2" destOrd="0" presId="urn:microsoft.com/office/officeart/2005/8/layout/vList5"/>
    <dgm:cxn modelId="{AA0C0888-EE67-4351-B931-6EE664A94630}" type="presParOf" srcId="{81B8CBAA-380F-4576-B1E6-3F69D415C7CC}" destId="{28EDC600-F765-49DE-BAD5-777C3412AF90}" srcOrd="0" destOrd="0" presId="urn:microsoft.com/office/officeart/2005/8/layout/vList5"/>
    <dgm:cxn modelId="{6DCA3836-ACCA-427A-A324-A178B8772AC3}" type="presParOf" srcId="{81B8CBAA-380F-4576-B1E6-3F69D415C7CC}" destId="{E72A1330-C688-4825-AEB1-A92D9BBB07D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F3E1EF-20D3-4F6F-8EBB-4A9BED61B64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D333D402-A461-48E1-BCC1-26AC52390E6D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Desain tata letak </a:t>
          </a:r>
          <a:endParaRPr lang="id-ID" dirty="0"/>
        </a:p>
      </dgm:t>
    </dgm:pt>
    <dgm:pt modelId="{354D658C-F756-464F-9F3D-BB2A6C4B8088}" type="parTrans" cxnId="{3B581B6F-11AD-4660-BA6D-BABFCF1795C4}">
      <dgm:prSet/>
      <dgm:spPr/>
      <dgm:t>
        <a:bodyPr/>
        <a:lstStyle/>
        <a:p>
          <a:endParaRPr lang="id-ID"/>
        </a:p>
      </dgm:t>
    </dgm:pt>
    <dgm:pt modelId="{B8F0DA66-DC96-49EE-B7A1-2611EF2E5741}" type="sibTrans" cxnId="{3B581B6F-11AD-4660-BA6D-BABFCF1795C4}">
      <dgm:prSet/>
      <dgm:spPr/>
      <dgm:t>
        <a:bodyPr/>
        <a:lstStyle/>
        <a:p>
          <a:endParaRPr lang="id-ID"/>
        </a:p>
      </dgm:t>
    </dgm:pt>
    <dgm:pt modelId="{8DBD74C0-E3D2-41CE-99AC-3CDA9E3F1BA5}">
      <dgm:prSet phldrT="[Text]"/>
      <dgm:spPr/>
      <dgm:t>
        <a:bodyPr/>
        <a:lstStyle/>
        <a:p>
          <a:r>
            <a:rPr lang="id-ID" dirty="0" smtClean="0"/>
            <a:t>Kreasi</a:t>
          </a:r>
          <a:endParaRPr lang="id-ID" dirty="0"/>
        </a:p>
      </dgm:t>
    </dgm:pt>
    <dgm:pt modelId="{E84FEEB5-143F-4BEB-9C0C-48A5772B380B}" type="parTrans" cxnId="{715AB62C-C95B-4547-BB3D-F48FFBA39FED}">
      <dgm:prSet/>
      <dgm:spPr/>
      <dgm:t>
        <a:bodyPr/>
        <a:lstStyle/>
        <a:p>
          <a:endParaRPr lang="id-ID"/>
        </a:p>
      </dgm:t>
    </dgm:pt>
    <dgm:pt modelId="{479F341B-E867-4ED8-8A38-9FD300984621}" type="sibTrans" cxnId="{715AB62C-C95B-4547-BB3D-F48FFBA39FED}">
      <dgm:prSet/>
      <dgm:spPr/>
      <dgm:t>
        <a:bodyPr/>
        <a:lstStyle/>
        <a:p>
          <a:endParaRPr lang="id-ID"/>
        </a:p>
      </dgm:t>
    </dgm:pt>
    <dgm:pt modelId="{6BF48262-AF47-45D0-A593-184A72177810}" type="pres">
      <dgm:prSet presAssocID="{3AF3E1EF-20D3-4F6F-8EBB-4A9BED61B64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1A97DE80-988D-43CA-AE58-20A5DAC94A3E}" type="pres">
      <dgm:prSet presAssocID="{D333D402-A461-48E1-BCC1-26AC52390E6D}" presName="linNode" presStyleCnt="0"/>
      <dgm:spPr/>
    </dgm:pt>
    <dgm:pt modelId="{427260A9-8D22-4E79-BD74-7612613A9A8C}" type="pres">
      <dgm:prSet presAssocID="{D333D402-A461-48E1-BCC1-26AC52390E6D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1DFB6E3-ED6C-4BFA-B0F4-3028B75C24B0}" type="pres">
      <dgm:prSet presAssocID="{D333D402-A461-48E1-BCC1-26AC52390E6D}" presName="descendantText" presStyleLbl="alignAccFollowNode1" presStyleIdx="0" presStyleCnt="1" custLinFactNeighborX="-881" custLinFactNeighborY="268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1083C177-3AC5-432F-83F3-5A0D439047B5}" type="presOf" srcId="{D333D402-A461-48E1-BCC1-26AC52390E6D}" destId="{427260A9-8D22-4E79-BD74-7612613A9A8C}" srcOrd="0" destOrd="0" presId="urn:microsoft.com/office/officeart/2005/8/layout/vList5"/>
    <dgm:cxn modelId="{715AB62C-C95B-4547-BB3D-F48FFBA39FED}" srcId="{D333D402-A461-48E1-BCC1-26AC52390E6D}" destId="{8DBD74C0-E3D2-41CE-99AC-3CDA9E3F1BA5}" srcOrd="0" destOrd="0" parTransId="{E84FEEB5-143F-4BEB-9C0C-48A5772B380B}" sibTransId="{479F341B-E867-4ED8-8A38-9FD300984621}"/>
    <dgm:cxn modelId="{A96968C9-B4C0-4178-B3BB-4E72FFC8BF64}" type="presOf" srcId="{3AF3E1EF-20D3-4F6F-8EBB-4A9BED61B641}" destId="{6BF48262-AF47-45D0-A593-184A72177810}" srcOrd="0" destOrd="0" presId="urn:microsoft.com/office/officeart/2005/8/layout/vList5"/>
    <dgm:cxn modelId="{A075C04A-4D19-4590-A7EB-ACB9E7899C89}" type="presOf" srcId="{8DBD74C0-E3D2-41CE-99AC-3CDA9E3F1BA5}" destId="{61DFB6E3-ED6C-4BFA-B0F4-3028B75C24B0}" srcOrd="0" destOrd="0" presId="urn:microsoft.com/office/officeart/2005/8/layout/vList5"/>
    <dgm:cxn modelId="{3B581B6F-11AD-4660-BA6D-BABFCF1795C4}" srcId="{3AF3E1EF-20D3-4F6F-8EBB-4A9BED61B641}" destId="{D333D402-A461-48E1-BCC1-26AC52390E6D}" srcOrd="0" destOrd="0" parTransId="{354D658C-F756-464F-9F3D-BB2A6C4B8088}" sibTransId="{B8F0DA66-DC96-49EE-B7A1-2611EF2E5741}"/>
    <dgm:cxn modelId="{254547B1-B307-4D84-844B-FE97D2946A6A}" type="presParOf" srcId="{6BF48262-AF47-45D0-A593-184A72177810}" destId="{1A97DE80-988D-43CA-AE58-20A5DAC94A3E}" srcOrd="0" destOrd="0" presId="urn:microsoft.com/office/officeart/2005/8/layout/vList5"/>
    <dgm:cxn modelId="{2AFA41B4-E317-49BE-BBB7-715E87C275AD}" type="presParOf" srcId="{1A97DE80-988D-43CA-AE58-20A5DAC94A3E}" destId="{427260A9-8D22-4E79-BD74-7612613A9A8C}" srcOrd="0" destOrd="0" presId="urn:microsoft.com/office/officeart/2005/8/layout/vList5"/>
    <dgm:cxn modelId="{3052923E-9B95-4A69-BE16-3EA066054931}" type="presParOf" srcId="{1A97DE80-988D-43CA-AE58-20A5DAC94A3E}" destId="{61DFB6E3-ED6C-4BFA-B0F4-3028B75C24B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D30769-3C27-421F-9A70-FE4270EB35D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51AF787D-BC6E-4D1A-AE50-8A72220859EF}">
      <dgm:prSet phldrT="[Text]"/>
      <dgm:spPr/>
      <dgm:t>
        <a:bodyPr/>
        <a:lstStyle/>
        <a:p>
          <a:r>
            <a:rPr lang="id-ID" dirty="0" smtClean="0"/>
            <a:t>DTLST</a:t>
          </a:r>
          <a:endParaRPr lang="id-ID" dirty="0"/>
        </a:p>
      </dgm:t>
    </dgm:pt>
    <dgm:pt modelId="{293D784F-458F-4A1B-BF5D-4748970DCE52}" type="parTrans" cxnId="{4E5A0F01-0466-426A-B80B-5860518014F5}">
      <dgm:prSet/>
      <dgm:spPr/>
      <dgm:t>
        <a:bodyPr/>
        <a:lstStyle/>
        <a:p>
          <a:endParaRPr lang="id-ID"/>
        </a:p>
      </dgm:t>
    </dgm:pt>
    <dgm:pt modelId="{C8AAE1CB-87F3-4390-95FC-A5B8C2299ABF}" type="sibTrans" cxnId="{4E5A0F01-0466-426A-B80B-5860518014F5}">
      <dgm:prSet/>
      <dgm:spPr/>
      <dgm:t>
        <a:bodyPr/>
        <a:lstStyle/>
        <a:p>
          <a:endParaRPr lang="id-ID"/>
        </a:p>
      </dgm:t>
    </dgm:pt>
    <dgm:pt modelId="{DC2A7012-D070-4901-A476-1A7C4AD572BB}">
      <dgm:prSet phldrT="[Text]"/>
      <dgm:spPr/>
      <dgm:t>
        <a:bodyPr/>
        <a:lstStyle/>
        <a:p>
          <a:r>
            <a:rPr lang="id-ID" dirty="0" smtClean="0"/>
            <a:t>JADI	</a:t>
          </a:r>
          <a:endParaRPr lang="id-ID" dirty="0"/>
        </a:p>
      </dgm:t>
    </dgm:pt>
    <dgm:pt modelId="{83F54812-9653-4CAB-8BB8-AA5D4A427556}" type="parTrans" cxnId="{69C6F424-102F-4757-A5A0-F4F30122DC45}">
      <dgm:prSet/>
      <dgm:spPr/>
      <dgm:t>
        <a:bodyPr/>
        <a:lstStyle/>
        <a:p>
          <a:endParaRPr lang="id-ID"/>
        </a:p>
      </dgm:t>
    </dgm:pt>
    <dgm:pt modelId="{1D9892AE-0C16-48C0-A7C2-65B625F26D39}" type="sibTrans" cxnId="{69C6F424-102F-4757-A5A0-F4F30122DC45}">
      <dgm:prSet/>
      <dgm:spPr/>
      <dgm:t>
        <a:bodyPr/>
        <a:lstStyle/>
        <a:p>
          <a:endParaRPr lang="id-ID"/>
        </a:p>
      </dgm:t>
    </dgm:pt>
    <dgm:pt modelId="{B8BB272D-48A9-4233-8245-2774B7E3E79B}">
      <dgm:prSet phldrT="[Text]"/>
      <dgm:spPr/>
      <dgm:t>
        <a:bodyPr/>
        <a:lstStyle/>
        <a:p>
          <a:r>
            <a:rPr lang="id-ID" dirty="0" smtClean="0"/>
            <a:t>SETENGAH JADI</a:t>
          </a:r>
          <a:endParaRPr lang="id-ID" dirty="0"/>
        </a:p>
      </dgm:t>
    </dgm:pt>
    <dgm:pt modelId="{CDD0FCDD-B210-47F5-AE97-30FBE4338F7E}" type="parTrans" cxnId="{32E00AD9-D3B5-4D4B-9C2C-C416D3ADD3E8}">
      <dgm:prSet/>
      <dgm:spPr/>
    </dgm:pt>
    <dgm:pt modelId="{FAA15AB1-58F5-4120-95EA-3E82631CF468}" type="sibTrans" cxnId="{32E00AD9-D3B5-4D4B-9C2C-C416D3ADD3E8}">
      <dgm:prSet/>
      <dgm:spPr/>
    </dgm:pt>
    <dgm:pt modelId="{03E3D364-3A1E-448E-943F-4CF46C5F2945}">
      <dgm:prSet phldrT="[Text]"/>
      <dgm:spPr/>
      <dgm:t>
        <a:bodyPr/>
        <a:lstStyle/>
        <a:p>
          <a:r>
            <a:rPr lang="id-ID" dirty="0" smtClean="0"/>
            <a:t>Fungsi elektronik</a:t>
          </a:r>
          <a:endParaRPr lang="id-ID" dirty="0"/>
        </a:p>
      </dgm:t>
    </dgm:pt>
    <dgm:pt modelId="{069477D4-8C6D-482F-BB75-3AAE739BDEBE}" type="parTrans" cxnId="{5D61AD0C-861C-4047-9096-5C635105FD58}">
      <dgm:prSet/>
      <dgm:spPr/>
    </dgm:pt>
    <dgm:pt modelId="{441AE28D-00DD-4662-84BE-96870F21C980}" type="sibTrans" cxnId="{5D61AD0C-861C-4047-9096-5C635105FD58}">
      <dgm:prSet/>
      <dgm:spPr/>
    </dgm:pt>
    <dgm:pt modelId="{AD8191AC-FA29-4A38-836A-5E3803D7DD0D}" type="pres">
      <dgm:prSet presAssocID="{E0D30769-3C27-421F-9A70-FE4270EB35D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4E629794-CA06-4AAB-93D4-55B4AFD07724}" type="pres">
      <dgm:prSet presAssocID="{51AF787D-BC6E-4D1A-AE50-8A72220859EF}" presName="linNode" presStyleCnt="0"/>
      <dgm:spPr/>
    </dgm:pt>
    <dgm:pt modelId="{02807F26-70D2-471A-BBF4-0BFEDFE18C7A}" type="pres">
      <dgm:prSet presAssocID="{51AF787D-BC6E-4D1A-AE50-8A72220859EF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A6BE661-54C4-45B4-887D-450F9DE532B3}" type="pres">
      <dgm:prSet presAssocID="{51AF787D-BC6E-4D1A-AE50-8A72220859EF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32E00AD9-D3B5-4D4B-9C2C-C416D3ADD3E8}" srcId="{51AF787D-BC6E-4D1A-AE50-8A72220859EF}" destId="{B8BB272D-48A9-4233-8245-2774B7E3E79B}" srcOrd="1" destOrd="0" parTransId="{CDD0FCDD-B210-47F5-AE97-30FBE4338F7E}" sibTransId="{FAA15AB1-58F5-4120-95EA-3E82631CF468}"/>
    <dgm:cxn modelId="{96569B62-75E2-4DD5-B871-C93CA7C56E83}" type="presOf" srcId="{B8BB272D-48A9-4233-8245-2774B7E3E79B}" destId="{2A6BE661-54C4-45B4-887D-450F9DE532B3}" srcOrd="0" destOrd="1" presId="urn:microsoft.com/office/officeart/2005/8/layout/vList5"/>
    <dgm:cxn modelId="{4E5A0F01-0466-426A-B80B-5860518014F5}" srcId="{E0D30769-3C27-421F-9A70-FE4270EB35D4}" destId="{51AF787D-BC6E-4D1A-AE50-8A72220859EF}" srcOrd="0" destOrd="0" parTransId="{293D784F-458F-4A1B-BF5D-4748970DCE52}" sibTransId="{C8AAE1CB-87F3-4390-95FC-A5B8C2299ABF}"/>
    <dgm:cxn modelId="{D4D363CC-0FA2-4211-AA8D-BA4AAD14B01B}" type="presOf" srcId="{51AF787D-BC6E-4D1A-AE50-8A72220859EF}" destId="{02807F26-70D2-471A-BBF4-0BFEDFE18C7A}" srcOrd="0" destOrd="0" presId="urn:microsoft.com/office/officeart/2005/8/layout/vList5"/>
    <dgm:cxn modelId="{69C6F424-102F-4757-A5A0-F4F30122DC45}" srcId="{51AF787D-BC6E-4D1A-AE50-8A72220859EF}" destId="{DC2A7012-D070-4901-A476-1A7C4AD572BB}" srcOrd="0" destOrd="0" parTransId="{83F54812-9653-4CAB-8BB8-AA5D4A427556}" sibTransId="{1D9892AE-0C16-48C0-A7C2-65B625F26D39}"/>
    <dgm:cxn modelId="{56A04E08-8BC1-4FBB-812F-26AAA6AD70B0}" type="presOf" srcId="{DC2A7012-D070-4901-A476-1A7C4AD572BB}" destId="{2A6BE661-54C4-45B4-887D-450F9DE532B3}" srcOrd="0" destOrd="0" presId="urn:microsoft.com/office/officeart/2005/8/layout/vList5"/>
    <dgm:cxn modelId="{CB338574-D312-445E-82C1-5D718B6352B0}" type="presOf" srcId="{E0D30769-3C27-421F-9A70-FE4270EB35D4}" destId="{AD8191AC-FA29-4A38-836A-5E3803D7DD0D}" srcOrd="0" destOrd="0" presId="urn:microsoft.com/office/officeart/2005/8/layout/vList5"/>
    <dgm:cxn modelId="{46FBFE11-0F1F-48E9-8FD2-B70457F19FD9}" type="presOf" srcId="{03E3D364-3A1E-448E-943F-4CF46C5F2945}" destId="{2A6BE661-54C4-45B4-887D-450F9DE532B3}" srcOrd="0" destOrd="2" presId="urn:microsoft.com/office/officeart/2005/8/layout/vList5"/>
    <dgm:cxn modelId="{5D61AD0C-861C-4047-9096-5C635105FD58}" srcId="{51AF787D-BC6E-4D1A-AE50-8A72220859EF}" destId="{03E3D364-3A1E-448E-943F-4CF46C5F2945}" srcOrd="2" destOrd="0" parTransId="{069477D4-8C6D-482F-BB75-3AAE739BDEBE}" sibTransId="{441AE28D-00DD-4662-84BE-96870F21C980}"/>
    <dgm:cxn modelId="{8DF1413F-F490-4B7F-A2FF-2604AD022E62}" type="presParOf" srcId="{AD8191AC-FA29-4A38-836A-5E3803D7DD0D}" destId="{4E629794-CA06-4AAB-93D4-55B4AFD07724}" srcOrd="0" destOrd="0" presId="urn:microsoft.com/office/officeart/2005/8/layout/vList5"/>
    <dgm:cxn modelId="{7D9CE346-B0D4-4BD1-99A2-8786913C4320}" type="presParOf" srcId="{4E629794-CA06-4AAB-93D4-55B4AFD07724}" destId="{02807F26-70D2-471A-BBF4-0BFEDFE18C7A}" srcOrd="0" destOrd="0" presId="urn:microsoft.com/office/officeart/2005/8/layout/vList5"/>
    <dgm:cxn modelId="{4E13ACC3-114E-4FCB-8954-506F4C7F36AA}" type="presParOf" srcId="{4E629794-CA06-4AAB-93D4-55B4AFD07724}" destId="{2A6BE661-54C4-45B4-887D-450F9DE532B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AE5BBF-9CF3-4A52-9A20-05B76DC9F99F}">
      <dsp:nvSpPr>
        <dsp:cNvPr id="0" name=""/>
        <dsp:cNvSpPr/>
      </dsp:nvSpPr>
      <dsp:spPr>
        <a:xfrm rot="5400000">
          <a:off x="3352323" y="-959475"/>
          <a:ext cx="1585912" cy="39014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800" kern="1200" dirty="0" smtClean="0"/>
            <a:t>Bentuk jadi</a:t>
          </a:r>
          <a:endParaRPr lang="id-ID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800" kern="1200" dirty="0" smtClean="0"/>
            <a:t>Setengah jadi</a:t>
          </a:r>
          <a:endParaRPr lang="id-ID" sz="2800" kern="1200" dirty="0"/>
        </a:p>
      </dsp:txBody>
      <dsp:txXfrm rot="-5400000">
        <a:off x="2194559" y="275707"/>
        <a:ext cx="3824022" cy="1431076"/>
      </dsp:txXfrm>
    </dsp:sp>
    <dsp:sp modelId="{0F92197F-2651-4286-B39B-54AA3C1F6D49}">
      <dsp:nvSpPr>
        <dsp:cNvPr id="0" name=""/>
        <dsp:cNvSpPr/>
      </dsp:nvSpPr>
      <dsp:spPr>
        <a:xfrm>
          <a:off x="0" y="49"/>
          <a:ext cx="2194560" cy="19823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500" kern="1200" dirty="0" smtClean="0"/>
            <a:t>SIRKUIT TERPADU</a:t>
          </a:r>
          <a:endParaRPr lang="id-ID" sz="3500" kern="1200" dirty="0"/>
        </a:p>
      </dsp:txBody>
      <dsp:txXfrm>
        <a:off x="96772" y="96821"/>
        <a:ext cx="2001016" cy="1788846"/>
      </dsp:txXfrm>
    </dsp:sp>
    <dsp:sp modelId="{E72A1330-C688-4825-AEB1-A92D9BBB07D8}">
      <dsp:nvSpPr>
        <dsp:cNvPr id="0" name=""/>
        <dsp:cNvSpPr/>
      </dsp:nvSpPr>
      <dsp:spPr>
        <a:xfrm rot="5400000">
          <a:off x="3352323" y="1122035"/>
          <a:ext cx="1585912" cy="39014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800" kern="1200" dirty="0" smtClean="0"/>
            <a:t>Berkaitan</a:t>
          </a:r>
          <a:endParaRPr lang="id-ID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800" kern="1200" dirty="0" smtClean="0"/>
            <a:t>Terpadu</a:t>
          </a:r>
          <a:endParaRPr lang="id-ID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800" kern="1200" dirty="0" smtClean="0"/>
            <a:t>Hasil Fungsi Elektronik</a:t>
          </a:r>
          <a:endParaRPr lang="id-ID" sz="2800" kern="1200" dirty="0"/>
        </a:p>
      </dsp:txBody>
      <dsp:txXfrm rot="-5400000">
        <a:off x="2194559" y="2357217"/>
        <a:ext cx="3824022" cy="1431076"/>
      </dsp:txXfrm>
    </dsp:sp>
    <dsp:sp modelId="{28EDC600-F765-49DE-BAD5-777C3412AF90}">
      <dsp:nvSpPr>
        <dsp:cNvPr id="0" name=""/>
        <dsp:cNvSpPr/>
      </dsp:nvSpPr>
      <dsp:spPr>
        <a:xfrm>
          <a:off x="0" y="2081559"/>
          <a:ext cx="2194560" cy="19823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500" kern="1200" dirty="0" smtClean="0"/>
            <a:t>Elemen Aktif</a:t>
          </a:r>
          <a:endParaRPr lang="id-ID" sz="3500" kern="1200" dirty="0"/>
        </a:p>
      </dsp:txBody>
      <dsp:txXfrm>
        <a:off x="96772" y="2178331"/>
        <a:ext cx="2001016" cy="17888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DFB6E3-ED6C-4BFA-B0F4-3028B75C24B0}">
      <dsp:nvSpPr>
        <dsp:cNvPr id="0" name=""/>
        <dsp:cNvSpPr/>
      </dsp:nvSpPr>
      <dsp:spPr>
        <a:xfrm rot="5400000">
          <a:off x="2217110" y="149594"/>
          <a:ext cx="2882908" cy="345949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6500" kern="1200" dirty="0" smtClean="0"/>
            <a:t>Kreasi</a:t>
          </a:r>
          <a:endParaRPr lang="id-ID" sz="6500" kern="1200" dirty="0"/>
        </a:p>
      </dsp:txBody>
      <dsp:txXfrm rot="-5400000">
        <a:off x="1928819" y="578617"/>
        <a:ext cx="3318758" cy="2601444"/>
      </dsp:txXfrm>
    </dsp:sp>
    <dsp:sp modelId="{427260A9-8D22-4E79-BD74-7612613A9A8C}">
      <dsp:nvSpPr>
        <dsp:cNvPr id="0" name=""/>
        <dsp:cNvSpPr/>
      </dsp:nvSpPr>
      <dsp:spPr>
        <a:xfrm>
          <a:off x="0" y="0"/>
          <a:ext cx="1945963" cy="3603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000" kern="1200" dirty="0" smtClean="0">
              <a:latin typeface="Times New Roman" pitchFamily="18" charset="0"/>
              <a:cs typeface="Times New Roman" pitchFamily="18" charset="0"/>
            </a:rPr>
            <a:t>Desain tata letak </a:t>
          </a:r>
          <a:endParaRPr lang="id-ID" sz="4000" kern="1200" dirty="0"/>
        </a:p>
      </dsp:txBody>
      <dsp:txXfrm>
        <a:off x="94994" y="94994"/>
        <a:ext cx="1755975" cy="34136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BE661-54C4-45B4-887D-450F9DE532B3}">
      <dsp:nvSpPr>
        <dsp:cNvPr id="0" name=""/>
        <dsp:cNvSpPr/>
      </dsp:nvSpPr>
      <dsp:spPr>
        <a:xfrm rot="5400000">
          <a:off x="2519680" y="81279"/>
          <a:ext cx="3251200" cy="39014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3900" kern="1200" dirty="0" smtClean="0"/>
            <a:t>JADI	</a:t>
          </a:r>
          <a:endParaRPr lang="id-ID" sz="39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3900" kern="1200" dirty="0" smtClean="0"/>
            <a:t>SETENGAH JADI</a:t>
          </a:r>
          <a:endParaRPr lang="id-ID" sz="39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3900" kern="1200" dirty="0" smtClean="0"/>
            <a:t>Fungsi elektronik</a:t>
          </a:r>
          <a:endParaRPr lang="id-ID" sz="3900" kern="1200" dirty="0"/>
        </a:p>
      </dsp:txBody>
      <dsp:txXfrm rot="-5400000">
        <a:off x="2194561" y="565110"/>
        <a:ext cx="3742729" cy="2933778"/>
      </dsp:txXfrm>
    </dsp:sp>
    <dsp:sp modelId="{02807F26-70D2-471A-BBF4-0BFEDFE18C7A}">
      <dsp:nvSpPr>
        <dsp:cNvPr id="0" name=""/>
        <dsp:cNvSpPr/>
      </dsp:nvSpPr>
      <dsp:spPr>
        <a:xfrm>
          <a:off x="0" y="0"/>
          <a:ext cx="2194560" cy="4064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97155" rIns="194310" bIns="9715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5100" kern="1200" dirty="0" smtClean="0"/>
            <a:t>DTLST</a:t>
          </a:r>
          <a:endParaRPr lang="id-ID" sz="5100" kern="1200" dirty="0"/>
        </a:p>
      </dsp:txBody>
      <dsp:txXfrm>
        <a:off x="107130" y="107130"/>
        <a:ext cx="1980300" cy="3849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9330D8B-8EA1-45CF-9183-9594B80C1DA8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92C6062E-E781-4E51-9736-53AAC5326C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548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69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EB1A6-5192-4E4E-A451-E52379C2D2DE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D2A0A-5DE7-4D4E-ABFA-F02FA360DC51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DEAA-DBE5-4C8C-A90B-F778FA4E1D69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0C10-786B-4873-B230-3B2C37147C01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8241-25C4-4A70-A192-580ECF421765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D210B-8D91-4D04-A126-27F0EB3D5132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3A15B-3D34-419B-9897-65009ECAEB14}" type="datetime1">
              <a:rPr lang="id-ID" smtClean="0"/>
              <a:t>06/01/2016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FAD36-BCF8-4680-95DF-292EEC73B57E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83C4-91EE-4DD2-BEC1-EA2CC72836FD}" type="datetime1">
              <a:rPr lang="id-ID" smtClean="0"/>
              <a:t>06/01/2016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028D-1881-4B29-B933-7AF4F5FD1933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7C76-61C9-4074-BD39-D6AAB9BD062C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7E726-EC0A-45FA-B52B-5B3A73D73FF0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2910" y="642918"/>
            <a:ext cx="7215238" cy="1200329"/>
          </a:xfrm>
          <a:prstGeom prst="rect">
            <a:avLst/>
          </a:prstGeom>
          <a:ln>
            <a:solidFill>
              <a:schemeClr val="accent1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11.1 DESAIN </a:t>
            </a: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TATA LETAK SIRKUIT TERPADU (DTLST)</a:t>
            </a:r>
            <a:endParaRPr lang="en-US" sz="36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44208" y="4500570"/>
            <a:ext cx="18669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03848" y="2214554"/>
            <a:ext cx="1244319" cy="1244320"/>
          </a:xfrm>
          <a:prstGeom prst="rect">
            <a:avLst/>
          </a:prstGeom>
          <a:noFill/>
        </p:spPr>
      </p:pic>
      <p:sp>
        <p:nvSpPr>
          <p:cNvPr id="9" name="Date Placeholder 1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4D21F0D2-AA6F-41BC-84E0-460AE86D7482}" type="datetime1">
              <a:rPr lang="id-ID" smtClean="0"/>
              <a:t>06/01/2016</a:t>
            </a:fld>
            <a:endParaRPr lang="en-US" dirty="0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id-ID" dirty="0" smtClean="0"/>
              <a:t>Paten dan Hak Cipta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203037" y="2492896"/>
            <a:ext cx="563600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d-ID" sz="2400" b="1" dirty="0" smtClean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id-ID" sz="2400" b="1" dirty="0" smtClean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id-ID" sz="2400" b="1" dirty="0" smtClean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d-ID" sz="2400" b="1" dirty="0" smtClean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Matakuliah PATEN dan HAK CIPTA</a:t>
            </a:r>
          </a:p>
          <a:p>
            <a:pPr algn="ctr"/>
            <a:r>
              <a:rPr lang="en-US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IBI000207</a:t>
            </a:r>
            <a:endParaRPr lang="id-ID" sz="24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d-ID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Pertemuan Ke 11</a:t>
            </a:r>
            <a:endParaRPr lang="en-US" sz="24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fade thruBlk="1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631844"/>
          </a:xfrm>
        </p:spPr>
        <p:txBody>
          <a:bodyPr>
            <a:normAutofit fontScale="90000"/>
          </a:bodyPr>
          <a:lstStyle/>
          <a:p>
            <a:r>
              <a:rPr lang="id-ID" sz="4000" b="1" dirty="0" smtClean="0">
                <a:latin typeface="Times New Roman" pitchFamily="18" charset="0"/>
                <a:cs typeface="Times New Roman" pitchFamily="18" charset="0"/>
              </a:rPr>
              <a:t>DESAIN TATA LETAK SIRKUIT TERPADU (DTLST)</a:t>
            </a:r>
            <a:r>
              <a:rPr lang="en-US" sz="42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2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  <a:defRPr/>
            </a:pPr>
            <a:endParaRPr lang="id-ID" b="1" dirty="0" smtClean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id-ID" b="1" dirty="0" smtClean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id-ID" b="1" dirty="0" smtClean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id-ID" b="1" dirty="0" smtClean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id-ID" b="1" dirty="0" smtClean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id-ID" b="1" dirty="0" smtClean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id-ID" b="1" dirty="0" smtClean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id-ID" b="1" dirty="0" smtClean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id-ID" b="1" dirty="0" smtClean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id-ID" b="1" dirty="0" smtClean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id-ID" b="1" dirty="0" smtClean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id-ID" b="1" dirty="0" smtClean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id-ID" b="1" dirty="0" smtClean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id-ID" b="1" dirty="0" smtClean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id-ID" b="1" dirty="0" smtClean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B82E-6D72-4261-AA64-52FFF7949BEB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>Desain tata letak</a:t>
            </a:r>
            <a:endParaRPr lang="id-ID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  <a:defRPr/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buNone/>
              <a:defRPr/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buNone/>
              <a:defRPr/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buNone/>
              <a:defRPr/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buNone/>
              <a:defRPr/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buNone/>
              <a:defRPr/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buNone/>
              <a:defRPr/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buNone/>
              <a:defRPr/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buNone/>
              <a:defRPr/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00166" y="1071546"/>
          <a:ext cx="5405454" cy="3603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1081-5CB5-4EAB-AD36-878BEB6DEC3A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>Pengertian Desain Tata Letak Sirkuit Terpadu</a:t>
            </a:r>
            <a:endParaRPr lang="id-ID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CCA-7C4D-4EA5-A621-7ECCBA397356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0100" y="2071678"/>
            <a:ext cx="707236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Hak desain tata letak sirkuit terpadu            orisinil.</a:t>
            </a:r>
          </a:p>
          <a:p>
            <a:pPr marL="457200" indent="-457200" algn="just">
              <a:lnSpc>
                <a:spcPct val="150000"/>
              </a:lnSpc>
              <a:buAutoNum type="arabicPeriod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hasil karya mandiri pendesain</a:t>
            </a:r>
          </a:p>
          <a:p>
            <a:pPr marL="457200" indent="-457200" algn="just">
              <a:lnSpc>
                <a:spcPct val="150000"/>
              </a:lnSpc>
              <a:buAutoNum type="arabicPeriod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Tidak umum bagi para pendesain.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Autofit/>
          </a:bodyPr>
          <a:lstStyle/>
          <a:p>
            <a:r>
              <a:rPr lang="id-ID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Apa saja yang mendapat perlindungan Hak Desain tata Letak Sirkuit Terpadu ?</a:t>
            </a:r>
            <a:r>
              <a:rPr lang="id-ID" sz="3600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id-ID" sz="3600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</a:b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Notched Right Arrow 3"/>
          <p:cNvSpPr/>
          <p:nvPr/>
        </p:nvSpPr>
        <p:spPr>
          <a:xfrm>
            <a:off x="5643570" y="2285992"/>
            <a:ext cx="642942" cy="28575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D5E8-998F-40C6-9921-F2389761B93C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1214445"/>
          </a:xfrm>
        </p:spPr>
        <p:txBody>
          <a:bodyPr>
            <a:normAutofit/>
          </a:bodyPr>
          <a:lstStyle/>
          <a:p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Subjek DTLST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6400800" cy="3567122"/>
          </a:xfrm>
        </p:spPr>
        <p:txBody>
          <a:bodyPr>
            <a:noAutofit/>
          </a:bodyPr>
          <a:lstStyle/>
          <a:p>
            <a:pPr algn="just"/>
            <a:r>
              <a:rPr lang="id-ID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Subjek DTLST </a:t>
            </a:r>
          </a:p>
          <a:p>
            <a:pPr algn="just"/>
            <a:r>
              <a:rPr lang="id-ID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id-ID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</a:p>
          <a:p>
            <a:pPr algn="just"/>
            <a:r>
              <a:rPr lang="id-ID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beberapa orang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DF7FC-C821-4664-9C17-396B4B154A3A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29600" cy="1143000"/>
          </a:xfrm>
        </p:spPr>
        <p:txBody>
          <a:bodyPr/>
          <a:lstStyle/>
          <a:p>
            <a:r>
              <a:rPr lang="id-ID" dirty="0" smtClean="0"/>
              <a:t>TERIMA KASIH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8F996-CC15-4840-91EE-A0FE8FDA8105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157</Words>
  <Application>Microsoft Office PowerPoint</Application>
  <PresentationFormat>On-screen Show (4:3)</PresentationFormat>
  <Paragraphs>84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DESAIN TATA LETAK SIRKUIT TERPADU (DTLST) </vt:lpstr>
      <vt:lpstr>Desain tata letak</vt:lpstr>
      <vt:lpstr>Pengertian Desain Tata Letak Sirkuit Terpadu</vt:lpstr>
      <vt:lpstr>Apa saja yang mendapat perlindungan Hak Desain tata Letak Sirkuit Terpadu ? </vt:lpstr>
      <vt:lpstr>Subjek DTLST</vt:lpstr>
      <vt:lpstr>TERIMA KASIH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Ochi Marshella Fa</cp:lastModifiedBy>
  <cp:revision>120</cp:revision>
  <dcterms:created xsi:type="dcterms:W3CDTF">2010-04-18T12:06:30Z</dcterms:created>
  <dcterms:modified xsi:type="dcterms:W3CDTF">2016-01-06T01:10:42Z</dcterms:modified>
</cp:coreProperties>
</file>