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3" r:id="rId3"/>
    <p:sldId id="324" r:id="rId4"/>
    <p:sldId id="321" r:id="rId5"/>
    <p:sldId id="325" r:id="rId6"/>
    <p:sldId id="319" r:id="rId7"/>
    <p:sldId id="315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0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0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D390-A997-413E-83D0-0A9077B116C3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99BB-9052-41EF-B5D2-604BA7D4CA70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DF95-E5D6-4995-88FF-54036465362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8C5C-EFA5-467E-9628-AA153EC84A1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DF9E-1127-48EC-8547-B8F154FB9E5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7D80-168D-4B8B-9350-DA0C9604BE06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F410-B6F3-421B-BC5F-5B8FC1E1819C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3C50-EC05-46FE-9EA4-21A9EB68F327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6543-B001-4640-9BE0-3ECC3DEA20F9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30FFC-12CD-47C7-AA64-72C481539657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F938-C9E9-44F5-844D-CF9D98EDC194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31B26-759F-4658-AB71-791C0E4C528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642918"/>
            <a:ext cx="7215238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14.1 RAHASIA </a:t>
            </a:r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DAGANG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72200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27483" y="1735270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9F80489-CF14-44DA-BF35-D30C72AA9D84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31640" y="2204864"/>
            <a:ext cx="56360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14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214445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Apakah Rahasia Dagang Perlu Didaftarkan ?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id-ID" sz="2400" dirty="0" smtClean="0">
                <a:solidFill>
                  <a:schemeClr val="tx1"/>
                </a:solidFill>
              </a:rPr>
              <a:t>Tidak ------</a:t>
            </a:r>
            <a:r>
              <a:rPr lang="id-ID" sz="2400" dirty="0" smtClean="0">
                <a:solidFill>
                  <a:schemeClr val="tx1"/>
                </a:solidFill>
                <a:sym typeface="Wingdings" pitchFamily="2" charset="2"/>
              </a:rPr>
              <a:t> DOKUMEN HAKI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id-ID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3CBA-1A88-42B9-AA0E-E2844ABF98E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Mengungkap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hankam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keselamatan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Rekayasa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ulang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dihasilkan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CA6D-1BAB-4434-B834-CC6B73C6F44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Pengalihan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Dagang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150000"/>
              </a:lnSpc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None/>
              <a:defRPr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beralih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609600" indent="-609600">
              <a:lnSpc>
                <a:spcPct val="150000"/>
              </a:lnSpc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pewarisan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Wasiat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Sebab-sebab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dibenarkan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lphaLcPeriod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1E6-6C4D-407F-BFA2-CA0FBE5E858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LISENSI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20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1C4C-890D-4BBF-B842-9B5ABEC54F8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Berapa lama Jangka Waktu Perlindungan RAHASIA DAGANG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Jangka waktu untuk hak rahasia dagang tidak terbatas, sepanjang rahasia itu dipegang oleh pemiliknya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2E59C-C0F8-4BBF-A8BA-3BFF0B99EAE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1309-6984-43D1-9A5B-0DD75AB2D44D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166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Apakah Rahasia Dagang Perlu Didaftarkan ?</vt:lpstr>
      <vt:lpstr>Hal yang Tidak dianggap sebagai pelanggaran rahasia dagang apabila: </vt:lpstr>
      <vt:lpstr>Pengalihan Hak &amp; Lisensi  Rahasia Dagang</vt:lpstr>
      <vt:lpstr>LISENSI</vt:lpstr>
      <vt:lpstr>Berapa lama Jangka Waktu Perlindungan RAHASIA DAGANG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125</cp:revision>
  <dcterms:created xsi:type="dcterms:W3CDTF">2010-04-18T12:06:30Z</dcterms:created>
  <dcterms:modified xsi:type="dcterms:W3CDTF">2016-01-06T01:51:12Z</dcterms:modified>
</cp:coreProperties>
</file>