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2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5" d="100"/>
          <a:sy n="65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Business forms and their environment in Indonesia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3600" b="1" baseline="30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nd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week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(chapter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 &amp; 5)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smtClean="0"/>
              <a:t>Company and their elements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Company is an organization that sells goods or services in order to get profit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Business environment is sum of collection of all internal and external general or special factor that influences the companies or business organizations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Business forms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(PO)</a:t>
            </a:r>
            <a:endParaRPr lang="en-US" sz="28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sz="28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Usaha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id-ID" sz="28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Value in consumers </a:t>
            </a:r>
            <a:r>
              <a:rPr lang="en-US" dirty="0" err="1" smtClean="0"/>
              <a:t>erspective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Value in company perspective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Institutions</a:t>
            </a:r>
          </a:p>
          <a:p>
            <a:endParaRPr lang="en-US" dirty="0"/>
          </a:p>
          <a:p>
            <a:r>
              <a:rPr lang="en-US" dirty="0" smtClean="0"/>
              <a:t>Resellers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 smtClean="0"/>
          </a:p>
          <a:p>
            <a:r>
              <a:rPr lang="en-US" dirty="0" smtClean="0"/>
              <a:t>MK :MAN 11225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latin typeface="Cambria" panose="02040503050406030204" pitchFamily="18" charset="0"/>
              </a:rPr>
              <a:t>Creating value for the goods or services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smtClean="0"/>
              <a:t>Company special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Supplier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Competitor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Customer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Distributor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Pressure groups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Cr</a:t>
            </a:r>
            <a:r>
              <a:rPr lang="en-US" sz="4000" dirty="0" smtClean="0"/>
              <a:t>editor</a:t>
            </a:r>
            <a:endParaRPr lang="en-US" sz="40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Company common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Economic strength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International strength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Demographic and cultural strength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Politic strength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Technology strength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90130" y="2895327"/>
            <a:ext cx="3166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you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</TotalTime>
  <Words>189</Words>
  <Application>Microsoft Office PowerPoint</Application>
  <PresentationFormat>On-screen Show (4:3)</PresentationFormat>
  <Paragraphs>63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Office Theme</vt:lpstr>
      <vt:lpstr>PowerPoint Presentation</vt:lpstr>
      <vt:lpstr>Company and their elements </vt:lpstr>
      <vt:lpstr>Business forms</vt:lpstr>
      <vt:lpstr>PowerPoint Presentation</vt:lpstr>
      <vt:lpstr>Company special environment</vt:lpstr>
      <vt:lpstr>Company common environment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Pratisti</cp:lastModifiedBy>
  <cp:revision>430</cp:revision>
  <cp:lastPrinted>2015-09-17T08:41:14Z</cp:lastPrinted>
  <dcterms:created xsi:type="dcterms:W3CDTF">2010-04-18T12:06:30Z</dcterms:created>
  <dcterms:modified xsi:type="dcterms:W3CDTF">2020-04-01T05:17:16Z</dcterms:modified>
  <cp:contentStatus/>
</cp:coreProperties>
</file>