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4" r:id="rId10"/>
    <p:sldId id="305" r:id="rId11"/>
    <p:sldId id="306" r:id="rId12"/>
    <p:sldId id="307" r:id="rId13"/>
    <p:sldId id="308" r:id="rId14"/>
    <p:sldId id="309" r:id="rId15"/>
  </p:sldIdLst>
  <p:sldSz cx="9144000" cy="6858000" type="screen4x3"/>
  <p:notesSz cx="6858000" cy="9144000"/>
  <p:custDataLst>
    <p:tags r:id="rId18"/>
  </p:custDataLst>
  <p:defaultTextStyle>
    <a:defPPr algn="l" rtl="0" eaLnBrk="0" hangingPunct="0">
      <a:defRPr kumimoji="0" lang="en-US" alt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5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8F4BC0ED-E4D0-479C-A06B-EF7B4E9D0581}" type="datetime1">
              <a:rPr lang="en-US" sz="1200">
                <a:latin typeface="Calibri" pitchFamily="34" charset="0"/>
              </a:rPr>
              <a:t>1/4/2022</a:t>
            </a:fld>
            <a:endParaRPr sz="1200">
              <a:latin typeface="Calibri" pitchFamily="34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B0F68DE0-9D64-486E-AAD2-F83B32692DEF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32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C04C3CB5-22F5-4679-8465-B880B0C7AF53}" type="datetime1">
              <a:rPr lang="en-US" sz="1200">
                <a:latin typeface="Calibri" pitchFamily="34" charset="0"/>
              </a:rPr>
              <a:t>1/4/2022</a:t>
            </a:fld>
            <a:endParaRPr sz="1200">
              <a:latin typeface="Calibri" pitchFamily="34" charset="0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E94B4D57-3928-461B-9459-49884DEFF07A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656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46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5/4/2010</a:t>
            </a: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Revisi 01 Bahasa Indonesia</a:t>
            </a: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1C19EA35-5896-4A63-9114-119E62E5CFB6}" type="slidenum">
              <a:rPr lang="en-US" altLang="en-US" sz="1200">
                <a:solidFill>
                  <a:srgbClr val="898989"/>
                </a:solidFill>
                <a:latin typeface="Calibri" pitchFamily="34" charset="0"/>
              </a:rPr>
              <a:t>‹#›</a:t>
            </a:fld>
            <a:endParaRPr lang="en-US" alt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 xmlns:p15="http://schemas.microsoft.com/office/powerpoint/2012/main">
      <p:transition spd="slow">
        <p:fade thruBlk="1"/>
      </p:transition>
    </mc:Fallback>
  </mc:AlternateContent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4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»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icture\logo ibi small.gif"/>
          <p:cNvPicPr/>
          <p:nvPr/>
        </p:nvPicPr>
        <p:blipFill>
          <a:blip r:embed="rId4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Date Placeholder 12"/>
          <p:cNvSpPr txBox="1"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5124" name="Slide Number Placeholder 13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28B159BE-F9A1-4934-9053-BEC61D4AC566}" type="slidenum">
              <a:rPr lang="en-US" altLang="en-US" sz="1200">
                <a:solidFill>
                  <a:srgbClr val="898989"/>
                </a:solidFill>
                <a:ea typeface="Arial"/>
              </a:rPr>
              <a:t>1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5125" name="Footer Placeholder 14"/>
          <p:cNvSpPr txBox="1"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Revisi 04 Pemodelan Proses Bisnis</a:t>
            </a:r>
          </a:p>
        </p:txBody>
      </p:sp>
      <p:sp>
        <p:nvSpPr>
          <p:cNvPr id="5126" name="Rectangle 7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AU" altLang="en-US" sz="4400" dirty="0" err="1">
                <a:ea typeface="Arial"/>
              </a:rPr>
              <a:t>Metode</a:t>
            </a:r>
            <a:r>
              <a:rPr lang="en-AU" altLang="en-US" sz="4400" dirty="0">
                <a:ea typeface="Arial"/>
              </a:rPr>
              <a:t> </a:t>
            </a:r>
            <a:r>
              <a:rPr lang="en-AU" altLang="en-US" sz="4400" dirty="0" err="1">
                <a:ea typeface="Arial"/>
              </a:rPr>
              <a:t>Penelitian</a:t>
            </a:r>
            <a:r>
              <a:rPr lang="id-ID" altLang="en-US" sz="4400" dirty="0">
                <a:ea typeface="Arial"/>
              </a:rPr>
              <a:t> &amp; Penulisan Ilmiah</a:t>
            </a:r>
            <a:endParaRPr lang="en-US" altLang="en-US" sz="4400" dirty="0">
              <a:ea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 xmlns:p15="http://schemas.microsoft.com/office/powerpoint/2012/main"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dikomersialkan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Manuals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Education and training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Consultancy support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CASE tools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Pro forma documents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Model building templates, and so on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757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50" y="44159"/>
            <a:ext cx="8229600" cy="1143000"/>
          </a:xfrm>
        </p:spPr>
        <p:txBody>
          <a:bodyPr/>
          <a:lstStyle/>
          <a:p>
            <a:r>
              <a:rPr lang="en-US" sz="4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4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sz="4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250" y="1174643"/>
            <a:ext cx="8229600" cy="5573216"/>
          </a:xfrm>
        </p:spPr>
        <p:txBody>
          <a:bodyPr/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hakekatnya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operasionalisasi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mengkaji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ditempuh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ciri-ciri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keduaduanya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merujuk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intuisi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802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66687"/>
            <a:ext cx="8229600" cy="742033"/>
          </a:xfrm>
        </p:spPr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/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dipandang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logika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mengkaji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kaedah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penalaran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asumsi-asumsi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melatarbelakangi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Asumsi-asumsi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dimaksud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dikembangkan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ilmuwan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2416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meotodologi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dikembangkan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informasi-informasi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subyek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177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err="1" smtClean="0"/>
              <a:t>Sampai</a:t>
            </a:r>
            <a:r>
              <a:rPr lang="en-US" sz="6000" dirty="0" smtClean="0"/>
              <a:t> </a:t>
            </a:r>
            <a:r>
              <a:rPr lang="en-US" sz="6000" dirty="0" err="1" smtClean="0"/>
              <a:t>Jumpa</a:t>
            </a:r>
            <a:r>
              <a:rPr lang="en-US" sz="6000" dirty="0" smtClean="0"/>
              <a:t>……</a:t>
            </a:r>
            <a:r>
              <a:rPr lang="en-US" sz="6000" dirty="0" smtClean="0">
                <a:sym typeface="Wingdings" pitchFamily="2" charset="2"/>
              </a:rPr>
              <a:t></a:t>
            </a:r>
            <a:endParaRPr lang="en-US" sz="6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8181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asumsi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elaborasi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menganalisa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disimpulkan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393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Cara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812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23434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Sebaiknya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disesuaikan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tools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berguna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menangani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riset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22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lain </a:t>
            </a:r>
            <a:r>
              <a:rPr lang="en-US" dirty="0" err="1" smtClean="0"/>
              <a:t>Metodologi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metode-metode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teknik-teknik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mengkaji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73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Fase-fase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subfase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membimbing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tools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tahapan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merencanakan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me-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manage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mengolah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mengevalusi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gantt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chart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gantt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chart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survei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tools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type recorder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204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penekanannya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manusianya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keilmiahannya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prakmatis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otomatis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39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kesuksesan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09054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Harganya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murah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implementasi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singkat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beradaptasi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tools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Disukai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pengguna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046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idealnya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philosopis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asumsi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dikomersialkan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Manuals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Education and training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Consultancy support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CASE tools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Pro forma documents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Model building templates, and so on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686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565</Words>
  <Application>Microsoft Office PowerPoint</Application>
  <PresentationFormat>On-screen Show (4:3)</PresentationFormat>
  <Paragraphs>71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PowerPoint Presentation</vt:lpstr>
      <vt:lpstr>Metodologi penelitian</vt:lpstr>
      <vt:lpstr>Kesimpulan</vt:lpstr>
      <vt:lpstr>Langkah-langkah dalam metodologi penelitian</vt:lpstr>
      <vt:lpstr>Pengertian lain Metodologi</vt:lpstr>
      <vt:lpstr>Metodologi terdiri dari</vt:lpstr>
      <vt:lpstr>Metodologi dari segi penekanannya </vt:lpstr>
      <vt:lpstr>Berbagai kriteria yang dapat digunakan untuk kesuksesan suatu Sistem Informasi: </vt:lpstr>
      <vt:lpstr>Bagaimana metodologi yg idealnya ? </vt:lpstr>
      <vt:lpstr>Metodologi pengembangan SI yang dikomersialkan, umumnya terdiri dari:</vt:lpstr>
      <vt:lpstr> Manfaat Metodologi (1)</vt:lpstr>
      <vt:lpstr>Manfaat Metodologi (2)</vt:lpstr>
      <vt:lpstr>Manfaat Metodologi (3)</vt:lpstr>
      <vt:lpstr>  Sampai Jumpa……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account</cp:lastModifiedBy>
  <cp:revision>76</cp:revision>
  <dcterms:created xsi:type="dcterms:W3CDTF">2010-04-18T12:06:30Z</dcterms:created>
  <dcterms:modified xsi:type="dcterms:W3CDTF">2022-01-04T03:30:48Z</dcterms:modified>
</cp:coreProperties>
</file>