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5AE43A5-0013-48BB-ADC7-3B6D06CDAEB9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D9CBE42-82AF-4D34-92D4-2D2EC9E995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AE43A5-0013-48BB-ADC7-3B6D06CDAEB9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9CBE42-82AF-4D34-92D4-2D2EC9E995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AE43A5-0013-48BB-ADC7-3B6D06CDAEB9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9CBE42-82AF-4D34-92D4-2D2EC9E995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AE43A5-0013-48BB-ADC7-3B6D06CDAEB9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9CBE42-82AF-4D34-92D4-2D2EC9E9956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AE43A5-0013-48BB-ADC7-3B6D06CDAEB9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9CBE42-82AF-4D34-92D4-2D2EC9E9956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AE43A5-0013-48BB-ADC7-3B6D06CDAEB9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9CBE42-82AF-4D34-92D4-2D2EC9E9956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AE43A5-0013-48BB-ADC7-3B6D06CDAEB9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9CBE42-82AF-4D34-92D4-2D2EC9E9956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AE43A5-0013-48BB-ADC7-3B6D06CDAEB9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9CBE42-82AF-4D34-92D4-2D2EC9E9956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AE43A5-0013-48BB-ADC7-3B6D06CDAEB9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9CBE42-82AF-4D34-92D4-2D2EC9E995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5AE43A5-0013-48BB-ADC7-3B6D06CDAEB9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9CBE42-82AF-4D34-92D4-2D2EC9E9956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5AE43A5-0013-48BB-ADC7-3B6D06CDAEB9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D9CBE42-82AF-4D34-92D4-2D2EC9E9956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5AE43A5-0013-48BB-ADC7-3B6D06CDAEB9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D9CBE42-82AF-4D34-92D4-2D2EC9E9956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1371600"/>
            <a:ext cx="8915400" cy="1927225"/>
          </a:xfrm>
        </p:spPr>
        <p:txBody>
          <a:bodyPr/>
          <a:lstStyle/>
          <a:p>
            <a:r>
              <a:rPr lang="en-US" sz="4800" dirty="0" err="1" smtClean="0"/>
              <a:t>Desain</a:t>
            </a:r>
            <a:r>
              <a:rPr lang="en-US" sz="4800" dirty="0" smtClean="0"/>
              <a:t> </a:t>
            </a:r>
            <a:r>
              <a:rPr lang="en-US" sz="4800" dirty="0" err="1" smtClean="0"/>
              <a:t>grafis</a:t>
            </a:r>
            <a:r>
              <a:rPr lang="en-US" sz="4800" dirty="0" smtClean="0"/>
              <a:t> </a:t>
            </a:r>
            <a:r>
              <a:rPr lang="en-US" sz="4800" dirty="0" err="1" smtClean="0"/>
              <a:t>antarmuka</a:t>
            </a:r>
            <a:r>
              <a:rPr lang="en-US" sz="4800" dirty="0" smtClean="0"/>
              <a:t> 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Pertemuan</a:t>
            </a:r>
            <a:r>
              <a:rPr lang="en-US" dirty="0" smtClean="0"/>
              <a:t> 3</a:t>
            </a:r>
          </a:p>
          <a:p>
            <a:endParaRPr lang="en-US" dirty="0"/>
          </a:p>
          <a:p>
            <a:r>
              <a:rPr lang="en-US" dirty="0" err="1" smtClean="0"/>
              <a:t>Dosen</a:t>
            </a:r>
            <a:r>
              <a:rPr lang="en-US" dirty="0" smtClean="0"/>
              <a:t> : </a:t>
            </a:r>
            <a:r>
              <a:rPr lang="en-US" dirty="0" err="1" smtClean="0"/>
              <a:t>Amnah</a:t>
            </a:r>
            <a:r>
              <a:rPr lang="en-US" dirty="0" smtClean="0"/>
              <a:t>, S.</a:t>
            </a:r>
            <a:r>
              <a:rPr lang="en-US" dirty="0" err="1" smtClean="0"/>
              <a:t>Kom</a:t>
            </a:r>
            <a:r>
              <a:rPr lang="en-US" dirty="0" smtClean="0"/>
              <a:t>.,MTI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482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92D050"/>
                </a:solidFill>
              </a:rPr>
              <a:t>Kategori</a:t>
            </a:r>
            <a:r>
              <a:rPr lang="en-US" dirty="0" smtClean="0">
                <a:solidFill>
                  <a:srgbClr val="92D050"/>
                </a:solidFill>
              </a:rPr>
              <a:t> Program </a:t>
            </a:r>
            <a:r>
              <a:rPr lang="en-US" dirty="0" err="1" smtClean="0">
                <a:solidFill>
                  <a:srgbClr val="92D050"/>
                </a:solidFill>
              </a:rPr>
              <a:t>Aplikasi</a:t>
            </a:r>
            <a:endParaRPr lang="en-US" dirty="0">
              <a:solidFill>
                <a:srgbClr val="92D050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298" t="34402" r="26182" b="23499"/>
          <a:stretch/>
        </p:blipFill>
        <p:spPr bwMode="auto">
          <a:xfrm>
            <a:off x="609600" y="1143002"/>
            <a:ext cx="8382000" cy="45941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1707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User-Centered Design Approach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Cara </a:t>
            </a:r>
            <a:r>
              <a:rPr lang="en-US" dirty="0" err="1" smtClean="0"/>
              <a:t>Pendekatan</a:t>
            </a:r>
            <a:r>
              <a:rPr lang="en-US" dirty="0" smtClean="0"/>
              <a:t> (1)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419" t="41875" r="26910" b="19355"/>
          <a:stretch/>
        </p:blipFill>
        <p:spPr bwMode="auto">
          <a:xfrm>
            <a:off x="1295400" y="1905000"/>
            <a:ext cx="7819712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92993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User Design Approach </a:t>
            </a:r>
          </a:p>
          <a:p>
            <a:endParaRPr lang="en-US" dirty="0"/>
          </a:p>
          <a:p>
            <a:r>
              <a:rPr lang="en-US" dirty="0" err="1" smtClean="0"/>
              <a:t>Pengguna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yang </a:t>
            </a:r>
            <a:r>
              <a:rPr lang="en-US" dirty="0" err="1" smtClean="0"/>
              <a:t>merancang</a:t>
            </a:r>
            <a:r>
              <a:rPr lang="en-US" dirty="0" smtClean="0"/>
              <a:t> </a:t>
            </a:r>
            <a:r>
              <a:rPr lang="en-US" dirty="0" err="1" smtClean="0"/>
              <a:t>antarmuka</a:t>
            </a:r>
            <a:r>
              <a:rPr lang="en-US" dirty="0" smtClean="0"/>
              <a:t> yang </a:t>
            </a:r>
            <a:r>
              <a:rPr lang="en-US" dirty="0" err="1" smtClean="0"/>
              <a:t>diinginkan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Cara </a:t>
            </a:r>
            <a:r>
              <a:rPr lang="en-US" dirty="0" err="1" smtClean="0"/>
              <a:t>Pendekatan</a:t>
            </a:r>
            <a:r>
              <a:rPr lang="en-US" dirty="0" smtClean="0"/>
              <a:t> (2)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9509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81328"/>
            <a:ext cx="8991600" cy="461467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Model </a:t>
            </a:r>
            <a:r>
              <a:rPr lang="en-US" dirty="0" err="1" smtClean="0"/>
              <a:t>Pengguna</a:t>
            </a:r>
            <a:r>
              <a:rPr lang="en-US" dirty="0" smtClean="0"/>
              <a:t> : </a:t>
            </a:r>
            <a:r>
              <a:rPr lang="en-US" dirty="0" err="1" smtClean="0"/>
              <a:t>Memungkinkan</a:t>
            </a:r>
            <a:r>
              <a:rPr lang="en-US" dirty="0" smtClean="0"/>
              <a:t> user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pemahaman</a:t>
            </a:r>
            <a:r>
              <a:rPr lang="en-US" dirty="0" smtClean="0"/>
              <a:t> yang </a:t>
            </a:r>
            <a:r>
              <a:rPr lang="en-US" dirty="0" err="1" smtClean="0"/>
              <a:t>mendasar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smtClean="0"/>
              <a:t> yang  </a:t>
            </a:r>
            <a:r>
              <a:rPr lang="en-US" dirty="0" err="1" smtClean="0"/>
              <a:t>dikerjakan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program, </a:t>
            </a:r>
            <a:r>
              <a:rPr lang="en-US" dirty="0" err="1" smtClean="0"/>
              <a:t>bahkan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user </a:t>
            </a:r>
            <a:r>
              <a:rPr lang="en-US" dirty="0" smtClean="0"/>
              <a:t>yang 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sekali</a:t>
            </a:r>
            <a:r>
              <a:rPr lang="en-US" dirty="0" smtClean="0"/>
              <a:t>  </a:t>
            </a:r>
            <a:r>
              <a:rPr lang="en-US" dirty="0" err="1" smtClean="0"/>
              <a:t>tidak</a:t>
            </a:r>
            <a:r>
              <a:rPr lang="en-US" dirty="0" smtClean="0"/>
              <a:t>  </a:t>
            </a:r>
            <a:r>
              <a:rPr lang="en-US" dirty="0" err="1" smtClean="0"/>
              <a:t>mengerti</a:t>
            </a:r>
            <a:r>
              <a:rPr lang="en-US" dirty="0" smtClean="0"/>
              <a:t> 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endParaRPr lang="en-US" dirty="0" smtClean="0"/>
          </a:p>
          <a:p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Perintah</a:t>
            </a:r>
            <a:r>
              <a:rPr lang="en-US" dirty="0" smtClean="0"/>
              <a:t> : </a:t>
            </a:r>
            <a:r>
              <a:rPr lang="en-US" dirty="0" err="1" smtClean="0"/>
              <a:t>sedapat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alami</a:t>
            </a:r>
            <a:endParaRPr lang="en-US" dirty="0" smtClean="0"/>
          </a:p>
          <a:p>
            <a:r>
              <a:rPr lang="en-US" dirty="0" err="1" smtClean="0"/>
              <a:t>Umpan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 :  </a:t>
            </a:r>
            <a:r>
              <a:rPr lang="en-US" dirty="0" err="1" smtClean="0"/>
              <a:t>Kemampuan</a:t>
            </a:r>
            <a:r>
              <a:rPr lang="en-US" dirty="0" smtClean="0"/>
              <a:t>   </a:t>
            </a:r>
            <a:r>
              <a:rPr lang="en-US" dirty="0" err="1" smtClean="0"/>
              <a:t>sebuah</a:t>
            </a:r>
            <a:r>
              <a:rPr lang="en-US" dirty="0" smtClean="0"/>
              <a:t>   program  yang </a:t>
            </a:r>
            <a:r>
              <a:rPr lang="en-US" dirty="0" err="1" smtClean="0"/>
              <a:t>membantu</a:t>
            </a:r>
            <a:r>
              <a:rPr lang="en-US" dirty="0" smtClean="0"/>
              <a:t> user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mengoperasikan</a:t>
            </a:r>
            <a:r>
              <a:rPr lang="en-US" dirty="0" smtClean="0"/>
              <a:t>  </a:t>
            </a:r>
            <a:r>
              <a:rPr lang="en-US" dirty="0" smtClean="0"/>
              <a:t>program 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Tampilan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smtClean="0"/>
              <a:t> : 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smtClean="0"/>
              <a:t>status 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program 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Antarmuka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627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752600"/>
            <a:ext cx="8229600" cy="1752600"/>
          </a:xfrm>
        </p:spPr>
        <p:txBody>
          <a:bodyPr>
            <a:normAutofit/>
          </a:bodyPr>
          <a:lstStyle/>
          <a:p>
            <a:pPr algn="ctr"/>
            <a:r>
              <a:rPr lang="en-US" b="0" dirty="0" err="1" smtClean="0">
                <a:effectLst/>
              </a:rPr>
              <a:t>Sampai</a:t>
            </a:r>
            <a:r>
              <a:rPr lang="en-US" b="0" dirty="0" smtClean="0">
                <a:effectLst/>
              </a:rPr>
              <a:t> </a:t>
            </a:r>
            <a:r>
              <a:rPr lang="en-US" b="0" dirty="0" err="1" smtClean="0">
                <a:effectLst/>
              </a:rPr>
              <a:t>disini</a:t>
            </a:r>
            <a:r>
              <a:rPr lang="en-US" b="0" dirty="0" smtClean="0">
                <a:effectLst/>
              </a:rPr>
              <a:t> </a:t>
            </a:r>
            <a:r>
              <a:rPr lang="en-US" b="0" dirty="0" err="1" smtClean="0">
                <a:effectLst/>
              </a:rPr>
              <a:t>dulu</a:t>
            </a:r>
            <a:r>
              <a:rPr lang="en-US" b="0" dirty="0" smtClean="0">
                <a:effectLst/>
              </a:rPr>
              <a:t>….</a:t>
            </a:r>
            <a:endParaRPr lang="en-US" b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433608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25</TotalTime>
  <Words>110</Words>
  <Application>Microsoft Office PowerPoint</Application>
  <PresentationFormat>On-screen Show (4:3)</PresentationFormat>
  <Paragraphs>17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Concourse</vt:lpstr>
      <vt:lpstr>Desain grafis antarmuka </vt:lpstr>
      <vt:lpstr>Kategori Program Aplikasi</vt:lpstr>
      <vt:lpstr>Cara Pendekatan (1)</vt:lpstr>
      <vt:lpstr>Cara Pendekatan (2)</vt:lpstr>
      <vt:lpstr>Komponen Antarmuka</vt:lpstr>
      <vt:lpstr>Sampai disini dulu….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Desain grafis antarmuka</dc:title>
  <dc:creator>User</dc:creator>
  <cp:lastModifiedBy>User</cp:lastModifiedBy>
  <cp:revision>4</cp:revision>
  <dcterms:created xsi:type="dcterms:W3CDTF">2021-04-04T15:25:42Z</dcterms:created>
  <dcterms:modified xsi:type="dcterms:W3CDTF">2023-03-18T23:00:54Z</dcterms:modified>
</cp:coreProperties>
</file>