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8771B77-543F-4105-BC3B-6293D1CB9D05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1913511-08C1-49D4-B39F-D89078621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1B77-543F-4105-BC3B-6293D1CB9D05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3511-08C1-49D4-B39F-D89078621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1B77-543F-4105-BC3B-6293D1CB9D05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3511-08C1-49D4-B39F-D89078621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771B77-543F-4105-BC3B-6293D1CB9D05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913511-08C1-49D4-B39F-D89078621A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8771B77-543F-4105-BC3B-6293D1CB9D05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1913511-08C1-49D4-B39F-D89078621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1B77-543F-4105-BC3B-6293D1CB9D05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3511-08C1-49D4-B39F-D89078621A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1B77-543F-4105-BC3B-6293D1CB9D05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3511-08C1-49D4-B39F-D89078621A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771B77-543F-4105-BC3B-6293D1CB9D05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913511-08C1-49D4-B39F-D89078621A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1B77-543F-4105-BC3B-6293D1CB9D05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13511-08C1-49D4-B39F-D89078621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8771B77-543F-4105-BC3B-6293D1CB9D05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913511-08C1-49D4-B39F-D89078621A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8771B77-543F-4105-BC3B-6293D1CB9D05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1913511-08C1-49D4-B39F-D89078621A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8771B77-543F-4105-BC3B-6293D1CB9D05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1913511-08C1-49D4-B39F-D89078621A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/>
              <a:t>Diksi</a:t>
            </a:r>
            <a:r>
              <a:rPr lang="en-US" sz="4000" dirty="0" smtClean="0"/>
              <a:t>/</a:t>
            </a:r>
            <a:r>
              <a:rPr lang="en-US" sz="4000" dirty="0" err="1" smtClean="0"/>
              <a:t>pilihan</a:t>
            </a:r>
            <a:r>
              <a:rPr lang="en-US" sz="4000" dirty="0" smtClean="0"/>
              <a:t> </a:t>
            </a:r>
            <a:r>
              <a:rPr lang="en-US" sz="4000" dirty="0" err="1" smtClean="0"/>
              <a:t>kata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</a:t>
            </a:r>
            <a:r>
              <a:rPr lang="en-US" dirty="0" err="1" smtClean="0"/>
              <a:t>Bagian</a:t>
            </a:r>
            <a:r>
              <a:rPr lang="en-US" dirty="0" smtClean="0"/>
              <a:t> 2)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805" t="20508" r="22584" b="31640"/>
          <a:stretch>
            <a:fillRect/>
          </a:stretch>
        </p:blipFill>
        <p:spPr bwMode="auto">
          <a:xfrm>
            <a:off x="1928826" y="314999"/>
            <a:ext cx="7000892" cy="418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25292" t="20703" r="24195" b="48047"/>
          <a:stretch>
            <a:fillRect/>
          </a:stretch>
        </p:blipFill>
        <p:spPr bwMode="auto">
          <a:xfrm>
            <a:off x="1857356" y="928670"/>
            <a:ext cx="68580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4071934" y="4214818"/>
            <a:ext cx="4429156" cy="164307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/>
              <a:t>Catatan</a:t>
            </a:r>
            <a:r>
              <a:rPr lang="en-US" sz="2400" dirty="0" smtClean="0"/>
              <a:t>:</a:t>
            </a:r>
          </a:p>
          <a:p>
            <a:r>
              <a:rPr lang="en-US" sz="2400" dirty="0" err="1" smtClean="0"/>
              <a:t>Apel</a:t>
            </a:r>
            <a:r>
              <a:rPr lang="en-US" sz="2400" dirty="0" smtClean="0"/>
              <a:t> = </a:t>
            </a:r>
            <a:r>
              <a:rPr lang="en-US" sz="2400" dirty="0" err="1" smtClean="0"/>
              <a:t>buah</a:t>
            </a:r>
            <a:r>
              <a:rPr lang="en-US" sz="2400" dirty="0" smtClean="0"/>
              <a:t> </a:t>
            </a:r>
            <a:r>
              <a:rPr lang="en-US" sz="2400" dirty="0" err="1" smtClean="0"/>
              <a:t>apel</a:t>
            </a:r>
            <a:endParaRPr lang="en-US" sz="2400" dirty="0" smtClean="0"/>
          </a:p>
          <a:p>
            <a:r>
              <a:rPr lang="en-US" sz="2400" dirty="0" err="1" smtClean="0"/>
              <a:t>Apel</a:t>
            </a:r>
            <a:r>
              <a:rPr lang="en-US" sz="2400" dirty="0" smtClean="0"/>
              <a:t> = </a:t>
            </a:r>
            <a:r>
              <a:rPr lang="en-US" sz="2400" dirty="0" err="1" smtClean="0"/>
              <a:t>wajib</a:t>
            </a:r>
            <a:r>
              <a:rPr lang="en-US" sz="2400" dirty="0" smtClean="0"/>
              <a:t> </a:t>
            </a:r>
            <a:r>
              <a:rPr lang="en-US" sz="2400" dirty="0" err="1" smtClean="0"/>
              <a:t>hadir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5805" t="19531" r="22584" b="12109"/>
          <a:stretch>
            <a:fillRect/>
          </a:stretch>
        </p:blipFill>
        <p:spPr bwMode="auto">
          <a:xfrm>
            <a:off x="357158" y="428603"/>
            <a:ext cx="7786247" cy="5429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5805" t="19531" r="22584" b="36523"/>
          <a:stretch>
            <a:fillRect/>
          </a:stretch>
        </p:blipFill>
        <p:spPr bwMode="auto">
          <a:xfrm>
            <a:off x="1928794" y="642918"/>
            <a:ext cx="700092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kata-kata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berikut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memiliki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lebih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makna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 l="15373" t="21484" r="39604" b="17969"/>
          <a:stretch>
            <a:fillRect/>
          </a:stretch>
        </p:blipFill>
        <p:spPr bwMode="auto">
          <a:xfrm>
            <a:off x="571472" y="1571612"/>
            <a:ext cx="75009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5373" t="21484" r="39056" b="17969"/>
          <a:stretch>
            <a:fillRect/>
          </a:stretch>
        </p:blipFill>
        <p:spPr bwMode="auto">
          <a:xfrm>
            <a:off x="1643042" y="428604"/>
            <a:ext cx="7286644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3609" t="18555" r="24231" b="14062"/>
          <a:stretch>
            <a:fillRect/>
          </a:stretch>
        </p:blipFill>
        <p:spPr bwMode="auto">
          <a:xfrm>
            <a:off x="142844" y="71438"/>
            <a:ext cx="857256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3060" t="17578" r="24231" b="13086"/>
          <a:stretch>
            <a:fillRect/>
          </a:stretch>
        </p:blipFill>
        <p:spPr bwMode="auto">
          <a:xfrm>
            <a:off x="214282" y="142852"/>
            <a:ext cx="842968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3060" t="17578" r="24780" b="14062"/>
          <a:stretch>
            <a:fillRect/>
          </a:stretch>
        </p:blipFill>
        <p:spPr bwMode="auto">
          <a:xfrm>
            <a:off x="214282" y="142852"/>
            <a:ext cx="84296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3609" t="17578" r="25329" b="13086"/>
          <a:stretch>
            <a:fillRect/>
          </a:stretch>
        </p:blipFill>
        <p:spPr bwMode="auto">
          <a:xfrm>
            <a:off x="214282" y="142852"/>
            <a:ext cx="842968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/>
              <a:t>Makna</a:t>
            </a:r>
            <a:r>
              <a:rPr lang="en-US" sz="3200" dirty="0" smtClean="0"/>
              <a:t> </a:t>
            </a:r>
            <a:r>
              <a:rPr lang="en-US" sz="3200" dirty="0" err="1" smtClean="0"/>
              <a:t>denotatif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konotatif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5893" t="19742" r="22575" b="13661"/>
          <a:stretch>
            <a:fillRect/>
          </a:stretch>
        </p:blipFill>
        <p:spPr bwMode="auto">
          <a:xfrm>
            <a:off x="357158" y="1571612"/>
            <a:ext cx="742955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23060" t="17579" r="24780" b="130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23060" t="17578" r="25878" b="13086"/>
          <a:stretch>
            <a:fillRect/>
          </a:stretch>
        </p:blipFill>
        <p:spPr bwMode="auto">
          <a:xfrm>
            <a:off x="-32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23060" t="18798" r="24231" b="13086"/>
          <a:stretch>
            <a:fillRect/>
          </a:stretch>
        </p:blipFill>
        <p:spPr bwMode="auto">
          <a:xfrm>
            <a:off x="0" y="0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805" t="19531" r="22584" b="11133"/>
          <a:stretch>
            <a:fillRect/>
          </a:stretch>
        </p:blipFill>
        <p:spPr bwMode="auto">
          <a:xfrm>
            <a:off x="214282" y="428604"/>
            <a:ext cx="7929618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805" t="14648" r="22584" b="51172"/>
          <a:stretch>
            <a:fillRect/>
          </a:stretch>
        </p:blipFill>
        <p:spPr bwMode="auto">
          <a:xfrm>
            <a:off x="2000232" y="1142984"/>
            <a:ext cx="67151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256" t="31250" r="22035" b="29688"/>
          <a:stretch>
            <a:fillRect/>
          </a:stretch>
        </p:blipFill>
        <p:spPr bwMode="auto">
          <a:xfrm>
            <a:off x="928662" y="1928802"/>
            <a:ext cx="707236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256" t="20508" r="22584" b="1113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354" t="20508" r="22584" b="11132"/>
          <a:stretch>
            <a:fillRect/>
          </a:stretch>
        </p:blipFill>
        <p:spPr bwMode="auto">
          <a:xfrm>
            <a:off x="0" y="-24"/>
            <a:ext cx="914400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5256" t="19531" r="22035" b="11133"/>
          <a:stretch>
            <a:fillRect/>
          </a:stretch>
        </p:blipFill>
        <p:spPr bwMode="auto">
          <a:xfrm>
            <a:off x="470855" y="571480"/>
            <a:ext cx="7458731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5748" t="19531" r="22584" b="15039"/>
          <a:stretch>
            <a:fillRect/>
          </a:stretch>
        </p:blipFill>
        <p:spPr bwMode="auto">
          <a:xfrm>
            <a:off x="571472" y="928670"/>
            <a:ext cx="7500990" cy="534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</TotalTime>
  <Words>22</Words>
  <Application>Microsoft Office PowerPoint</Application>
  <PresentationFormat>On-screen Show (4:3)</PresentationFormat>
  <Paragraphs>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Oriel</vt:lpstr>
      <vt:lpstr>Diksi/pilihan kata</vt:lpstr>
      <vt:lpstr>Makna denotatif dan konotatif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Contoh: kata-kata berikut memiliki lebih dari 1 makna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Diksi/pilihan kata</dc:title>
  <dc:creator>Ndy_Ali</dc:creator>
  <cp:lastModifiedBy>Ndy_Ali</cp:lastModifiedBy>
  <cp:revision>42</cp:revision>
  <dcterms:created xsi:type="dcterms:W3CDTF">2020-11-02T11:13:48Z</dcterms:created>
  <dcterms:modified xsi:type="dcterms:W3CDTF">2020-11-03T11:37:22Z</dcterms:modified>
</cp:coreProperties>
</file>