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_800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32"/>
  </p:notesMasterIdLst>
  <p:sldIdLst>
    <p:sldId id="256" r:id="rId3"/>
    <p:sldId id="284" r:id="rId4"/>
    <p:sldId id="311" r:id="rId5"/>
    <p:sldId id="312" r:id="rId6"/>
    <p:sldId id="313" r:id="rId7"/>
    <p:sldId id="314" r:id="rId8"/>
    <p:sldId id="317" r:id="rId9"/>
    <p:sldId id="315" r:id="rId10"/>
    <p:sldId id="316" r:id="rId11"/>
    <p:sldId id="320" r:id="rId12"/>
    <p:sldId id="321" r:id="rId13"/>
    <p:sldId id="318" r:id="rId14"/>
    <p:sldId id="319" r:id="rId15"/>
    <p:sldId id="323" r:id="rId16"/>
    <p:sldId id="322" r:id="rId17"/>
    <p:sldId id="324" r:id="rId18"/>
    <p:sldId id="325" r:id="rId19"/>
    <p:sldId id="328" r:id="rId20"/>
    <p:sldId id="326" r:id="rId21"/>
    <p:sldId id="327" r:id="rId22"/>
    <p:sldId id="336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76736-BE25-4ED2-87DD-03BA7D8398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6EC7100-6F10-4D01-9F0A-A4794A80C7B3}">
      <dgm:prSet phldrT="[Text]" custT="1"/>
      <dgm:spPr/>
      <dgm:t>
        <a:bodyPr/>
        <a:lstStyle/>
        <a:p>
          <a:r>
            <a:rPr lang="en-US" sz="6500" dirty="0" err="1"/>
            <a:t>Gratisan</a:t>
          </a:r>
          <a:endParaRPr lang="en-US" sz="6500" dirty="0"/>
        </a:p>
        <a:p>
          <a:r>
            <a:rPr lang="en-US" sz="2800" dirty="0"/>
            <a:t>Facebook Personal, </a:t>
          </a:r>
          <a:r>
            <a:rPr lang="en-US" sz="2800" dirty="0" err="1"/>
            <a:t>fanpage</a:t>
          </a:r>
          <a:r>
            <a:rPr lang="en-US" sz="2800" dirty="0"/>
            <a:t>, Instagram, </a:t>
          </a:r>
          <a:r>
            <a:rPr lang="en-US" sz="2800" dirty="0" err="1"/>
            <a:t>Youtube</a:t>
          </a:r>
          <a:r>
            <a:rPr lang="en-US" sz="2800" dirty="0"/>
            <a:t>, Blog, Line, Twitter, Google+</a:t>
          </a:r>
          <a:endParaRPr lang="en-ID" sz="2800" dirty="0"/>
        </a:p>
      </dgm:t>
    </dgm:pt>
    <dgm:pt modelId="{42E44644-F7B3-45F3-96D2-D48B43815F01}" type="parTrans" cxnId="{D86A6FE4-0352-4956-B7BA-115553CFA3C4}">
      <dgm:prSet/>
      <dgm:spPr/>
      <dgm:t>
        <a:bodyPr/>
        <a:lstStyle/>
        <a:p>
          <a:endParaRPr lang="en-ID"/>
        </a:p>
      </dgm:t>
    </dgm:pt>
    <dgm:pt modelId="{E5F9CE04-8A5B-47A1-B0D9-76A9E1970493}" type="sibTrans" cxnId="{D86A6FE4-0352-4956-B7BA-115553CFA3C4}">
      <dgm:prSet/>
      <dgm:spPr/>
      <dgm:t>
        <a:bodyPr/>
        <a:lstStyle/>
        <a:p>
          <a:endParaRPr lang="en-ID"/>
        </a:p>
      </dgm:t>
    </dgm:pt>
    <dgm:pt modelId="{5B1DC351-B983-48E4-8474-E6559678C41C}">
      <dgm:prSet phldrT="[Text]" custT="1"/>
      <dgm:spPr/>
      <dgm:t>
        <a:bodyPr/>
        <a:lstStyle/>
        <a:p>
          <a:r>
            <a:rPr lang="en-US" sz="6500" dirty="0" err="1"/>
            <a:t>Berbayar</a:t>
          </a:r>
          <a:endParaRPr lang="en-US" sz="6500" dirty="0"/>
        </a:p>
        <a:p>
          <a:r>
            <a:rPr lang="en-ID" sz="2800" dirty="0"/>
            <a:t>FB Ads, IG Ads, Google Ads, MP Ads, Website, </a:t>
          </a:r>
          <a:r>
            <a:rPr lang="en-ID" sz="2800" dirty="0" err="1"/>
            <a:t>dll</a:t>
          </a:r>
          <a:r>
            <a:rPr lang="en-ID" sz="2800" dirty="0"/>
            <a:t>                     </a:t>
          </a:r>
        </a:p>
        <a:p>
          <a:endParaRPr lang="en-ID" sz="2800" dirty="0"/>
        </a:p>
      </dgm:t>
    </dgm:pt>
    <dgm:pt modelId="{28F34432-0060-45FB-ABCD-493768432955}" type="parTrans" cxnId="{153F13FA-1C2D-4AB0-A71B-F101ED6C08ED}">
      <dgm:prSet/>
      <dgm:spPr/>
      <dgm:t>
        <a:bodyPr/>
        <a:lstStyle/>
        <a:p>
          <a:endParaRPr lang="en-ID"/>
        </a:p>
      </dgm:t>
    </dgm:pt>
    <dgm:pt modelId="{5473D858-CBED-4E9F-BA9E-8F92AD9C7675}" type="sibTrans" cxnId="{153F13FA-1C2D-4AB0-A71B-F101ED6C08ED}">
      <dgm:prSet/>
      <dgm:spPr/>
      <dgm:t>
        <a:bodyPr/>
        <a:lstStyle/>
        <a:p>
          <a:endParaRPr lang="en-ID"/>
        </a:p>
      </dgm:t>
    </dgm:pt>
    <dgm:pt modelId="{9B14957E-830A-46E6-85AB-67D6348F6BA4}" type="pres">
      <dgm:prSet presAssocID="{EA176736-BE25-4ED2-87DD-03BA7D839875}" presName="diagram" presStyleCnt="0">
        <dgm:presLayoutVars>
          <dgm:dir/>
          <dgm:resizeHandles val="exact"/>
        </dgm:presLayoutVars>
      </dgm:prSet>
      <dgm:spPr/>
    </dgm:pt>
    <dgm:pt modelId="{48941030-040C-4533-8A9A-E3D485850A59}" type="pres">
      <dgm:prSet presAssocID="{A6EC7100-6F10-4D01-9F0A-A4794A80C7B3}" presName="node" presStyleLbl="node1" presStyleIdx="0" presStyleCnt="2" custScaleX="73486">
        <dgm:presLayoutVars>
          <dgm:bulletEnabled val="1"/>
        </dgm:presLayoutVars>
      </dgm:prSet>
      <dgm:spPr/>
    </dgm:pt>
    <dgm:pt modelId="{9F5C3890-C5E6-457C-A0E1-55AD4276D161}" type="pres">
      <dgm:prSet presAssocID="{E5F9CE04-8A5B-47A1-B0D9-76A9E1970493}" presName="sibTrans" presStyleCnt="0"/>
      <dgm:spPr/>
    </dgm:pt>
    <dgm:pt modelId="{C4C493B2-993D-4D65-A0CD-2031429C1E8C}" type="pres">
      <dgm:prSet presAssocID="{5B1DC351-B983-48E4-8474-E6559678C41C}" presName="node" presStyleLbl="node1" presStyleIdx="1" presStyleCnt="2" custScaleX="78452">
        <dgm:presLayoutVars>
          <dgm:bulletEnabled val="1"/>
        </dgm:presLayoutVars>
      </dgm:prSet>
      <dgm:spPr/>
    </dgm:pt>
  </dgm:ptLst>
  <dgm:cxnLst>
    <dgm:cxn modelId="{EEAB4C85-6C9E-454E-9B87-81A674F9D312}" type="presOf" srcId="{A6EC7100-6F10-4D01-9F0A-A4794A80C7B3}" destId="{48941030-040C-4533-8A9A-E3D485850A59}" srcOrd="0" destOrd="0" presId="urn:microsoft.com/office/officeart/2005/8/layout/default"/>
    <dgm:cxn modelId="{800844A6-4482-43CC-BF2A-E261B1D8B3B5}" type="presOf" srcId="{EA176736-BE25-4ED2-87DD-03BA7D839875}" destId="{9B14957E-830A-46E6-85AB-67D6348F6BA4}" srcOrd="0" destOrd="0" presId="urn:microsoft.com/office/officeart/2005/8/layout/default"/>
    <dgm:cxn modelId="{D86A6FE4-0352-4956-B7BA-115553CFA3C4}" srcId="{EA176736-BE25-4ED2-87DD-03BA7D839875}" destId="{A6EC7100-6F10-4D01-9F0A-A4794A80C7B3}" srcOrd="0" destOrd="0" parTransId="{42E44644-F7B3-45F3-96D2-D48B43815F01}" sibTransId="{E5F9CE04-8A5B-47A1-B0D9-76A9E1970493}"/>
    <dgm:cxn modelId="{153F13FA-1C2D-4AB0-A71B-F101ED6C08ED}" srcId="{EA176736-BE25-4ED2-87DD-03BA7D839875}" destId="{5B1DC351-B983-48E4-8474-E6559678C41C}" srcOrd="1" destOrd="0" parTransId="{28F34432-0060-45FB-ABCD-493768432955}" sibTransId="{5473D858-CBED-4E9F-BA9E-8F92AD9C7675}"/>
    <dgm:cxn modelId="{2E1527FA-0091-4E22-A4A7-AAE177484CA9}" type="presOf" srcId="{5B1DC351-B983-48E4-8474-E6559678C41C}" destId="{C4C493B2-993D-4D65-A0CD-2031429C1E8C}" srcOrd="0" destOrd="0" presId="urn:microsoft.com/office/officeart/2005/8/layout/default"/>
    <dgm:cxn modelId="{CBE94E08-7AE8-4CE6-97EE-913BE8FD3B45}" type="presParOf" srcId="{9B14957E-830A-46E6-85AB-67D6348F6BA4}" destId="{48941030-040C-4533-8A9A-E3D485850A59}" srcOrd="0" destOrd="0" presId="urn:microsoft.com/office/officeart/2005/8/layout/default"/>
    <dgm:cxn modelId="{6D579FDE-7122-4022-924B-113F5BA4613E}" type="presParOf" srcId="{9B14957E-830A-46E6-85AB-67D6348F6BA4}" destId="{9F5C3890-C5E6-457C-A0E1-55AD4276D161}" srcOrd="1" destOrd="0" presId="urn:microsoft.com/office/officeart/2005/8/layout/default"/>
    <dgm:cxn modelId="{6FCF055A-0276-40BE-B474-2EBC3A38E9D0}" type="presParOf" srcId="{9B14957E-830A-46E6-85AB-67D6348F6BA4}" destId="{C4C493B2-993D-4D65-A0CD-2031429C1E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C8012-CF83-4EA8-8EF8-13629BA8CFC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5EFB31E-7167-488B-AFF4-4C157D505022}">
      <dgm:prSet phldrT="[Text]" custT="1"/>
      <dgm:spPr/>
      <dgm:t>
        <a:bodyPr/>
        <a:lstStyle/>
        <a:p>
          <a:r>
            <a:rPr lang="en-US" sz="3000" b="1" dirty="0"/>
            <a:t>STEP 1</a:t>
          </a:r>
        </a:p>
        <a:p>
          <a:r>
            <a:rPr lang="en-US" sz="2000" dirty="0" err="1"/>
            <a:t>Buat</a:t>
          </a:r>
          <a:r>
            <a:rPr lang="en-US" sz="2000" dirty="0"/>
            <a:t> </a:t>
          </a:r>
          <a:r>
            <a:rPr lang="en-US" sz="2000" dirty="0" err="1"/>
            <a:t>Konten</a:t>
          </a:r>
          <a:r>
            <a:rPr lang="en-US" sz="2000" dirty="0"/>
            <a:t> Lead Magnet: </a:t>
          </a:r>
          <a:r>
            <a:rPr lang="en-US" sz="2000" dirty="0" err="1"/>
            <a:t>Ebook</a:t>
          </a:r>
          <a:r>
            <a:rPr lang="en-US" sz="2000" dirty="0"/>
            <a:t>, Video, Audio, Group </a:t>
          </a:r>
          <a:r>
            <a:rPr lang="en-US" sz="2000" dirty="0" err="1"/>
            <a:t>Bimbingan</a:t>
          </a:r>
          <a:r>
            <a:rPr lang="en-US" sz="2000" dirty="0"/>
            <a:t>, </a:t>
          </a:r>
          <a:r>
            <a:rPr lang="en-US" sz="2000" dirty="0" err="1"/>
            <a:t>Diskon</a:t>
          </a:r>
          <a:r>
            <a:rPr lang="en-US" sz="2000" dirty="0"/>
            <a:t> </a:t>
          </a:r>
          <a:r>
            <a:rPr lang="en-US" sz="2000" dirty="0" err="1"/>
            <a:t>Khusus</a:t>
          </a:r>
          <a:endParaRPr lang="en-ID" sz="2000" dirty="0"/>
        </a:p>
      </dgm:t>
    </dgm:pt>
    <dgm:pt modelId="{0DC77B6C-F9E0-4E0B-B27D-F71D4F1F49EB}" type="parTrans" cxnId="{E7F23329-233D-4B8B-8A58-8596DAB62713}">
      <dgm:prSet/>
      <dgm:spPr/>
      <dgm:t>
        <a:bodyPr/>
        <a:lstStyle/>
        <a:p>
          <a:endParaRPr lang="en-ID"/>
        </a:p>
      </dgm:t>
    </dgm:pt>
    <dgm:pt modelId="{B996A64C-742B-425E-8FE2-9D70135FBF6B}" type="sibTrans" cxnId="{E7F23329-233D-4B8B-8A58-8596DAB62713}">
      <dgm:prSet/>
      <dgm:spPr/>
      <dgm:t>
        <a:bodyPr/>
        <a:lstStyle/>
        <a:p>
          <a:endParaRPr lang="en-ID"/>
        </a:p>
      </dgm:t>
    </dgm:pt>
    <dgm:pt modelId="{9B87E68B-1643-49AE-9F15-C513CD247731}">
      <dgm:prSet phldrT="[Text]" custT="1"/>
      <dgm:spPr/>
      <dgm:t>
        <a:bodyPr/>
        <a:lstStyle/>
        <a:p>
          <a:r>
            <a:rPr lang="en-US" sz="3000" b="1" dirty="0"/>
            <a:t>STEP 2</a:t>
          </a:r>
        </a:p>
        <a:p>
          <a:r>
            <a:rPr lang="en-US" sz="2000" dirty="0" err="1"/>
            <a:t>Gunakan</a:t>
          </a:r>
          <a:r>
            <a:rPr lang="en-US" sz="2000" dirty="0"/>
            <a:t> </a:t>
          </a:r>
          <a:r>
            <a:rPr lang="en-US" sz="2000" dirty="0" err="1"/>
            <a:t>Rumus</a:t>
          </a:r>
          <a:r>
            <a:rPr lang="en-US" sz="2000" dirty="0"/>
            <a:t>, 5, 10, 1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membuat</a:t>
          </a:r>
          <a:r>
            <a:rPr lang="en-US" sz="2000" dirty="0"/>
            <a:t> lead magnet</a:t>
          </a:r>
          <a:endParaRPr lang="en-ID" sz="2000" dirty="0"/>
        </a:p>
      </dgm:t>
    </dgm:pt>
    <dgm:pt modelId="{240ADA48-9C77-44C5-AC9B-D14932527433}" type="parTrans" cxnId="{ECD843A4-2D30-4ECA-9604-8EEA3AB10233}">
      <dgm:prSet/>
      <dgm:spPr/>
      <dgm:t>
        <a:bodyPr/>
        <a:lstStyle/>
        <a:p>
          <a:endParaRPr lang="en-ID"/>
        </a:p>
      </dgm:t>
    </dgm:pt>
    <dgm:pt modelId="{B91D99D5-5175-4345-BAAF-8983FE665508}" type="sibTrans" cxnId="{ECD843A4-2D30-4ECA-9604-8EEA3AB10233}">
      <dgm:prSet/>
      <dgm:spPr/>
      <dgm:t>
        <a:bodyPr/>
        <a:lstStyle/>
        <a:p>
          <a:endParaRPr lang="en-ID"/>
        </a:p>
      </dgm:t>
    </dgm:pt>
    <dgm:pt modelId="{1D562E19-3529-44D7-BBBD-2EF2AEDE0EDF}">
      <dgm:prSet phldrT="[Text]" custT="1"/>
      <dgm:spPr/>
      <dgm:t>
        <a:bodyPr/>
        <a:lstStyle/>
        <a:p>
          <a:r>
            <a:rPr lang="en-US" sz="3000" b="1" dirty="0"/>
            <a:t>STEP 3</a:t>
          </a:r>
        </a:p>
        <a:p>
          <a:r>
            <a:rPr lang="en-US" sz="2000" dirty="0" err="1"/>
            <a:t>Buat</a:t>
          </a:r>
          <a:r>
            <a:rPr lang="en-US" sz="2000" dirty="0"/>
            <a:t> Design Yang </a:t>
          </a:r>
          <a:r>
            <a:rPr lang="en-US" sz="2000" dirty="0" err="1"/>
            <a:t>Atraktif</a:t>
          </a:r>
          <a:endParaRPr lang="en-US" sz="2000" dirty="0"/>
        </a:p>
        <a:p>
          <a:endParaRPr lang="en-US" sz="2000" dirty="0"/>
        </a:p>
        <a:p>
          <a:endParaRPr lang="en-ID" sz="2000" dirty="0"/>
        </a:p>
      </dgm:t>
    </dgm:pt>
    <dgm:pt modelId="{A1733048-80D8-41FB-BA60-34888A7D1E6E}" type="parTrans" cxnId="{C6AB1636-5887-40D7-BF35-C94615596D82}">
      <dgm:prSet/>
      <dgm:spPr/>
      <dgm:t>
        <a:bodyPr/>
        <a:lstStyle/>
        <a:p>
          <a:endParaRPr lang="en-ID"/>
        </a:p>
      </dgm:t>
    </dgm:pt>
    <dgm:pt modelId="{106DFE22-0614-4F21-B187-A0AE33FE2525}" type="sibTrans" cxnId="{C6AB1636-5887-40D7-BF35-C94615596D82}">
      <dgm:prSet/>
      <dgm:spPr/>
      <dgm:t>
        <a:bodyPr/>
        <a:lstStyle/>
        <a:p>
          <a:endParaRPr lang="en-ID"/>
        </a:p>
      </dgm:t>
    </dgm:pt>
    <dgm:pt modelId="{0EF03FF0-0A23-4650-ACD3-120C4456866F}">
      <dgm:prSet phldrT="[Text]" custT="1"/>
      <dgm:spPr/>
      <dgm:t>
        <a:bodyPr/>
        <a:lstStyle/>
        <a:p>
          <a:r>
            <a:rPr lang="en-US" sz="3000" b="1" dirty="0"/>
            <a:t>STEP 4</a:t>
          </a:r>
        </a:p>
        <a:p>
          <a:r>
            <a:rPr lang="en-US" sz="2000" dirty="0" err="1"/>
            <a:t>Sebar</a:t>
          </a:r>
          <a:r>
            <a:rPr lang="en-US" sz="2000" dirty="0"/>
            <a:t> di Media </a:t>
          </a:r>
          <a:r>
            <a:rPr lang="en-US" sz="2000" dirty="0" err="1"/>
            <a:t>Menggunakan</a:t>
          </a:r>
          <a:r>
            <a:rPr lang="en-US" sz="2000" dirty="0"/>
            <a:t> Copy Writing</a:t>
          </a:r>
        </a:p>
        <a:p>
          <a:endParaRPr lang="en-ID" sz="2000" dirty="0"/>
        </a:p>
      </dgm:t>
    </dgm:pt>
    <dgm:pt modelId="{78041C65-C3A3-4A51-B612-CBDDDEC7824F}" type="parTrans" cxnId="{C8BDDC5D-0F75-4A83-9532-D02B38D91EE4}">
      <dgm:prSet/>
      <dgm:spPr/>
      <dgm:t>
        <a:bodyPr/>
        <a:lstStyle/>
        <a:p>
          <a:endParaRPr lang="en-ID"/>
        </a:p>
      </dgm:t>
    </dgm:pt>
    <dgm:pt modelId="{E9A32855-D8C9-4D72-B3B5-407D984902B7}" type="sibTrans" cxnId="{C8BDDC5D-0F75-4A83-9532-D02B38D91EE4}">
      <dgm:prSet/>
      <dgm:spPr/>
      <dgm:t>
        <a:bodyPr/>
        <a:lstStyle/>
        <a:p>
          <a:endParaRPr lang="en-ID"/>
        </a:p>
      </dgm:t>
    </dgm:pt>
    <dgm:pt modelId="{6795F488-F8A3-481E-9AC7-18FC0BA66669}" type="pres">
      <dgm:prSet presAssocID="{BC2C8012-CF83-4EA8-8EF8-13629BA8CFCE}" presName="Name0" presStyleCnt="0">
        <dgm:presLayoutVars>
          <dgm:dir/>
          <dgm:resizeHandles val="exact"/>
        </dgm:presLayoutVars>
      </dgm:prSet>
      <dgm:spPr/>
    </dgm:pt>
    <dgm:pt modelId="{BBCEB87C-CE90-48BA-B72D-1C7DCAA84F64}" type="pres">
      <dgm:prSet presAssocID="{BC2C8012-CF83-4EA8-8EF8-13629BA8CFCE}" presName="arrow" presStyleLbl="bgShp" presStyleIdx="0" presStyleCnt="1"/>
      <dgm:spPr/>
    </dgm:pt>
    <dgm:pt modelId="{EF54C2E0-29BC-4AEE-B89A-F8DD3407A6DA}" type="pres">
      <dgm:prSet presAssocID="{BC2C8012-CF83-4EA8-8EF8-13629BA8CFCE}" presName="points" presStyleCnt="0"/>
      <dgm:spPr/>
    </dgm:pt>
    <dgm:pt modelId="{556C838D-53E1-4D1C-9CA5-DF4E2FAE9501}" type="pres">
      <dgm:prSet presAssocID="{E5EFB31E-7167-488B-AFF4-4C157D505022}" presName="compositeA" presStyleCnt="0"/>
      <dgm:spPr/>
    </dgm:pt>
    <dgm:pt modelId="{7115F120-2C6D-40B0-B8E6-49BCB3D966A0}" type="pres">
      <dgm:prSet presAssocID="{E5EFB31E-7167-488B-AFF4-4C157D505022}" presName="textA" presStyleLbl="revTx" presStyleIdx="0" presStyleCnt="4">
        <dgm:presLayoutVars>
          <dgm:bulletEnabled val="1"/>
        </dgm:presLayoutVars>
      </dgm:prSet>
      <dgm:spPr/>
    </dgm:pt>
    <dgm:pt modelId="{75A19F9C-B8B5-4221-BDEE-7CAD6366BAFC}" type="pres">
      <dgm:prSet presAssocID="{E5EFB31E-7167-488B-AFF4-4C157D505022}" presName="circleA" presStyleLbl="node1" presStyleIdx="0" presStyleCnt="4"/>
      <dgm:spPr/>
    </dgm:pt>
    <dgm:pt modelId="{F1214807-B5A3-4DBE-9390-E12C5F766648}" type="pres">
      <dgm:prSet presAssocID="{E5EFB31E-7167-488B-AFF4-4C157D505022}" presName="spaceA" presStyleCnt="0"/>
      <dgm:spPr/>
    </dgm:pt>
    <dgm:pt modelId="{6BF6712C-4340-422D-B0FF-30306A859B4E}" type="pres">
      <dgm:prSet presAssocID="{B996A64C-742B-425E-8FE2-9D70135FBF6B}" presName="space" presStyleCnt="0"/>
      <dgm:spPr/>
    </dgm:pt>
    <dgm:pt modelId="{36676196-F93E-4609-A088-AA57CB351758}" type="pres">
      <dgm:prSet presAssocID="{9B87E68B-1643-49AE-9F15-C513CD247731}" presName="compositeB" presStyleCnt="0"/>
      <dgm:spPr/>
    </dgm:pt>
    <dgm:pt modelId="{5A7F5FA4-4651-4D9F-BDF6-6BD3FC220DF2}" type="pres">
      <dgm:prSet presAssocID="{9B87E68B-1643-49AE-9F15-C513CD247731}" presName="textB" presStyleLbl="revTx" presStyleIdx="1" presStyleCnt="4">
        <dgm:presLayoutVars>
          <dgm:bulletEnabled val="1"/>
        </dgm:presLayoutVars>
      </dgm:prSet>
      <dgm:spPr/>
    </dgm:pt>
    <dgm:pt modelId="{BCFDEA1C-4052-4ABB-9E46-350DDA3D5967}" type="pres">
      <dgm:prSet presAssocID="{9B87E68B-1643-49AE-9F15-C513CD247731}" presName="circleB" presStyleLbl="node1" presStyleIdx="1" presStyleCnt="4"/>
      <dgm:spPr/>
    </dgm:pt>
    <dgm:pt modelId="{1FB3E16B-E5CC-42CD-A41A-5021A756E7D6}" type="pres">
      <dgm:prSet presAssocID="{9B87E68B-1643-49AE-9F15-C513CD247731}" presName="spaceB" presStyleCnt="0"/>
      <dgm:spPr/>
    </dgm:pt>
    <dgm:pt modelId="{4DF198FE-342F-4420-8507-A2BE49E9F6D7}" type="pres">
      <dgm:prSet presAssocID="{B91D99D5-5175-4345-BAAF-8983FE665508}" presName="space" presStyleCnt="0"/>
      <dgm:spPr/>
    </dgm:pt>
    <dgm:pt modelId="{300D3EBB-19A5-4005-8DAC-1DB1BF5705E3}" type="pres">
      <dgm:prSet presAssocID="{1D562E19-3529-44D7-BBBD-2EF2AEDE0EDF}" presName="compositeA" presStyleCnt="0"/>
      <dgm:spPr/>
    </dgm:pt>
    <dgm:pt modelId="{B5750697-5BD1-4113-94B3-F1AC3FFF6163}" type="pres">
      <dgm:prSet presAssocID="{1D562E19-3529-44D7-BBBD-2EF2AEDE0EDF}" presName="textA" presStyleLbl="revTx" presStyleIdx="2" presStyleCnt="4">
        <dgm:presLayoutVars>
          <dgm:bulletEnabled val="1"/>
        </dgm:presLayoutVars>
      </dgm:prSet>
      <dgm:spPr/>
    </dgm:pt>
    <dgm:pt modelId="{3854DBC8-E8BE-4214-802C-6EBCA72E0E99}" type="pres">
      <dgm:prSet presAssocID="{1D562E19-3529-44D7-BBBD-2EF2AEDE0EDF}" presName="circleA" presStyleLbl="node1" presStyleIdx="2" presStyleCnt="4"/>
      <dgm:spPr/>
    </dgm:pt>
    <dgm:pt modelId="{0395F4A2-FBFB-4052-A7CF-1080CDEDEBD8}" type="pres">
      <dgm:prSet presAssocID="{1D562E19-3529-44D7-BBBD-2EF2AEDE0EDF}" presName="spaceA" presStyleCnt="0"/>
      <dgm:spPr/>
    </dgm:pt>
    <dgm:pt modelId="{DB9CDF23-3B86-47C7-88F2-59A34B8E8B84}" type="pres">
      <dgm:prSet presAssocID="{106DFE22-0614-4F21-B187-A0AE33FE2525}" presName="space" presStyleCnt="0"/>
      <dgm:spPr/>
    </dgm:pt>
    <dgm:pt modelId="{F8401618-D1D0-4A45-8861-B82DA9FFBD93}" type="pres">
      <dgm:prSet presAssocID="{0EF03FF0-0A23-4650-ACD3-120C4456866F}" presName="compositeB" presStyleCnt="0"/>
      <dgm:spPr/>
    </dgm:pt>
    <dgm:pt modelId="{C873D205-A0DF-4619-9887-947AC509275E}" type="pres">
      <dgm:prSet presAssocID="{0EF03FF0-0A23-4650-ACD3-120C4456866F}" presName="textB" presStyleLbl="revTx" presStyleIdx="3" presStyleCnt="4">
        <dgm:presLayoutVars>
          <dgm:bulletEnabled val="1"/>
        </dgm:presLayoutVars>
      </dgm:prSet>
      <dgm:spPr/>
    </dgm:pt>
    <dgm:pt modelId="{5CD482F3-1A63-4966-8C23-15D007562BC1}" type="pres">
      <dgm:prSet presAssocID="{0EF03FF0-0A23-4650-ACD3-120C4456866F}" presName="circleB" presStyleLbl="node1" presStyleIdx="3" presStyleCnt="4"/>
      <dgm:spPr/>
    </dgm:pt>
    <dgm:pt modelId="{E6DC60C8-E04B-4294-883A-7C8A975E404C}" type="pres">
      <dgm:prSet presAssocID="{0EF03FF0-0A23-4650-ACD3-120C4456866F}" presName="spaceB" presStyleCnt="0"/>
      <dgm:spPr/>
    </dgm:pt>
  </dgm:ptLst>
  <dgm:cxnLst>
    <dgm:cxn modelId="{E7F23329-233D-4B8B-8A58-8596DAB62713}" srcId="{BC2C8012-CF83-4EA8-8EF8-13629BA8CFCE}" destId="{E5EFB31E-7167-488B-AFF4-4C157D505022}" srcOrd="0" destOrd="0" parTransId="{0DC77B6C-F9E0-4E0B-B27D-F71D4F1F49EB}" sibTransId="{B996A64C-742B-425E-8FE2-9D70135FBF6B}"/>
    <dgm:cxn modelId="{C6AB1636-5887-40D7-BF35-C94615596D82}" srcId="{BC2C8012-CF83-4EA8-8EF8-13629BA8CFCE}" destId="{1D562E19-3529-44D7-BBBD-2EF2AEDE0EDF}" srcOrd="2" destOrd="0" parTransId="{A1733048-80D8-41FB-BA60-34888A7D1E6E}" sibTransId="{106DFE22-0614-4F21-B187-A0AE33FE2525}"/>
    <dgm:cxn modelId="{BA8E2E5B-E241-469C-8544-92B97BEF16A2}" type="presOf" srcId="{BC2C8012-CF83-4EA8-8EF8-13629BA8CFCE}" destId="{6795F488-F8A3-481E-9AC7-18FC0BA66669}" srcOrd="0" destOrd="0" presId="urn:microsoft.com/office/officeart/2005/8/layout/hProcess11"/>
    <dgm:cxn modelId="{C8BDDC5D-0F75-4A83-9532-D02B38D91EE4}" srcId="{BC2C8012-CF83-4EA8-8EF8-13629BA8CFCE}" destId="{0EF03FF0-0A23-4650-ACD3-120C4456866F}" srcOrd="3" destOrd="0" parTransId="{78041C65-C3A3-4A51-B612-CBDDDEC7824F}" sibTransId="{E9A32855-D8C9-4D72-B3B5-407D984902B7}"/>
    <dgm:cxn modelId="{DA99EA4E-B837-4D27-BE3F-55F098336CF6}" type="presOf" srcId="{E5EFB31E-7167-488B-AFF4-4C157D505022}" destId="{7115F120-2C6D-40B0-B8E6-49BCB3D966A0}" srcOrd="0" destOrd="0" presId="urn:microsoft.com/office/officeart/2005/8/layout/hProcess11"/>
    <dgm:cxn modelId="{68D00798-C88D-465B-9E6E-362A31AB4173}" type="presOf" srcId="{1D562E19-3529-44D7-BBBD-2EF2AEDE0EDF}" destId="{B5750697-5BD1-4113-94B3-F1AC3FFF6163}" srcOrd="0" destOrd="0" presId="urn:microsoft.com/office/officeart/2005/8/layout/hProcess11"/>
    <dgm:cxn modelId="{ECD843A4-2D30-4ECA-9604-8EEA3AB10233}" srcId="{BC2C8012-CF83-4EA8-8EF8-13629BA8CFCE}" destId="{9B87E68B-1643-49AE-9F15-C513CD247731}" srcOrd="1" destOrd="0" parTransId="{240ADA48-9C77-44C5-AC9B-D14932527433}" sibTransId="{B91D99D5-5175-4345-BAAF-8983FE665508}"/>
    <dgm:cxn modelId="{412BF3B2-315E-459D-A0F3-27262F90C10A}" type="presOf" srcId="{9B87E68B-1643-49AE-9F15-C513CD247731}" destId="{5A7F5FA4-4651-4D9F-BDF6-6BD3FC220DF2}" srcOrd="0" destOrd="0" presId="urn:microsoft.com/office/officeart/2005/8/layout/hProcess11"/>
    <dgm:cxn modelId="{F93CDCBE-852D-4915-B312-9367F7BA45A4}" type="presOf" srcId="{0EF03FF0-0A23-4650-ACD3-120C4456866F}" destId="{C873D205-A0DF-4619-9887-947AC509275E}" srcOrd="0" destOrd="0" presId="urn:microsoft.com/office/officeart/2005/8/layout/hProcess11"/>
    <dgm:cxn modelId="{B29C4942-B22C-4E72-BC30-853AE8F9750F}" type="presParOf" srcId="{6795F488-F8A3-481E-9AC7-18FC0BA66669}" destId="{BBCEB87C-CE90-48BA-B72D-1C7DCAA84F64}" srcOrd="0" destOrd="0" presId="urn:microsoft.com/office/officeart/2005/8/layout/hProcess11"/>
    <dgm:cxn modelId="{78ED7626-DA49-4B78-BDF3-C5F931E4D122}" type="presParOf" srcId="{6795F488-F8A3-481E-9AC7-18FC0BA66669}" destId="{EF54C2E0-29BC-4AEE-B89A-F8DD3407A6DA}" srcOrd="1" destOrd="0" presId="urn:microsoft.com/office/officeart/2005/8/layout/hProcess11"/>
    <dgm:cxn modelId="{B8180A3E-C050-4748-94A0-F5FBE41BED2F}" type="presParOf" srcId="{EF54C2E0-29BC-4AEE-B89A-F8DD3407A6DA}" destId="{556C838D-53E1-4D1C-9CA5-DF4E2FAE9501}" srcOrd="0" destOrd="0" presId="urn:microsoft.com/office/officeart/2005/8/layout/hProcess11"/>
    <dgm:cxn modelId="{1CFFAC93-B54D-4C60-9D22-4F099780F436}" type="presParOf" srcId="{556C838D-53E1-4D1C-9CA5-DF4E2FAE9501}" destId="{7115F120-2C6D-40B0-B8E6-49BCB3D966A0}" srcOrd="0" destOrd="0" presId="urn:microsoft.com/office/officeart/2005/8/layout/hProcess11"/>
    <dgm:cxn modelId="{9B4B6411-85D5-4F7C-959B-A4BD89BB7183}" type="presParOf" srcId="{556C838D-53E1-4D1C-9CA5-DF4E2FAE9501}" destId="{75A19F9C-B8B5-4221-BDEE-7CAD6366BAFC}" srcOrd="1" destOrd="0" presId="urn:microsoft.com/office/officeart/2005/8/layout/hProcess11"/>
    <dgm:cxn modelId="{66362BD9-57E9-4E81-B4D9-12DDFC243806}" type="presParOf" srcId="{556C838D-53E1-4D1C-9CA5-DF4E2FAE9501}" destId="{F1214807-B5A3-4DBE-9390-E12C5F766648}" srcOrd="2" destOrd="0" presId="urn:microsoft.com/office/officeart/2005/8/layout/hProcess11"/>
    <dgm:cxn modelId="{18689114-85BD-4CAD-B66E-0B8945188E84}" type="presParOf" srcId="{EF54C2E0-29BC-4AEE-B89A-F8DD3407A6DA}" destId="{6BF6712C-4340-422D-B0FF-30306A859B4E}" srcOrd="1" destOrd="0" presId="urn:microsoft.com/office/officeart/2005/8/layout/hProcess11"/>
    <dgm:cxn modelId="{2C141C16-075B-40ED-882A-3C4CC1713AE6}" type="presParOf" srcId="{EF54C2E0-29BC-4AEE-B89A-F8DD3407A6DA}" destId="{36676196-F93E-4609-A088-AA57CB351758}" srcOrd="2" destOrd="0" presId="urn:microsoft.com/office/officeart/2005/8/layout/hProcess11"/>
    <dgm:cxn modelId="{0C15178C-CFA6-4128-BAA9-05C2445283ED}" type="presParOf" srcId="{36676196-F93E-4609-A088-AA57CB351758}" destId="{5A7F5FA4-4651-4D9F-BDF6-6BD3FC220DF2}" srcOrd="0" destOrd="0" presId="urn:microsoft.com/office/officeart/2005/8/layout/hProcess11"/>
    <dgm:cxn modelId="{06B0CCC0-E2BB-4088-BF6E-050C52857FC4}" type="presParOf" srcId="{36676196-F93E-4609-A088-AA57CB351758}" destId="{BCFDEA1C-4052-4ABB-9E46-350DDA3D5967}" srcOrd="1" destOrd="0" presId="urn:microsoft.com/office/officeart/2005/8/layout/hProcess11"/>
    <dgm:cxn modelId="{13001C4A-3A07-466C-907C-1C43524CCB59}" type="presParOf" srcId="{36676196-F93E-4609-A088-AA57CB351758}" destId="{1FB3E16B-E5CC-42CD-A41A-5021A756E7D6}" srcOrd="2" destOrd="0" presId="urn:microsoft.com/office/officeart/2005/8/layout/hProcess11"/>
    <dgm:cxn modelId="{CB909178-A2F4-4B71-A9C0-04B8FF8FE7CD}" type="presParOf" srcId="{EF54C2E0-29BC-4AEE-B89A-F8DD3407A6DA}" destId="{4DF198FE-342F-4420-8507-A2BE49E9F6D7}" srcOrd="3" destOrd="0" presId="urn:microsoft.com/office/officeart/2005/8/layout/hProcess11"/>
    <dgm:cxn modelId="{13E6DEE4-AE71-43CB-BB74-52E2B33E64FF}" type="presParOf" srcId="{EF54C2E0-29BC-4AEE-B89A-F8DD3407A6DA}" destId="{300D3EBB-19A5-4005-8DAC-1DB1BF5705E3}" srcOrd="4" destOrd="0" presId="urn:microsoft.com/office/officeart/2005/8/layout/hProcess11"/>
    <dgm:cxn modelId="{ADFAEDCE-3B04-4ECB-9030-F88411A43CED}" type="presParOf" srcId="{300D3EBB-19A5-4005-8DAC-1DB1BF5705E3}" destId="{B5750697-5BD1-4113-94B3-F1AC3FFF6163}" srcOrd="0" destOrd="0" presId="urn:microsoft.com/office/officeart/2005/8/layout/hProcess11"/>
    <dgm:cxn modelId="{EF48296F-90A0-4770-A59C-FACC59611A07}" type="presParOf" srcId="{300D3EBB-19A5-4005-8DAC-1DB1BF5705E3}" destId="{3854DBC8-E8BE-4214-802C-6EBCA72E0E99}" srcOrd="1" destOrd="0" presId="urn:microsoft.com/office/officeart/2005/8/layout/hProcess11"/>
    <dgm:cxn modelId="{02624B07-A944-4750-B7A2-CAAB2809E832}" type="presParOf" srcId="{300D3EBB-19A5-4005-8DAC-1DB1BF5705E3}" destId="{0395F4A2-FBFB-4052-A7CF-1080CDEDEBD8}" srcOrd="2" destOrd="0" presId="urn:microsoft.com/office/officeart/2005/8/layout/hProcess11"/>
    <dgm:cxn modelId="{2B7F96A7-2AB0-4B9C-BA16-CB0AA77E3F2E}" type="presParOf" srcId="{EF54C2E0-29BC-4AEE-B89A-F8DD3407A6DA}" destId="{DB9CDF23-3B86-47C7-88F2-59A34B8E8B84}" srcOrd="5" destOrd="0" presId="urn:microsoft.com/office/officeart/2005/8/layout/hProcess11"/>
    <dgm:cxn modelId="{7E74C637-2304-4CA3-9D5E-1D24E363DE8D}" type="presParOf" srcId="{EF54C2E0-29BC-4AEE-B89A-F8DD3407A6DA}" destId="{F8401618-D1D0-4A45-8861-B82DA9FFBD93}" srcOrd="6" destOrd="0" presId="urn:microsoft.com/office/officeart/2005/8/layout/hProcess11"/>
    <dgm:cxn modelId="{3ABD87C6-F79F-447A-8F19-A019BE91F0BD}" type="presParOf" srcId="{F8401618-D1D0-4A45-8861-B82DA9FFBD93}" destId="{C873D205-A0DF-4619-9887-947AC509275E}" srcOrd="0" destOrd="0" presId="urn:microsoft.com/office/officeart/2005/8/layout/hProcess11"/>
    <dgm:cxn modelId="{EA0C03CA-63CF-4BF1-B477-A282C55EF25D}" type="presParOf" srcId="{F8401618-D1D0-4A45-8861-B82DA9FFBD93}" destId="{5CD482F3-1A63-4966-8C23-15D007562BC1}" srcOrd="1" destOrd="0" presId="urn:microsoft.com/office/officeart/2005/8/layout/hProcess11"/>
    <dgm:cxn modelId="{8F9F9B4D-2484-465D-86B3-886E544786DB}" type="presParOf" srcId="{F8401618-D1D0-4A45-8861-B82DA9FFBD93}" destId="{E6DC60C8-E04B-4294-883A-7C8A975E40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8D7D1-9D84-48F5-84C0-39FBEC3A64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FED1943-D5E8-44B5-BA1B-FED3BDD81BD5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Edukasi</a:t>
          </a:r>
          <a:r>
            <a:rPr lang="en-US" dirty="0"/>
            <a:t> </a:t>
          </a:r>
          <a:r>
            <a:rPr lang="en-US" dirty="0" err="1"/>
            <a:t>Terlebih</a:t>
          </a:r>
          <a:r>
            <a:rPr lang="en-US" dirty="0"/>
            <a:t> </a:t>
          </a:r>
          <a:r>
            <a:rPr lang="en-US" dirty="0" err="1"/>
            <a:t>dahulu</a:t>
          </a:r>
          <a:endParaRPr lang="en-ID" dirty="0"/>
        </a:p>
      </dgm:t>
    </dgm:pt>
    <dgm:pt modelId="{67AB9233-0924-4A05-A5C2-8E1872ECAA49}" type="parTrans" cxnId="{0DBFC90F-6E92-443B-AA77-4206C2E5F0A9}">
      <dgm:prSet/>
      <dgm:spPr/>
      <dgm:t>
        <a:bodyPr/>
        <a:lstStyle/>
        <a:p>
          <a:endParaRPr lang="en-ID"/>
        </a:p>
      </dgm:t>
    </dgm:pt>
    <dgm:pt modelId="{F71853C0-F46A-4ABA-8191-F7C8336A31E2}" type="sibTrans" cxnId="{0DBFC90F-6E92-443B-AA77-4206C2E5F0A9}">
      <dgm:prSet/>
      <dgm:spPr/>
      <dgm:t>
        <a:bodyPr/>
        <a:lstStyle/>
        <a:p>
          <a:endParaRPr lang="en-ID"/>
        </a:p>
      </dgm:t>
    </dgm:pt>
    <dgm:pt modelId="{10126CB4-1D81-440F-99BA-FCB724176347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Bangun</a:t>
          </a:r>
          <a:r>
            <a:rPr lang="en-US" dirty="0"/>
            <a:t> </a:t>
          </a:r>
          <a:r>
            <a:rPr lang="en-US" dirty="0" err="1"/>
            <a:t>Kdekatan</a:t>
          </a:r>
          <a:r>
            <a:rPr lang="en-US" dirty="0"/>
            <a:t> (SKSD di </a:t>
          </a:r>
          <a:r>
            <a:rPr lang="en-US" dirty="0" err="1"/>
            <a:t>Medsos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Penting</a:t>
          </a:r>
          <a:r>
            <a:rPr lang="en-US" dirty="0"/>
            <a:t>)</a:t>
          </a:r>
          <a:endParaRPr lang="en-ID" dirty="0"/>
        </a:p>
      </dgm:t>
    </dgm:pt>
    <dgm:pt modelId="{AF2FCFEE-553C-4463-B1A7-5273CAA98B0D}" type="parTrans" cxnId="{1600926D-6DDD-4DDB-BAE2-563CA72E3129}">
      <dgm:prSet/>
      <dgm:spPr/>
      <dgm:t>
        <a:bodyPr/>
        <a:lstStyle/>
        <a:p>
          <a:endParaRPr lang="en-ID"/>
        </a:p>
      </dgm:t>
    </dgm:pt>
    <dgm:pt modelId="{EF3B5E4D-12F7-49E4-B721-1EEA67398DD6}" type="sibTrans" cxnId="{1600926D-6DDD-4DDB-BAE2-563CA72E3129}">
      <dgm:prSet/>
      <dgm:spPr/>
      <dgm:t>
        <a:bodyPr/>
        <a:lstStyle/>
        <a:p>
          <a:endParaRPr lang="en-ID"/>
        </a:p>
      </dgm:t>
    </dgm:pt>
    <dgm:pt modelId="{137D594C-4BFD-4F76-A50C-3C690E0CD05F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Siapkan</a:t>
          </a:r>
          <a:r>
            <a:rPr lang="en-US" dirty="0"/>
            <a:t> Bonus Yang Banyak, Orang </a:t>
          </a:r>
          <a:r>
            <a:rPr lang="en-US" dirty="0" err="1"/>
            <a:t>Cnderung</a:t>
          </a:r>
          <a:r>
            <a:rPr lang="en-US" dirty="0"/>
            <a:t> </a:t>
          </a:r>
          <a:r>
            <a:rPr lang="en-US" dirty="0" err="1"/>
            <a:t>Suka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Bonus</a:t>
          </a:r>
          <a:endParaRPr lang="en-ID" dirty="0"/>
        </a:p>
      </dgm:t>
    </dgm:pt>
    <dgm:pt modelId="{BE3EA0CC-DAEE-48B2-BAC0-3398A756580F}" type="parTrans" cxnId="{2C11C1EC-B80E-49D5-8446-0FA7DED7A4CE}">
      <dgm:prSet/>
      <dgm:spPr/>
      <dgm:t>
        <a:bodyPr/>
        <a:lstStyle/>
        <a:p>
          <a:endParaRPr lang="en-ID"/>
        </a:p>
      </dgm:t>
    </dgm:pt>
    <dgm:pt modelId="{1989AED2-DF74-4099-9AA9-D4F8E776079A}" type="sibTrans" cxnId="{2C11C1EC-B80E-49D5-8446-0FA7DED7A4CE}">
      <dgm:prSet/>
      <dgm:spPr/>
      <dgm:t>
        <a:bodyPr/>
        <a:lstStyle/>
        <a:p>
          <a:endParaRPr lang="en-ID"/>
        </a:p>
      </dgm:t>
    </dgm:pt>
    <dgm:pt modelId="{E640E5EF-EE66-435A-A5EA-2FC1A3E62EA4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Limitasi</a:t>
          </a:r>
          <a:endParaRPr lang="en-ID" dirty="0"/>
        </a:p>
      </dgm:t>
    </dgm:pt>
    <dgm:pt modelId="{A64C4DA9-AF4B-4E4F-8C39-8A1DF7860605}" type="parTrans" cxnId="{96FCFDD6-1EC2-4A66-95BB-4867221BC6BB}">
      <dgm:prSet/>
      <dgm:spPr/>
      <dgm:t>
        <a:bodyPr/>
        <a:lstStyle/>
        <a:p>
          <a:endParaRPr lang="en-ID"/>
        </a:p>
      </dgm:t>
    </dgm:pt>
    <dgm:pt modelId="{E7F98612-4BD4-46C8-B083-A227E77459FB}" type="sibTrans" cxnId="{96FCFDD6-1EC2-4A66-95BB-4867221BC6BB}">
      <dgm:prSet/>
      <dgm:spPr/>
      <dgm:t>
        <a:bodyPr/>
        <a:lstStyle/>
        <a:p>
          <a:endParaRPr lang="en-ID"/>
        </a:p>
      </dgm:t>
    </dgm:pt>
    <dgm:pt modelId="{F13F7F22-3B6E-4FC4-9EB1-2102A9E5757F}">
      <dgm:prSet phldrT="[Text]"/>
      <dgm:spPr/>
      <dgm:t>
        <a:bodyPr/>
        <a:lstStyle/>
        <a:p>
          <a:r>
            <a:rPr lang="en-US" dirty="0"/>
            <a:t>5. More Giving More Closing, sharing di </a:t>
          </a:r>
          <a:r>
            <a:rPr lang="en-US" dirty="0" err="1"/>
            <a:t>medsos</a:t>
          </a:r>
          <a:r>
            <a:rPr lang="en-US" dirty="0"/>
            <a:t> di WA (Reciprocity) =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timbal</a:t>
          </a:r>
          <a:r>
            <a:rPr lang="en-US" dirty="0"/>
            <a:t> </a:t>
          </a:r>
          <a:r>
            <a:rPr lang="en-US" dirty="0" err="1"/>
            <a:t>balik</a:t>
          </a:r>
          <a:r>
            <a:rPr lang="en-US" dirty="0"/>
            <a:t>)</a:t>
          </a:r>
          <a:endParaRPr lang="en-ID" dirty="0"/>
        </a:p>
      </dgm:t>
    </dgm:pt>
    <dgm:pt modelId="{95CEBFEF-047A-45F3-8355-281ADE3D50C4}" type="parTrans" cxnId="{97FF9248-C616-464A-8993-8A222D14AF1C}">
      <dgm:prSet/>
      <dgm:spPr/>
      <dgm:t>
        <a:bodyPr/>
        <a:lstStyle/>
        <a:p>
          <a:endParaRPr lang="en-ID"/>
        </a:p>
      </dgm:t>
    </dgm:pt>
    <dgm:pt modelId="{46DF4EF6-D6D6-40B2-A946-4C8CAB76D897}" type="sibTrans" cxnId="{97FF9248-C616-464A-8993-8A222D14AF1C}">
      <dgm:prSet/>
      <dgm:spPr/>
      <dgm:t>
        <a:bodyPr/>
        <a:lstStyle/>
        <a:p>
          <a:endParaRPr lang="en-ID"/>
        </a:p>
      </dgm:t>
    </dgm:pt>
    <dgm:pt modelId="{AEF6520C-7ABE-42DE-A487-03D39A001E94}">
      <dgm:prSet phldrT="[Text]"/>
      <dgm:spPr/>
      <dgm:t>
        <a:bodyPr/>
        <a:lstStyle/>
        <a:p>
          <a:r>
            <a:rPr lang="en-US" dirty="0"/>
            <a:t>6. List </a:t>
          </a:r>
          <a:r>
            <a:rPr lang="en-US" dirty="0" err="1"/>
            <a:t>Kontak</a:t>
          </a:r>
          <a:r>
            <a:rPr lang="en-US" dirty="0"/>
            <a:t> Harus Banyak</a:t>
          </a:r>
          <a:endParaRPr lang="en-ID" dirty="0"/>
        </a:p>
      </dgm:t>
    </dgm:pt>
    <dgm:pt modelId="{7E7D2B0A-F523-469C-B9F8-9AA5E724BE85}" type="parTrans" cxnId="{C21C94CD-BAF6-43E8-8E16-5C3F02891DE3}">
      <dgm:prSet/>
      <dgm:spPr/>
      <dgm:t>
        <a:bodyPr/>
        <a:lstStyle/>
        <a:p>
          <a:endParaRPr lang="en-ID"/>
        </a:p>
      </dgm:t>
    </dgm:pt>
    <dgm:pt modelId="{BDB80BA1-7650-450A-8800-EEFEF31C0E29}" type="sibTrans" cxnId="{C21C94CD-BAF6-43E8-8E16-5C3F02891DE3}">
      <dgm:prSet/>
      <dgm:spPr/>
      <dgm:t>
        <a:bodyPr/>
        <a:lstStyle/>
        <a:p>
          <a:endParaRPr lang="en-ID"/>
        </a:p>
      </dgm:t>
    </dgm:pt>
    <dgm:pt modelId="{AD730D19-2691-4D1A-B8A6-AF74EDD3B1BE}" type="pres">
      <dgm:prSet presAssocID="{9CA8D7D1-9D84-48F5-84C0-39FBEC3A6499}" presName="diagram" presStyleCnt="0">
        <dgm:presLayoutVars>
          <dgm:dir/>
          <dgm:resizeHandles val="exact"/>
        </dgm:presLayoutVars>
      </dgm:prSet>
      <dgm:spPr/>
    </dgm:pt>
    <dgm:pt modelId="{57C1D726-1686-467D-BE49-2A47707F456B}" type="pres">
      <dgm:prSet presAssocID="{DFED1943-D5E8-44B5-BA1B-FED3BDD81BD5}" presName="node" presStyleLbl="node1" presStyleIdx="0" presStyleCnt="6">
        <dgm:presLayoutVars>
          <dgm:bulletEnabled val="1"/>
        </dgm:presLayoutVars>
      </dgm:prSet>
      <dgm:spPr/>
    </dgm:pt>
    <dgm:pt modelId="{D0E9577B-99DF-479E-B7D3-C72CD5AFEB03}" type="pres">
      <dgm:prSet presAssocID="{F71853C0-F46A-4ABA-8191-F7C8336A31E2}" presName="sibTrans" presStyleCnt="0"/>
      <dgm:spPr/>
    </dgm:pt>
    <dgm:pt modelId="{B1D3CBE1-6223-4F6C-9940-99D932F29B8E}" type="pres">
      <dgm:prSet presAssocID="{10126CB4-1D81-440F-99BA-FCB724176347}" presName="node" presStyleLbl="node1" presStyleIdx="1" presStyleCnt="6">
        <dgm:presLayoutVars>
          <dgm:bulletEnabled val="1"/>
        </dgm:presLayoutVars>
      </dgm:prSet>
      <dgm:spPr/>
    </dgm:pt>
    <dgm:pt modelId="{FD619A1F-0623-4F6A-9C5C-EDF4ED69B7D3}" type="pres">
      <dgm:prSet presAssocID="{EF3B5E4D-12F7-49E4-B721-1EEA67398DD6}" presName="sibTrans" presStyleCnt="0"/>
      <dgm:spPr/>
    </dgm:pt>
    <dgm:pt modelId="{C0CF5D6D-834D-4B6A-AE56-BEB359744D9C}" type="pres">
      <dgm:prSet presAssocID="{137D594C-4BFD-4F76-A50C-3C690E0CD05F}" presName="node" presStyleLbl="node1" presStyleIdx="2" presStyleCnt="6">
        <dgm:presLayoutVars>
          <dgm:bulletEnabled val="1"/>
        </dgm:presLayoutVars>
      </dgm:prSet>
      <dgm:spPr/>
    </dgm:pt>
    <dgm:pt modelId="{E9A8688D-34A3-4FE0-9643-C52797960331}" type="pres">
      <dgm:prSet presAssocID="{1989AED2-DF74-4099-9AA9-D4F8E776079A}" presName="sibTrans" presStyleCnt="0"/>
      <dgm:spPr/>
    </dgm:pt>
    <dgm:pt modelId="{180922E3-7304-4459-8922-F707564942A4}" type="pres">
      <dgm:prSet presAssocID="{E640E5EF-EE66-435A-A5EA-2FC1A3E62EA4}" presName="node" presStyleLbl="node1" presStyleIdx="3" presStyleCnt="6">
        <dgm:presLayoutVars>
          <dgm:bulletEnabled val="1"/>
        </dgm:presLayoutVars>
      </dgm:prSet>
      <dgm:spPr/>
    </dgm:pt>
    <dgm:pt modelId="{4D410DF8-DE39-457D-85C0-B7DF6548DE74}" type="pres">
      <dgm:prSet presAssocID="{E7F98612-4BD4-46C8-B083-A227E77459FB}" presName="sibTrans" presStyleCnt="0"/>
      <dgm:spPr/>
    </dgm:pt>
    <dgm:pt modelId="{2D39C76D-60C0-4AFC-855A-DA36799426FB}" type="pres">
      <dgm:prSet presAssocID="{F13F7F22-3B6E-4FC4-9EB1-2102A9E5757F}" presName="node" presStyleLbl="node1" presStyleIdx="4" presStyleCnt="6">
        <dgm:presLayoutVars>
          <dgm:bulletEnabled val="1"/>
        </dgm:presLayoutVars>
      </dgm:prSet>
      <dgm:spPr/>
    </dgm:pt>
    <dgm:pt modelId="{7AB370F6-2F9D-4A3F-9582-E15AFBC7CFEE}" type="pres">
      <dgm:prSet presAssocID="{46DF4EF6-D6D6-40B2-A946-4C8CAB76D897}" presName="sibTrans" presStyleCnt="0"/>
      <dgm:spPr/>
    </dgm:pt>
    <dgm:pt modelId="{B50ACA72-F807-45BF-A631-131D9DAA6B9A}" type="pres">
      <dgm:prSet presAssocID="{AEF6520C-7ABE-42DE-A487-03D39A001E94}" presName="node" presStyleLbl="node1" presStyleIdx="5" presStyleCnt="6">
        <dgm:presLayoutVars>
          <dgm:bulletEnabled val="1"/>
        </dgm:presLayoutVars>
      </dgm:prSet>
      <dgm:spPr/>
    </dgm:pt>
  </dgm:ptLst>
  <dgm:cxnLst>
    <dgm:cxn modelId="{0DBFC90F-6E92-443B-AA77-4206C2E5F0A9}" srcId="{9CA8D7D1-9D84-48F5-84C0-39FBEC3A6499}" destId="{DFED1943-D5E8-44B5-BA1B-FED3BDD81BD5}" srcOrd="0" destOrd="0" parTransId="{67AB9233-0924-4A05-A5C2-8E1872ECAA49}" sibTransId="{F71853C0-F46A-4ABA-8191-F7C8336A31E2}"/>
    <dgm:cxn modelId="{EF67082A-0524-4DCE-8085-10BFE14045EF}" type="presOf" srcId="{9CA8D7D1-9D84-48F5-84C0-39FBEC3A6499}" destId="{AD730D19-2691-4D1A-B8A6-AF74EDD3B1BE}" srcOrd="0" destOrd="0" presId="urn:microsoft.com/office/officeart/2005/8/layout/default"/>
    <dgm:cxn modelId="{C6579435-34F8-4A9D-BCB2-8CBAB23BE696}" type="presOf" srcId="{E640E5EF-EE66-435A-A5EA-2FC1A3E62EA4}" destId="{180922E3-7304-4459-8922-F707564942A4}" srcOrd="0" destOrd="0" presId="urn:microsoft.com/office/officeart/2005/8/layout/default"/>
    <dgm:cxn modelId="{97FF9248-C616-464A-8993-8A222D14AF1C}" srcId="{9CA8D7D1-9D84-48F5-84C0-39FBEC3A6499}" destId="{F13F7F22-3B6E-4FC4-9EB1-2102A9E5757F}" srcOrd="4" destOrd="0" parTransId="{95CEBFEF-047A-45F3-8355-281ADE3D50C4}" sibTransId="{46DF4EF6-D6D6-40B2-A946-4C8CAB76D897}"/>
    <dgm:cxn modelId="{1600926D-6DDD-4DDB-BAE2-563CA72E3129}" srcId="{9CA8D7D1-9D84-48F5-84C0-39FBEC3A6499}" destId="{10126CB4-1D81-440F-99BA-FCB724176347}" srcOrd="1" destOrd="0" parTransId="{AF2FCFEE-553C-4463-B1A7-5273CAA98B0D}" sibTransId="{EF3B5E4D-12F7-49E4-B721-1EEA67398DD6}"/>
    <dgm:cxn modelId="{7141EE55-93D5-4354-AC4A-5B7D9647EF76}" type="presOf" srcId="{10126CB4-1D81-440F-99BA-FCB724176347}" destId="{B1D3CBE1-6223-4F6C-9940-99D932F29B8E}" srcOrd="0" destOrd="0" presId="urn:microsoft.com/office/officeart/2005/8/layout/default"/>
    <dgm:cxn modelId="{24287158-0B23-4BF4-A2BD-F227D9F52D27}" type="presOf" srcId="{F13F7F22-3B6E-4FC4-9EB1-2102A9E5757F}" destId="{2D39C76D-60C0-4AFC-855A-DA36799426FB}" srcOrd="0" destOrd="0" presId="urn:microsoft.com/office/officeart/2005/8/layout/default"/>
    <dgm:cxn modelId="{C21C94CD-BAF6-43E8-8E16-5C3F02891DE3}" srcId="{9CA8D7D1-9D84-48F5-84C0-39FBEC3A6499}" destId="{AEF6520C-7ABE-42DE-A487-03D39A001E94}" srcOrd="5" destOrd="0" parTransId="{7E7D2B0A-F523-469C-B9F8-9AA5E724BE85}" sibTransId="{BDB80BA1-7650-450A-8800-EEFEF31C0E29}"/>
    <dgm:cxn modelId="{F1446AD4-E7F2-47E1-97FA-D379BEF641C5}" type="presOf" srcId="{137D594C-4BFD-4F76-A50C-3C690E0CD05F}" destId="{C0CF5D6D-834D-4B6A-AE56-BEB359744D9C}" srcOrd="0" destOrd="0" presId="urn:microsoft.com/office/officeart/2005/8/layout/default"/>
    <dgm:cxn modelId="{96FCFDD6-1EC2-4A66-95BB-4867221BC6BB}" srcId="{9CA8D7D1-9D84-48F5-84C0-39FBEC3A6499}" destId="{E640E5EF-EE66-435A-A5EA-2FC1A3E62EA4}" srcOrd="3" destOrd="0" parTransId="{A64C4DA9-AF4B-4E4F-8C39-8A1DF7860605}" sibTransId="{E7F98612-4BD4-46C8-B083-A227E77459FB}"/>
    <dgm:cxn modelId="{E4A985E8-DBD1-4B56-B58C-32ACEA55E05C}" type="presOf" srcId="{AEF6520C-7ABE-42DE-A487-03D39A001E94}" destId="{B50ACA72-F807-45BF-A631-131D9DAA6B9A}" srcOrd="0" destOrd="0" presId="urn:microsoft.com/office/officeart/2005/8/layout/default"/>
    <dgm:cxn modelId="{2C11C1EC-B80E-49D5-8446-0FA7DED7A4CE}" srcId="{9CA8D7D1-9D84-48F5-84C0-39FBEC3A6499}" destId="{137D594C-4BFD-4F76-A50C-3C690E0CD05F}" srcOrd="2" destOrd="0" parTransId="{BE3EA0CC-DAEE-48B2-BAC0-3398A756580F}" sibTransId="{1989AED2-DF74-4099-9AA9-D4F8E776079A}"/>
    <dgm:cxn modelId="{6C0BA6F1-C365-4F07-A78F-F8DB9A0981BE}" type="presOf" srcId="{DFED1943-D5E8-44B5-BA1B-FED3BDD81BD5}" destId="{57C1D726-1686-467D-BE49-2A47707F456B}" srcOrd="0" destOrd="0" presId="urn:microsoft.com/office/officeart/2005/8/layout/default"/>
    <dgm:cxn modelId="{234220F3-3FF4-41E1-BE75-8211899BF69D}" type="presParOf" srcId="{AD730D19-2691-4D1A-B8A6-AF74EDD3B1BE}" destId="{57C1D726-1686-467D-BE49-2A47707F456B}" srcOrd="0" destOrd="0" presId="urn:microsoft.com/office/officeart/2005/8/layout/default"/>
    <dgm:cxn modelId="{26474D5C-C61A-4D0C-8E54-C92950F4BE38}" type="presParOf" srcId="{AD730D19-2691-4D1A-B8A6-AF74EDD3B1BE}" destId="{D0E9577B-99DF-479E-B7D3-C72CD5AFEB03}" srcOrd="1" destOrd="0" presId="urn:microsoft.com/office/officeart/2005/8/layout/default"/>
    <dgm:cxn modelId="{716BA6CE-C66A-458B-9895-E529DC06FF39}" type="presParOf" srcId="{AD730D19-2691-4D1A-B8A6-AF74EDD3B1BE}" destId="{B1D3CBE1-6223-4F6C-9940-99D932F29B8E}" srcOrd="2" destOrd="0" presId="urn:microsoft.com/office/officeart/2005/8/layout/default"/>
    <dgm:cxn modelId="{43E3C5DF-B6D6-4416-BDCB-098799B217E4}" type="presParOf" srcId="{AD730D19-2691-4D1A-B8A6-AF74EDD3B1BE}" destId="{FD619A1F-0623-4F6A-9C5C-EDF4ED69B7D3}" srcOrd="3" destOrd="0" presId="urn:microsoft.com/office/officeart/2005/8/layout/default"/>
    <dgm:cxn modelId="{B3046022-F232-4CC1-A2A9-0BA785AA61B3}" type="presParOf" srcId="{AD730D19-2691-4D1A-B8A6-AF74EDD3B1BE}" destId="{C0CF5D6D-834D-4B6A-AE56-BEB359744D9C}" srcOrd="4" destOrd="0" presId="urn:microsoft.com/office/officeart/2005/8/layout/default"/>
    <dgm:cxn modelId="{F516A7A6-2EAE-4B9F-A157-5E11A4F2EAFA}" type="presParOf" srcId="{AD730D19-2691-4D1A-B8A6-AF74EDD3B1BE}" destId="{E9A8688D-34A3-4FE0-9643-C52797960331}" srcOrd="5" destOrd="0" presId="urn:microsoft.com/office/officeart/2005/8/layout/default"/>
    <dgm:cxn modelId="{0C9DC06C-954D-4219-B5DC-E03767DBCD89}" type="presParOf" srcId="{AD730D19-2691-4D1A-B8A6-AF74EDD3B1BE}" destId="{180922E3-7304-4459-8922-F707564942A4}" srcOrd="6" destOrd="0" presId="urn:microsoft.com/office/officeart/2005/8/layout/default"/>
    <dgm:cxn modelId="{B08AB16D-786E-4C9F-BE4E-D59FB3544BC2}" type="presParOf" srcId="{AD730D19-2691-4D1A-B8A6-AF74EDD3B1BE}" destId="{4D410DF8-DE39-457D-85C0-B7DF6548DE74}" srcOrd="7" destOrd="0" presId="urn:microsoft.com/office/officeart/2005/8/layout/default"/>
    <dgm:cxn modelId="{1563E5BD-0891-444F-A476-2A6B224E0A1A}" type="presParOf" srcId="{AD730D19-2691-4D1A-B8A6-AF74EDD3B1BE}" destId="{2D39C76D-60C0-4AFC-855A-DA36799426FB}" srcOrd="8" destOrd="0" presId="urn:microsoft.com/office/officeart/2005/8/layout/default"/>
    <dgm:cxn modelId="{38822703-5758-4AC1-AE85-D3CA53CB54E8}" type="presParOf" srcId="{AD730D19-2691-4D1A-B8A6-AF74EDD3B1BE}" destId="{7AB370F6-2F9D-4A3F-9582-E15AFBC7CFEE}" srcOrd="9" destOrd="0" presId="urn:microsoft.com/office/officeart/2005/8/layout/default"/>
    <dgm:cxn modelId="{57DCF358-D51F-45C6-B269-C9F1970C2A2B}" type="presParOf" srcId="{AD730D19-2691-4D1A-B8A6-AF74EDD3B1BE}" destId="{B50ACA72-F807-45BF-A631-131D9DAA6B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41030-040C-4533-8A9A-E3D485850A59}">
      <dsp:nvSpPr>
        <dsp:cNvPr id="0" name=""/>
        <dsp:cNvSpPr/>
      </dsp:nvSpPr>
      <dsp:spPr>
        <a:xfrm>
          <a:off x="2421" y="1045296"/>
          <a:ext cx="4076114" cy="3328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Gratisan</a:t>
          </a:r>
          <a:endParaRPr lang="en-US" sz="6500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Facebook Personal, </a:t>
          </a:r>
          <a:r>
            <a:rPr lang="en-US" sz="2800" kern="1200" dirty="0" err="1"/>
            <a:t>fanpage</a:t>
          </a:r>
          <a:r>
            <a:rPr lang="en-US" sz="2800" kern="1200" dirty="0"/>
            <a:t>, Instagram, </a:t>
          </a:r>
          <a:r>
            <a:rPr lang="en-US" sz="2800" kern="1200" dirty="0" err="1"/>
            <a:t>Youtube</a:t>
          </a:r>
          <a:r>
            <a:rPr lang="en-US" sz="2800" kern="1200" dirty="0"/>
            <a:t>, Blog, Line, Twitter, Google+</a:t>
          </a:r>
          <a:endParaRPr lang="en-ID" sz="2800" kern="1200" dirty="0"/>
        </a:p>
      </dsp:txBody>
      <dsp:txXfrm>
        <a:off x="2421" y="1045296"/>
        <a:ext cx="4076114" cy="3328073"/>
      </dsp:txXfrm>
    </dsp:sp>
    <dsp:sp modelId="{C4C493B2-993D-4D65-A0CD-2031429C1E8C}">
      <dsp:nvSpPr>
        <dsp:cNvPr id="0" name=""/>
        <dsp:cNvSpPr/>
      </dsp:nvSpPr>
      <dsp:spPr>
        <a:xfrm>
          <a:off x="4633214" y="1045296"/>
          <a:ext cx="4351567" cy="3328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Berbayar</a:t>
          </a:r>
          <a:endParaRPr lang="en-US" sz="6500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/>
            <a:t>FB Ads, IG Ads, Google Ads, MP Ads, Website, </a:t>
          </a:r>
          <a:r>
            <a:rPr lang="en-ID" sz="2800" kern="1200" dirty="0" err="1"/>
            <a:t>dll</a:t>
          </a:r>
          <a:r>
            <a:rPr lang="en-ID" sz="2800" kern="1200" dirty="0"/>
            <a:t>                     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 dirty="0"/>
        </a:p>
      </dsp:txBody>
      <dsp:txXfrm>
        <a:off x="4633214" y="1045296"/>
        <a:ext cx="4351567" cy="3328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B87C-CE90-48BA-B72D-1C7DCAA84F64}">
      <dsp:nvSpPr>
        <dsp:cNvPr id="0" name=""/>
        <dsp:cNvSpPr/>
      </dsp:nvSpPr>
      <dsp:spPr>
        <a:xfrm>
          <a:off x="0" y="1625600"/>
          <a:ext cx="11650638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5F120-2C6D-40B0-B8E6-49BCB3D966A0}">
      <dsp:nvSpPr>
        <dsp:cNvPr id="0" name=""/>
        <dsp:cNvSpPr/>
      </dsp:nvSpPr>
      <dsp:spPr>
        <a:xfrm>
          <a:off x="5247" y="0"/>
          <a:ext cx="252411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1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Buat</a:t>
          </a:r>
          <a:r>
            <a:rPr lang="en-US" sz="2000" kern="1200" dirty="0"/>
            <a:t> </a:t>
          </a:r>
          <a:r>
            <a:rPr lang="en-US" sz="2000" kern="1200" dirty="0" err="1"/>
            <a:t>Konten</a:t>
          </a:r>
          <a:r>
            <a:rPr lang="en-US" sz="2000" kern="1200" dirty="0"/>
            <a:t> Lead Magnet: </a:t>
          </a:r>
          <a:r>
            <a:rPr lang="en-US" sz="2000" kern="1200" dirty="0" err="1"/>
            <a:t>Ebook</a:t>
          </a:r>
          <a:r>
            <a:rPr lang="en-US" sz="2000" kern="1200" dirty="0"/>
            <a:t>, Video, Audio, Group </a:t>
          </a:r>
          <a:r>
            <a:rPr lang="en-US" sz="2000" kern="1200" dirty="0" err="1"/>
            <a:t>Bimbingan</a:t>
          </a:r>
          <a:r>
            <a:rPr lang="en-US" sz="2000" kern="1200" dirty="0"/>
            <a:t>, </a:t>
          </a:r>
          <a:r>
            <a:rPr lang="en-US" sz="2000" kern="1200" dirty="0" err="1"/>
            <a:t>Diskon</a:t>
          </a:r>
          <a:r>
            <a:rPr lang="en-US" sz="2000" kern="1200" dirty="0"/>
            <a:t> </a:t>
          </a:r>
          <a:r>
            <a:rPr lang="en-US" sz="2000" kern="1200" dirty="0" err="1"/>
            <a:t>Khusus</a:t>
          </a:r>
          <a:endParaRPr lang="en-ID" sz="2000" kern="1200" dirty="0"/>
        </a:p>
      </dsp:txBody>
      <dsp:txXfrm>
        <a:off x="5247" y="0"/>
        <a:ext cx="2524115" cy="2167466"/>
      </dsp:txXfrm>
    </dsp:sp>
    <dsp:sp modelId="{75A19F9C-B8B5-4221-BDEE-7CAD6366BAFC}">
      <dsp:nvSpPr>
        <dsp:cNvPr id="0" name=""/>
        <dsp:cNvSpPr/>
      </dsp:nvSpPr>
      <dsp:spPr>
        <a:xfrm>
          <a:off x="99637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F5FA4-4651-4D9F-BDF6-6BD3FC220DF2}">
      <dsp:nvSpPr>
        <dsp:cNvPr id="0" name=""/>
        <dsp:cNvSpPr/>
      </dsp:nvSpPr>
      <dsp:spPr>
        <a:xfrm>
          <a:off x="2655568" y="3251200"/>
          <a:ext cx="252411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2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Gunakan</a:t>
          </a:r>
          <a:r>
            <a:rPr lang="en-US" sz="2000" kern="1200" dirty="0"/>
            <a:t> </a:t>
          </a:r>
          <a:r>
            <a:rPr lang="en-US" sz="2000" kern="1200" dirty="0" err="1"/>
            <a:t>Rumus</a:t>
          </a:r>
          <a:r>
            <a:rPr lang="en-US" sz="2000" kern="1200" dirty="0"/>
            <a:t>, 5, 10, 1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membuat</a:t>
          </a:r>
          <a:r>
            <a:rPr lang="en-US" sz="2000" kern="1200" dirty="0"/>
            <a:t> lead magnet</a:t>
          </a:r>
          <a:endParaRPr lang="en-ID" sz="2000" kern="1200" dirty="0"/>
        </a:p>
      </dsp:txBody>
      <dsp:txXfrm>
        <a:off x="2655568" y="3251200"/>
        <a:ext cx="2524115" cy="2167466"/>
      </dsp:txXfrm>
    </dsp:sp>
    <dsp:sp modelId="{BCFDEA1C-4052-4ABB-9E46-350DDA3D5967}">
      <dsp:nvSpPr>
        <dsp:cNvPr id="0" name=""/>
        <dsp:cNvSpPr/>
      </dsp:nvSpPr>
      <dsp:spPr>
        <a:xfrm>
          <a:off x="3646693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50697-5BD1-4113-94B3-F1AC3FFF6163}">
      <dsp:nvSpPr>
        <dsp:cNvPr id="0" name=""/>
        <dsp:cNvSpPr/>
      </dsp:nvSpPr>
      <dsp:spPr>
        <a:xfrm>
          <a:off x="5305889" y="0"/>
          <a:ext cx="252411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3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Buat</a:t>
          </a:r>
          <a:r>
            <a:rPr lang="en-US" sz="2000" kern="1200" dirty="0"/>
            <a:t> Design Yang </a:t>
          </a:r>
          <a:r>
            <a:rPr lang="en-US" sz="2000" kern="1200" dirty="0" err="1"/>
            <a:t>Atraktif</a:t>
          </a:r>
          <a:endParaRPr lang="en-US" sz="2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 dirty="0"/>
        </a:p>
      </dsp:txBody>
      <dsp:txXfrm>
        <a:off x="5305889" y="0"/>
        <a:ext cx="2524115" cy="2167466"/>
      </dsp:txXfrm>
    </dsp:sp>
    <dsp:sp modelId="{3854DBC8-E8BE-4214-802C-6EBCA72E0E99}">
      <dsp:nvSpPr>
        <dsp:cNvPr id="0" name=""/>
        <dsp:cNvSpPr/>
      </dsp:nvSpPr>
      <dsp:spPr>
        <a:xfrm>
          <a:off x="6297014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3D205-A0DF-4619-9887-947AC509275E}">
      <dsp:nvSpPr>
        <dsp:cNvPr id="0" name=""/>
        <dsp:cNvSpPr/>
      </dsp:nvSpPr>
      <dsp:spPr>
        <a:xfrm>
          <a:off x="7956211" y="3251200"/>
          <a:ext cx="252411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4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Sebar</a:t>
          </a:r>
          <a:r>
            <a:rPr lang="en-US" sz="2000" kern="1200" dirty="0"/>
            <a:t> di Media </a:t>
          </a:r>
          <a:r>
            <a:rPr lang="en-US" sz="2000" kern="1200" dirty="0" err="1"/>
            <a:t>Menggunakan</a:t>
          </a:r>
          <a:r>
            <a:rPr lang="en-US" sz="2000" kern="1200" dirty="0"/>
            <a:t> Copy Writing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 dirty="0"/>
        </a:p>
      </dsp:txBody>
      <dsp:txXfrm>
        <a:off x="7956211" y="3251200"/>
        <a:ext cx="2524115" cy="2167466"/>
      </dsp:txXfrm>
    </dsp:sp>
    <dsp:sp modelId="{5CD482F3-1A63-4966-8C23-15D007562BC1}">
      <dsp:nvSpPr>
        <dsp:cNvPr id="0" name=""/>
        <dsp:cNvSpPr/>
      </dsp:nvSpPr>
      <dsp:spPr>
        <a:xfrm>
          <a:off x="89473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D726-1686-467D-BE49-2A47707F456B}">
      <dsp:nvSpPr>
        <dsp:cNvPr id="0" name=""/>
        <dsp:cNvSpPr/>
      </dsp:nvSpPr>
      <dsp:spPr>
        <a:xfrm>
          <a:off x="0" y="511439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</a:t>
          </a:r>
          <a:r>
            <a:rPr lang="en-US" sz="2600" kern="1200" dirty="0" err="1"/>
            <a:t>Edukasi</a:t>
          </a:r>
          <a:r>
            <a:rPr lang="en-US" sz="2600" kern="1200" dirty="0"/>
            <a:t> </a:t>
          </a:r>
          <a:r>
            <a:rPr lang="en-US" sz="2600" kern="1200" dirty="0" err="1"/>
            <a:t>Terlebih</a:t>
          </a:r>
          <a:r>
            <a:rPr lang="en-US" sz="2600" kern="1200" dirty="0"/>
            <a:t> </a:t>
          </a:r>
          <a:r>
            <a:rPr lang="en-US" sz="2600" kern="1200" dirty="0" err="1"/>
            <a:t>dahulu</a:t>
          </a:r>
          <a:endParaRPr lang="en-ID" sz="2600" kern="1200" dirty="0"/>
        </a:p>
      </dsp:txBody>
      <dsp:txXfrm>
        <a:off x="0" y="511439"/>
        <a:ext cx="3381375" cy="2028825"/>
      </dsp:txXfrm>
    </dsp:sp>
    <dsp:sp modelId="{B1D3CBE1-6223-4F6C-9940-99D932F29B8E}">
      <dsp:nvSpPr>
        <dsp:cNvPr id="0" name=""/>
        <dsp:cNvSpPr/>
      </dsp:nvSpPr>
      <dsp:spPr>
        <a:xfrm>
          <a:off x="3719512" y="511439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</a:t>
          </a:r>
          <a:r>
            <a:rPr lang="en-US" sz="2600" kern="1200" dirty="0" err="1"/>
            <a:t>Bangun</a:t>
          </a:r>
          <a:r>
            <a:rPr lang="en-US" sz="2600" kern="1200" dirty="0"/>
            <a:t> </a:t>
          </a:r>
          <a:r>
            <a:rPr lang="en-US" sz="2600" kern="1200" dirty="0" err="1"/>
            <a:t>Kdekatan</a:t>
          </a:r>
          <a:r>
            <a:rPr lang="en-US" sz="2600" kern="1200" dirty="0"/>
            <a:t> (SKSD di </a:t>
          </a:r>
          <a:r>
            <a:rPr lang="en-US" sz="2600" kern="1200" dirty="0" err="1"/>
            <a:t>Medsos</a:t>
          </a:r>
          <a:r>
            <a:rPr lang="en-US" sz="2600" kern="1200" dirty="0"/>
            <a:t> </a:t>
          </a:r>
          <a:r>
            <a:rPr lang="en-US" sz="2600" kern="1200" dirty="0" err="1"/>
            <a:t>itu</a:t>
          </a:r>
          <a:r>
            <a:rPr lang="en-US" sz="2600" kern="1200" dirty="0"/>
            <a:t> </a:t>
          </a:r>
          <a:r>
            <a:rPr lang="en-US" sz="2600" kern="1200" dirty="0" err="1"/>
            <a:t>Penting</a:t>
          </a:r>
          <a:r>
            <a:rPr lang="en-US" sz="2600" kern="1200" dirty="0"/>
            <a:t>)</a:t>
          </a:r>
          <a:endParaRPr lang="en-ID" sz="2600" kern="1200" dirty="0"/>
        </a:p>
      </dsp:txBody>
      <dsp:txXfrm>
        <a:off x="3719512" y="511439"/>
        <a:ext cx="3381375" cy="2028825"/>
      </dsp:txXfrm>
    </dsp:sp>
    <dsp:sp modelId="{C0CF5D6D-834D-4B6A-AE56-BEB359744D9C}">
      <dsp:nvSpPr>
        <dsp:cNvPr id="0" name=""/>
        <dsp:cNvSpPr/>
      </dsp:nvSpPr>
      <dsp:spPr>
        <a:xfrm>
          <a:off x="7439025" y="511439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</a:t>
          </a:r>
          <a:r>
            <a:rPr lang="en-US" sz="2600" kern="1200" dirty="0" err="1"/>
            <a:t>Siapkan</a:t>
          </a:r>
          <a:r>
            <a:rPr lang="en-US" sz="2600" kern="1200" dirty="0"/>
            <a:t> Bonus Yang Banyak, Orang </a:t>
          </a:r>
          <a:r>
            <a:rPr lang="en-US" sz="2600" kern="1200" dirty="0" err="1"/>
            <a:t>Cnderung</a:t>
          </a:r>
          <a:r>
            <a:rPr lang="en-US" sz="2600" kern="1200" dirty="0"/>
            <a:t> </a:t>
          </a:r>
          <a:r>
            <a:rPr lang="en-US" sz="2600" kern="1200" dirty="0" err="1"/>
            <a:t>Suka</a:t>
          </a:r>
          <a:r>
            <a:rPr lang="en-US" sz="2600" kern="1200" dirty="0"/>
            <a:t> </a:t>
          </a:r>
          <a:r>
            <a:rPr lang="en-US" sz="2600" kern="1200" dirty="0" err="1"/>
            <a:t>dengan</a:t>
          </a:r>
          <a:r>
            <a:rPr lang="en-US" sz="2600" kern="1200" dirty="0"/>
            <a:t> Bonus</a:t>
          </a:r>
          <a:endParaRPr lang="en-ID" sz="2600" kern="1200" dirty="0"/>
        </a:p>
      </dsp:txBody>
      <dsp:txXfrm>
        <a:off x="7439025" y="511439"/>
        <a:ext cx="3381375" cy="2028825"/>
      </dsp:txXfrm>
    </dsp:sp>
    <dsp:sp modelId="{180922E3-7304-4459-8922-F707564942A4}">
      <dsp:nvSpPr>
        <dsp:cNvPr id="0" name=""/>
        <dsp:cNvSpPr/>
      </dsp:nvSpPr>
      <dsp:spPr>
        <a:xfrm>
          <a:off x="0" y="2878402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</a:t>
          </a:r>
          <a:r>
            <a:rPr lang="en-US" sz="2600" kern="1200" dirty="0" err="1"/>
            <a:t>Konsep</a:t>
          </a:r>
          <a:r>
            <a:rPr lang="en-US" sz="2600" kern="1200" dirty="0"/>
            <a:t> </a:t>
          </a:r>
          <a:r>
            <a:rPr lang="en-US" sz="2600" kern="1200" dirty="0" err="1"/>
            <a:t>Limitasi</a:t>
          </a:r>
          <a:endParaRPr lang="en-ID" sz="2600" kern="1200" dirty="0"/>
        </a:p>
      </dsp:txBody>
      <dsp:txXfrm>
        <a:off x="0" y="2878402"/>
        <a:ext cx="3381375" cy="2028825"/>
      </dsp:txXfrm>
    </dsp:sp>
    <dsp:sp modelId="{2D39C76D-60C0-4AFC-855A-DA36799426FB}">
      <dsp:nvSpPr>
        <dsp:cNvPr id="0" name=""/>
        <dsp:cNvSpPr/>
      </dsp:nvSpPr>
      <dsp:spPr>
        <a:xfrm>
          <a:off x="3719512" y="2878402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5. More Giving More Closing, sharing di </a:t>
          </a:r>
          <a:r>
            <a:rPr lang="en-US" sz="2600" kern="1200" dirty="0" err="1"/>
            <a:t>medsos</a:t>
          </a:r>
          <a:r>
            <a:rPr lang="en-US" sz="2600" kern="1200" dirty="0"/>
            <a:t> di WA (Reciprocity) = </a:t>
          </a:r>
          <a:r>
            <a:rPr lang="en-US" sz="2600" kern="1200" dirty="0" err="1"/>
            <a:t>hukum</a:t>
          </a:r>
          <a:r>
            <a:rPr lang="en-US" sz="2600" kern="1200" dirty="0"/>
            <a:t> </a:t>
          </a:r>
          <a:r>
            <a:rPr lang="en-US" sz="2600" kern="1200" dirty="0" err="1"/>
            <a:t>timbal</a:t>
          </a:r>
          <a:r>
            <a:rPr lang="en-US" sz="2600" kern="1200" dirty="0"/>
            <a:t> </a:t>
          </a:r>
          <a:r>
            <a:rPr lang="en-US" sz="2600" kern="1200" dirty="0" err="1"/>
            <a:t>balik</a:t>
          </a:r>
          <a:r>
            <a:rPr lang="en-US" sz="2600" kern="1200" dirty="0"/>
            <a:t>)</a:t>
          </a:r>
          <a:endParaRPr lang="en-ID" sz="2600" kern="1200" dirty="0"/>
        </a:p>
      </dsp:txBody>
      <dsp:txXfrm>
        <a:off x="3719512" y="2878402"/>
        <a:ext cx="3381375" cy="2028825"/>
      </dsp:txXfrm>
    </dsp:sp>
    <dsp:sp modelId="{B50ACA72-F807-45BF-A631-131D9DAA6B9A}">
      <dsp:nvSpPr>
        <dsp:cNvPr id="0" name=""/>
        <dsp:cNvSpPr/>
      </dsp:nvSpPr>
      <dsp:spPr>
        <a:xfrm>
          <a:off x="7439025" y="2878402"/>
          <a:ext cx="3381375" cy="202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6. List </a:t>
          </a:r>
          <a:r>
            <a:rPr lang="en-US" sz="2600" kern="1200" dirty="0" err="1"/>
            <a:t>Kontak</a:t>
          </a:r>
          <a:r>
            <a:rPr lang="en-US" sz="2600" kern="1200" dirty="0"/>
            <a:t> Harus Banyak</a:t>
          </a:r>
          <a:endParaRPr lang="en-ID" sz="2600" kern="1200" dirty="0"/>
        </a:p>
      </dsp:txBody>
      <dsp:txXfrm>
        <a:off x="7439025" y="2878402"/>
        <a:ext cx="3381375" cy="202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google.com/busine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_800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31" y="1826112"/>
            <a:ext cx="10823912" cy="1802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Mengenal</a:t>
            </a:r>
            <a:r>
              <a:rPr lang="en-US" sz="3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Google Business &amp; </a:t>
            </a:r>
            <a:r>
              <a:rPr lang="en-US" sz="36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Whatsapp</a:t>
            </a:r>
            <a:r>
              <a:rPr lang="en-US" sz="3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Marketing</a:t>
            </a:r>
            <a:endPara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en-ID" b="1"/>
              <a:t>TRUFI MURDIANI</a:t>
            </a:r>
          </a:p>
          <a:p>
            <a:pPr algn="ctr"/>
            <a:endParaRPr lang="en-ID" b="1" dirty="0"/>
          </a:p>
          <a:p>
            <a:pPr algn="ctr"/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0770" y="359483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Strategi Presence Awal Digital Marketing: Website gratis </a:t>
            </a:r>
            <a:r>
              <a:rPr lang="en-US" sz="2400" b="1" dirty="0" err="1"/>
              <a:t>dari</a:t>
            </a:r>
            <a:r>
              <a:rPr lang="en-US" sz="2400" b="1" dirty="0"/>
              <a:t> Google &amp; Meta, Impact </a:t>
            </a:r>
            <a:r>
              <a:rPr lang="en-US" sz="2400" b="1" dirty="0" err="1"/>
              <a:t>tinggi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Ekonomi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8484A-1332-4F07-83DA-D512DBD30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80"/>
            <a:ext cx="1219200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764AE-DFBF-4CD9-8F90-399538474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" y="4757162"/>
            <a:ext cx="3072654" cy="12003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0F02C-758A-B6F2-2AB7-D052CF463DA7}"/>
              </a:ext>
            </a:extLst>
          </p:cNvPr>
          <p:cNvCxnSpPr/>
          <p:nvPr/>
        </p:nvCxnSpPr>
        <p:spPr>
          <a:xfrm>
            <a:off x="5550035" y="16052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Daftar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0276E-4C4F-4205-83C2-D5DFA2A68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79"/>
          <a:stretch/>
        </p:blipFill>
        <p:spPr>
          <a:xfrm>
            <a:off x="5962650" y="1954827"/>
            <a:ext cx="5878830" cy="4311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67B826-1200-49E0-B23E-EAF6CD96F9FD}"/>
              </a:ext>
            </a:extLst>
          </p:cNvPr>
          <p:cNvSpPr txBox="1"/>
          <p:nvPr/>
        </p:nvSpPr>
        <p:spPr>
          <a:xfrm>
            <a:off x="457200" y="2316480"/>
            <a:ext cx="347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Sign in </a:t>
            </a:r>
            <a:r>
              <a:rPr lang="en-US" dirty="0" err="1"/>
              <a:t>Akun</a:t>
            </a:r>
            <a:r>
              <a:rPr lang="en-US" dirty="0"/>
              <a:t> Google</a:t>
            </a:r>
          </a:p>
          <a:p>
            <a:pPr marL="342900" indent="-342900">
              <a:buAutoNum type="arabicPeriod"/>
            </a:pP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https://google.com/business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Kelola </a:t>
            </a:r>
            <a:r>
              <a:rPr lang="en-US" dirty="0" err="1"/>
              <a:t>Sekarang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Isi Data Nama &amp; Lokasi </a:t>
            </a:r>
            <a:r>
              <a:rPr lang="en-US" dirty="0" err="1"/>
              <a:t>Bisnis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FA147-523E-4B79-8C20-C8F1B3273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641" b="30833"/>
          <a:stretch/>
        </p:blipFill>
        <p:spPr>
          <a:xfrm>
            <a:off x="103031" y="4113249"/>
            <a:ext cx="3144994" cy="2088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015DE-34B7-40A2-A898-6B8F62DD1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66" t="-2825" r="21328" b="33924"/>
          <a:stretch/>
        </p:blipFill>
        <p:spPr>
          <a:xfrm>
            <a:off x="3362768" y="3994051"/>
            <a:ext cx="2923731" cy="2327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84DF24-A574-4D32-82B3-9A1ED952CE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Terus </a:t>
            </a:r>
            <a:r>
              <a:rPr lang="en-US" b="1" dirty="0" err="1"/>
              <a:t>Ikuti</a:t>
            </a:r>
            <a:r>
              <a:rPr lang="en-US" b="1" dirty="0"/>
              <a:t> </a:t>
            </a:r>
            <a:r>
              <a:rPr lang="en-US" b="1" dirty="0" err="1"/>
              <a:t>Alurnya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A37BA-5F5E-4715-A960-28DB362E9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771650"/>
            <a:ext cx="4400550" cy="247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C0E5B-85B9-422F-B67C-0E201649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3" y="3600450"/>
            <a:ext cx="4400551" cy="2475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DAAEF-252D-4C2D-B62B-D975339923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66" r="21407" b="27056"/>
          <a:stretch/>
        </p:blipFill>
        <p:spPr>
          <a:xfrm>
            <a:off x="6629399" y="1954827"/>
            <a:ext cx="5225726" cy="272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662CCD-D707-451A-9D29-D880935C5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Daftar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1A743-DAE8-41B9-A127-3CCB426FD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"/>
          <a:stretch/>
        </p:blipFill>
        <p:spPr>
          <a:xfrm>
            <a:off x="457200" y="1737360"/>
            <a:ext cx="11404054" cy="4312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BC89F-34E2-428E-9F0F-C54B175B8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Daftar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C05AC-4489-49A1-AC56-6DD7E53C2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1" y="1954826"/>
            <a:ext cx="9723120" cy="4386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FB1C5-3005-431A-8445-2EBFE7B71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Daftar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32363-8F41-4B94-BE5C-DA9B8C82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32609"/>
            <a:ext cx="10058400" cy="4511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C9592-1672-4F77-BD0A-E952B0476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CATATAN!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29968-FF5B-4D42-AD14-37018B9BC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1" y="1860583"/>
            <a:ext cx="11094720" cy="4464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6125E-6121-41F3-B4DE-CE1C080AF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0" y="69136"/>
            <a:ext cx="7175500" cy="880189"/>
          </a:xfrm>
        </p:spPr>
        <p:txBody>
          <a:bodyPr/>
          <a:lstStyle/>
          <a:p>
            <a:r>
              <a:rPr lang="en-US" b="1" dirty="0" err="1"/>
              <a:t>Optimasi</a:t>
            </a:r>
            <a:r>
              <a:rPr lang="en-US" b="1" dirty="0"/>
              <a:t>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DFCE9-04F0-40FE-9457-2D463181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147058"/>
            <a:ext cx="11259469" cy="496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CBBD4-D09F-4D21-934F-043D97594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0" y="69136"/>
            <a:ext cx="7175500" cy="880189"/>
          </a:xfrm>
        </p:spPr>
        <p:txBody>
          <a:bodyPr/>
          <a:lstStyle/>
          <a:p>
            <a:r>
              <a:rPr lang="en-US" b="1" dirty="0" err="1"/>
              <a:t>Optimasi</a:t>
            </a:r>
            <a:r>
              <a:rPr lang="en-US" b="1" dirty="0"/>
              <a:t> Google My Business</a:t>
            </a:r>
            <a:endParaRPr lang="en-ID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1E30A-F7EE-4DFE-BA33-545AFF69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43" y="1243708"/>
            <a:ext cx="9362314" cy="4908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5677F-3B83-4581-A8B3-034DEF9A9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0" y="69136"/>
            <a:ext cx="7175500" cy="880189"/>
          </a:xfrm>
        </p:spPr>
        <p:txBody>
          <a:bodyPr/>
          <a:lstStyle/>
          <a:p>
            <a:r>
              <a:rPr lang="en-US" b="1" dirty="0" err="1"/>
              <a:t>Optimasi</a:t>
            </a:r>
            <a:r>
              <a:rPr lang="en-US" b="1" dirty="0"/>
              <a:t>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EA779-8A4A-4853-B7EB-EF7B3EE3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147058"/>
            <a:ext cx="10871200" cy="5197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FFA2B-CD64-47C6-A399-29DA4ED80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0" y="69136"/>
            <a:ext cx="7175500" cy="880189"/>
          </a:xfrm>
        </p:spPr>
        <p:txBody>
          <a:bodyPr/>
          <a:lstStyle/>
          <a:p>
            <a:r>
              <a:rPr lang="en-US" b="1" dirty="0" err="1"/>
              <a:t>Optimasi</a:t>
            </a:r>
            <a:r>
              <a:rPr lang="en-US" b="1" dirty="0"/>
              <a:t>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76BD3-A3EF-4442-B771-BE4B51D39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310214"/>
            <a:ext cx="9710420" cy="4773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4E39C-AA31-4DBB-B910-93EB80F65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1831F0-8399-4E30-AED2-63D4BEF25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11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BF98F-0965-4508-9CFF-9EB64F53B02F}"/>
              </a:ext>
            </a:extLst>
          </p:cNvPr>
          <p:cNvSpPr/>
          <p:nvPr/>
        </p:nvSpPr>
        <p:spPr>
          <a:xfrm>
            <a:off x="834887" y="2226365"/>
            <a:ext cx="10386391" cy="347869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069EE-433A-43B6-A5B3-AE63299A2DD0}"/>
              </a:ext>
            </a:extLst>
          </p:cNvPr>
          <p:cNvSpPr txBox="1"/>
          <p:nvPr/>
        </p:nvSpPr>
        <p:spPr>
          <a:xfrm>
            <a:off x="1796472" y="3094182"/>
            <a:ext cx="859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Google Profile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Google My Business</a:t>
            </a:r>
            <a:endParaRPr lang="en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4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0" y="69136"/>
            <a:ext cx="7175500" cy="880189"/>
          </a:xfrm>
        </p:spPr>
        <p:txBody>
          <a:bodyPr/>
          <a:lstStyle/>
          <a:p>
            <a:r>
              <a:rPr lang="en-US" b="1" dirty="0" err="1"/>
              <a:t>Optimasi</a:t>
            </a:r>
            <a:r>
              <a:rPr lang="en-US" b="1" dirty="0"/>
              <a:t> Google My Business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9FFAB-7F98-425C-B84F-FEB8B751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1147058"/>
            <a:ext cx="9790694" cy="497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36E1D-5813-4127-B6E8-68AAA3289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1831F0-8399-4E30-AED2-63D4BEF25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116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BF98F-0965-4508-9CFF-9EB64F53B02F}"/>
              </a:ext>
            </a:extLst>
          </p:cNvPr>
          <p:cNvSpPr/>
          <p:nvPr/>
        </p:nvSpPr>
        <p:spPr>
          <a:xfrm>
            <a:off x="834887" y="2226365"/>
            <a:ext cx="10386391" cy="347869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069EE-433A-43B6-A5B3-AE63299A2DD0}"/>
              </a:ext>
            </a:extLst>
          </p:cNvPr>
          <p:cNvSpPr txBox="1"/>
          <p:nvPr/>
        </p:nvSpPr>
        <p:spPr>
          <a:xfrm>
            <a:off x="1796472" y="3094182"/>
            <a:ext cx="8599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Whatsapp</a:t>
            </a:r>
            <a:r>
              <a:rPr lang="en-US" sz="6000" b="1" dirty="0">
                <a:solidFill>
                  <a:schemeClr val="bg1"/>
                </a:solidFill>
              </a:rPr>
              <a:t> Marketing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Using WA as </a:t>
            </a:r>
            <a:r>
              <a:rPr lang="en-US" sz="2800" b="1">
                <a:solidFill>
                  <a:schemeClr val="bg1"/>
                </a:solidFill>
              </a:rPr>
              <a:t>Store Website</a:t>
            </a:r>
            <a:endParaRPr lang="en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5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8800"/>
            <a:ext cx="10058400" cy="1178560"/>
          </a:xfrm>
        </p:spPr>
        <p:txBody>
          <a:bodyPr/>
          <a:lstStyle/>
          <a:p>
            <a:r>
              <a:rPr lang="en-US" b="1" dirty="0" err="1"/>
              <a:t>Kenapa</a:t>
            </a:r>
            <a:r>
              <a:rPr lang="en-US" b="1" dirty="0"/>
              <a:t> Harus </a:t>
            </a:r>
            <a:r>
              <a:rPr lang="en-US" b="1" dirty="0" err="1"/>
              <a:t>Whatsapp</a:t>
            </a:r>
            <a:r>
              <a:rPr lang="en-US" b="1" dirty="0"/>
              <a:t>?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8989-BAEC-4AEF-B5D3-4CCD5CB2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7132321" cy="4453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b="1" dirty="0"/>
              <a:t>MUDAH</a:t>
            </a:r>
            <a:r>
              <a:rPr lang="en-US" sz="2800" dirty="0"/>
              <a:t>: </a:t>
            </a:r>
            <a:r>
              <a:rPr lang="en-US" sz="2800" dirty="0" err="1"/>
              <a:t>Aplikasi</a:t>
            </a:r>
            <a:r>
              <a:rPr lang="en-US" sz="2800" dirty="0"/>
              <a:t> mobile </a:t>
            </a:r>
            <a:r>
              <a:rPr lang="en-US" sz="2800" b="1" dirty="0"/>
              <a:t>TERPOPULER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terbanyak</a:t>
            </a:r>
            <a:r>
              <a:rPr lang="en-US" sz="2800" dirty="0"/>
              <a:t> di </a:t>
            </a:r>
            <a:r>
              <a:rPr lang="en-US" sz="2800" dirty="0" err="1"/>
              <a:t>tanah</a:t>
            </a:r>
            <a:r>
              <a:rPr lang="en-US" sz="2800" dirty="0"/>
              <a:t> air, </a:t>
            </a:r>
            <a:r>
              <a:rPr lang="en-US" sz="2800" dirty="0" err="1"/>
              <a:t>sekitar</a:t>
            </a:r>
            <a:r>
              <a:rPr lang="en-US" sz="2800" dirty="0"/>
              <a:t> 100 </a:t>
            </a:r>
            <a:r>
              <a:rPr lang="en-US" sz="2800" dirty="0" err="1"/>
              <a:t>juta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di Indonesia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MURAH</a:t>
            </a:r>
            <a:r>
              <a:rPr lang="en-US" sz="2800" dirty="0"/>
              <a:t>: </a:t>
            </a:r>
            <a:r>
              <a:rPr lang="en-US" sz="2800" dirty="0" err="1"/>
              <a:t>Aplikasi</a:t>
            </a:r>
            <a:r>
              <a:rPr lang="en-US" sz="2800" dirty="0"/>
              <a:t> mobile </a:t>
            </a:r>
            <a:r>
              <a:rPr lang="en-US" sz="2800" b="1" dirty="0"/>
              <a:t>GRATIS </a:t>
            </a:r>
            <a:r>
              <a:rPr lang="en-US" sz="2800" dirty="0"/>
              <a:t>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internet </a:t>
            </a:r>
            <a:r>
              <a:rPr lang="en-US" sz="2800" dirty="0" err="1"/>
              <a:t>ponsel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EFEKTIF</a:t>
            </a:r>
            <a:r>
              <a:rPr lang="en-US" sz="2800" dirty="0"/>
              <a:t>: Media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saluran</a:t>
            </a:r>
            <a:r>
              <a:rPr lang="en-US" sz="2800" dirty="0"/>
              <a:t> </a:t>
            </a:r>
            <a:r>
              <a:rPr lang="en-US" sz="2800" b="1" dirty="0"/>
              <a:t>PERSONAL</a:t>
            </a:r>
            <a:endParaRPr lang="en-ID" sz="2800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2A65C-512B-42CD-8907-B9EF231ED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45734"/>
            <a:ext cx="3004026" cy="4334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9D123-3178-4588-BB35-B13EF1FD9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8800"/>
            <a:ext cx="10058400" cy="1178560"/>
          </a:xfrm>
        </p:spPr>
        <p:txBody>
          <a:bodyPr/>
          <a:lstStyle/>
          <a:p>
            <a:r>
              <a:rPr lang="en-US" b="1" dirty="0"/>
              <a:t>Fitur </a:t>
            </a:r>
            <a:r>
              <a:rPr lang="en-US" b="1" dirty="0" err="1"/>
              <a:t>Whatsapp</a:t>
            </a:r>
            <a:r>
              <a:rPr lang="en-US" b="1" dirty="0"/>
              <a:t> Business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8989-BAEC-4AEF-B5D3-4CCD5CB2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7132321" cy="4453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Business Profile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Short Link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Messaging Tools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Starred Message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WA Web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Pin Message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Label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Catalog</a:t>
            </a:r>
          </a:p>
          <a:p>
            <a:pPr>
              <a:buFont typeface="Wingdings" panose="05000000000000000000" pitchFamily="2" charset="2"/>
              <a:buChar char="q"/>
            </a:pPr>
            <a:endParaRPr lang="en-ID" sz="2800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E48620-F4C7-4BDE-8ED4-67799456E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14" y="1963087"/>
            <a:ext cx="7322686" cy="4257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7C415-49FC-43E0-8548-D9D2C82DB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2428" y="-30867"/>
            <a:ext cx="7450667" cy="1177925"/>
          </a:xfrm>
        </p:spPr>
        <p:txBody>
          <a:bodyPr/>
          <a:lstStyle/>
          <a:p>
            <a:pPr algn="ctr"/>
            <a:r>
              <a:rPr lang="en-US" b="1" dirty="0"/>
              <a:t>Media </a:t>
            </a:r>
            <a:r>
              <a:rPr lang="en-US" b="1" dirty="0" err="1"/>
              <a:t>Mendapatkan</a:t>
            </a:r>
            <a:r>
              <a:rPr lang="en-US" b="1" dirty="0"/>
              <a:t> Database</a:t>
            </a:r>
            <a:endParaRPr lang="en-ID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C70C068-9F5B-4B8E-851D-AA08843D98F3}"/>
              </a:ext>
            </a:extLst>
          </p:cNvPr>
          <p:cNvGraphicFramePr/>
          <p:nvPr/>
        </p:nvGraphicFramePr>
        <p:xfrm>
          <a:off x="2031999" y="1227877"/>
          <a:ext cx="89872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D5384B-1DE0-4460-89E4-9CCFA3404D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3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2428" y="121530"/>
            <a:ext cx="7450667" cy="1177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Menarik</a:t>
            </a:r>
            <a:r>
              <a:rPr lang="en-US" b="1" dirty="0"/>
              <a:t> </a:t>
            </a:r>
            <a:r>
              <a:rPr lang="en-US" b="1" dirty="0" err="1"/>
              <a:t>Prospek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Lead Magnet</a:t>
            </a:r>
            <a:endParaRPr lang="en-ID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AFAE3-034D-427E-B47C-F3634558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16726" r="8333" b="9629"/>
          <a:stretch/>
        </p:blipFill>
        <p:spPr>
          <a:xfrm>
            <a:off x="4216400" y="1622901"/>
            <a:ext cx="7793815" cy="4286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BBD8-D536-4BC7-B7F1-08285FBE6E72}"/>
              </a:ext>
            </a:extLst>
          </p:cNvPr>
          <p:cNvSpPr txBox="1"/>
          <p:nvPr/>
        </p:nvSpPr>
        <p:spPr>
          <a:xfrm>
            <a:off x="111239" y="1896533"/>
            <a:ext cx="39188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Lead Magnet</a:t>
            </a:r>
          </a:p>
          <a:p>
            <a:pPr algn="ctr"/>
            <a:r>
              <a:rPr lang="en-US" sz="4400" b="1" dirty="0"/>
              <a:t> </a:t>
            </a:r>
            <a:r>
              <a:rPr lang="en-US" sz="3200" dirty="0" err="1"/>
              <a:t>Umpan</a:t>
            </a:r>
            <a:r>
              <a:rPr lang="en-US" sz="3200" dirty="0"/>
              <a:t>/</a:t>
            </a:r>
            <a:r>
              <a:rPr lang="en-US" sz="3200" dirty="0" err="1"/>
              <a:t>Pancingan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data </a:t>
            </a:r>
            <a:r>
              <a:rPr lang="en-US" sz="3200" dirty="0" err="1"/>
              <a:t>prospek</a:t>
            </a:r>
            <a:r>
              <a:rPr lang="en-US" sz="3200" dirty="0"/>
              <a:t> (Database)</a:t>
            </a:r>
            <a:endParaRPr lang="en-ID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221A8-9855-4D70-9E73-8D436A77D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2428" y="-106009"/>
            <a:ext cx="7450667" cy="11779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CONTOH LEAD MAGNET</a:t>
            </a:r>
            <a:endParaRPr lang="en-ID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180B57-C456-419F-95D2-F48D0FF57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0" y="1490133"/>
            <a:ext cx="3554480" cy="4453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3886F-14CE-4004-B0DC-6E143D85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999" y="1490133"/>
            <a:ext cx="3400334" cy="4453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3A6DB-1507-4CD2-9148-098ACAA1A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701" y="1490133"/>
            <a:ext cx="4396299" cy="4453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B2188-544C-4073-8685-B7CE817D0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2428" y="-106009"/>
            <a:ext cx="7450667" cy="117792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Membuat</a:t>
            </a:r>
            <a:r>
              <a:rPr lang="en-US" b="1" dirty="0"/>
              <a:t> LEAD MAGNET</a:t>
            </a:r>
            <a:endParaRPr lang="en-ID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A925CD-6EFF-48F8-84EE-09B4C688702F}"/>
              </a:ext>
            </a:extLst>
          </p:cNvPr>
          <p:cNvGraphicFramePr/>
          <p:nvPr/>
        </p:nvGraphicFramePr>
        <p:xfrm>
          <a:off x="438331" y="1227877"/>
          <a:ext cx="11650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FCD0F79-117D-4364-A8D2-8232E1572C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2428" y="-106009"/>
            <a:ext cx="7450667" cy="1177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PRINSIP MUDAH CLOSING DI WA</a:t>
            </a:r>
            <a:endParaRPr lang="en-ID" b="1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BEE120A-10B9-4DD3-8071-FE45FBC3E605}"/>
              </a:ext>
            </a:extLst>
          </p:cNvPr>
          <p:cNvGraphicFramePr/>
          <p:nvPr/>
        </p:nvGraphicFramePr>
        <p:xfrm>
          <a:off x="829733" y="1147058"/>
          <a:ext cx="1082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823F04-4143-4D4C-9BA0-497FC8F5E8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28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BA3-250F-4146-BB7D-D42686CE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Google My Business?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8989-BAEC-4AEF-B5D3-4CCD5CB2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47" y="1813406"/>
            <a:ext cx="6641253" cy="4453466"/>
          </a:xfrm>
        </p:spPr>
        <p:txBody>
          <a:bodyPr>
            <a:normAutofit fontScale="92500" lnSpcReduction="10000"/>
          </a:bodyPr>
          <a:lstStyle/>
          <a:p>
            <a:pPr marL="439738" indent="-439738">
              <a:buFont typeface="Wingdings" panose="05000000000000000000" pitchFamily="2" charset="2"/>
              <a:buChar char="q"/>
            </a:pPr>
            <a:r>
              <a:rPr lang="en-US" sz="2800" dirty="0" err="1"/>
              <a:t>Sebuah</a:t>
            </a:r>
            <a:r>
              <a:rPr lang="en-US" sz="2800" dirty="0"/>
              <a:t> Tool yang </a:t>
            </a:r>
            <a:r>
              <a:rPr lang="en-US" sz="2800" dirty="0" err="1"/>
              <a:t>disediakan</a:t>
            </a:r>
            <a:r>
              <a:rPr lang="en-US" sz="2800" dirty="0"/>
              <a:t> oleh Google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listingan</a:t>
            </a:r>
            <a:r>
              <a:rPr lang="en-US" sz="2800" dirty="0"/>
              <a:t> Google </a:t>
            </a:r>
            <a:r>
              <a:rPr lang="en-US" sz="2800" dirty="0" err="1"/>
              <a:t>secara</a:t>
            </a:r>
            <a:r>
              <a:rPr lang="en-US" sz="2800" dirty="0"/>
              <a:t> Gratis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n-US" sz="2800" dirty="0" err="1"/>
              <a:t>Listingan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orang-orang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di </a:t>
            </a:r>
            <a:r>
              <a:rPr lang="en-US" sz="2800" dirty="0" err="1"/>
              <a:t>mesin</a:t>
            </a:r>
            <a:r>
              <a:rPr lang="en-US" sz="2800" dirty="0"/>
              <a:t> </a:t>
            </a:r>
            <a:r>
              <a:rPr lang="en-US" sz="2800" dirty="0" err="1"/>
              <a:t>penelusur</a:t>
            </a:r>
            <a:r>
              <a:rPr lang="en-US" sz="2800" dirty="0"/>
              <a:t> dan Google Maps</a:t>
            </a:r>
          </a:p>
          <a:p>
            <a:pPr marL="439738" indent="-439738">
              <a:buFont typeface="Wingdings" panose="05000000000000000000" pitchFamily="2" charset="2"/>
              <a:buChar char="q"/>
            </a:pPr>
            <a:r>
              <a:rPr lang="en-US" sz="2800" b="1" dirty="0"/>
              <a:t>Google My Business (Google </a:t>
            </a:r>
            <a:r>
              <a:rPr lang="en-US" sz="2800" b="1" dirty="0" err="1"/>
              <a:t>Bisnisku</a:t>
            </a:r>
            <a:r>
              <a:rPr lang="en-US" sz="2800" dirty="0"/>
              <a:t>)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pembuatan</a:t>
            </a:r>
            <a:r>
              <a:rPr lang="en-US" sz="2800" dirty="0"/>
              <a:t> dan </a:t>
            </a:r>
            <a:r>
              <a:rPr lang="en-US" sz="2800" dirty="0" err="1"/>
              <a:t>mengupdate</a:t>
            </a:r>
            <a:r>
              <a:rPr lang="en-US" sz="2800" dirty="0"/>
              <a:t> </a:t>
            </a:r>
            <a:r>
              <a:rPr lang="en-US" sz="2800" dirty="0" err="1"/>
              <a:t>listingan</a:t>
            </a:r>
            <a:r>
              <a:rPr lang="en-US" sz="2800" dirty="0"/>
              <a:t> agar </a:t>
            </a:r>
            <a:r>
              <a:rPr lang="en-US" sz="2800" dirty="0" err="1"/>
              <a:t>calon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online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endParaRPr lang="en-ID" sz="2800" dirty="0"/>
          </a:p>
        </p:txBody>
      </p: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5B002745-E876-4F7D-B1DF-95C0E954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383-58C5-4E90-8447-9F1F97AE8190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B625B-B203-47F6-9059-7EC1DB317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1845734"/>
            <a:ext cx="4447886" cy="4402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2F4C1-FD25-40FC-95DA-8FA1A4BE4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0B4E94-7AE9-4083-B83E-54D20016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41" y="710316"/>
            <a:ext cx="8890001" cy="5437368"/>
          </a:xfrm>
          <a:prstGeom prst="rect">
            <a:avLst/>
          </a:prstGeom>
        </p:spPr>
      </p:pic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BCE24B-0EB7-481C-A211-287D3F1F24D9}"/>
              </a:ext>
            </a:extLst>
          </p:cNvPr>
          <p:cNvSpPr/>
          <p:nvPr/>
        </p:nvSpPr>
        <p:spPr>
          <a:xfrm>
            <a:off x="6214534" y="1405467"/>
            <a:ext cx="3793066" cy="365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AB2229-3ED0-4471-9C91-2D8343D27F46}"/>
              </a:ext>
            </a:extLst>
          </p:cNvPr>
          <p:cNvCxnSpPr>
            <a:cxnSpLocks/>
          </p:cNvCxnSpPr>
          <p:nvPr/>
        </p:nvCxnSpPr>
        <p:spPr>
          <a:xfrm>
            <a:off x="9772073" y="4100945"/>
            <a:ext cx="1247130" cy="135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F6138A-083C-45DE-A248-22DB2C1F91E3}"/>
              </a:ext>
            </a:extLst>
          </p:cNvPr>
          <p:cNvSpPr txBox="1"/>
          <p:nvPr/>
        </p:nvSpPr>
        <p:spPr>
          <a:xfrm>
            <a:off x="9652000" y="5523345"/>
            <a:ext cx="23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 MY BUSINESS</a:t>
            </a:r>
            <a:endParaRPr lang="en-ID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446E6-6BD4-479D-BF88-99AEFEF05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Kenapa</a:t>
            </a:r>
            <a:r>
              <a:rPr lang="en-US" b="1" dirty="0"/>
              <a:t> Harus Google My Business?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D9545-87AD-41BE-AF52-E3FB1FB9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" y="1914034"/>
            <a:ext cx="10862685" cy="4212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91097-9536-4549-AB92-D73A9E961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Kenapa</a:t>
            </a:r>
            <a:r>
              <a:rPr lang="en-US" b="1" dirty="0"/>
              <a:t> Harus Google My Business?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525D-A1BA-4F7F-A444-B6564302B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9" r="44500" b="4179"/>
          <a:stretch/>
        </p:blipFill>
        <p:spPr>
          <a:xfrm>
            <a:off x="791698" y="1818207"/>
            <a:ext cx="4591897" cy="446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9C6C4-5A53-4191-A2CC-515B903B4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8207"/>
            <a:ext cx="5085573" cy="4460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9CC9-ED36-4377-BC5C-790F09CBE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Kenapa</a:t>
            </a:r>
            <a:r>
              <a:rPr lang="en-US" b="1" dirty="0"/>
              <a:t> Harus Google My Business?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CCE84-5998-43D2-A81D-27A361DE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1800022"/>
            <a:ext cx="10058399" cy="428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B7BD7-2C65-4E14-8354-B942BC626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Kenapa</a:t>
            </a:r>
            <a:r>
              <a:rPr lang="en-US" b="1" dirty="0"/>
              <a:t> Harus Google My Business?</a:t>
            </a:r>
            <a:endParaRPr lang="en-ID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A49C4-586E-4F7E-B382-FC38977B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44040"/>
            <a:ext cx="10607040" cy="4421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7D240-6927-4139-87A5-FC8CC4898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Picture\logo ibi small.gif">
            <a:extLst>
              <a:ext uri="{FF2B5EF4-FFF2-40B4-BE49-F238E27FC236}">
                <a16:creationId xmlns:a16="http://schemas.microsoft.com/office/drawing/2014/main" id="{1D748BCE-330F-4CEC-82A6-9A99897F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1C9C-FE1D-4B24-81FA-D72C32999E6A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F4B76-3381-4F22-A508-ECC75CFD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Persiapan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Akun</a:t>
            </a:r>
            <a:r>
              <a:rPr lang="en-US" b="1" dirty="0"/>
              <a:t> GMB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88A81-B8B5-4586-A2E5-832371673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27"/>
          <a:stretch/>
        </p:blipFill>
        <p:spPr>
          <a:xfrm>
            <a:off x="1097279" y="1737360"/>
            <a:ext cx="9921923" cy="4526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2CD54-298A-465A-A98D-E0FE398A6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" y="178229"/>
            <a:ext cx="1434001" cy="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829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3695</TotalTime>
  <Words>611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Adobe Gothic Std B</vt:lpstr>
      <vt:lpstr>Calibri</vt:lpstr>
      <vt:lpstr>Calibri Light</vt:lpstr>
      <vt:lpstr>Wingdings</vt:lpstr>
      <vt:lpstr>Wingdings 2</vt:lpstr>
      <vt:lpstr>HDOfficeLightV0</vt:lpstr>
      <vt:lpstr>Retrospect</vt:lpstr>
      <vt:lpstr>Mengenal Google Business &amp; Whatsapp Marketing</vt:lpstr>
      <vt:lpstr>PowerPoint Presentation</vt:lpstr>
      <vt:lpstr>Apa itu Google My Business?</vt:lpstr>
      <vt:lpstr>PowerPoint Presentation</vt:lpstr>
      <vt:lpstr>Kenapa Harus Google My Business?</vt:lpstr>
      <vt:lpstr>Kenapa Harus Google My Business?</vt:lpstr>
      <vt:lpstr>Kenapa Harus Google My Business?</vt:lpstr>
      <vt:lpstr>Kenapa Harus Google My Business?</vt:lpstr>
      <vt:lpstr>Persiapan Membuat Akun GMB</vt:lpstr>
      <vt:lpstr>Cara Daftar Google My Business</vt:lpstr>
      <vt:lpstr>Terus Ikuti Alurnya</vt:lpstr>
      <vt:lpstr>Cara Daftar Google My Business</vt:lpstr>
      <vt:lpstr>Cara Daftar Google My Business</vt:lpstr>
      <vt:lpstr>Cara Daftar Google My Business</vt:lpstr>
      <vt:lpstr>CATATAN!</vt:lpstr>
      <vt:lpstr>Optimasi Google My Business</vt:lpstr>
      <vt:lpstr>Optimasi Google My Business</vt:lpstr>
      <vt:lpstr>Optimasi Google My Business</vt:lpstr>
      <vt:lpstr>Optimasi Google My Business</vt:lpstr>
      <vt:lpstr>Optimasi Google My Business</vt:lpstr>
      <vt:lpstr>PowerPoint Presentation</vt:lpstr>
      <vt:lpstr>Kenapa Harus Whatsapp?</vt:lpstr>
      <vt:lpstr>Fitur Whatsapp Business</vt:lpstr>
      <vt:lpstr>Media Mendapatkan Database</vt:lpstr>
      <vt:lpstr>Menarik Prospek dengan Lead Magnet</vt:lpstr>
      <vt:lpstr>CONTOH LEAD MAGNET</vt:lpstr>
      <vt:lpstr>Membuat LEAD MAGNET</vt:lpstr>
      <vt:lpstr>PRINSIP MUDAH CLOSING DI WA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Trufi_Murdiani</cp:lastModifiedBy>
  <cp:revision>345</cp:revision>
  <dcterms:created xsi:type="dcterms:W3CDTF">2015-04-19T11:45:31Z</dcterms:created>
  <dcterms:modified xsi:type="dcterms:W3CDTF">2024-10-09T02:15:50Z</dcterms:modified>
</cp:coreProperties>
</file>