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304" r:id="rId4"/>
    <p:sldId id="297" r:id="rId5"/>
    <p:sldId id="298" r:id="rId6"/>
    <p:sldId id="274" r:id="rId7"/>
    <p:sldId id="299" r:id="rId8"/>
    <p:sldId id="303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Kewirausahaan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Peranannya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Kewirausahaan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Kedisiplinan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Kreativitas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Pasar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Kewirausahaan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Bisnis</a:t>
            </a:r>
            <a:r>
              <a:rPr lang="en-US" dirty="0" smtClean="0"/>
              <a:t> Kecil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Wirausahawan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Arial" charset="0"/>
              <a:buChar char="•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emiliki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visi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aspirasi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Berani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menanggung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resiko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Termotivasi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berekspansi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 startAt="2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Kecil </a:t>
            </a:r>
          </a:p>
          <a:p>
            <a:pPr lvl="0">
              <a:buFont typeface="Arial" charset="0"/>
              <a:buChar char="•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idak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bisnisnya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nyaman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2462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Karakteristik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Wirausaha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Kreativitas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Inovasi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Pengumpulan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Pendirian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Dibayangi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Resiko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Ketidakpastian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Inovator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Businessman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Enterpreneur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Manajer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Expert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 </a:t>
            </a:r>
          </a:p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Unsur-unsur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dari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</a:rPr>
              <a:t> Usaha</a:t>
            </a: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–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Memiliki</a:t>
            </a:r>
            <a:r>
              <a:rPr lang="en-US" sz="4000" dirty="0" smtClean="0"/>
              <a:t> Ide Usaha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Konsep</a:t>
            </a:r>
            <a:r>
              <a:rPr lang="en-US" sz="4000" dirty="0" smtClean="0"/>
              <a:t> Usaha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Menghitung</a:t>
            </a:r>
            <a:r>
              <a:rPr lang="en-US" sz="4000" dirty="0" smtClean="0"/>
              <a:t> </a:t>
            </a:r>
            <a:r>
              <a:rPr lang="en-US" sz="4000" dirty="0" err="1" smtClean="0"/>
              <a:t>Kebutuhan</a:t>
            </a:r>
            <a:r>
              <a:rPr lang="en-US" sz="4000" dirty="0" smtClean="0"/>
              <a:t> </a:t>
            </a:r>
            <a:r>
              <a:rPr lang="en-US" sz="4000" dirty="0" err="1" smtClean="0"/>
              <a:t>Investasi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Studi</a:t>
            </a:r>
            <a:r>
              <a:rPr lang="en-US" sz="4000" dirty="0" smtClean="0"/>
              <a:t> </a:t>
            </a:r>
            <a:r>
              <a:rPr lang="en-US" sz="4000" dirty="0" err="1" smtClean="0"/>
              <a:t>Kelayakan</a:t>
            </a:r>
            <a:r>
              <a:rPr lang="en-US" sz="4000" dirty="0" smtClean="0"/>
              <a:t> Usaha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Pengembangan</a:t>
            </a:r>
            <a:r>
              <a:rPr lang="en-US" sz="4000" dirty="0" smtClean="0"/>
              <a:t> </a:t>
            </a:r>
            <a:r>
              <a:rPr lang="en-US" sz="4000" dirty="0" err="1"/>
              <a:t>R</a:t>
            </a:r>
            <a:r>
              <a:rPr lang="en-US" sz="4000" dirty="0" err="1" smtClean="0"/>
              <a:t>encana</a:t>
            </a:r>
            <a:r>
              <a:rPr lang="en-US" sz="4000" dirty="0" smtClean="0"/>
              <a:t> Usaha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Implementasi</a:t>
            </a:r>
            <a:r>
              <a:rPr lang="en-US" sz="4000" dirty="0" smtClean="0"/>
              <a:t> </a:t>
            </a:r>
            <a:r>
              <a:rPr lang="en-US" sz="4000" dirty="0" err="1" smtClean="0"/>
              <a:t>Rencana</a:t>
            </a:r>
            <a:r>
              <a:rPr lang="en-US" sz="4000" dirty="0" smtClean="0"/>
              <a:t> Usaha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Pengendalian</a:t>
            </a:r>
            <a:r>
              <a:rPr lang="en-US" sz="4000" dirty="0" smtClean="0"/>
              <a:t> Usaha</a:t>
            </a:r>
            <a:endParaRPr lang="en-US" sz="4000" dirty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Usaha Kecil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Fleksibilitas</a:t>
            </a:r>
            <a:r>
              <a:rPr lang="en-US" dirty="0" smtClean="0"/>
              <a:t> Usaha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Usaha Kecil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Kecerobohan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Bencana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Penipuan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smtClean="0"/>
              <a:t>permodalan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810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191</Words>
  <Application>Microsoft Office PowerPoint</Application>
  <PresentationFormat>On-screen Show (4:3)</PresentationFormat>
  <Paragraphs>98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Kewirausahaan</vt:lpstr>
      <vt:lpstr>Perbedaan Kewirausahaan dan Bisnis Kecil</vt:lpstr>
      <vt:lpstr>Karakteristik Wirausaha</vt:lpstr>
      <vt:lpstr>PowerPoint Presentation</vt:lpstr>
      <vt:lpstr>Tahap – Tahap Pengembangan Usaha</vt:lpstr>
      <vt:lpstr>Faktor Penyebab Keberhasilan Usaha Kecil</vt:lpstr>
      <vt:lpstr>Faktor Penyebab Kegagalan Usaha Kecil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440</cp:revision>
  <cp:lastPrinted>2015-09-17T08:41:14Z</cp:lastPrinted>
  <dcterms:created xsi:type="dcterms:W3CDTF">2010-04-18T12:06:30Z</dcterms:created>
  <dcterms:modified xsi:type="dcterms:W3CDTF">2016-03-31T13:56:22Z</dcterms:modified>
  <cp:contentStatus/>
</cp:coreProperties>
</file>