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7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8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9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10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notesSlides/notesSlide11.xml" ContentType="application/vnd.openxmlformats-officedocument.presentationml.notesSl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notesSlides/notesSlide12.xml" ContentType="application/vnd.openxmlformats-officedocument.presentationml.notesSl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53"/>
  </p:notesMasterIdLst>
  <p:handoutMasterIdLst>
    <p:handoutMasterId r:id="rId54"/>
  </p:handoutMasterIdLst>
  <p:sldIdLst>
    <p:sldId id="554" r:id="rId2"/>
    <p:sldId id="706" r:id="rId3"/>
    <p:sldId id="707" r:id="rId4"/>
    <p:sldId id="708" r:id="rId5"/>
    <p:sldId id="709" r:id="rId6"/>
    <p:sldId id="710" r:id="rId7"/>
    <p:sldId id="711" r:id="rId8"/>
    <p:sldId id="712" r:id="rId9"/>
    <p:sldId id="713" r:id="rId10"/>
    <p:sldId id="714" r:id="rId11"/>
    <p:sldId id="715" r:id="rId12"/>
    <p:sldId id="716" r:id="rId13"/>
    <p:sldId id="1093" r:id="rId14"/>
    <p:sldId id="1094" r:id="rId15"/>
    <p:sldId id="1095" r:id="rId16"/>
    <p:sldId id="717" r:id="rId17"/>
    <p:sldId id="1105" r:id="rId18"/>
    <p:sldId id="1104" r:id="rId19"/>
    <p:sldId id="1106" r:id="rId20"/>
    <p:sldId id="1107" r:id="rId21"/>
    <p:sldId id="1101" r:id="rId22"/>
    <p:sldId id="1108" r:id="rId23"/>
    <p:sldId id="1102" r:id="rId24"/>
    <p:sldId id="1109" r:id="rId25"/>
    <p:sldId id="1092" r:id="rId26"/>
    <p:sldId id="1091" r:id="rId27"/>
    <p:sldId id="1090" r:id="rId28"/>
    <p:sldId id="720" r:id="rId29"/>
    <p:sldId id="721" r:id="rId30"/>
    <p:sldId id="722" r:id="rId31"/>
    <p:sldId id="723" r:id="rId32"/>
    <p:sldId id="724" r:id="rId33"/>
    <p:sldId id="725" r:id="rId34"/>
    <p:sldId id="726" r:id="rId35"/>
    <p:sldId id="727" r:id="rId36"/>
    <p:sldId id="728" r:id="rId37"/>
    <p:sldId id="729" r:id="rId38"/>
    <p:sldId id="730" r:id="rId39"/>
    <p:sldId id="731" r:id="rId40"/>
    <p:sldId id="732" r:id="rId41"/>
    <p:sldId id="733" r:id="rId42"/>
    <p:sldId id="735" r:id="rId43"/>
    <p:sldId id="736" r:id="rId44"/>
    <p:sldId id="742" r:id="rId45"/>
    <p:sldId id="743" r:id="rId46"/>
    <p:sldId id="744" r:id="rId47"/>
    <p:sldId id="745" r:id="rId48"/>
    <p:sldId id="746" r:id="rId49"/>
    <p:sldId id="747" r:id="rId50"/>
    <p:sldId id="748" r:id="rId51"/>
    <p:sldId id="1089" r:id="rId52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5D4C"/>
    <a:srgbClr val="2D512E"/>
    <a:srgbClr val="AB2B3D"/>
    <a:srgbClr val="A12E1B"/>
    <a:srgbClr val="FDCBCB"/>
    <a:srgbClr val="EB7A67"/>
    <a:srgbClr val="F397B1"/>
    <a:srgbClr val="FF0000"/>
    <a:srgbClr val="FFFF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85" autoAdjust="0"/>
    <p:restoredTop sz="94224" autoAdjust="0"/>
  </p:normalViewPr>
  <p:slideViewPr>
    <p:cSldViewPr showGuides="1">
      <p:cViewPr varScale="1">
        <p:scale>
          <a:sx n="64" d="100"/>
          <a:sy n="64" d="100"/>
        </p:scale>
        <p:origin x="136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898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913EC7-C425-4303-8B2B-D418426CD174}" type="doc">
      <dgm:prSet loTypeId="urn:microsoft.com/office/officeart/2005/8/layout/list1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D2F249A7-AE77-4468-AEF6-ACB22E2B02BF}">
      <dgm:prSet phldrT="[Text]" custT="1"/>
      <dgm:spPr/>
      <dgm:t>
        <a:bodyPr/>
        <a:lstStyle/>
        <a:p>
          <a:r>
            <a:rPr lang="en-US" sz="1600" dirty="0" smtClean="0"/>
            <a:t>L</a:t>
          </a:r>
          <a:r>
            <a:rPr lang="id-ID" sz="1600" dirty="0" smtClean="0"/>
            <a:t>aporan keuangan m</a:t>
          </a:r>
          <a:r>
            <a:rPr lang="en-US" sz="1600" dirty="0" err="1" smtClean="0"/>
            <a:t>emberikan</a:t>
          </a:r>
          <a:r>
            <a:rPr lang="en-US" sz="1600" dirty="0" smtClean="0"/>
            <a:t> </a:t>
          </a:r>
          <a:r>
            <a:rPr lang="en-US" sz="1600" dirty="0" err="1" smtClean="0"/>
            <a:t>infomasi</a:t>
          </a:r>
          <a:r>
            <a:rPr lang="en-US" sz="1600" dirty="0" smtClean="0"/>
            <a:t>  </a:t>
          </a:r>
          <a:r>
            <a:rPr lang="en-US" sz="1600" dirty="0" smtClean="0">
              <a:sym typeface="Wingdings" pitchFamily="2" charset="2"/>
            </a:rPr>
            <a:t> </a:t>
          </a:r>
          <a:r>
            <a:rPr lang="en-US" sz="1600" dirty="0" err="1" smtClean="0"/>
            <a:t>posisi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, </a:t>
          </a:r>
          <a:r>
            <a:rPr lang="en-US" sz="1600" dirty="0" err="1" smtClean="0"/>
            <a:t>kinerja</a:t>
          </a:r>
          <a:r>
            <a:rPr lang="en-US" sz="1600" dirty="0" smtClean="0"/>
            <a:t>  </a:t>
          </a:r>
          <a:r>
            <a:rPr lang="en-US" sz="1600" dirty="0" err="1" smtClean="0"/>
            <a:t>perubahan</a:t>
          </a:r>
          <a:r>
            <a:rPr lang="en-US" sz="1600" dirty="0" smtClean="0"/>
            <a:t> </a:t>
          </a:r>
          <a:r>
            <a:rPr lang="en-US" sz="1600" dirty="0" err="1" smtClean="0"/>
            <a:t>posisi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 </a:t>
          </a:r>
          <a:r>
            <a:rPr lang="en-US" sz="1600" dirty="0" err="1" smtClean="0"/>
            <a:t>suatu</a:t>
          </a:r>
          <a:r>
            <a:rPr lang="en-US" sz="1600" dirty="0" smtClean="0"/>
            <a:t> </a:t>
          </a:r>
          <a:r>
            <a:rPr lang="en-US" sz="1600" dirty="0" err="1" smtClean="0"/>
            <a:t>perusahaan</a:t>
          </a:r>
          <a:r>
            <a:rPr lang="en-US" sz="1600" dirty="0" smtClean="0"/>
            <a:t> yang </a:t>
          </a:r>
          <a:r>
            <a:rPr lang="en-US" sz="1600" dirty="0" err="1" smtClean="0"/>
            <a:t>bermanfaat</a:t>
          </a:r>
          <a:r>
            <a:rPr lang="en-US" sz="1600" dirty="0" smtClean="0"/>
            <a:t> </a:t>
          </a:r>
          <a:r>
            <a:rPr lang="en-US" sz="1600" dirty="0" err="1" smtClean="0"/>
            <a:t>bagi</a:t>
          </a:r>
          <a:r>
            <a:rPr lang="en-US" sz="1600" dirty="0" smtClean="0"/>
            <a:t> </a:t>
          </a:r>
          <a:r>
            <a:rPr lang="en-US" sz="1600" dirty="0" err="1" smtClean="0"/>
            <a:t>sejumlah</a:t>
          </a:r>
          <a:r>
            <a:rPr lang="en-US" sz="1600" dirty="0" smtClean="0"/>
            <a:t> </a:t>
          </a:r>
          <a:r>
            <a:rPr lang="en-US" sz="1600" dirty="0" err="1" smtClean="0"/>
            <a:t>besar</a:t>
          </a:r>
          <a:r>
            <a:rPr lang="en-US" sz="1600" dirty="0" smtClean="0"/>
            <a:t> </a:t>
          </a:r>
          <a:r>
            <a:rPr lang="en-US" sz="1600" dirty="0" err="1" smtClean="0"/>
            <a:t>pemakai</a:t>
          </a:r>
          <a:r>
            <a:rPr lang="en-US" sz="1600" dirty="0" smtClean="0"/>
            <a:t> </a:t>
          </a:r>
          <a:r>
            <a:rPr lang="en-US" sz="1600" dirty="0" err="1" smtClean="0"/>
            <a:t>dalam</a:t>
          </a:r>
          <a:r>
            <a:rPr lang="en-US" sz="1600" dirty="0" smtClean="0"/>
            <a:t> </a:t>
          </a:r>
          <a:r>
            <a:rPr lang="en-US" sz="1600" dirty="0" err="1" smtClean="0"/>
            <a:t>pengambilan</a:t>
          </a:r>
          <a:r>
            <a:rPr lang="en-US" sz="1600" dirty="0" smtClean="0"/>
            <a:t> </a:t>
          </a:r>
          <a:r>
            <a:rPr lang="en-US" sz="1600" dirty="0" err="1" smtClean="0"/>
            <a:t>keputusan</a:t>
          </a:r>
          <a:r>
            <a:rPr lang="en-US" sz="1600" dirty="0" smtClean="0">
              <a:sym typeface="Wingdings" pitchFamily="2" charset="2"/>
            </a:rPr>
            <a:t> </a:t>
          </a:r>
          <a:endParaRPr lang="id-ID" sz="1600" dirty="0"/>
        </a:p>
      </dgm:t>
    </dgm:pt>
    <dgm:pt modelId="{73707477-6762-4548-8C19-18C144A3E5D3}" type="parTrans" cxnId="{510DDD84-3121-4D49-ADF2-4DA9AE67C254}">
      <dgm:prSet/>
      <dgm:spPr/>
      <dgm:t>
        <a:bodyPr/>
        <a:lstStyle/>
        <a:p>
          <a:endParaRPr lang="id-ID" sz="1600"/>
        </a:p>
      </dgm:t>
    </dgm:pt>
    <dgm:pt modelId="{0523C585-AD59-4C0B-AF31-1068BF07BF6D}" type="sibTrans" cxnId="{510DDD84-3121-4D49-ADF2-4DA9AE67C254}">
      <dgm:prSet/>
      <dgm:spPr/>
      <dgm:t>
        <a:bodyPr/>
        <a:lstStyle/>
        <a:p>
          <a:endParaRPr lang="id-ID" sz="1600"/>
        </a:p>
      </dgm:t>
    </dgm:pt>
    <dgm:pt modelId="{26EB9695-D419-4AC7-98E3-54692E990A65}">
      <dgm:prSet custT="1"/>
      <dgm:spPr/>
      <dgm:t>
        <a:bodyPr/>
        <a:lstStyle/>
        <a:p>
          <a:endParaRPr lang="en-US" sz="1400" dirty="0" smtClean="0"/>
        </a:p>
      </dgm:t>
    </dgm:pt>
    <dgm:pt modelId="{8C7F8823-2AA2-4E95-8047-164CDE40134F}" type="parTrans" cxnId="{653DD32D-2C7A-49A2-8B23-602809284424}">
      <dgm:prSet/>
      <dgm:spPr/>
      <dgm:t>
        <a:bodyPr/>
        <a:lstStyle/>
        <a:p>
          <a:endParaRPr lang="id-ID" sz="1600"/>
        </a:p>
      </dgm:t>
    </dgm:pt>
    <dgm:pt modelId="{12C0AC65-897B-42F8-A998-091F24AD33D5}" type="sibTrans" cxnId="{653DD32D-2C7A-49A2-8B23-602809284424}">
      <dgm:prSet/>
      <dgm:spPr/>
      <dgm:t>
        <a:bodyPr/>
        <a:lstStyle/>
        <a:p>
          <a:endParaRPr lang="id-ID" sz="1600"/>
        </a:p>
      </dgm:t>
    </dgm:pt>
    <dgm:pt modelId="{3A2C3260-6D66-486E-A0A8-8D90E771991C}">
      <dgm:prSet custT="1"/>
      <dgm:spPr/>
      <dgm:t>
        <a:bodyPr/>
        <a:lstStyle/>
        <a:p>
          <a:r>
            <a:rPr lang="en-US" sz="1600" dirty="0" err="1" smtClean="0"/>
            <a:t>Laporan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 </a:t>
          </a:r>
          <a:r>
            <a:rPr lang="en-US" sz="1600" dirty="0" err="1" smtClean="0"/>
            <a:t>menunjukkan</a:t>
          </a:r>
          <a:r>
            <a:rPr lang="en-US" sz="1600" dirty="0" smtClean="0"/>
            <a:t> </a:t>
          </a:r>
          <a:r>
            <a:rPr lang="en-US" sz="1600" dirty="0" err="1" smtClean="0"/>
            <a:t>apa</a:t>
          </a:r>
          <a:r>
            <a:rPr lang="en-US" sz="1600" dirty="0" smtClean="0"/>
            <a:t> yang </a:t>
          </a:r>
          <a:r>
            <a:rPr lang="en-US" sz="1600" dirty="0" err="1" smtClean="0"/>
            <a:t>telah</a:t>
          </a:r>
          <a:r>
            <a:rPr lang="en-US" sz="1600" dirty="0" smtClean="0"/>
            <a:t> </a:t>
          </a:r>
          <a:r>
            <a:rPr lang="en-US" sz="1600" dirty="0" err="1" smtClean="0"/>
            <a:t>dilakukan</a:t>
          </a:r>
          <a:r>
            <a:rPr lang="en-US" sz="1600" dirty="0" smtClean="0"/>
            <a:t> </a:t>
          </a:r>
          <a:r>
            <a:rPr lang="en-US" sz="1600" dirty="0" err="1" smtClean="0"/>
            <a:t>manajemen</a:t>
          </a:r>
          <a:r>
            <a:rPr lang="en-US" sz="1600" dirty="0" smtClean="0"/>
            <a:t> (</a:t>
          </a:r>
          <a:r>
            <a:rPr lang="en-US" sz="1600" i="1" dirty="0" smtClean="0"/>
            <a:t>stewardship</a:t>
          </a:r>
          <a:r>
            <a:rPr lang="en-US" sz="1600" dirty="0" smtClean="0"/>
            <a:t>),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pertanggungjawaban</a:t>
          </a:r>
          <a:r>
            <a:rPr lang="en-US" sz="1600" dirty="0" smtClean="0"/>
            <a:t> </a:t>
          </a:r>
          <a:r>
            <a:rPr lang="en-US" sz="1600" dirty="0" err="1" smtClean="0"/>
            <a:t>sumber</a:t>
          </a:r>
          <a:r>
            <a:rPr lang="en-US" sz="1600" dirty="0" smtClean="0"/>
            <a:t> </a:t>
          </a:r>
          <a:r>
            <a:rPr lang="en-US" sz="1600" dirty="0" err="1" smtClean="0"/>
            <a:t>daya</a:t>
          </a:r>
          <a:r>
            <a:rPr lang="en-US" sz="1600" dirty="0" smtClean="0"/>
            <a:t> yang </a:t>
          </a:r>
          <a:r>
            <a:rPr lang="en-US" sz="1600" dirty="0" err="1" smtClean="0"/>
            <a:t>dipercayakan</a:t>
          </a:r>
          <a:r>
            <a:rPr lang="en-US" sz="1600" dirty="0" smtClean="0"/>
            <a:t> </a:t>
          </a:r>
          <a:r>
            <a:rPr lang="en-US" sz="1600" dirty="0" err="1" smtClean="0"/>
            <a:t>kepadanya</a:t>
          </a:r>
          <a:r>
            <a:rPr lang="en-US" sz="1600" dirty="0" smtClean="0"/>
            <a:t>. </a:t>
          </a:r>
          <a:r>
            <a:rPr lang="en-US" sz="1600" dirty="0" err="1" smtClean="0"/>
            <a:t>Laporan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 </a:t>
          </a:r>
          <a:r>
            <a:rPr lang="en-US" sz="1600" dirty="0" err="1" smtClean="0"/>
            <a:t>disusun</a:t>
          </a:r>
          <a:r>
            <a:rPr lang="en-US" sz="1600" dirty="0" smtClean="0"/>
            <a:t> </a:t>
          </a:r>
          <a:r>
            <a:rPr lang="en-US" sz="1600" dirty="0" err="1" smtClean="0"/>
            <a:t>untuk</a:t>
          </a:r>
          <a:r>
            <a:rPr lang="en-US" sz="1600" dirty="0" smtClean="0"/>
            <a:t> </a:t>
          </a:r>
          <a:r>
            <a:rPr lang="en-US" sz="1600" dirty="0" err="1" smtClean="0"/>
            <a:t>memenuhi</a:t>
          </a:r>
          <a:r>
            <a:rPr lang="en-US" sz="1600" dirty="0" smtClean="0"/>
            <a:t> </a:t>
          </a:r>
          <a:r>
            <a:rPr lang="en-US" sz="1600" dirty="0" err="1" smtClean="0"/>
            <a:t>sebagian</a:t>
          </a:r>
          <a:r>
            <a:rPr lang="en-US" sz="1600" dirty="0" smtClean="0"/>
            <a:t> </a:t>
          </a:r>
          <a:r>
            <a:rPr lang="en-US" sz="1600" dirty="0" err="1" smtClean="0"/>
            <a:t>besar</a:t>
          </a:r>
          <a:r>
            <a:rPr lang="en-US" sz="1600" dirty="0" smtClean="0"/>
            <a:t> </a:t>
          </a:r>
          <a:r>
            <a:rPr lang="en-US" sz="1600" dirty="0" err="1" smtClean="0"/>
            <a:t>pemakai</a:t>
          </a:r>
          <a:r>
            <a:rPr lang="en-US" sz="1600" dirty="0" smtClean="0"/>
            <a:t>.</a:t>
          </a:r>
          <a:endParaRPr lang="id-ID" altLang="en-US" sz="1600" dirty="0" smtClean="0">
            <a:latin typeface="Trebuchet MS" pitchFamily="34" charset="0"/>
          </a:endParaRPr>
        </a:p>
      </dgm:t>
    </dgm:pt>
    <dgm:pt modelId="{D99F2EDB-D194-4540-AED4-0149ECD68155}" type="parTrans" cxnId="{55BD0ABE-BAC7-4053-873D-BE9C7C7C54A2}">
      <dgm:prSet/>
      <dgm:spPr/>
      <dgm:t>
        <a:bodyPr/>
        <a:lstStyle/>
        <a:p>
          <a:endParaRPr lang="id-ID" sz="1600"/>
        </a:p>
      </dgm:t>
    </dgm:pt>
    <dgm:pt modelId="{178305EA-F547-40AE-876C-5834B0CA9B32}" type="sibTrans" cxnId="{55BD0ABE-BAC7-4053-873D-BE9C7C7C54A2}">
      <dgm:prSet/>
      <dgm:spPr/>
      <dgm:t>
        <a:bodyPr/>
        <a:lstStyle/>
        <a:p>
          <a:endParaRPr lang="id-ID" sz="1600"/>
        </a:p>
      </dgm:t>
    </dgm:pt>
    <dgm:pt modelId="{15F8EFBA-6459-493C-B711-7444D43DBE86}">
      <dgm:prSet custT="1"/>
      <dgm:spPr/>
      <dgm:t>
        <a:bodyPr/>
        <a:lstStyle/>
        <a:p>
          <a:r>
            <a:rPr lang="en-US" sz="1600" dirty="0" err="1" smtClean="0"/>
            <a:t>Laporan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 </a:t>
          </a:r>
          <a:r>
            <a:rPr lang="en-US" sz="1600" dirty="0" err="1" smtClean="0"/>
            <a:t>disusun</a:t>
          </a:r>
          <a:r>
            <a:rPr lang="en-US" sz="1600" dirty="0" smtClean="0"/>
            <a:t> </a:t>
          </a:r>
          <a:r>
            <a:rPr lang="en-US" sz="1600" dirty="0" err="1" smtClean="0"/>
            <a:t>berdasarkan</a:t>
          </a:r>
          <a:r>
            <a:rPr lang="en-US" sz="1600" dirty="0" smtClean="0"/>
            <a:t> </a:t>
          </a:r>
          <a:r>
            <a:rPr lang="en-US" sz="1600" dirty="0" err="1" smtClean="0"/>
            <a:t>standar</a:t>
          </a:r>
          <a:r>
            <a:rPr lang="en-US" sz="1600" dirty="0" smtClean="0"/>
            <a:t> </a:t>
          </a:r>
          <a:r>
            <a:rPr lang="en-US" sz="1600" dirty="0" err="1" smtClean="0"/>
            <a:t>akuntansi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 (SAK/IFRS).  </a:t>
          </a:r>
          <a:r>
            <a:rPr lang="en-US" sz="1600" dirty="0" err="1" smtClean="0"/>
            <a:t>Penerapan</a:t>
          </a:r>
          <a:r>
            <a:rPr lang="en-US" sz="1600" dirty="0" smtClean="0"/>
            <a:t> </a:t>
          </a:r>
          <a:r>
            <a:rPr lang="en-US" sz="1600" dirty="0" err="1" smtClean="0"/>
            <a:t>standar</a:t>
          </a:r>
          <a:r>
            <a:rPr lang="en-US" sz="1600" dirty="0" smtClean="0"/>
            <a:t> </a:t>
          </a:r>
          <a:r>
            <a:rPr lang="en-US" sz="1600" dirty="0" err="1" smtClean="0"/>
            <a:t>akuntansi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 </a:t>
          </a:r>
          <a:r>
            <a:rPr lang="en-US" sz="1600" dirty="0" err="1" smtClean="0"/>
            <a:t>untuk</a:t>
          </a:r>
          <a:r>
            <a:rPr lang="en-US" sz="1600" dirty="0" smtClean="0"/>
            <a:t> </a:t>
          </a:r>
          <a:r>
            <a:rPr lang="en-US" sz="1600" dirty="0" err="1" smtClean="0"/>
            <a:t>hal-hal</a:t>
          </a:r>
          <a:r>
            <a:rPr lang="en-US" sz="1600" dirty="0" smtClean="0"/>
            <a:t> yang </a:t>
          </a:r>
          <a:r>
            <a:rPr lang="en-US" sz="1600" dirty="0" err="1" smtClean="0"/>
            <a:t>bersifat</a:t>
          </a:r>
          <a:r>
            <a:rPr lang="en-US" sz="1600" dirty="0" smtClean="0"/>
            <a:t> material: </a:t>
          </a:r>
          <a:r>
            <a:rPr lang="en-US" sz="1600" b="1" dirty="0" smtClean="0"/>
            <a:t>“</a:t>
          </a:r>
          <a:r>
            <a:rPr lang="en-US" sz="1600" b="1" dirty="0" err="1" smtClean="0"/>
            <a:t>Pernyataan</a:t>
          </a:r>
          <a:r>
            <a:rPr lang="en-US" sz="1600" b="1" dirty="0" smtClean="0"/>
            <a:t> </a:t>
          </a:r>
          <a:r>
            <a:rPr lang="en-US" sz="1600" b="1" dirty="0" err="1" smtClean="0"/>
            <a:t>ini</a:t>
          </a:r>
          <a:r>
            <a:rPr lang="en-US" sz="1600" b="1" dirty="0" smtClean="0"/>
            <a:t> </a:t>
          </a:r>
          <a:r>
            <a:rPr lang="en-US" sz="1600" b="1" dirty="0" err="1" smtClean="0"/>
            <a:t>tidak</a:t>
          </a:r>
          <a:r>
            <a:rPr lang="en-US" sz="1600" b="1" dirty="0" smtClean="0"/>
            <a:t> </a:t>
          </a:r>
          <a:r>
            <a:rPr lang="en-US" sz="1600" b="1" dirty="0" err="1" smtClean="0"/>
            <a:t>wajib</a:t>
          </a:r>
          <a:r>
            <a:rPr lang="en-US" sz="1600" b="1" dirty="0" smtClean="0"/>
            <a:t> </a:t>
          </a:r>
          <a:r>
            <a:rPr lang="en-US" sz="1600" b="1" dirty="0" err="1" smtClean="0"/>
            <a:t>diterapkan</a:t>
          </a:r>
          <a:r>
            <a:rPr lang="en-US" sz="1600" b="1" dirty="0" smtClean="0"/>
            <a:t> </a:t>
          </a:r>
          <a:r>
            <a:rPr lang="en-US" sz="1600" b="1" dirty="0" err="1" smtClean="0"/>
            <a:t>untuk</a:t>
          </a:r>
          <a:r>
            <a:rPr lang="en-US" sz="1600" b="1" dirty="0" smtClean="0"/>
            <a:t> </a:t>
          </a:r>
          <a:r>
            <a:rPr lang="en-US" sz="1600" b="1" dirty="0" err="1" smtClean="0"/>
            <a:t>unsur-unsur</a:t>
          </a:r>
          <a:r>
            <a:rPr lang="en-US" sz="1600" b="1" dirty="0" smtClean="0"/>
            <a:t> yang </a:t>
          </a:r>
          <a:r>
            <a:rPr lang="en-US" sz="1600" b="1" dirty="0" err="1" smtClean="0"/>
            <a:t>tidak</a:t>
          </a:r>
          <a:r>
            <a:rPr lang="en-US" sz="1600" b="1" dirty="0" smtClean="0"/>
            <a:t> material”</a:t>
          </a:r>
        </a:p>
      </dgm:t>
    </dgm:pt>
    <dgm:pt modelId="{4167CCF2-7808-43AB-A80C-CB05271A3C9B}" type="parTrans" cxnId="{5CB47794-7B09-4BA8-B1D6-3B573344854B}">
      <dgm:prSet/>
      <dgm:spPr/>
      <dgm:t>
        <a:bodyPr/>
        <a:lstStyle/>
        <a:p>
          <a:endParaRPr lang="id-ID" sz="1600"/>
        </a:p>
      </dgm:t>
    </dgm:pt>
    <dgm:pt modelId="{21FFAB87-EF1C-45F9-A31A-5902788D7D3E}" type="sibTrans" cxnId="{5CB47794-7B09-4BA8-B1D6-3B573344854B}">
      <dgm:prSet/>
      <dgm:spPr/>
      <dgm:t>
        <a:bodyPr/>
        <a:lstStyle/>
        <a:p>
          <a:endParaRPr lang="id-ID" sz="1600"/>
        </a:p>
      </dgm:t>
    </dgm:pt>
    <dgm:pt modelId="{3CD8227E-24EF-439C-A2C7-31933FADDC47}">
      <dgm:prSet custT="1"/>
      <dgm:spPr/>
      <dgm:t>
        <a:bodyPr/>
        <a:lstStyle/>
        <a:p>
          <a:r>
            <a:rPr lang="id-ID" sz="1600" dirty="0" smtClean="0"/>
            <a:t>Laporan perusahaan</a:t>
          </a:r>
          <a:endParaRPr lang="en-US" sz="1600" dirty="0" smtClean="0"/>
        </a:p>
      </dgm:t>
    </dgm:pt>
    <dgm:pt modelId="{B53DE84E-F40F-426C-B3E2-B85AFEDB10F3}" type="parTrans" cxnId="{41BE9455-8FEA-4188-BE5A-F5CFD77DB09C}">
      <dgm:prSet/>
      <dgm:spPr/>
      <dgm:t>
        <a:bodyPr/>
        <a:lstStyle/>
        <a:p>
          <a:endParaRPr lang="id-ID" sz="1600"/>
        </a:p>
      </dgm:t>
    </dgm:pt>
    <dgm:pt modelId="{ED6A1974-13AC-48EA-A67B-9FEC13942D4F}" type="sibTrans" cxnId="{41BE9455-8FEA-4188-BE5A-F5CFD77DB09C}">
      <dgm:prSet/>
      <dgm:spPr/>
      <dgm:t>
        <a:bodyPr/>
        <a:lstStyle/>
        <a:p>
          <a:endParaRPr lang="id-ID" sz="1600"/>
        </a:p>
      </dgm:t>
    </dgm:pt>
    <dgm:pt modelId="{EB611BE2-B1FF-4B96-B69B-359546605A17}">
      <dgm:prSet custT="1"/>
      <dgm:spPr/>
      <dgm:t>
        <a:bodyPr/>
        <a:lstStyle/>
        <a:p>
          <a:r>
            <a:rPr lang="id-ID" sz="1600" dirty="0" smtClean="0">
              <a:sym typeface="Wingdings" panose="05000000000000000000" pitchFamily="2" charset="2"/>
            </a:rPr>
            <a:t>Laporan keuangan, </a:t>
          </a:r>
          <a:endParaRPr lang="en-US" sz="1600" dirty="0" smtClean="0"/>
        </a:p>
      </dgm:t>
    </dgm:pt>
    <dgm:pt modelId="{75DA686C-59AA-48E7-849D-5B2D10F45583}" type="parTrans" cxnId="{D77DEC17-93ED-48B5-A4FD-268167544CE2}">
      <dgm:prSet/>
      <dgm:spPr/>
      <dgm:t>
        <a:bodyPr/>
        <a:lstStyle/>
        <a:p>
          <a:endParaRPr lang="en-US"/>
        </a:p>
      </dgm:t>
    </dgm:pt>
    <dgm:pt modelId="{6333AEB8-7F94-49EF-95F9-2F9240187529}" type="sibTrans" cxnId="{D77DEC17-93ED-48B5-A4FD-268167544CE2}">
      <dgm:prSet/>
      <dgm:spPr/>
      <dgm:t>
        <a:bodyPr/>
        <a:lstStyle/>
        <a:p>
          <a:endParaRPr lang="en-US"/>
        </a:p>
      </dgm:t>
    </dgm:pt>
    <dgm:pt modelId="{F41AAA07-D3AE-4CF9-9CE8-F0D9F9AEEEFE}">
      <dgm:prSet custT="1"/>
      <dgm:spPr/>
      <dgm:t>
        <a:bodyPr/>
        <a:lstStyle/>
        <a:p>
          <a:r>
            <a:rPr lang="id-ID" sz="1600" dirty="0" smtClean="0">
              <a:sym typeface="Wingdings" panose="05000000000000000000" pitchFamily="2" charset="2"/>
            </a:rPr>
            <a:t>Laporan Tahunan (</a:t>
          </a:r>
          <a:r>
            <a:rPr lang="id-ID" sz="1600" b="1" i="1" dirty="0" smtClean="0">
              <a:sym typeface="Wingdings" panose="05000000000000000000" pitchFamily="2" charset="2"/>
            </a:rPr>
            <a:t>Annual Reporting</a:t>
          </a:r>
          <a:r>
            <a:rPr lang="id-ID" sz="1600" dirty="0" smtClean="0">
              <a:sym typeface="Wingdings" panose="05000000000000000000" pitchFamily="2" charset="2"/>
            </a:rPr>
            <a:t>), </a:t>
          </a:r>
          <a:endParaRPr lang="en-US" sz="1600" dirty="0" smtClean="0"/>
        </a:p>
      </dgm:t>
    </dgm:pt>
    <dgm:pt modelId="{57E5EABB-DA86-4E9B-95DB-BB64E06EA211}" type="parTrans" cxnId="{C29F4D54-CDA6-471D-99EF-DA1E33533EAB}">
      <dgm:prSet/>
      <dgm:spPr/>
      <dgm:t>
        <a:bodyPr/>
        <a:lstStyle/>
        <a:p>
          <a:endParaRPr lang="en-US"/>
        </a:p>
      </dgm:t>
    </dgm:pt>
    <dgm:pt modelId="{65426A0A-D0FD-4B0A-A241-14C110D2BE28}" type="sibTrans" cxnId="{C29F4D54-CDA6-471D-99EF-DA1E33533EAB}">
      <dgm:prSet/>
      <dgm:spPr/>
      <dgm:t>
        <a:bodyPr/>
        <a:lstStyle/>
        <a:p>
          <a:endParaRPr lang="en-US"/>
        </a:p>
      </dgm:t>
    </dgm:pt>
    <dgm:pt modelId="{09ACFB1B-51A9-42C8-A29E-1B2527D7BA22}">
      <dgm:prSet custT="1"/>
      <dgm:spPr/>
      <dgm:t>
        <a:bodyPr/>
        <a:lstStyle/>
        <a:p>
          <a:r>
            <a:rPr lang="id-ID" sz="1600" dirty="0" smtClean="0">
              <a:sym typeface="Wingdings" panose="05000000000000000000" pitchFamily="2" charset="2"/>
            </a:rPr>
            <a:t>Laporan Berkelanjutan (</a:t>
          </a:r>
          <a:r>
            <a:rPr lang="id-ID" sz="1600" b="1" i="1" dirty="0" smtClean="0">
              <a:sym typeface="Wingdings" panose="05000000000000000000" pitchFamily="2" charset="2"/>
            </a:rPr>
            <a:t>Sustainability Reporting</a:t>
          </a:r>
          <a:r>
            <a:rPr lang="id-ID" sz="1600" dirty="0" smtClean="0">
              <a:sym typeface="Wingdings" panose="05000000000000000000" pitchFamily="2" charset="2"/>
            </a:rPr>
            <a:t>)</a:t>
          </a:r>
          <a:r>
            <a:rPr lang="en-US" sz="1600" dirty="0" smtClean="0">
              <a:sym typeface="Wingdings" panose="05000000000000000000" pitchFamily="2" charset="2"/>
            </a:rPr>
            <a:t> – </a:t>
          </a:r>
          <a:r>
            <a:rPr lang="en-US" sz="1600" dirty="0" err="1" smtClean="0">
              <a:sym typeface="Wingdings" panose="05000000000000000000" pitchFamily="2" charset="2"/>
            </a:rPr>
            <a:t>Tripple</a:t>
          </a:r>
          <a:r>
            <a:rPr lang="en-US" sz="1600" dirty="0" smtClean="0">
              <a:sym typeface="Wingdings" panose="05000000000000000000" pitchFamily="2" charset="2"/>
            </a:rPr>
            <a:t> bottom line,</a:t>
          </a:r>
          <a:endParaRPr lang="en-US" sz="1600" dirty="0" smtClean="0"/>
        </a:p>
      </dgm:t>
    </dgm:pt>
    <dgm:pt modelId="{877570D1-606D-442A-8D74-6F57C8123A24}" type="parTrans" cxnId="{05F8FD86-446B-4F2B-ADCE-BD5AA8CAA9C6}">
      <dgm:prSet/>
      <dgm:spPr/>
      <dgm:t>
        <a:bodyPr/>
        <a:lstStyle/>
        <a:p>
          <a:endParaRPr lang="en-US"/>
        </a:p>
      </dgm:t>
    </dgm:pt>
    <dgm:pt modelId="{68AF90CC-AA4D-4F28-A49A-9013616474CB}" type="sibTrans" cxnId="{05F8FD86-446B-4F2B-ADCE-BD5AA8CAA9C6}">
      <dgm:prSet/>
      <dgm:spPr/>
      <dgm:t>
        <a:bodyPr/>
        <a:lstStyle/>
        <a:p>
          <a:endParaRPr lang="en-US"/>
        </a:p>
      </dgm:t>
    </dgm:pt>
    <dgm:pt modelId="{642E2B8A-3599-4B1F-B64B-DDA4243CDFCF}">
      <dgm:prSet custT="1"/>
      <dgm:spPr/>
      <dgm:t>
        <a:bodyPr/>
        <a:lstStyle/>
        <a:p>
          <a:r>
            <a:rPr lang="id-ID" sz="1600" dirty="0" smtClean="0">
              <a:sym typeface="Wingdings" panose="05000000000000000000" pitchFamily="2" charset="2"/>
            </a:rPr>
            <a:t>Laporan Terintegrasi (</a:t>
          </a:r>
          <a:r>
            <a:rPr lang="id-ID" sz="1600" b="1" i="1" dirty="0" smtClean="0">
              <a:sym typeface="Wingdings" panose="05000000000000000000" pitchFamily="2" charset="2"/>
            </a:rPr>
            <a:t>Integrated Reporting</a:t>
          </a:r>
          <a:r>
            <a:rPr lang="id-ID" sz="1600" dirty="0" smtClean="0">
              <a:sym typeface="Wingdings" panose="05000000000000000000" pitchFamily="2" charset="2"/>
            </a:rPr>
            <a:t>)</a:t>
          </a:r>
          <a:r>
            <a:rPr lang="en-US" sz="1600" dirty="0" smtClean="0">
              <a:sym typeface="Wingdings" panose="05000000000000000000" pitchFamily="2" charset="2"/>
            </a:rPr>
            <a:t> – </a:t>
          </a:r>
          <a:r>
            <a:rPr lang="en-US" sz="1600" dirty="0" err="1" smtClean="0">
              <a:sym typeface="Wingdings" panose="05000000000000000000" pitchFamily="2" charset="2"/>
            </a:rPr>
            <a:t>Laporan</a:t>
          </a:r>
          <a:r>
            <a:rPr lang="en-US" sz="1600" dirty="0" smtClean="0">
              <a:sym typeface="Wingdings" panose="05000000000000000000" pitchFamily="2" charset="2"/>
            </a:rPr>
            <a:t> yang </a:t>
          </a:r>
          <a:r>
            <a:rPr lang="en-US" sz="1600" dirty="0" err="1" smtClean="0">
              <a:sym typeface="Wingdings" panose="05000000000000000000" pitchFamily="2" charset="2"/>
            </a:rPr>
            <a:t>lebih</a:t>
          </a:r>
          <a:r>
            <a:rPr lang="en-US" sz="1600" dirty="0" smtClean="0">
              <a:sym typeface="Wingdings" panose="05000000000000000000" pitchFamily="2" charset="2"/>
            </a:rPr>
            <a:t> </a:t>
          </a:r>
          <a:r>
            <a:rPr lang="en-US" sz="1600" dirty="0" err="1" smtClean="0">
              <a:sym typeface="Wingdings" panose="05000000000000000000" pitchFamily="2" charset="2"/>
            </a:rPr>
            <a:t>ringkas</a:t>
          </a:r>
          <a:r>
            <a:rPr lang="en-US" sz="1600" dirty="0" smtClean="0">
              <a:sym typeface="Wingdings" panose="05000000000000000000" pitchFamily="2" charset="2"/>
            </a:rPr>
            <a:t> </a:t>
          </a:r>
          <a:r>
            <a:rPr lang="en-US" sz="1600" dirty="0" err="1" smtClean="0">
              <a:sym typeface="Wingdings" panose="05000000000000000000" pitchFamily="2" charset="2"/>
            </a:rPr>
            <a:t>dan</a:t>
          </a:r>
          <a:r>
            <a:rPr lang="en-US" sz="1600" dirty="0" smtClean="0">
              <a:sym typeface="Wingdings" panose="05000000000000000000" pitchFamily="2" charset="2"/>
            </a:rPr>
            <a:t> </a:t>
          </a:r>
          <a:r>
            <a:rPr lang="en-US" sz="1600" dirty="0" err="1" smtClean="0">
              <a:sym typeface="Wingdings" panose="05000000000000000000" pitchFamily="2" charset="2"/>
            </a:rPr>
            <a:t>menekankan</a:t>
          </a:r>
          <a:r>
            <a:rPr lang="en-US" sz="1600" dirty="0" smtClean="0">
              <a:sym typeface="Wingdings" panose="05000000000000000000" pitchFamily="2" charset="2"/>
            </a:rPr>
            <a:t> </a:t>
          </a:r>
          <a:r>
            <a:rPr lang="en-US" sz="1600" dirty="0" err="1" smtClean="0">
              <a:sym typeface="Wingdings" panose="05000000000000000000" pitchFamily="2" charset="2"/>
            </a:rPr>
            <a:t>pada</a:t>
          </a:r>
          <a:r>
            <a:rPr lang="en-US" sz="1600" dirty="0" smtClean="0">
              <a:sym typeface="Wingdings" panose="05000000000000000000" pitchFamily="2" charset="2"/>
            </a:rPr>
            <a:t> EVA</a:t>
          </a:r>
          <a:endParaRPr lang="en-US" sz="1600" dirty="0" smtClean="0"/>
        </a:p>
      </dgm:t>
    </dgm:pt>
    <dgm:pt modelId="{7257E34A-E43F-49B7-8894-CDE1340277C6}" type="parTrans" cxnId="{290558F8-B590-49F5-94D5-0A784284F7D9}">
      <dgm:prSet/>
      <dgm:spPr/>
      <dgm:t>
        <a:bodyPr/>
        <a:lstStyle/>
        <a:p>
          <a:endParaRPr lang="en-US"/>
        </a:p>
      </dgm:t>
    </dgm:pt>
    <dgm:pt modelId="{46581573-209B-4D2D-BB32-686CF9155844}" type="sibTrans" cxnId="{290558F8-B590-49F5-94D5-0A784284F7D9}">
      <dgm:prSet/>
      <dgm:spPr/>
      <dgm:t>
        <a:bodyPr/>
        <a:lstStyle/>
        <a:p>
          <a:endParaRPr lang="en-US"/>
        </a:p>
      </dgm:t>
    </dgm:pt>
    <dgm:pt modelId="{DA7AAAE9-DD60-4705-9E34-1A30638ED144}" type="pres">
      <dgm:prSet presAssocID="{CD913EC7-C425-4303-8B2B-D418426CD17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5B5AAFD1-D938-43D5-B2D7-14BC0FEB4E47}" type="pres">
      <dgm:prSet presAssocID="{D2F249A7-AE77-4468-AEF6-ACB22E2B02BF}" presName="parentLin" presStyleCnt="0"/>
      <dgm:spPr/>
      <dgm:t>
        <a:bodyPr/>
        <a:lstStyle/>
        <a:p>
          <a:endParaRPr lang="id-ID"/>
        </a:p>
      </dgm:t>
    </dgm:pt>
    <dgm:pt modelId="{829274AB-722D-40DC-BA99-1C7BE6A73681}" type="pres">
      <dgm:prSet presAssocID="{D2F249A7-AE77-4468-AEF6-ACB22E2B02BF}" presName="parentLeftMargin" presStyleLbl="node1" presStyleIdx="0" presStyleCnt="4"/>
      <dgm:spPr/>
      <dgm:t>
        <a:bodyPr/>
        <a:lstStyle/>
        <a:p>
          <a:endParaRPr lang="id-ID"/>
        </a:p>
      </dgm:t>
    </dgm:pt>
    <dgm:pt modelId="{D1B7014C-427D-4128-BD41-F37BDAC78953}" type="pres">
      <dgm:prSet presAssocID="{D2F249A7-AE77-4468-AEF6-ACB22E2B02BF}" presName="parentText" presStyleLbl="node1" presStyleIdx="0" presStyleCnt="4" custScaleX="130395" custScaleY="228879" custLinFactNeighborY="-14632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02B0128-67C7-4E55-89B2-DCA22F1F8566}" type="pres">
      <dgm:prSet presAssocID="{D2F249A7-AE77-4468-AEF6-ACB22E2B02BF}" presName="negativeSpace" presStyleCnt="0"/>
      <dgm:spPr/>
      <dgm:t>
        <a:bodyPr/>
        <a:lstStyle/>
        <a:p>
          <a:endParaRPr lang="id-ID"/>
        </a:p>
      </dgm:t>
    </dgm:pt>
    <dgm:pt modelId="{18F7B23A-AEA4-4A5C-AE86-1B793F869CC1}" type="pres">
      <dgm:prSet presAssocID="{D2F249A7-AE77-4468-AEF6-ACB22E2B02BF}" presName="childText" presStyleLbl="conFgAcc1" presStyleIdx="0" presStyleCnt="4" custScaleY="97198" custLinFactNeighborY="-4646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5018411-44B8-4E2F-8769-59B1AD32D36F}" type="pres">
      <dgm:prSet presAssocID="{0523C585-AD59-4C0B-AF31-1068BF07BF6D}" presName="spaceBetweenRectangles" presStyleCnt="0"/>
      <dgm:spPr/>
      <dgm:t>
        <a:bodyPr/>
        <a:lstStyle/>
        <a:p>
          <a:endParaRPr lang="id-ID"/>
        </a:p>
      </dgm:t>
    </dgm:pt>
    <dgm:pt modelId="{A881E71D-A345-403B-8253-AB2C25C9773F}" type="pres">
      <dgm:prSet presAssocID="{3A2C3260-6D66-486E-A0A8-8D90E771991C}" presName="parentLin" presStyleCnt="0"/>
      <dgm:spPr/>
      <dgm:t>
        <a:bodyPr/>
        <a:lstStyle/>
        <a:p>
          <a:endParaRPr lang="id-ID"/>
        </a:p>
      </dgm:t>
    </dgm:pt>
    <dgm:pt modelId="{C0C2D1A2-F4EB-418D-8190-2822CF7F8977}" type="pres">
      <dgm:prSet presAssocID="{3A2C3260-6D66-486E-A0A8-8D90E771991C}" presName="parentLeftMargin" presStyleLbl="node1" presStyleIdx="0" presStyleCnt="4"/>
      <dgm:spPr/>
      <dgm:t>
        <a:bodyPr/>
        <a:lstStyle/>
        <a:p>
          <a:endParaRPr lang="id-ID"/>
        </a:p>
      </dgm:t>
    </dgm:pt>
    <dgm:pt modelId="{209E237A-5AE7-4341-918E-7C9D38D102DF}" type="pres">
      <dgm:prSet presAssocID="{3A2C3260-6D66-486E-A0A8-8D90E771991C}" presName="parentText" presStyleLbl="node1" presStyleIdx="1" presStyleCnt="4" custScaleX="130395" custScaleY="219055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3ED3B57-0B81-46BF-84AF-0CDE614455A6}" type="pres">
      <dgm:prSet presAssocID="{3A2C3260-6D66-486E-A0A8-8D90E771991C}" presName="negativeSpace" presStyleCnt="0"/>
      <dgm:spPr/>
      <dgm:t>
        <a:bodyPr/>
        <a:lstStyle/>
        <a:p>
          <a:endParaRPr lang="id-ID"/>
        </a:p>
      </dgm:t>
    </dgm:pt>
    <dgm:pt modelId="{9E2E1BB0-C00E-4853-9C0B-279DD720F600}" type="pres">
      <dgm:prSet presAssocID="{3A2C3260-6D66-486E-A0A8-8D90E771991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2782594-7154-4BAB-9B0B-8E36B40D33AD}" type="pres">
      <dgm:prSet presAssocID="{178305EA-F547-40AE-876C-5834B0CA9B32}" presName="spaceBetweenRectangles" presStyleCnt="0"/>
      <dgm:spPr/>
      <dgm:t>
        <a:bodyPr/>
        <a:lstStyle/>
        <a:p>
          <a:endParaRPr lang="id-ID"/>
        </a:p>
      </dgm:t>
    </dgm:pt>
    <dgm:pt modelId="{11FD5A4C-3633-4902-A06C-647468008AE3}" type="pres">
      <dgm:prSet presAssocID="{15F8EFBA-6459-493C-B711-7444D43DBE86}" presName="parentLin" presStyleCnt="0"/>
      <dgm:spPr/>
      <dgm:t>
        <a:bodyPr/>
        <a:lstStyle/>
        <a:p>
          <a:endParaRPr lang="id-ID"/>
        </a:p>
      </dgm:t>
    </dgm:pt>
    <dgm:pt modelId="{008CE548-C4F1-4878-BA8C-9B401D60C733}" type="pres">
      <dgm:prSet presAssocID="{15F8EFBA-6459-493C-B711-7444D43DBE86}" presName="parentLeftMargin" presStyleLbl="node1" presStyleIdx="1" presStyleCnt="4"/>
      <dgm:spPr/>
      <dgm:t>
        <a:bodyPr/>
        <a:lstStyle/>
        <a:p>
          <a:endParaRPr lang="id-ID"/>
        </a:p>
      </dgm:t>
    </dgm:pt>
    <dgm:pt modelId="{1241593A-B58D-4F55-9282-1C495DB54413}" type="pres">
      <dgm:prSet presAssocID="{15F8EFBA-6459-493C-B711-7444D43DBE86}" presName="parentText" presStyleLbl="node1" presStyleIdx="2" presStyleCnt="4" custScaleX="130395" custScaleY="179545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922E849-5A79-4C29-9E6A-77B0C71047CF}" type="pres">
      <dgm:prSet presAssocID="{15F8EFBA-6459-493C-B711-7444D43DBE86}" presName="negativeSpace" presStyleCnt="0"/>
      <dgm:spPr/>
      <dgm:t>
        <a:bodyPr/>
        <a:lstStyle/>
        <a:p>
          <a:endParaRPr lang="id-ID"/>
        </a:p>
      </dgm:t>
    </dgm:pt>
    <dgm:pt modelId="{04DE90F7-118E-4532-BDEC-BD16CE303788}" type="pres">
      <dgm:prSet presAssocID="{15F8EFBA-6459-493C-B711-7444D43DBE86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D0DEA46-2D8D-4B72-A238-8A8E42E9C3CB}" type="pres">
      <dgm:prSet presAssocID="{21FFAB87-EF1C-45F9-A31A-5902788D7D3E}" presName="spaceBetweenRectangles" presStyleCnt="0"/>
      <dgm:spPr/>
      <dgm:t>
        <a:bodyPr/>
        <a:lstStyle/>
        <a:p>
          <a:endParaRPr lang="id-ID"/>
        </a:p>
      </dgm:t>
    </dgm:pt>
    <dgm:pt modelId="{ECCF7737-90D8-43D9-8913-BF3EAEDC1986}" type="pres">
      <dgm:prSet presAssocID="{3CD8227E-24EF-439C-A2C7-31933FADDC47}" presName="parentLin" presStyleCnt="0"/>
      <dgm:spPr/>
      <dgm:t>
        <a:bodyPr/>
        <a:lstStyle/>
        <a:p>
          <a:endParaRPr lang="id-ID"/>
        </a:p>
      </dgm:t>
    </dgm:pt>
    <dgm:pt modelId="{7911DE28-6105-472F-96D9-321CD878CFEC}" type="pres">
      <dgm:prSet presAssocID="{3CD8227E-24EF-439C-A2C7-31933FADDC47}" presName="parentLeftMargin" presStyleLbl="node1" presStyleIdx="2" presStyleCnt="4"/>
      <dgm:spPr/>
      <dgm:t>
        <a:bodyPr/>
        <a:lstStyle/>
        <a:p>
          <a:endParaRPr lang="id-ID"/>
        </a:p>
      </dgm:t>
    </dgm:pt>
    <dgm:pt modelId="{2C1FDC00-3256-4455-9601-6AF7E89E8C98}" type="pres">
      <dgm:prSet presAssocID="{3CD8227E-24EF-439C-A2C7-31933FADDC47}" presName="parentText" presStyleLbl="node1" presStyleIdx="3" presStyleCnt="4" custScaleX="130395" custScaleY="127532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C95194D-8674-484A-9525-68DA375CF96B}" type="pres">
      <dgm:prSet presAssocID="{3CD8227E-24EF-439C-A2C7-31933FADDC47}" presName="negativeSpace" presStyleCnt="0"/>
      <dgm:spPr/>
      <dgm:t>
        <a:bodyPr/>
        <a:lstStyle/>
        <a:p>
          <a:endParaRPr lang="id-ID"/>
        </a:p>
      </dgm:t>
    </dgm:pt>
    <dgm:pt modelId="{02363E7D-EFD0-409E-A8FD-D272F4ADFF80}" type="pres">
      <dgm:prSet presAssocID="{3CD8227E-24EF-439C-A2C7-31933FADDC47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C29F4D54-CDA6-471D-99EF-DA1E33533EAB}" srcId="{3CD8227E-24EF-439C-A2C7-31933FADDC47}" destId="{F41AAA07-D3AE-4CF9-9CE8-F0D9F9AEEEFE}" srcOrd="1" destOrd="0" parTransId="{57E5EABB-DA86-4E9B-95DB-BB64E06EA211}" sibTransId="{65426A0A-D0FD-4B0A-A241-14C110D2BE28}"/>
    <dgm:cxn modelId="{DE3984ED-6EFC-4561-B9C6-10B8E4BB129B}" type="presOf" srcId="{CD913EC7-C425-4303-8B2B-D418426CD174}" destId="{DA7AAAE9-DD60-4705-9E34-1A30638ED144}" srcOrd="0" destOrd="0" presId="urn:microsoft.com/office/officeart/2005/8/layout/list1"/>
    <dgm:cxn modelId="{1E42E6F5-2147-4FCF-AB55-E731A1E99EAE}" type="presOf" srcId="{3CD8227E-24EF-439C-A2C7-31933FADDC47}" destId="{2C1FDC00-3256-4455-9601-6AF7E89E8C98}" srcOrd="1" destOrd="0" presId="urn:microsoft.com/office/officeart/2005/8/layout/list1"/>
    <dgm:cxn modelId="{57BFCF28-734B-489D-B45F-A6A3D449DCA3}" type="presOf" srcId="{3A2C3260-6D66-486E-A0A8-8D90E771991C}" destId="{209E237A-5AE7-4341-918E-7C9D38D102DF}" srcOrd="1" destOrd="0" presId="urn:microsoft.com/office/officeart/2005/8/layout/list1"/>
    <dgm:cxn modelId="{55BD0ABE-BAC7-4053-873D-BE9C7C7C54A2}" srcId="{CD913EC7-C425-4303-8B2B-D418426CD174}" destId="{3A2C3260-6D66-486E-A0A8-8D90E771991C}" srcOrd="1" destOrd="0" parTransId="{D99F2EDB-D194-4540-AED4-0149ECD68155}" sibTransId="{178305EA-F547-40AE-876C-5834B0CA9B32}"/>
    <dgm:cxn modelId="{D77DEC17-93ED-48B5-A4FD-268167544CE2}" srcId="{3CD8227E-24EF-439C-A2C7-31933FADDC47}" destId="{EB611BE2-B1FF-4B96-B69B-359546605A17}" srcOrd="0" destOrd="0" parTransId="{75DA686C-59AA-48E7-849D-5B2D10F45583}" sibTransId="{6333AEB8-7F94-49EF-95F9-2F9240187529}"/>
    <dgm:cxn modelId="{82162B4A-8AF2-4B2D-AF2C-B86CBA41C711}" type="presOf" srcId="{09ACFB1B-51A9-42C8-A29E-1B2527D7BA22}" destId="{02363E7D-EFD0-409E-A8FD-D272F4ADFF80}" srcOrd="0" destOrd="2" presId="urn:microsoft.com/office/officeart/2005/8/layout/list1"/>
    <dgm:cxn modelId="{EC00E10B-F601-4008-B22C-3B26B7CB18F0}" type="presOf" srcId="{3CD8227E-24EF-439C-A2C7-31933FADDC47}" destId="{7911DE28-6105-472F-96D9-321CD878CFEC}" srcOrd="0" destOrd="0" presId="urn:microsoft.com/office/officeart/2005/8/layout/list1"/>
    <dgm:cxn modelId="{40C6776D-6C64-40A1-8ABD-D2F674C24562}" type="presOf" srcId="{EB611BE2-B1FF-4B96-B69B-359546605A17}" destId="{02363E7D-EFD0-409E-A8FD-D272F4ADFF80}" srcOrd="0" destOrd="0" presId="urn:microsoft.com/office/officeart/2005/8/layout/list1"/>
    <dgm:cxn modelId="{D3DFD453-5B44-4EC6-B362-4F366C0006EA}" type="presOf" srcId="{3A2C3260-6D66-486E-A0A8-8D90E771991C}" destId="{C0C2D1A2-F4EB-418D-8190-2822CF7F8977}" srcOrd="0" destOrd="0" presId="urn:microsoft.com/office/officeart/2005/8/layout/list1"/>
    <dgm:cxn modelId="{284B7F2B-074B-4B15-92D2-A92BA581BE6E}" type="presOf" srcId="{F41AAA07-D3AE-4CF9-9CE8-F0D9F9AEEEFE}" destId="{02363E7D-EFD0-409E-A8FD-D272F4ADFF80}" srcOrd="0" destOrd="1" presId="urn:microsoft.com/office/officeart/2005/8/layout/list1"/>
    <dgm:cxn modelId="{510DDD84-3121-4D49-ADF2-4DA9AE67C254}" srcId="{CD913EC7-C425-4303-8B2B-D418426CD174}" destId="{D2F249A7-AE77-4468-AEF6-ACB22E2B02BF}" srcOrd="0" destOrd="0" parTransId="{73707477-6762-4548-8C19-18C144A3E5D3}" sibTransId="{0523C585-AD59-4C0B-AF31-1068BF07BF6D}"/>
    <dgm:cxn modelId="{DD25DBC0-732A-4E54-9386-1BFCFA19F7FC}" type="presOf" srcId="{15F8EFBA-6459-493C-B711-7444D43DBE86}" destId="{008CE548-C4F1-4878-BA8C-9B401D60C733}" srcOrd="0" destOrd="0" presId="urn:microsoft.com/office/officeart/2005/8/layout/list1"/>
    <dgm:cxn modelId="{290558F8-B590-49F5-94D5-0A784284F7D9}" srcId="{3CD8227E-24EF-439C-A2C7-31933FADDC47}" destId="{642E2B8A-3599-4B1F-B64B-DDA4243CDFCF}" srcOrd="3" destOrd="0" parTransId="{7257E34A-E43F-49B7-8894-CDE1340277C6}" sibTransId="{46581573-209B-4D2D-BB32-686CF9155844}"/>
    <dgm:cxn modelId="{653DD32D-2C7A-49A2-8B23-602809284424}" srcId="{D2F249A7-AE77-4468-AEF6-ACB22E2B02BF}" destId="{26EB9695-D419-4AC7-98E3-54692E990A65}" srcOrd="0" destOrd="0" parTransId="{8C7F8823-2AA2-4E95-8047-164CDE40134F}" sibTransId="{12C0AC65-897B-42F8-A998-091F24AD33D5}"/>
    <dgm:cxn modelId="{05F8FD86-446B-4F2B-ADCE-BD5AA8CAA9C6}" srcId="{3CD8227E-24EF-439C-A2C7-31933FADDC47}" destId="{09ACFB1B-51A9-42C8-A29E-1B2527D7BA22}" srcOrd="2" destOrd="0" parTransId="{877570D1-606D-442A-8D74-6F57C8123A24}" sibTransId="{68AF90CC-AA4D-4F28-A49A-9013616474CB}"/>
    <dgm:cxn modelId="{9FCE9BE7-ED5F-428A-9369-BC78236AE526}" type="presOf" srcId="{D2F249A7-AE77-4468-AEF6-ACB22E2B02BF}" destId="{D1B7014C-427D-4128-BD41-F37BDAC78953}" srcOrd="1" destOrd="0" presId="urn:microsoft.com/office/officeart/2005/8/layout/list1"/>
    <dgm:cxn modelId="{7A40FEBC-16FE-4179-85EA-86A3E3E9EC09}" type="presOf" srcId="{26EB9695-D419-4AC7-98E3-54692E990A65}" destId="{18F7B23A-AEA4-4A5C-AE86-1B793F869CC1}" srcOrd="0" destOrd="0" presId="urn:microsoft.com/office/officeart/2005/8/layout/list1"/>
    <dgm:cxn modelId="{5CB47794-7B09-4BA8-B1D6-3B573344854B}" srcId="{CD913EC7-C425-4303-8B2B-D418426CD174}" destId="{15F8EFBA-6459-493C-B711-7444D43DBE86}" srcOrd="2" destOrd="0" parTransId="{4167CCF2-7808-43AB-A80C-CB05271A3C9B}" sibTransId="{21FFAB87-EF1C-45F9-A31A-5902788D7D3E}"/>
    <dgm:cxn modelId="{325B0DA8-442D-4A44-AAF1-6F7E04FC0372}" type="presOf" srcId="{15F8EFBA-6459-493C-B711-7444D43DBE86}" destId="{1241593A-B58D-4F55-9282-1C495DB54413}" srcOrd="1" destOrd="0" presId="urn:microsoft.com/office/officeart/2005/8/layout/list1"/>
    <dgm:cxn modelId="{B6CB3DC3-F425-4341-817F-28083090134A}" type="presOf" srcId="{D2F249A7-AE77-4468-AEF6-ACB22E2B02BF}" destId="{829274AB-722D-40DC-BA99-1C7BE6A73681}" srcOrd="0" destOrd="0" presId="urn:microsoft.com/office/officeart/2005/8/layout/list1"/>
    <dgm:cxn modelId="{41BE9455-8FEA-4188-BE5A-F5CFD77DB09C}" srcId="{CD913EC7-C425-4303-8B2B-D418426CD174}" destId="{3CD8227E-24EF-439C-A2C7-31933FADDC47}" srcOrd="3" destOrd="0" parTransId="{B53DE84E-F40F-426C-B3E2-B85AFEDB10F3}" sibTransId="{ED6A1974-13AC-48EA-A67B-9FEC13942D4F}"/>
    <dgm:cxn modelId="{542CA56E-5E3E-44F8-A530-934C8875AE2C}" type="presOf" srcId="{642E2B8A-3599-4B1F-B64B-DDA4243CDFCF}" destId="{02363E7D-EFD0-409E-A8FD-D272F4ADFF80}" srcOrd="0" destOrd="3" presId="urn:microsoft.com/office/officeart/2005/8/layout/list1"/>
    <dgm:cxn modelId="{C1E69F1F-DC3E-4475-A85C-538111057411}" type="presParOf" srcId="{DA7AAAE9-DD60-4705-9E34-1A30638ED144}" destId="{5B5AAFD1-D938-43D5-B2D7-14BC0FEB4E47}" srcOrd="0" destOrd="0" presId="urn:microsoft.com/office/officeart/2005/8/layout/list1"/>
    <dgm:cxn modelId="{CBEA4A0E-9875-4364-A186-C55EABEC327C}" type="presParOf" srcId="{5B5AAFD1-D938-43D5-B2D7-14BC0FEB4E47}" destId="{829274AB-722D-40DC-BA99-1C7BE6A73681}" srcOrd="0" destOrd="0" presId="urn:microsoft.com/office/officeart/2005/8/layout/list1"/>
    <dgm:cxn modelId="{F5EE1796-8D0E-4250-BA6B-EADF8FF36D5F}" type="presParOf" srcId="{5B5AAFD1-D938-43D5-B2D7-14BC0FEB4E47}" destId="{D1B7014C-427D-4128-BD41-F37BDAC78953}" srcOrd="1" destOrd="0" presId="urn:microsoft.com/office/officeart/2005/8/layout/list1"/>
    <dgm:cxn modelId="{E7D29757-49D7-423F-BCC8-87391832C367}" type="presParOf" srcId="{DA7AAAE9-DD60-4705-9E34-1A30638ED144}" destId="{F02B0128-67C7-4E55-89B2-DCA22F1F8566}" srcOrd="1" destOrd="0" presId="urn:microsoft.com/office/officeart/2005/8/layout/list1"/>
    <dgm:cxn modelId="{D99F1C01-7C98-457C-A529-D31425116C6E}" type="presParOf" srcId="{DA7AAAE9-DD60-4705-9E34-1A30638ED144}" destId="{18F7B23A-AEA4-4A5C-AE86-1B793F869CC1}" srcOrd="2" destOrd="0" presId="urn:microsoft.com/office/officeart/2005/8/layout/list1"/>
    <dgm:cxn modelId="{550C1457-9112-4440-AF24-883E954D0AA7}" type="presParOf" srcId="{DA7AAAE9-DD60-4705-9E34-1A30638ED144}" destId="{A5018411-44B8-4E2F-8769-59B1AD32D36F}" srcOrd="3" destOrd="0" presId="urn:microsoft.com/office/officeart/2005/8/layout/list1"/>
    <dgm:cxn modelId="{31A7AA63-21DC-42D6-AE89-A0C56DDE681A}" type="presParOf" srcId="{DA7AAAE9-DD60-4705-9E34-1A30638ED144}" destId="{A881E71D-A345-403B-8253-AB2C25C9773F}" srcOrd="4" destOrd="0" presId="urn:microsoft.com/office/officeart/2005/8/layout/list1"/>
    <dgm:cxn modelId="{015E6426-341C-4AB8-9292-4045172BEB05}" type="presParOf" srcId="{A881E71D-A345-403B-8253-AB2C25C9773F}" destId="{C0C2D1A2-F4EB-418D-8190-2822CF7F8977}" srcOrd="0" destOrd="0" presId="urn:microsoft.com/office/officeart/2005/8/layout/list1"/>
    <dgm:cxn modelId="{854434D1-937E-4B7D-863E-FF8F47EB9891}" type="presParOf" srcId="{A881E71D-A345-403B-8253-AB2C25C9773F}" destId="{209E237A-5AE7-4341-918E-7C9D38D102DF}" srcOrd="1" destOrd="0" presId="urn:microsoft.com/office/officeart/2005/8/layout/list1"/>
    <dgm:cxn modelId="{58800548-13C8-4E37-A232-CE7F6042A421}" type="presParOf" srcId="{DA7AAAE9-DD60-4705-9E34-1A30638ED144}" destId="{A3ED3B57-0B81-46BF-84AF-0CDE614455A6}" srcOrd="5" destOrd="0" presId="urn:microsoft.com/office/officeart/2005/8/layout/list1"/>
    <dgm:cxn modelId="{CF358ECD-5EB1-4149-9D3A-8795AA4D3254}" type="presParOf" srcId="{DA7AAAE9-DD60-4705-9E34-1A30638ED144}" destId="{9E2E1BB0-C00E-4853-9C0B-279DD720F600}" srcOrd="6" destOrd="0" presId="urn:microsoft.com/office/officeart/2005/8/layout/list1"/>
    <dgm:cxn modelId="{26F9B537-C8FD-41D2-9DFE-FD386500D858}" type="presParOf" srcId="{DA7AAAE9-DD60-4705-9E34-1A30638ED144}" destId="{92782594-7154-4BAB-9B0B-8E36B40D33AD}" srcOrd="7" destOrd="0" presId="urn:microsoft.com/office/officeart/2005/8/layout/list1"/>
    <dgm:cxn modelId="{F32786FA-4757-435D-8D52-23855F00906F}" type="presParOf" srcId="{DA7AAAE9-DD60-4705-9E34-1A30638ED144}" destId="{11FD5A4C-3633-4902-A06C-647468008AE3}" srcOrd="8" destOrd="0" presId="urn:microsoft.com/office/officeart/2005/8/layout/list1"/>
    <dgm:cxn modelId="{A5764D78-6191-45B9-9DB0-7DD78C6A19C2}" type="presParOf" srcId="{11FD5A4C-3633-4902-A06C-647468008AE3}" destId="{008CE548-C4F1-4878-BA8C-9B401D60C733}" srcOrd="0" destOrd="0" presId="urn:microsoft.com/office/officeart/2005/8/layout/list1"/>
    <dgm:cxn modelId="{18FABE44-8E00-4E28-AF2D-793107576936}" type="presParOf" srcId="{11FD5A4C-3633-4902-A06C-647468008AE3}" destId="{1241593A-B58D-4F55-9282-1C495DB54413}" srcOrd="1" destOrd="0" presId="urn:microsoft.com/office/officeart/2005/8/layout/list1"/>
    <dgm:cxn modelId="{BFCDA252-24CB-44AD-891E-88D94A74C316}" type="presParOf" srcId="{DA7AAAE9-DD60-4705-9E34-1A30638ED144}" destId="{6922E849-5A79-4C29-9E6A-77B0C71047CF}" srcOrd="9" destOrd="0" presId="urn:microsoft.com/office/officeart/2005/8/layout/list1"/>
    <dgm:cxn modelId="{FCAB1B28-50B6-4CD2-B5A6-1AC21D42D021}" type="presParOf" srcId="{DA7AAAE9-DD60-4705-9E34-1A30638ED144}" destId="{04DE90F7-118E-4532-BDEC-BD16CE303788}" srcOrd="10" destOrd="0" presId="urn:microsoft.com/office/officeart/2005/8/layout/list1"/>
    <dgm:cxn modelId="{C83F4CF1-A3E3-45A6-B9ED-98C924958AE4}" type="presParOf" srcId="{DA7AAAE9-DD60-4705-9E34-1A30638ED144}" destId="{AD0DEA46-2D8D-4B72-A238-8A8E42E9C3CB}" srcOrd="11" destOrd="0" presId="urn:microsoft.com/office/officeart/2005/8/layout/list1"/>
    <dgm:cxn modelId="{D6BDEADB-FFAF-4913-88F0-52A4E95B405D}" type="presParOf" srcId="{DA7AAAE9-DD60-4705-9E34-1A30638ED144}" destId="{ECCF7737-90D8-43D9-8913-BF3EAEDC1986}" srcOrd="12" destOrd="0" presId="urn:microsoft.com/office/officeart/2005/8/layout/list1"/>
    <dgm:cxn modelId="{87888D40-00BD-4660-823E-782D1EBD36E6}" type="presParOf" srcId="{ECCF7737-90D8-43D9-8913-BF3EAEDC1986}" destId="{7911DE28-6105-472F-96D9-321CD878CFEC}" srcOrd="0" destOrd="0" presId="urn:microsoft.com/office/officeart/2005/8/layout/list1"/>
    <dgm:cxn modelId="{B9258FEB-B347-4BD6-85F7-8075957B99C3}" type="presParOf" srcId="{ECCF7737-90D8-43D9-8913-BF3EAEDC1986}" destId="{2C1FDC00-3256-4455-9601-6AF7E89E8C98}" srcOrd="1" destOrd="0" presId="urn:microsoft.com/office/officeart/2005/8/layout/list1"/>
    <dgm:cxn modelId="{8DB65EB8-0CA9-4941-8A25-00B7225ABF11}" type="presParOf" srcId="{DA7AAAE9-DD60-4705-9E34-1A30638ED144}" destId="{2C95194D-8674-484A-9525-68DA375CF96B}" srcOrd="13" destOrd="0" presId="urn:microsoft.com/office/officeart/2005/8/layout/list1"/>
    <dgm:cxn modelId="{5BF9F88D-5844-4734-B3BA-A8C097E2A646}" type="presParOf" srcId="{DA7AAAE9-DD60-4705-9E34-1A30638ED144}" destId="{02363E7D-EFD0-409E-A8FD-D272F4ADFF8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23E6E9D5-BC67-4089-A42B-519596B48F77}">
      <dgm:prSet custT="1"/>
      <dgm:spPr/>
      <dgm:t>
        <a:bodyPr/>
        <a:lstStyle/>
        <a:p>
          <a:r>
            <a:rPr lang="sv-SE" sz="2000" dirty="0" smtClean="0"/>
            <a:t>Klarifikasi penerapan persyaratan materialitas, fleksibilitas urutan sistematis catatan atas laporan keuangan dan pengidentifikasian kebijakan akuntansi signifikan</a:t>
          </a:r>
          <a:endParaRPr lang="id-ID" sz="2000" dirty="0"/>
        </a:p>
      </dgm:t>
    </dgm:pt>
    <dgm:pt modelId="{2A36662E-7614-4E95-88D2-D6D2E1977BA1}" type="parTrans" cxnId="{3898F902-73E9-4EBA-B3BE-FCA8ADB604FD}">
      <dgm:prSet/>
      <dgm:spPr/>
      <dgm:t>
        <a:bodyPr/>
        <a:lstStyle/>
        <a:p>
          <a:endParaRPr lang="id-ID" sz="2000"/>
        </a:p>
      </dgm:t>
    </dgm:pt>
    <dgm:pt modelId="{21F40DC9-C442-46A0-AF63-5FE81A63038B}" type="sibTrans" cxnId="{3898F902-73E9-4EBA-B3BE-FCA8ADB604FD}">
      <dgm:prSet/>
      <dgm:spPr/>
      <dgm:t>
        <a:bodyPr/>
        <a:lstStyle/>
        <a:p>
          <a:endParaRPr lang="id-ID" sz="2000"/>
        </a:p>
      </dgm:t>
    </dgm:pt>
    <dgm:pt modelId="{35FAAED4-671D-4BEA-80CA-472029054A3C}">
      <dgm:prSet custT="1"/>
      <dgm:spPr/>
      <dgm:t>
        <a:bodyPr/>
        <a:lstStyle/>
        <a:p>
          <a:r>
            <a:rPr lang="en-US" sz="2000" b="0" dirty="0" err="1" smtClean="0"/>
            <a:t>Amandemen</a:t>
          </a:r>
          <a:r>
            <a:rPr lang="en-US" sz="2000" b="0" dirty="0" smtClean="0"/>
            <a:t> PSAK 4 : </a:t>
          </a:r>
          <a:r>
            <a:rPr lang="en-US" sz="2000" b="0" dirty="0" err="1" smtClean="0"/>
            <a:t>Metode</a:t>
          </a:r>
          <a:r>
            <a:rPr lang="en-US" sz="2000" b="0" dirty="0" smtClean="0"/>
            <a:t> </a:t>
          </a:r>
          <a:r>
            <a:rPr lang="en-US" sz="2000" b="0" dirty="0" err="1" smtClean="0"/>
            <a:t>Ekuitas</a:t>
          </a:r>
          <a:r>
            <a:rPr lang="en-US" sz="2000" b="0" dirty="0" smtClean="0"/>
            <a:t> </a:t>
          </a:r>
          <a:r>
            <a:rPr lang="en-US" sz="2000" b="0" dirty="0" err="1" smtClean="0"/>
            <a:t>dalam</a:t>
          </a:r>
          <a:r>
            <a:rPr lang="en-US" sz="2000" b="0" dirty="0" smtClean="0"/>
            <a:t> </a:t>
          </a:r>
          <a:r>
            <a:rPr lang="en-US" sz="2000" b="0" dirty="0" err="1" smtClean="0"/>
            <a:t>Laporan</a:t>
          </a:r>
          <a:r>
            <a:rPr lang="en-US" sz="2000" b="0" dirty="0" smtClean="0"/>
            <a:t> </a:t>
          </a:r>
          <a:r>
            <a:rPr lang="en-US" sz="2000" b="0" dirty="0" err="1" smtClean="0"/>
            <a:t>Keuangan</a:t>
          </a:r>
          <a:r>
            <a:rPr lang="en-US" sz="2000" b="0" dirty="0" smtClean="0"/>
            <a:t> </a:t>
          </a:r>
          <a:r>
            <a:rPr lang="en-US" sz="2000" b="0" dirty="0" err="1" smtClean="0"/>
            <a:t>Tersendiri</a:t>
          </a:r>
          <a:r>
            <a:rPr lang="en-US" sz="2000" b="0" dirty="0" smtClean="0"/>
            <a:t> – eff 1 Jan 2016</a:t>
          </a:r>
          <a:endParaRPr lang="id-ID" sz="2000" b="1" dirty="0"/>
        </a:p>
      </dgm:t>
    </dgm:pt>
    <dgm:pt modelId="{6013322C-0663-4038-B130-D07389739663}" type="parTrans" cxnId="{F9928ED0-B3AA-4D64-A836-4B28C4809C8F}">
      <dgm:prSet/>
      <dgm:spPr/>
      <dgm:t>
        <a:bodyPr/>
        <a:lstStyle/>
        <a:p>
          <a:endParaRPr lang="id-ID" sz="2000"/>
        </a:p>
      </dgm:t>
    </dgm:pt>
    <dgm:pt modelId="{72A1677F-B467-410A-9E2E-4576C6CCFBF0}" type="sibTrans" cxnId="{F9928ED0-B3AA-4D64-A836-4B28C4809C8F}">
      <dgm:prSet/>
      <dgm:spPr/>
      <dgm:t>
        <a:bodyPr/>
        <a:lstStyle/>
        <a:p>
          <a:endParaRPr lang="id-ID" sz="2000"/>
        </a:p>
      </dgm:t>
    </dgm:pt>
    <dgm:pt modelId="{6E46D366-B1D4-43BD-A593-21E5CEF47184}">
      <dgm:prSet custT="1"/>
      <dgm:spPr/>
      <dgm:t>
        <a:bodyPr/>
        <a:lstStyle/>
        <a:p>
          <a:r>
            <a:rPr lang="en-US" sz="2000" dirty="0" err="1" smtClean="0"/>
            <a:t>Penggunaan</a:t>
          </a:r>
          <a:r>
            <a:rPr lang="en-US" sz="2000" dirty="0" smtClean="0"/>
            <a:t> </a:t>
          </a:r>
          <a:r>
            <a:rPr lang="en-US" sz="2000" dirty="0" err="1" smtClean="0"/>
            <a:t>metode</a:t>
          </a:r>
          <a:r>
            <a:rPr lang="en-US" sz="2000" dirty="0" smtClean="0"/>
            <a:t> </a:t>
          </a:r>
          <a:r>
            <a:rPr lang="en-US" sz="2000" dirty="0" err="1" smtClean="0"/>
            <a:t>ekuitas</a:t>
          </a:r>
          <a:r>
            <a:rPr lang="en-US" sz="2000" dirty="0" smtClean="0"/>
            <a:t> </a:t>
          </a:r>
          <a:r>
            <a:rPr lang="en-US" sz="2000" dirty="0" err="1" smtClean="0"/>
            <a:t>sebagai</a:t>
          </a:r>
          <a:r>
            <a:rPr lang="en-US" sz="2000" dirty="0" smtClean="0"/>
            <a:t> </a:t>
          </a:r>
          <a:r>
            <a:rPr lang="en-US" sz="2000" dirty="0" err="1" smtClean="0"/>
            <a:t>salah</a:t>
          </a:r>
          <a:r>
            <a:rPr lang="en-US" sz="2000" dirty="0" smtClean="0"/>
            <a:t> </a:t>
          </a:r>
          <a:r>
            <a:rPr lang="en-US" sz="2000" dirty="0" err="1" smtClean="0"/>
            <a:t>satu</a:t>
          </a:r>
          <a:r>
            <a:rPr lang="en-US" sz="2000" dirty="0" smtClean="0"/>
            <a:t> </a:t>
          </a:r>
          <a:r>
            <a:rPr lang="en-US" sz="2000" dirty="0" err="1" smtClean="0"/>
            <a:t>metode</a:t>
          </a:r>
          <a:r>
            <a:rPr lang="en-US" sz="2000" dirty="0" smtClean="0"/>
            <a:t> </a:t>
          </a:r>
          <a:r>
            <a:rPr lang="en-US" sz="2000" dirty="0" err="1" smtClean="0"/>
            <a:t>mencatat</a:t>
          </a:r>
          <a:r>
            <a:rPr lang="en-US" sz="2000" dirty="0" smtClean="0"/>
            <a:t> </a:t>
          </a:r>
          <a:r>
            <a:rPr lang="en-US" sz="2000" dirty="0" err="1" smtClean="0"/>
            <a:t>investasi</a:t>
          </a:r>
          <a:r>
            <a:rPr lang="en-US" sz="2000" dirty="0" smtClean="0"/>
            <a:t> </a:t>
          </a:r>
          <a:r>
            <a:rPr lang="en-US" sz="2000" dirty="0" err="1" smtClean="0"/>
            <a:t>pada</a:t>
          </a:r>
          <a:r>
            <a:rPr lang="en-US" sz="2000" dirty="0" smtClean="0"/>
            <a:t> </a:t>
          </a:r>
          <a:r>
            <a:rPr lang="en-US" sz="2000" dirty="0" err="1" smtClean="0"/>
            <a:t>entitas</a:t>
          </a:r>
          <a:r>
            <a:rPr lang="en-US" sz="2000" dirty="0" smtClean="0"/>
            <a:t> </a:t>
          </a:r>
          <a:r>
            <a:rPr lang="en-US" sz="2000" dirty="0" err="1" smtClean="0"/>
            <a:t>anak</a:t>
          </a:r>
          <a:r>
            <a:rPr lang="en-US" sz="2000" dirty="0" smtClean="0"/>
            <a:t> , </a:t>
          </a:r>
          <a:r>
            <a:rPr lang="en-US" sz="2000" dirty="0" err="1" smtClean="0"/>
            <a:t>ventura</a:t>
          </a:r>
          <a:r>
            <a:rPr lang="en-US" sz="2000" dirty="0" smtClean="0"/>
            <a:t> </a:t>
          </a:r>
          <a:r>
            <a:rPr lang="en-US" sz="2000" dirty="0" err="1" smtClean="0"/>
            <a:t>bersama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asosiasi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menyusun</a:t>
          </a:r>
          <a:r>
            <a:rPr lang="en-US" sz="2000" dirty="0" smtClean="0"/>
            <a:t> </a:t>
          </a:r>
          <a:r>
            <a:rPr lang="en-US" sz="2000" dirty="0" err="1" smtClean="0"/>
            <a:t>laporan</a:t>
          </a:r>
          <a:r>
            <a:rPr lang="en-US" sz="2000" dirty="0" smtClean="0"/>
            <a:t> </a:t>
          </a:r>
          <a:r>
            <a:rPr lang="en-US" sz="2000" dirty="0" err="1" smtClean="0"/>
            <a:t>keuangan</a:t>
          </a:r>
          <a:r>
            <a:rPr lang="en-US" sz="2000" dirty="0" smtClean="0"/>
            <a:t> </a:t>
          </a:r>
          <a:r>
            <a:rPr lang="en-US" sz="2000" dirty="0" err="1" smtClean="0"/>
            <a:t>tersendiri</a:t>
          </a:r>
          <a:endParaRPr lang="id-ID" sz="2000" dirty="0"/>
        </a:p>
      </dgm:t>
    </dgm:pt>
    <dgm:pt modelId="{5BFAA172-ECC5-4393-A120-CFE38867391D}" type="parTrans" cxnId="{DB37A139-2D27-4016-92EA-7E7C73C0B9FA}">
      <dgm:prSet/>
      <dgm:spPr/>
      <dgm:t>
        <a:bodyPr/>
        <a:lstStyle/>
        <a:p>
          <a:endParaRPr lang="id-ID" sz="2000"/>
        </a:p>
      </dgm:t>
    </dgm:pt>
    <dgm:pt modelId="{B2DD5BF6-50AF-48DE-BDD9-2096AEFAA522}" type="sibTrans" cxnId="{DB37A139-2D27-4016-92EA-7E7C73C0B9FA}">
      <dgm:prSet/>
      <dgm:spPr/>
      <dgm:t>
        <a:bodyPr/>
        <a:lstStyle/>
        <a:p>
          <a:endParaRPr lang="id-ID" sz="2000"/>
        </a:p>
      </dgm:t>
    </dgm:pt>
    <dgm:pt modelId="{255CD915-692E-4FBB-9E9D-00AD90594DCD}">
      <dgm:prSet phldrT="[Text]" custT="1"/>
      <dgm:spPr/>
      <dgm:t>
        <a:bodyPr/>
        <a:lstStyle/>
        <a:p>
          <a:r>
            <a:rPr lang="en-US" sz="2000" b="1" dirty="0" err="1" smtClean="0"/>
            <a:t>Amandemen</a:t>
          </a:r>
          <a:r>
            <a:rPr lang="en-US" sz="2000" b="1" dirty="0" smtClean="0"/>
            <a:t> PSAK 1 : Prakarsa </a:t>
          </a:r>
          <a:r>
            <a:rPr lang="en-US" sz="2000" b="1" dirty="0" err="1" smtClean="0"/>
            <a:t>Pengungkapan</a:t>
          </a:r>
          <a:r>
            <a:rPr lang="en-US" sz="2000" b="1" dirty="0" smtClean="0"/>
            <a:t> </a:t>
          </a:r>
          <a:r>
            <a:rPr lang="en-US" sz="2000" b="1" dirty="0" smtClean="0">
              <a:sym typeface="Wingdings" panose="05000000000000000000" pitchFamily="2" charset="2"/>
            </a:rPr>
            <a:t> </a:t>
          </a:r>
          <a:r>
            <a:rPr lang="en-US" sz="2000" b="1" dirty="0" err="1" smtClean="0">
              <a:sym typeface="Wingdings" panose="05000000000000000000" pitchFamily="2" charset="2"/>
            </a:rPr>
            <a:t>amandemen</a:t>
          </a:r>
          <a:r>
            <a:rPr lang="en-US" sz="2000" b="1" dirty="0" smtClean="0">
              <a:sym typeface="Wingdings" panose="05000000000000000000" pitchFamily="2" charset="2"/>
            </a:rPr>
            <a:t> PSAK 3, 5, 60 </a:t>
          </a:r>
          <a:r>
            <a:rPr lang="en-US" sz="2000" b="1" dirty="0" err="1" smtClean="0">
              <a:sym typeface="Wingdings" panose="05000000000000000000" pitchFamily="2" charset="2"/>
            </a:rPr>
            <a:t>dan</a:t>
          </a:r>
          <a:r>
            <a:rPr lang="en-US" sz="2000" b="1" dirty="0" smtClean="0">
              <a:sym typeface="Wingdings" panose="05000000000000000000" pitchFamily="2" charset="2"/>
            </a:rPr>
            <a:t> 62 – </a:t>
          </a:r>
          <a:r>
            <a:rPr lang="en-US" sz="2000" b="1" dirty="0" smtClean="0">
              <a:solidFill>
                <a:schemeClr val="accent1">
                  <a:lumMod val="40000"/>
                  <a:lumOff val="60000"/>
                </a:schemeClr>
              </a:solidFill>
              <a:sym typeface="Wingdings" panose="05000000000000000000" pitchFamily="2" charset="2"/>
            </a:rPr>
            <a:t>eff 1 Jan 2017</a:t>
          </a:r>
          <a:endParaRPr lang="id-ID" sz="2000" b="1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673C40B6-5AF7-482D-B2CE-BEC3A0E51068}" type="parTrans" cxnId="{699C7F79-EA7E-4DE7-BF5D-BD729C773D4C}">
      <dgm:prSet/>
      <dgm:spPr/>
      <dgm:t>
        <a:bodyPr/>
        <a:lstStyle/>
        <a:p>
          <a:endParaRPr lang="en-US"/>
        </a:p>
      </dgm:t>
    </dgm:pt>
    <dgm:pt modelId="{F04B32A6-2DD8-4486-82B1-47DF75A63C06}" type="sibTrans" cxnId="{699C7F79-EA7E-4DE7-BF5D-BD729C773D4C}">
      <dgm:prSet/>
      <dgm:spPr/>
      <dgm:t>
        <a:bodyPr/>
        <a:lstStyle/>
        <a:p>
          <a:endParaRPr lang="en-US"/>
        </a:p>
      </dgm:t>
    </dgm:pt>
    <dgm:pt modelId="{7C8D571A-43C4-49A5-8209-C2EA459677AB}">
      <dgm:prSet custT="1"/>
      <dgm:spPr/>
      <dgm:t>
        <a:bodyPr/>
        <a:lstStyle/>
        <a:p>
          <a:r>
            <a:rPr lang="en-US" sz="2000" b="0" dirty="0" err="1" smtClean="0"/>
            <a:t>Amandemen</a:t>
          </a:r>
          <a:r>
            <a:rPr lang="en-US" sz="2000" b="0" dirty="0" smtClean="0"/>
            <a:t> PSAK 15 : </a:t>
          </a:r>
          <a:r>
            <a:rPr lang="en-US" sz="2000" b="0" dirty="0" err="1" smtClean="0"/>
            <a:t>Entitas</a:t>
          </a:r>
          <a:r>
            <a:rPr lang="en-US" sz="2000" b="0" dirty="0" smtClean="0"/>
            <a:t> </a:t>
          </a:r>
          <a:r>
            <a:rPr lang="en-US" sz="2000" b="0" dirty="0" err="1" smtClean="0"/>
            <a:t>Investasi</a:t>
          </a:r>
          <a:r>
            <a:rPr lang="en-US" sz="2000" b="0" dirty="0" smtClean="0"/>
            <a:t> </a:t>
          </a:r>
          <a:r>
            <a:rPr lang="en-US" sz="2000" b="0" dirty="0" err="1" smtClean="0"/>
            <a:t>Penerapan</a:t>
          </a:r>
          <a:r>
            <a:rPr lang="en-US" sz="2000" b="0" dirty="0" smtClean="0"/>
            <a:t> Pengecualian </a:t>
          </a:r>
          <a:r>
            <a:rPr lang="en-US" sz="2000" b="0" dirty="0" err="1" smtClean="0"/>
            <a:t>Konsolidasi</a:t>
          </a:r>
          <a:r>
            <a:rPr lang="en-US" sz="2000" b="0" dirty="0" smtClean="0"/>
            <a:t> – eff 1 Jan 2016</a:t>
          </a:r>
          <a:endParaRPr lang="id-ID" sz="2000" dirty="0"/>
        </a:p>
      </dgm:t>
    </dgm:pt>
    <dgm:pt modelId="{A67CAD31-5925-49B9-86A5-8B02636A77EB}" type="parTrans" cxnId="{962A62FA-A90E-4192-8D6E-9714FAA90AFA}">
      <dgm:prSet/>
      <dgm:spPr/>
      <dgm:t>
        <a:bodyPr/>
        <a:lstStyle/>
        <a:p>
          <a:endParaRPr lang="en-US"/>
        </a:p>
      </dgm:t>
    </dgm:pt>
    <dgm:pt modelId="{D815EB07-7A74-423B-9181-8C0C2F96166A}" type="sibTrans" cxnId="{962A62FA-A90E-4192-8D6E-9714FAA90AFA}">
      <dgm:prSet/>
      <dgm:spPr/>
      <dgm:t>
        <a:bodyPr/>
        <a:lstStyle/>
        <a:p>
          <a:endParaRPr lang="en-US"/>
        </a:p>
      </dgm:t>
    </dgm:pt>
    <dgm:pt modelId="{D8D4D17F-9DDB-42E9-AE27-CF8E24C8AE50}">
      <dgm:prSet custT="1"/>
      <dgm:spPr/>
      <dgm:t>
        <a:bodyPr/>
        <a:lstStyle/>
        <a:p>
          <a:r>
            <a:rPr lang="en-US" sz="2000" dirty="0" err="1" smtClean="0"/>
            <a:t>Klarifikasi</a:t>
          </a:r>
          <a:r>
            <a:rPr lang="en-US" sz="2000" dirty="0" smtClean="0"/>
            <a:t> </a:t>
          </a:r>
          <a:r>
            <a:rPr lang="en-US" sz="2000" dirty="0" err="1" smtClean="0"/>
            <a:t>tentang</a:t>
          </a:r>
          <a:r>
            <a:rPr lang="en-US" sz="2000" dirty="0" smtClean="0"/>
            <a:t> pengecualian </a:t>
          </a:r>
          <a:r>
            <a:rPr lang="en-US" sz="2000" dirty="0" err="1" smtClean="0"/>
            <a:t>konsolidasi</a:t>
          </a:r>
          <a:r>
            <a:rPr lang="en-US" sz="2000" dirty="0" smtClean="0"/>
            <a:t> </a:t>
          </a:r>
          <a:r>
            <a:rPr lang="en-US" sz="2000" dirty="0" err="1" smtClean="0"/>
            <a:t>untuk</a:t>
          </a:r>
          <a:r>
            <a:rPr lang="en-US" sz="2000" dirty="0" smtClean="0"/>
            <a:t> </a:t>
          </a:r>
          <a:r>
            <a:rPr lang="en-US" sz="2000" dirty="0" err="1" smtClean="0"/>
            <a:t>entitas</a:t>
          </a:r>
          <a:r>
            <a:rPr lang="en-US" sz="2000" dirty="0" smtClean="0"/>
            <a:t> </a:t>
          </a:r>
          <a:r>
            <a:rPr lang="en-US" sz="2000" dirty="0" err="1" smtClean="0"/>
            <a:t>investasi</a:t>
          </a:r>
          <a:r>
            <a:rPr lang="en-US" sz="2000" dirty="0" smtClean="0"/>
            <a:t> </a:t>
          </a:r>
          <a:r>
            <a:rPr lang="en-US" sz="2000" dirty="0" err="1" smtClean="0"/>
            <a:t>ketika</a:t>
          </a:r>
          <a:r>
            <a:rPr lang="en-US" sz="2000" dirty="0" smtClean="0"/>
            <a:t> </a:t>
          </a:r>
          <a:r>
            <a:rPr lang="en-US" sz="2000" dirty="0" err="1" smtClean="0"/>
            <a:t>kriteria</a:t>
          </a:r>
          <a:r>
            <a:rPr lang="en-US" sz="2000" dirty="0" smtClean="0"/>
            <a:t> </a:t>
          </a:r>
          <a:r>
            <a:rPr lang="en-US" sz="2000" dirty="0" err="1" smtClean="0"/>
            <a:t>terpenuhi</a:t>
          </a:r>
          <a:endParaRPr lang="id-ID" sz="2000" dirty="0"/>
        </a:p>
      </dgm:t>
    </dgm:pt>
    <dgm:pt modelId="{DA9A0AC0-3194-4F9F-888C-D2CC7C95B7A4}" type="parTrans" cxnId="{E016DBDF-2AB8-4EA4-BDB1-2C1899D12AC8}">
      <dgm:prSet/>
      <dgm:spPr/>
      <dgm:t>
        <a:bodyPr/>
        <a:lstStyle/>
        <a:p>
          <a:endParaRPr lang="en-US"/>
        </a:p>
      </dgm:t>
    </dgm:pt>
    <dgm:pt modelId="{48EB4EEA-F0C3-4648-AB10-B1854540DE60}" type="sibTrans" cxnId="{E016DBDF-2AB8-4EA4-BDB1-2C1899D12AC8}">
      <dgm:prSet/>
      <dgm:spPr/>
      <dgm:t>
        <a:bodyPr/>
        <a:lstStyle/>
        <a:p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53D5A0-D96E-4058-9557-33CBF48346C5}" type="pres">
      <dgm:prSet presAssocID="{255CD915-692E-4FBB-9E9D-00AD90594DCD}" presName="parentLin" presStyleCnt="0"/>
      <dgm:spPr/>
    </dgm:pt>
    <dgm:pt modelId="{415A07AB-DFB5-4132-AE29-70B8DB77DCB1}" type="pres">
      <dgm:prSet presAssocID="{255CD915-692E-4FBB-9E9D-00AD90594DCD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82B0D23-908E-4E85-A9AB-2F57B323C8D8}" type="pres">
      <dgm:prSet presAssocID="{255CD915-692E-4FBB-9E9D-00AD90594DCD}" presName="parentText" presStyleLbl="node1" presStyleIdx="0" presStyleCnt="3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6E9FC2-4CBD-4D8B-A93D-010152349D35}" type="pres">
      <dgm:prSet presAssocID="{255CD915-692E-4FBB-9E9D-00AD90594DCD}" presName="negativeSpace" presStyleCnt="0"/>
      <dgm:spPr/>
    </dgm:pt>
    <dgm:pt modelId="{AB1AE647-5318-4DBE-B27A-16005640300A}" type="pres">
      <dgm:prSet presAssocID="{255CD915-692E-4FBB-9E9D-00AD90594DCD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839D9D-03C9-42B4-96CA-4886DBADB5A2}" type="pres">
      <dgm:prSet presAssocID="{F04B32A6-2DD8-4486-82B1-47DF75A63C06}" presName="spaceBetweenRectangles" presStyleCnt="0"/>
      <dgm:spPr/>
    </dgm:pt>
    <dgm:pt modelId="{5CDA8F12-7150-46E4-AE58-F22BE68E1B25}" type="pres">
      <dgm:prSet presAssocID="{35FAAED4-671D-4BEA-80CA-472029054A3C}" presName="parentLin" presStyleCnt="0"/>
      <dgm:spPr/>
      <dgm:t>
        <a:bodyPr/>
        <a:lstStyle/>
        <a:p>
          <a:endParaRPr lang="en-US"/>
        </a:p>
      </dgm:t>
    </dgm:pt>
    <dgm:pt modelId="{0BE90721-F81F-4C6F-8730-7B9720B16C33}" type="pres">
      <dgm:prSet presAssocID="{35FAAED4-671D-4BEA-80CA-472029054A3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92481F8-995B-42F8-93E6-64942BCE20E3}" type="pres">
      <dgm:prSet presAssocID="{35FAAED4-671D-4BEA-80CA-472029054A3C}" presName="parentText" presStyleLbl="node1" presStyleIdx="1" presStyleCnt="3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1F5DFC8-CC17-48C3-9E6A-BCBA8F774BF3}" type="pres">
      <dgm:prSet presAssocID="{35FAAED4-671D-4BEA-80CA-472029054A3C}" presName="negativeSpace" presStyleCnt="0"/>
      <dgm:spPr/>
      <dgm:t>
        <a:bodyPr/>
        <a:lstStyle/>
        <a:p>
          <a:endParaRPr lang="en-US"/>
        </a:p>
      </dgm:t>
    </dgm:pt>
    <dgm:pt modelId="{33CA56C5-9324-45D4-9EED-C7BECF51AC6F}" type="pres">
      <dgm:prSet presAssocID="{35FAAED4-671D-4BEA-80CA-472029054A3C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A00784-0B7E-4EF5-B817-5FE73220D7C9}" type="pres">
      <dgm:prSet presAssocID="{72A1677F-B467-410A-9E2E-4576C6CCFBF0}" presName="spaceBetweenRectangles" presStyleCnt="0"/>
      <dgm:spPr/>
    </dgm:pt>
    <dgm:pt modelId="{CE8A7EEB-24BC-4ABE-9DE0-70F5A2B8AEF1}" type="pres">
      <dgm:prSet presAssocID="{7C8D571A-43C4-49A5-8209-C2EA459677AB}" presName="parentLin" presStyleCnt="0"/>
      <dgm:spPr/>
    </dgm:pt>
    <dgm:pt modelId="{35E232D6-D6A8-48D6-A2FE-817C3F4E76E4}" type="pres">
      <dgm:prSet presAssocID="{7C8D571A-43C4-49A5-8209-C2EA459677AB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F32064C4-8654-426C-936A-728DFEDD7391}" type="pres">
      <dgm:prSet presAssocID="{7C8D571A-43C4-49A5-8209-C2EA459677AB}" presName="parentText" presStyleLbl="node1" presStyleIdx="2" presStyleCnt="3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F4CE0D-F324-48B5-BF3A-D371CB55382E}" type="pres">
      <dgm:prSet presAssocID="{7C8D571A-43C4-49A5-8209-C2EA459677AB}" presName="negativeSpace" presStyleCnt="0"/>
      <dgm:spPr/>
    </dgm:pt>
    <dgm:pt modelId="{884BBC57-DEE3-4ACD-A6C7-841230170FB8}" type="pres">
      <dgm:prSet presAssocID="{7C8D571A-43C4-49A5-8209-C2EA459677AB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928ED0-B3AA-4D64-A836-4B28C4809C8F}" srcId="{93370860-9BE0-48D5-AF79-027673BC1268}" destId="{35FAAED4-671D-4BEA-80CA-472029054A3C}" srcOrd="1" destOrd="0" parTransId="{6013322C-0663-4038-B130-D07389739663}" sibTransId="{72A1677F-B467-410A-9E2E-4576C6CCFBF0}"/>
    <dgm:cxn modelId="{962A62FA-A90E-4192-8D6E-9714FAA90AFA}" srcId="{93370860-9BE0-48D5-AF79-027673BC1268}" destId="{7C8D571A-43C4-49A5-8209-C2EA459677AB}" srcOrd="2" destOrd="0" parTransId="{A67CAD31-5925-49B9-86A5-8B02636A77EB}" sibTransId="{D815EB07-7A74-423B-9181-8C0C2F96166A}"/>
    <dgm:cxn modelId="{1B9E8590-8127-48C4-90DA-2AD935639B91}" type="presOf" srcId="{255CD915-692E-4FBB-9E9D-00AD90594DCD}" destId="{415A07AB-DFB5-4132-AE29-70B8DB77DCB1}" srcOrd="0" destOrd="0" presId="urn:microsoft.com/office/officeart/2005/8/layout/list1"/>
    <dgm:cxn modelId="{0F009DAF-67A6-49E6-A765-EFAD1EECC98F}" type="presOf" srcId="{93370860-9BE0-48D5-AF79-027673BC1268}" destId="{874BC7A7-330F-47B8-8E80-917A93B245A9}" srcOrd="0" destOrd="0" presId="urn:microsoft.com/office/officeart/2005/8/layout/list1"/>
    <dgm:cxn modelId="{A0D34C85-2CF7-4D48-AE35-AC9AD0C38657}" type="presOf" srcId="{35FAAED4-671D-4BEA-80CA-472029054A3C}" destId="{0BE90721-F81F-4C6F-8730-7B9720B16C33}" srcOrd="0" destOrd="0" presId="urn:microsoft.com/office/officeart/2005/8/layout/list1"/>
    <dgm:cxn modelId="{B6B4CA00-5566-48F6-A299-53FF6ED0943E}" type="presOf" srcId="{255CD915-692E-4FBB-9E9D-00AD90594DCD}" destId="{A82B0D23-908E-4E85-A9AB-2F57B323C8D8}" srcOrd="1" destOrd="0" presId="urn:microsoft.com/office/officeart/2005/8/layout/list1"/>
    <dgm:cxn modelId="{D506A853-487C-4F6A-8AB8-948D1C9B9D72}" type="presOf" srcId="{6E46D366-B1D4-43BD-A593-21E5CEF47184}" destId="{33CA56C5-9324-45D4-9EED-C7BECF51AC6F}" srcOrd="0" destOrd="0" presId="urn:microsoft.com/office/officeart/2005/8/layout/list1"/>
    <dgm:cxn modelId="{2ED355DD-9DF8-4450-A942-CC07ACEAF192}" type="presOf" srcId="{7C8D571A-43C4-49A5-8209-C2EA459677AB}" destId="{F32064C4-8654-426C-936A-728DFEDD7391}" srcOrd="1" destOrd="0" presId="urn:microsoft.com/office/officeart/2005/8/layout/list1"/>
    <dgm:cxn modelId="{DB37A139-2D27-4016-92EA-7E7C73C0B9FA}" srcId="{35FAAED4-671D-4BEA-80CA-472029054A3C}" destId="{6E46D366-B1D4-43BD-A593-21E5CEF47184}" srcOrd="0" destOrd="0" parTransId="{5BFAA172-ECC5-4393-A120-CFE38867391D}" sibTransId="{B2DD5BF6-50AF-48DE-BDD9-2096AEFAA522}"/>
    <dgm:cxn modelId="{E016DBDF-2AB8-4EA4-BDB1-2C1899D12AC8}" srcId="{7C8D571A-43C4-49A5-8209-C2EA459677AB}" destId="{D8D4D17F-9DDB-42E9-AE27-CF8E24C8AE50}" srcOrd="0" destOrd="0" parTransId="{DA9A0AC0-3194-4F9F-888C-D2CC7C95B7A4}" sibTransId="{48EB4EEA-F0C3-4648-AB10-B1854540DE60}"/>
    <dgm:cxn modelId="{01B1A638-5B9A-4EBC-9451-803694F9D4F5}" type="presOf" srcId="{D8D4D17F-9DDB-42E9-AE27-CF8E24C8AE50}" destId="{884BBC57-DEE3-4ACD-A6C7-841230170FB8}" srcOrd="0" destOrd="0" presId="urn:microsoft.com/office/officeart/2005/8/layout/list1"/>
    <dgm:cxn modelId="{3898F902-73E9-4EBA-B3BE-FCA8ADB604FD}" srcId="{255CD915-692E-4FBB-9E9D-00AD90594DCD}" destId="{23E6E9D5-BC67-4089-A42B-519596B48F77}" srcOrd="0" destOrd="0" parTransId="{2A36662E-7614-4E95-88D2-D6D2E1977BA1}" sibTransId="{21F40DC9-C442-46A0-AF63-5FE81A63038B}"/>
    <dgm:cxn modelId="{52204690-D3A9-4B89-954F-5BB032CF92E5}" type="presOf" srcId="{7C8D571A-43C4-49A5-8209-C2EA459677AB}" destId="{35E232D6-D6A8-48D6-A2FE-817C3F4E76E4}" srcOrd="0" destOrd="0" presId="urn:microsoft.com/office/officeart/2005/8/layout/list1"/>
    <dgm:cxn modelId="{91B9F07A-77EA-4305-AE6F-F94DDF92AA97}" type="presOf" srcId="{23E6E9D5-BC67-4089-A42B-519596B48F77}" destId="{AB1AE647-5318-4DBE-B27A-16005640300A}" srcOrd="0" destOrd="0" presId="urn:microsoft.com/office/officeart/2005/8/layout/list1"/>
    <dgm:cxn modelId="{B29D5B26-F446-4D0E-8B54-D9789EA255A4}" type="presOf" srcId="{35FAAED4-671D-4BEA-80CA-472029054A3C}" destId="{092481F8-995B-42F8-93E6-64942BCE20E3}" srcOrd="1" destOrd="0" presId="urn:microsoft.com/office/officeart/2005/8/layout/list1"/>
    <dgm:cxn modelId="{699C7F79-EA7E-4DE7-BF5D-BD729C773D4C}" srcId="{93370860-9BE0-48D5-AF79-027673BC1268}" destId="{255CD915-692E-4FBB-9E9D-00AD90594DCD}" srcOrd="0" destOrd="0" parTransId="{673C40B6-5AF7-482D-B2CE-BEC3A0E51068}" sibTransId="{F04B32A6-2DD8-4486-82B1-47DF75A63C06}"/>
    <dgm:cxn modelId="{40233415-9DFA-4F32-B2E0-FD40278BE26F}" type="presParOf" srcId="{874BC7A7-330F-47B8-8E80-917A93B245A9}" destId="{9653D5A0-D96E-4058-9557-33CBF48346C5}" srcOrd="0" destOrd="0" presId="urn:microsoft.com/office/officeart/2005/8/layout/list1"/>
    <dgm:cxn modelId="{5EE2B413-65CE-4152-BE66-86982AE47830}" type="presParOf" srcId="{9653D5A0-D96E-4058-9557-33CBF48346C5}" destId="{415A07AB-DFB5-4132-AE29-70B8DB77DCB1}" srcOrd="0" destOrd="0" presId="urn:microsoft.com/office/officeart/2005/8/layout/list1"/>
    <dgm:cxn modelId="{16BAD39D-1505-4F2D-BADB-2B954E346C1D}" type="presParOf" srcId="{9653D5A0-D96E-4058-9557-33CBF48346C5}" destId="{A82B0D23-908E-4E85-A9AB-2F57B323C8D8}" srcOrd="1" destOrd="0" presId="urn:microsoft.com/office/officeart/2005/8/layout/list1"/>
    <dgm:cxn modelId="{DCBAEE6C-19FD-4983-BE4C-95BA275A0506}" type="presParOf" srcId="{874BC7A7-330F-47B8-8E80-917A93B245A9}" destId="{626E9FC2-4CBD-4D8B-A93D-010152349D35}" srcOrd="1" destOrd="0" presId="urn:microsoft.com/office/officeart/2005/8/layout/list1"/>
    <dgm:cxn modelId="{A071CB8D-AB32-4A72-BC7B-10DFB6BEBCA1}" type="presParOf" srcId="{874BC7A7-330F-47B8-8E80-917A93B245A9}" destId="{AB1AE647-5318-4DBE-B27A-16005640300A}" srcOrd="2" destOrd="0" presId="urn:microsoft.com/office/officeart/2005/8/layout/list1"/>
    <dgm:cxn modelId="{4968006C-E48C-440E-A408-3C39A92540EE}" type="presParOf" srcId="{874BC7A7-330F-47B8-8E80-917A93B245A9}" destId="{C8839D9D-03C9-42B4-96CA-4886DBADB5A2}" srcOrd="3" destOrd="0" presId="urn:microsoft.com/office/officeart/2005/8/layout/list1"/>
    <dgm:cxn modelId="{234AE40C-76B7-4EF3-943E-81113422A662}" type="presParOf" srcId="{874BC7A7-330F-47B8-8E80-917A93B245A9}" destId="{5CDA8F12-7150-46E4-AE58-F22BE68E1B25}" srcOrd="4" destOrd="0" presId="urn:microsoft.com/office/officeart/2005/8/layout/list1"/>
    <dgm:cxn modelId="{8E52AD4E-416C-495E-84A2-C609C04337FC}" type="presParOf" srcId="{5CDA8F12-7150-46E4-AE58-F22BE68E1B25}" destId="{0BE90721-F81F-4C6F-8730-7B9720B16C33}" srcOrd="0" destOrd="0" presId="urn:microsoft.com/office/officeart/2005/8/layout/list1"/>
    <dgm:cxn modelId="{E2FE8233-880D-49E7-BE41-7F0CC8755A1D}" type="presParOf" srcId="{5CDA8F12-7150-46E4-AE58-F22BE68E1B25}" destId="{092481F8-995B-42F8-93E6-64942BCE20E3}" srcOrd="1" destOrd="0" presId="urn:microsoft.com/office/officeart/2005/8/layout/list1"/>
    <dgm:cxn modelId="{3AC37674-A0B3-4B85-BE59-A9EC0C9426EA}" type="presParOf" srcId="{874BC7A7-330F-47B8-8E80-917A93B245A9}" destId="{21F5DFC8-CC17-48C3-9E6A-BCBA8F774BF3}" srcOrd="5" destOrd="0" presId="urn:microsoft.com/office/officeart/2005/8/layout/list1"/>
    <dgm:cxn modelId="{88067059-95B4-49B3-A348-FB2870D43A2A}" type="presParOf" srcId="{874BC7A7-330F-47B8-8E80-917A93B245A9}" destId="{33CA56C5-9324-45D4-9EED-C7BECF51AC6F}" srcOrd="6" destOrd="0" presId="urn:microsoft.com/office/officeart/2005/8/layout/list1"/>
    <dgm:cxn modelId="{FD1A7F98-77A9-4AC0-B01E-02AE3843241A}" type="presParOf" srcId="{874BC7A7-330F-47B8-8E80-917A93B245A9}" destId="{96A00784-0B7E-4EF5-B817-5FE73220D7C9}" srcOrd="7" destOrd="0" presId="urn:microsoft.com/office/officeart/2005/8/layout/list1"/>
    <dgm:cxn modelId="{1F4B6371-DDB6-466C-84D9-53503DCC9584}" type="presParOf" srcId="{874BC7A7-330F-47B8-8E80-917A93B245A9}" destId="{CE8A7EEB-24BC-4ABE-9DE0-70F5A2B8AEF1}" srcOrd="8" destOrd="0" presId="urn:microsoft.com/office/officeart/2005/8/layout/list1"/>
    <dgm:cxn modelId="{2E21C50F-F0B9-45CD-BBA0-560841CEBDFD}" type="presParOf" srcId="{CE8A7EEB-24BC-4ABE-9DE0-70F5A2B8AEF1}" destId="{35E232D6-D6A8-48D6-A2FE-817C3F4E76E4}" srcOrd="0" destOrd="0" presId="urn:microsoft.com/office/officeart/2005/8/layout/list1"/>
    <dgm:cxn modelId="{7620B1A8-DB5B-449A-BE8E-2E7A6AF4701B}" type="presParOf" srcId="{CE8A7EEB-24BC-4ABE-9DE0-70F5A2B8AEF1}" destId="{F32064C4-8654-426C-936A-728DFEDD7391}" srcOrd="1" destOrd="0" presId="urn:microsoft.com/office/officeart/2005/8/layout/list1"/>
    <dgm:cxn modelId="{D3B8508A-E3E0-4EF3-A747-4FACED6839AD}" type="presParOf" srcId="{874BC7A7-330F-47B8-8E80-917A93B245A9}" destId="{13F4CE0D-F324-48B5-BF3A-D371CB55382E}" srcOrd="9" destOrd="0" presId="urn:microsoft.com/office/officeart/2005/8/layout/list1"/>
    <dgm:cxn modelId="{B0603512-9CD1-42DC-B3A1-32085D228AAF}" type="presParOf" srcId="{874BC7A7-330F-47B8-8E80-917A93B245A9}" destId="{884BBC57-DEE3-4ACD-A6C7-841230170F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23E6E9D5-BC67-4089-A42B-519596B48F77}">
      <dgm:prSet custT="1"/>
      <dgm:spPr/>
      <dgm:t>
        <a:bodyPr/>
        <a:lstStyle/>
        <a:p>
          <a:r>
            <a:rPr lang="sv-SE" sz="2000" dirty="0" smtClean="0"/>
            <a:t>Memberikan tambahan penjelasan tentang indikasi perkuraan keusangan teknis atau komersial suatu aset.</a:t>
          </a:r>
          <a:endParaRPr lang="id-ID" sz="2000" dirty="0"/>
        </a:p>
      </dgm:t>
    </dgm:pt>
    <dgm:pt modelId="{2A36662E-7614-4E95-88D2-D6D2E1977BA1}" type="parTrans" cxnId="{3898F902-73E9-4EBA-B3BE-FCA8ADB604FD}">
      <dgm:prSet/>
      <dgm:spPr/>
      <dgm:t>
        <a:bodyPr/>
        <a:lstStyle/>
        <a:p>
          <a:endParaRPr lang="id-ID" sz="2000"/>
        </a:p>
      </dgm:t>
    </dgm:pt>
    <dgm:pt modelId="{21F40DC9-C442-46A0-AF63-5FE81A63038B}" type="sibTrans" cxnId="{3898F902-73E9-4EBA-B3BE-FCA8ADB604FD}">
      <dgm:prSet/>
      <dgm:spPr/>
      <dgm:t>
        <a:bodyPr/>
        <a:lstStyle/>
        <a:p>
          <a:endParaRPr lang="id-ID" sz="2000"/>
        </a:p>
      </dgm:t>
    </dgm:pt>
    <dgm:pt modelId="{35FAAED4-671D-4BEA-80CA-472029054A3C}">
      <dgm:prSet custT="1"/>
      <dgm:spPr/>
      <dgm:t>
        <a:bodyPr/>
        <a:lstStyle/>
        <a:p>
          <a:r>
            <a:rPr lang="en-US" sz="2000" b="0" dirty="0" err="1" smtClean="0"/>
            <a:t>Amandemen</a:t>
          </a:r>
          <a:r>
            <a:rPr lang="en-US" sz="2000" b="0" dirty="0" smtClean="0"/>
            <a:t> PSAK 16: </a:t>
          </a:r>
          <a:r>
            <a:rPr lang="en-US" sz="2000" b="0" dirty="0" err="1" smtClean="0"/>
            <a:t>Tanaman</a:t>
          </a:r>
          <a:r>
            <a:rPr lang="en-US" sz="2000" b="0" dirty="0" smtClean="0"/>
            <a:t> </a:t>
          </a:r>
          <a:r>
            <a:rPr lang="en-US" sz="2000" b="0" dirty="0" err="1" smtClean="0"/>
            <a:t>Produktif</a:t>
          </a:r>
          <a:r>
            <a:rPr lang="en-US" sz="2000" b="0" dirty="0" smtClean="0"/>
            <a:t> </a:t>
          </a:r>
          <a:r>
            <a:rPr lang="en-US" sz="2000" b="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– eff 1 Jan 2018</a:t>
          </a:r>
          <a:endParaRPr lang="id-ID" sz="2000" b="1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6013322C-0663-4038-B130-D07389739663}" type="parTrans" cxnId="{F9928ED0-B3AA-4D64-A836-4B28C4809C8F}">
      <dgm:prSet/>
      <dgm:spPr/>
      <dgm:t>
        <a:bodyPr/>
        <a:lstStyle/>
        <a:p>
          <a:endParaRPr lang="id-ID" sz="2000"/>
        </a:p>
      </dgm:t>
    </dgm:pt>
    <dgm:pt modelId="{72A1677F-B467-410A-9E2E-4576C6CCFBF0}" type="sibTrans" cxnId="{F9928ED0-B3AA-4D64-A836-4B28C4809C8F}">
      <dgm:prSet/>
      <dgm:spPr/>
      <dgm:t>
        <a:bodyPr/>
        <a:lstStyle/>
        <a:p>
          <a:endParaRPr lang="id-ID" sz="2000"/>
        </a:p>
      </dgm:t>
    </dgm:pt>
    <dgm:pt modelId="{6E46D366-B1D4-43BD-A593-21E5CEF47184}">
      <dgm:prSet custT="1"/>
      <dgm:spPr/>
      <dgm:t>
        <a:bodyPr/>
        <a:lstStyle/>
        <a:p>
          <a:r>
            <a:rPr lang="en-US" sz="2000" dirty="0" smtClean="0"/>
            <a:t>Aset </a:t>
          </a:r>
          <a:r>
            <a:rPr lang="en-US" sz="2000" dirty="0" err="1" smtClean="0"/>
            <a:t>biologis</a:t>
          </a:r>
          <a:r>
            <a:rPr lang="en-US" sz="2000" dirty="0" smtClean="0"/>
            <a:t> yang </a:t>
          </a:r>
          <a:r>
            <a:rPr lang="en-US" sz="2000" dirty="0" err="1" smtClean="0"/>
            <a:t>memenuhi</a:t>
          </a:r>
          <a:r>
            <a:rPr lang="en-US" sz="2000" dirty="0" smtClean="0"/>
            <a:t> </a:t>
          </a:r>
          <a:r>
            <a:rPr lang="en-US" sz="2000" dirty="0" err="1" smtClean="0"/>
            <a:t>definisi</a:t>
          </a:r>
          <a:r>
            <a:rPr lang="en-US" sz="2000" dirty="0" smtClean="0"/>
            <a:t> </a:t>
          </a:r>
          <a:r>
            <a:rPr lang="en-US" sz="2000" dirty="0" err="1" smtClean="0"/>
            <a:t>tanaman</a:t>
          </a:r>
          <a:r>
            <a:rPr lang="en-US" sz="2000" dirty="0" smtClean="0"/>
            <a:t> </a:t>
          </a:r>
          <a:r>
            <a:rPr lang="en-US" sz="2000" dirty="0" err="1" smtClean="0"/>
            <a:t>produktif</a:t>
          </a:r>
          <a:r>
            <a:rPr lang="en-US" sz="2000" dirty="0" smtClean="0"/>
            <a:t> (bearer plant) </a:t>
          </a:r>
          <a:r>
            <a:rPr lang="en-US" sz="2000" dirty="0" err="1" smtClean="0"/>
            <a:t>masuk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ruang</a:t>
          </a:r>
          <a:r>
            <a:rPr lang="en-US" sz="2000" dirty="0" smtClean="0"/>
            <a:t> </a:t>
          </a:r>
          <a:r>
            <a:rPr lang="en-US" sz="2000" dirty="0" err="1" smtClean="0"/>
            <a:t>lingkup</a:t>
          </a:r>
          <a:r>
            <a:rPr lang="en-US" sz="2000" dirty="0" smtClean="0"/>
            <a:t> PSAK 16</a:t>
          </a:r>
          <a:endParaRPr lang="id-ID" sz="2000" dirty="0"/>
        </a:p>
      </dgm:t>
    </dgm:pt>
    <dgm:pt modelId="{5BFAA172-ECC5-4393-A120-CFE38867391D}" type="parTrans" cxnId="{DB37A139-2D27-4016-92EA-7E7C73C0B9FA}">
      <dgm:prSet/>
      <dgm:spPr/>
      <dgm:t>
        <a:bodyPr/>
        <a:lstStyle/>
        <a:p>
          <a:endParaRPr lang="id-ID" sz="2000"/>
        </a:p>
      </dgm:t>
    </dgm:pt>
    <dgm:pt modelId="{B2DD5BF6-50AF-48DE-BDD9-2096AEFAA522}" type="sibTrans" cxnId="{DB37A139-2D27-4016-92EA-7E7C73C0B9FA}">
      <dgm:prSet/>
      <dgm:spPr/>
      <dgm:t>
        <a:bodyPr/>
        <a:lstStyle/>
        <a:p>
          <a:endParaRPr lang="id-ID" sz="2000"/>
        </a:p>
      </dgm:t>
    </dgm:pt>
    <dgm:pt modelId="{255CD915-692E-4FBB-9E9D-00AD90594DCD}">
      <dgm:prSet phldrT="[Text]" custT="1"/>
      <dgm:spPr/>
      <dgm:t>
        <a:bodyPr/>
        <a:lstStyle/>
        <a:p>
          <a:r>
            <a:rPr lang="en-US" sz="2000" b="1" dirty="0" err="1" smtClean="0"/>
            <a:t>Amandemen</a:t>
          </a:r>
          <a:r>
            <a:rPr lang="en-US" sz="2000" b="1" dirty="0" smtClean="0"/>
            <a:t> PSAK 16 : </a:t>
          </a:r>
          <a:r>
            <a:rPr lang="en-US" sz="2000" b="1" dirty="0" err="1" smtClean="0"/>
            <a:t>Klarifikasi</a:t>
          </a:r>
          <a:r>
            <a:rPr lang="en-US" sz="2000" b="1" dirty="0" smtClean="0"/>
            <a:t> yang </a:t>
          </a:r>
          <a:r>
            <a:rPr lang="en-US" sz="2000" b="1" dirty="0" err="1" smtClean="0"/>
            <a:t>Diterima</a:t>
          </a:r>
          <a:r>
            <a:rPr lang="en-US" sz="2000" b="1" dirty="0" smtClean="0"/>
            <a:t> </a:t>
          </a:r>
          <a:r>
            <a:rPr lang="en-US" sz="2000" b="1" dirty="0" err="1" smtClean="0"/>
            <a:t>untuk</a:t>
          </a:r>
          <a:r>
            <a:rPr lang="en-US" sz="2000" b="1" dirty="0" smtClean="0"/>
            <a:t> </a:t>
          </a:r>
          <a:r>
            <a:rPr lang="en-US" sz="2000" b="1" dirty="0" err="1" smtClean="0"/>
            <a:t>Penyusutan</a:t>
          </a:r>
          <a:r>
            <a:rPr lang="en-US" sz="2000" b="1" dirty="0" smtClean="0">
              <a:sym typeface="Wingdings" panose="05000000000000000000" pitchFamily="2" charset="2"/>
            </a:rPr>
            <a:t>– eff 1 Jan 2016</a:t>
          </a:r>
          <a:endParaRPr lang="id-ID" sz="2000" b="1" dirty="0"/>
        </a:p>
      </dgm:t>
    </dgm:pt>
    <dgm:pt modelId="{673C40B6-5AF7-482D-B2CE-BEC3A0E51068}" type="parTrans" cxnId="{699C7F79-EA7E-4DE7-BF5D-BD729C773D4C}">
      <dgm:prSet/>
      <dgm:spPr/>
      <dgm:t>
        <a:bodyPr/>
        <a:lstStyle/>
        <a:p>
          <a:endParaRPr lang="en-US"/>
        </a:p>
      </dgm:t>
    </dgm:pt>
    <dgm:pt modelId="{F04B32A6-2DD8-4486-82B1-47DF75A63C06}" type="sibTrans" cxnId="{699C7F79-EA7E-4DE7-BF5D-BD729C773D4C}">
      <dgm:prSet/>
      <dgm:spPr/>
      <dgm:t>
        <a:bodyPr/>
        <a:lstStyle/>
        <a:p>
          <a:endParaRPr lang="en-US"/>
        </a:p>
      </dgm:t>
    </dgm:pt>
    <dgm:pt modelId="{7C8D571A-43C4-49A5-8209-C2EA459677AB}">
      <dgm:prSet custT="1"/>
      <dgm:spPr/>
      <dgm:t>
        <a:bodyPr/>
        <a:lstStyle/>
        <a:p>
          <a:r>
            <a:rPr lang="en-US" sz="2000" dirty="0" err="1" smtClean="0"/>
            <a:t>Amandemen</a:t>
          </a:r>
          <a:r>
            <a:rPr lang="en-US" sz="2000" dirty="0" smtClean="0"/>
            <a:t> PSAK 24: Program </a:t>
          </a:r>
          <a:r>
            <a:rPr lang="en-US" sz="2000" dirty="0" err="1" smtClean="0"/>
            <a:t>Manfaat</a:t>
          </a:r>
          <a:r>
            <a:rPr lang="en-US" sz="2000" dirty="0" smtClean="0"/>
            <a:t> </a:t>
          </a:r>
          <a:r>
            <a:rPr lang="en-US" sz="2000" dirty="0" err="1" smtClean="0"/>
            <a:t>Pasti</a:t>
          </a:r>
          <a:r>
            <a:rPr lang="en-US" sz="2000" dirty="0" smtClean="0"/>
            <a:t> </a:t>
          </a:r>
          <a:r>
            <a:rPr lang="en-US" sz="2000" dirty="0" err="1" smtClean="0"/>
            <a:t>Kontribusi</a:t>
          </a:r>
          <a:r>
            <a:rPr lang="en-US" sz="2000" dirty="0" smtClean="0"/>
            <a:t> </a:t>
          </a:r>
          <a:r>
            <a:rPr lang="en-US" sz="2000" dirty="0" err="1" smtClean="0"/>
            <a:t>Pekerja</a:t>
          </a:r>
          <a:r>
            <a:rPr lang="en-US" sz="2000" dirty="0" smtClean="0"/>
            <a:t> </a:t>
          </a:r>
          <a:r>
            <a:rPr lang="en-US" sz="2000" b="1" dirty="0" smtClean="0">
              <a:sym typeface="Wingdings" panose="05000000000000000000" pitchFamily="2" charset="2"/>
            </a:rPr>
            <a:t>– eff 1 Jan 2016</a:t>
          </a:r>
          <a:endParaRPr lang="id-ID" sz="2000" dirty="0"/>
        </a:p>
      </dgm:t>
    </dgm:pt>
    <dgm:pt modelId="{A67CAD31-5925-49B9-86A5-8B02636A77EB}" type="parTrans" cxnId="{962A62FA-A90E-4192-8D6E-9714FAA90AFA}">
      <dgm:prSet/>
      <dgm:spPr/>
      <dgm:t>
        <a:bodyPr/>
        <a:lstStyle/>
        <a:p>
          <a:endParaRPr lang="en-US"/>
        </a:p>
      </dgm:t>
    </dgm:pt>
    <dgm:pt modelId="{D815EB07-7A74-423B-9181-8C0C2F96166A}" type="sibTrans" cxnId="{962A62FA-A90E-4192-8D6E-9714FAA90AFA}">
      <dgm:prSet/>
      <dgm:spPr/>
      <dgm:t>
        <a:bodyPr/>
        <a:lstStyle/>
        <a:p>
          <a:endParaRPr lang="en-US"/>
        </a:p>
      </dgm:t>
    </dgm:pt>
    <dgm:pt modelId="{D8D4D17F-9DDB-42E9-AE27-CF8E24C8AE50}">
      <dgm:prSet custT="1"/>
      <dgm:spPr/>
      <dgm:t>
        <a:bodyPr/>
        <a:lstStyle/>
        <a:p>
          <a:r>
            <a:rPr lang="en-US" sz="2000" dirty="0" err="1" smtClean="0"/>
            <a:t>Akuntansi</a:t>
          </a:r>
          <a:r>
            <a:rPr lang="en-US" sz="2000" dirty="0" smtClean="0"/>
            <a:t> </a:t>
          </a:r>
          <a:r>
            <a:rPr lang="en-US" sz="2000" dirty="0" err="1" smtClean="0"/>
            <a:t>kontribusi</a:t>
          </a:r>
          <a:r>
            <a:rPr lang="en-US" sz="2000" dirty="0" smtClean="0"/>
            <a:t> </a:t>
          </a:r>
          <a:r>
            <a:rPr lang="en-US" sz="2000" dirty="0" err="1" smtClean="0"/>
            <a:t>iuran</a:t>
          </a:r>
          <a:r>
            <a:rPr lang="en-US" sz="2000" dirty="0" smtClean="0"/>
            <a:t> </a:t>
          </a:r>
          <a:r>
            <a:rPr lang="en-US" sz="2000" dirty="0" err="1" smtClean="0"/>
            <a:t>dari</a:t>
          </a:r>
          <a:r>
            <a:rPr lang="en-US" sz="2000" dirty="0" smtClean="0"/>
            <a:t> </a:t>
          </a:r>
          <a:r>
            <a:rPr lang="en-US" sz="2000" dirty="0" err="1" smtClean="0"/>
            <a:t>pekerja</a:t>
          </a:r>
          <a:r>
            <a:rPr lang="en-US" sz="2000" dirty="0" smtClean="0"/>
            <a:t> </a:t>
          </a:r>
          <a:r>
            <a:rPr lang="en-US" sz="2000" dirty="0" err="1" smtClean="0"/>
            <a:t>atau</a:t>
          </a:r>
          <a:r>
            <a:rPr lang="en-US" sz="2000" dirty="0" smtClean="0"/>
            <a:t> </a:t>
          </a:r>
          <a:r>
            <a:rPr lang="en-US" sz="2000" dirty="0" err="1" smtClean="0"/>
            <a:t>pihak</a:t>
          </a:r>
          <a:r>
            <a:rPr lang="en-US" sz="2000" dirty="0" smtClean="0"/>
            <a:t> </a:t>
          </a:r>
          <a:r>
            <a:rPr lang="en-US" sz="2000" dirty="0" err="1" smtClean="0"/>
            <a:t>ketiga</a:t>
          </a:r>
          <a:r>
            <a:rPr lang="en-US" sz="2000" dirty="0" smtClean="0"/>
            <a:t> yang </a:t>
          </a:r>
          <a:r>
            <a:rPr lang="en-US" sz="2000" dirty="0" err="1" smtClean="0"/>
            <a:t>tidak</a:t>
          </a:r>
          <a:r>
            <a:rPr lang="en-US" sz="2000" dirty="0" smtClean="0"/>
            <a:t> </a:t>
          </a:r>
          <a:r>
            <a:rPr lang="en-US" sz="2000" dirty="0" err="1" smtClean="0"/>
            <a:t>tergantung</a:t>
          </a:r>
          <a:r>
            <a:rPr lang="en-US" sz="2000" dirty="0" smtClean="0"/>
            <a:t> </a:t>
          </a:r>
          <a:r>
            <a:rPr lang="en-US" sz="2000" dirty="0" err="1" smtClean="0"/>
            <a:t>pada</a:t>
          </a:r>
          <a:r>
            <a:rPr lang="en-US" sz="2000" dirty="0" smtClean="0"/>
            <a:t> </a:t>
          </a:r>
          <a:r>
            <a:rPr lang="en-US" sz="2000" dirty="0" err="1" smtClean="0"/>
            <a:t>jumlah</a:t>
          </a:r>
          <a:r>
            <a:rPr lang="en-US" sz="2000" dirty="0" smtClean="0"/>
            <a:t> </a:t>
          </a:r>
          <a:r>
            <a:rPr lang="en-US" sz="2000" dirty="0" err="1" smtClean="0"/>
            <a:t>jasa</a:t>
          </a:r>
          <a:r>
            <a:rPr lang="en-US" sz="2000" dirty="0" smtClean="0"/>
            <a:t> (</a:t>
          </a:r>
          <a:r>
            <a:rPr lang="en-US" sz="2000" dirty="0" err="1" smtClean="0"/>
            <a:t>misal</a:t>
          </a:r>
          <a:r>
            <a:rPr lang="en-US" sz="2000" dirty="0" smtClean="0"/>
            <a:t> </a:t>
          </a:r>
          <a:r>
            <a:rPr lang="en-US" sz="2000" dirty="0" err="1" smtClean="0"/>
            <a:t>berdasarkan</a:t>
          </a:r>
          <a:r>
            <a:rPr lang="en-US" sz="2000" dirty="0" smtClean="0"/>
            <a:t> </a:t>
          </a:r>
          <a:r>
            <a:rPr lang="en-US" sz="2000" dirty="0" err="1" smtClean="0"/>
            <a:t>prosentasi</a:t>
          </a:r>
          <a:r>
            <a:rPr lang="en-US" sz="2000" dirty="0" smtClean="0"/>
            <a:t> </a:t>
          </a:r>
          <a:r>
            <a:rPr lang="en-US" sz="2000" dirty="0" err="1" smtClean="0"/>
            <a:t>tetap</a:t>
          </a:r>
          <a:r>
            <a:rPr lang="en-US" sz="2000" dirty="0" smtClean="0"/>
            <a:t> </a:t>
          </a:r>
          <a:r>
            <a:rPr lang="en-US" sz="2000" dirty="0" err="1" smtClean="0"/>
            <a:t>dari</a:t>
          </a:r>
          <a:r>
            <a:rPr lang="en-US" sz="2000" dirty="0" smtClean="0"/>
            <a:t> </a:t>
          </a:r>
          <a:r>
            <a:rPr lang="en-US" sz="2000" dirty="0" err="1" smtClean="0"/>
            <a:t>gaji</a:t>
          </a:r>
          <a:r>
            <a:rPr lang="en-US" sz="2000" dirty="0" smtClean="0"/>
            <a:t>)</a:t>
          </a:r>
          <a:endParaRPr lang="id-ID" sz="2000" dirty="0"/>
        </a:p>
      </dgm:t>
    </dgm:pt>
    <dgm:pt modelId="{DA9A0AC0-3194-4F9F-888C-D2CC7C95B7A4}" type="parTrans" cxnId="{E016DBDF-2AB8-4EA4-BDB1-2C1899D12AC8}">
      <dgm:prSet/>
      <dgm:spPr/>
      <dgm:t>
        <a:bodyPr/>
        <a:lstStyle/>
        <a:p>
          <a:endParaRPr lang="en-US"/>
        </a:p>
      </dgm:t>
    </dgm:pt>
    <dgm:pt modelId="{48EB4EEA-F0C3-4648-AB10-B1854540DE60}" type="sibTrans" cxnId="{E016DBDF-2AB8-4EA4-BDB1-2C1899D12AC8}">
      <dgm:prSet/>
      <dgm:spPr/>
      <dgm:t>
        <a:bodyPr/>
        <a:lstStyle/>
        <a:p>
          <a:endParaRPr lang="en-US"/>
        </a:p>
      </dgm:t>
    </dgm:pt>
    <dgm:pt modelId="{C2367A6A-8072-40E5-9524-FD5A78D6F316}">
      <dgm:prSet custT="1"/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</a:rPr>
            <a:t>Penggunaan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metode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penyusutan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yagn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berdasarkan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pada</a:t>
          </a:r>
          <a:r>
            <a:rPr lang="en-US" sz="2000" dirty="0" smtClean="0">
              <a:solidFill>
                <a:schemeClr val="tx1"/>
              </a:solidFill>
            </a:rPr>
            <a:t> Pendapatan </a:t>
          </a:r>
          <a:r>
            <a:rPr lang="en-US" sz="2000" dirty="0" err="1" smtClean="0">
              <a:solidFill>
                <a:schemeClr val="tx1"/>
              </a:solidFill>
            </a:rPr>
            <a:t>adalah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tidak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tepat</a:t>
          </a:r>
          <a:endParaRPr lang="id-ID" sz="2000" dirty="0">
            <a:solidFill>
              <a:schemeClr val="tx1"/>
            </a:solidFill>
          </a:endParaRPr>
        </a:p>
      </dgm:t>
    </dgm:pt>
    <dgm:pt modelId="{2A560127-6B70-4F74-A6B6-FB90413978D0}" type="parTrans" cxnId="{BE644DDB-2D12-4AD9-82DF-4FBAF86461C8}">
      <dgm:prSet/>
      <dgm:spPr/>
      <dgm:t>
        <a:bodyPr/>
        <a:lstStyle/>
        <a:p>
          <a:endParaRPr lang="en-US"/>
        </a:p>
      </dgm:t>
    </dgm:pt>
    <dgm:pt modelId="{5C78A9A2-0E4B-4F6B-B78B-A7AFA7F2BE7E}" type="sibTrans" cxnId="{BE644DDB-2D12-4AD9-82DF-4FBAF86461C8}">
      <dgm:prSet/>
      <dgm:spPr/>
      <dgm:t>
        <a:bodyPr/>
        <a:lstStyle/>
        <a:p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53D5A0-D96E-4058-9557-33CBF48346C5}" type="pres">
      <dgm:prSet presAssocID="{255CD915-692E-4FBB-9E9D-00AD90594DCD}" presName="parentLin" presStyleCnt="0"/>
      <dgm:spPr/>
    </dgm:pt>
    <dgm:pt modelId="{415A07AB-DFB5-4132-AE29-70B8DB77DCB1}" type="pres">
      <dgm:prSet presAssocID="{255CD915-692E-4FBB-9E9D-00AD90594DCD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82B0D23-908E-4E85-A9AB-2F57B323C8D8}" type="pres">
      <dgm:prSet presAssocID="{255CD915-692E-4FBB-9E9D-00AD90594DCD}" presName="parentText" presStyleLbl="node1" presStyleIdx="0" presStyleCnt="3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6E9FC2-4CBD-4D8B-A93D-010152349D35}" type="pres">
      <dgm:prSet presAssocID="{255CD915-692E-4FBB-9E9D-00AD90594DCD}" presName="negativeSpace" presStyleCnt="0"/>
      <dgm:spPr/>
    </dgm:pt>
    <dgm:pt modelId="{AB1AE647-5318-4DBE-B27A-16005640300A}" type="pres">
      <dgm:prSet presAssocID="{255CD915-692E-4FBB-9E9D-00AD90594DCD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839D9D-03C9-42B4-96CA-4886DBADB5A2}" type="pres">
      <dgm:prSet presAssocID="{F04B32A6-2DD8-4486-82B1-47DF75A63C06}" presName="spaceBetweenRectangles" presStyleCnt="0"/>
      <dgm:spPr/>
    </dgm:pt>
    <dgm:pt modelId="{5CDA8F12-7150-46E4-AE58-F22BE68E1B25}" type="pres">
      <dgm:prSet presAssocID="{35FAAED4-671D-4BEA-80CA-472029054A3C}" presName="parentLin" presStyleCnt="0"/>
      <dgm:spPr/>
      <dgm:t>
        <a:bodyPr/>
        <a:lstStyle/>
        <a:p>
          <a:endParaRPr lang="en-US"/>
        </a:p>
      </dgm:t>
    </dgm:pt>
    <dgm:pt modelId="{0BE90721-F81F-4C6F-8730-7B9720B16C33}" type="pres">
      <dgm:prSet presAssocID="{35FAAED4-671D-4BEA-80CA-472029054A3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92481F8-995B-42F8-93E6-64942BCE20E3}" type="pres">
      <dgm:prSet presAssocID="{35FAAED4-671D-4BEA-80CA-472029054A3C}" presName="parentText" presStyleLbl="node1" presStyleIdx="1" presStyleCnt="3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1F5DFC8-CC17-48C3-9E6A-BCBA8F774BF3}" type="pres">
      <dgm:prSet presAssocID="{35FAAED4-671D-4BEA-80CA-472029054A3C}" presName="negativeSpace" presStyleCnt="0"/>
      <dgm:spPr/>
      <dgm:t>
        <a:bodyPr/>
        <a:lstStyle/>
        <a:p>
          <a:endParaRPr lang="en-US"/>
        </a:p>
      </dgm:t>
    </dgm:pt>
    <dgm:pt modelId="{33CA56C5-9324-45D4-9EED-C7BECF51AC6F}" type="pres">
      <dgm:prSet presAssocID="{35FAAED4-671D-4BEA-80CA-472029054A3C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A00784-0B7E-4EF5-B817-5FE73220D7C9}" type="pres">
      <dgm:prSet presAssocID="{72A1677F-B467-410A-9E2E-4576C6CCFBF0}" presName="spaceBetweenRectangles" presStyleCnt="0"/>
      <dgm:spPr/>
    </dgm:pt>
    <dgm:pt modelId="{CE8A7EEB-24BC-4ABE-9DE0-70F5A2B8AEF1}" type="pres">
      <dgm:prSet presAssocID="{7C8D571A-43C4-49A5-8209-C2EA459677AB}" presName="parentLin" presStyleCnt="0"/>
      <dgm:spPr/>
    </dgm:pt>
    <dgm:pt modelId="{35E232D6-D6A8-48D6-A2FE-817C3F4E76E4}" type="pres">
      <dgm:prSet presAssocID="{7C8D571A-43C4-49A5-8209-C2EA459677AB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F32064C4-8654-426C-936A-728DFEDD7391}" type="pres">
      <dgm:prSet presAssocID="{7C8D571A-43C4-49A5-8209-C2EA459677AB}" presName="parentText" presStyleLbl="node1" presStyleIdx="2" presStyleCnt="3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F4CE0D-F324-48B5-BF3A-D371CB55382E}" type="pres">
      <dgm:prSet presAssocID="{7C8D571A-43C4-49A5-8209-C2EA459677AB}" presName="negativeSpace" presStyleCnt="0"/>
      <dgm:spPr/>
    </dgm:pt>
    <dgm:pt modelId="{884BBC57-DEE3-4ACD-A6C7-841230170FB8}" type="pres">
      <dgm:prSet presAssocID="{7C8D571A-43C4-49A5-8209-C2EA459677AB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06A853-487C-4F6A-8AB8-948D1C9B9D72}" type="presOf" srcId="{6E46D366-B1D4-43BD-A593-21E5CEF47184}" destId="{33CA56C5-9324-45D4-9EED-C7BECF51AC6F}" srcOrd="0" destOrd="0" presId="urn:microsoft.com/office/officeart/2005/8/layout/list1"/>
    <dgm:cxn modelId="{B29D5B26-F446-4D0E-8B54-D9789EA255A4}" type="presOf" srcId="{35FAAED4-671D-4BEA-80CA-472029054A3C}" destId="{092481F8-995B-42F8-93E6-64942BCE20E3}" srcOrd="1" destOrd="0" presId="urn:microsoft.com/office/officeart/2005/8/layout/list1"/>
    <dgm:cxn modelId="{3898F902-73E9-4EBA-B3BE-FCA8ADB604FD}" srcId="{255CD915-692E-4FBB-9E9D-00AD90594DCD}" destId="{23E6E9D5-BC67-4089-A42B-519596B48F77}" srcOrd="0" destOrd="0" parTransId="{2A36662E-7614-4E95-88D2-D6D2E1977BA1}" sibTransId="{21F40DC9-C442-46A0-AF63-5FE81A63038B}"/>
    <dgm:cxn modelId="{DB37A139-2D27-4016-92EA-7E7C73C0B9FA}" srcId="{35FAAED4-671D-4BEA-80CA-472029054A3C}" destId="{6E46D366-B1D4-43BD-A593-21E5CEF47184}" srcOrd="0" destOrd="0" parTransId="{5BFAA172-ECC5-4393-A120-CFE38867391D}" sibTransId="{B2DD5BF6-50AF-48DE-BDD9-2096AEFAA522}"/>
    <dgm:cxn modelId="{962A62FA-A90E-4192-8D6E-9714FAA90AFA}" srcId="{93370860-9BE0-48D5-AF79-027673BC1268}" destId="{7C8D571A-43C4-49A5-8209-C2EA459677AB}" srcOrd="2" destOrd="0" parTransId="{A67CAD31-5925-49B9-86A5-8B02636A77EB}" sibTransId="{D815EB07-7A74-423B-9181-8C0C2F96166A}"/>
    <dgm:cxn modelId="{2ED355DD-9DF8-4450-A942-CC07ACEAF192}" type="presOf" srcId="{7C8D571A-43C4-49A5-8209-C2EA459677AB}" destId="{F32064C4-8654-426C-936A-728DFEDD7391}" srcOrd="1" destOrd="0" presId="urn:microsoft.com/office/officeart/2005/8/layout/list1"/>
    <dgm:cxn modelId="{68F4ADD7-AF54-4D33-A6AE-2B332481E523}" type="presOf" srcId="{C2367A6A-8072-40E5-9524-FD5A78D6F316}" destId="{AB1AE647-5318-4DBE-B27A-16005640300A}" srcOrd="0" destOrd="1" presId="urn:microsoft.com/office/officeart/2005/8/layout/list1"/>
    <dgm:cxn modelId="{E016DBDF-2AB8-4EA4-BDB1-2C1899D12AC8}" srcId="{7C8D571A-43C4-49A5-8209-C2EA459677AB}" destId="{D8D4D17F-9DDB-42E9-AE27-CF8E24C8AE50}" srcOrd="0" destOrd="0" parTransId="{DA9A0AC0-3194-4F9F-888C-D2CC7C95B7A4}" sibTransId="{48EB4EEA-F0C3-4648-AB10-B1854540DE60}"/>
    <dgm:cxn modelId="{A0D34C85-2CF7-4D48-AE35-AC9AD0C38657}" type="presOf" srcId="{35FAAED4-671D-4BEA-80CA-472029054A3C}" destId="{0BE90721-F81F-4C6F-8730-7B9720B16C33}" srcOrd="0" destOrd="0" presId="urn:microsoft.com/office/officeart/2005/8/layout/list1"/>
    <dgm:cxn modelId="{BE644DDB-2D12-4AD9-82DF-4FBAF86461C8}" srcId="{255CD915-692E-4FBB-9E9D-00AD90594DCD}" destId="{C2367A6A-8072-40E5-9524-FD5A78D6F316}" srcOrd="1" destOrd="0" parTransId="{2A560127-6B70-4F74-A6B6-FB90413978D0}" sibTransId="{5C78A9A2-0E4B-4F6B-B78B-A7AFA7F2BE7E}"/>
    <dgm:cxn modelId="{F9928ED0-B3AA-4D64-A836-4B28C4809C8F}" srcId="{93370860-9BE0-48D5-AF79-027673BC1268}" destId="{35FAAED4-671D-4BEA-80CA-472029054A3C}" srcOrd="1" destOrd="0" parTransId="{6013322C-0663-4038-B130-D07389739663}" sibTransId="{72A1677F-B467-410A-9E2E-4576C6CCFBF0}"/>
    <dgm:cxn modelId="{B6B4CA00-5566-48F6-A299-53FF6ED0943E}" type="presOf" srcId="{255CD915-692E-4FBB-9E9D-00AD90594DCD}" destId="{A82B0D23-908E-4E85-A9AB-2F57B323C8D8}" srcOrd="1" destOrd="0" presId="urn:microsoft.com/office/officeart/2005/8/layout/list1"/>
    <dgm:cxn modelId="{52204690-D3A9-4B89-954F-5BB032CF92E5}" type="presOf" srcId="{7C8D571A-43C4-49A5-8209-C2EA459677AB}" destId="{35E232D6-D6A8-48D6-A2FE-817C3F4E76E4}" srcOrd="0" destOrd="0" presId="urn:microsoft.com/office/officeart/2005/8/layout/list1"/>
    <dgm:cxn modelId="{1B9E8590-8127-48C4-90DA-2AD935639B91}" type="presOf" srcId="{255CD915-692E-4FBB-9E9D-00AD90594DCD}" destId="{415A07AB-DFB5-4132-AE29-70B8DB77DCB1}" srcOrd="0" destOrd="0" presId="urn:microsoft.com/office/officeart/2005/8/layout/list1"/>
    <dgm:cxn modelId="{01B1A638-5B9A-4EBC-9451-803694F9D4F5}" type="presOf" srcId="{D8D4D17F-9DDB-42E9-AE27-CF8E24C8AE50}" destId="{884BBC57-DEE3-4ACD-A6C7-841230170FB8}" srcOrd="0" destOrd="0" presId="urn:microsoft.com/office/officeart/2005/8/layout/list1"/>
    <dgm:cxn modelId="{699C7F79-EA7E-4DE7-BF5D-BD729C773D4C}" srcId="{93370860-9BE0-48D5-AF79-027673BC1268}" destId="{255CD915-692E-4FBB-9E9D-00AD90594DCD}" srcOrd="0" destOrd="0" parTransId="{673C40B6-5AF7-482D-B2CE-BEC3A0E51068}" sibTransId="{F04B32A6-2DD8-4486-82B1-47DF75A63C06}"/>
    <dgm:cxn modelId="{91B9F07A-77EA-4305-AE6F-F94DDF92AA97}" type="presOf" srcId="{23E6E9D5-BC67-4089-A42B-519596B48F77}" destId="{AB1AE647-5318-4DBE-B27A-16005640300A}" srcOrd="0" destOrd="0" presId="urn:microsoft.com/office/officeart/2005/8/layout/list1"/>
    <dgm:cxn modelId="{0F009DAF-67A6-49E6-A765-EFAD1EECC98F}" type="presOf" srcId="{93370860-9BE0-48D5-AF79-027673BC1268}" destId="{874BC7A7-330F-47B8-8E80-917A93B245A9}" srcOrd="0" destOrd="0" presId="urn:microsoft.com/office/officeart/2005/8/layout/list1"/>
    <dgm:cxn modelId="{40233415-9DFA-4F32-B2E0-FD40278BE26F}" type="presParOf" srcId="{874BC7A7-330F-47B8-8E80-917A93B245A9}" destId="{9653D5A0-D96E-4058-9557-33CBF48346C5}" srcOrd="0" destOrd="0" presId="urn:microsoft.com/office/officeart/2005/8/layout/list1"/>
    <dgm:cxn modelId="{5EE2B413-65CE-4152-BE66-86982AE47830}" type="presParOf" srcId="{9653D5A0-D96E-4058-9557-33CBF48346C5}" destId="{415A07AB-DFB5-4132-AE29-70B8DB77DCB1}" srcOrd="0" destOrd="0" presId="urn:microsoft.com/office/officeart/2005/8/layout/list1"/>
    <dgm:cxn modelId="{16BAD39D-1505-4F2D-BADB-2B954E346C1D}" type="presParOf" srcId="{9653D5A0-D96E-4058-9557-33CBF48346C5}" destId="{A82B0D23-908E-4E85-A9AB-2F57B323C8D8}" srcOrd="1" destOrd="0" presId="urn:microsoft.com/office/officeart/2005/8/layout/list1"/>
    <dgm:cxn modelId="{DCBAEE6C-19FD-4983-BE4C-95BA275A0506}" type="presParOf" srcId="{874BC7A7-330F-47B8-8E80-917A93B245A9}" destId="{626E9FC2-4CBD-4D8B-A93D-010152349D35}" srcOrd="1" destOrd="0" presId="urn:microsoft.com/office/officeart/2005/8/layout/list1"/>
    <dgm:cxn modelId="{A071CB8D-AB32-4A72-BC7B-10DFB6BEBCA1}" type="presParOf" srcId="{874BC7A7-330F-47B8-8E80-917A93B245A9}" destId="{AB1AE647-5318-4DBE-B27A-16005640300A}" srcOrd="2" destOrd="0" presId="urn:microsoft.com/office/officeart/2005/8/layout/list1"/>
    <dgm:cxn modelId="{4968006C-E48C-440E-A408-3C39A92540EE}" type="presParOf" srcId="{874BC7A7-330F-47B8-8E80-917A93B245A9}" destId="{C8839D9D-03C9-42B4-96CA-4886DBADB5A2}" srcOrd="3" destOrd="0" presId="urn:microsoft.com/office/officeart/2005/8/layout/list1"/>
    <dgm:cxn modelId="{234AE40C-76B7-4EF3-943E-81113422A662}" type="presParOf" srcId="{874BC7A7-330F-47B8-8E80-917A93B245A9}" destId="{5CDA8F12-7150-46E4-AE58-F22BE68E1B25}" srcOrd="4" destOrd="0" presId="urn:microsoft.com/office/officeart/2005/8/layout/list1"/>
    <dgm:cxn modelId="{8E52AD4E-416C-495E-84A2-C609C04337FC}" type="presParOf" srcId="{5CDA8F12-7150-46E4-AE58-F22BE68E1B25}" destId="{0BE90721-F81F-4C6F-8730-7B9720B16C33}" srcOrd="0" destOrd="0" presId="urn:microsoft.com/office/officeart/2005/8/layout/list1"/>
    <dgm:cxn modelId="{E2FE8233-880D-49E7-BE41-7F0CC8755A1D}" type="presParOf" srcId="{5CDA8F12-7150-46E4-AE58-F22BE68E1B25}" destId="{092481F8-995B-42F8-93E6-64942BCE20E3}" srcOrd="1" destOrd="0" presId="urn:microsoft.com/office/officeart/2005/8/layout/list1"/>
    <dgm:cxn modelId="{3AC37674-A0B3-4B85-BE59-A9EC0C9426EA}" type="presParOf" srcId="{874BC7A7-330F-47B8-8E80-917A93B245A9}" destId="{21F5DFC8-CC17-48C3-9E6A-BCBA8F774BF3}" srcOrd="5" destOrd="0" presId="urn:microsoft.com/office/officeart/2005/8/layout/list1"/>
    <dgm:cxn modelId="{88067059-95B4-49B3-A348-FB2870D43A2A}" type="presParOf" srcId="{874BC7A7-330F-47B8-8E80-917A93B245A9}" destId="{33CA56C5-9324-45D4-9EED-C7BECF51AC6F}" srcOrd="6" destOrd="0" presId="urn:microsoft.com/office/officeart/2005/8/layout/list1"/>
    <dgm:cxn modelId="{FD1A7F98-77A9-4AC0-B01E-02AE3843241A}" type="presParOf" srcId="{874BC7A7-330F-47B8-8E80-917A93B245A9}" destId="{96A00784-0B7E-4EF5-B817-5FE73220D7C9}" srcOrd="7" destOrd="0" presId="urn:microsoft.com/office/officeart/2005/8/layout/list1"/>
    <dgm:cxn modelId="{1F4B6371-DDB6-466C-84D9-53503DCC9584}" type="presParOf" srcId="{874BC7A7-330F-47B8-8E80-917A93B245A9}" destId="{CE8A7EEB-24BC-4ABE-9DE0-70F5A2B8AEF1}" srcOrd="8" destOrd="0" presId="urn:microsoft.com/office/officeart/2005/8/layout/list1"/>
    <dgm:cxn modelId="{2E21C50F-F0B9-45CD-BBA0-560841CEBDFD}" type="presParOf" srcId="{CE8A7EEB-24BC-4ABE-9DE0-70F5A2B8AEF1}" destId="{35E232D6-D6A8-48D6-A2FE-817C3F4E76E4}" srcOrd="0" destOrd="0" presId="urn:microsoft.com/office/officeart/2005/8/layout/list1"/>
    <dgm:cxn modelId="{7620B1A8-DB5B-449A-BE8E-2E7A6AF4701B}" type="presParOf" srcId="{CE8A7EEB-24BC-4ABE-9DE0-70F5A2B8AEF1}" destId="{F32064C4-8654-426C-936A-728DFEDD7391}" srcOrd="1" destOrd="0" presId="urn:microsoft.com/office/officeart/2005/8/layout/list1"/>
    <dgm:cxn modelId="{D3B8508A-E3E0-4EF3-A747-4FACED6839AD}" type="presParOf" srcId="{874BC7A7-330F-47B8-8E80-917A93B245A9}" destId="{13F4CE0D-F324-48B5-BF3A-D371CB55382E}" srcOrd="9" destOrd="0" presId="urn:microsoft.com/office/officeart/2005/8/layout/list1"/>
    <dgm:cxn modelId="{B0603512-9CD1-42DC-B3A1-32085D228AAF}" type="presParOf" srcId="{874BC7A7-330F-47B8-8E80-917A93B245A9}" destId="{884BBC57-DEE3-4ACD-A6C7-841230170F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23E6E9D5-BC67-4089-A42B-519596B48F77}">
      <dgm:prSet custT="1"/>
      <dgm:spPr/>
      <dgm:t>
        <a:bodyPr/>
        <a:lstStyle/>
        <a:p>
          <a:r>
            <a:rPr lang="en-US" sz="2000" dirty="0" err="1" smtClean="0">
              <a:solidFill>
                <a:schemeClr val="tx1"/>
              </a:solidFill>
            </a:rPr>
            <a:t>Memberikan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klarifikasi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tentang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anggapan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bahwa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pendapatan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adalah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dasar</a:t>
          </a:r>
          <a:r>
            <a:rPr lang="en-US" sz="2000" dirty="0" smtClean="0">
              <a:solidFill>
                <a:schemeClr val="tx1"/>
              </a:solidFill>
            </a:rPr>
            <a:t> yang </a:t>
          </a:r>
          <a:r>
            <a:rPr lang="en-US" sz="2000" dirty="0" err="1" smtClean="0">
              <a:solidFill>
                <a:schemeClr val="tx1"/>
              </a:solidFill>
            </a:rPr>
            <a:t>tidak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tepat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dalam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mengukur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manfaat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ekonomi</a:t>
          </a:r>
          <a:r>
            <a:rPr lang="en-US" sz="2000" dirty="0" smtClean="0">
              <a:solidFill>
                <a:schemeClr val="tx1"/>
              </a:solidFill>
            </a:rPr>
            <a:t> aset </a:t>
          </a:r>
          <a:r>
            <a:rPr lang="en-US" sz="2000" dirty="0" err="1" smtClean="0">
              <a:solidFill>
                <a:schemeClr val="tx1"/>
              </a:solidFill>
            </a:rPr>
            <a:t>takberwujud</a:t>
          </a:r>
          <a:r>
            <a:rPr lang="en-US" sz="2000" dirty="0" smtClean="0">
              <a:solidFill>
                <a:schemeClr val="tx1"/>
              </a:solidFill>
            </a:rPr>
            <a:t> dapat </a:t>
          </a:r>
          <a:r>
            <a:rPr lang="en-US" sz="2000" dirty="0" err="1" smtClean="0">
              <a:solidFill>
                <a:schemeClr val="tx1"/>
              </a:solidFill>
            </a:rPr>
            <a:t>dibantah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dalam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keadaan</a:t>
          </a:r>
          <a:r>
            <a:rPr lang="en-US" sz="2000" dirty="0" smtClean="0">
              <a:solidFill>
                <a:schemeClr val="tx1"/>
              </a:solidFill>
            </a:rPr>
            <a:t> </a:t>
          </a:r>
          <a:r>
            <a:rPr lang="en-US" sz="2000" dirty="0" err="1" smtClean="0">
              <a:solidFill>
                <a:schemeClr val="tx1"/>
              </a:solidFill>
            </a:rPr>
            <a:t>terbatas</a:t>
          </a:r>
          <a:r>
            <a:rPr lang="en-US" sz="2000" dirty="0" smtClean="0">
              <a:solidFill>
                <a:schemeClr val="tx1"/>
              </a:solidFill>
            </a:rPr>
            <a:t>.</a:t>
          </a:r>
          <a:endParaRPr lang="id-ID" sz="2000" dirty="0">
            <a:solidFill>
              <a:schemeClr val="tx1"/>
            </a:solidFill>
          </a:endParaRPr>
        </a:p>
      </dgm:t>
    </dgm:pt>
    <dgm:pt modelId="{2A36662E-7614-4E95-88D2-D6D2E1977BA1}" type="parTrans" cxnId="{3898F902-73E9-4EBA-B3BE-FCA8ADB604FD}">
      <dgm:prSet/>
      <dgm:spPr/>
      <dgm:t>
        <a:bodyPr/>
        <a:lstStyle/>
        <a:p>
          <a:endParaRPr lang="id-ID" sz="2000"/>
        </a:p>
      </dgm:t>
    </dgm:pt>
    <dgm:pt modelId="{21F40DC9-C442-46A0-AF63-5FE81A63038B}" type="sibTrans" cxnId="{3898F902-73E9-4EBA-B3BE-FCA8ADB604FD}">
      <dgm:prSet/>
      <dgm:spPr/>
      <dgm:t>
        <a:bodyPr/>
        <a:lstStyle/>
        <a:p>
          <a:endParaRPr lang="id-ID" sz="2000"/>
        </a:p>
      </dgm:t>
    </dgm:pt>
    <dgm:pt modelId="{35FAAED4-671D-4BEA-80CA-472029054A3C}">
      <dgm:prSet custT="1"/>
      <dgm:spPr/>
      <dgm:t>
        <a:bodyPr/>
        <a:lstStyle/>
        <a:p>
          <a:r>
            <a:rPr lang="en-US" sz="2000" b="0" dirty="0" err="1" smtClean="0"/>
            <a:t>Amandemen</a:t>
          </a:r>
          <a:r>
            <a:rPr lang="en-US" sz="2000" b="0" dirty="0" smtClean="0"/>
            <a:t> PSAK 65 : </a:t>
          </a:r>
          <a:r>
            <a:rPr lang="en-US" sz="2000" b="0" dirty="0" err="1" smtClean="0"/>
            <a:t>Entitas</a:t>
          </a:r>
          <a:r>
            <a:rPr lang="en-US" sz="2000" b="0" dirty="0" smtClean="0"/>
            <a:t> </a:t>
          </a:r>
          <a:r>
            <a:rPr lang="en-US" sz="2000" b="0" dirty="0" err="1" smtClean="0"/>
            <a:t>Investasi</a:t>
          </a:r>
          <a:r>
            <a:rPr lang="en-US" sz="2000" b="0" dirty="0" smtClean="0"/>
            <a:t> </a:t>
          </a:r>
          <a:r>
            <a:rPr lang="en-US" sz="2000" b="0" dirty="0" err="1" smtClean="0"/>
            <a:t>Penerapan</a:t>
          </a:r>
          <a:r>
            <a:rPr lang="en-US" sz="2000" b="0" dirty="0" smtClean="0"/>
            <a:t> Pengecualian </a:t>
          </a:r>
          <a:r>
            <a:rPr lang="en-US" sz="2000" b="0" dirty="0" err="1" smtClean="0"/>
            <a:t>Konsolidasi</a:t>
          </a:r>
          <a:r>
            <a:rPr lang="en-US" sz="2000" b="0" dirty="0" smtClean="0"/>
            <a:t> – eff 1 Jan 2016</a:t>
          </a:r>
          <a:endParaRPr lang="id-ID" sz="2000" b="1" dirty="0"/>
        </a:p>
      </dgm:t>
    </dgm:pt>
    <dgm:pt modelId="{6013322C-0663-4038-B130-D07389739663}" type="parTrans" cxnId="{F9928ED0-B3AA-4D64-A836-4B28C4809C8F}">
      <dgm:prSet/>
      <dgm:spPr/>
      <dgm:t>
        <a:bodyPr/>
        <a:lstStyle/>
        <a:p>
          <a:endParaRPr lang="id-ID" sz="2000"/>
        </a:p>
      </dgm:t>
    </dgm:pt>
    <dgm:pt modelId="{72A1677F-B467-410A-9E2E-4576C6CCFBF0}" type="sibTrans" cxnId="{F9928ED0-B3AA-4D64-A836-4B28C4809C8F}">
      <dgm:prSet/>
      <dgm:spPr/>
      <dgm:t>
        <a:bodyPr/>
        <a:lstStyle/>
        <a:p>
          <a:endParaRPr lang="id-ID" sz="2000"/>
        </a:p>
      </dgm:t>
    </dgm:pt>
    <dgm:pt modelId="{255CD915-692E-4FBB-9E9D-00AD90594DCD}">
      <dgm:prSet phldrT="[Text]" custT="1"/>
      <dgm:spPr/>
      <dgm:t>
        <a:bodyPr/>
        <a:lstStyle/>
        <a:p>
          <a:r>
            <a:rPr lang="en-US" sz="2000" b="1" dirty="0" err="1" smtClean="0"/>
            <a:t>Amandemen</a:t>
          </a:r>
          <a:r>
            <a:rPr lang="en-US" sz="2000" b="1" dirty="0" smtClean="0"/>
            <a:t> PSAK 19: </a:t>
          </a:r>
          <a:r>
            <a:rPr lang="en-US" sz="2000" b="1" dirty="0" err="1" smtClean="0"/>
            <a:t>Klarifikasi</a:t>
          </a:r>
          <a:r>
            <a:rPr lang="en-US" sz="2000" b="1" dirty="0" smtClean="0"/>
            <a:t> yang </a:t>
          </a:r>
          <a:r>
            <a:rPr lang="en-US" sz="2000" b="1" dirty="0" err="1" smtClean="0"/>
            <a:t>Diterima</a:t>
          </a:r>
          <a:r>
            <a:rPr lang="en-US" sz="2000" b="1" dirty="0" smtClean="0"/>
            <a:t> </a:t>
          </a:r>
          <a:r>
            <a:rPr lang="en-US" sz="2000" b="1" dirty="0" err="1" smtClean="0"/>
            <a:t>untuk</a:t>
          </a:r>
          <a:r>
            <a:rPr lang="en-US" sz="2000" b="1" dirty="0" smtClean="0"/>
            <a:t> </a:t>
          </a:r>
          <a:r>
            <a:rPr lang="en-US" sz="2000" b="1" dirty="0" err="1" smtClean="0"/>
            <a:t>Penyusutan</a:t>
          </a:r>
          <a:r>
            <a:rPr lang="en-US" sz="2000" b="1" dirty="0" smtClean="0"/>
            <a:t> </a:t>
          </a:r>
          <a:r>
            <a:rPr lang="en-US" sz="2000" b="1" dirty="0" err="1" smtClean="0"/>
            <a:t>dan</a:t>
          </a:r>
          <a:r>
            <a:rPr lang="en-US" sz="2000" b="1" dirty="0" smtClean="0"/>
            <a:t> </a:t>
          </a:r>
          <a:r>
            <a:rPr lang="en-US" sz="2000" b="1" dirty="0" err="1" smtClean="0"/>
            <a:t>Amortisasi</a:t>
          </a:r>
          <a:r>
            <a:rPr lang="en-US" sz="2000" b="1" dirty="0" smtClean="0"/>
            <a:t> </a:t>
          </a:r>
          <a:r>
            <a:rPr lang="en-US" sz="2000" b="1" dirty="0" smtClean="0">
              <a:sym typeface="Wingdings" panose="05000000000000000000" pitchFamily="2" charset="2"/>
            </a:rPr>
            <a:t>– eff 1 Jan 2016</a:t>
          </a:r>
          <a:endParaRPr lang="id-ID" sz="2000" b="1" dirty="0"/>
        </a:p>
      </dgm:t>
    </dgm:pt>
    <dgm:pt modelId="{673C40B6-5AF7-482D-B2CE-BEC3A0E51068}" type="parTrans" cxnId="{699C7F79-EA7E-4DE7-BF5D-BD729C773D4C}">
      <dgm:prSet/>
      <dgm:spPr/>
      <dgm:t>
        <a:bodyPr/>
        <a:lstStyle/>
        <a:p>
          <a:endParaRPr lang="en-US"/>
        </a:p>
      </dgm:t>
    </dgm:pt>
    <dgm:pt modelId="{F04B32A6-2DD8-4486-82B1-47DF75A63C06}" type="sibTrans" cxnId="{699C7F79-EA7E-4DE7-BF5D-BD729C773D4C}">
      <dgm:prSet/>
      <dgm:spPr/>
      <dgm:t>
        <a:bodyPr/>
        <a:lstStyle/>
        <a:p>
          <a:endParaRPr lang="en-US"/>
        </a:p>
      </dgm:t>
    </dgm:pt>
    <dgm:pt modelId="{D8D4D17F-9DDB-42E9-AE27-CF8E24C8AE50}">
      <dgm:prSet custT="1"/>
      <dgm:spPr/>
      <dgm:t>
        <a:bodyPr/>
        <a:lstStyle/>
        <a:p>
          <a:r>
            <a:rPr lang="en-US" sz="2000" dirty="0" smtClean="0"/>
            <a:t>PSAK 69 </a:t>
          </a:r>
          <a:r>
            <a:rPr lang="en-US" sz="2000" dirty="0" err="1" smtClean="0"/>
            <a:t>Agrikultur</a:t>
          </a:r>
          <a:r>
            <a:rPr lang="en-US" sz="2000" dirty="0" smtClean="0"/>
            <a:t> – </a:t>
          </a:r>
          <a:r>
            <a:rPr lang="en-US" sz="2000" dirty="0" err="1" smtClean="0"/>
            <a:t>ef</a:t>
          </a:r>
          <a:r>
            <a:rPr lang="en-US" sz="2000" dirty="0" smtClean="0"/>
            <a:t> 1 Jan 2018</a:t>
          </a:r>
          <a:endParaRPr lang="id-ID" sz="2000" dirty="0"/>
        </a:p>
      </dgm:t>
    </dgm:pt>
    <dgm:pt modelId="{DA9A0AC0-3194-4F9F-888C-D2CC7C95B7A4}" type="parTrans" cxnId="{E016DBDF-2AB8-4EA4-BDB1-2C1899D12AC8}">
      <dgm:prSet/>
      <dgm:spPr/>
      <dgm:t>
        <a:bodyPr/>
        <a:lstStyle/>
        <a:p>
          <a:endParaRPr lang="en-US"/>
        </a:p>
      </dgm:t>
    </dgm:pt>
    <dgm:pt modelId="{48EB4EEA-F0C3-4648-AB10-B1854540DE60}" type="sibTrans" cxnId="{E016DBDF-2AB8-4EA4-BDB1-2C1899D12AC8}">
      <dgm:prSet/>
      <dgm:spPr/>
      <dgm:t>
        <a:bodyPr/>
        <a:lstStyle/>
        <a:p>
          <a:endParaRPr lang="en-US"/>
        </a:p>
      </dgm:t>
    </dgm:pt>
    <dgm:pt modelId="{74AAF31C-1C34-4927-972E-376A83AA580F}">
      <dgm:prSet/>
      <dgm:spPr/>
      <dgm:t>
        <a:bodyPr/>
        <a:lstStyle/>
        <a:p>
          <a:r>
            <a:rPr lang="en-US" dirty="0" err="1" smtClean="0"/>
            <a:t>Klarifikasi</a:t>
          </a:r>
          <a:r>
            <a:rPr lang="en-US" dirty="0" smtClean="0"/>
            <a:t> </a:t>
          </a:r>
          <a:r>
            <a:rPr lang="en-US" dirty="0" err="1" smtClean="0"/>
            <a:t>tentang</a:t>
          </a:r>
          <a:r>
            <a:rPr lang="en-US" dirty="0" smtClean="0"/>
            <a:t> pengecualian </a:t>
          </a:r>
          <a:r>
            <a:rPr lang="en-US" dirty="0" err="1" smtClean="0"/>
            <a:t>konsolidasi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entitas</a:t>
          </a:r>
          <a:r>
            <a:rPr lang="en-US" dirty="0" smtClean="0"/>
            <a:t> </a:t>
          </a:r>
          <a:r>
            <a:rPr lang="en-US" dirty="0" err="1" smtClean="0"/>
            <a:t>investasi</a:t>
          </a:r>
          <a:r>
            <a:rPr lang="en-US" dirty="0" smtClean="0"/>
            <a:t> </a:t>
          </a:r>
          <a:r>
            <a:rPr lang="en-US" dirty="0" err="1" smtClean="0"/>
            <a:t>ketika</a:t>
          </a:r>
          <a:r>
            <a:rPr lang="en-US" dirty="0" smtClean="0"/>
            <a:t> </a:t>
          </a:r>
          <a:r>
            <a:rPr lang="en-US" dirty="0" err="1" smtClean="0"/>
            <a:t>kriteria</a:t>
          </a:r>
          <a:r>
            <a:rPr lang="en-US" dirty="0" smtClean="0"/>
            <a:t> </a:t>
          </a:r>
          <a:r>
            <a:rPr lang="en-US" dirty="0" err="1" smtClean="0"/>
            <a:t>terpenuhi</a:t>
          </a:r>
          <a:endParaRPr lang="id-ID" dirty="0"/>
        </a:p>
      </dgm:t>
    </dgm:pt>
    <dgm:pt modelId="{45C71094-EB14-4805-A101-860C9606C356}" type="parTrans" cxnId="{24FCA5BE-0CCE-4C79-B4F2-579774C9CB5A}">
      <dgm:prSet/>
      <dgm:spPr/>
      <dgm:t>
        <a:bodyPr/>
        <a:lstStyle/>
        <a:p>
          <a:endParaRPr lang="en-US"/>
        </a:p>
      </dgm:t>
    </dgm:pt>
    <dgm:pt modelId="{EEC4455E-899B-43C3-A9DE-F175B93E52D3}" type="sibTrans" cxnId="{24FCA5BE-0CCE-4C79-B4F2-579774C9CB5A}">
      <dgm:prSet/>
      <dgm:spPr/>
      <dgm:t>
        <a:bodyPr/>
        <a:lstStyle/>
        <a:p>
          <a:endParaRPr lang="en-US"/>
        </a:p>
      </dgm:t>
    </dgm:pt>
    <dgm:pt modelId="{F9B13995-55B7-47AF-951E-C73773779627}">
      <dgm:prSet custT="1"/>
      <dgm:spPr/>
      <dgm:t>
        <a:bodyPr/>
        <a:lstStyle/>
        <a:p>
          <a:r>
            <a:rPr lang="en-US" sz="2000" dirty="0" err="1" smtClean="0"/>
            <a:t>Mengatur</a:t>
          </a:r>
          <a:r>
            <a:rPr lang="en-US" sz="2000" dirty="0" smtClean="0"/>
            <a:t> </a:t>
          </a:r>
          <a:r>
            <a:rPr lang="en-US" sz="2000" dirty="0" err="1" smtClean="0"/>
            <a:t>tentang</a:t>
          </a:r>
          <a:r>
            <a:rPr lang="en-US" sz="2000" dirty="0" smtClean="0"/>
            <a:t> aset </a:t>
          </a:r>
          <a:r>
            <a:rPr lang="en-US" sz="2000" dirty="0" err="1" smtClean="0"/>
            <a:t>biologis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produk</a:t>
          </a:r>
          <a:r>
            <a:rPr lang="en-US" sz="2000" dirty="0" smtClean="0"/>
            <a:t> </a:t>
          </a:r>
          <a:r>
            <a:rPr lang="en-US" sz="2000" dirty="0" err="1" smtClean="0"/>
            <a:t>agrikulutr</a:t>
          </a:r>
          <a:endParaRPr lang="id-ID" sz="2000" dirty="0"/>
        </a:p>
      </dgm:t>
    </dgm:pt>
    <dgm:pt modelId="{5C8A5A40-805F-4233-9343-C801FC19E6C8}" type="parTrans" cxnId="{DF65EA30-4879-4FC1-B12E-0C7EB197C41D}">
      <dgm:prSet/>
      <dgm:spPr/>
      <dgm:t>
        <a:bodyPr/>
        <a:lstStyle/>
        <a:p>
          <a:endParaRPr lang="en-US"/>
        </a:p>
      </dgm:t>
    </dgm:pt>
    <dgm:pt modelId="{A81147A9-FB33-4263-AF0E-A5228B173AFF}" type="sibTrans" cxnId="{DF65EA30-4879-4FC1-B12E-0C7EB197C41D}">
      <dgm:prSet/>
      <dgm:spPr/>
      <dgm:t>
        <a:bodyPr/>
        <a:lstStyle/>
        <a:p>
          <a:endParaRPr lang="en-US"/>
        </a:p>
      </dgm:t>
    </dgm:pt>
    <dgm:pt modelId="{78A06524-433E-42BE-AB1C-7ADACDA77904}">
      <dgm:prSet custT="1"/>
      <dgm:spPr/>
      <dgm:t>
        <a:bodyPr/>
        <a:lstStyle/>
        <a:p>
          <a:r>
            <a:rPr lang="en-US" sz="2000" dirty="0" smtClean="0"/>
            <a:t>Pengecualian </a:t>
          </a:r>
          <a:r>
            <a:rPr lang="en-US" sz="2000" dirty="0" err="1" smtClean="0"/>
            <a:t>untuk</a:t>
          </a:r>
          <a:r>
            <a:rPr lang="en-US" sz="2000" dirty="0" smtClean="0"/>
            <a:t> bearer plant </a:t>
          </a:r>
          <a:r>
            <a:rPr lang="en-US" sz="2000" dirty="0" smtClean="0">
              <a:sym typeface="Wingdings" panose="05000000000000000000" pitchFamily="2" charset="2"/>
            </a:rPr>
            <a:t> aset </a:t>
          </a:r>
          <a:r>
            <a:rPr lang="en-US" sz="2000" dirty="0" err="1" smtClean="0">
              <a:sym typeface="Wingdings" panose="05000000000000000000" pitchFamily="2" charset="2"/>
            </a:rPr>
            <a:t>tetap</a:t>
          </a:r>
          <a:endParaRPr lang="id-ID" sz="2000" dirty="0"/>
        </a:p>
      </dgm:t>
    </dgm:pt>
    <dgm:pt modelId="{76CDF099-6371-4B7C-BDA1-B5CD299B39EF}" type="parTrans" cxnId="{0F989FB1-AE5E-498E-86B4-88D80E74ADD7}">
      <dgm:prSet/>
      <dgm:spPr/>
    </dgm:pt>
    <dgm:pt modelId="{4456DD53-3896-47A1-88A0-9A883CA80B07}" type="sibTrans" cxnId="{0F989FB1-AE5E-498E-86B4-88D80E74ADD7}">
      <dgm:prSet/>
      <dgm:spPr/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53D5A0-D96E-4058-9557-33CBF48346C5}" type="pres">
      <dgm:prSet presAssocID="{255CD915-692E-4FBB-9E9D-00AD90594DCD}" presName="parentLin" presStyleCnt="0"/>
      <dgm:spPr/>
    </dgm:pt>
    <dgm:pt modelId="{415A07AB-DFB5-4132-AE29-70B8DB77DCB1}" type="pres">
      <dgm:prSet presAssocID="{255CD915-692E-4FBB-9E9D-00AD90594DCD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82B0D23-908E-4E85-A9AB-2F57B323C8D8}" type="pres">
      <dgm:prSet presAssocID="{255CD915-692E-4FBB-9E9D-00AD90594DCD}" presName="parentText" presStyleLbl="node1" presStyleIdx="0" presStyleCnt="3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6E9FC2-4CBD-4D8B-A93D-010152349D35}" type="pres">
      <dgm:prSet presAssocID="{255CD915-692E-4FBB-9E9D-00AD90594DCD}" presName="negativeSpace" presStyleCnt="0"/>
      <dgm:spPr/>
    </dgm:pt>
    <dgm:pt modelId="{AB1AE647-5318-4DBE-B27A-16005640300A}" type="pres">
      <dgm:prSet presAssocID="{255CD915-692E-4FBB-9E9D-00AD90594DCD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839D9D-03C9-42B4-96CA-4886DBADB5A2}" type="pres">
      <dgm:prSet presAssocID="{F04B32A6-2DD8-4486-82B1-47DF75A63C06}" presName="spaceBetweenRectangles" presStyleCnt="0"/>
      <dgm:spPr/>
    </dgm:pt>
    <dgm:pt modelId="{5CDA8F12-7150-46E4-AE58-F22BE68E1B25}" type="pres">
      <dgm:prSet presAssocID="{35FAAED4-671D-4BEA-80CA-472029054A3C}" presName="parentLin" presStyleCnt="0"/>
      <dgm:spPr/>
      <dgm:t>
        <a:bodyPr/>
        <a:lstStyle/>
        <a:p>
          <a:endParaRPr lang="en-US"/>
        </a:p>
      </dgm:t>
    </dgm:pt>
    <dgm:pt modelId="{0BE90721-F81F-4C6F-8730-7B9720B16C33}" type="pres">
      <dgm:prSet presAssocID="{35FAAED4-671D-4BEA-80CA-472029054A3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92481F8-995B-42F8-93E6-64942BCE20E3}" type="pres">
      <dgm:prSet presAssocID="{35FAAED4-671D-4BEA-80CA-472029054A3C}" presName="parentText" presStyleLbl="node1" presStyleIdx="1" presStyleCnt="3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1F5DFC8-CC17-48C3-9E6A-BCBA8F774BF3}" type="pres">
      <dgm:prSet presAssocID="{35FAAED4-671D-4BEA-80CA-472029054A3C}" presName="negativeSpace" presStyleCnt="0"/>
      <dgm:spPr/>
      <dgm:t>
        <a:bodyPr/>
        <a:lstStyle/>
        <a:p>
          <a:endParaRPr lang="en-US"/>
        </a:p>
      </dgm:t>
    </dgm:pt>
    <dgm:pt modelId="{33CA56C5-9324-45D4-9EED-C7BECF51AC6F}" type="pres">
      <dgm:prSet presAssocID="{35FAAED4-671D-4BEA-80CA-472029054A3C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A00784-0B7E-4EF5-B817-5FE73220D7C9}" type="pres">
      <dgm:prSet presAssocID="{72A1677F-B467-410A-9E2E-4576C6CCFBF0}" presName="spaceBetweenRectangles" presStyleCnt="0"/>
      <dgm:spPr/>
    </dgm:pt>
    <dgm:pt modelId="{49455C48-E83A-4F1F-88E9-5F1CCE913421}" type="pres">
      <dgm:prSet presAssocID="{D8D4D17F-9DDB-42E9-AE27-CF8E24C8AE50}" presName="parentLin" presStyleCnt="0"/>
      <dgm:spPr/>
    </dgm:pt>
    <dgm:pt modelId="{B8F502F9-E5D3-448C-BBFF-FB1564C2788E}" type="pres">
      <dgm:prSet presAssocID="{D8D4D17F-9DDB-42E9-AE27-CF8E24C8AE50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AD2323E6-B268-4B1D-BDAC-E778377DA0A0}" type="pres">
      <dgm:prSet presAssocID="{D8D4D17F-9DDB-42E9-AE27-CF8E24C8AE50}" presName="parentText" presStyleLbl="node1" presStyleIdx="2" presStyleCnt="3" custScaleX="12874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AADEFB-29A5-480F-9198-7464DB728B3B}" type="pres">
      <dgm:prSet presAssocID="{D8D4D17F-9DDB-42E9-AE27-CF8E24C8AE50}" presName="negativeSpace" presStyleCnt="0"/>
      <dgm:spPr/>
    </dgm:pt>
    <dgm:pt modelId="{5494EB80-F712-4DC5-B817-72D088B7803A}" type="pres">
      <dgm:prSet presAssocID="{D8D4D17F-9DDB-42E9-AE27-CF8E24C8AE5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989FB1-AE5E-498E-86B4-88D80E74ADD7}" srcId="{D8D4D17F-9DDB-42E9-AE27-CF8E24C8AE50}" destId="{78A06524-433E-42BE-AB1C-7ADACDA77904}" srcOrd="1" destOrd="0" parTransId="{76CDF099-6371-4B7C-BDA1-B5CD299B39EF}" sibTransId="{4456DD53-3896-47A1-88A0-9A883CA80B07}"/>
    <dgm:cxn modelId="{DF65EA30-4879-4FC1-B12E-0C7EB197C41D}" srcId="{D8D4D17F-9DDB-42E9-AE27-CF8E24C8AE50}" destId="{F9B13995-55B7-47AF-951E-C73773779627}" srcOrd="0" destOrd="0" parTransId="{5C8A5A40-805F-4233-9343-C801FC19E6C8}" sibTransId="{A81147A9-FB33-4263-AF0E-A5228B173AFF}"/>
    <dgm:cxn modelId="{B29D5B26-F446-4D0E-8B54-D9789EA255A4}" type="presOf" srcId="{35FAAED4-671D-4BEA-80CA-472029054A3C}" destId="{092481F8-995B-42F8-93E6-64942BCE20E3}" srcOrd="1" destOrd="0" presId="urn:microsoft.com/office/officeart/2005/8/layout/list1"/>
    <dgm:cxn modelId="{D8A21D9C-32D0-4E3A-85F2-0D6FA2EEDE59}" type="presOf" srcId="{F9B13995-55B7-47AF-951E-C73773779627}" destId="{5494EB80-F712-4DC5-B817-72D088B7803A}" srcOrd="0" destOrd="0" presId="urn:microsoft.com/office/officeart/2005/8/layout/list1"/>
    <dgm:cxn modelId="{3898F902-73E9-4EBA-B3BE-FCA8ADB604FD}" srcId="{255CD915-692E-4FBB-9E9D-00AD90594DCD}" destId="{23E6E9D5-BC67-4089-A42B-519596B48F77}" srcOrd="0" destOrd="0" parTransId="{2A36662E-7614-4E95-88D2-D6D2E1977BA1}" sibTransId="{21F40DC9-C442-46A0-AF63-5FE81A63038B}"/>
    <dgm:cxn modelId="{D5B6A0E9-F20B-4E4E-9EC4-D6EC8FA8D404}" type="presOf" srcId="{74AAF31C-1C34-4927-972E-376A83AA580F}" destId="{33CA56C5-9324-45D4-9EED-C7BECF51AC6F}" srcOrd="0" destOrd="0" presId="urn:microsoft.com/office/officeart/2005/8/layout/list1"/>
    <dgm:cxn modelId="{E016DBDF-2AB8-4EA4-BDB1-2C1899D12AC8}" srcId="{93370860-9BE0-48D5-AF79-027673BC1268}" destId="{D8D4D17F-9DDB-42E9-AE27-CF8E24C8AE50}" srcOrd="2" destOrd="0" parTransId="{DA9A0AC0-3194-4F9F-888C-D2CC7C95B7A4}" sibTransId="{48EB4EEA-F0C3-4648-AB10-B1854540DE60}"/>
    <dgm:cxn modelId="{A0D34C85-2CF7-4D48-AE35-AC9AD0C38657}" type="presOf" srcId="{35FAAED4-671D-4BEA-80CA-472029054A3C}" destId="{0BE90721-F81F-4C6F-8730-7B9720B16C33}" srcOrd="0" destOrd="0" presId="urn:microsoft.com/office/officeart/2005/8/layout/list1"/>
    <dgm:cxn modelId="{F76D3B82-7341-4FF6-8F4C-94D1AA1C4AED}" type="presOf" srcId="{D8D4D17F-9DDB-42E9-AE27-CF8E24C8AE50}" destId="{B8F502F9-E5D3-448C-BBFF-FB1564C2788E}" srcOrd="0" destOrd="0" presId="urn:microsoft.com/office/officeart/2005/8/layout/list1"/>
    <dgm:cxn modelId="{24FCA5BE-0CCE-4C79-B4F2-579774C9CB5A}" srcId="{35FAAED4-671D-4BEA-80CA-472029054A3C}" destId="{74AAF31C-1C34-4927-972E-376A83AA580F}" srcOrd="0" destOrd="0" parTransId="{45C71094-EB14-4805-A101-860C9606C356}" sibTransId="{EEC4455E-899B-43C3-A9DE-F175B93E52D3}"/>
    <dgm:cxn modelId="{B6B4CA00-5566-48F6-A299-53FF6ED0943E}" type="presOf" srcId="{255CD915-692E-4FBB-9E9D-00AD90594DCD}" destId="{A82B0D23-908E-4E85-A9AB-2F57B323C8D8}" srcOrd="1" destOrd="0" presId="urn:microsoft.com/office/officeart/2005/8/layout/list1"/>
    <dgm:cxn modelId="{F9928ED0-B3AA-4D64-A836-4B28C4809C8F}" srcId="{93370860-9BE0-48D5-AF79-027673BC1268}" destId="{35FAAED4-671D-4BEA-80CA-472029054A3C}" srcOrd="1" destOrd="0" parTransId="{6013322C-0663-4038-B130-D07389739663}" sibTransId="{72A1677F-B467-410A-9E2E-4576C6CCFBF0}"/>
    <dgm:cxn modelId="{146FBA9C-FD2C-42BF-98D3-C4DC4B001F03}" type="presOf" srcId="{78A06524-433E-42BE-AB1C-7ADACDA77904}" destId="{5494EB80-F712-4DC5-B817-72D088B7803A}" srcOrd="0" destOrd="1" presId="urn:microsoft.com/office/officeart/2005/8/layout/list1"/>
    <dgm:cxn modelId="{A4195626-0CD7-4DF5-9714-3C1FE15766DA}" type="presOf" srcId="{D8D4D17F-9DDB-42E9-AE27-CF8E24C8AE50}" destId="{AD2323E6-B268-4B1D-BDAC-E778377DA0A0}" srcOrd="1" destOrd="0" presId="urn:microsoft.com/office/officeart/2005/8/layout/list1"/>
    <dgm:cxn modelId="{1B9E8590-8127-48C4-90DA-2AD935639B91}" type="presOf" srcId="{255CD915-692E-4FBB-9E9D-00AD90594DCD}" destId="{415A07AB-DFB5-4132-AE29-70B8DB77DCB1}" srcOrd="0" destOrd="0" presId="urn:microsoft.com/office/officeart/2005/8/layout/list1"/>
    <dgm:cxn modelId="{699C7F79-EA7E-4DE7-BF5D-BD729C773D4C}" srcId="{93370860-9BE0-48D5-AF79-027673BC1268}" destId="{255CD915-692E-4FBB-9E9D-00AD90594DCD}" srcOrd="0" destOrd="0" parTransId="{673C40B6-5AF7-482D-B2CE-BEC3A0E51068}" sibTransId="{F04B32A6-2DD8-4486-82B1-47DF75A63C06}"/>
    <dgm:cxn modelId="{91B9F07A-77EA-4305-AE6F-F94DDF92AA97}" type="presOf" srcId="{23E6E9D5-BC67-4089-A42B-519596B48F77}" destId="{AB1AE647-5318-4DBE-B27A-16005640300A}" srcOrd="0" destOrd="0" presId="urn:microsoft.com/office/officeart/2005/8/layout/list1"/>
    <dgm:cxn modelId="{0F009DAF-67A6-49E6-A765-EFAD1EECC98F}" type="presOf" srcId="{93370860-9BE0-48D5-AF79-027673BC1268}" destId="{874BC7A7-330F-47B8-8E80-917A93B245A9}" srcOrd="0" destOrd="0" presId="urn:microsoft.com/office/officeart/2005/8/layout/list1"/>
    <dgm:cxn modelId="{40233415-9DFA-4F32-B2E0-FD40278BE26F}" type="presParOf" srcId="{874BC7A7-330F-47B8-8E80-917A93B245A9}" destId="{9653D5A0-D96E-4058-9557-33CBF48346C5}" srcOrd="0" destOrd="0" presId="urn:microsoft.com/office/officeart/2005/8/layout/list1"/>
    <dgm:cxn modelId="{5EE2B413-65CE-4152-BE66-86982AE47830}" type="presParOf" srcId="{9653D5A0-D96E-4058-9557-33CBF48346C5}" destId="{415A07AB-DFB5-4132-AE29-70B8DB77DCB1}" srcOrd="0" destOrd="0" presId="urn:microsoft.com/office/officeart/2005/8/layout/list1"/>
    <dgm:cxn modelId="{16BAD39D-1505-4F2D-BADB-2B954E346C1D}" type="presParOf" srcId="{9653D5A0-D96E-4058-9557-33CBF48346C5}" destId="{A82B0D23-908E-4E85-A9AB-2F57B323C8D8}" srcOrd="1" destOrd="0" presId="urn:microsoft.com/office/officeart/2005/8/layout/list1"/>
    <dgm:cxn modelId="{DCBAEE6C-19FD-4983-BE4C-95BA275A0506}" type="presParOf" srcId="{874BC7A7-330F-47B8-8E80-917A93B245A9}" destId="{626E9FC2-4CBD-4D8B-A93D-010152349D35}" srcOrd="1" destOrd="0" presId="urn:microsoft.com/office/officeart/2005/8/layout/list1"/>
    <dgm:cxn modelId="{A071CB8D-AB32-4A72-BC7B-10DFB6BEBCA1}" type="presParOf" srcId="{874BC7A7-330F-47B8-8E80-917A93B245A9}" destId="{AB1AE647-5318-4DBE-B27A-16005640300A}" srcOrd="2" destOrd="0" presId="urn:microsoft.com/office/officeart/2005/8/layout/list1"/>
    <dgm:cxn modelId="{4968006C-E48C-440E-A408-3C39A92540EE}" type="presParOf" srcId="{874BC7A7-330F-47B8-8E80-917A93B245A9}" destId="{C8839D9D-03C9-42B4-96CA-4886DBADB5A2}" srcOrd="3" destOrd="0" presId="urn:microsoft.com/office/officeart/2005/8/layout/list1"/>
    <dgm:cxn modelId="{234AE40C-76B7-4EF3-943E-81113422A662}" type="presParOf" srcId="{874BC7A7-330F-47B8-8E80-917A93B245A9}" destId="{5CDA8F12-7150-46E4-AE58-F22BE68E1B25}" srcOrd="4" destOrd="0" presId="urn:microsoft.com/office/officeart/2005/8/layout/list1"/>
    <dgm:cxn modelId="{8E52AD4E-416C-495E-84A2-C609C04337FC}" type="presParOf" srcId="{5CDA8F12-7150-46E4-AE58-F22BE68E1B25}" destId="{0BE90721-F81F-4C6F-8730-7B9720B16C33}" srcOrd="0" destOrd="0" presId="urn:microsoft.com/office/officeart/2005/8/layout/list1"/>
    <dgm:cxn modelId="{E2FE8233-880D-49E7-BE41-7F0CC8755A1D}" type="presParOf" srcId="{5CDA8F12-7150-46E4-AE58-F22BE68E1B25}" destId="{092481F8-995B-42F8-93E6-64942BCE20E3}" srcOrd="1" destOrd="0" presId="urn:microsoft.com/office/officeart/2005/8/layout/list1"/>
    <dgm:cxn modelId="{3AC37674-A0B3-4B85-BE59-A9EC0C9426EA}" type="presParOf" srcId="{874BC7A7-330F-47B8-8E80-917A93B245A9}" destId="{21F5DFC8-CC17-48C3-9E6A-BCBA8F774BF3}" srcOrd="5" destOrd="0" presId="urn:microsoft.com/office/officeart/2005/8/layout/list1"/>
    <dgm:cxn modelId="{88067059-95B4-49B3-A348-FB2870D43A2A}" type="presParOf" srcId="{874BC7A7-330F-47B8-8E80-917A93B245A9}" destId="{33CA56C5-9324-45D4-9EED-C7BECF51AC6F}" srcOrd="6" destOrd="0" presId="urn:microsoft.com/office/officeart/2005/8/layout/list1"/>
    <dgm:cxn modelId="{FD1A7F98-77A9-4AC0-B01E-02AE3843241A}" type="presParOf" srcId="{874BC7A7-330F-47B8-8E80-917A93B245A9}" destId="{96A00784-0B7E-4EF5-B817-5FE73220D7C9}" srcOrd="7" destOrd="0" presId="urn:microsoft.com/office/officeart/2005/8/layout/list1"/>
    <dgm:cxn modelId="{0661B17E-EC02-424A-81B6-97F51967D5F4}" type="presParOf" srcId="{874BC7A7-330F-47B8-8E80-917A93B245A9}" destId="{49455C48-E83A-4F1F-88E9-5F1CCE913421}" srcOrd="8" destOrd="0" presId="urn:microsoft.com/office/officeart/2005/8/layout/list1"/>
    <dgm:cxn modelId="{BCBBDFD4-FEAF-4949-8C51-25195B151882}" type="presParOf" srcId="{49455C48-E83A-4F1F-88E9-5F1CCE913421}" destId="{B8F502F9-E5D3-448C-BBFF-FB1564C2788E}" srcOrd="0" destOrd="0" presId="urn:microsoft.com/office/officeart/2005/8/layout/list1"/>
    <dgm:cxn modelId="{2DC02663-796E-42E1-B3E2-D6BA5175B3C2}" type="presParOf" srcId="{49455C48-E83A-4F1F-88E9-5F1CCE913421}" destId="{AD2323E6-B268-4B1D-BDAC-E778377DA0A0}" srcOrd="1" destOrd="0" presId="urn:microsoft.com/office/officeart/2005/8/layout/list1"/>
    <dgm:cxn modelId="{F83E1B92-DB89-491D-B4BC-2FC67D05DE73}" type="presParOf" srcId="{874BC7A7-330F-47B8-8E80-917A93B245A9}" destId="{BAAADEFB-29A5-480F-9198-7464DB728B3B}" srcOrd="9" destOrd="0" presId="urn:microsoft.com/office/officeart/2005/8/layout/list1"/>
    <dgm:cxn modelId="{562FFCF5-CA56-4C92-B771-B8C38702BBCA}" type="presParOf" srcId="{874BC7A7-330F-47B8-8E80-917A93B245A9}" destId="{5494EB80-F712-4DC5-B817-72D088B7803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6221B79B-4106-4AEA-AE41-9AE82903EFC0}">
      <dgm:prSet custT="1"/>
      <dgm:spPr/>
      <dgm:t>
        <a:bodyPr/>
        <a:lstStyle/>
        <a:p>
          <a:r>
            <a:rPr lang="en-US" sz="2000" b="0" dirty="0" err="1" smtClean="0"/>
            <a:t>Amandemen</a:t>
          </a:r>
          <a:r>
            <a:rPr lang="en-US" sz="2000" b="0" dirty="0" smtClean="0"/>
            <a:t> PSAK 66: Akuntansi  </a:t>
          </a:r>
          <a:r>
            <a:rPr lang="en-US" sz="2000" b="0" dirty="0" err="1" smtClean="0"/>
            <a:t>Akuisisi</a:t>
          </a:r>
          <a:r>
            <a:rPr lang="en-US" sz="2000" b="0" dirty="0" smtClean="0"/>
            <a:t> </a:t>
          </a:r>
          <a:r>
            <a:rPr lang="en-US" sz="2000" b="0" dirty="0" err="1" smtClean="0"/>
            <a:t>Kepentingan</a:t>
          </a:r>
          <a:r>
            <a:rPr lang="en-US" sz="2000" b="0" dirty="0" smtClean="0"/>
            <a:t> </a:t>
          </a:r>
          <a:r>
            <a:rPr lang="en-US" sz="2000" b="0" dirty="0" err="1" smtClean="0"/>
            <a:t>dalam</a:t>
          </a:r>
          <a:r>
            <a:rPr lang="en-US" sz="2000" b="0" dirty="0" smtClean="0"/>
            <a:t> </a:t>
          </a:r>
          <a:r>
            <a:rPr lang="en-US" sz="2000" b="0" dirty="0" err="1" smtClean="0"/>
            <a:t>Operasi</a:t>
          </a:r>
          <a:r>
            <a:rPr lang="en-US" sz="2000" b="0" dirty="0" smtClean="0"/>
            <a:t> </a:t>
          </a:r>
          <a:r>
            <a:rPr lang="en-US" sz="2000" b="0" dirty="0" err="1" smtClean="0"/>
            <a:t>Bersama</a:t>
          </a:r>
          <a:r>
            <a:rPr lang="en-US" sz="2000" b="0" dirty="0" smtClean="0"/>
            <a:t> – eff 1 Jan 2016</a:t>
          </a:r>
          <a:endParaRPr lang="id-ID" sz="2000" b="0" dirty="0"/>
        </a:p>
      </dgm:t>
    </dgm:pt>
    <dgm:pt modelId="{5350870A-F861-4AF6-8B09-7B396256C459}" type="parTrans" cxnId="{C8366E89-CB2B-4196-A779-3260214381ED}">
      <dgm:prSet/>
      <dgm:spPr/>
      <dgm:t>
        <a:bodyPr/>
        <a:lstStyle/>
        <a:p>
          <a:endParaRPr lang="en-US" b="0"/>
        </a:p>
      </dgm:t>
    </dgm:pt>
    <dgm:pt modelId="{6DB41615-ABD8-4287-8F2E-68A12DD45E1E}" type="sibTrans" cxnId="{C8366E89-CB2B-4196-A779-3260214381ED}">
      <dgm:prSet/>
      <dgm:spPr/>
      <dgm:t>
        <a:bodyPr/>
        <a:lstStyle/>
        <a:p>
          <a:endParaRPr lang="en-US" b="0"/>
        </a:p>
      </dgm:t>
    </dgm:pt>
    <dgm:pt modelId="{C13B4BA6-7039-44C9-87D4-F732780DD110}">
      <dgm:prSet custT="1"/>
      <dgm:spPr/>
      <dgm:t>
        <a:bodyPr/>
        <a:lstStyle/>
        <a:p>
          <a:r>
            <a:rPr lang="en-US" sz="2000" b="0" dirty="0" smtClean="0"/>
            <a:t>PSAK 66: </a:t>
          </a:r>
          <a:r>
            <a:rPr lang="en-US" sz="2000" b="0" dirty="0" err="1" smtClean="0"/>
            <a:t>Entitas</a:t>
          </a:r>
          <a:r>
            <a:rPr lang="en-US" sz="2000" b="0" dirty="0" smtClean="0"/>
            <a:t> </a:t>
          </a:r>
          <a:r>
            <a:rPr lang="en-US" sz="2000" b="0" dirty="0" err="1" smtClean="0"/>
            <a:t>Investasi</a:t>
          </a:r>
          <a:r>
            <a:rPr lang="en-US" sz="2000" b="0" dirty="0" smtClean="0"/>
            <a:t>: </a:t>
          </a:r>
          <a:r>
            <a:rPr lang="en-US" sz="2000" b="0" dirty="0" err="1" smtClean="0"/>
            <a:t>Penerapan</a:t>
          </a:r>
          <a:r>
            <a:rPr lang="en-US" sz="2000" b="0" dirty="0" smtClean="0"/>
            <a:t> Pengecualian </a:t>
          </a:r>
          <a:r>
            <a:rPr lang="en-US" sz="2000" b="0" dirty="0" err="1" smtClean="0"/>
            <a:t>Konsolidasi</a:t>
          </a:r>
          <a:r>
            <a:rPr lang="en-US" sz="2000" b="0" dirty="0" smtClean="0"/>
            <a:t> – eff 1 Jan 2016</a:t>
          </a:r>
          <a:endParaRPr lang="id-ID" sz="2000" b="0" dirty="0"/>
        </a:p>
      </dgm:t>
    </dgm:pt>
    <dgm:pt modelId="{360D1D32-137C-46D3-9E6C-63A273132737}" type="parTrans" cxnId="{E69BB8ED-19D0-4C93-B49C-EF2113260A76}">
      <dgm:prSet/>
      <dgm:spPr/>
      <dgm:t>
        <a:bodyPr/>
        <a:lstStyle/>
        <a:p>
          <a:endParaRPr lang="en-US" b="0"/>
        </a:p>
      </dgm:t>
    </dgm:pt>
    <dgm:pt modelId="{6756494D-715D-4A70-A7E1-6A96CD59BDEF}" type="sibTrans" cxnId="{E69BB8ED-19D0-4C93-B49C-EF2113260A76}">
      <dgm:prSet/>
      <dgm:spPr/>
      <dgm:t>
        <a:bodyPr/>
        <a:lstStyle/>
        <a:p>
          <a:endParaRPr lang="en-US" b="0"/>
        </a:p>
      </dgm:t>
    </dgm:pt>
    <dgm:pt modelId="{7D99F08C-0C73-4A15-A6F8-76F4E5C5334F}">
      <dgm:prSet phldrT="[Text]" custT="1"/>
      <dgm:spPr/>
      <dgm:t>
        <a:bodyPr/>
        <a:lstStyle/>
        <a:p>
          <a:r>
            <a:rPr lang="en-US" sz="2000" b="0" dirty="0" err="1" smtClean="0"/>
            <a:t>Amandemen</a:t>
          </a:r>
          <a:r>
            <a:rPr lang="en-US" sz="2000" b="0" dirty="0" smtClean="0"/>
            <a:t> PSAK 15, 65 </a:t>
          </a:r>
          <a:r>
            <a:rPr lang="en-US" sz="2000" b="0" dirty="0" err="1" smtClean="0"/>
            <a:t>dan</a:t>
          </a:r>
          <a:r>
            <a:rPr lang="en-US" sz="2000" b="0" dirty="0" smtClean="0"/>
            <a:t> 67 : </a:t>
          </a:r>
          <a:r>
            <a:rPr lang="en-US" sz="2000" b="0" dirty="0" err="1" smtClean="0"/>
            <a:t>Entitas</a:t>
          </a:r>
          <a:r>
            <a:rPr lang="en-US" sz="2000" b="0" dirty="0" smtClean="0"/>
            <a:t> </a:t>
          </a:r>
          <a:r>
            <a:rPr lang="en-US" sz="2000" b="0" dirty="0" err="1" smtClean="0"/>
            <a:t>Investasi</a:t>
          </a:r>
          <a:r>
            <a:rPr lang="en-US" sz="2000" b="0" dirty="0" smtClean="0"/>
            <a:t> </a:t>
          </a:r>
          <a:r>
            <a:rPr lang="en-US" sz="2000" b="0" dirty="0" err="1" smtClean="0"/>
            <a:t>Penerapan</a:t>
          </a:r>
          <a:r>
            <a:rPr lang="en-US" sz="2000" b="0" dirty="0" smtClean="0"/>
            <a:t> Pengecualian </a:t>
          </a:r>
          <a:r>
            <a:rPr lang="en-US" sz="2000" b="0" dirty="0" err="1" smtClean="0"/>
            <a:t>Konsolidasi</a:t>
          </a:r>
          <a:r>
            <a:rPr lang="en-US" sz="2000" b="0" dirty="0" smtClean="0"/>
            <a:t> – Eff 1 Jan 2016</a:t>
          </a:r>
          <a:endParaRPr lang="id-ID" sz="2000" b="0" dirty="0"/>
        </a:p>
      </dgm:t>
    </dgm:pt>
    <dgm:pt modelId="{3451CFA3-5216-4397-BCFF-A0E479F0E94B}" type="sibTrans" cxnId="{05863D1A-D5CA-4A05-A3E9-F9DCE46E9433}">
      <dgm:prSet/>
      <dgm:spPr/>
      <dgm:t>
        <a:bodyPr/>
        <a:lstStyle/>
        <a:p>
          <a:endParaRPr lang="id-ID" sz="2000" b="0"/>
        </a:p>
      </dgm:t>
    </dgm:pt>
    <dgm:pt modelId="{1DDC35F5-82F7-487E-B026-DDD9C0C5D5AF}" type="parTrans" cxnId="{05863D1A-D5CA-4A05-A3E9-F9DCE46E9433}">
      <dgm:prSet/>
      <dgm:spPr/>
      <dgm:t>
        <a:bodyPr/>
        <a:lstStyle/>
        <a:p>
          <a:endParaRPr lang="id-ID" sz="2000" b="0"/>
        </a:p>
      </dgm:t>
    </dgm:pt>
    <dgm:pt modelId="{DD9134A1-65A3-476F-9877-3BC4F5CDD4DD}">
      <dgm:prSet phldrT="[Text]" custT="1"/>
      <dgm:spPr/>
      <dgm:t>
        <a:bodyPr/>
        <a:lstStyle/>
        <a:p>
          <a:r>
            <a:rPr lang="en-US" sz="1800" b="0" dirty="0" err="1" smtClean="0"/>
            <a:t>Mengklarifikasi</a:t>
          </a:r>
          <a:r>
            <a:rPr lang="en-US" sz="1800" b="0" dirty="0" smtClean="0"/>
            <a:t> pengecualian </a:t>
          </a:r>
          <a:r>
            <a:rPr lang="en-US" sz="1800" b="0" dirty="0" err="1" smtClean="0"/>
            <a:t>konsolidasi</a:t>
          </a:r>
          <a:r>
            <a:rPr lang="en-US" sz="1800" b="0" dirty="0" smtClean="0"/>
            <a:t> </a:t>
          </a:r>
          <a:r>
            <a:rPr lang="en-US" sz="1800" b="0" dirty="0" err="1" smtClean="0"/>
            <a:t>untuk</a:t>
          </a:r>
          <a:r>
            <a:rPr lang="en-US" sz="1800" b="0" dirty="0" smtClean="0"/>
            <a:t> </a:t>
          </a:r>
          <a:r>
            <a:rPr lang="en-US" sz="1800" b="0" dirty="0" err="1" smtClean="0"/>
            <a:t>entitas</a:t>
          </a:r>
          <a:r>
            <a:rPr lang="en-US" sz="1800" b="0" dirty="0" smtClean="0"/>
            <a:t> </a:t>
          </a:r>
          <a:r>
            <a:rPr lang="en-US" sz="1800" b="0" dirty="0" err="1" smtClean="0"/>
            <a:t>investasi</a:t>
          </a:r>
          <a:r>
            <a:rPr lang="en-US" sz="1800" b="0" dirty="0" smtClean="0"/>
            <a:t> </a:t>
          </a:r>
          <a:r>
            <a:rPr lang="en-US" sz="1800" b="0" dirty="0" err="1" smtClean="0"/>
            <a:t>ketika</a:t>
          </a:r>
          <a:r>
            <a:rPr lang="en-US" sz="1800" b="0" dirty="0" smtClean="0"/>
            <a:t> </a:t>
          </a:r>
          <a:r>
            <a:rPr lang="en-US" sz="1800" b="0" dirty="0" err="1" smtClean="0"/>
            <a:t>kriteria</a:t>
          </a:r>
          <a:r>
            <a:rPr lang="en-US" sz="1800" b="0" dirty="0" smtClean="0"/>
            <a:t> </a:t>
          </a:r>
          <a:r>
            <a:rPr lang="en-US" sz="1800" b="0" dirty="0" err="1" smtClean="0"/>
            <a:t>tertentu</a:t>
          </a:r>
          <a:r>
            <a:rPr lang="en-US" sz="1800" b="0" dirty="0" smtClean="0"/>
            <a:t> </a:t>
          </a:r>
          <a:r>
            <a:rPr lang="en-US" sz="1800" b="0" dirty="0" err="1" smtClean="0"/>
            <a:t>terpenuhi</a:t>
          </a:r>
          <a:endParaRPr lang="id-ID" sz="1800" b="0" dirty="0"/>
        </a:p>
      </dgm:t>
    </dgm:pt>
    <dgm:pt modelId="{83F36789-137E-4EF4-BEC6-F1BA59663A30}" type="parTrans" cxnId="{156A5939-CD4D-4893-8E1D-316E2BD391D3}">
      <dgm:prSet/>
      <dgm:spPr/>
      <dgm:t>
        <a:bodyPr/>
        <a:lstStyle/>
        <a:p>
          <a:endParaRPr lang="en-US"/>
        </a:p>
      </dgm:t>
    </dgm:pt>
    <dgm:pt modelId="{EF2A719A-F201-4C0A-9ED0-DEB96C5FA091}" type="sibTrans" cxnId="{156A5939-CD4D-4893-8E1D-316E2BD391D3}">
      <dgm:prSet/>
      <dgm:spPr/>
      <dgm:t>
        <a:bodyPr/>
        <a:lstStyle/>
        <a:p>
          <a:endParaRPr lang="en-US"/>
        </a:p>
      </dgm:t>
    </dgm:pt>
    <dgm:pt modelId="{46F2BDCF-8BE3-4521-B161-9FE3051914E9}">
      <dgm:prSet custT="1"/>
      <dgm:spPr/>
      <dgm:t>
        <a:bodyPr/>
        <a:lstStyle/>
        <a:p>
          <a:r>
            <a:rPr lang="en-US" sz="1800" b="0" dirty="0" err="1" smtClean="0"/>
            <a:t>Seluruh</a:t>
          </a:r>
          <a:r>
            <a:rPr lang="en-US" sz="1800" b="0" dirty="0" smtClean="0"/>
            <a:t> </a:t>
          </a:r>
          <a:r>
            <a:rPr lang="en-US" sz="1800" b="0" dirty="0" err="1" smtClean="0"/>
            <a:t>prinsip</a:t>
          </a:r>
          <a:r>
            <a:rPr lang="en-US" sz="1800" b="0" dirty="0" smtClean="0"/>
            <a:t> PSAK 22 </a:t>
          </a:r>
          <a:r>
            <a:rPr lang="en-US" sz="1800" b="0" dirty="0" err="1" smtClean="0"/>
            <a:t>dan</a:t>
          </a:r>
          <a:r>
            <a:rPr lang="en-US" sz="1800" b="0" dirty="0" smtClean="0"/>
            <a:t> PSAK lain </a:t>
          </a:r>
          <a:r>
            <a:rPr lang="en-US" sz="1800" b="0" dirty="0" err="1" smtClean="0"/>
            <a:t>serta</a:t>
          </a:r>
          <a:r>
            <a:rPr lang="en-US" sz="1800" b="0" dirty="0" smtClean="0"/>
            <a:t> </a:t>
          </a:r>
          <a:r>
            <a:rPr lang="en-US" sz="1800" b="0" dirty="0" err="1" smtClean="0"/>
            <a:t>syarat</a:t>
          </a:r>
          <a:r>
            <a:rPr lang="en-US" sz="1800" b="0" dirty="0" smtClean="0"/>
            <a:t> </a:t>
          </a:r>
          <a:r>
            <a:rPr lang="en-US" sz="1800" b="0" dirty="0" err="1" smtClean="0"/>
            <a:t>pengungkapan</a:t>
          </a:r>
          <a:r>
            <a:rPr lang="en-US" sz="1800" b="0" dirty="0" smtClean="0"/>
            <a:t> </a:t>
          </a:r>
          <a:r>
            <a:rPr lang="en-US" sz="1800" b="0" dirty="0" err="1" smtClean="0"/>
            <a:t>diterapkan</a:t>
          </a:r>
          <a:r>
            <a:rPr lang="en-US" sz="1800" b="0" dirty="0" smtClean="0"/>
            <a:t> </a:t>
          </a:r>
          <a:r>
            <a:rPr lang="en-US" sz="1800" b="0" dirty="0" err="1" smtClean="0"/>
            <a:t>untuk</a:t>
          </a:r>
          <a:r>
            <a:rPr lang="en-US" sz="1800" b="0" dirty="0" smtClean="0"/>
            <a:t> </a:t>
          </a:r>
          <a:r>
            <a:rPr lang="en-US" sz="1800" b="0" dirty="0" err="1" smtClean="0"/>
            <a:t>akuisisi</a:t>
          </a:r>
          <a:r>
            <a:rPr lang="en-US" sz="1800" b="0" dirty="0" smtClean="0"/>
            <a:t> </a:t>
          </a:r>
          <a:r>
            <a:rPr lang="en-US" sz="1800" b="0" dirty="0" err="1" smtClean="0"/>
            <a:t>kepentingan</a:t>
          </a:r>
          <a:r>
            <a:rPr lang="en-US" sz="1800" b="0" dirty="0" smtClean="0"/>
            <a:t> </a:t>
          </a:r>
          <a:r>
            <a:rPr lang="en-US" sz="1800" b="0" dirty="0" err="1" smtClean="0"/>
            <a:t>awal</a:t>
          </a:r>
          <a:r>
            <a:rPr lang="en-US" sz="1800" b="0" dirty="0" smtClean="0"/>
            <a:t> </a:t>
          </a:r>
          <a:r>
            <a:rPr lang="en-US" sz="1800" b="0" dirty="0" err="1" smtClean="0"/>
            <a:t>dalam</a:t>
          </a:r>
          <a:r>
            <a:rPr lang="en-US" sz="1800" b="0" dirty="0" smtClean="0"/>
            <a:t> </a:t>
          </a:r>
          <a:r>
            <a:rPr lang="en-US" sz="1800" b="0" dirty="0" err="1" smtClean="0"/>
            <a:t>operasi</a:t>
          </a:r>
          <a:r>
            <a:rPr lang="en-US" sz="1800" b="0" dirty="0" smtClean="0"/>
            <a:t> </a:t>
          </a:r>
          <a:r>
            <a:rPr lang="en-US" sz="1800" b="0" dirty="0" err="1" smtClean="0"/>
            <a:t>bersama</a:t>
          </a:r>
          <a:r>
            <a:rPr lang="en-US" sz="1800" b="0" dirty="0" smtClean="0"/>
            <a:t> </a:t>
          </a:r>
          <a:r>
            <a:rPr lang="en-US" sz="1800" b="0" dirty="0" err="1" smtClean="0"/>
            <a:t>dan</a:t>
          </a:r>
          <a:r>
            <a:rPr lang="en-US" sz="1800" b="0" dirty="0" smtClean="0"/>
            <a:t> </a:t>
          </a:r>
          <a:r>
            <a:rPr lang="en-US" sz="1800" b="0" dirty="0" err="1" smtClean="0"/>
            <a:t>akuisisi</a:t>
          </a:r>
          <a:r>
            <a:rPr lang="en-US" sz="1800" b="0" dirty="0" smtClean="0"/>
            <a:t> </a:t>
          </a:r>
          <a:r>
            <a:rPr lang="en-US" sz="1800" b="0" dirty="0" err="1" smtClean="0"/>
            <a:t>tambahan</a:t>
          </a:r>
          <a:r>
            <a:rPr lang="en-US" sz="1800" b="0" dirty="0" smtClean="0"/>
            <a:t> </a:t>
          </a:r>
          <a:r>
            <a:rPr lang="en-US" sz="1800" b="0" dirty="0" err="1" smtClean="0"/>
            <a:t>dalam</a:t>
          </a:r>
          <a:r>
            <a:rPr lang="en-US" sz="1800" b="0" dirty="0" smtClean="0"/>
            <a:t> </a:t>
          </a:r>
          <a:r>
            <a:rPr lang="en-US" sz="1800" b="0" dirty="0" err="1" smtClean="0"/>
            <a:t>operasi</a:t>
          </a:r>
          <a:r>
            <a:rPr lang="en-US" sz="1800" b="0" dirty="0" smtClean="0"/>
            <a:t> </a:t>
          </a:r>
          <a:r>
            <a:rPr lang="en-US" sz="1800" b="0" dirty="0" err="1" smtClean="0"/>
            <a:t>bersama</a:t>
          </a:r>
          <a:r>
            <a:rPr lang="en-US" sz="1800" b="0" dirty="0" smtClean="0"/>
            <a:t>, </a:t>
          </a:r>
          <a:r>
            <a:rPr lang="en-US" sz="1800" b="0" dirty="0" err="1" smtClean="0"/>
            <a:t>sepanjang</a:t>
          </a:r>
          <a:r>
            <a:rPr lang="en-US" sz="1800" b="0" dirty="0" smtClean="0"/>
            <a:t> </a:t>
          </a:r>
          <a:r>
            <a:rPr lang="en-US" sz="1800" b="0" dirty="0" err="1" smtClean="0"/>
            <a:t>tidak</a:t>
          </a:r>
          <a:r>
            <a:rPr lang="en-US" sz="1800" b="0" dirty="0" smtClean="0"/>
            <a:t> </a:t>
          </a:r>
          <a:r>
            <a:rPr lang="en-US" sz="1800" b="0" dirty="0" err="1" smtClean="0"/>
            <a:t>bertentangan</a:t>
          </a:r>
          <a:r>
            <a:rPr lang="en-US" sz="1800" b="0" dirty="0" smtClean="0"/>
            <a:t> dengan </a:t>
          </a:r>
          <a:r>
            <a:rPr lang="en-US" sz="1800" b="0" dirty="0" err="1" smtClean="0"/>
            <a:t>pedoman</a:t>
          </a:r>
          <a:r>
            <a:rPr lang="en-US" sz="1800" b="0" dirty="0" smtClean="0"/>
            <a:t> yang </a:t>
          </a:r>
          <a:r>
            <a:rPr lang="en-US" sz="1800" b="0" dirty="0" err="1" smtClean="0"/>
            <a:t>ada</a:t>
          </a:r>
          <a:r>
            <a:rPr lang="en-US" sz="1800" b="0" dirty="0" smtClean="0"/>
            <a:t> </a:t>
          </a:r>
          <a:r>
            <a:rPr lang="en-US" sz="1800" b="0" dirty="0" err="1" smtClean="0"/>
            <a:t>dalam</a:t>
          </a:r>
          <a:r>
            <a:rPr lang="en-US" sz="1800" b="0" dirty="0" smtClean="0"/>
            <a:t> PSAK 66</a:t>
          </a:r>
          <a:endParaRPr lang="id-ID" sz="1800" b="0" dirty="0"/>
        </a:p>
      </dgm:t>
    </dgm:pt>
    <dgm:pt modelId="{F56AEFFA-E26B-4DFC-BE42-590C46C0B6C6}" type="parTrans" cxnId="{97745C01-8562-44D2-9EF3-E756A33AFA55}">
      <dgm:prSet/>
      <dgm:spPr/>
      <dgm:t>
        <a:bodyPr/>
        <a:lstStyle/>
        <a:p>
          <a:endParaRPr lang="en-US"/>
        </a:p>
      </dgm:t>
    </dgm:pt>
    <dgm:pt modelId="{0CF4D09E-E5E4-4E63-A523-0CFD7E43727B}" type="sibTrans" cxnId="{97745C01-8562-44D2-9EF3-E756A33AFA55}">
      <dgm:prSet/>
      <dgm:spPr/>
      <dgm:t>
        <a:bodyPr/>
        <a:lstStyle/>
        <a:p>
          <a:endParaRPr lang="en-US"/>
        </a:p>
      </dgm:t>
    </dgm:pt>
    <dgm:pt modelId="{36A28B32-C577-439C-BE66-92D87A677AC1}">
      <dgm:prSet custT="1"/>
      <dgm:spPr/>
      <dgm:t>
        <a:bodyPr/>
        <a:lstStyle/>
        <a:p>
          <a:r>
            <a:rPr lang="en-US" sz="1800" b="0" dirty="0" err="1" smtClean="0"/>
            <a:t>Mengklarifikasi</a:t>
          </a:r>
          <a:r>
            <a:rPr lang="en-US" sz="1800" b="0" dirty="0" smtClean="0"/>
            <a:t> pengecualian </a:t>
          </a:r>
          <a:r>
            <a:rPr lang="en-US" sz="1800" b="0" dirty="0" err="1" smtClean="0"/>
            <a:t>konsolidasi</a:t>
          </a:r>
          <a:r>
            <a:rPr lang="en-US" sz="1800" b="0" dirty="0" smtClean="0"/>
            <a:t> </a:t>
          </a:r>
          <a:r>
            <a:rPr lang="en-US" sz="1800" b="0" dirty="0" err="1" smtClean="0"/>
            <a:t>untuk</a:t>
          </a:r>
          <a:r>
            <a:rPr lang="en-US" sz="1800" b="0" dirty="0" smtClean="0"/>
            <a:t> </a:t>
          </a:r>
          <a:r>
            <a:rPr lang="en-US" sz="1800" b="0" dirty="0" err="1" smtClean="0"/>
            <a:t>entitas</a:t>
          </a:r>
          <a:r>
            <a:rPr lang="en-US" sz="1800" b="0" dirty="0" smtClean="0"/>
            <a:t> </a:t>
          </a:r>
          <a:r>
            <a:rPr lang="en-US" sz="1800" b="0" dirty="0" err="1" smtClean="0"/>
            <a:t>investasi</a:t>
          </a:r>
          <a:r>
            <a:rPr lang="en-US" sz="1800" b="0" dirty="0" smtClean="0"/>
            <a:t> </a:t>
          </a:r>
          <a:r>
            <a:rPr lang="en-US" sz="1800" b="0" dirty="0" err="1" smtClean="0"/>
            <a:t>ketiga</a:t>
          </a:r>
          <a:r>
            <a:rPr lang="en-US" sz="1800" b="0" dirty="0" smtClean="0"/>
            <a:t> </a:t>
          </a:r>
          <a:r>
            <a:rPr lang="en-US" sz="1800" b="0" dirty="0" err="1" smtClean="0"/>
            <a:t>kriteria</a:t>
          </a:r>
          <a:r>
            <a:rPr lang="en-US" sz="1800" b="0" dirty="0" smtClean="0"/>
            <a:t> </a:t>
          </a:r>
          <a:r>
            <a:rPr lang="en-US" sz="1800" b="0" dirty="0" err="1" smtClean="0"/>
            <a:t>terpenuhi</a:t>
          </a:r>
          <a:endParaRPr lang="id-ID" sz="1800" b="0" dirty="0"/>
        </a:p>
      </dgm:t>
    </dgm:pt>
    <dgm:pt modelId="{24B18590-6278-4233-A0D4-A9577FEE9838}" type="parTrans" cxnId="{D21E1218-48AB-4D3F-8F47-AB3725049B98}">
      <dgm:prSet/>
      <dgm:spPr/>
      <dgm:t>
        <a:bodyPr/>
        <a:lstStyle/>
        <a:p>
          <a:endParaRPr lang="en-US"/>
        </a:p>
      </dgm:t>
    </dgm:pt>
    <dgm:pt modelId="{C95C3F1F-3E0F-4F92-8CE7-BC484571F55E}" type="sibTrans" cxnId="{D21E1218-48AB-4D3F-8F47-AB3725049B98}">
      <dgm:prSet/>
      <dgm:spPr/>
      <dgm:t>
        <a:bodyPr/>
        <a:lstStyle/>
        <a:p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A6C9BC-45DC-490B-AE83-3AD2D4859EDB}" type="pres">
      <dgm:prSet presAssocID="{7D99F08C-0C73-4A15-A6F8-76F4E5C5334F}" presName="parentLin" presStyleCnt="0"/>
      <dgm:spPr/>
      <dgm:t>
        <a:bodyPr/>
        <a:lstStyle/>
        <a:p>
          <a:endParaRPr lang="en-US"/>
        </a:p>
      </dgm:t>
    </dgm:pt>
    <dgm:pt modelId="{76ABA129-EB7F-4B2B-A33C-A8BBF2F96BC3}" type="pres">
      <dgm:prSet presAssocID="{7D99F08C-0C73-4A15-A6F8-76F4E5C5334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9DCB8F9-6F6B-4BC0-89B3-D99FACDF16CE}" type="pres">
      <dgm:prSet presAssocID="{7D99F08C-0C73-4A15-A6F8-76F4E5C5334F}" presName="parentText" presStyleLbl="node1" presStyleIdx="0" presStyleCnt="3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94B49D8-DBB2-4201-874E-12D3A2CF9BF8}" type="pres">
      <dgm:prSet presAssocID="{7D99F08C-0C73-4A15-A6F8-76F4E5C5334F}" presName="negativeSpace" presStyleCnt="0"/>
      <dgm:spPr/>
      <dgm:t>
        <a:bodyPr/>
        <a:lstStyle/>
        <a:p>
          <a:endParaRPr lang="en-US"/>
        </a:p>
      </dgm:t>
    </dgm:pt>
    <dgm:pt modelId="{F4B655E6-A22A-48E8-AEFD-C025E0DE8F2A}" type="pres">
      <dgm:prSet presAssocID="{7D99F08C-0C73-4A15-A6F8-76F4E5C5334F}" presName="childText" presStyleLbl="conFgAcc1" presStyleIdx="0" presStyleCnt="3" custLinFactNeighborY="514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78D117-752D-4A6F-932B-BEA70CD6138F}" type="pres">
      <dgm:prSet presAssocID="{3451CFA3-5216-4397-BCFF-A0E479F0E94B}" presName="spaceBetweenRectangles" presStyleCnt="0"/>
      <dgm:spPr/>
      <dgm:t>
        <a:bodyPr/>
        <a:lstStyle/>
        <a:p>
          <a:endParaRPr lang="en-US"/>
        </a:p>
      </dgm:t>
    </dgm:pt>
    <dgm:pt modelId="{50DE3B43-AB34-4DB2-ABE9-FFAC33D7F284}" type="pres">
      <dgm:prSet presAssocID="{6221B79B-4106-4AEA-AE41-9AE82903EFC0}" presName="parentLin" presStyleCnt="0"/>
      <dgm:spPr/>
    </dgm:pt>
    <dgm:pt modelId="{364E344D-8908-40AA-BAC0-AF1384CBA421}" type="pres">
      <dgm:prSet presAssocID="{6221B79B-4106-4AEA-AE41-9AE82903EFC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B5AEBD9-D99C-45FD-819D-8F45442E1237}" type="pres">
      <dgm:prSet presAssocID="{6221B79B-4106-4AEA-AE41-9AE82903EFC0}" presName="parentText" presStyleLbl="node1" presStyleIdx="1" presStyleCnt="3" custScaleX="127472" custScaleY="14865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7413BB-48A3-4DD1-B31E-CC7C50FE43BD}" type="pres">
      <dgm:prSet presAssocID="{6221B79B-4106-4AEA-AE41-9AE82903EFC0}" presName="negativeSpace" presStyleCnt="0"/>
      <dgm:spPr/>
    </dgm:pt>
    <dgm:pt modelId="{1AD175A4-C414-499A-97A4-D706F671AF73}" type="pres">
      <dgm:prSet presAssocID="{6221B79B-4106-4AEA-AE41-9AE82903EFC0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7FFDA9-3CAB-4185-8AB1-81A9C09C2059}" type="pres">
      <dgm:prSet presAssocID="{6DB41615-ABD8-4287-8F2E-68A12DD45E1E}" presName="spaceBetweenRectangles" presStyleCnt="0"/>
      <dgm:spPr/>
    </dgm:pt>
    <dgm:pt modelId="{CC32AB70-8E1C-461D-8B1A-892D3DDE8EC0}" type="pres">
      <dgm:prSet presAssocID="{C13B4BA6-7039-44C9-87D4-F732780DD110}" presName="parentLin" presStyleCnt="0"/>
      <dgm:spPr/>
    </dgm:pt>
    <dgm:pt modelId="{C27B70F4-7D11-496D-A904-B7FDC07725A0}" type="pres">
      <dgm:prSet presAssocID="{C13B4BA6-7039-44C9-87D4-F732780DD110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C9FB1FE3-A029-43EF-8B60-553A87126E55}" type="pres">
      <dgm:prSet presAssocID="{C13B4BA6-7039-44C9-87D4-F732780DD110}" presName="parentText" presStyleLbl="node1" presStyleIdx="2" presStyleCnt="3" custScaleX="127473" custScaleY="1040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0FAF9B-971B-484A-9AD6-8E8920B0BF0C}" type="pres">
      <dgm:prSet presAssocID="{C13B4BA6-7039-44C9-87D4-F732780DD110}" presName="negativeSpace" presStyleCnt="0"/>
      <dgm:spPr/>
    </dgm:pt>
    <dgm:pt modelId="{E3989D53-6839-4EA6-B4D2-62E8430CE9FE}" type="pres">
      <dgm:prSet presAssocID="{C13B4BA6-7039-44C9-87D4-F732780DD110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1889C8-7D8C-42FC-BF5C-1D2FFE01E07C}" type="presOf" srcId="{93370860-9BE0-48D5-AF79-027673BC1268}" destId="{874BC7A7-330F-47B8-8E80-917A93B245A9}" srcOrd="0" destOrd="0" presId="urn:microsoft.com/office/officeart/2005/8/layout/list1"/>
    <dgm:cxn modelId="{156A5939-CD4D-4893-8E1D-316E2BD391D3}" srcId="{7D99F08C-0C73-4A15-A6F8-76F4E5C5334F}" destId="{DD9134A1-65A3-476F-9877-3BC4F5CDD4DD}" srcOrd="0" destOrd="0" parTransId="{83F36789-137E-4EF4-BEC6-F1BA59663A30}" sibTransId="{EF2A719A-F201-4C0A-9ED0-DEB96C5FA091}"/>
    <dgm:cxn modelId="{BD2AA17F-3F05-4480-B58F-866634C9DDF9}" type="presOf" srcId="{6221B79B-4106-4AEA-AE41-9AE82903EFC0}" destId="{CB5AEBD9-D99C-45FD-819D-8F45442E1237}" srcOrd="1" destOrd="0" presId="urn:microsoft.com/office/officeart/2005/8/layout/list1"/>
    <dgm:cxn modelId="{A2FDFBEF-9F09-4976-90A1-44F54CF32430}" type="presOf" srcId="{6221B79B-4106-4AEA-AE41-9AE82903EFC0}" destId="{364E344D-8908-40AA-BAC0-AF1384CBA421}" srcOrd="0" destOrd="0" presId="urn:microsoft.com/office/officeart/2005/8/layout/list1"/>
    <dgm:cxn modelId="{05863D1A-D5CA-4A05-A3E9-F9DCE46E9433}" srcId="{93370860-9BE0-48D5-AF79-027673BC1268}" destId="{7D99F08C-0C73-4A15-A6F8-76F4E5C5334F}" srcOrd="0" destOrd="0" parTransId="{1DDC35F5-82F7-487E-B026-DDD9C0C5D5AF}" sibTransId="{3451CFA3-5216-4397-BCFF-A0E479F0E94B}"/>
    <dgm:cxn modelId="{97745C01-8562-44D2-9EF3-E756A33AFA55}" srcId="{6221B79B-4106-4AEA-AE41-9AE82903EFC0}" destId="{46F2BDCF-8BE3-4521-B161-9FE3051914E9}" srcOrd="0" destOrd="0" parTransId="{F56AEFFA-E26B-4DFC-BE42-590C46C0B6C6}" sibTransId="{0CF4D09E-E5E4-4E63-A523-0CFD7E43727B}"/>
    <dgm:cxn modelId="{D21E1218-48AB-4D3F-8F47-AB3725049B98}" srcId="{C13B4BA6-7039-44C9-87D4-F732780DD110}" destId="{36A28B32-C577-439C-BE66-92D87A677AC1}" srcOrd="0" destOrd="0" parTransId="{24B18590-6278-4233-A0D4-A9577FEE9838}" sibTransId="{C95C3F1F-3E0F-4F92-8CE7-BC484571F55E}"/>
    <dgm:cxn modelId="{69D9A291-5CBC-4E48-A297-9A66489E340F}" type="presOf" srcId="{7D99F08C-0C73-4A15-A6F8-76F4E5C5334F}" destId="{B9DCB8F9-6F6B-4BC0-89B3-D99FACDF16CE}" srcOrd="1" destOrd="0" presId="urn:microsoft.com/office/officeart/2005/8/layout/list1"/>
    <dgm:cxn modelId="{C82D6739-7FFE-41A6-BA06-F47D44D7DCEA}" type="presOf" srcId="{DD9134A1-65A3-476F-9877-3BC4F5CDD4DD}" destId="{F4B655E6-A22A-48E8-AEFD-C025E0DE8F2A}" srcOrd="0" destOrd="0" presId="urn:microsoft.com/office/officeart/2005/8/layout/list1"/>
    <dgm:cxn modelId="{E69BB8ED-19D0-4C93-B49C-EF2113260A76}" srcId="{93370860-9BE0-48D5-AF79-027673BC1268}" destId="{C13B4BA6-7039-44C9-87D4-F732780DD110}" srcOrd="2" destOrd="0" parTransId="{360D1D32-137C-46D3-9E6C-63A273132737}" sibTransId="{6756494D-715D-4A70-A7E1-6A96CD59BDEF}"/>
    <dgm:cxn modelId="{37F077D8-39D9-4106-BB76-EED23E2CD638}" type="presOf" srcId="{C13B4BA6-7039-44C9-87D4-F732780DD110}" destId="{C27B70F4-7D11-496D-A904-B7FDC07725A0}" srcOrd="0" destOrd="0" presId="urn:microsoft.com/office/officeart/2005/8/layout/list1"/>
    <dgm:cxn modelId="{95A1928A-63A2-4B06-B429-BFA706518099}" type="presOf" srcId="{C13B4BA6-7039-44C9-87D4-F732780DD110}" destId="{C9FB1FE3-A029-43EF-8B60-553A87126E55}" srcOrd="1" destOrd="0" presId="urn:microsoft.com/office/officeart/2005/8/layout/list1"/>
    <dgm:cxn modelId="{DE4735D8-8CF3-4DE0-9DE5-D6CA7543B3E4}" type="presOf" srcId="{7D99F08C-0C73-4A15-A6F8-76F4E5C5334F}" destId="{76ABA129-EB7F-4B2B-A33C-A8BBF2F96BC3}" srcOrd="0" destOrd="0" presId="urn:microsoft.com/office/officeart/2005/8/layout/list1"/>
    <dgm:cxn modelId="{C8366E89-CB2B-4196-A779-3260214381ED}" srcId="{93370860-9BE0-48D5-AF79-027673BC1268}" destId="{6221B79B-4106-4AEA-AE41-9AE82903EFC0}" srcOrd="1" destOrd="0" parTransId="{5350870A-F861-4AF6-8B09-7B396256C459}" sibTransId="{6DB41615-ABD8-4287-8F2E-68A12DD45E1E}"/>
    <dgm:cxn modelId="{0D571EF4-69FF-40F0-8C20-BA08D501BA09}" type="presOf" srcId="{36A28B32-C577-439C-BE66-92D87A677AC1}" destId="{E3989D53-6839-4EA6-B4D2-62E8430CE9FE}" srcOrd="0" destOrd="0" presId="urn:microsoft.com/office/officeart/2005/8/layout/list1"/>
    <dgm:cxn modelId="{AF7D3DCB-6462-434E-9D4E-BC7C1A82B591}" type="presOf" srcId="{46F2BDCF-8BE3-4521-B161-9FE3051914E9}" destId="{1AD175A4-C414-499A-97A4-D706F671AF73}" srcOrd="0" destOrd="0" presId="urn:microsoft.com/office/officeart/2005/8/layout/list1"/>
    <dgm:cxn modelId="{A2FDBE9F-4C33-4625-AF70-D8C0E00BEA14}" type="presParOf" srcId="{874BC7A7-330F-47B8-8E80-917A93B245A9}" destId="{61A6C9BC-45DC-490B-AE83-3AD2D4859EDB}" srcOrd="0" destOrd="0" presId="urn:microsoft.com/office/officeart/2005/8/layout/list1"/>
    <dgm:cxn modelId="{41AC5BF2-BEE5-4795-83B1-05FB9E6D6E66}" type="presParOf" srcId="{61A6C9BC-45DC-490B-AE83-3AD2D4859EDB}" destId="{76ABA129-EB7F-4B2B-A33C-A8BBF2F96BC3}" srcOrd="0" destOrd="0" presId="urn:microsoft.com/office/officeart/2005/8/layout/list1"/>
    <dgm:cxn modelId="{FFE3FA5C-A0D4-4FDC-9AAF-9CB7B1B0BA2E}" type="presParOf" srcId="{61A6C9BC-45DC-490B-AE83-3AD2D4859EDB}" destId="{B9DCB8F9-6F6B-4BC0-89B3-D99FACDF16CE}" srcOrd="1" destOrd="0" presId="urn:microsoft.com/office/officeart/2005/8/layout/list1"/>
    <dgm:cxn modelId="{929FB42F-17A1-4909-AC02-0929620BDA8B}" type="presParOf" srcId="{874BC7A7-330F-47B8-8E80-917A93B245A9}" destId="{694B49D8-DBB2-4201-874E-12D3A2CF9BF8}" srcOrd="1" destOrd="0" presId="urn:microsoft.com/office/officeart/2005/8/layout/list1"/>
    <dgm:cxn modelId="{4C0550C7-DCF3-442D-A871-D8B7C5849E66}" type="presParOf" srcId="{874BC7A7-330F-47B8-8E80-917A93B245A9}" destId="{F4B655E6-A22A-48E8-AEFD-C025E0DE8F2A}" srcOrd="2" destOrd="0" presId="urn:microsoft.com/office/officeart/2005/8/layout/list1"/>
    <dgm:cxn modelId="{3A604878-3FDB-4BD8-B6DA-5D83840219E1}" type="presParOf" srcId="{874BC7A7-330F-47B8-8E80-917A93B245A9}" destId="{C278D117-752D-4A6F-932B-BEA70CD6138F}" srcOrd="3" destOrd="0" presId="urn:microsoft.com/office/officeart/2005/8/layout/list1"/>
    <dgm:cxn modelId="{4A6F097E-4297-4A1E-ABB1-2BA5A7396B55}" type="presParOf" srcId="{874BC7A7-330F-47B8-8E80-917A93B245A9}" destId="{50DE3B43-AB34-4DB2-ABE9-FFAC33D7F284}" srcOrd="4" destOrd="0" presId="urn:microsoft.com/office/officeart/2005/8/layout/list1"/>
    <dgm:cxn modelId="{11744A83-1AEC-4A4C-BDAC-DAE2558A5AE5}" type="presParOf" srcId="{50DE3B43-AB34-4DB2-ABE9-FFAC33D7F284}" destId="{364E344D-8908-40AA-BAC0-AF1384CBA421}" srcOrd="0" destOrd="0" presId="urn:microsoft.com/office/officeart/2005/8/layout/list1"/>
    <dgm:cxn modelId="{9396B132-2D80-4755-BFF0-C2A68D19DC08}" type="presParOf" srcId="{50DE3B43-AB34-4DB2-ABE9-FFAC33D7F284}" destId="{CB5AEBD9-D99C-45FD-819D-8F45442E1237}" srcOrd="1" destOrd="0" presId="urn:microsoft.com/office/officeart/2005/8/layout/list1"/>
    <dgm:cxn modelId="{609105BB-504C-49D3-9BAA-972533989453}" type="presParOf" srcId="{874BC7A7-330F-47B8-8E80-917A93B245A9}" destId="{A57413BB-48A3-4DD1-B31E-CC7C50FE43BD}" srcOrd="5" destOrd="0" presId="urn:microsoft.com/office/officeart/2005/8/layout/list1"/>
    <dgm:cxn modelId="{91C78E2F-0020-4BD0-AE0C-41835B26C08D}" type="presParOf" srcId="{874BC7A7-330F-47B8-8E80-917A93B245A9}" destId="{1AD175A4-C414-499A-97A4-D706F671AF73}" srcOrd="6" destOrd="0" presId="urn:microsoft.com/office/officeart/2005/8/layout/list1"/>
    <dgm:cxn modelId="{5454591E-0BC1-404C-859D-4D95E06DF01C}" type="presParOf" srcId="{874BC7A7-330F-47B8-8E80-917A93B245A9}" destId="{297FFDA9-3CAB-4185-8AB1-81A9C09C2059}" srcOrd="7" destOrd="0" presId="urn:microsoft.com/office/officeart/2005/8/layout/list1"/>
    <dgm:cxn modelId="{CA79EF64-D58D-473B-B5A4-C49D8E2F8110}" type="presParOf" srcId="{874BC7A7-330F-47B8-8E80-917A93B245A9}" destId="{CC32AB70-8E1C-461D-8B1A-892D3DDE8EC0}" srcOrd="8" destOrd="0" presId="urn:microsoft.com/office/officeart/2005/8/layout/list1"/>
    <dgm:cxn modelId="{ED3819B4-626D-4F86-8D8B-F6D8140685AD}" type="presParOf" srcId="{CC32AB70-8E1C-461D-8B1A-892D3DDE8EC0}" destId="{C27B70F4-7D11-496D-A904-B7FDC07725A0}" srcOrd="0" destOrd="0" presId="urn:microsoft.com/office/officeart/2005/8/layout/list1"/>
    <dgm:cxn modelId="{B32A3547-7301-4F0F-997F-0F2E4BF6B148}" type="presParOf" srcId="{CC32AB70-8E1C-461D-8B1A-892D3DDE8EC0}" destId="{C9FB1FE3-A029-43EF-8B60-553A87126E55}" srcOrd="1" destOrd="0" presId="urn:microsoft.com/office/officeart/2005/8/layout/list1"/>
    <dgm:cxn modelId="{A6D61FF1-9E47-4407-B132-0414B25341DF}" type="presParOf" srcId="{874BC7A7-330F-47B8-8E80-917A93B245A9}" destId="{490FAF9B-971B-484A-9AD6-8E8920B0BF0C}" srcOrd="9" destOrd="0" presId="urn:microsoft.com/office/officeart/2005/8/layout/list1"/>
    <dgm:cxn modelId="{E72DA135-F8BD-4C3A-9A27-8B0A1255105F}" type="presParOf" srcId="{874BC7A7-330F-47B8-8E80-917A93B245A9}" destId="{E3989D53-6839-4EA6-B4D2-62E8430CE9F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C8D571A-43C4-49A5-8209-C2EA459677AB}">
      <dgm:prSet custT="1"/>
      <dgm:spPr/>
      <dgm:t>
        <a:bodyPr/>
        <a:lstStyle/>
        <a:p>
          <a:r>
            <a:rPr lang="en-US" sz="2000" b="0" dirty="0" smtClean="0"/>
            <a:t>ISAK 31 </a:t>
          </a:r>
          <a:r>
            <a:rPr lang="en-US" sz="2000" b="0" dirty="0" err="1" smtClean="0"/>
            <a:t>Interpretasi</a:t>
          </a:r>
          <a:r>
            <a:rPr lang="en-US" sz="2000" b="0" dirty="0" smtClean="0"/>
            <a:t> </a:t>
          </a:r>
          <a:r>
            <a:rPr lang="en-US" sz="2000" b="0" dirty="0" err="1" smtClean="0"/>
            <a:t>atas</a:t>
          </a:r>
          <a:r>
            <a:rPr lang="en-US" sz="2000" b="0" dirty="0" smtClean="0"/>
            <a:t> </a:t>
          </a:r>
          <a:r>
            <a:rPr lang="en-US" sz="2000" b="0" dirty="0" err="1" smtClean="0"/>
            <a:t>Ruang</a:t>
          </a:r>
          <a:r>
            <a:rPr lang="en-US" sz="2000" b="0" dirty="0" smtClean="0"/>
            <a:t> </a:t>
          </a:r>
          <a:r>
            <a:rPr lang="en-US" sz="2000" b="0" dirty="0" err="1" smtClean="0"/>
            <a:t>Lingkup</a:t>
          </a:r>
          <a:r>
            <a:rPr lang="en-US" sz="2000" b="0" dirty="0" smtClean="0"/>
            <a:t> </a:t>
          </a:r>
          <a:r>
            <a:rPr lang="en-US" sz="2000" b="0" dirty="0" err="1" smtClean="0"/>
            <a:t>Properti</a:t>
          </a:r>
          <a:r>
            <a:rPr lang="en-US" sz="2000" b="0" dirty="0" smtClean="0"/>
            <a:t> </a:t>
          </a:r>
          <a:r>
            <a:rPr lang="en-US" sz="2000" b="0" dirty="0" err="1" smtClean="0"/>
            <a:t>Investasi</a:t>
          </a:r>
          <a:r>
            <a:rPr lang="en-US" sz="2000" b="0" dirty="0" smtClean="0"/>
            <a:t> – Eff 1 Jan 2017</a:t>
          </a:r>
          <a:endParaRPr lang="id-ID" sz="2000" b="0" dirty="0"/>
        </a:p>
      </dgm:t>
    </dgm:pt>
    <dgm:pt modelId="{A67CAD31-5925-49B9-86A5-8B02636A77EB}" type="parTrans" cxnId="{962A62FA-A90E-4192-8D6E-9714FAA90AFA}">
      <dgm:prSet/>
      <dgm:spPr/>
      <dgm:t>
        <a:bodyPr/>
        <a:lstStyle/>
        <a:p>
          <a:endParaRPr lang="en-US" b="0"/>
        </a:p>
      </dgm:t>
    </dgm:pt>
    <dgm:pt modelId="{D815EB07-7A74-423B-9181-8C0C2F96166A}" type="sibTrans" cxnId="{962A62FA-A90E-4192-8D6E-9714FAA90AFA}">
      <dgm:prSet/>
      <dgm:spPr/>
      <dgm:t>
        <a:bodyPr/>
        <a:lstStyle/>
        <a:p>
          <a:endParaRPr lang="en-US" b="0"/>
        </a:p>
      </dgm:t>
    </dgm:pt>
    <dgm:pt modelId="{255CD915-692E-4FBB-9E9D-00AD90594DCD}">
      <dgm:prSet phldrT="[Text]" custT="1"/>
      <dgm:spPr/>
      <dgm:t>
        <a:bodyPr/>
        <a:lstStyle/>
        <a:p>
          <a:r>
            <a:rPr lang="en-US" sz="2000" b="0" dirty="0" smtClean="0"/>
            <a:t>ISAK 30 </a:t>
          </a:r>
          <a:r>
            <a:rPr lang="en-US" sz="2000" b="0" dirty="0" err="1" smtClean="0"/>
            <a:t>Pungutan</a:t>
          </a:r>
          <a:r>
            <a:rPr lang="en-US" sz="2000" b="0" dirty="0" smtClean="0"/>
            <a:t> – Eff 1 Jan 2016</a:t>
          </a:r>
          <a:endParaRPr lang="id-ID" sz="2000" b="0" dirty="0"/>
        </a:p>
      </dgm:t>
    </dgm:pt>
    <dgm:pt modelId="{F04B32A6-2DD8-4486-82B1-47DF75A63C06}" type="sibTrans" cxnId="{699C7F79-EA7E-4DE7-BF5D-BD729C773D4C}">
      <dgm:prSet/>
      <dgm:spPr/>
      <dgm:t>
        <a:bodyPr/>
        <a:lstStyle/>
        <a:p>
          <a:endParaRPr lang="en-US" b="0"/>
        </a:p>
      </dgm:t>
    </dgm:pt>
    <dgm:pt modelId="{673C40B6-5AF7-482D-B2CE-BEC3A0E51068}" type="parTrans" cxnId="{699C7F79-EA7E-4DE7-BF5D-BD729C773D4C}">
      <dgm:prSet/>
      <dgm:spPr/>
      <dgm:t>
        <a:bodyPr/>
        <a:lstStyle/>
        <a:p>
          <a:endParaRPr lang="en-US" b="0"/>
        </a:p>
      </dgm:t>
    </dgm:pt>
    <dgm:pt modelId="{C2DBD88A-DF3B-4404-8527-979E2208ACC9}">
      <dgm:prSet custT="1"/>
      <dgm:spPr/>
      <dgm:t>
        <a:bodyPr/>
        <a:lstStyle/>
        <a:p>
          <a:r>
            <a:rPr lang="en-US" sz="2000" dirty="0" err="1" smtClean="0"/>
            <a:t>Memberikan</a:t>
          </a:r>
          <a:r>
            <a:rPr lang="en-US" sz="2000" dirty="0" smtClean="0"/>
            <a:t> </a:t>
          </a:r>
          <a:r>
            <a:rPr lang="en-US" sz="2000" dirty="0" err="1" smtClean="0"/>
            <a:t>interpretasi</a:t>
          </a:r>
          <a:r>
            <a:rPr lang="en-US" sz="2000" dirty="0" smtClean="0"/>
            <a:t> </a:t>
          </a:r>
          <a:r>
            <a:rPr lang="en-US" sz="2000" dirty="0" err="1" smtClean="0"/>
            <a:t>atas</a:t>
          </a:r>
          <a:r>
            <a:rPr lang="en-US" sz="2000" dirty="0" smtClean="0"/>
            <a:t> </a:t>
          </a:r>
          <a:r>
            <a:rPr lang="en-US" sz="2000" dirty="0" err="1" smtClean="0"/>
            <a:t>karakteristik</a:t>
          </a:r>
          <a:r>
            <a:rPr lang="en-US" sz="2000" dirty="0" smtClean="0"/>
            <a:t> </a:t>
          </a:r>
          <a:r>
            <a:rPr lang="en-US" sz="2000" dirty="0" err="1" smtClean="0"/>
            <a:t>bangunan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definisi</a:t>
          </a:r>
          <a:r>
            <a:rPr lang="en-US" sz="2000" dirty="0" smtClean="0"/>
            <a:t> </a:t>
          </a:r>
          <a:r>
            <a:rPr lang="en-US" sz="2000" dirty="0" err="1" smtClean="0"/>
            <a:t>properti</a:t>
          </a:r>
          <a:r>
            <a:rPr lang="en-US" sz="2000" dirty="0" smtClean="0"/>
            <a:t> </a:t>
          </a:r>
          <a:r>
            <a:rPr lang="en-US" sz="2000" dirty="0" err="1" smtClean="0"/>
            <a:t>investasi</a:t>
          </a:r>
          <a:r>
            <a:rPr lang="en-US" sz="2000" dirty="0" smtClean="0"/>
            <a:t> (PSAK 13)</a:t>
          </a:r>
          <a:endParaRPr lang="id-ID" sz="2000" b="0" dirty="0"/>
        </a:p>
      </dgm:t>
    </dgm:pt>
    <dgm:pt modelId="{1BF1F7AA-9B8B-4DB0-96B4-D15B9088AFDD}" type="parTrans" cxnId="{BC4C4780-4015-47DE-AD19-C874F3055EC3}">
      <dgm:prSet/>
      <dgm:spPr/>
      <dgm:t>
        <a:bodyPr/>
        <a:lstStyle/>
        <a:p>
          <a:endParaRPr lang="en-US"/>
        </a:p>
      </dgm:t>
    </dgm:pt>
    <dgm:pt modelId="{BC9D37A7-CB96-4AD7-8038-13030FB5A6B5}" type="sibTrans" cxnId="{BC4C4780-4015-47DE-AD19-C874F3055EC3}">
      <dgm:prSet/>
      <dgm:spPr/>
      <dgm:t>
        <a:bodyPr/>
        <a:lstStyle/>
        <a:p>
          <a:endParaRPr lang="en-US"/>
        </a:p>
      </dgm:t>
    </dgm:pt>
    <dgm:pt modelId="{3E623E37-17F4-4706-994B-FD215B2EB0D6}">
      <dgm:prSet custT="1"/>
      <dgm:spPr/>
      <dgm:t>
        <a:bodyPr/>
        <a:lstStyle/>
        <a:p>
          <a:r>
            <a:rPr lang="en-US" sz="2000" dirty="0" err="1" smtClean="0"/>
            <a:t>Bangunan</a:t>
          </a:r>
          <a:r>
            <a:rPr lang="en-US" sz="2000" dirty="0" smtClean="0"/>
            <a:t> </a:t>
          </a:r>
          <a:r>
            <a:rPr lang="en-US" sz="2000" dirty="0" err="1" smtClean="0"/>
            <a:t>sebagaimana</a:t>
          </a:r>
          <a:r>
            <a:rPr lang="en-US" sz="2000" dirty="0" smtClean="0"/>
            <a:t> </a:t>
          </a:r>
          <a:r>
            <a:rPr lang="en-US" sz="2000" dirty="0" err="1" smtClean="0"/>
            <a:t>dimaksud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definisi</a:t>
          </a:r>
          <a:r>
            <a:rPr lang="en-US" sz="2000" dirty="0" smtClean="0"/>
            <a:t> </a:t>
          </a:r>
          <a:r>
            <a:rPr lang="en-US" sz="2000" dirty="0" err="1" smtClean="0"/>
            <a:t>properti</a:t>
          </a:r>
          <a:r>
            <a:rPr lang="en-US" sz="2000" dirty="0" smtClean="0"/>
            <a:t> </a:t>
          </a:r>
          <a:r>
            <a:rPr lang="en-US" sz="2000" dirty="0" err="1" smtClean="0"/>
            <a:t>investasi</a:t>
          </a:r>
          <a:r>
            <a:rPr lang="en-US" sz="2000" dirty="0" smtClean="0"/>
            <a:t> </a:t>
          </a:r>
          <a:r>
            <a:rPr lang="en-US" sz="2000" dirty="0" err="1" smtClean="0"/>
            <a:t>mengacu</a:t>
          </a:r>
          <a:r>
            <a:rPr lang="en-US" sz="2000" dirty="0" smtClean="0"/>
            <a:t> </a:t>
          </a:r>
          <a:r>
            <a:rPr lang="en-US" sz="2000" dirty="0" err="1" smtClean="0"/>
            <a:t>pada</a:t>
          </a:r>
          <a:r>
            <a:rPr lang="en-US" sz="2000" dirty="0" smtClean="0"/>
            <a:t> </a:t>
          </a:r>
          <a:r>
            <a:rPr lang="en-US" sz="2000" dirty="0" err="1" smtClean="0"/>
            <a:t>struktur</a:t>
          </a:r>
          <a:r>
            <a:rPr lang="en-US" sz="2000" dirty="0" smtClean="0"/>
            <a:t> yang </a:t>
          </a:r>
          <a:r>
            <a:rPr lang="en-US" sz="2000" dirty="0" err="1" smtClean="0"/>
            <a:t>memiliki</a:t>
          </a:r>
          <a:r>
            <a:rPr lang="en-US" sz="2000" dirty="0" smtClean="0"/>
            <a:t> </a:t>
          </a:r>
          <a:r>
            <a:rPr lang="en-US" sz="2000" dirty="0" err="1" smtClean="0"/>
            <a:t>karakteristik</a:t>
          </a:r>
          <a:r>
            <a:rPr lang="en-US" sz="2000" dirty="0" smtClean="0"/>
            <a:t> </a:t>
          </a:r>
          <a:r>
            <a:rPr lang="en-US" sz="2000" dirty="0" err="1" smtClean="0"/>
            <a:t>fisik</a:t>
          </a:r>
          <a:r>
            <a:rPr lang="en-US" sz="2000" dirty="0" smtClean="0"/>
            <a:t> yang </a:t>
          </a:r>
          <a:r>
            <a:rPr lang="en-US" sz="2000" dirty="0" err="1" smtClean="0"/>
            <a:t>umumnya</a:t>
          </a:r>
          <a:r>
            <a:rPr lang="en-US" sz="2000" dirty="0" smtClean="0"/>
            <a:t> </a:t>
          </a:r>
          <a:r>
            <a:rPr lang="en-US" sz="2000" dirty="0" err="1" smtClean="0"/>
            <a:t>diasoasiasikan</a:t>
          </a:r>
          <a:r>
            <a:rPr lang="en-US" sz="2000" dirty="0" smtClean="0"/>
            <a:t> dengan </a:t>
          </a:r>
          <a:r>
            <a:rPr lang="en-US" sz="2000" dirty="0" err="1" smtClean="0"/>
            <a:t>suatu</a:t>
          </a:r>
          <a:r>
            <a:rPr lang="en-US" sz="2000" dirty="0" smtClean="0"/>
            <a:t> </a:t>
          </a:r>
          <a:r>
            <a:rPr lang="en-US" sz="2000" dirty="0" err="1" smtClean="0"/>
            <a:t>bangunan</a:t>
          </a:r>
          <a:r>
            <a:rPr lang="en-US" sz="2000" dirty="0" smtClean="0"/>
            <a:t> yang </a:t>
          </a:r>
          <a:r>
            <a:rPr lang="en-US" sz="2000" dirty="0" err="1" smtClean="0"/>
            <a:t>mengacu</a:t>
          </a:r>
          <a:r>
            <a:rPr lang="en-US" sz="2000" dirty="0" smtClean="0"/>
            <a:t> </a:t>
          </a:r>
          <a:r>
            <a:rPr lang="en-US" sz="2000" dirty="0" err="1" smtClean="0"/>
            <a:t>pada</a:t>
          </a:r>
          <a:r>
            <a:rPr lang="en-US" sz="2000" dirty="0" smtClean="0"/>
            <a:t> </a:t>
          </a:r>
          <a:r>
            <a:rPr lang="en-US" sz="2000" dirty="0" err="1" smtClean="0"/>
            <a:t>adanya</a:t>
          </a:r>
          <a:r>
            <a:rPr lang="en-US" sz="2000" dirty="0" smtClean="0"/>
            <a:t> </a:t>
          </a:r>
          <a:r>
            <a:rPr lang="en-US" sz="2000" dirty="0" err="1" smtClean="0"/>
            <a:t>dinding</a:t>
          </a:r>
          <a:r>
            <a:rPr lang="en-US" sz="2000" dirty="0" smtClean="0"/>
            <a:t>, </a:t>
          </a:r>
          <a:r>
            <a:rPr lang="en-US" sz="2000" dirty="0" err="1" smtClean="0"/>
            <a:t>lantai</a:t>
          </a:r>
          <a:r>
            <a:rPr lang="en-US" sz="2000" dirty="0" smtClean="0"/>
            <a:t>,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atap</a:t>
          </a:r>
          <a:r>
            <a:rPr lang="en-US" sz="2000" dirty="0" smtClean="0"/>
            <a:t> yang </a:t>
          </a:r>
          <a:r>
            <a:rPr lang="en-US" sz="2000" dirty="0" err="1" smtClean="0"/>
            <a:t>melekat</a:t>
          </a:r>
          <a:r>
            <a:rPr lang="en-US" sz="2000" dirty="0" smtClean="0"/>
            <a:t> </a:t>
          </a:r>
          <a:r>
            <a:rPr lang="en-US" sz="2000" dirty="0" err="1" smtClean="0"/>
            <a:t>pada</a:t>
          </a:r>
          <a:r>
            <a:rPr lang="en-US" sz="2000" dirty="0" smtClean="0"/>
            <a:t> aset.</a:t>
          </a:r>
          <a:endParaRPr lang="id-ID" sz="2000" b="0" dirty="0"/>
        </a:p>
      </dgm:t>
    </dgm:pt>
    <dgm:pt modelId="{094C5A4C-2202-4A1D-BEDB-8E50313C66B7}" type="parTrans" cxnId="{D9C1EA64-3659-41CF-9F1D-BF70784D4533}">
      <dgm:prSet/>
      <dgm:spPr/>
      <dgm:t>
        <a:bodyPr/>
        <a:lstStyle/>
        <a:p>
          <a:endParaRPr lang="en-US"/>
        </a:p>
      </dgm:t>
    </dgm:pt>
    <dgm:pt modelId="{193D0D9C-2013-4F2C-B628-69182579F353}" type="sibTrans" cxnId="{D9C1EA64-3659-41CF-9F1D-BF70784D4533}">
      <dgm:prSet/>
      <dgm:spPr/>
      <dgm:t>
        <a:bodyPr/>
        <a:lstStyle/>
        <a:p>
          <a:endParaRPr lang="en-US"/>
        </a:p>
      </dgm:t>
    </dgm:pt>
    <dgm:pt modelId="{38EE48CA-3877-4E85-B633-89ACE185B7F9}">
      <dgm:prSet phldrT="[Text]" custT="1"/>
      <dgm:spPr/>
      <dgm:t>
        <a:bodyPr/>
        <a:lstStyle/>
        <a:p>
          <a:r>
            <a:rPr lang="en-US" sz="2000" b="0" dirty="0" err="1" smtClean="0"/>
            <a:t>Merupakan</a:t>
          </a:r>
          <a:r>
            <a:rPr lang="en-US" sz="2000" b="0" dirty="0" smtClean="0"/>
            <a:t> </a:t>
          </a:r>
          <a:r>
            <a:rPr lang="en-US" sz="2000" b="0" dirty="0" err="1" smtClean="0"/>
            <a:t>interpretasi</a:t>
          </a:r>
          <a:r>
            <a:rPr lang="en-US" sz="2000" b="0" dirty="0" smtClean="0"/>
            <a:t> PSAK 57 yang </a:t>
          </a:r>
          <a:r>
            <a:rPr lang="en-US" sz="2000" b="0" dirty="0" err="1" smtClean="0"/>
            <a:t>mengklarifikasi</a:t>
          </a:r>
          <a:r>
            <a:rPr lang="en-US" sz="2000" b="0" dirty="0" smtClean="0"/>
            <a:t> </a:t>
          </a:r>
          <a:r>
            <a:rPr lang="en-US" sz="2000" b="0" dirty="0" err="1" smtClean="0"/>
            <a:t>akuntansi</a:t>
          </a:r>
          <a:r>
            <a:rPr lang="en-US" sz="2000" b="0" dirty="0" smtClean="0"/>
            <a:t> </a:t>
          </a:r>
          <a:r>
            <a:rPr lang="en-US" sz="2000" b="0" dirty="0" err="1" smtClean="0"/>
            <a:t>liabilitas</a:t>
          </a:r>
          <a:r>
            <a:rPr lang="en-US" sz="2000" b="0" dirty="0" smtClean="0"/>
            <a:t> </a:t>
          </a:r>
          <a:r>
            <a:rPr lang="en-US" sz="2000" b="0" dirty="0" err="1" smtClean="0"/>
            <a:t>untuk</a:t>
          </a:r>
          <a:r>
            <a:rPr lang="en-US" sz="2000" b="0" dirty="0" smtClean="0"/>
            <a:t> </a:t>
          </a:r>
          <a:r>
            <a:rPr lang="en-US" sz="2000" b="0" dirty="0" err="1" smtClean="0"/>
            <a:t>membayar</a:t>
          </a:r>
          <a:r>
            <a:rPr lang="en-US" sz="2000" b="0" dirty="0" smtClean="0"/>
            <a:t> </a:t>
          </a:r>
          <a:r>
            <a:rPr lang="en-US" sz="2000" b="0" dirty="0" err="1" smtClean="0"/>
            <a:t>pungutan</a:t>
          </a:r>
          <a:r>
            <a:rPr lang="en-US" sz="2000" b="0" dirty="0" smtClean="0"/>
            <a:t> </a:t>
          </a:r>
          <a:r>
            <a:rPr lang="en-US" sz="2000" b="0" dirty="0" err="1" smtClean="0"/>
            <a:t>selain</a:t>
          </a:r>
          <a:r>
            <a:rPr lang="en-US" sz="2000" b="0" dirty="0" smtClean="0"/>
            <a:t> </a:t>
          </a:r>
          <a:r>
            <a:rPr lang="en-US" sz="2000" b="0" dirty="0" err="1" smtClean="0"/>
            <a:t>pajak</a:t>
          </a:r>
          <a:r>
            <a:rPr lang="en-US" sz="2000" b="0" dirty="0" smtClean="0"/>
            <a:t> </a:t>
          </a:r>
          <a:r>
            <a:rPr lang="en-US" sz="2000" b="0" dirty="0" err="1" smtClean="0"/>
            <a:t>penghasilan</a:t>
          </a:r>
          <a:r>
            <a:rPr lang="en-US" sz="2000" b="0" dirty="0" smtClean="0"/>
            <a:t> yang </a:t>
          </a:r>
          <a:r>
            <a:rPr lang="en-US" sz="2000" b="0" dirty="0" err="1" smtClean="0"/>
            <a:t>berada</a:t>
          </a:r>
          <a:r>
            <a:rPr lang="en-US" sz="2000" b="0" dirty="0" smtClean="0"/>
            <a:t> </a:t>
          </a:r>
          <a:r>
            <a:rPr lang="en-US" sz="2000" b="0" dirty="0" err="1" smtClean="0"/>
            <a:t>dalam</a:t>
          </a:r>
          <a:r>
            <a:rPr lang="en-US" sz="2000" b="0" dirty="0" smtClean="0"/>
            <a:t> </a:t>
          </a:r>
          <a:r>
            <a:rPr lang="en-US" sz="2000" b="0" dirty="0" err="1" smtClean="0"/>
            <a:t>lingkup</a:t>
          </a:r>
          <a:r>
            <a:rPr lang="en-US" sz="2000" b="0" dirty="0" smtClean="0"/>
            <a:t> PSAK 46 </a:t>
          </a:r>
          <a:r>
            <a:rPr lang="en-US" sz="2000" b="0" dirty="0" err="1" smtClean="0"/>
            <a:t>serta</a:t>
          </a:r>
          <a:r>
            <a:rPr lang="en-US" sz="2000" b="0" dirty="0" smtClean="0"/>
            <a:t> </a:t>
          </a:r>
          <a:r>
            <a:rPr lang="en-US" sz="2000" b="0" dirty="0" err="1" smtClean="0"/>
            <a:t>denda</a:t>
          </a:r>
          <a:r>
            <a:rPr lang="en-US" sz="2000" b="0" dirty="0" smtClean="0"/>
            <a:t> lain </a:t>
          </a:r>
          <a:r>
            <a:rPr lang="en-US" sz="2000" b="0" dirty="0" err="1" smtClean="0"/>
            <a:t>kepada</a:t>
          </a:r>
          <a:r>
            <a:rPr lang="en-US" sz="2000" b="0" dirty="0" smtClean="0"/>
            <a:t> </a:t>
          </a:r>
          <a:r>
            <a:rPr lang="en-US" sz="2000" b="0" dirty="0" err="1" smtClean="0"/>
            <a:t>pemerintah</a:t>
          </a:r>
          <a:r>
            <a:rPr lang="en-US" sz="2000" b="0" dirty="0" smtClean="0"/>
            <a:t> </a:t>
          </a:r>
          <a:r>
            <a:rPr lang="en-US" sz="2000" b="0" dirty="0" err="1" smtClean="0"/>
            <a:t>atas</a:t>
          </a:r>
          <a:r>
            <a:rPr lang="en-US" sz="2000" b="0" dirty="0" smtClean="0"/>
            <a:t> </a:t>
          </a:r>
          <a:r>
            <a:rPr lang="en-US" sz="2000" b="0" dirty="0" err="1" smtClean="0"/>
            <a:t>pelanggaran</a:t>
          </a:r>
          <a:r>
            <a:rPr lang="en-US" sz="2000" b="0" dirty="0" smtClean="0"/>
            <a:t> </a:t>
          </a:r>
          <a:r>
            <a:rPr lang="en-US" sz="2000" b="0" dirty="0" err="1" smtClean="0"/>
            <a:t>peraturan</a:t>
          </a:r>
          <a:r>
            <a:rPr lang="en-US" sz="2000" b="0" dirty="0" smtClean="0"/>
            <a:t>.</a:t>
          </a:r>
          <a:endParaRPr lang="id-ID" sz="2000" b="0" dirty="0"/>
        </a:p>
      </dgm:t>
    </dgm:pt>
    <dgm:pt modelId="{D56570DE-7533-4EA7-BDD7-3B8730D8152D}" type="parTrans" cxnId="{4CFE809A-24F2-466B-982F-CF950A8001B0}">
      <dgm:prSet/>
      <dgm:spPr/>
      <dgm:t>
        <a:bodyPr/>
        <a:lstStyle/>
        <a:p>
          <a:endParaRPr lang="en-US"/>
        </a:p>
      </dgm:t>
    </dgm:pt>
    <dgm:pt modelId="{4AFA651A-6746-4614-8D02-ECACDC7D4E69}" type="sibTrans" cxnId="{4CFE809A-24F2-466B-982F-CF950A8001B0}">
      <dgm:prSet/>
      <dgm:spPr/>
      <dgm:t>
        <a:bodyPr/>
        <a:lstStyle/>
        <a:p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53D5A0-D96E-4058-9557-33CBF48346C5}" type="pres">
      <dgm:prSet presAssocID="{255CD915-692E-4FBB-9E9D-00AD90594DCD}" presName="parentLin" presStyleCnt="0"/>
      <dgm:spPr/>
    </dgm:pt>
    <dgm:pt modelId="{415A07AB-DFB5-4132-AE29-70B8DB77DCB1}" type="pres">
      <dgm:prSet presAssocID="{255CD915-692E-4FBB-9E9D-00AD90594DCD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A82B0D23-908E-4E85-A9AB-2F57B323C8D8}" type="pres">
      <dgm:prSet presAssocID="{255CD915-692E-4FBB-9E9D-00AD90594DCD}" presName="parentText" presStyleLbl="node1" presStyleIdx="0" presStyleCnt="2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6E9FC2-4CBD-4D8B-A93D-010152349D35}" type="pres">
      <dgm:prSet presAssocID="{255CD915-692E-4FBB-9E9D-00AD90594DCD}" presName="negativeSpace" presStyleCnt="0"/>
      <dgm:spPr/>
    </dgm:pt>
    <dgm:pt modelId="{AB1AE647-5318-4DBE-B27A-16005640300A}" type="pres">
      <dgm:prSet presAssocID="{255CD915-692E-4FBB-9E9D-00AD90594DCD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839D9D-03C9-42B4-96CA-4886DBADB5A2}" type="pres">
      <dgm:prSet presAssocID="{F04B32A6-2DD8-4486-82B1-47DF75A63C06}" presName="spaceBetweenRectangles" presStyleCnt="0"/>
      <dgm:spPr/>
    </dgm:pt>
    <dgm:pt modelId="{CE8A7EEB-24BC-4ABE-9DE0-70F5A2B8AEF1}" type="pres">
      <dgm:prSet presAssocID="{7C8D571A-43C4-49A5-8209-C2EA459677AB}" presName="parentLin" presStyleCnt="0"/>
      <dgm:spPr/>
    </dgm:pt>
    <dgm:pt modelId="{35E232D6-D6A8-48D6-A2FE-817C3F4E76E4}" type="pres">
      <dgm:prSet presAssocID="{7C8D571A-43C4-49A5-8209-C2EA459677AB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F32064C4-8654-426C-936A-728DFEDD7391}" type="pres">
      <dgm:prSet presAssocID="{7C8D571A-43C4-49A5-8209-C2EA459677AB}" presName="parentText" presStyleLbl="node1" presStyleIdx="1" presStyleCnt="2" custScaleX="127473" custScaleY="13685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F4CE0D-F324-48B5-BF3A-D371CB55382E}" type="pres">
      <dgm:prSet presAssocID="{7C8D571A-43C4-49A5-8209-C2EA459677AB}" presName="negativeSpace" presStyleCnt="0"/>
      <dgm:spPr/>
    </dgm:pt>
    <dgm:pt modelId="{884BBC57-DEE3-4ACD-A6C7-841230170FB8}" type="pres">
      <dgm:prSet presAssocID="{7C8D571A-43C4-49A5-8209-C2EA459677A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1889C8-7D8C-42FC-BF5C-1D2FFE01E07C}" type="presOf" srcId="{93370860-9BE0-48D5-AF79-027673BC1268}" destId="{874BC7A7-330F-47B8-8E80-917A93B245A9}" srcOrd="0" destOrd="0" presId="urn:microsoft.com/office/officeart/2005/8/layout/list1"/>
    <dgm:cxn modelId="{D9C1EA64-3659-41CF-9F1D-BF70784D4533}" srcId="{7C8D571A-43C4-49A5-8209-C2EA459677AB}" destId="{3E623E37-17F4-4706-994B-FD215B2EB0D6}" srcOrd="1" destOrd="0" parTransId="{094C5A4C-2202-4A1D-BEDB-8E50313C66B7}" sibTransId="{193D0D9C-2013-4F2C-B628-69182579F353}"/>
    <dgm:cxn modelId="{4CFE809A-24F2-466B-982F-CF950A8001B0}" srcId="{255CD915-692E-4FBB-9E9D-00AD90594DCD}" destId="{38EE48CA-3877-4E85-B633-89ACE185B7F9}" srcOrd="0" destOrd="0" parTransId="{D56570DE-7533-4EA7-BDD7-3B8730D8152D}" sibTransId="{4AFA651A-6746-4614-8D02-ECACDC7D4E69}"/>
    <dgm:cxn modelId="{962A62FA-A90E-4192-8D6E-9714FAA90AFA}" srcId="{93370860-9BE0-48D5-AF79-027673BC1268}" destId="{7C8D571A-43C4-49A5-8209-C2EA459677AB}" srcOrd="1" destOrd="0" parTransId="{A67CAD31-5925-49B9-86A5-8B02636A77EB}" sibTransId="{D815EB07-7A74-423B-9181-8C0C2F96166A}"/>
    <dgm:cxn modelId="{1AE19CEE-48D6-4918-AEC8-EE3370740E3C}" type="presOf" srcId="{38EE48CA-3877-4E85-B633-89ACE185B7F9}" destId="{AB1AE647-5318-4DBE-B27A-16005640300A}" srcOrd="0" destOrd="0" presId="urn:microsoft.com/office/officeart/2005/8/layout/list1"/>
    <dgm:cxn modelId="{3EB61F42-A2EF-45EE-893F-6B9051BA1D73}" type="presOf" srcId="{255CD915-692E-4FBB-9E9D-00AD90594DCD}" destId="{415A07AB-DFB5-4132-AE29-70B8DB77DCB1}" srcOrd="0" destOrd="0" presId="urn:microsoft.com/office/officeart/2005/8/layout/list1"/>
    <dgm:cxn modelId="{1AE9299E-99DF-4E99-869A-5A4E053E3B1F}" type="presOf" srcId="{7C8D571A-43C4-49A5-8209-C2EA459677AB}" destId="{F32064C4-8654-426C-936A-728DFEDD7391}" srcOrd="1" destOrd="0" presId="urn:microsoft.com/office/officeart/2005/8/layout/list1"/>
    <dgm:cxn modelId="{1AAC4A7C-7DE0-460F-A9D2-42F8D2876671}" type="presOf" srcId="{255CD915-692E-4FBB-9E9D-00AD90594DCD}" destId="{A82B0D23-908E-4E85-A9AB-2F57B323C8D8}" srcOrd="1" destOrd="0" presId="urn:microsoft.com/office/officeart/2005/8/layout/list1"/>
    <dgm:cxn modelId="{8185593F-9F88-4513-88CC-EE04678948EA}" type="presOf" srcId="{7C8D571A-43C4-49A5-8209-C2EA459677AB}" destId="{35E232D6-D6A8-48D6-A2FE-817C3F4E76E4}" srcOrd="0" destOrd="0" presId="urn:microsoft.com/office/officeart/2005/8/layout/list1"/>
    <dgm:cxn modelId="{BC4C4780-4015-47DE-AD19-C874F3055EC3}" srcId="{7C8D571A-43C4-49A5-8209-C2EA459677AB}" destId="{C2DBD88A-DF3B-4404-8527-979E2208ACC9}" srcOrd="0" destOrd="0" parTransId="{1BF1F7AA-9B8B-4DB0-96B4-D15B9088AFDD}" sibTransId="{BC9D37A7-CB96-4AD7-8038-13030FB5A6B5}"/>
    <dgm:cxn modelId="{9B2AC8AE-6C4D-4C06-A2CD-4A5035D13D64}" type="presOf" srcId="{3E623E37-17F4-4706-994B-FD215B2EB0D6}" destId="{884BBC57-DEE3-4ACD-A6C7-841230170FB8}" srcOrd="0" destOrd="1" presId="urn:microsoft.com/office/officeart/2005/8/layout/list1"/>
    <dgm:cxn modelId="{419FC25D-88AB-4AD1-B396-5F360A51C3D7}" type="presOf" srcId="{C2DBD88A-DF3B-4404-8527-979E2208ACC9}" destId="{884BBC57-DEE3-4ACD-A6C7-841230170FB8}" srcOrd="0" destOrd="0" presId="urn:microsoft.com/office/officeart/2005/8/layout/list1"/>
    <dgm:cxn modelId="{699C7F79-EA7E-4DE7-BF5D-BD729C773D4C}" srcId="{93370860-9BE0-48D5-AF79-027673BC1268}" destId="{255CD915-692E-4FBB-9E9D-00AD90594DCD}" srcOrd="0" destOrd="0" parTransId="{673C40B6-5AF7-482D-B2CE-BEC3A0E51068}" sibTransId="{F04B32A6-2DD8-4486-82B1-47DF75A63C06}"/>
    <dgm:cxn modelId="{E5280F3D-85F9-4237-B4A1-B19274B42BB2}" type="presParOf" srcId="{874BC7A7-330F-47B8-8E80-917A93B245A9}" destId="{9653D5A0-D96E-4058-9557-33CBF48346C5}" srcOrd="0" destOrd="0" presId="urn:microsoft.com/office/officeart/2005/8/layout/list1"/>
    <dgm:cxn modelId="{8BDF6AFD-339D-4A8D-B3DF-65816B5E5EA9}" type="presParOf" srcId="{9653D5A0-D96E-4058-9557-33CBF48346C5}" destId="{415A07AB-DFB5-4132-AE29-70B8DB77DCB1}" srcOrd="0" destOrd="0" presId="urn:microsoft.com/office/officeart/2005/8/layout/list1"/>
    <dgm:cxn modelId="{27485CA9-8261-487A-ACFE-509F8803F455}" type="presParOf" srcId="{9653D5A0-D96E-4058-9557-33CBF48346C5}" destId="{A82B0D23-908E-4E85-A9AB-2F57B323C8D8}" srcOrd="1" destOrd="0" presId="urn:microsoft.com/office/officeart/2005/8/layout/list1"/>
    <dgm:cxn modelId="{A1D8E35D-B372-4773-86B6-838F84366C73}" type="presParOf" srcId="{874BC7A7-330F-47B8-8E80-917A93B245A9}" destId="{626E9FC2-4CBD-4D8B-A93D-010152349D35}" srcOrd="1" destOrd="0" presId="urn:microsoft.com/office/officeart/2005/8/layout/list1"/>
    <dgm:cxn modelId="{DF932811-3EF8-475F-870D-245941EF54FC}" type="presParOf" srcId="{874BC7A7-330F-47B8-8E80-917A93B245A9}" destId="{AB1AE647-5318-4DBE-B27A-16005640300A}" srcOrd="2" destOrd="0" presId="urn:microsoft.com/office/officeart/2005/8/layout/list1"/>
    <dgm:cxn modelId="{4A9FF7A1-78DB-4506-A150-BA50C145FE2A}" type="presParOf" srcId="{874BC7A7-330F-47B8-8E80-917A93B245A9}" destId="{C8839D9D-03C9-42B4-96CA-4886DBADB5A2}" srcOrd="3" destOrd="0" presId="urn:microsoft.com/office/officeart/2005/8/layout/list1"/>
    <dgm:cxn modelId="{894AB60D-85C0-4147-9B7B-1DA1A01C3159}" type="presParOf" srcId="{874BC7A7-330F-47B8-8E80-917A93B245A9}" destId="{CE8A7EEB-24BC-4ABE-9DE0-70F5A2B8AEF1}" srcOrd="4" destOrd="0" presId="urn:microsoft.com/office/officeart/2005/8/layout/list1"/>
    <dgm:cxn modelId="{DB34128D-79A9-4B84-A7D3-DFF0158E28B7}" type="presParOf" srcId="{CE8A7EEB-24BC-4ABE-9DE0-70F5A2B8AEF1}" destId="{35E232D6-D6A8-48D6-A2FE-817C3F4E76E4}" srcOrd="0" destOrd="0" presId="urn:microsoft.com/office/officeart/2005/8/layout/list1"/>
    <dgm:cxn modelId="{A72EFC9B-1742-4D91-9011-422E6607B08D}" type="presParOf" srcId="{CE8A7EEB-24BC-4ABE-9DE0-70F5A2B8AEF1}" destId="{F32064C4-8654-426C-936A-728DFEDD7391}" srcOrd="1" destOrd="0" presId="urn:microsoft.com/office/officeart/2005/8/layout/list1"/>
    <dgm:cxn modelId="{AD921494-843E-4493-A962-D229DBD38442}" type="presParOf" srcId="{874BC7A7-330F-47B8-8E80-917A93B245A9}" destId="{13F4CE0D-F324-48B5-BF3A-D371CB55382E}" srcOrd="5" destOrd="0" presId="urn:microsoft.com/office/officeart/2005/8/layout/list1"/>
    <dgm:cxn modelId="{3E342751-FC4C-47DB-9A50-089793A1FFF4}" type="presParOf" srcId="{874BC7A7-330F-47B8-8E80-917A93B245A9}" destId="{884BBC57-DEE3-4ACD-A6C7-841230170FB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FD263CA-BC64-4D5F-822C-C1B927D9ADE6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F715169-67DA-48A4-AF55-AE6BE2EAB1C5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bg1"/>
              </a:solidFill>
            </a:rPr>
            <a:t>BAB 1 TUJUAN PELAPORAN KEUANGAN BERTUJUAN UMUM</a:t>
          </a:r>
          <a:endParaRPr lang="en-US" sz="1800" b="1" dirty="0">
            <a:solidFill>
              <a:schemeClr val="bg1"/>
            </a:solidFill>
          </a:endParaRPr>
        </a:p>
      </dgm:t>
    </dgm:pt>
    <dgm:pt modelId="{A0E59A80-B197-4D08-820D-5ED9DA69FC1A}" type="parTrans" cxnId="{491A081E-4AE7-4C76-9BA3-20F8F678427C}">
      <dgm:prSet/>
      <dgm:spPr/>
      <dgm:t>
        <a:bodyPr/>
        <a:lstStyle/>
        <a:p>
          <a:endParaRPr lang="en-US" sz="1600"/>
        </a:p>
      </dgm:t>
    </dgm:pt>
    <dgm:pt modelId="{E2D32702-2905-44E0-8FA0-AA74DC3CCBDD}" type="sibTrans" cxnId="{491A081E-4AE7-4C76-9BA3-20F8F678427C}">
      <dgm:prSet/>
      <dgm:spPr/>
      <dgm:t>
        <a:bodyPr/>
        <a:lstStyle/>
        <a:p>
          <a:endParaRPr lang="en-US" sz="1600"/>
        </a:p>
      </dgm:t>
    </dgm:pt>
    <dgm:pt modelId="{A7354929-E0B9-47B1-A4EF-D5E5C8D5AFC5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bg1"/>
              </a:solidFill>
            </a:rPr>
            <a:t>BAB 2 – ENTITAS PELAPORAN</a:t>
          </a:r>
          <a:endParaRPr lang="en-US" sz="1800" b="1" dirty="0">
            <a:solidFill>
              <a:schemeClr val="bg1"/>
            </a:solidFill>
          </a:endParaRPr>
        </a:p>
      </dgm:t>
    </dgm:pt>
    <dgm:pt modelId="{4394C5EB-DA34-49B3-B6A6-BCFC20147463}" type="parTrans" cxnId="{EFC41006-4833-45CD-BB79-049111BB5CFD}">
      <dgm:prSet/>
      <dgm:spPr/>
      <dgm:t>
        <a:bodyPr/>
        <a:lstStyle/>
        <a:p>
          <a:endParaRPr lang="en-US" sz="1600"/>
        </a:p>
      </dgm:t>
    </dgm:pt>
    <dgm:pt modelId="{A7E6DEAF-5F1C-4863-8448-862C9A3A27C6}" type="sibTrans" cxnId="{EFC41006-4833-45CD-BB79-049111BB5CFD}">
      <dgm:prSet/>
      <dgm:spPr/>
      <dgm:t>
        <a:bodyPr/>
        <a:lstStyle/>
        <a:p>
          <a:endParaRPr lang="en-US" sz="1600"/>
        </a:p>
      </dgm:t>
    </dgm:pt>
    <dgm:pt modelId="{A6ACC033-9328-4EEC-AD67-0A6E3C8F9908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bg1"/>
              </a:solidFill>
            </a:rPr>
            <a:t>BAB 3 – KARAKTERISTIK KUALITATIF INFORMASI KEUANGAN YANG BERGUNA</a:t>
          </a:r>
          <a:endParaRPr lang="en-US" sz="1800" b="1" dirty="0">
            <a:solidFill>
              <a:schemeClr val="bg1"/>
            </a:solidFill>
          </a:endParaRPr>
        </a:p>
      </dgm:t>
    </dgm:pt>
    <dgm:pt modelId="{87731488-4236-4943-907E-9AEEDC5F80ED}" type="parTrans" cxnId="{22AB72CD-BD95-4E2C-A20F-DA12639892B7}">
      <dgm:prSet/>
      <dgm:spPr/>
      <dgm:t>
        <a:bodyPr/>
        <a:lstStyle/>
        <a:p>
          <a:endParaRPr lang="en-US" sz="1600"/>
        </a:p>
      </dgm:t>
    </dgm:pt>
    <dgm:pt modelId="{7C6E2C71-8AC3-49A4-BCDC-B506E8629086}" type="sibTrans" cxnId="{22AB72CD-BD95-4E2C-A20F-DA12639892B7}">
      <dgm:prSet/>
      <dgm:spPr/>
      <dgm:t>
        <a:bodyPr/>
        <a:lstStyle/>
        <a:p>
          <a:endParaRPr lang="en-US" sz="1600"/>
        </a:p>
      </dgm:t>
    </dgm:pt>
    <dgm:pt modelId="{6C33FD49-1FBC-45FA-9ACC-F752DA7DE892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bg1"/>
              </a:solidFill>
            </a:rPr>
            <a:t>BAB 4 – KERANGKA DASAR PENYUSUNAN DAN PENYAJIAN LAPORAN KEUANGAN (1994) PENGATURAN YANG TERSISA</a:t>
          </a:r>
          <a:endParaRPr lang="en-US" sz="1800" b="1" dirty="0">
            <a:solidFill>
              <a:schemeClr val="bg1"/>
            </a:solidFill>
          </a:endParaRPr>
        </a:p>
      </dgm:t>
    </dgm:pt>
    <dgm:pt modelId="{CCE0CDA5-6064-40FF-9A3A-4917B0D4F19C}" type="parTrans" cxnId="{6884CD6A-B24B-4C24-A89A-FE498B65DCE4}">
      <dgm:prSet/>
      <dgm:spPr/>
      <dgm:t>
        <a:bodyPr/>
        <a:lstStyle/>
        <a:p>
          <a:endParaRPr lang="en-US" sz="1600"/>
        </a:p>
      </dgm:t>
    </dgm:pt>
    <dgm:pt modelId="{5569EF77-31DD-4C2D-995A-79EC9C768C89}" type="sibTrans" cxnId="{6884CD6A-B24B-4C24-A89A-FE498B65DCE4}">
      <dgm:prSet/>
      <dgm:spPr/>
      <dgm:t>
        <a:bodyPr/>
        <a:lstStyle/>
        <a:p>
          <a:endParaRPr lang="en-US" sz="1600"/>
        </a:p>
      </dgm:t>
    </dgm:pt>
    <dgm:pt modelId="{4888C4D2-1B78-469C-868D-312EC614DC75}">
      <dgm:prSet phldrT="[Text]" custT="1"/>
      <dgm:spPr/>
      <dgm:t>
        <a:bodyPr/>
        <a:lstStyle/>
        <a:p>
          <a:r>
            <a:rPr lang="en-US" sz="1600" dirty="0" err="1" smtClean="0"/>
            <a:t>Asumsi</a:t>
          </a:r>
          <a:r>
            <a:rPr lang="en-US" sz="1600" dirty="0" smtClean="0"/>
            <a:t> </a:t>
          </a:r>
          <a:r>
            <a:rPr lang="en-US" sz="1600" dirty="0" err="1" smtClean="0"/>
            <a:t>dasar</a:t>
          </a:r>
          <a:r>
            <a:rPr lang="en-US" sz="1600" dirty="0" smtClean="0"/>
            <a:t>; </a:t>
          </a:r>
          <a:r>
            <a:rPr lang="en-US" sz="1600" dirty="0" err="1" smtClean="0"/>
            <a:t>Unsur</a:t>
          </a:r>
          <a:r>
            <a:rPr lang="en-US" sz="1600" dirty="0" smtClean="0"/>
            <a:t> </a:t>
          </a:r>
          <a:r>
            <a:rPr lang="en-US" sz="1600" dirty="0" err="1" smtClean="0"/>
            <a:t>laporan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; </a:t>
          </a:r>
          <a:r>
            <a:rPr lang="en-US" sz="1600" dirty="0" err="1" smtClean="0"/>
            <a:t>Pengakuan</a:t>
          </a:r>
          <a:r>
            <a:rPr lang="en-US" sz="1600" dirty="0" smtClean="0"/>
            <a:t>; </a:t>
          </a:r>
          <a:r>
            <a:rPr lang="en-US" sz="1600" dirty="0" err="1" smtClean="0"/>
            <a:t>Pengukuran</a:t>
          </a:r>
          <a:r>
            <a:rPr lang="en-US" sz="1600" dirty="0" smtClean="0"/>
            <a:t>; </a:t>
          </a:r>
          <a:r>
            <a:rPr lang="en-US" sz="1600" dirty="0" err="1" smtClean="0"/>
            <a:t>Konsep</a:t>
          </a:r>
          <a:r>
            <a:rPr lang="en-US" sz="1600" dirty="0" smtClean="0"/>
            <a:t> </a:t>
          </a:r>
          <a:r>
            <a:rPr lang="en-US" sz="1600" dirty="0" err="1" smtClean="0"/>
            <a:t>pemeliharaan</a:t>
          </a:r>
          <a:r>
            <a:rPr lang="en-US" sz="1600" dirty="0" smtClean="0"/>
            <a:t> modal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penetapan</a:t>
          </a:r>
          <a:r>
            <a:rPr lang="en-US" sz="1600" dirty="0" smtClean="0"/>
            <a:t> </a:t>
          </a:r>
          <a:r>
            <a:rPr lang="en-US" sz="1600" dirty="0" err="1" smtClean="0"/>
            <a:t>laba</a:t>
          </a:r>
          <a:endParaRPr lang="en-US" sz="1600" dirty="0"/>
        </a:p>
      </dgm:t>
    </dgm:pt>
    <dgm:pt modelId="{A4043E94-83FA-4E77-A722-0004E92028A6}" type="parTrans" cxnId="{607A2324-F533-4513-A7BC-E43B72ECB67A}">
      <dgm:prSet/>
      <dgm:spPr/>
      <dgm:t>
        <a:bodyPr/>
        <a:lstStyle/>
        <a:p>
          <a:endParaRPr lang="en-US" sz="1600"/>
        </a:p>
      </dgm:t>
    </dgm:pt>
    <dgm:pt modelId="{C27A2199-9E4A-427E-9E5C-315E99AC205E}" type="sibTrans" cxnId="{607A2324-F533-4513-A7BC-E43B72ECB67A}">
      <dgm:prSet/>
      <dgm:spPr/>
      <dgm:t>
        <a:bodyPr/>
        <a:lstStyle/>
        <a:p>
          <a:endParaRPr lang="en-US" sz="1600"/>
        </a:p>
      </dgm:t>
    </dgm:pt>
    <dgm:pt modelId="{8067C068-B44D-45DE-99D2-C9219B92F526}">
      <dgm:prSet phldrT="[Text]" custT="1"/>
      <dgm:spPr/>
      <dgm:t>
        <a:bodyPr/>
        <a:lstStyle/>
        <a:p>
          <a:r>
            <a:rPr lang="en-US" sz="1600" dirty="0" err="1" smtClean="0"/>
            <a:t>Untuk</a:t>
          </a:r>
          <a:r>
            <a:rPr lang="en-US" sz="1600" dirty="0" smtClean="0"/>
            <a:t> </a:t>
          </a:r>
          <a:r>
            <a:rPr lang="en-US" sz="1600" dirty="0" err="1" smtClean="0"/>
            <a:t>ditambahkan</a:t>
          </a:r>
          <a:endParaRPr lang="en-US" sz="1600" dirty="0"/>
        </a:p>
      </dgm:t>
    </dgm:pt>
    <dgm:pt modelId="{1B129336-FC02-49A0-964F-BF0D8FCB1658}" type="parTrans" cxnId="{5DCB3A59-445F-4D24-B678-36E0F17BEB14}">
      <dgm:prSet/>
      <dgm:spPr/>
      <dgm:t>
        <a:bodyPr/>
        <a:lstStyle/>
        <a:p>
          <a:endParaRPr lang="en-US" sz="1600"/>
        </a:p>
      </dgm:t>
    </dgm:pt>
    <dgm:pt modelId="{D8B7A83F-FA69-4974-A19B-963EB919FE97}" type="sibTrans" cxnId="{5DCB3A59-445F-4D24-B678-36E0F17BEB14}">
      <dgm:prSet/>
      <dgm:spPr/>
      <dgm:t>
        <a:bodyPr/>
        <a:lstStyle/>
        <a:p>
          <a:endParaRPr lang="en-US" sz="1600"/>
        </a:p>
      </dgm:t>
    </dgm:pt>
    <dgm:pt modelId="{0DC621D5-2D1B-401A-8163-A6E03C81892C}">
      <dgm:prSet phldrT="[Text]" custT="1"/>
      <dgm:spPr/>
      <dgm:t>
        <a:bodyPr/>
        <a:lstStyle/>
        <a:p>
          <a:r>
            <a:rPr lang="en-US" sz="1600" b="0" dirty="0" err="1" smtClean="0">
              <a:solidFill>
                <a:schemeClr val="tx1"/>
              </a:solidFill>
            </a:rPr>
            <a:t>Karakteristik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kualitatif</a:t>
          </a:r>
          <a:endParaRPr lang="en-US" sz="1600" b="0" dirty="0">
            <a:solidFill>
              <a:schemeClr val="tx1"/>
            </a:solidFill>
          </a:endParaRPr>
        </a:p>
      </dgm:t>
    </dgm:pt>
    <dgm:pt modelId="{22AFA7BF-3096-474B-A737-931638EF77D6}" type="parTrans" cxnId="{EAA14298-F652-4789-8AF3-43612AB79531}">
      <dgm:prSet/>
      <dgm:spPr/>
      <dgm:t>
        <a:bodyPr/>
        <a:lstStyle/>
        <a:p>
          <a:endParaRPr lang="en-US" sz="1600"/>
        </a:p>
      </dgm:t>
    </dgm:pt>
    <dgm:pt modelId="{B45546D1-B028-4BB8-AAFE-F25B33B9A209}" type="sibTrans" cxnId="{EAA14298-F652-4789-8AF3-43612AB79531}">
      <dgm:prSet/>
      <dgm:spPr/>
      <dgm:t>
        <a:bodyPr/>
        <a:lstStyle/>
        <a:p>
          <a:endParaRPr lang="en-US" sz="1600"/>
        </a:p>
      </dgm:t>
    </dgm:pt>
    <dgm:pt modelId="{B6ECA8C3-9D60-4F1C-997D-E46586E37AFD}">
      <dgm:prSet phldrT="[Text]" custT="1"/>
      <dgm:spPr/>
      <dgm:t>
        <a:bodyPr/>
        <a:lstStyle/>
        <a:p>
          <a:r>
            <a:rPr lang="en-US" sz="1600" b="0" dirty="0" err="1" smtClean="0">
              <a:solidFill>
                <a:schemeClr val="tx1"/>
              </a:solidFill>
            </a:rPr>
            <a:t>Karakteristik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peningkat</a:t>
          </a:r>
          <a:r>
            <a:rPr lang="en-US" sz="1600" b="0" dirty="0" smtClean="0">
              <a:solidFill>
                <a:schemeClr val="tx1"/>
              </a:solidFill>
            </a:rPr>
            <a:t>: </a:t>
          </a:r>
          <a:r>
            <a:rPr lang="en-US" sz="1600" b="0" dirty="0" err="1" smtClean="0">
              <a:solidFill>
                <a:schemeClr val="tx1"/>
              </a:solidFill>
            </a:rPr>
            <a:t>terbanding</a:t>
          </a:r>
          <a:r>
            <a:rPr lang="en-US" sz="1600" b="0" dirty="0" smtClean="0">
              <a:solidFill>
                <a:schemeClr val="tx1"/>
              </a:solidFill>
            </a:rPr>
            <a:t>; </a:t>
          </a:r>
          <a:r>
            <a:rPr lang="en-US" sz="1600" b="0" dirty="0" err="1" smtClean="0">
              <a:solidFill>
                <a:schemeClr val="tx1"/>
              </a:solidFill>
            </a:rPr>
            <a:t>terverifikasi</a:t>
          </a:r>
          <a:r>
            <a:rPr lang="en-US" sz="1600" b="0" dirty="0" smtClean="0">
              <a:solidFill>
                <a:schemeClr val="tx1"/>
              </a:solidFill>
            </a:rPr>
            <a:t>; </a:t>
          </a:r>
          <a:r>
            <a:rPr lang="en-US" sz="1600" b="0" dirty="0" err="1" smtClean="0">
              <a:solidFill>
                <a:schemeClr val="tx1"/>
              </a:solidFill>
            </a:rPr>
            <a:t>tepatwaktuan</a:t>
          </a:r>
          <a:r>
            <a:rPr lang="en-US" sz="1600" b="0" dirty="0" smtClean="0">
              <a:solidFill>
                <a:schemeClr val="tx1"/>
              </a:solidFill>
            </a:rPr>
            <a:t>; </a:t>
          </a:r>
          <a:r>
            <a:rPr lang="en-US" sz="1600" b="0" dirty="0" err="1" smtClean="0">
              <a:solidFill>
                <a:schemeClr val="tx1"/>
              </a:solidFill>
            </a:rPr>
            <a:t>terpaham</a:t>
          </a:r>
          <a:r>
            <a:rPr lang="en-US" sz="1600" b="0" dirty="0" smtClean="0">
              <a:solidFill>
                <a:schemeClr val="tx1"/>
              </a:solidFill>
            </a:rPr>
            <a:t>.</a:t>
          </a:r>
          <a:endParaRPr lang="en-US" sz="1600" b="0" dirty="0">
            <a:solidFill>
              <a:schemeClr val="tx1"/>
            </a:solidFill>
          </a:endParaRPr>
        </a:p>
      </dgm:t>
    </dgm:pt>
    <dgm:pt modelId="{AF5C82E3-7646-4B94-A817-B821E50E327C}" type="parTrans" cxnId="{C3F4344A-7255-48BA-BB52-CC8B48AEA7E6}">
      <dgm:prSet/>
      <dgm:spPr/>
      <dgm:t>
        <a:bodyPr/>
        <a:lstStyle/>
        <a:p>
          <a:endParaRPr lang="en-US" sz="1600"/>
        </a:p>
      </dgm:t>
    </dgm:pt>
    <dgm:pt modelId="{7836789A-4146-4CC4-A69B-BEB2EC8CE296}" type="sibTrans" cxnId="{C3F4344A-7255-48BA-BB52-CC8B48AEA7E6}">
      <dgm:prSet/>
      <dgm:spPr/>
      <dgm:t>
        <a:bodyPr/>
        <a:lstStyle/>
        <a:p>
          <a:endParaRPr lang="en-US" sz="1600"/>
        </a:p>
      </dgm:t>
    </dgm:pt>
    <dgm:pt modelId="{A5F3968C-5014-4578-AD77-FB3C561CF3DC}">
      <dgm:prSet phldrT="[Text]" custT="1"/>
      <dgm:spPr/>
      <dgm:t>
        <a:bodyPr/>
        <a:lstStyle/>
        <a:p>
          <a:r>
            <a:rPr lang="en-US" sz="1600" b="0" dirty="0" err="1" smtClean="0">
              <a:solidFill>
                <a:schemeClr val="tx1"/>
              </a:solidFill>
            </a:rPr>
            <a:t>Karakteristik</a:t>
          </a:r>
          <a:r>
            <a:rPr lang="en-US" sz="1600" b="0" dirty="0" smtClean="0">
              <a:solidFill>
                <a:schemeClr val="tx1"/>
              </a:solidFill>
            </a:rPr>
            <a:t> fundamental: </a:t>
          </a:r>
          <a:r>
            <a:rPr lang="en-US" sz="1600" b="0" dirty="0" err="1" smtClean="0">
              <a:solidFill>
                <a:schemeClr val="tx1"/>
              </a:solidFill>
            </a:rPr>
            <a:t>relevansi</a:t>
          </a:r>
          <a:r>
            <a:rPr lang="en-US" sz="1600" b="0" dirty="0" smtClean="0">
              <a:solidFill>
                <a:schemeClr val="tx1"/>
              </a:solidFill>
            </a:rPr>
            <a:t>, </a:t>
          </a:r>
          <a:r>
            <a:rPr lang="en-US" sz="1600" b="0" dirty="0" err="1" smtClean="0">
              <a:solidFill>
                <a:schemeClr val="tx1"/>
              </a:solidFill>
            </a:rPr>
            <a:t>representasi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tepat</a:t>
          </a:r>
          <a:endParaRPr lang="en-US" sz="1600" b="0" dirty="0">
            <a:solidFill>
              <a:schemeClr val="tx1"/>
            </a:solidFill>
          </a:endParaRPr>
        </a:p>
      </dgm:t>
    </dgm:pt>
    <dgm:pt modelId="{7961F18F-CF60-4730-9EC7-59366008C1EB}" type="parTrans" cxnId="{C6405193-EEC0-47EC-A2E3-3025288E2463}">
      <dgm:prSet/>
      <dgm:spPr/>
      <dgm:t>
        <a:bodyPr/>
        <a:lstStyle/>
        <a:p>
          <a:endParaRPr lang="en-US" sz="1600"/>
        </a:p>
      </dgm:t>
    </dgm:pt>
    <dgm:pt modelId="{1F8AD908-77AB-4C31-AEE0-371CDE18261D}" type="sibTrans" cxnId="{C6405193-EEC0-47EC-A2E3-3025288E2463}">
      <dgm:prSet/>
      <dgm:spPr/>
      <dgm:t>
        <a:bodyPr/>
        <a:lstStyle/>
        <a:p>
          <a:endParaRPr lang="en-US" sz="1600"/>
        </a:p>
      </dgm:t>
    </dgm:pt>
    <dgm:pt modelId="{00643255-0442-4753-A195-63E0034827DA}">
      <dgm:prSet phldrT="[Text]" custT="1"/>
      <dgm:spPr/>
      <dgm:t>
        <a:bodyPr/>
        <a:lstStyle/>
        <a:p>
          <a:r>
            <a:rPr lang="en-US" sz="1600" b="0" dirty="0" err="1" smtClean="0">
              <a:solidFill>
                <a:schemeClr val="tx1"/>
              </a:solidFill>
            </a:rPr>
            <a:t>Kendala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biaya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pelaporan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keuangan</a:t>
          </a:r>
          <a:r>
            <a:rPr lang="en-US" sz="1600" b="0" dirty="0" smtClean="0">
              <a:solidFill>
                <a:schemeClr val="tx1"/>
              </a:solidFill>
            </a:rPr>
            <a:t> yang </a:t>
          </a:r>
          <a:r>
            <a:rPr lang="en-US" sz="1600" b="0" dirty="0" err="1" smtClean="0">
              <a:solidFill>
                <a:schemeClr val="tx1"/>
              </a:solidFill>
            </a:rPr>
            <a:t>berguna</a:t>
          </a:r>
          <a:endParaRPr lang="en-US" sz="1600" b="0" dirty="0">
            <a:solidFill>
              <a:schemeClr val="tx1"/>
            </a:solidFill>
          </a:endParaRPr>
        </a:p>
      </dgm:t>
    </dgm:pt>
    <dgm:pt modelId="{FF555D49-2001-44D5-83BE-253177136B15}" type="parTrans" cxnId="{A65E6CF4-B415-4CA5-B519-1F27787E663E}">
      <dgm:prSet/>
      <dgm:spPr/>
      <dgm:t>
        <a:bodyPr/>
        <a:lstStyle/>
        <a:p>
          <a:endParaRPr lang="en-US" sz="1600"/>
        </a:p>
      </dgm:t>
    </dgm:pt>
    <dgm:pt modelId="{E5E1BFE7-33B8-49E1-B771-4F1C8368824A}" type="sibTrans" cxnId="{A65E6CF4-B415-4CA5-B519-1F27787E663E}">
      <dgm:prSet/>
      <dgm:spPr/>
      <dgm:t>
        <a:bodyPr/>
        <a:lstStyle/>
        <a:p>
          <a:endParaRPr lang="en-US" sz="1600"/>
        </a:p>
      </dgm:t>
    </dgm:pt>
    <dgm:pt modelId="{C853A2EC-C4F3-449B-A17D-9BD15AB0A3B1}">
      <dgm:prSet phldrT="[Text]" custT="1"/>
      <dgm:spPr/>
      <dgm:t>
        <a:bodyPr/>
        <a:lstStyle/>
        <a:p>
          <a:r>
            <a:rPr lang="en-US" sz="1600" b="0" dirty="0" err="1" smtClean="0">
              <a:solidFill>
                <a:schemeClr val="tx1"/>
              </a:solidFill>
            </a:rPr>
            <a:t>Pendahuluan</a:t>
          </a:r>
          <a:endParaRPr lang="en-US" sz="1600" b="0" dirty="0">
            <a:solidFill>
              <a:schemeClr val="tx1"/>
            </a:solidFill>
          </a:endParaRPr>
        </a:p>
      </dgm:t>
    </dgm:pt>
    <dgm:pt modelId="{644C395F-52F1-4F0A-99FE-32B06A8EFA8B}" type="parTrans" cxnId="{BBDC8B84-F88E-4B8B-A60E-EC5A936103A1}">
      <dgm:prSet/>
      <dgm:spPr/>
      <dgm:t>
        <a:bodyPr/>
        <a:lstStyle/>
        <a:p>
          <a:endParaRPr lang="en-US" sz="1600"/>
        </a:p>
      </dgm:t>
    </dgm:pt>
    <dgm:pt modelId="{8F3851A5-B7DD-448F-88BB-EC982C2B06CA}" type="sibTrans" cxnId="{BBDC8B84-F88E-4B8B-A60E-EC5A936103A1}">
      <dgm:prSet/>
      <dgm:spPr/>
      <dgm:t>
        <a:bodyPr/>
        <a:lstStyle/>
        <a:p>
          <a:endParaRPr lang="en-US" sz="1600"/>
        </a:p>
      </dgm:t>
    </dgm:pt>
    <dgm:pt modelId="{C34A7039-DDA4-4E47-83BE-2E0567A05FD0}">
      <dgm:prSet phldrT="[Text]" custT="1"/>
      <dgm:spPr/>
      <dgm:t>
        <a:bodyPr/>
        <a:lstStyle/>
        <a:p>
          <a:r>
            <a:rPr lang="en-US" sz="1600" b="0" dirty="0" err="1" smtClean="0">
              <a:solidFill>
                <a:schemeClr val="tx1"/>
              </a:solidFill>
            </a:rPr>
            <a:t>Tujuan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kegunaan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dan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keterbatasan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pelaporan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keuangan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bertujuan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umum</a:t>
          </a:r>
          <a:endParaRPr lang="en-US" sz="1600" b="0" dirty="0">
            <a:solidFill>
              <a:schemeClr val="tx1"/>
            </a:solidFill>
          </a:endParaRPr>
        </a:p>
      </dgm:t>
    </dgm:pt>
    <dgm:pt modelId="{84246F07-5D0F-40E7-89E7-CAF81C458CB7}" type="parTrans" cxnId="{8CDF4E2B-790D-4217-8148-9557D8FA9F96}">
      <dgm:prSet/>
      <dgm:spPr/>
      <dgm:t>
        <a:bodyPr/>
        <a:lstStyle/>
        <a:p>
          <a:endParaRPr lang="en-US" sz="1600"/>
        </a:p>
      </dgm:t>
    </dgm:pt>
    <dgm:pt modelId="{2110FE3F-29AD-4791-BBB1-5614AF5AE8A2}" type="sibTrans" cxnId="{8CDF4E2B-790D-4217-8148-9557D8FA9F96}">
      <dgm:prSet/>
      <dgm:spPr/>
      <dgm:t>
        <a:bodyPr/>
        <a:lstStyle/>
        <a:p>
          <a:endParaRPr lang="en-US" sz="1600"/>
        </a:p>
      </dgm:t>
    </dgm:pt>
    <dgm:pt modelId="{C2E73EE6-2915-4C0B-B5CE-45D4A64DC03D}">
      <dgm:prSet phldrT="[Text]" custT="1"/>
      <dgm:spPr/>
      <dgm:t>
        <a:bodyPr/>
        <a:lstStyle/>
        <a:p>
          <a:r>
            <a:rPr lang="en-US" sz="1600" b="0" dirty="0" err="1" smtClean="0">
              <a:solidFill>
                <a:schemeClr val="tx1"/>
              </a:solidFill>
            </a:rPr>
            <a:t>Informasi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tentang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sumber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daya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ekonomi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entitas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pelapor</a:t>
          </a:r>
          <a:r>
            <a:rPr lang="en-US" sz="1600" b="0" dirty="0" smtClean="0">
              <a:solidFill>
                <a:schemeClr val="tx1"/>
              </a:solidFill>
            </a:rPr>
            <a:t>, </a:t>
          </a:r>
          <a:r>
            <a:rPr lang="en-US" sz="1600" b="0" dirty="0" err="1" smtClean="0">
              <a:solidFill>
                <a:schemeClr val="tx1"/>
              </a:solidFill>
            </a:rPr>
            <a:t>klaim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terhadap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entitas</a:t>
          </a:r>
          <a:r>
            <a:rPr lang="en-US" sz="1600" b="0" dirty="0" smtClean="0">
              <a:solidFill>
                <a:schemeClr val="tx1"/>
              </a:solidFill>
            </a:rPr>
            <a:t>, </a:t>
          </a:r>
          <a:r>
            <a:rPr lang="en-US" sz="1600" b="0" dirty="0" err="1" smtClean="0">
              <a:solidFill>
                <a:schemeClr val="tx1"/>
              </a:solidFill>
            </a:rPr>
            <a:t>serta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perubahan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sumber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daya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dan</a:t>
          </a:r>
          <a:r>
            <a:rPr lang="en-US" sz="1600" b="0" dirty="0" smtClean="0">
              <a:solidFill>
                <a:schemeClr val="tx1"/>
              </a:solidFill>
            </a:rPr>
            <a:t> </a:t>
          </a:r>
          <a:r>
            <a:rPr lang="en-US" sz="1600" b="0" dirty="0" err="1" smtClean="0">
              <a:solidFill>
                <a:schemeClr val="tx1"/>
              </a:solidFill>
            </a:rPr>
            <a:t>klaim</a:t>
          </a:r>
          <a:endParaRPr lang="en-US" sz="1600" b="0" dirty="0">
            <a:solidFill>
              <a:schemeClr val="tx1"/>
            </a:solidFill>
          </a:endParaRPr>
        </a:p>
      </dgm:t>
    </dgm:pt>
    <dgm:pt modelId="{EB1BC5FB-7939-4D97-A5CA-EA9CBA6D5FC2}" type="parTrans" cxnId="{7624B613-CA67-4AC5-99F7-BDCC4781FF6A}">
      <dgm:prSet/>
      <dgm:spPr/>
      <dgm:t>
        <a:bodyPr/>
        <a:lstStyle/>
        <a:p>
          <a:endParaRPr lang="en-US" sz="1600"/>
        </a:p>
      </dgm:t>
    </dgm:pt>
    <dgm:pt modelId="{C5C3B69D-B000-44CA-9782-AFBA4EC66166}" type="sibTrans" cxnId="{7624B613-CA67-4AC5-99F7-BDCC4781FF6A}">
      <dgm:prSet/>
      <dgm:spPr/>
      <dgm:t>
        <a:bodyPr/>
        <a:lstStyle/>
        <a:p>
          <a:endParaRPr lang="en-US" sz="1600"/>
        </a:p>
      </dgm:t>
    </dgm:pt>
    <dgm:pt modelId="{D76394E6-49DA-4770-91F7-7AF52175CE23}" type="pres">
      <dgm:prSet presAssocID="{5FD263CA-BC64-4D5F-822C-C1B927D9ADE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78EA4569-F6A3-4284-BEE7-D6222EE6FD3B}" type="pres">
      <dgm:prSet presAssocID="{DF715169-67DA-48A4-AF55-AE6BE2EAB1C5}" presName="parentLin" presStyleCnt="0"/>
      <dgm:spPr/>
    </dgm:pt>
    <dgm:pt modelId="{A6FFB66E-58AA-4AA5-8132-54A373030A46}" type="pres">
      <dgm:prSet presAssocID="{DF715169-67DA-48A4-AF55-AE6BE2EAB1C5}" presName="parentLeftMargin" presStyleLbl="node1" presStyleIdx="0" presStyleCnt="4"/>
      <dgm:spPr/>
      <dgm:t>
        <a:bodyPr/>
        <a:lstStyle/>
        <a:p>
          <a:endParaRPr lang="id-ID"/>
        </a:p>
      </dgm:t>
    </dgm:pt>
    <dgm:pt modelId="{E6DE1BC2-6A6D-48EF-B5BB-D4E8A644B387}" type="pres">
      <dgm:prSet presAssocID="{DF715169-67DA-48A4-AF55-AE6BE2EAB1C5}" presName="parentText" presStyleLbl="node1" presStyleIdx="0" presStyleCnt="4" custScaleX="131329" custScaleY="166413" custLinFactNeighborX="120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294258-4819-41EB-82A9-64F363CB710D}" type="pres">
      <dgm:prSet presAssocID="{DF715169-67DA-48A4-AF55-AE6BE2EAB1C5}" presName="negativeSpace" presStyleCnt="0"/>
      <dgm:spPr/>
    </dgm:pt>
    <dgm:pt modelId="{2F2D6D3A-FFCD-4034-9D64-7804713F074B}" type="pres">
      <dgm:prSet presAssocID="{DF715169-67DA-48A4-AF55-AE6BE2EAB1C5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8AA317-CFB1-46B5-BF8D-E8D2C2ED7867}" type="pres">
      <dgm:prSet presAssocID="{E2D32702-2905-44E0-8FA0-AA74DC3CCBDD}" presName="spaceBetweenRectangles" presStyleCnt="0"/>
      <dgm:spPr/>
    </dgm:pt>
    <dgm:pt modelId="{DD793232-093C-48AA-880A-DC9A7DE11C7F}" type="pres">
      <dgm:prSet presAssocID="{A7354929-E0B9-47B1-A4EF-D5E5C8D5AFC5}" presName="parentLin" presStyleCnt="0"/>
      <dgm:spPr/>
    </dgm:pt>
    <dgm:pt modelId="{DFABAEB5-3F85-403B-BC3B-5C47BAFAE865}" type="pres">
      <dgm:prSet presAssocID="{A7354929-E0B9-47B1-A4EF-D5E5C8D5AFC5}" presName="parentLeftMargin" presStyleLbl="node1" presStyleIdx="0" presStyleCnt="4"/>
      <dgm:spPr/>
      <dgm:t>
        <a:bodyPr/>
        <a:lstStyle/>
        <a:p>
          <a:endParaRPr lang="id-ID"/>
        </a:p>
      </dgm:t>
    </dgm:pt>
    <dgm:pt modelId="{6079F2D4-B019-4337-BFCC-C08720DFDCFA}" type="pres">
      <dgm:prSet presAssocID="{A7354929-E0B9-47B1-A4EF-D5E5C8D5AFC5}" presName="parentText" presStyleLbl="node1" presStyleIdx="1" presStyleCnt="4" custScaleX="131329" custScaleY="131116" custLinFactNeighborX="120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E661C4-DA89-41BB-AE16-2321BC9DA0B4}" type="pres">
      <dgm:prSet presAssocID="{A7354929-E0B9-47B1-A4EF-D5E5C8D5AFC5}" presName="negativeSpace" presStyleCnt="0"/>
      <dgm:spPr/>
    </dgm:pt>
    <dgm:pt modelId="{707C1AEA-FC02-40A9-AD0C-11C5FACE2755}" type="pres">
      <dgm:prSet presAssocID="{A7354929-E0B9-47B1-A4EF-D5E5C8D5AFC5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7CDAAF-8F72-48C7-9973-025C9152C180}" type="pres">
      <dgm:prSet presAssocID="{A7E6DEAF-5F1C-4863-8448-862C9A3A27C6}" presName="spaceBetweenRectangles" presStyleCnt="0"/>
      <dgm:spPr/>
    </dgm:pt>
    <dgm:pt modelId="{B8E7BD78-C2C7-4E64-A39B-D766B0A4EC00}" type="pres">
      <dgm:prSet presAssocID="{A6ACC033-9328-4EEC-AD67-0A6E3C8F9908}" presName="parentLin" presStyleCnt="0"/>
      <dgm:spPr/>
    </dgm:pt>
    <dgm:pt modelId="{4F5D319D-CE04-4E69-BF59-28D6BA125E28}" type="pres">
      <dgm:prSet presAssocID="{A6ACC033-9328-4EEC-AD67-0A6E3C8F9908}" presName="parentLeftMargin" presStyleLbl="node1" presStyleIdx="1" presStyleCnt="4"/>
      <dgm:spPr/>
      <dgm:t>
        <a:bodyPr/>
        <a:lstStyle/>
        <a:p>
          <a:endParaRPr lang="id-ID"/>
        </a:p>
      </dgm:t>
    </dgm:pt>
    <dgm:pt modelId="{BAE8C75A-C4A2-4EBF-BB0E-D0E6BE62E83C}" type="pres">
      <dgm:prSet presAssocID="{A6ACC033-9328-4EEC-AD67-0A6E3C8F9908}" presName="parentText" presStyleLbl="node1" presStyleIdx="2" presStyleCnt="4" custScaleX="131329" custScaleY="175128" custLinFactNeighborX="120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3379C-733D-4F1A-83A8-11A84F93CFA7}" type="pres">
      <dgm:prSet presAssocID="{A6ACC033-9328-4EEC-AD67-0A6E3C8F9908}" presName="negativeSpace" presStyleCnt="0"/>
      <dgm:spPr/>
    </dgm:pt>
    <dgm:pt modelId="{F6FCD178-0746-488A-914A-192E6F78F27A}" type="pres">
      <dgm:prSet presAssocID="{A6ACC033-9328-4EEC-AD67-0A6E3C8F9908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89E9AB-420A-4C1A-AB82-5E8AD3E42FBC}" type="pres">
      <dgm:prSet presAssocID="{7C6E2C71-8AC3-49A4-BCDC-B506E8629086}" presName="spaceBetweenRectangles" presStyleCnt="0"/>
      <dgm:spPr/>
    </dgm:pt>
    <dgm:pt modelId="{B6095623-3F74-4976-BFF5-935550D63B31}" type="pres">
      <dgm:prSet presAssocID="{6C33FD49-1FBC-45FA-9ACC-F752DA7DE892}" presName="parentLin" presStyleCnt="0"/>
      <dgm:spPr/>
    </dgm:pt>
    <dgm:pt modelId="{E3301C40-EA73-4A9B-B6DF-A037A1E5C093}" type="pres">
      <dgm:prSet presAssocID="{6C33FD49-1FBC-45FA-9ACC-F752DA7DE892}" presName="parentLeftMargin" presStyleLbl="node1" presStyleIdx="2" presStyleCnt="4"/>
      <dgm:spPr/>
      <dgm:t>
        <a:bodyPr/>
        <a:lstStyle/>
        <a:p>
          <a:endParaRPr lang="id-ID"/>
        </a:p>
      </dgm:t>
    </dgm:pt>
    <dgm:pt modelId="{6C6BB69D-EAE5-4420-ACAF-0191D099F42A}" type="pres">
      <dgm:prSet presAssocID="{6C33FD49-1FBC-45FA-9ACC-F752DA7DE892}" presName="parentText" presStyleLbl="node1" presStyleIdx="3" presStyleCnt="4" custScaleX="131329" custScaleY="295290" custLinFactNeighborX="120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76326C-C7B7-4D38-9C62-D27F347428CE}" type="pres">
      <dgm:prSet presAssocID="{6C33FD49-1FBC-45FA-9ACC-F752DA7DE892}" presName="negativeSpace" presStyleCnt="0"/>
      <dgm:spPr/>
    </dgm:pt>
    <dgm:pt modelId="{4CED8A94-6D22-4B81-838A-B1A135AC303D}" type="pres">
      <dgm:prSet presAssocID="{6C33FD49-1FBC-45FA-9ACC-F752DA7DE892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1A081E-4AE7-4C76-9BA3-20F8F678427C}" srcId="{5FD263CA-BC64-4D5F-822C-C1B927D9ADE6}" destId="{DF715169-67DA-48A4-AF55-AE6BE2EAB1C5}" srcOrd="0" destOrd="0" parTransId="{A0E59A80-B197-4D08-820D-5ED9DA69FC1A}" sibTransId="{E2D32702-2905-44E0-8FA0-AA74DC3CCBDD}"/>
    <dgm:cxn modelId="{6A99DDE0-5F45-4775-B2D0-1B2AC746709B}" type="presOf" srcId="{4888C4D2-1B78-469C-868D-312EC614DC75}" destId="{4CED8A94-6D22-4B81-838A-B1A135AC303D}" srcOrd="0" destOrd="0" presId="urn:microsoft.com/office/officeart/2005/8/layout/list1"/>
    <dgm:cxn modelId="{EAA14298-F652-4789-8AF3-43612AB79531}" srcId="{A6ACC033-9328-4EEC-AD67-0A6E3C8F9908}" destId="{0DC621D5-2D1B-401A-8163-A6E03C81892C}" srcOrd="0" destOrd="0" parTransId="{22AFA7BF-3096-474B-A737-931638EF77D6}" sibTransId="{B45546D1-B028-4BB8-AAFE-F25B33B9A209}"/>
    <dgm:cxn modelId="{ADF79506-994E-48CE-AB1E-451385C72362}" type="presOf" srcId="{C2E73EE6-2915-4C0B-B5CE-45D4A64DC03D}" destId="{2F2D6D3A-FFCD-4034-9D64-7804713F074B}" srcOrd="0" destOrd="2" presId="urn:microsoft.com/office/officeart/2005/8/layout/list1"/>
    <dgm:cxn modelId="{BBDC8B84-F88E-4B8B-A60E-EC5A936103A1}" srcId="{DF715169-67DA-48A4-AF55-AE6BE2EAB1C5}" destId="{C853A2EC-C4F3-449B-A17D-9BD15AB0A3B1}" srcOrd="0" destOrd="0" parTransId="{644C395F-52F1-4F0A-99FE-32B06A8EFA8B}" sibTransId="{8F3851A5-B7DD-448F-88BB-EC982C2B06CA}"/>
    <dgm:cxn modelId="{1487A551-CB50-4DAD-A4EC-AA57FD52B3FA}" type="presOf" srcId="{5FD263CA-BC64-4D5F-822C-C1B927D9ADE6}" destId="{D76394E6-49DA-4770-91F7-7AF52175CE23}" srcOrd="0" destOrd="0" presId="urn:microsoft.com/office/officeart/2005/8/layout/list1"/>
    <dgm:cxn modelId="{978969F1-EA5B-4380-A0F9-979A7986C9AA}" type="presOf" srcId="{A6ACC033-9328-4EEC-AD67-0A6E3C8F9908}" destId="{BAE8C75A-C4A2-4EBF-BB0E-D0E6BE62E83C}" srcOrd="1" destOrd="0" presId="urn:microsoft.com/office/officeart/2005/8/layout/list1"/>
    <dgm:cxn modelId="{C3F4344A-7255-48BA-BB52-CC8B48AEA7E6}" srcId="{0DC621D5-2D1B-401A-8163-A6E03C81892C}" destId="{B6ECA8C3-9D60-4F1C-997D-E46586E37AFD}" srcOrd="1" destOrd="0" parTransId="{AF5C82E3-7646-4B94-A817-B821E50E327C}" sibTransId="{7836789A-4146-4CC4-A69B-BEB2EC8CE296}"/>
    <dgm:cxn modelId="{95DEFB04-CECF-46D8-931A-5C5FF2C9B334}" type="presOf" srcId="{A6ACC033-9328-4EEC-AD67-0A6E3C8F9908}" destId="{4F5D319D-CE04-4E69-BF59-28D6BA125E28}" srcOrd="0" destOrd="0" presId="urn:microsoft.com/office/officeart/2005/8/layout/list1"/>
    <dgm:cxn modelId="{F841116D-4870-46EF-86EE-149C1FD5C7F2}" type="presOf" srcId="{6C33FD49-1FBC-45FA-9ACC-F752DA7DE892}" destId="{6C6BB69D-EAE5-4420-ACAF-0191D099F42A}" srcOrd="1" destOrd="0" presId="urn:microsoft.com/office/officeart/2005/8/layout/list1"/>
    <dgm:cxn modelId="{6884CD6A-B24B-4C24-A89A-FE498B65DCE4}" srcId="{5FD263CA-BC64-4D5F-822C-C1B927D9ADE6}" destId="{6C33FD49-1FBC-45FA-9ACC-F752DA7DE892}" srcOrd="3" destOrd="0" parTransId="{CCE0CDA5-6064-40FF-9A3A-4917B0D4F19C}" sibTransId="{5569EF77-31DD-4C2D-995A-79EC9C768C89}"/>
    <dgm:cxn modelId="{F7676EF8-0CFB-407A-BC40-2C71915FD18C}" type="presOf" srcId="{C853A2EC-C4F3-449B-A17D-9BD15AB0A3B1}" destId="{2F2D6D3A-FFCD-4034-9D64-7804713F074B}" srcOrd="0" destOrd="0" presId="urn:microsoft.com/office/officeart/2005/8/layout/list1"/>
    <dgm:cxn modelId="{2578D898-B439-4DDA-9591-418D1C068A35}" type="presOf" srcId="{B6ECA8C3-9D60-4F1C-997D-E46586E37AFD}" destId="{F6FCD178-0746-488A-914A-192E6F78F27A}" srcOrd="0" destOrd="2" presId="urn:microsoft.com/office/officeart/2005/8/layout/list1"/>
    <dgm:cxn modelId="{607A2324-F533-4513-A7BC-E43B72ECB67A}" srcId="{6C33FD49-1FBC-45FA-9ACC-F752DA7DE892}" destId="{4888C4D2-1B78-469C-868D-312EC614DC75}" srcOrd="0" destOrd="0" parTransId="{A4043E94-83FA-4E77-A722-0004E92028A6}" sibTransId="{C27A2199-9E4A-427E-9E5C-315E99AC205E}"/>
    <dgm:cxn modelId="{EFC41006-4833-45CD-BB79-049111BB5CFD}" srcId="{5FD263CA-BC64-4D5F-822C-C1B927D9ADE6}" destId="{A7354929-E0B9-47B1-A4EF-D5E5C8D5AFC5}" srcOrd="1" destOrd="0" parTransId="{4394C5EB-DA34-49B3-B6A6-BCFC20147463}" sibTransId="{A7E6DEAF-5F1C-4863-8448-862C9A3A27C6}"/>
    <dgm:cxn modelId="{31D05975-981C-41DE-BE82-F12C9D34AAF8}" type="presOf" srcId="{A5F3968C-5014-4578-AD77-FB3C561CF3DC}" destId="{F6FCD178-0746-488A-914A-192E6F78F27A}" srcOrd="0" destOrd="1" presId="urn:microsoft.com/office/officeart/2005/8/layout/list1"/>
    <dgm:cxn modelId="{7624B613-CA67-4AC5-99F7-BDCC4781FF6A}" srcId="{DF715169-67DA-48A4-AF55-AE6BE2EAB1C5}" destId="{C2E73EE6-2915-4C0B-B5CE-45D4A64DC03D}" srcOrd="2" destOrd="0" parTransId="{EB1BC5FB-7939-4D97-A5CA-EA9CBA6D5FC2}" sibTransId="{C5C3B69D-B000-44CA-9782-AFBA4EC66166}"/>
    <dgm:cxn modelId="{A65E6CF4-B415-4CA5-B519-1F27787E663E}" srcId="{A6ACC033-9328-4EEC-AD67-0A6E3C8F9908}" destId="{00643255-0442-4753-A195-63E0034827DA}" srcOrd="1" destOrd="0" parTransId="{FF555D49-2001-44D5-83BE-253177136B15}" sibTransId="{E5E1BFE7-33B8-49E1-B771-4F1C8368824A}"/>
    <dgm:cxn modelId="{38C1C93C-7CDD-4246-A604-DA0B024FE286}" type="presOf" srcId="{DF715169-67DA-48A4-AF55-AE6BE2EAB1C5}" destId="{E6DE1BC2-6A6D-48EF-B5BB-D4E8A644B387}" srcOrd="1" destOrd="0" presId="urn:microsoft.com/office/officeart/2005/8/layout/list1"/>
    <dgm:cxn modelId="{318AC2E3-DA91-4D71-B65F-45311820D88D}" type="presOf" srcId="{A7354929-E0B9-47B1-A4EF-D5E5C8D5AFC5}" destId="{DFABAEB5-3F85-403B-BC3B-5C47BAFAE865}" srcOrd="0" destOrd="0" presId="urn:microsoft.com/office/officeart/2005/8/layout/list1"/>
    <dgm:cxn modelId="{C6405193-EEC0-47EC-A2E3-3025288E2463}" srcId="{0DC621D5-2D1B-401A-8163-A6E03C81892C}" destId="{A5F3968C-5014-4578-AD77-FB3C561CF3DC}" srcOrd="0" destOrd="0" parTransId="{7961F18F-CF60-4730-9EC7-59366008C1EB}" sibTransId="{1F8AD908-77AB-4C31-AEE0-371CDE18261D}"/>
    <dgm:cxn modelId="{346796D1-4A24-4B43-8AE5-E9EB61D81556}" type="presOf" srcId="{DF715169-67DA-48A4-AF55-AE6BE2EAB1C5}" destId="{A6FFB66E-58AA-4AA5-8132-54A373030A46}" srcOrd="0" destOrd="0" presId="urn:microsoft.com/office/officeart/2005/8/layout/list1"/>
    <dgm:cxn modelId="{8CDF4E2B-790D-4217-8148-9557D8FA9F96}" srcId="{DF715169-67DA-48A4-AF55-AE6BE2EAB1C5}" destId="{C34A7039-DDA4-4E47-83BE-2E0567A05FD0}" srcOrd="1" destOrd="0" parTransId="{84246F07-5D0F-40E7-89E7-CAF81C458CB7}" sibTransId="{2110FE3F-29AD-4791-BBB1-5614AF5AE8A2}"/>
    <dgm:cxn modelId="{E8E52A48-AB64-4E9B-93CE-7B19363E2877}" type="presOf" srcId="{00643255-0442-4753-A195-63E0034827DA}" destId="{F6FCD178-0746-488A-914A-192E6F78F27A}" srcOrd="0" destOrd="3" presId="urn:microsoft.com/office/officeart/2005/8/layout/list1"/>
    <dgm:cxn modelId="{4D7BB92E-E082-4E44-9EE2-4978E6C4DB02}" type="presOf" srcId="{6C33FD49-1FBC-45FA-9ACC-F752DA7DE892}" destId="{E3301C40-EA73-4A9B-B6DF-A037A1E5C093}" srcOrd="0" destOrd="0" presId="urn:microsoft.com/office/officeart/2005/8/layout/list1"/>
    <dgm:cxn modelId="{10625FD9-D84B-45B8-8171-B305D9599A89}" type="presOf" srcId="{C34A7039-DDA4-4E47-83BE-2E0567A05FD0}" destId="{2F2D6D3A-FFCD-4034-9D64-7804713F074B}" srcOrd="0" destOrd="1" presId="urn:microsoft.com/office/officeart/2005/8/layout/list1"/>
    <dgm:cxn modelId="{CACD5CF3-BAA8-4324-A5C3-EF365FD70F13}" type="presOf" srcId="{8067C068-B44D-45DE-99D2-C9219B92F526}" destId="{707C1AEA-FC02-40A9-AD0C-11C5FACE2755}" srcOrd="0" destOrd="0" presId="urn:microsoft.com/office/officeart/2005/8/layout/list1"/>
    <dgm:cxn modelId="{22AB72CD-BD95-4E2C-A20F-DA12639892B7}" srcId="{5FD263CA-BC64-4D5F-822C-C1B927D9ADE6}" destId="{A6ACC033-9328-4EEC-AD67-0A6E3C8F9908}" srcOrd="2" destOrd="0" parTransId="{87731488-4236-4943-907E-9AEEDC5F80ED}" sibTransId="{7C6E2C71-8AC3-49A4-BCDC-B506E8629086}"/>
    <dgm:cxn modelId="{5DCB3A59-445F-4D24-B678-36E0F17BEB14}" srcId="{A7354929-E0B9-47B1-A4EF-D5E5C8D5AFC5}" destId="{8067C068-B44D-45DE-99D2-C9219B92F526}" srcOrd="0" destOrd="0" parTransId="{1B129336-FC02-49A0-964F-BF0D8FCB1658}" sibTransId="{D8B7A83F-FA69-4974-A19B-963EB919FE97}"/>
    <dgm:cxn modelId="{8B35BBCD-1EE6-470A-A782-BE72E7C9A4FA}" type="presOf" srcId="{0DC621D5-2D1B-401A-8163-A6E03C81892C}" destId="{F6FCD178-0746-488A-914A-192E6F78F27A}" srcOrd="0" destOrd="0" presId="urn:microsoft.com/office/officeart/2005/8/layout/list1"/>
    <dgm:cxn modelId="{32BB09C6-8A90-4ADF-9CEA-3124AC7FC5A2}" type="presOf" srcId="{A7354929-E0B9-47B1-A4EF-D5E5C8D5AFC5}" destId="{6079F2D4-B019-4337-BFCC-C08720DFDCFA}" srcOrd="1" destOrd="0" presId="urn:microsoft.com/office/officeart/2005/8/layout/list1"/>
    <dgm:cxn modelId="{F3E751B6-B75F-403B-B3EE-9CABA2AA5D5E}" type="presParOf" srcId="{D76394E6-49DA-4770-91F7-7AF52175CE23}" destId="{78EA4569-F6A3-4284-BEE7-D6222EE6FD3B}" srcOrd="0" destOrd="0" presId="urn:microsoft.com/office/officeart/2005/8/layout/list1"/>
    <dgm:cxn modelId="{CAFA3F1B-BC5F-4766-A4F2-5BD7549FAD7F}" type="presParOf" srcId="{78EA4569-F6A3-4284-BEE7-D6222EE6FD3B}" destId="{A6FFB66E-58AA-4AA5-8132-54A373030A46}" srcOrd="0" destOrd="0" presId="urn:microsoft.com/office/officeart/2005/8/layout/list1"/>
    <dgm:cxn modelId="{26C2A3C8-689F-4416-AE33-E4DE16F00A15}" type="presParOf" srcId="{78EA4569-F6A3-4284-BEE7-D6222EE6FD3B}" destId="{E6DE1BC2-6A6D-48EF-B5BB-D4E8A644B387}" srcOrd="1" destOrd="0" presId="urn:microsoft.com/office/officeart/2005/8/layout/list1"/>
    <dgm:cxn modelId="{5669D0DD-C644-413E-8D85-CE13E7BDFCD1}" type="presParOf" srcId="{D76394E6-49DA-4770-91F7-7AF52175CE23}" destId="{56294258-4819-41EB-82A9-64F363CB710D}" srcOrd="1" destOrd="0" presId="urn:microsoft.com/office/officeart/2005/8/layout/list1"/>
    <dgm:cxn modelId="{97B3BFB4-9A3E-425B-9819-83EE9E909C44}" type="presParOf" srcId="{D76394E6-49DA-4770-91F7-7AF52175CE23}" destId="{2F2D6D3A-FFCD-4034-9D64-7804713F074B}" srcOrd="2" destOrd="0" presId="urn:microsoft.com/office/officeart/2005/8/layout/list1"/>
    <dgm:cxn modelId="{1850E6DA-9BF4-41DB-B25E-2FD601441742}" type="presParOf" srcId="{D76394E6-49DA-4770-91F7-7AF52175CE23}" destId="{FF8AA317-CFB1-46B5-BF8D-E8D2C2ED7867}" srcOrd="3" destOrd="0" presId="urn:microsoft.com/office/officeart/2005/8/layout/list1"/>
    <dgm:cxn modelId="{480B0FE5-91CE-4CB8-A77C-99A0996DD2F9}" type="presParOf" srcId="{D76394E6-49DA-4770-91F7-7AF52175CE23}" destId="{DD793232-093C-48AA-880A-DC9A7DE11C7F}" srcOrd="4" destOrd="0" presId="urn:microsoft.com/office/officeart/2005/8/layout/list1"/>
    <dgm:cxn modelId="{484041A3-5288-40C6-8D26-4ED1520D3AAA}" type="presParOf" srcId="{DD793232-093C-48AA-880A-DC9A7DE11C7F}" destId="{DFABAEB5-3F85-403B-BC3B-5C47BAFAE865}" srcOrd="0" destOrd="0" presId="urn:microsoft.com/office/officeart/2005/8/layout/list1"/>
    <dgm:cxn modelId="{DAA30585-2279-47FE-B980-7C02464F4466}" type="presParOf" srcId="{DD793232-093C-48AA-880A-DC9A7DE11C7F}" destId="{6079F2D4-B019-4337-BFCC-C08720DFDCFA}" srcOrd="1" destOrd="0" presId="urn:microsoft.com/office/officeart/2005/8/layout/list1"/>
    <dgm:cxn modelId="{2410E16C-0F6A-425A-9FC4-8CA2E71D7245}" type="presParOf" srcId="{D76394E6-49DA-4770-91F7-7AF52175CE23}" destId="{FEE661C4-DA89-41BB-AE16-2321BC9DA0B4}" srcOrd="5" destOrd="0" presId="urn:microsoft.com/office/officeart/2005/8/layout/list1"/>
    <dgm:cxn modelId="{9D421BFC-38E6-429A-A845-D008F790237C}" type="presParOf" srcId="{D76394E6-49DA-4770-91F7-7AF52175CE23}" destId="{707C1AEA-FC02-40A9-AD0C-11C5FACE2755}" srcOrd="6" destOrd="0" presId="urn:microsoft.com/office/officeart/2005/8/layout/list1"/>
    <dgm:cxn modelId="{89332455-C134-41B1-A950-2E4DF924107B}" type="presParOf" srcId="{D76394E6-49DA-4770-91F7-7AF52175CE23}" destId="{4E7CDAAF-8F72-48C7-9973-025C9152C180}" srcOrd="7" destOrd="0" presId="urn:microsoft.com/office/officeart/2005/8/layout/list1"/>
    <dgm:cxn modelId="{835C5F14-AEDB-4260-B468-68DA96003914}" type="presParOf" srcId="{D76394E6-49DA-4770-91F7-7AF52175CE23}" destId="{B8E7BD78-C2C7-4E64-A39B-D766B0A4EC00}" srcOrd="8" destOrd="0" presId="urn:microsoft.com/office/officeart/2005/8/layout/list1"/>
    <dgm:cxn modelId="{D46E3038-AFBD-46D9-AC09-D734A6548A53}" type="presParOf" srcId="{B8E7BD78-C2C7-4E64-A39B-D766B0A4EC00}" destId="{4F5D319D-CE04-4E69-BF59-28D6BA125E28}" srcOrd="0" destOrd="0" presId="urn:microsoft.com/office/officeart/2005/8/layout/list1"/>
    <dgm:cxn modelId="{295D8EF9-9B32-430A-A001-9C5FBAC11F0A}" type="presParOf" srcId="{B8E7BD78-C2C7-4E64-A39B-D766B0A4EC00}" destId="{BAE8C75A-C4A2-4EBF-BB0E-D0E6BE62E83C}" srcOrd="1" destOrd="0" presId="urn:microsoft.com/office/officeart/2005/8/layout/list1"/>
    <dgm:cxn modelId="{6445B5ED-57F6-4CF1-9CC1-19A9F224EECC}" type="presParOf" srcId="{D76394E6-49DA-4770-91F7-7AF52175CE23}" destId="{E613379C-733D-4F1A-83A8-11A84F93CFA7}" srcOrd="9" destOrd="0" presId="urn:microsoft.com/office/officeart/2005/8/layout/list1"/>
    <dgm:cxn modelId="{D8E7090A-E3FE-402B-ABD8-5C1FAFAD30B5}" type="presParOf" srcId="{D76394E6-49DA-4770-91F7-7AF52175CE23}" destId="{F6FCD178-0746-488A-914A-192E6F78F27A}" srcOrd="10" destOrd="0" presId="urn:microsoft.com/office/officeart/2005/8/layout/list1"/>
    <dgm:cxn modelId="{9044EAA2-9FAB-4A61-89ED-9B98D869962D}" type="presParOf" srcId="{D76394E6-49DA-4770-91F7-7AF52175CE23}" destId="{0889E9AB-420A-4C1A-AB82-5E8AD3E42FBC}" srcOrd="11" destOrd="0" presId="urn:microsoft.com/office/officeart/2005/8/layout/list1"/>
    <dgm:cxn modelId="{8D762D09-794B-4160-B8D9-0DA8E1697666}" type="presParOf" srcId="{D76394E6-49DA-4770-91F7-7AF52175CE23}" destId="{B6095623-3F74-4976-BFF5-935550D63B31}" srcOrd="12" destOrd="0" presId="urn:microsoft.com/office/officeart/2005/8/layout/list1"/>
    <dgm:cxn modelId="{9024610C-03C7-44AF-B686-9CB329FC49FB}" type="presParOf" srcId="{B6095623-3F74-4976-BFF5-935550D63B31}" destId="{E3301C40-EA73-4A9B-B6DF-A037A1E5C093}" srcOrd="0" destOrd="0" presId="urn:microsoft.com/office/officeart/2005/8/layout/list1"/>
    <dgm:cxn modelId="{FD5E5F64-8C37-40C6-950E-8C8A1A0A5B93}" type="presParOf" srcId="{B6095623-3F74-4976-BFF5-935550D63B31}" destId="{6C6BB69D-EAE5-4420-ACAF-0191D099F42A}" srcOrd="1" destOrd="0" presId="urn:microsoft.com/office/officeart/2005/8/layout/list1"/>
    <dgm:cxn modelId="{B2000E1D-E285-4AC8-A067-DA36A4A53AD1}" type="presParOf" srcId="{D76394E6-49DA-4770-91F7-7AF52175CE23}" destId="{4476326C-C7B7-4D38-9C62-D27F347428CE}" srcOrd="13" destOrd="0" presId="urn:microsoft.com/office/officeart/2005/8/layout/list1"/>
    <dgm:cxn modelId="{F236657D-CBE9-40CB-B582-198852787E94}" type="presParOf" srcId="{D76394E6-49DA-4770-91F7-7AF52175CE23}" destId="{4CED8A94-6D22-4B81-838A-B1A135AC303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98FCC1C7-378A-4274-8949-13FAF58673AC}">
      <dgm:prSet custT="1"/>
      <dgm:spPr/>
      <dgm:t>
        <a:bodyPr/>
        <a:lstStyle/>
        <a:p>
          <a:r>
            <a:rPr lang="en-US" sz="2000" b="0" dirty="0" err="1" smtClean="0"/>
            <a:t>Amandemen</a:t>
          </a:r>
          <a:r>
            <a:rPr lang="en-US" sz="2000" b="0" dirty="0" smtClean="0"/>
            <a:t> PSAK 2 Laporan </a:t>
          </a:r>
          <a:r>
            <a:rPr lang="en-US" sz="2000" b="0" dirty="0" err="1" smtClean="0"/>
            <a:t>Arus</a:t>
          </a:r>
          <a:r>
            <a:rPr lang="en-US" sz="2000" b="0" dirty="0" smtClean="0"/>
            <a:t> </a:t>
          </a:r>
          <a:r>
            <a:rPr lang="en-US" sz="2000" b="0" dirty="0" err="1" smtClean="0"/>
            <a:t>Kas</a:t>
          </a:r>
          <a:r>
            <a:rPr lang="en-US" sz="2000" b="0" dirty="0" smtClean="0"/>
            <a:t> – Eff 1 Jan 2018</a:t>
          </a:r>
        </a:p>
      </dgm:t>
    </dgm:pt>
    <dgm:pt modelId="{734C8A9B-37C4-4DBC-B92F-A51D52867627}" type="parTrans" cxnId="{7D0CEF42-5A11-483C-9B20-7BBC5060989C}">
      <dgm:prSet/>
      <dgm:spPr/>
      <dgm:t>
        <a:bodyPr/>
        <a:lstStyle/>
        <a:p>
          <a:endParaRPr lang="en-US"/>
        </a:p>
      </dgm:t>
    </dgm:pt>
    <dgm:pt modelId="{575AAF70-57C0-427B-8E28-1A794BA56391}" type="sibTrans" cxnId="{7D0CEF42-5A11-483C-9B20-7BBC5060989C}">
      <dgm:prSet/>
      <dgm:spPr/>
      <dgm:t>
        <a:bodyPr/>
        <a:lstStyle/>
        <a:p>
          <a:endParaRPr lang="en-US"/>
        </a:p>
      </dgm:t>
    </dgm:pt>
    <dgm:pt modelId="{5E6F2584-5889-4CD0-8444-88A7F86F2D6A}">
      <dgm:prSet custT="1"/>
      <dgm:spPr/>
      <dgm:t>
        <a:bodyPr/>
        <a:lstStyle/>
        <a:p>
          <a:r>
            <a:rPr lang="en-US" sz="2000" b="0" dirty="0" err="1" smtClean="0"/>
            <a:t>Amandemen</a:t>
          </a:r>
          <a:r>
            <a:rPr lang="en-US" sz="2000" b="0" dirty="0" smtClean="0"/>
            <a:t> PSAK 46 </a:t>
          </a:r>
          <a:r>
            <a:rPr lang="en-US" sz="2000" b="0" dirty="0" err="1" smtClean="0"/>
            <a:t>Pajak</a:t>
          </a:r>
          <a:r>
            <a:rPr lang="en-US" sz="2000" b="0" dirty="0" smtClean="0"/>
            <a:t> </a:t>
          </a:r>
          <a:r>
            <a:rPr lang="en-US" sz="2000" b="0" dirty="0" err="1" smtClean="0"/>
            <a:t>Penghasilan</a:t>
          </a:r>
          <a:r>
            <a:rPr lang="en-US" sz="2000" b="0" dirty="0" smtClean="0"/>
            <a:t> – Eff 1 Jan 2018</a:t>
          </a:r>
        </a:p>
      </dgm:t>
    </dgm:pt>
    <dgm:pt modelId="{A045F6EC-F814-41B9-91C3-3DCF0A342E61}" type="parTrans" cxnId="{2031A2C6-6C17-4223-AA10-A2195612F58B}">
      <dgm:prSet/>
      <dgm:spPr/>
      <dgm:t>
        <a:bodyPr/>
        <a:lstStyle/>
        <a:p>
          <a:endParaRPr lang="en-US"/>
        </a:p>
      </dgm:t>
    </dgm:pt>
    <dgm:pt modelId="{DAAABE0D-6183-4E07-BEFA-CEAD855E2683}" type="sibTrans" cxnId="{2031A2C6-6C17-4223-AA10-A2195612F58B}">
      <dgm:prSet/>
      <dgm:spPr/>
      <dgm:t>
        <a:bodyPr/>
        <a:lstStyle/>
        <a:p>
          <a:endParaRPr lang="en-US"/>
        </a:p>
      </dgm:t>
    </dgm:pt>
    <dgm:pt modelId="{F77F0C78-1A87-41F3-96EF-9246A67356FC}">
      <dgm:prSet custT="1"/>
      <dgm:spPr/>
      <dgm:t>
        <a:bodyPr/>
        <a:lstStyle/>
        <a:p>
          <a:r>
            <a:rPr lang="en-US" sz="2000" b="0" dirty="0" err="1" smtClean="0">
              <a:sym typeface="Wingdings" panose="05000000000000000000" pitchFamily="2" charset="2"/>
            </a:rPr>
            <a:t>Menyediakan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entitas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menyediakan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pengungkapan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untuk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mengevaluasi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perubahan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liabilitas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dari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aktivitas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pendanaan</a:t>
          </a:r>
          <a:r>
            <a:rPr lang="en-US" sz="2000" b="0" dirty="0" smtClean="0">
              <a:sym typeface="Wingdings" panose="05000000000000000000" pitchFamily="2" charset="2"/>
            </a:rPr>
            <a:t> yang </a:t>
          </a:r>
          <a:r>
            <a:rPr lang="en-US" sz="2000" b="0" dirty="0" err="1" smtClean="0">
              <a:sym typeface="Wingdings" panose="05000000000000000000" pitchFamily="2" charset="2"/>
            </a:rPr>
            <a:t>timbul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dari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dari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arus</a:t>
          </a:r>
          <a:r>
            <a:rPr lang="en-US" sz="2000" b="0" dirty="0" smtClean="0">
              <a:sym typeface="Wingdings" panose="05000000000000000000" pitchFamily="2" charset="2"/>
            </a:rPr>
            <a:t> </a:t>
          </a:r>
          <a:r>
            <a:rPr lang="en-US" sz="2000" b="0" dirty="0" err="1" smtClean="0">
              <a:sym typeface="Wingdings" panose="05000000000000000000" pitchFamily="2" charset="2"/>
            </a:rPr>
            <a:t>kas</a:t>
          </a:r>
          <a:r>
            <a:rPr lang="en-US" sz="2000" b="0" dirty="0" smtClean="0">
              <a:sym typeface="Wingdings" panose="05000000000000000000" pitchFamily="2" charset="2"/>
            </a:rPr>
            <a:t> maupun non </a:t>
          </a:r>
          <a:r>
            <a:rPr lang="en-US" sz="2000" b="0" dirty="0" err="1" smtClean="0">
              <a:sym typeface="Wingdings" panose="05000000000000000000" pitchFamily="2" charset="2"/>
            </a:rPr>
            <a:t>kas</a:t>
          </a:r>
          <a:endParaRPr lang="en-US" sz="2000" b="0" dirty="0" smtClean="0"/>
        </a:p>
      </dgm:t>
    </dgm:pt>
    <dgm:pt modelId="{123D17F7-493D-493C-991F-6C42673759D7}" type="parTrans" cxnId="{AFC923E7-AB6A-46FF-8E0B-D26006606ACB}">
      <dgm:prSet/>
      <dgm:spPr/>
      <dgm:t>
        <a:bodyPr/>
        <a:lstStyle/>
        <a:p>
          <a:endParaRPr lang="en-US"/>
        </a:p>
      </dgm:t>
    </dgm:pt>
    <dgm:pt modelId="{8EAED736-6D3C-4215-A9D9-3A545909955C}" type="sibTrans" cxnId="{AFC923E7-AB6A-46FF-8E0B-D26006606ACB}">
      <dgm:prSet/>
      <dgm:spPr/>
      <dgm:t>
        <a:bodyPr/>
        <a:lstStyle/>
        <a:p>
          <a:endParaRPr lang="en-US"/>
        </a:p>
      </dgm:t>
    </dgm:pt>
    <dgm:pt modelId="{78EF3D4B-1E2B-40A9-A549-21074051BE18}">
      <dgm:prSet custT="1"/>
      <dgm:spPr/>
      <dgm:t>
        <a:bodyPr/>
        <a:lstStyle/>
        <a:p>
          <a:r>
            <a:rPr lang="en-US" sz="2000" b="0" dirty="0" err="1" smtClean="0"/>
            <a:t>Ilustrasi</a:t>
          </a:r>
          <a:r>
            <a:rPr lang="en-US" sz="2000" b="0" dirty="0" smtClean="0"/>
            <a:t> </a:t>
          </a:r>
          <a:r>
            <a:rPr lang="en-US" sz="2000" b="0" dirty="0" err="1" smtClean="0"/>
            <a:t>mengklarifikasi</a:t>
          </a:r>
          <a:r>
            <a:rPr lang="en-US" sz="2000" b="0" dirty="0" smtClean="0"/>
            <a:t> </a:t>
          </a:r>
          <a:r>
            <a:rPr lang="en-US" sz="2000" b="0" dirty="0" err="1" smtClean="0"/>
            <a:t>perbedaan</a:t>
          </a:r>
          <a:r>
            <a:rPr lang="en-US" sz="2000" b="0" dirty="0" smtClean="0"/>
            <a:t> </a:t>
          </a:r>
          <a:r>
            <a:rPr lang="en-US" sz="2000" b="0" dirty="0" err="1" smtClean="0"/>
            <a:t>temporer</a:t>
          </a:r>
          <a:r>
            <a:rPr lang="en-US" sz="2000" b="0" dirty="0" smtClean="0"/>
            <a:t> dapat </a:t>
          </a:r>
          <a:r>
            <a:rPr lang="en-US" sz="2000" b="0" dirty="0" err="1" smtClean="0"/>
            <a:t>dikurangkan</a:t>
          </a:r>
          <a:r>
            <a:rPr lang="en-US" sz="2000" b="0" dirty="0" smtClean="0"/>
            <a:t> yang </a:t>
          </a:r>
          <a:r>
            <a:rPr lang="en-US" sz="2000" b="0" dirty="0" err="1" smtClean="0"/>
            <a:t>timbul</a:t>
          </a:r>
          <a:r>
            <a:rPr lang="en-US" sz="2000" b="0" dirty="0" smtClean="0"/>
            <a:t> </a:t>
          </a:r>
          <a:r>
            <a:rPr lang="en-US" sz="2000" b="0" dirty="0" err="1" smtClean="0"/>
            <a:t>dari</a:t>
          </a:r>
          <a:r>
            <a:rPr lang="en-US" sz="2000" b="0" dirty="0" smtClean="0"/>
            <a:t> aset </a:t>
          </a:r>
          <a:r>
            <a:rPr lang="en-US" sz="2000" b="0" dirty="0" err="1" smtClean="0"/>
            <a:t>instrumen</a:t>
          </a:r>
          <a:r>
            <a:rPr lang="en-US" sz="2000" b="0" dirty="0" smtClean="0"/>
            <a:t> </a:t>
          </a:r>
          <a:r>
            <a:rPr lang="en-US" sz="2000" b="0" dirty="0" err="1" smtClean="0"/>
            <a:t>utang</a:t>
          </a:r>
          <a:endParaRPr lang="en-US" sz="2000" b="0" dirty="0" smtClean="0"/>
        </a:p>
      </dgm:t>
    </dgm:pt>
    <dgm:pt modelId="{6B6F5F03-D0D8-4C30-8E50-B3DCE87AE74C}" type="parTrans" cxnId="{1E279329-F54D-4280-8B23-11FB6846FBA9}">
      <dgm:prSet/>
      <dgm:spPr/>
      <dgm:t>
        <a:bodyPr/>
        <a:lstStyle/>
        <a:p>
          <a:endParaRPr lang="en-US"/>
        </a:p>
      </dgm:t>
    </dgm:pt>
    <dgm:pt modelId="{E3A12F70-A41A-4DE6-BF88-B2DCD394B8D1}" type="sibTrans" cxnId="{1E279329-F54D-4280-8B23-11FB6846FBA9}">
      <dgm:prSet/>
      <dgm:spPr/>
      <dgm:t>
        <a:bodyPr/>
        <a:lstStyle/>
        <a:p>
          <a:endParaRPr lang="en-US"/>
        </a:p>
      </dgm:t>
    </dgm:pt>
    <dgm:pt modelId="{191833F0-3111-496B-BB78-FC741796E440}">
      <dgm:prSet custT="1"/>
      <dgm:spPr/>
      <dgm:t>
        <a:bodyPr/>
        <a:lstStyle/>
        <a:p>
          <a:r>
            <a:rPr lang="en-US" sz="2000" b="0" dirty="0" err="1" smtClean="0"/>
            <a:t>Mengklarifikasi</a:t>
          </a:r>
          <a:r>
            <a:rPr lang="en-US" sz="2000" b="0" dirty="0" smtClean="0"/>
            <a:t> </a:t>
          </a:r>
          <a:r>
            <a:rPr lang="en-US" sz="2000" b="0" dirty="0" err="1" smtClean="0"/>
            <a:t>laba</a:t>
          </a:r>
          <a:r>
            <a:rPr lang="en-US" sz="2000" b="0" dirty="0" smtClean="0"/>
            <a:t> </a:t>
          </a:r>
          <a:r>
            <a:rPr lang="en-US" sz="2000" b="0" dirty="0" err="1" smtClean="0"/>
            <a:t>kena</a:t>
          </a:r>
          <a:r>
            <a:rPr lang="en-US" sz="2000" b="0" dirty="0" smtClean="0"/>
            <a:t> </a:t>
          </a:r>
          <a:r>
            <a:rPr lang="en-US" sz="2000" b="0" dirty="0" err="1" smtClean="0"/>
            <a:t>pajak</a:t>
          </a:r>
          <a:r>
            <a:rPr lang="en-US" sz="2000" b="0" dirty="0" smtClean="0"/>
            <a:t> </a:t>
          </a:r>
          <a:r>
            <a:rPr lang="en-US" sz="2000" b="0" dirty="0" err="1" smtClean="0"/>
            <a:t>akan</a:t>
          </a:r>
          <a:r>
            <a:rPr lang="en-US" sz="2000" b="0" dirty="0" smtClean="0"/>
            <a:t> </a:t>
          </a:r>
          <a:r>
            <a:rPr lang="en-US" sz="2000" b="0" dirty="0" err="1" smtClean="0"/>
            <a:t>tersedia</a:t>
          </a:r>
          <a:r>
            <a:rPr lang="en-US" sz="2000" b="0" dirty="0" smtClean="0"/>
            <a:t> </a:t>
          </a:r>
          <a:r>
            <a:rPr lang="en-US" sz="2000" b="0" dirty="0" err="1" smtClean="0"/>
            <a:t>sehingga</a:t>
          </a:r>
          <a:r>
            <a:rPr lang="en-US" sz="2000" b="0" dirty="0" smtClean="0"/>
            <a:t> </a:t>
          </a:r>
          <a:r>
            <a:rPr lang="en-US" sz="2000" b="0" dirty="0" err="1" smtClean="0"/>
            <a:t>perbedaan</a:t>
          </a:r>
          <a:r>
            <a:rPr lang="en-US" sz="2000" b="0" dirty="0" smtClean="0"/>
            <a:t> </a:t>
          </a:r>
          <a:r>
            <a:rPr lang="en-US" sz="2000" b="0" dirty="0" err="1" smtClean="0"/>
            <a:t>temporer</a:t>
          </a:r>
          <a:r>
            <a:rPr lang="en-US" sz="2000" b="0" dirty="0" smtClean="0"/>
            <a:t> dapat </a:t>
          </a:r>
          <a:r>
            <a:rPr lang="en-US" sz="2000" b="0" dirty="0" err="1" smtClean="0"/>
            <a:t>dimanfaatkan</a:t>
          </a:r>
          <a:r>
            <a:rPr lang="en-US" sz="2000" b="0" dirty="0" smtClean="0"/>
            <a:t>.</a:t>
          </a:r>
        </a:p>
      </dgm:t>
    </dgm:pt>
    <dgm:pt modelId="{4482EA43-5EB0-45A5-815D-EC3A56A7CE3B}" type="parTrans" cxnId="{40454967-1F49-460A-B358-71FE9C66E9C8}">
      <dgm:prSet/>
      <dgm:spPr/>
      <dgm:t>
        <a:bodyPr/>
        <a:lstStyle/>
        <a:p>
          <a:endParaRPr lang="en-US"/>
        </a:p>
      </dgm:t>
    </dgm:pt>
    <dgm:pt modelId="{A7D837B6-66D2-4675-81E2-8B3EE8BDA647}" type="sibTrans" cxnId="{40454967-1F49-460A-B358-71FE9C66E9C8}">
      <dgm:prSet/>
      <dgm:spPr/>
      <dgm:t>
        <a:bodyPr/>
        <a:lstStyle/>
        <a:p>
          <a:endParaRPr lang="en-US"/>
        </a:p>
      </dgm:t>
    </dgm:pt>
    <dgm:pt modelId="{99A6BDD9-899B-4160-895A-3534BB607AE7}">
      <dgm:prSet custT="1"/>
      <dgm:spPr/>
      <dgm:t>
        <a:bodyPr/>
        <a:lstStyle/>
        <a:p>
          <a:r>
            <a:rPr lang="en-US" sz="2000" b="0" dirty="0" err="1" smtClean="0"/>
            <a:t>Pengurangan</a:t>
          </a:r>
          <a:r>
            <a:rPr lang="en-US" sz="2000" b="0" dirty="0" smtClean="0"/>
            <a:t> </a:t>
          </a:r>
          <a:r>
            <a:rPr lang="en-US" sz="2000" b="0" dirty="0" err="1" smtClean="0"/>
            <a:t>pajak</a:t>
          </a:r>
          <a:r>
            <a:rPr lang="en-US" sz="2000" b="0" dirty="0" smtClean="0"/>
            <a:t> yang </a:t>
          </a:r>
          <a:r>
            <a:rPr lang="en-US" sz="2000" b="0" dirty="0" err="1" smtClean="0"/>
            <a:t>berasal</a:t>
          </a:r>
          <a:r>
            <a:rPr lang="en-US" sz="2000" b="0" dirty="0" smtClean="0"/>
            <a:t> </a:t>
          </a:r>
          <a:r>
            <a:rPr lang="en-US" sz="2000" b="0" dirty="0" err="1" smtClean="0"/>
            <a:t>dari</a:t>
          </a:r>
          <a:r>
            <a:rPr lang="en-US" sz="2000" b="0" dirty="0" smtClean="0"/>
            <a:t> </a:t>
          </a:r>
          <a:r>
            <a:rPr lang="en-US" sz="2000" b="0" dirty="0" err="1" smtClean="0"/>
            <a:t>pembalikan</a:t>
          </a:r>
          <a:r>
            <a:rPr lang="en-US" sz="2000" b="0" dirty="0" smtClean="0"/>
            <a:t> aset </a:t>
          </a:r>
          <a:r>
            <a:rPr lang="en-US" sz="2000" b="0" dirty="0" err="1" smtClean="0"/>
            <a:t>pajak</a:t>
          </a:r>
          <a:r>
            <a:rPr lang="en-US" sz="2000" b="0" dirty="0" smtClean="0"/>
            <a:t> </a:t>
          </a:r>
          <a:r>
            <a:rPr lang="en-US" sz="2000" b="0" dirty="0" err="1" smtClean="0"/>
            <a:t>tangguhan</a:t>
          </a:r>
          <a:r>
            <a:rPr lang="en-US" sz="2000" b="0" dirty="0" smtClean="0"/>
            <a:t> </a:t>
          </a:r>
          <a:r>
            <a:rPr lang="en-US" sz="2000" b="0" dirty="0" err="1" smtClean="0"/>
            <a:t>dikecualikan</a:t>
          </a:r>
          <a:r>
            <a:rPr lang="en-US" sz="2000" b="0" dirty="0" smtClean="0"/>
            <a:t> </a:t>
          </a:r>
          <a:r>
            <a:rPr lang="en-US" sz="2000" b="0" dirty="0" err="1" smtClean="0"/>
            <a:t>dari</a:t>
          </a:r>
          <a:r>
            <a:rPr lang="en-US" sz="2000" b="0" dirty="0" smtClean="0"/>
            <a:t> </a:t>
          </a:r>
          <a:r>
            <a:rPr lang="en-US" sz="2000" b="0" dirty="0" err="1" smtClean="0"/>
            <a:t>estimasi</a:t>
          </a:r>
          <a:r>
            <a:rPr lang="en-US" sz="2000" b="0" dirty="0" smtClean="0"/>
            <a:t> </a:t>
          </a:r>
          <a:r>
            <a:rPr lang="en-US" sz="2000" b="0" dirty="0" err="1" smtClean="0"/>
            <a:t>laba</a:t>
          </a:r>
          <a:r>
            <a:rPr lang="en-US" sz="2000" b="0" dirty="0" smtClean="0"/>
            <a:t> </a:t>
          </a:r>
          <a:r>
            <a:rPr lang="en-US" sz="2000" b="0" dirty="0" err="1" smtClean="0"/>
            <a:t>kena</a:t>
          </a:r>
          <a:r>
            <a:rPr lang="en-US" sz="2000" b="0" dirty="0" smtClean="0"/>
            <a:t> </a:t>
          </a:r>
          <a:r>
            <a:rPr lang="en-US" sz="2000" b="0" dirty="0" err="1" smtClean="0"/>
            <a:t>pajak</a:t>
          </a:r>
          <a:r>
            <a:rPr lang="en-US" sz="2000" b="0" dirty="0" smtClean="0"/>
            <a:t> masa </a:t>
          </a:r>
          <a:r>
            <a:rPr lang="en-US" sz="2000" b="0" dirty="0" err="1" smtClean="0"/>
            <a:t>depan</a:t>
          </a:r>
          <a:r>
            <a:rPr lang="en-US" sz="2000" b="0" dirty="0" smtClean="0"/>
            <a:t>.</a:t>
          </a:r>
        </a:p>
      </dgm:t>
    </dgm:pt>
    <dgm:pt modelId="{454F33F9-5E2F-4DE3-8BE0-DC8BECE9E795}" type="parTrans" cxnId="{E1B89F96-276C-41BB-8C49-5F84F7FA5B30}">
      <dgm:prSet/>
      <dgm:spPr/>
      <dgm:t>
        <a:bodyPr/>
        <a:lstStyle/>
        <a:p>
          <a:endParaRPr lang="en-US"/>
        </a:p>
      </dgm:t>
    </dgm:pt>
    <dgm:pt modelId="{5BBC1E35-04FA-44A2-8F59-A9890E2C132B}" type="sibTrans" cxnId="{E1B89F96-276C-41BB-8C49-5F84F7FA5B30}">
      <dgm:prSet/>
      <dgm:spPr/>
      <dgm:t>
        <a:bodyPr/>
        <a:lstStyle/>
        <a:p>
          <a:endParaRPr lang="en-US"/>
        </a:p>
      </dgm:t>
    </dgm:pt>
    <dgm:pt modelId="{317B90A2-715D-4C15-88B3-ABF5D3EEF041}">
      <dgm:prSet custT="1"/>
      <dgm:spPr/>
      <dgm:t>
        <a:bodyPr/>
        <a:lstStyle/>
        <a:p>
          <a:r>
            <a:rPr lang="en-US" sz="2000" b="0" dirty="0" err="1" smtClean="0"/>
            <a:t>Esrimasi</a:t>
          </a:r>
          <a:r>
            <a:rPr lang="en-US" sz="2000" b="0" dirty="0" smtClean="0"/>
            <a:t> </a:t>
          </a:r>
          <a:r>
            <a:rPr lang="en-US" sz="2000" b="0" dirty="0" err="1" smtClean="0"/>
            <a:t>laba</a:t>
          </a:r>
          <a:r>
            <a:rPr lang="en-US" sz="2000" b="0" dirty="0" smtClean="0"/>
            <a:t> </a:t>
          </a:r>
          <a:r>
            <a:rPr lang="en-US" sz="2000" b="0" dirty="0" err="1" smtClean="0"/>
            <a:t>kena</a:t>
          </a:r>
          <a:r>
            <a:rPr lang="en-US" sz="2000" b="0" dirty="0" smtClean="0"/>
            <a:t> </a:t>
          </a:r>
          <a:r>
            <a:rPr lang="en-US" sz="2000" b="0" dirty="0" err="1" smtClean="0"/>
            <a:t>pajak</a:t>
          </a:r>
          <a:r>
            <a:rPr lang="en-US" sz="2000" b="0" dirty="0" smtClean="0"/>
            <a:t> masa </a:t>
          </a:r>
          <a:r>
            <a:rPr lang="en-US" sz="2000" b="0" dirty="0" err="1" smtClean="0"/>
            <a:t>depan</a:t>
          </a:r>
          <a:r>
            <a:rPr lang="en-US" sz="2000" b="0" dirty="0" smtClean="0"/>
            <a:t> dapat </a:t>
          </a:r>
          <a:r>
            <a:rPr lang="en-US" sz="2000" b="0" dirty="0" err="1" smtClean="0"/>
            <a:t>mencakup</a:t>
          </a:r>
          <a:r>
            <a:rPr lang="en-US" sz="2000" b="0" dirty="0" smtClean="0"/>
            <a:t> </a:t>
          </a:r>
          <a:r>
            <a:rPr lang="en-US" sz="2000" b="0" dirty="0" err="1" smtClean="0"/>
            <a:t>beberapa</a:t>
          </a:r>
          <a:r>
            <a:rPr lang="en-US" sz="2000" b="0" dirty="0" smtClean="0"/>
            <a:t> aset </a:t>
          </a:r>
          <a:r>
            <a:rPr lang="en-US" sz="2000" b="0" dirty="0" err="1" smtClean="0"/>
            <a:t>entitas</a:t>
          </a:r>
          <a:r>
            <a:rPr lang="en-US" sz="2000" b="0" dirty="0" smtClean="0"/>
            <a:t> </a:t>
          </a:r>
          <a:r>
            <a:rPr lang="en-US" sz="2000" b="0" dirty="0" err="1" smtClean="0"/>
            <a:t>melebihi</a:t>
          </a:r>
          <a:r>
            <a:rPr lang="en-US" sz="2000" b="0" dirty="0" smtClean="0"/>
            <a:t> </a:t>
          </a:r>
          <a:r>
            <a:rPr lang="en-US" sz="2000" b="0" dirty="0" err="1" smtClean="0"/>
            <a:t>jumlah</a:t>
          </a:r>
          <a:r>
            <a:rPr lang="en-US" sz="2000" b="0" dirty="0" smtClean="0"/>
            <a:t> </a:t>
          </a:r>
          <a:r>
            <a:rPr lang="en-US" sz="2000" b="0" dirty="0" err="1" smtClean="0"/>
            <a:t>tercatatnya</a:t>
          </a:r>
          <a:endParaRPr lang="en-US" sz="2000" b="0" dirty="0" smtClean="0"/>
        </a:p>
      </dgm:t>
    </dgm:pt>
    <dgm:pt modelId="{B74BD734-A2D6-4C77-A80A-71DEF7B279DE}" type="parTrans" cxnId="{5D7CEC7D-060D-43AD-ACA5-7907FA51D111}">
      <dgm:prSet/>
      <dgm:spPr/>
      <dgm:t>
        <a:bodyPr/>
        <a:lstStyle/>
        <a:p>
          <a:endParaRPr lang="en-US"/>
        </a:p>
      </dgm:t>
    </dgm:pt>
    <dgm:pt modelId="{79CE94F7-D4C4-4F70-AE0D-9F60DFA2B708}" type="sibTrans" cxnId="{5D7CEC7D-060D-43AD-ACA5-7907FA51D111}">
      <dgm:prSet/>
      <dgm:spPr/>
      <dgm:t>
        <a:bodyPr/>
        <a:lstStyle/>
        <a:p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169C0D-0F6A-4175-98D4-0A5794BCE3B8}" type="pres">
      <dgm:prSet presAssocID="{98FCC1C7-378A-4274-8949-13FAF58673AC}" presName="parentLin" presStyleCnt="0"/>
      <dgm:spPr/>
    </dgm:pt>
    <dgm:pt modelId="{4FAF349B-3E21-4734-916B-D28631F0A257}" type="pres">
      <dgm:prSet presAssocID="{98FCC1C7-378A-4274-8949-13FAF58673AC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A75D2FA4-CE69-4DCB-8EFA-5913B8AD1E58}" type="pres">
      <dgm:prSet presAssocID="{98FCC1C7-378A-4274-8949-13FAF58673AC}" presName="parentText" presStyleLbl="node1" presStyleIdx="0" presStyleCnt="2" custScaleX="124725" custScaleY="15004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BB02CA-2F3A-49BB-A804-F02CA7134F53}" type="pres">
      <dgm:prSet presAssocID="{98FCC1C7-378A-4274-8949-13FAF58673AC}" presName="negativeSpace" presStyleCnt="0"/>
      <dgm:spPr/>
    </dgm:pt>
    <dgm:pt modelId="{38AD7DF0-6756-4AC8-A9BD-4B7D6DDE8C40}" type="pres">
      <dgm:prSet presAssocID="{98FCC1C7-378A-4274-8949-13FAF58673AC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23600A-A908-4738-A80E-8EB39922382C}" type="pres">
      <dgm:prSet presAssocID="{575AAF70-57C0-427B-8E28-1A794BA56391}" presName="spaceBetweenRectangles" presStyleCnt="0"/>
      <dgm:spPr/>
    </dgm:pt>
    <dgm:pt modelId="{099BDCC5-2496-4C73-BFE5-E59B3AC5964F}" type="pres">
      <dgm:prSet presAssocID="{5E6F2584-5889-4CD0-8444-88A7F86F2D6A}" presName="parentLin" presStyleCnt="0"/>
      <dgm:spPr/>
    </dgm:pt>
    <dgm:pt modelId="{CDA10A8E-2BA6-4EEE-8FB2-3D3E311701C0}" type="pres">
      <dgm:prSet presAssocID="{5E6F2584-5889-4CD0-8444-88A7F86F2D6A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9D1981D7-DBD8-4BBD-814B-A3D2EEF9EF5D}" type="pres">
      <dgm:prSet presAssocID="{5E6F2584-5889-4CD0-8444-88A7F86F2D6A}" presName="parentText" presStyleLbl="node1" presStyleIdx="1" presStyleCnt="2" custScaleX="124725" custScaleY="1459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CFA499-B8C8-4AC0-BB7B-9916CE1D4694}" type="pres">
      <dgm:prSet presAssocID="{5E6F2584-5889-4CD0-8444-88A7F86F2D6A}" presName="negativeSpace" presStyleCnt="0"/>
      <dgm:spPr/>
    </dgm:pt>
    <dgm:pt modelId="{EDBFA95C-AC87-4AD4-8C19-75480DA8B846}" type="pres">
      <dgm:prSet presAssocID="{5E6F2584-5889-4CD0-8444-88A7F86F2D6A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1889C8-7D8C-42FC-BF5C-1D2FFE01E07C}" type="presOf" srcId="{93370860-9BE0-48D5-AF79-027673BC1268}" destId="{874BC7A7-330F-47B8-8E80-917A93B245A9}" srcOrd="0" destOrd="0" presId="urn:microsoft.com/office/officeart/2005/8/layout/list1"/>
    <dgm:cxn modelId="{44E1519D-E18F-4D1D-8D2D-728A6303596A}" type="presOf" srcId="{78EF3D4B-1E2B-40A9-A549-21074051BE18}" destId="{EDBFA95C-AC87-4AD4-8C19-75480DA8B846}" srcOrd="0" destOrd="0" presId="urn:microsoft.com/office/officeart/2005/8/layout/list1"/>
    <dgm:cxn modelId="{5D7CEC7D-060D-43AD-ACA5-7907FA51D111}" srcId="{5E6F2584-5889-4CD0-8444-88A7F86F2D6A}" destId="{317B90A2-715D-4C15-88B3-ABF5D3EEF041}" srcOrd="3" destOrd="0" parTransId="{B74BD734-A2D6-4C77-A80A-71DEF7B279DE}" sibTransId="{79CE94F7-D4C4-4F70-AE0D-9F60DFA2B708}"/>
    <dgm:cxn modelId="{1E279329-F54D-4280-8B23-11FB6846FBA9}" srcId="{5E6F2584-5889-4CD0-8444-88A7F86F2D6A}" destId="{78EF3D4B-1E2B-40A9-A549-21074051BE18}" srcOrd="0" destOrd="0" parTransId="{6B6F5F03-D0D8-4C30-8E50-B3DCE87AE74C}" sibTransId="{E3A12F70-A41A-4DE6-BF88-B2DCD394B8D1}"/>
    <dgm:cxn modelId="{C98CFCB9-98B8-4742-90AD-2937A2DFD831}" type="presOf" srcId="{5E6F2584-5889-4CD0-8444-88A7F86F2D6A}" destId="{9D1981D7-DBD8-4BBD-814B-A3D2EEF9EF5D}" srcOrd="1" destOrd="0" presId="urn:microsoft.com/office/officeart/2005/8/layout/list1"/>
    <dgm:cxn modelId="{7D0CEF42-5A11-483C-9B20-7BBC5060989C}" srcId="{93370860-9BE0-48D5-AF79-027673BC1268}" destId="{98FCC1C7-378A-4274-8949-13FAF58673AC}" srcOrd="0" destOrd="0" parTransId="{734C8A9B-37C4-4DBC-B92F-A51D52867627}" sibTransId="{575AAF70-57C0-427B-8E28-1A794BA56391}"/>
    <dgm:cxn modelId="{1F961E6E-5ADF-41D5-8C00-B1CA739DADE5}" type="presOf" srcId="{98FCC1C7-378A-4274-8949-13FAF58673AC}" destId="{A75D2FA4-CE69-4DCB-8EFA-5913B8AD1E58}" srcOrd="1" destOrd="0" presId="urn:microsoft.com/office/officeart/2005/8/layout/list1"/>
    <dgm:cxn modelId="{E1B89F96-276C-41BB-8C49-5F84F7FA5B30}" srcId="{5E6F2584-5889-4CD0-8444-88A7F86F2D6A}" destId="{99A6BDD9-899B-4160-895A-3534BB607AE7}" srcOrd="2" destOrd="0" parTransId="{454F33F9-5E2F-4DE3-8BE0-DC8BECE9E795}" sibTransId="{5BBC1E35-04FA-44A2-8F59-A9890E2C132B}"/>
    <dgm:cxn modelId="{CFA760AA-AC72-4539-9D0D-C26DDD85E0D4}" type="presOf" srcId="{191833F0-3111-496B-BB78-FC741796E440}" destId="{EDBFA95C-AC87-4AD4-8C19-75480DA8B846}" srcOrd="0" destOrd="1" presId="urn:microsoft.com/office/officeart/2005/8/layout/list1"/>
    <dgm:cxn modelId="{40454967-1F49-460A-B358-71FE9C66E9C8}" srcId="{5E6F2584-5889-4CD0-8444-88A7F86F2D6A}" destId="{191833F0-3111-496B-BB78-FC741796E440}" srcOrd="1" destOrd="0" parTransId="{4482EA43-5EB0-45A5-815D-EC3A56A7CE3B}" sibTransId="{A7D837B6-66D2-4675-81E2-8B3EE8BDA647}"/>
    <dgm:cxn modelId="{2031A2C6-6C17-4223-AA10-A2195612F58B}" srcId="{93370860-9BE0-48D5-AF79-027673BC1268}" destId="{5E6F2584-5889-4CD0-8444-88A7F86F2D6A}" srcOrd="1" destOrd="0" parTransId="{A045F6EC-F814-41B9-91C3-3DCF0A342E61}" sibTransId="{DAAABE0D-6183-4E07-BEFA-CEAD855E2683}"/>
    <dgm:cxn modelId="{0EF086B4-7201-42CC-86E7-93B34545E7B5}" type="presOf" srcId="{98FCC1C7-378A-4274-8949-13FAF58673AC}" destId="{4FAF349B-3E21-4734-916B-D28631F0A257}" srcOrd="0" destOrd="0" presId="urn:microsoft.com/office/officeart/2005/8/layout/list1"/>
    <dgm:cxn modelId="{A14A4657-6B2F-49A6-9670-3F56C45D1D27}" type="presOf" srcId="{317B90A2-715D-4C15-88B3-ABF5D3EEF041}" destId="{EDBFA95C-AC87-4AD4-8C19-75480DA8B846}" srcOrd="0" destOrd="3" presId="urn:microsoft.com/office/officeart/2005/8/layout/list1"/>
    <dgm:cxn modelId="{FDABE849-673C-4428-818C-BF7EBA3EE09B}" type="presOf" srcId="{F77F0C78-1A87-41F3-96EF-9246A67356FC}" destId="{38AD7DF0-6756-4AC8-A9BD-4B7D6DDE8C40}" srcOrd="0" destOrd="0" presId="urn:microsoft.com/office/officeart/2005/8/layout/list1"/>
    <dgm:cxn modelId="{AFC923E7-AB6A-46FF-8E0B-D26006606ACB}" srcId="{98FCC1C7-378A-4274-8949-13FAF58673AC}" destId="{F77F0C78-1A87-41F3-96EF-9246A67356FC}" srcOrd="0" destOrd="0" parTransId="{123D17F7-493D-493C-991F-6C42673759D7}" sibTransId="{8EAED736-6D3C-4215-A9D9-3A545909955C}"/>
    <dgm:cxn modelId="{E1526EB7-30AB-4A29-9192-BD01C743473D}" type="presOf" srcId="{99A6BDD9-899B-4160-895A-3534BB607AE7}" destId="{EDBFA95C-AC87-4AD4-8C19-75480DA8B846}" srcOrd="0" destOrd="2" presId="urn:microsoft.com/office/officeart/2005/8/layout/list1"/>
    <dgm:cxn modelId="{DC2C671A-3C50-4F17-987B-218D5BAFFD71}" type="presOf" srcId="{5E6F2584-5889-4CD0-8444-88A7F86F2D6A}" destId="{CDA10A8E-2BA6-4EEE-8FB2-3D3E311701C0}" srcOrd="0" destOrd="0" presId="urn:microsoft.com/office/officeart/2005/8/layout/list1"/>
    <dgm:cxn modelId="{805FC835-B430-4635-8BF8-1EE7F4556B88}" type="presParOf" srcId="{874BC7A7-330F-47B8-8E80-917A93B245A9}" destId="{EF169C0D-0F6A-4175-98D4-0A5794BCE3B8}" srcOrd="0" destOrd="0" presId="urn:microsoft.com/office/officeart/2005/8/layout/list1"/>
    <dgm:cxn modelId="{2917DD0E-B4DC-4886-BF2D-D835AFA00B99}" type="presParOf" srcId="{EF169C0D-0F6A-4175-98D4-0A5794BCE3B8}" destId="{4FAF349B-3E21-4734-916B-D28631F0A257}" srcOrd="0" destOrd="0" presId="urn:microsoft.com/office/officeart/2005/8/layout/list1"/>
    <dgm:cxn modelId="{AC5E4F95-9563-4060-AA08-2FA3A2031F00}" type="presParOf" srcId="{EF169C0D-0F6A-4175-98D4-0A5794BCE3B8}" destId="{A75D2FA4-CE69-4DCB-8EFA-5913B8AD1E58}" srcOrd="1" destOrd="0" presId="urn:microsoft.com/office/officeart/2005/8/layout/list1"/>
    <dgm:cxn modelId="{66F6443E-85E7-40FE-B6D8-0F86C4FF7E80}" type="presParOf" srcId="{874BC7A7-330F-47B8-8E80-917A93B245A9}" destId="{C0BB02CA-2F3A-49BB-A804-F02CA7134F53}" srcOrd="1" destOrd="0" presId="urn:microsoft.com/office/officeart/2005/8/layout/list1"/>
    <dgm:cxn modelId="{25D31814-56B3-428F-9B8C-A273064E8F0F}" type="presParOf" srcId="{874BC7A7-330F-47B8-8E80-917A93B245A9}" destId="{38AD7DF0-6756-4AC8-A9BD-4B7D6DDE8C40}" srcOrd="2" destOrd="0" presId="urn:microsoft.com/office/officeart/2005/8/layout/list1"/>
    <dgm:cxn modelId="{3CFA2B3B-5ACE-4623-8370-657A8A021C8F}" type="presParOf" srcId="{874BC7A7-330F-47B8-8E80-917A93B245A9}" destId="{F423600A-A908-4738-A80E-8EB39922382C}" srcOrd="3" destOrd="0" presId="urn:microsoft.com/office/officeart/2005/8/layout/list1"/>
    <dgm:cxn modelId="{25C9AE52-56EA-47E0-BF62-4007268B6DB6}" type="presParOf" srcId="{874BC7A7-330F-47B8-8E80-917A93B245A9}" destId="{099BDCC5-2496-4C73-BFE5-E59B3AC5964F}" srcOrd="4" destOrd="0" presId="urn:microsoft.com/office/officeart/2005/8/layout/list1"/>
    <dgm:cxn modelId="{A807891D-C1DD-422F-8E7C-9F8E725AD05D}" type="presParOf" srcId="{099BDCC5-2496-4C73-BFE5-E59B3AC5964F}" destId="{CDA10A8E-2BA6-4EEE-8FB2-3D3E311701C0}" srcOrd="0" destOrd="0" presId="urn:microsoft.com/office/officeart/2005/8/layout/list1"/>
    <dgm:cxn modelId="{3921AE07-5B17-4907-87CD-BB6DA91BFD84}" type="presParOf" srcId="{099BDCC5-2496-4C73-BFE5-E59B3AC5964F}" destId="{9D1981D7-DBD8-4BBD-814B-A3D2EEF9EF5D}" srcOrd="1" destOrd="0" presId="urn:microsoft.com/office/officeart/2005/8/layout/list1"/>
    <dgm:cxn modelId="{DB14B114-44B9-4798-849B-62B72E7D31AB}" type="presParOf" srcId="{874BC7A7-330F-47B8-8E80-917A93B245A9}" destId="{0ACFA499-B8C8-4AC0-BB7B-9916CE1D4694}" srcOrd="5" destOrd="0" presId="urn:microsoft.com/office/officeart/2005/8/layout/list1"/>
    <dgm:cxn modelId="{8BBF7D77-8B0B-4D83-A0F0-97204C7467FF}" type="presParOf" srcId="{874BC7A7-330F-47B8-8E80-917A93B245A9}" destId="{EDBFA95C-AC87-4AD4-8C19-75480DA8B84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D99F08C-0C73-4A15-A6F8-76F4E5C5334F}">
      <dgm:prSet phldrT="[Text]" custT="1"/>
      <dgm:spPr/>
      <dgm:t>
        <a:bodyPr/>
        <a:lstStyle/>
        <a:p>
          <a:r>
            <a:rPr lang="en-US" sz="1800" b="0" dirty="0" smtClean="0"/>
            <a:t>PSAK 3 </a:t>
          </a:r>
          <a:r>
            <a:rPr lang="en-US" sz="1800" b="0" dirty="0" err="1" smtClean="0"/>
            <a:t>Laporan</a:t>
          </a:r>
          <a:r>
            <a:rPr lang="en-US" sz="1800" b="0" dirty="0" smtClean="0"/>
            <a:t> Interim – eff 1 Jan 2017</a:t>
          </a:r>
          <a:endParaRPr lang="id-ID" sz="1800" b="0" dirty="0"/>
        </a:p>
      </dgm:t>
    </dgm:pt>
    <dgm:pt modelId="{1DDC35F5-82F7-487E-B026-DDD9C0C5D5AF}" type="parTrans" cxnId="{05863D1A-D5CA-4A05-A3E9-F9DCE46E9433}">
      <dgm:prSet/>
      <dgm:spPr/>
      <dgm:t>
        <a:bodyPr/>
        <a:lstStyle/>
        <a:p>
          <a:endParaRPr lang="id-ID" sz="1800" b="0"/>
        </a:p>
      </dgm:t>
    </dgm:pt>
    <dgm:pt modelId="{3451CFA3-5216-4397-BCFF-A0E479F0E94B}" type="sibTrans" cxnId="{05863D1A-D5CA-4A05-A3E9-F9DCE46E9433}">
      <dgm:prSet/>
      <dgm:spPr/>
      <dgm:t>
        <a:bodyPr/>
        <a:lstStyle/>
        <a:p>
          <a:endParaRPr lang="id-ID" sz="1800" b="0"/>
        </a:p>
      </dgm:t>
    </dgm:pt>
    <dgm:pt modelId="{5E6F2584-5889-4CD0-8444-88A7F86F2D6A}">
      <dgm:prSet custT="1"/>
      <dgm:spPr/>
      <dgm:t>
        <a:bodyPr/>
        <a:lstStyle/>
        <a:p>
          <a:r>
            <a:rPr lang="en-US" sz="1800" b="0" dirty="0" smtClean="0"/>
            <a:t>PSAK 24 </a:t>
          </a:r>
          <a:r>
            <a:rPr lang="en-US" sz="1800" b="0" dirty="0" err="1" smtClean="0"/>
            <a:t>Imbalan</a:t>
          </a:r>
          <a:r>
            <a:rPr lang="en-US" sz="1800" b="0" dirty="0" smtClean="0"/>
            <a:t> </a:t>
          </a:r>
          <a:r>
            <a:rPr lang="en-US" sz="1800" b="0" dirty="0" err="1" smtClean="0"/>
            <a:t>Kerja</a:t>
          </a:r>
          <a:r>
            <a:rPr lang="en-US" sz="1800" b="0" dirty="0" smtClean="0"/>
            <a:t> – eff 1 Jan 2017 </a:t>
          </a:r>
        </a:p>
      </dgm:t>
    </dgm:pt>
    <dgm:pt modelId="{A045F6EC-F814-41B9-91C3-3DCF0A342E61}" type="parTrans" cxnId="{2031A2C6-6C17-4223-AA10-A2195612F58B}">
      <dgm:prSet/>
      <dgm:spPr/>
      <dgm:t>
        <a:bodyPr/>
        <a:lstStyle/>
        <a:p>
          <a:endParaRPr lang="en-US" sz="1600"/>
        </a:p>
      </dgm:t>
    </dgm:pt>
    <dgm:pt modelId="{DAAABE0D-6183-4E07-BEFA-CEAD855E2683}" type="sibTrans" cxnId="{2031A2C6-6C17-4223-AA10-A2195612F58B}">
      <dgm:prSet/>
      <dgm:spPr/>
      <dgm:t>
        <a:bodyPr/>
        <a:lstStyle/>
        <a:p>
          <a:endParaRPr lang="en-US" sz="1600"/>
        </a:p>
      </dgm:t>
    </dgm:pt>
    <dgm:pt modelId="{9732D46E-E6E8-4349-90AB-DDC2F3ED86D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1800" b="0" dirty="0" smtClean="0"/>
            <a:t>PSAK 58 Aset </a:t>
          </a:r>
          <a:r>
            <a:rPr lang="en-US" sz="1800" b="0" dirty="0" err="1" smtClean="0"/>
            <a:t>Dimiliki</a:t>
          </a:r>
          <a:r>
            <a:rPr lang="en-US" sz="1800" b="0" dirty="0" smtClean="0"/>
            <a:t> </a:t>
          </a:r>
          <a:r>
            <a:rPr lang="en-US" sz="1800" b="0" dirty="0" err="1" smtClean="0"/>
            <a:t>untuk</a:t>
          </a:r>
          <a:r>
            <a:rPr lang="en-US" sz="1800" b="0" dirty="0" smtClean="0"/>
            <a:t> </a:t>
          </a:r>
          <a:r>
            <a:rPr lang="en-US" sz="1800" b="0" dirty="0" err="1" smtClean="0"/>
            <a:t>Dijual</a:t>
          </a:r>
          <a:r>
            <a:rPr lang="en-US" sz="1800" b="0" dirty="0" smtClean="0"/>
            <a:t> – eff 1 Jan 2017</a:t>
          </a:r>
        </a:p>
      </dgm:t>
    </dgm:pt>
    <dgm:pt modelId="{69FD78DD-449E-4015-A42D-FF084CC516DC}" type="parTrans" cxnId="{1BC1206D-4E49-4080-8F17-4FE65EF69FF8}">
      <dgm:prSet/>
      <dgm:spPr/>
      <dgm:t>
        <a:bodyPr/>
        <a:lstStyle/>
        <a:p>
          <a:endParaRPr lang="en-US" sz="1600"/>
        </a:p>
      </dgm:t>
    </dgm:pt>
    <dgm:pt modelId="{42BD95C4-D84F-4AED-B9B2-FA3F02F5A4CA}" type="sibTrans" cxnId="{1BC1206D-4E49-4080-8F17-4FE65EF69FF8}">
      <dgm:prSet/>
      <dgm:spPr/>
      <dgm:t>
        <a:bodyPr/>
        <a:lstStyle/>
        <a:p>
          <a:endParaRPr lang="en-US" sz="1600"/>
        </a:p>
      </dgm:t>
    </dgm:pt>
    <dgm:pt modelId="{59072A02-DD63-4EF2-BC27-FF0FDED36FAD}">
      <dgm:prSet phldrT="[Text]" custT="1"/>
      <dgm:spPr/>
      <dgm:t>
        <a:bodyPr/>
        <a:lstStyle/>
        <a:p>
          <a:r>
            <a:rPr lang="en-US" sz="1800" b="0" dirty="0" err="1" smtClean="0"/>
            <a:t>Pengungkapan</a:t>
          </a:r>
          <a:r>
            <a:rPr lang="en-US" sz="1800" b="0" dirty="0" smtClean="0"/>
            <a:t> </a:t>
          </a:r>
          <a:r>
            <a:rPr lang="en-US" sz="1800" b="0" dirty="0" err="1" smtClean="0"/>
            <a:t>harus</a:t>
          </a:r>
          <a:r>
            <a:rPr lang="en-US" sz="1800" b="0" dirty="0" smtClean="0"/>
            <a:t> </a:t>
          </a:r>
          <a:r>
            <a:rPr lang="en-US" sz="1800" b="0" dirty="0" err="1" smtClean="0"/>
            <a:t>dicantumkan</a:t>
          </a:r>
          <a:r>
            <a:rPr lang="en-US" sz="1800" b="0" dirty="0" smtClean="0"/>
            <a:t> </a:t>
          </a:r>
          <a:r>
            <a:rPr lang="en-US" sz="1800" b="0" dirty="0" err="1" smtClean="0"/>
            <a:t>dalam</a:t>
          </a:r>
          <a:r>
            <a:rPr lang="en-US" sz="1800" b="0" dirty="0" smtClean="0"/>
            <a:t> LK </a:t>
          </a:r>
          <a:r>
            <a:rPr lang="en-US" sz="1800" b="0" dirty="0" err="1" smtClean="0"/>
            <a:t>melalui</a:t>
          </a:r>
          <a:r>
            <a:rPr lang="en-US" sz="1800" b="0" dirty="0" smtClean="0"/>
            <a:t> </a:t>
          </a:r>
          <a:r>
            <a:rPr lang="en-US" sz="1800" b="0" dirty="0" err="1" smtClean="0"/>
            <a:t>referensi</a:t>
          </a:r>
          <a:r>
            <a:rPr lang="en-US" sz="1800" b="0" dirty="0" smtClean="0"/>
            <a:t> </a:t>
          </a:r>
          <a:r>
            <a:rPr lang="en-US" sz="1800" b="0" dirty="0" err="1" smtClean="0"/>
            <a:t>silang</a:t>
          </a:r>
          <a:r>
            <a:rPr lang="en-US" sz="1800" b="0" dirty="0" smtClean="0"/>
            <a:t>. </a:t>
          </a:r>
          <a:endParaRPr lang="id-ID" sz="1800" b="0" dirty="0"/>
        </a:p>
      </dgm:t>
    </dgm:pt>
    <dgm:pt modelId="{645F1BF0-68F7-4083-8312-9B106F9761C2}" type="parTrans" cxnId="{D8B62961-CEA0-45B6-9CBF-C2894A528723}">
      <dgm:prSet/>
      <dgm:spPr/>
      <dgm:t>
        <a:bodyPr/>
        <a:lstStyle/>
        <a:p>
          <a:endParaRPr lang="en-US" sz="1600"/>
        </a:p>
      </dgm:t>
    </dgm:pt>
    <dgm:pt modelId="{ABB2D839-48EA-4E74-BCC8-A01AA538981F}" type="sibTrans" cxnId="{D8B62961-CEA0-45B6-9CBF-C2894A528723}">
      <dgm:prSet/>
      <dgm:spPr/>
      <dgm:t>
        <a:bodyPr/>
        <a:lstStyle/>
        <a:p>
          <a:endParaRPr lang="en-US" sz="1600"/>
        </a:p>
      </dgm:t>
    </dgm:pt>
    <dgm:pt modelId="{43AE6AB2-21AB-4B9D-8056-ED6AAEFBE9CE}">
      <dgm:prSet phldrT="[Text]" custT="1"/>
      <dgm:spPr/>
      <dgm:t>
        <a:bodyPr/>
        <a:lstStyle/>
        <a:p>
          <a:r>
            <a:rPr lang="en-US" sz="1800" b="0" dirty="0" err="1" smtClean="0"/>
            <a:t>Jika</a:t>
          </a:r>
          <a:r>
            <a:rPr lang="en-US" sz="1800" b="0" dirty="0" smtClean="0"/>
            <a:t> </a:t>
          </a:r>
          <a:r>
            <a:rPr lang="en-US" sz="1800" b="0" dirty="0" err="1" smtClean="0"/>
            <a:t>pengguna</a:t>
          </a:r>
          <a:r>
            <a:rPr lang="en-US" sz="1800" b="0" dirty="0" smtClean="0"/>
            <a:t> LK </a:t>
          </a:r>
          <a:r>
            <a:rPr lang="en-US" sz="1800" b="0" dirty="0" err="1" smtClean="0"/>
            <a:t>tidak</a:t>
          </a:r>
          <a:r>
            <a:rPr lang="en-US" sz="1800" b="0" dirty="0" smtClean="0"/>
            <a:t> dapat </a:t>
          </a:r>
          <a:r>
            <a:rPr lang="en-US" sz="1800" b="0" dirty="0" err="1" smtClean="0"/>
            <a:t>mengakses</a:t>
          </a:r>
          <a:r>
            <a:rPr lang="en-US" sz="1800" b="0" dirty="0" smtClean="0"/>
            <a:t> </a:t>
          </a:r>
          <a:r>
            <a:rPr lang="en-US" sz="1800" b="0" dirty="0" err="1" smtClean="0"/>
            <a:t>referensi</a:t>
          </a:r>
          <a:r>
            <a:rPr lang="en-US" sz="1800" b="0" dirty="0" smtClean="0"/>
            <a:t> </a:t>
          </a:r>
          <a:r>
            <a:rPr lang="en-US" sz="1800" b="0" dirty="0" err="1" smtClean="0"/>
            <a:t>silang</a:t>
          </a:r>
          <a:r>
            <a:rPr lang="en-US" sz="1800" b="0" dirty="0" smtClean="0"/>
            <a:t> </a:t>
          </a:r>
          <a:r>
            <a:rPr lang="en-US" sz="1800" b="0" dirty="0" err="1" smtClean="0"/>
            <a:t>maka</a:t>
          </a:r>
          <a:r>
            <a:rPr lang="en-US" sz="1800" b="0" dirty="0" smtClean="0"/>
            <a:t> </a:t>
          </a:r>
          <a:r>
            <a:rPr lang="en-US" sz="1800" b="0" dirty="0" err="1" smtClean="0"/>
            <a:t>laporan</a:t>
          </a:r>
          <a:r>
            <a:rPr lang="en-US" sz="1800" b="0" dirty="0" smtClean="0"/>
            <a:t> </a:t>
          </a:r>
          <a:r>
            <a:rPr lang="en-US" sz="1800" b="0" dirty="0" err="1" smtClean="0"/>
            <a:t>keuangan</a:t>
          </a:r>
          <a:r>
            <a:rPr lang="en-US" sz="1800" b="0" dirty="0" smtClean="0"/>
            <a:t> interim </a:t>
          </a:r>
          <a:r>
            <a:rPr lang="en-US" sz="1800" b="0" dirty="0" err="1" smtClean="0"/>
            <a:t>dianggap</a:t>
          </a:r>
          <a:r>
            <a:rPr lang="en-US" sz="1800" b="0" dirty="0" smtClean="0"/>
            <a:t> </a:t>
          </a:r>
          <a:r>
            <a:rPr lang="en-US" sz="1800" b="0" dirty="0" err="1" smtClean="0"/>
            <a:t>tidak</a:t>
          </a:r>
          <a:r>
            <a:rPr lang="en-US" sz="1800" b="0" dirty="0" smtClean="0"/>
            <a:t> </a:t>
          </a:r>
          <a:r>
            <a:rPr lang="en-US" sz="1800" b="0" dirty="0" err="1" smtClean="0"/>
            <a:t>lengkap</a:t>
          </a:r>
          <a:endParaRPr lang="id-ID" sz="1800" b="0" dirty="0"/>
        </a:p>
      </dgm:t>
    </dgm:pt>
    <dgm:pt modelId="{DA37683D-5377-4238-B8C5-7CFF22882364}" type="parTrans" cxnId="{0D659DB1-D376-45BE-B19B-5FF1B35D3EE9}">
      <dgm:prSet/>
      <dgm:spPr/>
      <dgm:t>
        <a:bodyPr/>
        <a:lstStyle/>
        <a:p>
          <a:endParaRPr lang="en-US" sz="1600"/>
        </a:p>
      </dgm:t>
    </dgm:pt>
    <dgm:pt modelId="{43E703CC-34DE-42B7-9534-BD8955BA623A}" type="sibTrans" cxnId="{0D659DB1-D376-45BE-B19B-5FF1B35D3EE9}">
      <dgm:prSet/>
      <dgm:spPr/>
      <dgm:t>
        <a:bodyPr/>
        <a:lstStyle/>
        <a:p>
          <a:endParaRPr lang="en-US" sz="1600"/>
        </a:p>
      </dgm:t>
    </dgm:pt>
    <dgm:pt modelId="{2A07C003-42FF-446A-993D-E3EE8F48ED90}">
      <dgm:prSet custT="1"/>
      <dgm:spPr/>
      <dgm:t>
        <a:bodyPr/>
        <a:lstStyle/>
        <a:p>
          <a:r>
            <a:rPr lang="en-US" sz="1800" b="0" dirty="0" err="1" smtClean="0"/>
            <a:t>Pasar</a:t>
          </a:r>
          <a:r>
            <a:rPr lang="en-US" sz="1800" b="0" dirty="0" smtClean="0"/>
            <a:t> </a:t>
          </a:r>
          <a:r>
            <a:rPr lang="en-US" sz="1800" b="0" dirty="0" err="1" smtClean="0"/>
            <a:t>obligasi</a:t>
          </a:r>
          <a:r>
            <a:rPr lang="en-US" sz="1800" b="0" dirty="0" smtClean="0"/>
            <a:t> </a:t>
          </a:r>
          <a:r>
            <a:rPr lang="en-US" sz="1800" b="0" dirty="0" err="1" smtClean="0"/>
            <a:t>korporasi</a:t>
          </a:r>
          <a:r>
            <a:rPr lang="en-US" sz="1800" b="0" dirty="0" smtClean="0"/>
            <a:t> </a:t>
          </a:r>
          <a:r>
            <a:rPr lang="en-US" sz="1800" b="0" dirty="0" err="1" smtClean="0"/>
            <a:t>berkualitas</a:t>
          </a:r>
          <a:r>
            <a:rPr lang="en-US" sz="1800" b="0" dirty="0" smtClean="0"/>
            <a:t> </a:t>
          </a:r>
          <a:r>
            <a:rPr lang="en-US" sz="1800" b="0" dirty="0" err="1" smtClean="0"/>
            <a:t>tinggi</a:t>
          </a:r>
          <a:r>
            <a:rPr lang="en-US" sz="1800" b="0" dirty="0" smtClean="0"/>
            <a:t> </a:t>
          </a:r>
          <a:r>
            <a:rPr lang="en-US" sz="1800" b="0" dirty="0" err="1" smtClean="0"/>
            <a:t>dinilai</a:t>
          </a:r>
          <a:r>
            <a:rPr lang="en-US" sz="1800" b="0" dirty="0" smtClean="0"/>
            <a:t> </a:t>
          </a:r>
          <a:r>
            <a:rPr lang="en-US" sz="1800" b="0" dirty="0" err="1" smtClean="0"/>
            <a:t>berdasarkan</a:t>
          </a:r>
          <a:r>
            <a:rPr lang="en-US" sz="1800" b="0" dirty="0" smtClean="0"/>
            <a:t> </a:t>
          </a:r>
          <a:r>
            <a:rPr lang="en-US" sz="1800" b="0" dirty="0" err="1" smtClean="0"/>
            <a:t>denominasi</a:t>
          </a:r>
          <a:r>
            <a:rPr lang="en-US" sz="1800" b="0" dirty="0" smtClean="0"/>
            <a:t> </a:t>
          </a:r>
          <a:r>
            <a:rPr lang="en-US" sz="1800" b="0" dirty="0" err="1" smtClean="0"/>
            <a:t>mata</a:t>
          </a:r>
          <a:r>
            <a:rPr lang="en-US" sz="1800" b="0" dirty="0" smtClean="0"/>
            <a:t> </a:t>
          </a:r>
          <a:r>
            <a:rPr lang="en-US" sz="1800" b="0" dirty="0" err="1" smtClean="0"/>
            <a:t>uang</a:t>
          </a:r>
          <a:r>
            <a:rPr lang="en-US" sz="1800" b="0" dirty="0" smtClean="0"/>
            <a:t> </a:t>
          </a:r>
          <a:r>
            <a:rPr lang="en-US" sz="1800" b="0" dirty="0" err="1" smtClean="0"/>
            <a:t>obligasi</a:t>
          </a:r>
          <a:r>
            <a:rPr lang="en-US" sz="1800" b="0" dirty="0" smtClean="0"/>
            <a:t> </a:t>
          </a:r>
          <a:r>
            <a:rPr lang="en-US" sz="1800" b="0" dirty="0" err="1" smtClean="0"/>
            <a:t>dan</a:t>
          </a:r>
          <a:r>
            <a:rPr lang="en-US" sz="1800" b="0" dirty="0" smtClean="0"/>
            <a:t> </a:t>
          </a:r>
          <a:r>
            <a:rPr lang="en-US" sz="1800" b="0" dirty="0" err="1" smtClean="0"/>
            <a:t>bukan</a:t>
          </a:r>
          <a:r>
            <a:rPr lang="en-US" sz="1800" b="0" dirty="0" smtClean="0"/>
            <a:t> </a:t>
          </a:r>
          <a:r>
            <a:rPr lang="en-US" sz="1800" b="0" dirty="0" err="1" smtClean="0"/>
            <a:t>berdasarkan</a:t>
          </a:r>
          <a:r>
            <a:rPr lang="en-US" sz="1800" b="0" dirty="0" smtClean="0"/>
            <a:t> negara </a:t>
          </a:r>
          <a:r>
            <a:rPr lang="en-US" sz="1800" b="0" dirty="0" err="1" smtClean="0"/>
            <a:t>obligasi</a:t>
          </a:r>
          <a:r>
            <a:rPr lang="en-US" sz="1800" b="0" dirty="0" smtClean="0"/>
            <a:t> </a:t>
          </a:r>
          <a:r>
            <a:rPr lang="en-US" sz="1800" b="0" dirty="0" err="1" smtClean="0"/>
            <a:t>tersebut</a:t>
          </a:r>
          <a:r>
            <a:rPr lang="en-US" sz="1800" b="0" dirty="0" smtClean="0"/>
            <a:t> </a:t>
          </a:r>
          <a:r>
            <a:rPr lang="en-US" sz="1800" b="0" dirty="0" err="1" smtClean="0"/>
            <a:t>berada</a:t>
          </a:r>
          <a:endParaRPr lang="en-US" sz="1800" b="0" dirty="0" smtClean="0"/>
        </a:p>
      </dgm:t>
    </dgm:pt>
    <dgm:pt modelId="{61D3B8EE-C62C-4567-9E30-D6A72645F734}" type="parTrans" cxnId="{962C04C3-4612-450B-A7D0-A452F24ADC34}">
      <dgm:prSet/>
      <dgm:spPr/>
      <dgm:t>
        <a:bodyPr/>
        <a:lstStyle/>
        <a:p>
          <a:endParaRPr lang="en-US" sz="1600"/>
        </a:p>
      </dgm:t>
    </dgm:pt>
    <dgm:pt modelId="{C0C5E83A-54D7-410F-9064-A47BA4E82BDC}" type="sibTrans" cxnId="{962C04C3-4612-450B-A7D0-A452F24ADC34}">
      <dgm:prSet/>
      <dgm:spPr/>
      <dgm:t>
        <a:bodyPr/>
        <a:lstStyle/>
        <a:p>
          <a:endParaRPr lang="en-US" sz="1600"/>
        </a:p>
      </dgm:t>
    </dgm:pt>
    <dgm:pt modelId="{01EC15F2-9279-4F56-90DA-94C98A196522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1800" b="0" dirty="0" err="1" smtClean="0"/>
            <a:t>Perubahan</a:t>
          </a:r>
          <a:r>
            <a:rPr lang="en-US" sz="1800" b="0" dirty="0" smtClean="0"/>
            <a:t> </a:t>
          </a:r>
          <a:r>
            <a:rPr lang="en-US" sz="1800" b="0" dirty="0" err="1" smtClean="0"/>
            <a:t>metode</a:t>
          </a:r>
          <a:r>
            <a:rPr lang="en-US" sz="1800" b="0" dirty="0" smtClean="0"/>
            <a:t> </a:t>
          </a:r>
          <a:r>
            <a:rPr lang="en-US" sz="1800" b="0" dirty="0" err="1" smtClean="0"/>
            <a:t>pelepasan</a:t>
          </a:r>
          <a:r>
            <a:rPr lang="en-US" sz="1800" b="0" dirty="0" smtClean="0"/>
            <a:t> </a:t>
          </a:r>
          <a:r>
            <a:rPr lang="en-US" sz="1800" b="0" dirty="0" err="1" smtClean="0"/>
            <a:t>dari</a:t>
          </a:r>
          <a:r>
            <a:rPr lang="en-US" sz="1800" b="0" dirty="0" smtClean="0"/>
            <a:t> </a:t>
          </a:r>
          <a:r>
            <a:rPr lang="en-US" sz="1800" b="0" dirty="0" err="1" smtClean="0"/>
            <a:t>rencana</a:t>
          </a:r>
          <a:r>
            <a:rPr lang="en-US" sz="1800" b="0" dirty="0" smtClean="0"/>
            <a:t> </a:t>
          </a:r>
          <a:r>
            <a:rPr lang="en-US" sz="1800" b="0" dirty="0" err="1" smtClean="0"/>
            <a:t>awal</a:t>
          </a:r>
          <a:r>
            <a:rPr lang="en-US" sz="1800" b="0" dirty="0" smtClean="0"/>
            <a:t> </a:t>
          </a:r>
          <a:r>
            <a:rPr lang="en-US" sz="1800" b="0" dirty="0" err="1" smtClean="0"/>
            <a:t>bukan</a:t>
          </a:r>
          <a:r>
            <a:rPr lang="en-US" sz="1800" b="0" dirty="0" smtClean="0"/>
            <a:t> </a:t>
          </a:r>
          <a:r>
            <a:rPr lang="en-US" sz="1800" b="0" dirty="0" err="1" smtClean="0"/>
            <a:t>pelepasan</a:t>
          </a:r>
          <a:r>
            <a:rPr lang="en-US" sz="1800" b="0" dirty="0" smtClean="0"/>
            <a:t> </a:t>
          </a:r>
          <a:r>
            <a:rPr lang="en-US" sz="1800" b="0" dirty="0" err="1" smtClean="0"/>
            <a:t>baru</a:t>
          </a:r>
          <a:r>
            <a:rPr lang="en-US" sz="1800" b="0" dirty="0" smtClean="0"/>
            <a:t>.</a:t>
          </a:r>
        </a:p>
      </dgm:t>
    </dgm:pt>
    <dgm:pt modelId="{53664CFB-7CD3-4CFC-81F7-566218E0C014}" type="parTrans" cxnId="{CB890DA6-6724-40E0-8F82-F8C4014EAA67}">
      <dgm:prSet/>
      <dgm:spPr/>
      <dgm:t>
        <a:bodyPr/>
        <a:lstStyle/>
        <a:p>
          <a:endParaRPr lang="en-US" sz="1600"/>
        </a:p>
      </dgm:t>
    </dgm:pt>
    <dgm:pt modelId="{FEB913D8-BF49-49EA-9036-4707FA780ED2}" type="sibTrans" cxnId="{CB890DA6-6724-40E0-8F82-F8C4014EAA67}">
      <dgm:prSet/>
      <dgm:spPr/>
      <dgm:t>
        <a:bodyPr/>
        <a:lstStyle/>
        <a:p>
          <a:endParaRPr lang="en-US" sz="1600"/>
        </a:p>
      </dgm:t>
    </dgm:pt>
    <dgm:pt modelId="{6FF8F32E-0F4E-4ABC-B61B-088685EB37B7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1800" b="0" dirty="0" err="1" smtClean="0"/>
            <a:t>Perubahan</a:t>
          </a:r>
          <a:r>
            <a:rPr lang="en-US" sz="1800" b="0" dirty="0" smtClean="0"/>
            <a:t> </a:t>
          </a:r>
          <a:r>
            <a:rPr lang="en-US" sz="1800" b="0" dirty="0" err="1" smtClean="0"/>
            <a:t>metode</a:t>
          </a:r>
          <a:r>
            <a:rPr lang="en-US" sz="1800" b="0" dirty="0" smtClean="0"/>
            <a:t> </a:t>
          </a:r>
          <a:r>
            <a:rPr lang="en-US" sz="1800" b="0" dirty="0" err="1" smtClean="0"/>
            <a:t>pelepasan</a:t>
          </a:r>
          <a:r>
            <a:rPr lang="en-US" sz="1800" b="0" dirty="0" smtClean="0"/>
            <a:t> </a:t>
          </a:r>
          <a:r>
            <a:rPr lang="en-US" sz="1800" b="0" dirty="0" err="1" smtClean="0"/>
            <a:t>tidak</a:t>
          </a:r>
          <a:r>
            <a:rPr lang="en-US" sz="1800" b="0" dirty="0" smtClean="0"/>
            <a:t> </a:t>
          </a:r>
          <a:r>
            <a:rPr lang="en-US" sz="1800" b="0" dirty="0" err="1" smtClean="0"/>
            <a:t>mengubah</a:t>
          </a:r>
          <a:r>
            <a:rPr lang="en-US" sz="1800" b="0" dirty="0" smtClean="0"/>
            <a:t> </a:t>
          </a:r>
          <a:r>
            <a:rPr lang="en-US" sz="1800" b="0" dirty="0" err="1" smtClean="0"/>
            <a:t>tanggal</a:t>
          </a:r>
          <a:r>
            <a:rPr lang="en-US" sz="1800" b="0" dirty="0" smtClean="0"/>
            <a:t> </a:t>
          </a:r>
          <a:r>
            <a:rPr lang="en-US" sz="1800" b="0" dirty="0" err="1" smtClean="0"/>
            <a:t>klasifikasi</a:t>
          </a:r>
          <a:r>
            <a:rPr lang="en-US" sz="1800" b="0" dirty="0" smtClean="0"/>
            <a:t> </a:t>
          </a:r>
          <a:r>
            <a:rPr lang="en-US" sz="1800" b="0" dirty="0" err="1" smtClean="0"/>
            <a:t>sebagai</a:t>
          </a:r>
          <a:r>
            <a:rPr lang="en-US" sz="1800" b="0" dirty="0" smtClean="0"/>
            <a:t> aset </a:t>
          </a:r>
          <a:r>
            <a:rPr lang="en-US" sz="1800" b="0" dirty="0" err="1" smtClean="0"/>
            <a:t>atau</a:t>
          </a:r>
          <a:r>
            <a:rPr lang="en-US" sz="1800" b="0" dirty="0" smtClean="0"/>
            <a:t> </a:t>
          </a:r>
          <a:r>
            <a:rPr lang="en-US" sz="1800" b="0" dirty="0" err="1" smtClean="0"/>
            <a:t>kelompok</a:t>
          </a:r>
          <a:r>
            <a:rPr lang="en-US" sz="1800" b="0" dirty="0" smtClean="0"/>
            <a:t> </a:t>
          </a:r>
          <a:r>
            <a:rPr lang="en-US" sz="1800" b="0" dirty="0" err="1" smtClean="0"/>
            <a:t>lepasan</a:t>
          </a:r>
          <a:endParaRPr lang="en-US" sz="1800" b="0" dirty="0" smtClean="0"/>
        </a:p>
      </dgm:t>
    </dgm:pt>
    <dgm:pt modelId="{A24B9249-AF40-4B03-90FF-5496FE370CE7}" type="parTrans" cxnId="{8DFCA0C9-FE84-43B3-97A7-50E25E2B8685}">
      <dgm:prSet/>
      <dgm:spPr/>
      <dgm:t>
        <a:bodyPr/>
        <a:lstStyle/>
        <a:p>
          <a:endParaRPr lang="en-US" sz="1600"/>
        </a:p>
      </dgm:t>
    </dgm:pt>
    <dgm:pt modelId="{97E2E18E-09CB-4BEE-9F2C-1791B50522A3}" type="sibTrans" cxnId="{8DFCA0C9-FE84-43B3-97A7-50E25E2B8685}">
      <dgm:prSet/>
      <dgm:spPr/>
      <dgm:t>
        <a:bodyPr/>
        <a:lstStyle/>
        <a:p>
          <a:endParaRPr lang="en-US" sz="1600"/>
        </a:p>
      </dgm:t>
    </dgm:pt>
    <dgm:pt modelId="{38A2A3CC-090D-4AFD-B23A-E7782CCD2B70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1800" b="0" dirty="0" smtClean="0"/>
            <a:t>PSAK 60 </a:t>
          </a:r>
          <a:r>
            <a:rPr lang="en-US" sz="1800" b="0" dirty="0" err="1" smtClean="0"/>
            <a:t>Pengungkapan</a:t>
          </a:r>
          <a:r>
            <a:rPr lang="en-US" sz="1800" b="0" dirty="0" smtClean="0"/>
            <a:t> </a:t>
          </a:r>
          <a:r>
            <a:rPr lang="en-US" sz="1800" b="0" dirty="0" err="1" smtClean="0"/>
            <a:t>Instrumen</a:t>
          </a:r>
          <a:r>
            <a:rPr lang="en-US" sz="1800" b="0" dirty="0" smtClean="0"/>
            <a:t> </a:t>
          </a:r>
          <a:r>
            <a:rPr lang="en-US" sz="1800" b="0" dirty="0" err="1" smtClean="0"/>
            <a:t>Keuangan</a:t>
          </a:r>
          <a:r>
            <a:rPr lang="en-US" sz="1800" b="0" dirty="0" smtClean="0"/>
            <a:t> – eff 1 Jan 2017</a:t>
          </a:r>
        </a:p>
      </dgm:t>
    </dgm:pt>
    <dgm:pt modelId="{31C25ADF-9897-42A5-9279-0CB67324DB9B}" type="parTrans" cxnId="{F34BB640-2171-450B-9861-690D69F20DDA}">
      <dgm:prSet/>
      <dgm:spPr/>
      <dgm:t>
        <a:bodyPr/>
        <a:lstStyle/>
        <a:p>
          <a:endParaRPr lang="en-US" sz="1600"/>
        </a:p>
      </dgm:t>
    </dgm:pt>
    <dgm:pt modelId="{7C936720-74E4-4F89-8BAE-2091C8888D78}" type="sibTrans" cxnId="{F34BB640-2171-450B-9861-690D69F20DDA}">
      <dgm:prSet/>
      <dgm:spPr/>
      <dgm:t>
        <a:bodyPr/>
        <a:lstStyle/>
        <a:p>
          <a:endParaRPr lang="en-US" sz="1600"/>
        </a:p>
      </dgm:t>
    </dgm:pt>
    <dgm:pt modelId="{DFDEBD22-7163-4E1A-9626-AE4F8971FE03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US" sz="1800" b="0" dirty="0" err="1" smtClean="0"/>
            <a:t>Entitas</a:t>
          </a:r>
          <a:r>
            <a:rPr lang="en-US" sz="1800" b="0" dirty="0" smtClean="0"/>
            <a:t> </a:t>
          </a:r>
          <a:r>
            <a:rPr lang="en-US" sz="1800" b="0" dirty="0" err="1" smtClean="0"/>
            <a:t>harus</a:t>
          </a:r>
          <a:r>
            <a:rPr lang="en-US" sz="1800" b="0" dirty="0" smtClean="0"/>
            <a:t> </a:t>
          </a:r>
          <a:r>
            <a:rPr lang="en-US" sz="1800" b="0" dirty="0" err="1" smtClean="0"/>
            <a:t>menilai</a:t>
          </a:r>
          <a:r>
            <a:rPr lang="en-US" sz="1800" b="0" dirty="0" smtClean="0"/>
            <a:t> </a:t>
          </a:r>
          <a:r>
            <a:rPr lang="en-US" sz="1800" b="0" dirty="0" err="1" smtClean="0"/>
            <a:t>sifat</a:t>
          </a:r>
          <a:r>
            <a:rPr lang="en-US" sz="1800" b="0" dirty="0" smtClean="0"/>
            <a:t> </a:t>
          </a:r>
          <a:r>
            <a:rPr lang="en-US" sz="1800" b="0" dirty="0" err="1" smtClean="0"/>
            <a:t>imbalan</a:t>
          </a:r>
          <a:r>
            <a:rPr lang="en-US" sz="1800" b="0" dirty="0" smtClean="0"/>
            <a:t> </a:t>
          </a:r>
          <a:r>
            <a:rPr lang="en-US" sz="1800" b="0" dirty="0" err="1" smtClean="0"/>
            <a:t>kontrak</a:t>
          </a:r>
          <a:r>
            <a:rPr lang="en-US" sz="1800" b="0" dirty="0" smtClean="0"/>
            <a:t> </a:t>
          </a:r>
          <a:r>
            <a:rPr lang="en-US" sz="1800" b="0" dirty="0" err="1" smtClean="0"/>
            <a:t>untuk</a:t>
          </a:r>
          <a:r>
            <a:rPr lang="en-US" sz="1800" b="0" dirty="0" smtClean="0"/>
            <a:t> </a:t>
          </a:r>
          <a:r>
            <a:rPr lang="en-US" sz="1800" b="0" dirty="0" err="1" smtClean="0"/>
            <a:t>menentukan</a:t>
          </a:r>
          <a:r>
            <a:rPr lang="en-US" sz="1800" b="0" dirty="0" smtClean="0"/>
            <a:t> </a:t>
          </a:r>
          <a:r>
            <a:rPr lang="en-US" sz="1800" b="0" dirty="0" err="1" smtClean="0"/>
            <a:t>apakah</a:t>
          </a:r>
          <a:r>
            <a:rPr lang="en-US" sz="1800" b="0" dirty="0" smtClean="0"/>
            <a:t> </a:t>
          </a:r>
          <a:r>
            <a:rPr lang="en-US" sz="1800" b="0" dirty="0" err="1" smtClean="0"/>
            <a:t>entitas</a:t>
          </a:r>
          <a:r>
            <a:rPr lang="en-US" sz="1800" b="0" dirty="0" smtClean="0"/>
            <a:t> </a:t>
          </a:r>
          <a:r>
            <a:rPr lang="en-US" sz="1800" b="0" dirty="0" err="1" smtClean="0"/>
            <a:t>memiliki</a:t>
          </a:r>
          <a:r>
            <a:rPr lang="en-US" sz="1800" b="0" dirty="0" smtClean="0"/>
            <a:t> </a:t>
          </a:r>
          <a:r>
            <a:rPr lang="en-US" sz="1800" b="0" dirty="0" err="1" smtClean="0"/>
            <a:t>keterlibatan</a:t>
          </a:r>
          <a:r>
            <a:rPr lang="en-US" sz="1800" b="0" dirty="0" smtClean="0"/>
            <a:t> </a:t>
          </a:r>
          <a:r>
            <a:rPr lang="en-US" sz="1800" b="0" dirty="0" err="1" smtClean="0"/>
            <a:t>berkelanjutan</a:t>
          </a:r>
          <a:r>
            <a:rPr lang="en-US" sz="1800" b="0" dirty="0" smtClean="0"/>
            <a:t> </a:t>
          </a:r>
          <a:r>
            <a:rPr lang="en-US" sz="1800" b="0" dirty="0" err="1" smtClean="0"/>
            <a:t>dalam</a:t>
          </a:r>
          <a:r>
            <a:rPr lang="en-US" sz="1800" b="0" dirty="0" smtClean="0"/>
            <a:t> aset </a:t>
          </a:r>
          <a:r>
            <a:rPr lang="en-US" sz="1800" b="0" dirty="0" err="1" smtClean="0"/>
            <a:t>keuangan</a:t>
          </a:r>
          <a:endParaRPr lang="en-US" sz="1800" b="0" dirty="0" smtClean="0"/>
        </a:p>
      </dgm:t>
    </dgm:pt>
    <dgm:pt modelId="{DDCFB75A-1EAC-4777-BF6A-E02249087D9F}" type="parTrans" cxnId="{205AFE83-25FC-47B1-8BCD-C1D1299F1E0E}">
      <dgm:prSet/>
      <dgm:spPr/>
      <dgm:t>
        <a:bodyPr/>
        <a:lstStyle/>
        <a:p>
          <a:endParaRPr lang="en-US" sz="1600"/>
        </a:p>
      </dgm:t>
    </dgm:pt>
    <dgm:pt modelId="{EBFC3194-32AC-42F1-86E6-57652B43C917}" type="sibTrans" cxnId="{205AFE83-25FC-47B1-8BCD-C1D1299F1E0E}">
      <dgm:prSet/>
      <dgm:spPr/>
      <dgm:t>
        <a:bodyPr/>
        <a:lstStyle/>
        <a:p>
          <a:endParaRPr lang="en-US" sz="1600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A6C9BC-45DC-490B-AE83-3AD2D4859EDB}" type="pres">
      <dgm:prSet presAssocID="{7D99F08C-0C73-4A15-A6F8-76F4E5C5334F}" presName="parentLin" presStyleCnt="0"/>
      <dgm:spPr/>
      <dgm:t>
        <a:bodyPr/>
        <a:lstStyle/>
        <a:p>
          <a:endParaRPr lang="en-US"/>
        </a:p>
      </dgm:t>
    </dgm:pt>
    <dgm:pt modelId="{76ABA129-EB7F-4B2B-A33C-A8BBF2F96BC3}" type="pres">
      <dgm:prSet presAssocID="{7D99F08C-0C73-4A15-A6F8-76F4E5C5334F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B9DCB8F9-6F6B-4BC0-89B3-D99FACDF16CE}" type="pres">
      <dgm:prSet presAssocID="{7D99F08C-0C73-4A15-A6F8-76F4E5C5334F}" presName="parentText" presStyleLbl="node1" presStyleIdx="0" presStyleCnt="4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94B49D8-DBB2-4201-874E-12D3A2CF9BF8}" type="pres">
      <dgm:prSet presAssocID="{7D99F08C-0C73-4A15-A6F8-76F4E5C5334F}" presName="negativeSpace" presStyleCnt="0"/>
      <dgm:spPr/>
      <dgm:t>
        <a:bodyPr/>
        <a:lstStyle/>
        <a:p>
          <a:endParaRPr lang="en-US"/>
        </a:p>
      </dgm:t>
    </dgm:pt>
    <dgm:pt modelId="{F4B655E6-A22A-48E8-AEFD-C025E0DE8F2A}" type="pres">
      <dgm:prSet presAssocID="{7D99F08C-0C73-4A15-A6F8-76F4E5C5334F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78D117-752D-4A6F-932B-BEA70CD6138F}" type="pres">
      <dgm:prSet presAssocID="{3451CFA3-5216-4397-BCFF-A0E479F0E94B}" presName="spaceBetweenRectangles" presStyleCnt="0"/>
      <dgm:spPr/>
      <dgm:t>
        <a:bodyPr/>
        <a:lstStyle/>
        <a:p>
          <a:endParaRPr lang="en-US"/>
        </a:p>
      </dgm:t>
    </dgm:pt>
    <dgm:pt modelId="{099BDCC5-2496-4C73-BFE5-E59B3AC5964F}" type="pres">
      <dgm:prSet presAssocID="{5E6F2584-5889-4CD0-8444-88A7F86F2D6A}" presName="parentLin" presStyleCnt="0"/>
      <dgm:spPr/>
    </dgm:pt>
    <dgm:pt modelId="{CDA10A8E-2BA6-4EEE-8FB2-3D3E311701C0}" type="pres">
      <dgm:prSet presAssocID="{5E6F2584-5889-4CD0-8444-88A7F86F2D6A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9D1981D7-DBD8-4BBD-814B-A3D2EEF9EF5D}" type="pres">
      <dgm:prSet presAssocID="{5E6F2584-5889-4CD0-8444-88A7F86F2D6A}" presName="parentText" presStyleLbl="node1" presStyleIdx="1" presStyleCnt="4" custScaleX="124725" custScaleY="1459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CFA499-B8C8-4AC0-BB7B-9916CE1D4694}" type="pres">
      <dgm:prSet presAssocID="{5E6F2584-5889-4CD0-8444-88A7F86F2D6A}" presName="negativeSpace" presStyleCnt="0"/>
      <dgm:spPr/>
    </dgm:pt>
    <dgm:pt modelId="{EDBFA95C-AC87-4AD4-8C19-75480DA8B846}" type="pres">
      <dgm:prSet presAssocID="{5E6F2584-5889-4CD0-8444-88A7F86F2D6A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3DD650-1A46-4137-A269-F5882B80E35E}" type="pres">
      <dgm:prSet presAssocID="{DAAABE0D-6183-4E07-BEFA-CEAD855E2683}" presName="spaceBetweenRectangles" presStyleCnt="0"/>
      <dgm:spPr/>
    </dgm:pt>
    <dgm:pt modelId="{8FD435A3-F514-4EE9-BA6A-2CAB91097C54}" type="pres">
      <dgm:prSet presAssocID="{9732D46E-E6E8-4349-90AB-DDC2F3ED86D0}" presName="parentLin" presStyleCnt="0"/>
      <dgm:spPr/>
    </dgm:pt>
    <dgm:pt modelId="{96FC9767-1717-4536-BCFC-95E70A167FC0}" type="pres">
      <dgm:prSet presAssocID="{9732D46E-E6E8-4349-90AB-DDC2F3ED86D0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364CDE45-9E1A-40A1-BE73-B102989B84CF}" type="pres">
      <dgm:prSet presAssocID="{9732D46E-E6E8-4349-90AB-DDC2F3ED86D0}" presName="parentText" presStyleLbl="node1" presStyleIdx="2" presStyleCnt="4" custScaleX="12472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BE691D-49CF-4F3B-8E56-E8F9E202CD31}" type="pres">
      <dgm:prSet presAssocID="{9732D46E-E6E8-4349-90AB-DDC2F3ED86D0}" presName="negativeSpace" presStyleCnt="0"/>
      <dgm:spPr/>
    </dgm:pt>
    <dgm:pt modelId="{7EF87A18-6387-48A7-9243-901B4A73E63A}" type="pres">
      <dgm:prSet presAssocID="{9732D46E-E6E8-4349-90AB-DDC2F3ED86D0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C87BB9-3260-447A-9596-BC401B5D8C0C}" type="pres">
      <dgm:prSet presAssocID="{42BD95C4-D84F-4AED-B9B2-FA3F02F5A4CA}" presName="spaceBetweenRectangles" presStyleCnt="0"/>
      <dgm:spPr/>
    </dgm:pt>
    <dgm:pt modelId="{39DB1FCA-E8A1-4FBC-AB43-54CBCB8EE608}" type="pres">
      <dgm:prSet presAssocID="{38A2A3CC-090D-4AFD-B23A-E7782CCD2B70}" presName="parentLin" presStyleCnt="0"/>
      <dgm:spPr/>
    </dgm:pt>
    <dgm:pt modelId="{5A256B5B-5E50-41B7-BDCA-3AE7A74931D1}" type="pres">
      <dgm:prSet presAssocID="{38A2A3CC-090D-4AFD-B23A-E7782CCD2B70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CFE9F89D-D6BF-4DB5-A128-7809D722970B}" type="pres">
      <dgm:prSet presAssocID="{38A2A3CC-090D-4AFD-B23A-E7782CCD2B70}" presName="parentText" presStyleLbl="node1" presStyleIdx="3" presStyleCnt="4" custScaleX="124725" custScaleY="10887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DE3683-6F20-461A-8BA6-3256E57142F7}" type="pres">
      <dgm:prSet presAssocID="{38A2A3CC-090D-4AFD-B23A-E7782CCD2B70}" presName="negativeSpace" presStyleCnt="0"/>
      <dgm:spPr/>
    </dgm:pt>
    <dgm:pt modelId="{CE8F1254-DCA8-4AD0-9B1E-277AE53CC5B5}" type="pres">
      <dgm:prSet presAssocID="{38A2A3CC-090D-4AFD-B23A-E7782CCD2B70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863D1A-D5CA-4A05-A3E9-F9DCE46E9433}" srcId="{93370860-9BE0-48D5-AF79-027673BC1268}" destId="{7D99F08C-0C73-4A15-A6F8-76F4E5C5334F}" srcOrd="0" destOrd="0" parTransId="{1DDC35F5-82F7-487E-B026-DDD9C0C5D5AF}" sibTransId="{3451CFA3-5216-4397-BCFF-A0E479F0E94B}"/>
    <dgm:cxn modelId="{FBCD3208-6C3E-4F4F-BEE2-35EE42B7B9FA}" type="presOf" srcId="{43AE6AB2-21AB-4B9D-8056-ED6AAEFBE9CE}" destId="{F4B655E6-A22A-48E8-AEFD-C025E0DE8F2A}" srcOrd="0" destOrd="1" presId="urn:microsoft.com/office/officeart/2005/8/layout/list1"/>
    <dgm:cxn modelId="{69D9A291-5CBC-4E48-A297-9A66489E340F}" type="presOf" srcId="{7D99F08C-0C73-4A15-A6F8-76F4E5C5334F}" destId="{B9DCB8F9-6F6B-4BC0-89B3-D99FACDF16CE}" srcOrd="1" destOrd="0" presId="urn:microsoft.com/office/officeart/2005/8/layout/list1"/>
    <dgm:cxn modelId="{2031A2C6-6C17-4223-AA10-A2195612F58B}" srcId="{93370860-9BE0-48D5-AF79-027673BC1268}" destId="{5E6F2584-5889-4CD0-8444-88A7F86F2D6A}" srcOrd="1" destOrd="0" parTransId="{A045F6EC-F814-41B9-91C3-3DCF0A342E61}" sibTransId="{DAAABE0D-6183-4E07-BEFA-CEAD855E2683}"/>
    <dgm:cxn modelId="{1BC1206D-4E49-4080-8F17-4FE65EF69FF8}" srcId="{93370860-9BE0-48D5-AF79-027673BC1268}" destId="{9732D46E-E6E8-4349-90AB-DDC2F3ED86D0}" srcOrd="2" destOrd="0" parTransId="{69FD78DD-449E-4015-A42D-FF084CC516DC}" sibTransId="{42BD95C4-D84F-4AED-B9B2-FA3F02F5A4CA}"/>
    <dgm:cxn modelId="{D3DE5E6D-99D6-487A-B342-E0BB1462A4AD}" type="presOf" srcId="{9732D46E-E6E8-4349-90AB-DDC2F3ED86D0}" destId="{96FC9767-1717-4536-BCFC-95E70A167FC0}" srcOrd="0" destOrd="0" presId="urn:microsoft.com/office/officeart/2005/8/layout/list1"/>
    <dgm:cxn modelId="{DC2C671A-3C50-4F17-987B-218D5BAFFD71}" type="presOf" srcId="{5E6F2584-5889-4CD0-8444-88A7F86F2D6A}" destId="{CDA10A8E-2BA6-4EEE-8FB2-3D3E311701C0}" srcOrd="0" destOrd="0" presId="urn:microsoft.com/office/officeart/2005/8/layout/list1"/>
    <dgm:cxn modelId="{D8B62961-CEA0-45B6-9CBF-C2894A528723}" srcId="{7D99F08C-0C73-4A15-A6F8-76F4E5C5334F}" destId="{59072A02-DD63-4EF2-BC27-FF0FDED36FAD}" srcOrd="0" destOrd="0" parTransId="{645F1BF0-68F7-4083-8312-9B106F9761C2}" sibTransId="{ABB2D839-48EA-4E74-BCC8-A01AA538981F}"/>
    <dgm:cxn modelId="{C98CFCB9-98B8-4742-90AD-2937A2DFD831}" type="presOf" srcId="{5E6F2584-5889-4CD0-8444-88A7F86F2D6A}" destId="{9D1981D7-DBD8-4BBD-814B-A3D2EEF9EF5D}" srcOrd="1" destOrd="0" presId="urn:microsoft.com/office/officeart/2005/8/layout/list1"/>
    <dgm:cxn modelId="{C5B815D4-940D-46DB-B561-BC7A4A95A91F}" type="presOf" srcId="{9732D46E-E6E8-4349-90AB-DDC2F3ED86D0}" destId="{364CDE45-9E1A-40A1-BE73-B102989B84CF}" srcOrd="1" destOrd="0" presId="urn:microsoft.com/office/officeart/2005/8/layout/list1"/>
    <dgm:cxn modelId="{ACC02829-13FF-45A5-A2F0-D636B27E3C89}" type="presOf" srcId="{38A2A3CC-090D-4AFD-B23A-E7782CCD2B70}" destId="{5A256B5B-5E50-41B7-BDCA-3AE7A74931D1}" srcOrd="0" destOrd="0" presId="urn:microsoft.com/office/officeart/2005/8/layout/list1"/>
    <dgm:cxn modelId="{0D659DB1-D376-45BE-B19B-5FF1B35D3EE9}" srcId="{7D99F08C-0C73-4A15-A6F8-76F4E5C5334F}" destId="{43AE6AB2-21AB-4B9D-8056-ED6AAEFBE9CE}" srcOrd="1" destOrd="0" parTransId="{DA37683D-5377-4238-B8C5-7CFF22882364}" sibTransId="{43E703CC-34DE-42B7-9534-BD8955BA623A}"/>
    <dgm:cxn modelId="{DE4735D8-8CF3-4DE0-9DE5-D6CA7543B3E4}" type="presOf" srcId="{7D99F08C-0C73-4A15-A6F8-76F4E5C5334F}" destId="{76ABA129-EB7F-4B2B-A33C-A8BBF2F96BC3}" srcOrd="0" destOrd="0" presId="urn:microsoft.com/office/officeart/2005/8/layout/list1"/>
    <dgm:cxn modelId="{131BF568-288B-4DB6-89A6-507627979781}" type="presOf" srcId="{59072A02-DD63-4EF2-BC27-FF0FDED36FAD}" destId="{F4B655E6-A22A-48E8-AEFD-C025E0DE8F2A}" srcOrd="0" destOrd="0" presId="urn:microsoft.com/office/officeart/2005/8/layout/list1"/>
    <dgm:cxn modelId="{8DFCA0C9-FE84-43B3-97A7-50E25E2B8685}" srcId="{9732D46E-E6E8-4349-90AB-DDC2F3ED86D0}" destId="{6FF8F32E-0F4E-4ABC-B61B-088685EB37B7}" srcOrd="1" destOrd="0" parTransId="{A24B9249-AF40-4B03-90FF-5496FE370CE7}" sibTransId="{97E2E18E-09CB-4BEE-9F2C-1791B50522A3}"/>
    <dgm:cxn modelId="{962C04C3-4612-450B-A7D0-A452F24ADC34}" srcId="{5E6F2584-5889-4CD0-8444-88A7F86F2D6A}" destId="{2A07C003-42FF-446A-993D-E3EE8F48ED90}" srcOrd="0" destOrd="0" parTransId="{61D3B8EE-C62C-4567-9E30-D6A72645F734}" sibTransId="{C0C5E83A-54D7-410F-9064-A47BA4E82BDC}"/>
    <dgm:cxn modelId="{205AFE83-25FC-47B1-8BCD-C1D1299F1E0E}" srcId="{38A2A3CC-090D-4AFD-B23A-E7782CCD2B70}" destId="{DFDEBD22-7163-4E1A-9626-AE4F8971FE03}" srcOrd="0" destOrd="0" parTransId="{DDCFB75A-1EAC-4777-BF6A-E02249087D9F}" sibTransId="{EBFC3194-32AC-42F1-86E6-57652B43C917}"/>
    <dgm:cxn modelId="{75149661-E7CA-47A2-B661-DE5C851F5627}" type="presOf" srcId="{2A07C003-42FF-446A-993D-E3EE8F48ED90}" destId="{EDBFA95C-AC87-4AD4-8C19-75480DA8B846}" srcOrd="0" destOrd="0" presId="urn:microsoft.com/office/officeart/2005/8/layout/list1"/>
    <dgm:cxn modelId="{791889C8-7D8C-42FC-BF5C-1D2FFE01E07C}" type="presOf" srcId="{93370860-9BE0-48D5-AF79-027673BC1268}" destId="{874BC7A7-330F-47B8-8E80-917A93B245A9}" srcOrd="0" destOrd="0" presId="urn:microsoft.com/office/officeart/2005/8/layout/list1"/>
    <dgm:cxn modelId="{3C0256F7-1FB3-4E13-8FF4-1A71B963EDC0}" type="presOf" srcId="{01EC15F2-9279-4F56-90DA-94C98A196522}" destId="{7EF87A18-6387-48A7-9243-901B4A73E63A}" srcOrd="0" destOrd="0" presId="urn:microsoft.com/office/officeart/2005/8/layout/list1"/>
    <dgm:cxn modelId="{54790C78-DF12-43D0-9808-82A6564A2C1A}" type="presOf" srcId="{DFDEBD22-7163-4E1A-9626-AE4F8971FE03}" destId="{CE8F1254-DCA8-4AD0-9B1E-277AE53CC5B5}" srcOrd="0" destOrd="0" presId="urn:microsoft.com/office/officeart/2005/8/layout/list1"/>
    <dgm:cxn modelId="{0ACE2187-A297-4D93-81AD-79C6D454CD12}" type="presOf" srcId="{38A2A3CC-090D-4AFD-B23A-E7782CCD2B70}" destId="{CFE9F89D-D6BF-4DB5-A128-7809D722970B}" srcOrd="1" destOrd="0" presId="urn:microsoft.com/office/officeart/2005/8/layout/list1"/>
    <dgm:cxn modelId="{F34BB640-2171-450B-9861-690D69F20DDA}" srcId="{93370860-9BE0-48D5-AF79-027673BC1268}" destId="{38A2A3CC-090D-4AFD-B23A-E7782CCD2B70}" srcOrd="3" destOrd="0" parTransId="{31C25ADF-9897-42A5-9279-0CB67324DB9B}" sibTransId="{7C936720-74E4-4F89-8BAE-2091C8888D78}"/>
    <dgm:cxn modelId="{CB890DA6-6724-40E0-8F82-F8C4014EAA67}" srcId="{9732D46E-E6E8-4349-90AB-DDC2F3ED86D0}" destId="{01EC15F2-9279-4F56-90DA-94C98A196522}" srcOrd="0" destOrd="0" parTransId="{53664CFB-7CD3-4CFC-81F7-566218E0C014}" sibTransId="{FEB913D8-BF49-49EA-9036-4707FA780ED2}"/>
    <dgm:cxn modelId="{E01FAEA4-9BD0-4E49-BB17-D958DC4803D6}" type="presOf" srcId="{6FF8F32E-0F4E-4ABC-B61B-088685EB37B7}" destId="{7EF87A18-6387-48A7-9243-901B4A73E63A}" srcOrd="0" destOrd="1" presId="urn:microsoft.com/office/officeart/2005/8/layout/list1"/>
    <dgm:cxn modelId="{A2FDBE9F-4C33-4625-AF70-D8C0E00BEA14}" type="presParOf" srcId="{874BC7A7-330F-47B8-8E80-917A93B245A9}" destId="{61A6C9BC-45DC-490B-AE83-3AD2D4859EDB}" srcOrd="0" destOrd="0" presId="urn:microsoft.com/office/officeart/2005/8/layout/list1"/>
    <dgm:cxn modelId="{41AC5BF2-BEE5-4795-83B1-05FB9E6D6E66}" type="presParOf" srcId="{61A6C9BC-45DC-490B-AE83-3AD2D4859EDB}" destId="{76ABA129-EB7F-4B2B-A33C-A8BBF2F96BC3}" srcOrd="0" destOrd="0" presId="urn:microsoft.com/office/officeart/2005/8/layout/list1"/>
    <dgm:cxn modelId="{FFE3FA5C-A0D4-4FDC-9AAF-9CB7B1B0BA2E}" type="presParOf" srcId="{61A6C9BC-45DC-490B-AE83-3AD2D4859EDB}" destId="{B9DCB8F9-6F6B-4BC0-89B3-D99FACDF16CE}" srcOrd="1" destOrd="0" presId="urn:microsoft.com/office/officeart/2005/8/layout/list1"/>
    <dgm:cxn modelId="{929FB42F-17A1-4909-AC02-0929620BDA8B}" type="presParOf" srcId="{874BC7A7-330F-47B8-8E80-917A93B245A9}" destId="{694B49D8-DBB2-4201-874E-12D3A2CF9BF8}" srcOrd="1" destOrd="0" presId="urn:microsoft.com/office/officeart/2005/8/layout/list1"/>
    <dgm:cxn modelId="{4C0550C7-DCF3-442D-A871-D8B7C5849E66}" type="presParOf" srcId="{874BC7A7-330F-47B8-8E80-917A93B245A9}" destId="{F4B655E6-A22A-48E8-AEFD-C025E0DE8F2A}" srcOrd="2" destOrd="0" presId="urn:microsoft.com/office/officeart/2005/8/layout/list1"/>
    <dgm:cxn modelId="{3A604878-3FDB-4BD8-B6DA-5D83840219E1}" type="presParOf" srcId="{874BC7A7-330F-47B8-8E80-917A93B245A9}" destId="{C278D117-752D-4A6F-932B-BEA70CD6138F}" srcOrd="3" destOrd="0" presId="urn:microsoft.com/office/officeart/2005/8/layout/list1"/>
    <dgm:cxn modelId="{25C9AE52-56EA-47E0-BF62-4007268B6DB6}" type="presParOf" srcId="{874BC7A7-330F-47B8-8E80-917A93B245A9}" destId="{099BDCC5-2496-4C73-BFE5-E59B3AC5964F}" srcOrd="4" destOrd="0" presId="urn:microsoft.com/office/officeart/2005/8/layout/list1"/>
    <dgm:cxn modelId="{A807891D-C1DD-422F-8E7C-9F8E725AD05D}" type="presParOf" srcId="{099BDCC5-2496-4C73-BFE5-E59B3AC5964F}" destId="{CDA10A8E-2BA6-4EEE-8FB2-3D3E311701C0}" srcOrd="0" destOrd="0" presId="urn:microsoft.com/office/officeart/2005/8/layout/list1"/>
    <dgm:cxn modelId="{3921AE07-5B17-4907-87CD-BB6DA91BFD84}" type="presParOf" srcId="{099BDCC5-2496-4C73-BFE5-E59B3AC5964F}" destId="{9D1981D7-DBD8-4BBD-814B-A3D2EEF9EF5D}" srcOrd="1" destOrd="0" presId="urn:microsoft.com/office/officeart/2005/8/layout/list1"/>
    <dgm:cxn modelId="{DB14B114-44B9-4798-849B-62B72E7D31AB}" type="presParOf" srcId="{874BC7A7-330F-47B8-8E80-917A93B245A9}" destId="{0ACFA499-B8C8-4AC0-BB7B-9916CE1D4694}" srcOrd="5" destOrd="0" presId="urn:microsoft.com/office/officeart/2005/8/layout/list1"/>
    <dgm:cxn modelId="{8BBF7D77-8B0B-4D83-A0F0-97204C7467FF}" type="presParOf" srcId="{874BC7A7-330F-47B8-8E80-917A93B245A9}" destId="{EDBFA95C-AC87-4AD4-8C19-75480DA8B846}" srcOrd="6" destOrd="0" presId="urn:microsoft.com/office/officeart/2005/8/layout/list1"/>
    <dgm:cxn modelId="{59B5B186-46C2-431C-B875-BA69A8040A4C}" type="presParOf" srcId="{874BC7A7-330F-47B8-8E80-917A93B245A9}" destId="{AE3DD650-1A46-4137-A269-F5882B80E35E}" srcOrd="7" destOrd="0" presId="urn:microsoft.com/office/officeart/2005/8/layout/list1"/>
    <dgm:cxn modelId="{708E9DE4-7C20-4C28-AA5E-BB3E217F9429}" type="presParOf" srcId="{874BC7A7-330F-47B8-8E80-917A93B245A9}" destId="{8FD435A3-F514-4EE9-BA6A-2CAB91097C54}" srcOrd="8" destOrd="0" presId="urn:microsoft.com/office/officeart/2005/8/layout/list1"/>
    <dgm:cxn modelId="{773DA49D-80CF-448E-88EB-076435FBCA25}" type="presParOf" srcId="{8FD435A3-F514-4EE9-BA6A-2CAB91097C54}" destId="{96FC9767-1717-4536-BCFC-95E70A167FC0}" srcOrd="0" destOrd="0" presId="urn:microsoft.com/office/officeart/2005/8/layout/list1"/>
    <dgm:cxn modelId="{DF3EE638-D9D1-4493-8B5C-C3CF1AC95994}" type="presParOf" srcId="{8FD435A3-F514-4EE9-BA6A-2CAB91097C54}" destId="{364CDE45-9E1A-40A1-BE73-B102989B84CF}" srcOrd="1" destOrd="0" presId="urn:microsoft.com/office/officeart/2005/8/layout/list1"/>
    <dgm:cxn modelId="{504C3F4F-4105-42B2-A473-5EE6B139C166}" type="presParOf" srcId="{874BC7A7-330F-47B8-8E80-917A93B245A9}" destId="{3EBE691D-49CF-4F3B-8E56-E8F9E202CD31}" srcOrd="9" destOrd="0" presId="urn:microsoft.com/office/officeart/2005/8/layout/list1"/>
    <dgm:cxn modelId="{E7A4BE2C-70FD-4F34-A0BC-E040F3CB61D3}" type="presParOf" srcId="{874BC7A7-330F-47B8-8E80-917A93B245A9}" destId="{7EF87A18-6387-48A7-9243-901B4A73E63A}" srcOrd="10" destOrd="0" presId="urn:microsoft.com/office/officeart/2005/8/layout/list1"/>
    <dgm:cxn modelId="{ECD3918D-FB26-4DD5-8CBF-378F93706382}" type="presParOf" srcId="{874BC7A7-330F-47B8-8E80-917A93B245A9}" destId="{FDC87BB9-3260-447A-9596-BC401B5D8C0C}" srcOrd="11" destOrd="0" presId="urn:microsoft.com/office/officeart/2005/8/layout/list1"/>
    <dgm:cxn modelId="{98D428F3-36FD-4B8F-9B06-7A7BC614CC56}" type="presParOf" srcId="{874BC7A7-330F-47B8-8E80-917A93B245A9}" destId="{39DB1FCA-E8A1-4FBC-AB43-54CBCB8EE608}" srcOrd="12" destOrd="0" presId="urn:microsoft.com/office/officeart/2005/8/layout/list1"/>
    <dgm:cxn modelId="{B3F7537A-3528-43A1-8863-16DC9DAAFA3C}" type="presParOf" srcId="{39DB1FCA-E8A1-4FBC-AB43-54CBCB8EE608}" destId="{5A256B5B-5E50-41B7-BDCA-3AE7A74931D1}" srcOrd="0" destOrd="0" presId="urn:microsoft.com/office/officeart/2005/8/layout/list1"/>
    <dgm:cxn modelId="{70155AF5-BC8B-4654-B407-A865C59D6B6F}" type="presParOf" srcId="{39DB1FCA-E8A1-4FBC-AB43-54CBCB8EE608}" destId="{CFE9F89D-D6BF-4DB5-A128-7809D722970B}" srcOrd="1" destOrd="0" presId="urn:microsoft.com/office/officeart/2005/8/layout/list1"/>
    <dgm:cxn modelId="{28F0FF84-B0C4-4349-8E3B-8FD18E896733}" type="presParOf" srcId="{874BC7A7-330F-47B8-8E80-917A93B245A9}" destId="{A5DE3683-6F20-461A-8BA6-3256E57142F7}" srcOrd="13" destOrd="0" presId="urn:microsoft.com/office/officeart/2005/8/layout/list1"/>
    <dgm:cxn modelId="{85F00A2C-6664-4E46-A37D-69FD85D97BB1}" type="presParOf" srcId="{874BC7A7-330F-47B8-8E80-917A93B245A9}" destId="{CE8F1254-DCA8-4AD0-9B1E-277AE53CC5B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D99F08C-0C73-4A15-A6F8-76F4E5C5334F}">
      <dgm:prSet phldrT="[Text]" custT="1"/>
      <dgm:spPr/>
      <dgm:t>
        <a:bodyPr/>
        <a:lstStyle/>
        <a:p>
          <a:r>
            <a:rPr lang="en-US" sz="2400" dirty="0" smtClean="0"/>
            <a:t>ED </a:t>
          </a:r>
          <a:r>
            <a:rPr lang="en-US" sz="2400" dirty="0" err="1" smtClean="0"/>
            <a:t>Amandemen</a:t>
          </a:r>
          <a:r>
            <a:rPr lang="en-US" sz="2400" dirty="0" smtClean="0"/>
            <a:t> </a:t>
          </a:r>
          <a:r>
            <a:rPr lang="en-US" sz="2400" dirty="0" err="1" smtClean="0"/>
            <a:t>terhadap</a:t>
          </a:r>
          <a:r>
            <a:rPr lang="en-US" sz="2400" dirty="0" smtClean="0"/>
            <a:t> PSAK 62: </a:t>
          </a:r>
          <a:r>
            <a:rPr lang="en-US" sz="2400" dirty="0" err="1" smtClean="0"/>
            <a:t>Kontrak</a:t>
          </a:r>
          <a:r>
            <a:rPr lang="en-US" sz="2400" dirty="0" smtClean="0"/>
            <a:t> </a:t>
          </a:r>
          <a:r>
            <a:rPr lang="en-US" sz="2400" dirty="0" err="1" smtClean="0"/>
            <a:t>Asuransi</a:t>
          </a:r>
          <a:r>
            <a:rPr lang="en-US" sz="2400" dirty="0" smtClean="0"/>
            <a:t> - </a:t>
          </a:r>
          <a:r>
            <a:rPr lang="en-US" sz="2400" i="1" dirty="0" smtClean="0"/>
            <a:t>ED PSAK 71: </a:t>
          </a:r>
          <a:r>
            <a:rPr lang="en-US" sz="2400" i="1" dirty="0" err="1" smtClean="0"/>
            <a:t>Instrumen</a:t>
          </a:r>
          <a:r>
            <a:rPr lang="en-US" sz="2400" i="1" dirty="0" smtClean="0"/>
            <a:t> </a:t>
          </a:r>
          <a:r>
            <a:rPr lang="en-US" sz="2400" i="1" dirty="0" err="1" smtClean="0"/>
            <a:t>Keuangan</a:t>
          </a:r>
          <a:r>
            <a:rPr lang="en-US" sz="2400" i="1" dirty="0" smtClean="0"/>
            <a:t> dengan PSAK 62: </a:t>
          </a:r>
          <a:r>
            <a:rPr lang="en-US" sz="2400" i="1" dirty="0" err="1" smtClean="0"/>
            <a:t>Kontrak</a:t>
          </a:r>
          <a:r>
            <a:rPr lang="en-US" sz="2400" i="1" dirty="0" smtClean="0"/>
            <a:t> </a:t>
          </a:r>
          <a:r>
            <a:rPr lang="en-US" sz="2400" i="1" dirty="0" err="1" smtClean="0"/>
            <a:t>Asuransi</a:t>
          </a:r>
          <a:endParaRPr lang="id-ID" sz="2400" b="0" dirty="0"/>
        </a:p>
      </dgm:t>
    </dgm:pt>
    <dgm:pt modelId="{1DDC35F5-82F7-487E-B026-DDD9C0C5D5AF}" type="parTrans" cxnId="{05863D1A-D5CA-4A05-A3E9-F9DCE46E9433}">
      <dgm:prSet/>
      <dgm:spPr/>
      <dgm:t>
        <a:bodyPr/>
        <a:lstStyle/>
        <a:p>
          <a:endParaRPr lang="id-ID" sz="2400" b="0"/>
        </a:p>
      </dgm:t>
    </dgm:pt>
    <dgm:pt modelId="{3451CFA3-5216-4397-BCFF-A0E479F0E94B}" type="sibTrans" cxnId="{05863D1A-D5CA-4A05-A3E9-F9DCE46E9433}">
      <dgm:prSet/>
      <dgm:spPr/>
      <dgm:t>
        <a:bodyPr/>
        <a:lstStyle/>
        <a:p>
          <a:endParaRPr lang="id-ID" sz="2400" b="0"/>
        </a:p>
      </dgm:t>
    </dgm:pt>
    <dgm:pt modelId="{6A2D479A-7A89-486D-BE21-39AEDBF51A92}">
      <dgm:prSet custT="1"/>
      <dgm:spPr/>
      <dgm:t>
        <a:bodyPr/>
        <a:lstStyle/>
        <a:p>
          <a:r>
            <a:rPr lang="en-US" sz="2400" dirty="0" smtClean="0"/>
            <a:t>ED ISAK 32: </a:t>
          </a:r>
          <a:r>
            <a:rPr lang="en-US" sz="2400" i="1" dirty="0" err="1" smtClean="0"/>
            <a:t>Definisi</a:t>
          </a:r>
          <a:r>
            <a:rPr lang="en-US" sz="2400" i="1" dirty="0" smtClean="0"/>
            <a:t> </a:t>
          </a:r>
          <a:r>
            <a:rPr lang="en-US" sz="2400" i="1" dirty="0" err="1" smtClean="0"/>
            <a:t>dan</a:t>
          </a:r>
          <a:r>
            <a:rPr lang="en-US" sz="2400" i="1" dirty="0" smtClean="0"/>
            <a:t> </a:t>
          </a:r>
          <a:r>
            <a:rPr lang="en-US" sz="2400" i="1" dirty="0" err="1" smtClean="0"/>
            <a:t>Hierarki</a:t>
          </a:r>
          <a:r>
            <a:rPr lang="en-US" sz="2400" i="1" dirty="0" smtClean="0"/>
            <a:t> Standar </a:t>
          </a:r>
          <a:r>
            <a:rPr lang="en-US" sz="2400" i="1" dirty="0" err="1" smtClean="0"/>
            <a:t>Akuntansi</a:t>
          </a:r>
          <a:r>
            <a:rPr lang="en-US" sz="2400" i="1" dirty="0" smtClean="0"/>
            <a:t> </a:t>
          </a:r>
          <a:r>
            <a:rPr lang="en-US" sz="2400" i="1" dirty="0" err="1" smtClean="0"/>
            <a:t>Keuangan</a:t>
          </a:r>
          <a:endParaRPr lang="en-US" sz="2400" dirty="0"/>
        </a:p>
      </dgm:t>
    </dgm:pt>
    <dgm:pt modelId="{10E1E626-67F3-44F2-85E4-A53898A098CC}" type="parTrans" cxnId="{8E7AFE3D-28B1-4371-B259-1076C92B1472}">
      <dgm:prSet/>
      <dgm:spPr/>
      <dgm:t>
        <a:bodyPr/>
        <a:lstStyle/>
        <a:p>
          <a:endParaRPr lang="en-US" sz="2400"/>
        </a:p>
      </dgm:t>
    </dgm:pt>
    <dgm:pt modelId="{E7EB48FC-5ADC-441B-A18A-AA223A4896A8}" type="sibTrans" cxnId="{8E7AFE3D-28B1-4371-B259-1076C92B1472}">
      <dgm:prSet/>
      <dgm:spPr/>
      <dgm:t>
        <a:bodyPr/>
        <a:lstStyle/>
        <a:p>
          <a:endParaRPr lang="en-US" sz="2400"/>
        </a:p>
      </dgm:t>
    </dgm:pt>
    <dgm:pt modelId="{ACA4AF59-1E62-4519-89FE-87DA6C91CA51}">
      <dgm:prSet custT="1"/>
      <dgm:spPr/>
      <dgm:t>
        <a:bodyPr/>
        <a:lstStyle/>
        <a:p>
          <a:r>
            <a:rPr lang="en-US" sz="2400" dirty="0" smtClean="0"/>
            <a:t>ED PSAK 72: </a:t>
          </a:r>
          <a:r>
            <a:rPr lang="en-US" sz="2400" i="1" dirty="0" err="1" smtClean="0"/>
            <a:t>Pendapatan</a:t>
          </a:r>
          <a:r>
            <a:rPr lang="en-US" sz="2400" i="1" dirty="0" smtClean="0"/>
            <a:t> </a:t>
          </a:r>
          <a:r>
            <a:rPr lang="en-US" sz="2400" i="1" dirty="0" err="1" smtClean="0"/>
            <a:t>dari</a:t>
          </a:r>
          <a:r>
            <a:rPr lang="en-US" sz="2400" i="1" dirty="0" smtClean="0"/>
            <a:t> </a:t>
          </a:r>
          <a:r>
            <a:rPr lang="en-US" sz="2400" i="1" dirty="0" err="1" smtClean="0"/>
            <a:t>Kontrak</a:t>
          </a:r>
          <a:r>
            <a:rPr lang="en-US" sz="2400" i="1" dirty="0" smtClean="0"/>
            <a:t> dengan </a:t>
          </a:r>
          <a:r>
            <a:rPr lang="en-US" sz="2400" i="1" dirty="0" err="1" smtClean="0"/>
            <a:t>Pelanggan</a:t>
          </a:r>
          <a:endParaRPr lang="en-US" sz="2400" dirty="0"/>
        </a:p>
      </dgm:t>
    </dgm:pt>
    <dgm:pt modelId="{74817B37-1F13-44CB-96EA-0B8B7E811EAE}" type="parTrans" cxnId="{542A7E7B-6AE6-4D35-A0A2-CECD4A9B90E2}">
      <dgm:prSet/>
      <dgm:spPr/>
      <dgm:t>
        <a:bodyPr/>
        <a:lstStyle/>
        <a:p>
          <a:endParaRPr lang="en-US" sz="2400"/>
        </a:p>
      </dgm:t>
    </dgm:pt>
    <dgm:pt modelId="{08320212-7A41-488C-8524-DB33084CF3A2}" type="sibTrans" cxnId="{542A7E7B-6AE6-4D35-A0A2-CECD4A9B90E2}">
      <dgm:prSet/>
      <dgm:spPr/>
      <dgm:t>
        <a:bodyPr/>
        <a:lstStyle/>
        <a:p>
          <a:endParaRPr lang="en-US" sz="2400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A6C9BC-45DC-490B-AE83-3AD2D4859EDB}" type="pres">
      <dgm:prSet presAssocID="{7D99F08C-0C73-4A15-A6F8-76F4E5C5334F}" presName="parentLin" presStyleCnt="0"/>
      <dgm:spPr/>
      <dgm:t>
        <a:bodyPr/>
        <a:lstStyle/>
        <a:p>
          <a:endParaRPr lang="en-US"/>
        </a:p>
      </dgm:t>
    </dgm:pt>
    <dgm:pt modelId="{76ABA129-EB7F-4B2B-A33C-A8BBF2F96BC3}" type="pres">
      <dgm:prSet presAssocID="{7D99F08C-0C73-4A15-A6F8-76F4E5C5334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9DCB8F9-6F6B-4BC0-89B3-D99FACDF16CE}" type="pres">
      <dgm:prSet presAssocID="{7D99F08C-0C73-4A15-A6F8-76F4E5C5334F}" presName="parentText" presStyleLbl="node1" presStyleIdx="0" presStyleCnt="3" custScaleX="127473" custScaleY="136179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94B49D8-DBB2-4201-874E-12D3A2CF9BF8}" type="pres">
      <dgm:prSet presAssocID="{7D99F08C-0C73-4A15-A6F8-76F4E5C5334F}" presName="negativeSpace" presStyleCnt="0"/>
      <dgm:spPr/>
      <dgm:t>
        <a:bodyPr/>
        <a:lstStyle/>
        <a:p>
          <a:endParaRPr lang="en-US"/>
        </a:p>
      </dgm:t>
    </dgm:pt>
    <dgm:pt modelId="{F4B655E6-A22A-48E8-AEFD-C025E0DE8F2A}" type="pres">
      <dgm:prSet presAssocID="{7D99F08C-0C73-4A15-A6F8-76F4E5C5334F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78D117-752D-4A6F-932B-BEA70CD6138F}" type="pres">
      <dgm:prSet presAssocID="{3451CFA3-5216-4397-BCFF-A0E479F0E94B}" presName="spaceBetweenRectangles" presStyleCnt="0"/>
      <dgm:spPr/>
      <dgm:t>
        <a:bodyPr/>
        <a:lstStyle/>
        <a:p>
          <a:endParaRPr lang="en-US"/>
        </a:p>
      </dgm:t>
    </dgm:pt>
    <dgm:pt modelId="{AD81913F-EE05-4FCE-953A-44855261272C}" type="pres">
      <dgm:prSet presAssocID="{6A2D479A-7A89-486D-BE21-39AEDBF51A92}" presName="parentLin" presStyleCnt="0"/>
      <dgm:spPr/>
    </dgm:pt>
    <dgm:pt modelId="{6FA4BDEA-0E4F-4070-AD62-2B536A44FCB5}" type="pres">
      <dgm:prSet presAssocID="{6A2D479A-7A89-486D-BE21-39AEDBF51A9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49FEDB9D-1182-47B0-BBB7-A2ABE52A320F}" type="pres">
      <dgm:prSet presAssocID="{6A2D479A-7A89-486D-BE21-39AEDBF51A92}" presName="parentText" presStyleLbl="node1" presStyleIdx="1" presStyleCnt="3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AA1A99-46E0-4A43-AEAF-7DF3E2DE4DA4}" type="pres">
      <dgm:prSet presAssocID="{6A2D479A-7A89-486D-BE21-39AEDBF51A92}" presName="negativeSpace" presStyleCnt="0"/>
      <dgm:spPr/>
    </dgm:pt>
    <dgm:pt modelId="{95477733-A1EA-4397-8EF2-ED50E936021F}" type="pres">
      <dgm:prSet presAssocID="{6A2D479A-7A89-486D-BE21-39AEDBF51A92}" presName="childText" presStyleLbl="conFgAcc1" presStyleIdx="1" presStyleCnt="3">
        <dgm:presLayoutVars>
          <dgm:bulletEnabled val="1"/>
        </dgm:presLayoutVars>
      </dgm:prSet>
      <dgm:spPr/>
    </dgm:pt>
    <dgm:pt modelId="{43589DB6-F94E-4C0A-AED1-2857767C5FD3}" type="pres">
      <dgm:prSet presAssocID="{E7EB48FC-5ADC-441B-A18A-AA223A4896A8}" presName="spaceBetweenRectangles" presStyleCnt="0"/>
      <dgm:spPr/>
    </dgm:pt>
    <dgm:pt modelId="{F2946B8F-653D-423B-BB56-AC640B3CA86B}" type="pres">
      <dgm:prSet presAssocID="{ACA4AF59-1E62-4519-89FE-87DA6C91CA51}" presName="parentLin" presStyleCnt="0"/>
      <dgm:spPr/>
    </dgm:pt>
    <dgm:pt modelId="{E278E6D2-2372-4523-8C5D-780DD8A04E26}" type="pres">
      <dgm:prSet presAssocID="{ACA4AF59-1E62-4519-89FE-87DA6C91CA51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EB7876A9-3A96-45ED-81D1-1E86140F88A0}" type="pres">
      <dgm:prSet presAssocID="{ACA4AF59-1E62-4519-89FE-87DA6C91CA51}" presName="parentText" presStyleLbl="node1" presStyleIdx="2" presStyleCnt="3" custScaleX="1274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533AB2-B370-4E77-9F8D-6A33303C786E}" type="pres">
      <dgm:prSet presAssocID="{ACA4AF59-1E62-4519-89FE-87DA6C91CA51}" presName="negativeSpace" presStyleCnt="0"/>
      <dgm:spPr/>
    </dgm:pt>
    <dgm:pt modelId="{84F72270-06AF-4361-B8BB-937656BE16EE}" type="pres">
      <dgm:prSet presAssocID="{ACA4AF59-1E62-4519-89FE-87DA6C91CA5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E4735D8-8CF3-4DE0-9DE5-D6CA7543B3E4}" type="presOf" srcId="{7D99F08C-0C73-4A15-A6F8-76F4E5C5334F}" destId="{76ABA129-EB7F-4B2B-A33C-A8BBF2F96BC3}" srcOrd="0" destOrd="0" presId="urn:microsoft.com/office/officeart/2005/8/layout/list1"/>
    <dgm:cxn modelId="{05863D1A-D5CA-4A05-A3E9-F9DCE46E9433}" srcId="{93370860-9BE0-48D5-AF79-027673BC1268}" destId="{7D99F08C-0C73-4A15-A6F8-76F4E5C5334F}" srcOrd="0" destOrd="0" parTransId="{1DDC35F5-82F7-487E-B026-DDD9C0C5D5AF}" sibTransId="{3451CFA3-5216-4397-BCFF-A0E479F0E94B}"/>
    <dgm:cxn modelId="{8E7AFE3D-28B1-4371-B259-1076C92B1472}" srcId="{93370860-9BE0-48D5-AF79-027673BC1268}" destId="{6A2D479A-7A89-486D-BE21-39AEDBF51A92}" srcOrd="1" destOrd="0" parTransId="{10E1E626-67F3-44F2-85E4-A53898A098CC}" sibTransId="{E7EB48FC-5ADC-441B-A18A-AA223A4896A8}"/>
    <dgm:cxn modelId="{97CBA3F9-55FE-46A6-884D-1960BDBD733B}" type="presOf" srcId="{ACA4AF59-1E62-4519-89FE-87DA6C91CA51}" destId="{E278E6D2-2372-4523-8C5D-780DD8A04E26}" srcOrd="0" destOrd="0" presId="urn:microsoft.com/office/officeart/2005/8/layout/list1"/>
    <dgm:cxn modelId="{ED9F6EA8-1AE4-4F4C-AECE-A122C7A27F3B}" type="presOf" srcId="{6A2D479A-7A89-486D-BE21-39AEDBF51A92}" destId="{49FEDB9D-1182-47B0-BBB7-A2ABE52A320F}" srcOrd="1" destOrd="0" presId="urn:microsoft.com/office/officeart/2005/8/layout/list1"/>
    <dgm:cxn modelId="{69D9A291-5CBC-4E48-A297-9A66489E340F}" type="presOf" srcId="{7D99F08C-0C73-4A15-A6F8-76F4E5C5334F}" destId="{B9DCB8F9-6F6B-4BC0-89B3-D99FACDF16CE}" srcOrd="1" destOrd="0" presId="urn:microsoft.com/office/officeart/2005/8/layout/list1"/>
    <dgm:cxn modelId="{542A7E7B-6AE6-4D35-A0A2-CECD4A9B90E2}" srcId="{93370860-9BE0-48D5-AF79-027673BC1268}" destId="{ACA4AF59-1E62-4519-89FE-87DA6C91CA51}" srcOrd="2" destOrd="0" parTransId="{74817B37-1F13-44CB-96EA-0B8B7E811EAE}" sibTransId="{08320212-7A41-488C-8524-DB33084CF3A2}"/>
    <dgm:cxn modelId="{F4BDDCEE-9B07-4022-804A-E9ED9190297D}" type="presOf" srcId="{ACA4AF59-1E62-4519-89FE-87DA6C91CA51}" destId="{EB7876A9-3A96-45ED-81D1-1E86140F88A0}" srcOrd="1" destOrd="0" presId="urn:microsoft.com/office/officeart/2005/8/layout/list1"/>
    <dgm:cxn modelId="{791889C8-7D8C-42FC-BF5C-1D2FFE01E07C}" type="presOf" srcId="{93370860-9BE0-48D5-AF79-027673BC1268}" destId="{874BC7A7-330F-47B8-8E80-917A93B245A9}" srcOrd="0" destOrd="0" presId="urn:microsoft.com/office/officeart/2005/8/layout/list1"/>
    <dgm:cxn modelId="{A3A26CC4-42D8-4110-9B88-50489B93B6E6}" type="presOf" srcId="{6A2D479A-7A89-486D-BE21-39AEDBF51A92}" destId="{6FA4BDEA-0E4F-4070-AD62-2B536A44FCB5}" srcOrd="0" destOrd="0" presId="urn:microsoft.com/office/officeart/2005/8/layout/list1"/>
    <dgm:cxn modelId="{A2FDBE9F-4C33-4625-AF70-D8C0E00BEA14}" type="presParOf" srcId="{874BC7A7-330F-47B8-8E80-917A93B245A9}" destId="{61A6C9BC-45DC-490B-AE83-3AD2D4859EDB}" srcOrd="0" destOrd="0" presId="urn:microsoft.com/office/officeart/2005/8/layout/list1"/>
    <dgm:cxn modelId="{41AC5BF2-BEE5-4795-83B1-05FB9E6D6E66}" type="presParOf" srcId="{61A6C9BC-45DC-490B-AE83-3AD2D4859EDB}" destId="{76ABA129-EB7F-4B2B-A33C-A8BBF2F96BC3}" srcOrd="0" destOrd="0" presId="urn:microsoft.com/office/officeart/2005/8/layout/list1"/>
    <dgm:cxn modelId="{FFE3FA5C-A0D4-4FDC-9AAF-9CB7B1B0BA2E}" type="presParOf" srcId="{61A6C9BC-45DC-490B-AE83-3AD2D4859EDB}" destId="{B9DCB8F9-6F6B-4BC0-89B3-D99FACDF16CE}" srcOrd="1" destOrd="0" presId="urn:microsoft.com/office/officeart/2005/8/layout/list1"/>
    <dgm:cxn modelId="{929FB42F-17A1-4909-AC02-0929620BDA8B}" type="presParOf" srcId="{874BC7A7-330F-47B8-8E80-917A93B245A9}" destId="{694B49D8-DBB2-4201-874E-12D3A2CF9BF8}" srcOrd="1" destOrd="0" presId="urn:microsoft.com/office/officeart/2005/8/layout/list1"/>
    <dgm:cxn modelId="{4C0550C7-DCF3-442D-A871-D8B7C5849E66}" type="presParOf" srcId="{874BC7A7-330F-47B8-8E80-917A93B245A9}" destId="{F4B655E6-A22A-48E8-AEFD-C025E0DE8F2A}" srcOrd="2" destOrd="0" presId="urn:microsoft.com/office/officeart/2005/8/layout/list1"/>
    <dgm:cxn modelId="{3A604878-3FDB-4BD8-B6DA-5D83840219E1}" type="presParOf" srcId="{874BC7A7-330F-47B8-8E80-917A93B245A9}" destId="{C278D117-752D-4A6F-932B-BEA70CD6138F}" srcOrd="3" destOrd="0" presId="urn:microsoft.com/office/officeart/2005/8/layout/list1"/>
    <dgm:cxn modelId="{D9CA1157-A288-46E5-B3FE-C6CD8B649609}" type="presParOf" srcId="{874BC7A7-330F-47B8-8E80-917A93B245A9}" destId="{AD81913F-EE05-4FCE-953A-44855261272C}" srcOrd="4" destOrd="0" presId="urn:microsoft.com/office/officeart/2005/8/layout/list1"/>
    <dgm:cxn modelId="{F915D7B0-53AD-4772-A729-955211C8360D}" type="presParOf" srcId="{AD81913F-EE05-4FCE-953A-44855261272C}" destId="{6FA4BDEA-0E4F-4070-AD62-2B536A44FCB5}" srcOrd="0" destOrd="0" presId="urn:microsoft.com/office/officeart/2005/8/layout/list1"/>
    <dgm:cxn modelId="{DE92C3D2-9DC7-4303-B889-CEFDAC3B11E0}" type="presParOf" srcId="{AD81913F-EE05-4FCE-953A-44855261272C}" destId="{49FEDB9D-1182-47B0-BBB7-A2ABE52A320F}" srcOrd="1" destOrd="0" presId="urn:microsoft.com/office/officeart/2005/8/layout/list1"/>
    <dgm:cxn modelId="{BAE9875E-DB12-47C8-AC5B-E5DA974D8636}" type="presParOf" srcId="{874BC7A7-330F-47B8-8E80-917A93B245A9}" destId="{85AA1A99-46E0-4A43-AEAF-7DF3E2DE4DA4}" srcOrd="5" destOrd="0" presId="urn:microsoft.com/office/officeart/2005/8/layout/list1"/>
    <dgm:cxn modelId="{097112C1-3DC5-4548-A9B8-D99E054FD52C}" type="presParOf" srcId="{874BC7A7-330F-47B8-8E80-917A93B245A9}" destId="{95477733-A1EA-4397-8EF2-ED50E936021F}" srcOrd="6" destOrd="0" presId="urn:microsoft.com/office/officeart/2005/8/layout/list1"/>
    <dgm:cxn modelId="{E18B7588-193F-4153-BA60-55447649E520}" type="presParOf" srcId="{874BC7A7-330F-47B8-8E80-917A93B245A9}" destId="{43589DB6-F94E-4C0A-AED1-2857767C5FD3}" srcOrd="7" destOrd="0" presId="urn:microsoft.com/office/officeart/2005/8/layout/list1"/>
    <dgm:cxn modelId="{CCD7F8B2-10C3-4242-9E9E-A32158D954AE}" type="presParOf" srcId="{874BC7A7-330F-47B8-8E80-917A93B245A9}" destId="{F2946B8F-653D-423B-BB56-AC640B3CA86B}" srcOrd="8" destOrd="0" presId="urn:microsoft.com/office/officeart/2005/8/layout/list1"/>
    <dgm:cxn modelId="{12B45281-4ADB-4327-AE47-AD484A9E441B}" type="presParOf" srcId="{F2946B8F-653D-423B-BB56-AC640B3CA86B}" destId="{E278E6D2-2372-4523-8C5D-780DD8A04E26}" srcOrd="0" destOrd="0" presId="urn:microsoft.com/office/officeart/2005/8/layout/list1"/>
    <dgm:cxn modelId="{7B32C46D-E6E3-46E9-985F-6C271F3D692B}" type="presParOf" srcId="{F2946B8F-653D-423B-BB56-AC640B3CA86B}" destId="{EB7876A9-3A96-45ED-81D1-1E86140F88A0}" srcOrd="1" destOrd="0" presId="urn:microsoft.com/office/officeart/2005/8/layout/list1"/>
    <dgm:cxn modelId="{6F3714E5-029F-4318-9EDB-F02756194E58}" type="presParOf" srcId="{874BC7A7-330F-47B8-8E80-917A93B245A9}" destId="{AD533AB2-B370-4E77-9F8D-6A33303C786E}" srcOrd="9" destOrd="0" presId="urn:microsoft.com/office/officeart/2005/8/layout/list1"/>
    <dgm:cxn modelId="{FCE9F4F1-60C7-4D96-845A-278EB097D84E}" type="presParOf" srcId="{874BC7A7-330F-47B8-8E80-917A93B245A9}" destId="{84F72270-06AF-4361-B8BB-937656BE16E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D99F08C-0C73-4A15-A6F8-76F4E5C5334F}">
      <dgm:prSet phldrT="[Text]" custT="1"/>
      <dgm:spPr/>
      <dgm:t>
        <a:bodyPr/>
        <a:lstStyle/>
        <a:p>
          <a:r>
            <a:rPr lang="en-US" sz="2000" dirty="0" err="1" smtClean="0"/>
            <a:t>Mengikuti</a:t>
          </a:r>
          <a:r>
            <a:rPr lang="en-US" sz="2000" dirty="0" smtClean="0"/>
            <a:t> </a:t>
          </a:r>
          <a:r>
            <a:rPr lang="en-US" sz="2000" dirty="0" err="1" smtClean="0"/>
            <a:t>standar</a:t>
          </a:r>
          <a:r>
            <a:rPr lang="en-US" sz="2000" dirty="0" smtClean="0"/>
            <a:t> </a:t>
          </a:r>
          <a:r>
            <a:rPr lang="en-US" sz="2000" dirty="0" err="1" smtClean="0"/>
            <a:t>akuntansi</a:t>
          </a:r>
          <a:r>
            <a:rPr lang="en-US" sz="2000" dirty="0" smtClean="0"/>
            <a:t> yang </a:t>
          </a:r>
          <a:r>
            <a:rPr lang="en-US" sz="2000" dirty="0" err="1" smtClean="0"/>
            <a:t>berlaku</a:t>
          </a:r>
          <a:r>
            <a:rPr lang="en-US" sz="2000" dirty="0" smtClean="0"/>
            <a:t>, PSAK 25 </a:t>
          </a:r>
          <a:r>
            <a:rPr lang="en-US" sz="2000" dirty="0" err="1" smtClean="0"/>
            <a:t>Kebijakan</a:t>
          </a:r>
          <a:r>
            <a:rPr lang="en-US" sz="2000" dirty="0" smtClean="0"/>
            <a:t> </a:t>
          </a:r>
          <a:r>
            <a:rPr lang="en-US" sz="2000" dirty="0" err="1" smtClean="0"/>
            <a:t>Akuntansi</a:t>
          </a:r>
          <a:r>
            <a:rPr lang="en-US" sz="2000" dirty="0" smtClean="0"/>
            <a:t>, </a:t>
          </a:r>
          <a:r>
            <a:rPr lang="en-US" sz="2000" dirty="0" err="1" smtClean="0"/>
            <a:t>Perubahan</a:t>
          </a:r>
          <a:r>
            <a:rPr lang="en-US" sz="2000" dirty="0" smtClean="0"/>
            <a:t> </a:t>
          </a:r>
          <a:r>
            <a:rPr lang="en-US" sz="2000" dirty="0" err="1" smtClean="0"/>
            <a:t>Kebijakan</a:t>
          </a:r>
          <a:r>
            <a:rPr lang="en-US" sz="2000" dirty="0" smtClean="0"/>
            <a:t> </a:t>
          </a:r>
          <a:r>
            <a:rPr lang="en-US" sz="2000" dirty="0" err="1" smtClean="0"/>
            <a:t>Akuntansi</a:t>
          </a:r>
          <a:r>
            <a:rPr lang="en-US" sz="2000" dirty="0" smtClean="0"/>
            <a:t>, </a:t>
          </a:r>
          <a:r>
            <a:rPr lang="en-US" sz="2000" dirty="0" err="1" smtClean="0"/>
            <a:t>Estimasi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Kesalahan</a:t>
          </a:r>
          <a:r>
            <a:rPr lang="en-US" sz="2000" dirty="0" smtClean="0"/>
            <a:t> (Bab 9.3 SAK ETAP) </a:t>
          </a:r>
          <a:r>
            <a:rPr lang="en-US" sz="2000" dirty="0" smtClean="0">
              <a:sym typeface="Wingdings" panose="05000000000000000000" pitchFamily="2" charset="2"/>
            </a:rPr>
            <a:t> </a:t>
          </a:r>
          <a:r>
            <a:rPr lang="en-US" sz="2000" dirty="0" err="1" smtClean="0"/>
            <a:t>koreksi</a:t>
          </a:r>
          <a:r>
            <a:rPr lang="en-US" sz="2000" dirty="0" smtClean="0"/>
            <a:t> </a:t>
          </a:r>
          <a:r>
            <a:rPr lang="en-US" sz="2000" dirty="0" err="1" smtClean="0"/>
            <a:t>atas</a:t>
          </a:r>
          <a:r>
            <a:rPr lang="en-US" sz="2000" dirty="0" smtClean="0"/>
            <a:t> </a:t>
          </a:r>
          <a:r>
            <a:rPr lang="en-US" sz="2000" dirty="0" err="1" smtClean="0"/>
            <a:t>saldo</a:t>
          </a:r>
          <a:r>
            <a:rPr lang="en-US" sz="2000" dirty="0" smtClean="0"/>
            <a:t> </a:t>
          </a:r>
          <a:r>
            <a:rPr lang="en-US" sz="2000" dirty="0" err="1" smtClean="0"/>
            <a:t>laba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penyajian</a:t>
          </a:r>
          <a:r>
            <a:rPr lang="en-US" sz="2000" dirty="0" smtClean="0"/>
            <a:t> </a:t>
          </a:r>
          <a:r>
            <a:rPr lang="en-US" sz="2000" dirty="0" err="1" smtClean="0"/>
            <a:t>kembali</a:t>
          </a:r>
          <a:r>
            <a:rPr lang="en-US" sz="2000" dirty="0" smtClean="0"/>
            <a:t> (restatement).</a:t>
          </a:r>
          <a:endParaRPr lang="id-ID" sz="2000" b="0" dirty="0"/>
        </a:p>
      </dgm:t>
    </dgm:pt>
    <dgm:pt modelId="{1DDC35F5-82F7-487E-B026-DDD9C0C5D5AF}" type="parTrans" cxnId="{05863D1A-D5CA-4A05-A3E9-F9DCE46E9433}">
      <dgm:prSet/>
      <dgm:spPr/>
      <dgm:t>
        <a:bodyPr/>
        <a:lstStyle/>
        <a:p>
          <a:endParaRPr lang="id-ID" sz="2000" b="0"/>
        </a:p>
      </dgm:t>
    </dgm:pt>
    <dgm:pt modelId="{3451CFA3-5216-4397-BCFF-A0E479F0E94B}" type="sibTrans" cxnId="{05863D1A-D5CA-4A05-A3E9-F9DCE46E9433}">
      <dgm:prSet/>
      <dgm:spPr/>
      <dgm:t>
        <a:bodyPr/>
        <a:lstStyle/>
        <a:p>
          <a:endParaRPr lang="id-ID" sz="2000" b="0"/>
        </a:p>
      </dgm:t>
    </dgm:pt>
    <dgm:pt modelId="{0C35D95C-F54C-44CB-BD8F-291DF14EC571}">
      <dgm:prSet custT="1"/>
      <dgm:spPr/>
      <dgm:t>
        <a:bodyPr/>
        <a:lstStyle/>
        <a:p>
          <a:r>
            <a:rPr lang="en-US" sz="2000" dirty="0" err="1" smtClean="0"/>
            <a:t>Mengikuti</a:t>
          </a:r>
          <a:r>
            <a:rPr lang="en-US" sz="2000" dirty="0" smtClean="0"/>
            <a:t> </a:t>
          </a:r>
          <a:r>
            <a:rPr lang="en-US" sz="2000" dirty="0" err="1" smtClean="0"/>
            <a:t>ketentuan</a:t>
          </a:r>
          <a:r>
            <a:rPr lang="en-US" sz="2000" dirty="0" smtClean="0"/>
            <a:t> </a:t>
          </a:r>
          <a:r>
            <a:rPr lang="en-US" sz="2000" dirty="0" err="1" smtClean="0"/>
            <a:t>khusus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PSAK 70, </a:t>
          </a:r>
          <a:r>
            <a:rPr lang="en-US" sz="2000" dirty="0" err="1" smtClean="0"/>
            <a:t>mengakui</a:t>
          </a:r>
          <a:r>
            <a:rPr lang="en-US" sz="2000" dirty="0" smtClean="0"/>
            <a:t> aset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liabilitas</a:t>
          </a:r>
          <a:r>
            <a:rPr lang="en-US" sz="2000" dirty="0" smtClean="0"/>
            <a:t> sebesar </a:t>
          </a:r>
          <a:r>
            <a:rPr lang="en-US" sz="2000" dirty="0" err="1" smtClean="0"/>
            <a:t>jumlah</a:t>
          </a:r>
          <a:r>
            <a:rPr lang="en-US" sz="2000" dirty="0" smtClean="0"/>
            <a:t> aset yang </a:t>
          </a:r>
          <a:r>
            <a:rPr lang="en-US" sz="2000" dirty="0" err="1" smtClean="0"/>
            <a:t>dilaporkan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Surat </a:t>
          </a:r>
          <a:r>
            <a:rPr lang="en-US" sz="2000" dirty="0" err="1" smtClean="0"/>
            <a:t>Keterangan</a:t>
          </a:r>
          <a:r>
            <a:rPr lang="en-US" sz="2000" dirty="0" smtClean="0"/>
            <a:t> </a:t>
          </a:r>
          <a:r>
            <a:rPr lang="en-US" sz="2000" dirty="0" err="1" smtClean="0"/>
            <a:t>Pengampunan</a:t>
          </a:r>
          <a:r>
            <a:rPr lang="en-US" sz="2000" dirty="0" smtClean="0"/>
            <a:t> </a:t>
          </a:r>
          <a:r>
            <a:rPr lang="en-US" sz="2000" dirty="0" err="1" smtClean="0"/>
            <a:t>Pajak</a:t>
          </a:r>
          <a:r>
            <a:rPr lang="en-US" sz="2000" dirty="0" smtClean="0"/>
            <a:t>.</a:t>
          </a:r>
          <a:endParaRPr lang="en-US" sz="2000" dirty="0"/>
        </a:p>
      </dgm:t>
    </dgm:pt>
    <dgm:pt modelId="{4D984B24-8DAE-4929-B906-4E62D7D74C59}" type="parTrans" cxnId="{41663B00-8CCA-48D2-A55F-8B60C93E0031}">
      <dgm:prSet/>
      <dgm:spPr/>
      <dgm:t>
        <a:bodyPr/>
        <a:lstStyle/>
        <a:p>
          <a:endParaRPr lang="en-US" sz="2000"/>
        </a:p>
      </dgm:t>
    </dgm:pt>
    <dgm:pt modelId="{B8C40AC2-BA1D-4D80-8743-679D75806992}" type="sibTrans" cxnId="{41663B00-8CCA-48D2-A55F-8B60C93E0031}">
      <dgm:prSet/>
      <dgm:spPr/>
      <dgm:t>
        <a:bodyPr/>
        <a:lstStyle/>
        <a:p>
          <a:endParaRPr lang="en-US" sz="2000"/>
        </a:p>
      </dgm:t>
    </dgm:pt>
    <dgm:pt modelId="{87B2DA22-168D-45C3-8B6C-ED6E62B527D6}">
      <dgm:prSet phldrT="[Text]" custT="1"/>
      <dgm:spPr/>
      <dgm:t>
        <a:bodyPr/>
        <a:lstStyle/>
        <a:p>
          <a:r>
            <a:rPr lang="en-US" sz="2200" b="0" dirty="0" err="1" smtClean="0"/>
            <a:t>Entitas</a:t>
          </a:r>
          <a:r>
            <a:rPr lang="en-US" sz="2200" b="0" dirty="0" smtClean="0"/>
            <a:t> </a:t>
          </a:r>
          <a:r>
            <a:rPr lang="en-US" sz="2200" b="0" dirty="0" err="1" smtClean="0"/>
            <a:t>memilih</a:t>
          </a:r>
          <a:r>
            <a:rPr lang="en-US" sz="2200" b="0" dirty="0" smtClean="0"/>
            <a:t> </a:t>
          </a:r>
          <a:r>
            <a:rPr lang="en-US" sz="2200" b="0" dirty="0" err="1" smtClean="0"/>
            <a:t>Kebijakan</a:t>
          </a:r>
          <a:r>
            <a:rPr lang="en-US" sz="2200" b="0" dirty="0" smtClean="0"/>
            <a:t> </a:t>
          </a:r>
          <a:r>
            <a:rPr lang="en-US" sz="2200" b="0" dirty="0" err="1" smtClean="0"/>
            <a:t>Akuntansi</a:t>
          </a:r>
          <a:r>
            <a:rPr lang="en-US" sz="2200" b="0" dirty="0" smtClean="0"/>
            <a:t> :</a:t>
          </a:r>
          <a:endParaRPr lang="id-ID" sz="2200" b="0" dirty="0"/>
        </a:p>
      </dgm:t>
    </dgm:pt>
    <dgm:pt modelId="{6812FB57-DA19-46BD-89D2-CF0B45A33E5F}" type="parTrans" cxnId="{60EA5217-8E35-4815-8E63-510A99015826}">
      <dgm:prSet/>
      <dgm:spPr/>
      <dgm:t>
        <a:bodyPr/>
        <a:lstStyle/>
        <a:p>
          <a:endParaRPr lang="en-US" sz="2000"/>
        </a:p>
      </dgm:t>
    </dgm:pt>
    <dgm:pt modelId="{9323B7F1-9D6C-44C1-8974-26FDD025CAEB}" type="sibTrans" cxnId="{60EA5217-8E35-4815-8E63-510A99015826}">
      <dgm:prSet/>
      <dgm:spPr/>
      <dgm:t>
        <a:bodyPr/>
        <a:lstStyle/>
        <a:p>
          <a:endParaRPr lang="en-US" sz="2000"/>
        </a:p>
      </dgm:t>
    </dgm:pt>
    <dgm:pt modelId="{70732B64-68E3-4DE3-A581-17D4D433ACC6}">
      <dgm:prSet phldrT="[Text]" custT="1"/>
      <dgm:spPr/>
      <dgm:t>
        <a:bodyPr/>
        <a:lstStyle/>
        <a:p>
          <a:r>
            <a:rPr lang="en-US" sz="2200" b="0" dirty="0" err="1" smtClean="0"/>
            <a:t>Tujaun</a:t>
          </a:r>
          <a:r>
            <a:rPr lang="en-US" sz="2200" b="0" dirty="0" smtClean="0"/>
            <a:t> </a:t>
          </a:r>
          <a:r>
            <a:rPr lang="en-US" sz="2200" b="0" dirty="0" err="1" smtClean="0"/>
            <a:t>perlakuan</a:t>
          </a:r>
          <a:r>
            <a:rPr lang="en-US" sz="2200" b="0" dirty="0" smtClean="0"/>
            <a:t> </a:t>
          </a:r>
          <a:r>
            <a:rPr lang="en-US" sz="2200" b="0" dirty="0" err="1" smtClean="0"/>
            <a:t>akuntansi</a:t>
          </a:r>
          <a:r>
            <a:rPr lang="en-US" sz="2200" b="0" dirty="0" smtClean="0"/>
            <a:t> </a:t>
          </a:r>
          <a:r>
            <a:rPr lang="en-US" sz="2200" b="0" dirty="0" err="1" smtClean="0"/>
            <a:t>atas</a:t>
          </a:r>
          <a:r>
            <a:rPr lang="en-US" sz="2200" b="0" dirty="0" smtClean="0"/>
            <a:t> aset </a:t>
          </a:r>
          <a:r>
            <a:rPr lang="en-US" sz="2200" b="0" dirty="0" err="1" smtClean="0"/>
            <a:t>dan</a:t>
          </a:r>
          <a:r>
            <a:rPr lang="en-US" sz="2200" b="0" dirty="0" smtClean="0"/>
            <a:t> </a:t>
          </a:r>
          <a:r>
            <a:rPr lang="en-US" sz="2200" b="0" dirty="0" err="1" smtClean="0"/>
            <a:t>liabilitas</a:t>
          </a:r>
          <a:r>
            <a:rPr lang="en-US" sz="2200" b="0" dirty="0" smtClean="0"/>
            <a:t> yang </a:t>
          </a:r>
          <a:r>
            <a:rPr lang="en-US" sz="2200" b="0" dirty="0" err="1" smtClean="0"/>
            <a:t>timbul</a:t>
          </a:r>
          <a:r>
            <a:rPr lang="en-US" sz="2200" b="0" dirty="0" smtClean="0"/>
            <a:t> </a:t>
          </a:r>
          <a:r>
            <a:rPr lang="en-US" sz="2200" b="0" dirty="0" err="1" smtClean="0"/>
            <a:t>dari</a:t>
          </a:r>
          <a:r>
            <a:rPr lang="en-US" sz="2200" b="0" dirty="0" smtClean="0"/>
            <a:t> </a:t>
          </a:r>
          <a:r>
            <a:rPr lang="en-US" sz="2200" b="0" dirty="0" err="1" smtClean="0"/>
            <a:t>pengampunan</a:t>
          </a:r>
          <a:r>
            <a:rPr lang="en-US" sz="2200" b="0" dirty="0" smtClean="0"/>
            <a:t> </a:t>
          </a:r>
          <a:r>
            <a:rPr lang="en-US" sz="2200" b="0" dirty="0" err="1" smtClean="0"/>
            <a:t>pajak</a:t>
          </a:r>
          <a:r>
            <a:rPr lang="en-US" sz="2200" b="0" dirty="0" smtClean="0"/>
            <a:t> </a:t>
          </a:r>
          <a:r>
            <a:rPr lang="en-US" sz="2200" b="0" dirty="0" err="1" smtClean="0"/>
            <a:t>sesuai</a:t>
          </a:r>
          <a:r>
            <a:rPr lang="en-US" sz="2200" b="0" dirty="0" smtClean="0"/>
            <a:t> dengan </a:t>
          </a:r>
          <a:r>
            <a:rPr lang="en-US" sz="2200" b="0" dirty="0" err="1" smtClean="0"/>
            <a:t>Undang-Undang</a:t>
          </a:r>
          <a:r>
            <a:rPr lang="en-US" sz="2200" b="0" dirty="0" smtClean="0"/>
            <a:t> </a:t>
          </a:r>
          <a:r>
            <a:rPr lang="en-US" sz="2200" b="0" dirty="0" err="1" smtClean="0"/>
            <a:t>Nomor</a:t>
          </a:r>
          <a:r>
            <a:rPr lang="en-US" sz="2200" b="0" dirty="0" smtClean="0"/>
            <a:t> 11 </a:t>
          </a:r>
          <a:r>
            <a:rPr lang="en-US" sz="2200" b="0" dirty="0" err="1" smtClean="0"/>
            <a:t>Tahun</a:t>
          </a:r>
          <a:r>
            <a:rPr lang="en-US" sz="2200" b="0" dirty="0" smtClean="0"/>
            <a:t> 2016.</a:t>
          </a:r>
          <a:endParaRPr lang="id-ID" sz="2200" b="0" dirty="0"/>
        </a:p>
      </dgm:t>
    </dgm:pt>
    <dgm:pt modelId="{AA4DCAE2-444F-47B9-A2E4-15CFD8AEA119}" type="parTrans" cxnId="{8DF30A49-1721-44EE-B10A-A080419A8ED7}">
      <dgm:prSet/>
      <dgm:spPr/>
      <dgm:t>
        <a:bodyPr/>
        <a:lstStyle/>
        <a:p>
          <a:endParaRPr lang="en-US"/>
        </a:p>
      </dgm:t>
    </dgm:pt>
    <dgm:pt modelId="{7276D605-27A0-465D-9C99-99A3333F3C6E}" type="sibTrans" cxnId="{8DF30A49-1721-44EE-B10A-A080419A8ED7}">
      <dgm:prSet/>
      <dgm:spPr/>
      <dgm:t>
        <a:bodyPr/>
        <a:lstStyle/>
        <a:p>
          <a:endParaRPr lang="en-US"/>
        </a:p>
      </dgm:t>
    </dgm:pt>
    <dgm:pt modelId="{352D433F-D246-4E8D-B993-8AAF4B76DCCF}">
      <dgm:prSet phldrT="[Text]" custT="1"/>
      <dgm:spPr/>
      <dgm:t>
        <a:bodyPr/>
        <a:lstStyle/>
        <a:p>
          <a:r>
            <a:rPr lang="en-US" sz="2200" b="0" dirty="0" err="1" smtClean="0"/>
            <a:t>Berlaku</a:t>
          </a:r>
          <a:r>
            <a:rPr lang="en-US" sz="2200" b="0" dirty="0" smtClean="0"/>
            <a:t> </a:t>
          </a:r>
          <a:r>
            <a:rPr lang="en-US" sz="2200" b="0" dirty="0" err="1" smtClean="0"/>
            <a:t>untuk</a:t>
          </a:r>
          <a:r>
            <a:rPr lang="en-US" sz="2200" b="0" dirty="0" smtClean="0"/>
            <a:t> </a:t>
          </a:r>
          <a:r>
            <a:rPr lang="en-US" sz="2200" b="0" dirty="0" err="1" smtClean="0"/>
            <a:t>Entitas</a:t>
          </a:r>
          <a:r>
            <a:rPr lang="en-US" sz="2200" b="0" dirty="0" smtClean="0"/>
            <a:t> yang </a:t>
          </a:r>
          <a:r>
            <a:rPr lang="en-US" sz="2200" b="0" dirty="0" err="1" smtClean="0"/>
            <a:t>menggunakan</a:t>
          </a:r>
          <a:r>
            <a:rPr lang="en-US" sz="2200" b="0" dirty="0" smtClean="0"/>
            <a:t> PSAK </a:t>
          </a:r>
          <a:r>
            <a:rPr lang="en-US" sz="2200" b="0" dirty="0" err="1" smtClean="0"/>
            <a:t>dan</a:t>
          </a:r>
          <a:r>
            <a:rPr lang="en-US" sz="2200" b="0" dirty="0" smtClean="0"/>
            <a:t> SAK ETAP</a:t>
          </a:r>
          <a:endParaRPr lang="id-ID" sz="2200" b="0" dirty="0"/>
        </a:p>
      </dgm:t>
    </dgm:pt>
    <dgm:pt modelId="{45793E0C-0ECB-4B6D-A3ED-BC34D6CF664E}" type="parTrans" cxnId="{53FF2609-FD55-41E4-A32A-E56174F2F0AF}">
      <dgm:prSet/>
      <dgm:spPr/>
      <dgm:t>
        <a:bodyPr/>
        <a:lstStyle/>
        <a:p>
          <a:endParaRPr lang="en-US"/>
        </a:p>
      </dgm:t>
    </dgm:pt>
    <dgm:pt modelId="{FDD0E17D-D7D4-44F5-A702-6786D38BCBBC}" type="sibTrans" cxnId="{53FF2609-FD55-41E4-A32A-E56174F2F0AF}">
      <dgm:prSet/>
      <dgm:spPr/>
      <dgm:t>
        <a:bodyPr/>
        <a:lstStyle/>
        <a:p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081E94-3D90-4059-AA45-0CC967C4EF06}" type="pres">
      <dgm:prSet presAssocID="{70732B64-68E3-4DE3-A581-17D4D433ACC6}" presName="parentLin" presStyleCnt="0"/>
      <dgm:spPr/>
    </dgm:pt>
    <dgm:pt modelId="{D14A3E54-FDB7-4956-BEA6-FE060B8A362A}" type="pres">
      <dgm:prSet presAssocID="{70732B64-68E3-4DE3-A581-17D4D433ACC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17C2161-74F9-4904-AB16-EBCDE0E3B0DE}" type="pres">
      <dgm:prSet presAssocID="{70732B64-68E3-4DE3-A581-17D4D433ACC6}" presName="parentText" presStyleLbl="node1" presStyleIdx="0" presStyleCnt="3" custScaleX="128710" custScaleY="132021" custLinFactNeighborX="1331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97912B-FB84-4A0E-9F8B-BA677D872FB5}" type="pres">
      <dgm:prSet presAssocID="{70732B64-68E3-4DE3-A581-17D4D433ACC6}" presName="negativeSpace" presStyleCnt="0"/>
      <dgm:spPr/>
    </dgm:pt>
    <dgm:pt modelId="{C840D8CE-CCF1-43AB-8398-CD267942C48A}" type="pres">
      <dgm:prSet presAssocID="{70732B64-68E3-4DE3-A581-17D4D433ACC6}" presName="childText" presStyleLbl="conFgAcc1" presStyleIdx="0" presStyleCnt="3">
        <dgm:presLayoutVars>
          <dgm:bulletEnabled val="1"/>
        </dgm:presLayoutVars>
      </dgm:prSet>
      <dgm:spPr/>
    </dgm:pt>
    <dgm:pt modelId="{6453BCFC-F476-44D3-8D63-75A9AC737C00}" type="pres">
      <dgm:prSet presAssocID="{7276D605-27A0-465D-9C99-99A3333F3C6E}" presName="spaceBetweenRectangles" presStyleCnt="0"/>
      <dgm:spPr/>
    </dgm:pt>
    <dgm:pt modelId="{086942F2-9406-438B-8F98-EAB213AC78D8}" type="pres">
      <dgm:prSet presAssocID="{352D433F-D246-4E8D-B993-8AAF4B76DCCF}" presName="parentLin" presStyleCnt="0"/>
      <dgm:spPr/>
    </dgm:pt>
    <dgm:pt modelId="{CC4D68E7-AB21-42F4-A3AD-C424D1AEDA7C}" type="pres">
      <dgm:prSet presAssocID="{352D433F-D246-4E8D-B993-8AAF4B76DCC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1B99FED4-DF37-473F-A72C-FDF15FFFFFFC}" type="pres">
      <dgm:prSet presAssocID="{352D433F-D246-4E8D-B993-8AAF4B76DCCF}" presName="parentText" presStyleLbl="node1" presStyleIdx="1" presStyleCnt="3" custScaleX="130612" custScaleY="69161" custLinFactNeighborX="1331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B49722-59A4-4A55-9670-9148C23EB2C3}" type="pres">
      <dgm:prSet presAssocID="{352D433F-D246-4E8D-B993-8AAF4B76DCCF}" presName="negativeSpace" presStyleCnt="0"/>
      <dgm:spPr/>
    </dgm:pt>
    <dgm:pt modelId="{8398C166-496E-4103-A602-E96E5CA070E9}" type="pres">
      <dgm:prSet presAssocID="{352D433F-D246-4E8D-B993-8AAF4B76DCCF}" presName="childText" presStyleLbl="conFgAcc1" presStyleIdx="1" presStyleCnt="3">
        <dgm:presLayoutVars>
          <dgm:bulletEnabled val="1"/>
        </dgm:presLayoutVars>
      </dgm:prSet>
      <dgm:spPr/>
    </dgm:pt>
    <dgm:pt modelId="{05529F33-3FCD-42B1-95A7-54EED8EBE497}" type="pres">
      <dgm:prSet presAssocID="{FDD0E17D-D7D4-44F5-A702-6786D38BCBBC}" presName="spaceBetweenRectangles" presStyleCnt="0"/>
      <dgm:spPr/>
    </dgm:pt>
    <dgm:pt modelId="{2DC39724-8B52-4491-971F-04CA6C53CD89}" type="pres">
      <dgm:prSet presAssocID="{87B2DA22-168D-45C3-8B6C-ED6E62B527D6}" presName="parentLin" presStyleCnt="0"/>
      <dgm:spPr/>
    </dgm:pt>
    <dgm:pt modelId="{91BE0346-13FB-41F0-9F99-8FFACDD05F69}" type="pres">
      <dgm:prSet presAssocID="{87B2DA22-168D-45C3-8B6C-ED6E62B527D6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9955CFE4-4DBA-4F99-B306-FC81498D6038}" type="pres">
      <dgm:prSet presAssocID="{87B2DA22-168D-45C3-8B6C-ED6E62B527D6}" presName="parentText" presStyleLbl="node1" presStyleIdx="2" presStyleCnt="3" custScaleX="131201" custScaleY="71471" custLinFactNeighborY="-133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7428FC-FE91-46FC-8BAF-7960D2BAD30C}" type="pres">
      <dgm:prSet presAssocID="{87B2DA22-168D-45C3-8B6C-ED6E62B527D6}" presName="negativeSpace" presStyleCnt="0"/>
      <dgm:spPr/>
    </dgm:pt>
    <dgm:pt modelId="{4404F829-27A1-483D-BED2-8DD248E5794D}" type="pres">
      <dgm:prSet presAssocID="{87B2DA22-168D-45C3-8B6C-ED6E62B527D6}" presName="childText" presStyleLbl="conFgAcc1" presStyleIdx="2" presStyleCnt="3" custScaleY="92789" custLinFactNeighborY="-1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1889C8-7D8C-42FC-BF5C-1D2FFE01E07C}" type="presOf" srcId="{93370860-9BE0-48D5-AF79-027673BC1268}" destId="{874BC7A7-330F-47B8-8E80-917A93B245A9}" srcOrd="0" destOrd="0" presId="urn:microsoft.com/office/officeart/2005/8/layout/list1"/>
    <dgm:cxn modelId="{0FD98C5F-8201-42CC-A4C6-0AF641FA1DF2}" type="presOf" srcId="{87B2DA22-168D-45C3-8B6C-ED6E62B527D6}" destId="{9955CFE4-4DBA-4F99-B306-FC81498D6038}" srcOrd="1" destOrd="0" presId="urn:microsoft.com/office/officeart/2005/8/layout/list1"/>
    <dgm:cxn modelId="{19A77878-B8AA-44EB-AF29-6286C6D9ABCB}" type="presOf" srcId="{70732B64-68E3-4DE3-A581-17D4D433ACC6}" destId="{E17C2161-74F9-4904-AB16-EBCDE0E3B0DE}" srcOrd="1" destOrd="0" presId="urn:microsoft.com/office/officeart/2005/8/layout/list1"/>
    <dgm:cxn modelId="{7353F7E3-4B53-4433-8AA5-A05663479DC2}" type="presOf" srcId="{70732B64-68E3-4DE3-A581-17D4D433ACC6}" destId="{D14A3E54-FDB7-4956-BEA6-FE060B8A362A}" srcOrd="0" destOrd="0" presId="urn:microsoft.com/office/officeart/2005/8/layout/list1"/>
    <dgm:cxn modelId="{05863D1A-D5CA-4A05-A3E9-F9DCE46E9433}" srcId="{87B2DA22-168D-45C3-8B6C-ED6E62B527D6}" destId="{7D99F08C-0C73-4A15-A6F8-76F4E5C5334F}" srcOrd="0" destOrd="0" parTransId="{1DDC35F5-82F7-487E-B026-DDD9C0C5D5AF}" sibTransId="{3451CFA3-5216-4397-BCFF-A0E479F0E94B}"/>
    <dgm:cxn modelId="{D692F937-0B75-49E7-8B3E-AC5D95776D86}" type="presOf" srcId="{352D433F-D246-4E8D-B993-8AAF4B76DCCF}" destId="{CC4D68E7-AB21-42F4-A3AD-C424D1AEDA7C}" srcOrd="0" destOrd="0" presId="urn:microsoft.com/office/officeart/2005/8/layout/list1"/>
    <dgm:cxn modelId="{CC4FAEDF-C480-4A6A-9ADE-8088F6AD3699}" type="presOf" srcId="{87B2DA22-168D-45C3-8B6C-ED6E62B527D6}" destId="{91BE0346-13FB-41F0-9F99-8FFACDD05F69}" srcOrd="0" destOrd="0" presId="urn:microsoft.com/office/officeart/2005/8/layout/list1"/>
    <dgm:cxn modelId="{BB3B93A1-CAB6-4B7C-9213-4E8073030398}" type="presOf" srcId="{7D99F08C-0C73-4A15-A6F8-76F4E5C5334F}" destId="{4404F829-27A1-483D-BED2-8DD248E5794D}" srcOrd="0" destOrd="0" presId="urn:microsoft.com/office/officeart/2005/8/layout/list1"/>
    <dgm:cxn modelId="{8DF30A49-1721-44EE-B10A-A080419A8ED7}" srcId="{93370860-9BE0-48D5-AF79-027673BC1268}" destId="{70732B64-68E3-4DE3-A581-17D4D433ACC6}" srcOrd="0" destOrd="0" parTransId="{AA4DCAE2-444F-47B9-A2E4-15CFD8AEA119}" sibTransId="{7276D605-27A0-465D-9C99-99A3333F3C6E}"/>
    <dgm:cxn modelId="{60EA5217-8E35-4815-8E63-510A99015826}" srcId="{93370860-9BE0-48D5-AF79-027673BC1268}" destId="{87B2DA22-168D-45C3-8B6C-ED6E62B527D6}" srcOrd="2" destOrd="0" parTransId="{6812FB57-DA19-46BD-89D2-CF0B45A33E5F}" sibTransId="{9323B7F1-9D6C-44C1-8974-26FDD025CAEB}"/>
    <dgm:cxn modelId="{41663B00-8CCA-48D2-A55F-8B60C93E0031}" srcId="{87B2DA22-168D-45C3-8B6C-ED6E62B527D6}" destId="{0C35D95C-F54C-44CB-BD8F-291DF14EC571}" srcOrd="1" destOrd="0" parTransId="{4D984B24-8DAE-4929-B906-4E62D7D74C59}" sibTransId="{B8C40AC2-BA1D-4D80-8743-679D75806992}"/>
    <dgm:cxn modelId="{6B4A872B-D20A-498F-A271-A6181C0568D4}" type="presOf" srcId="{352D433F-D246-4E8D-B993-8AAF4B76DCCF}" destId="{1B99FED4-DF37-473F-A72C-FDF15FFFFFFC}" srcOrd="1" destOrd="0" presId="urn:microsoft.com/office/officeart/2005/8/layout/list1"/>
    <dgm:cxn modelId="{53FF2609-FD55-41E4-A32A-E56174F2F0AF}" srcId="{93370860-9BE0-48D5-AF79-027673BC1268}" destId="{352D433F-D246-4E8D-B993-8AAF4B76DCCF}" srcOrd="1" destOrd="0" parTransId="{45793E0C-0ECB-4B6D-A3ED-BC34D6CF664E}" sibTransId="{FDD0E17D-D7D4-44F5-A702-6786D38BCBBC}"/>
    <dgm:cxn modelId="{1D9664AE-15DE-4C40-8FA9-D5F24EFDD688}" type="presOf" srcId="{0C35D95C-F54C-44CB-BD8F-291DF14EC571}" destId="{4404F829-27A1-483D-BED2-8DD248E5794D}" srcOrd="0" destOrd="1" presId="urn:microsoft.com/office/officeart/2005/8/layout/list1"/>
    <dgm:cxn modelId="{A0819F5A-76AA-44A9-A75F-69A0AED97E51}" type="presParOf" srcId="{874BC7A7-330F-47B8-8E80-917A93B245A9}" destId="{65081E94-3D90-4059-AA45-0CC967C4EF06}" srcOrd="0" destOrd="0" presId="urn:microsoft.com/office/officeart/2005/8/layout/list1"/>
    <dgm:cxn modelId="{CA7CCEBE-DD48-44FA-955F-D03C148237CE}" type="presParOf" srcId="{65081E94-3D90-4059-AA45-0CC967C4EF06}" destId="{D14A3E54-FDB7-4956-BEA6-FE060B8A362A}" srcOrd="0" destOrd="0" presId="urn:microsoft.com/office/officeart/2005/8/layout/list1"/>
    <dgm:cxn modelId="{EED274F8-DAB7-47A9-839E-CF1D5CFFF00B}" type="presParOf" srcId="{65081E94-3D90-4059-AA45-0CC967C4EF06}" destId="{E17C2161-74F9-4904-AB16-EBCDE0E3B0DE}" srcOrd="1" destOrd="0" presId="urn:microsoft.com/office/officeart/2005/8/layout/list1"/>
    <dgm:cxn modelId="{99E6D8F5-261A-456E-BBDC-CD2084897FEF}" type="presParOf" srcId="{874BC7A7-330F-47B8-8E80-917A93B245A9}" destId="{E097912B-FB84-4A0E-9F8B-BA677D872FB5}" srcOrd="1" destOrd="0" presId="urn:microsoft.com/office/officeart/2005/8/layout/list1"/>
    <dgm:cxn modelId="{716AD098-DD5C-4FAA-B94F-F8546A8BC230}" type="presParOf" srcId="{874BC7A7-330F-47B8-8E80-917A93B245A9}" destId="{C840D8CE-CCF1-43AB-8398-CD267942C48A}" srcOrd="2" destOrd="0" presId="urn:microsoft.com/office/officeart/2005/8/layout/list1"/>
    <dgm:cxn modelId="{7D4D11B9-B3A5-43F6-822D-E7E426643911}" type="presParOf" srcId="{874BC7A7-330F-47B8-8E80-917A93B245A9}" destId="{6453BCFC-F476-44D3-8D63-75A9AC737C00}" srcOrd="3" destOrd="0" presId="urn:microsoft.com/office/officeart/2005/8/layout/list1"/>
    <dgm:cxn modelId="{A8BA4C63-243C-4EE1-A54D-1FCB42A61185}" type="presParOf" srcId="{874BC7A7-330F-47B8-8E80-917A93B245A9}" destId="{086942F2-9406-438B-8F98-EAB213AC78D8}" srcOrd="4" destOrd="0" presId="urn:microsoft.com/office/officeart/2005/8/layout/list1"/>
    <dgm:cxn modelId="{7B0137A0-A559-491D-8736-02E9552C167A}" type="presParOf" srcId="{086942F2-9406-438B-8F98-EAB213AC78D8}" destId="{CC4D68E7-AB21-42F4-A3AD-C424D1AEDA7C}" srcOrd="0" destOrd="0" presId="urn:microsoft.com/office/officeart/2005/8/layout/list1"/>
    <dgm:cxn modelId="{79774796-ED4C-4B6E-97E9-7B82BCCF8F3A}" type="presParOf" srcId="{086942F2-9406-438B-8F98-EAB213AC78D8}" destId="{1B99FED4-DF37-473F-A72C-FDF15FFFFFFC}" srcOrd="1" destOrd="0" presId="urn:microsoft.com/office/officeart/2005/8/layout/list1"/>
    <dgm:cxn modelId="{8035A84A-9399-4582-A55B-AAF376B44C76}" type="presParOf" srcId="{874BC7A7-330F-47B8-8E80-917A93B245A9}" destId="{56B49722-59A4-4A55-9670-9148C23EB2C3}" srcOrd="5" destOrd="0" presId="urn:microsoft.com/office/officeart/2005/8/layout/list1"/>
    <dgm:cxn modelId="{2D7B418A-C396-4A87-96CF-24616B872916}" type="presParOf" srcId="{874BC7A7-330F-47B8-8E80-917A93B245A9}" destId="{8398C166-496E-4103-A602-E96E5CA070E9}" srcOrd="6" destOrd="0" presId="urn:microsoft.com/office/officeart/2005/8/layout/list1"/>
    <dgm:cxn modelId="{74B20B9B-DB48-4C55-ABF6-F2EA62CE2050}" type="presParOf" srcId="{874BC7A7-330F-47B8-8E80-917A93B245A9}" destId="{05529F33-3FCD-42B1-95A7-54EED8EBE497}" srcOrd="7" destOrd="0" presId="urn:microsoft.com/office/officeart/2005/8/layout/list1"/>
    <dgm:cxn modelId="{1B0E1FFC-08E7-4048-A871-1B4616BE0B17}" type="presParOf" srcId="{874BC7A7-330F-47B8-8E80-917A93B245A9}" destId="{2DC39724-8B52-4491-971F-04CA6C53CD89}" srcOrd="8" destOrd="0" presId="urn:microsoft.com/office/officeart/2005/8/layout/list1"/>
    <dgm:cxn modelId="{9E0F458F-0E95-49F0-B7C5-62B744CE9EA3}" type="presParOf" srcId="{2DC39724-8B52-4491-971F-04CA6C53CD89}" destId="{91BE0346-13FB-41F0-9F99-8FFACDD05F69}" srcOrd="0" destOrd="0" presId="urn:microsoft.com/office/officeart/2005/8/layout/list1"/>
    <dgm:cxn modelId="{6AE84964-FE26-4AF4-B286-67BF5083EC12}" type="presParOf" srcId="{2DC39724-8B52-4491-971F-04CA6C53CD89}" destId="{9955CFE4-4DBA-4F99-B306-FC81498D6038}" srcOrd="1" destOrd="0" presId="urn:microsoft.com/office/officeart/2005/8/layout/list1"/>
    <dgm:cxn modelId="{5C3AC445-01C7-44B8-B01B-AA61FB69D277}" type="presParOf" srcId="{874BC7A7-330F-47B8-8E80-917A93B245A9}" destId="{287428FC-FE91-46FC-8BAF-7960D2BAD30C}" srcOrd="9" destOrd="0" presId="urn:microsoft.com/office/officeart/2005/8/layout/list1"/>
    <dgm:cxn modelId="{DBF46398-623B-44C9-8B70-348BDA544FD6}" type="presParOf" srcId="{874BC7A7-330F-47B8-8E80-917A93B245A9}" destId="{4404F829-27A1-483D-BED2-8DD248E5794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C03E8F-9A51-4D9F-A91A-31279904F5D0}" type="doc">
      <dgm:prSet loTypeId="urn:microsoft.com/office/officeart/2005/8/layout/vList3" loCatId="list" qsTypeId="urn:microsoft.com/office/officeart/2005/8/quickstyle/simple1" qsCatId="simple" csTypeId="urn:microsoft.com/office/officeart/2005/8/colors/colorful2" csCatId="colorful" phldr="1"/>
      <dgm:spPr/>
    </dgm:pt>
    <dgm:pt modelId="{02F464D5-0151-472A-9BDA-47AF512BBC35}">
      <dgm:prSet phldrT="[Text]" custT="1"/>
      <dgm:spPr/>
      <dgm:t>
        <a:bodyPr/>
        <a:lstStyle/>
        <a:p>
          <a:pPr algn="l"/>
          <a:r>
            <a:rPr lang="en-US" sz="2000" b="1" smtClean="0"/>
            <a:t>Pernyataan</a:t>
          </a:r>
          <a:r>
            <a:rPr lang="id-ID" sz="2000" b="1" smtClean="0"/>
            <a:t> </a:t>
          </a:r>
          <a:r>
            <a:rPr lang="en-US" sz="2000" b="1" smtClean="0"/>
            <a:t>Standar Akuntansi Keuangan</a:t>
          </a:r>
          <a:endParaRPr lang="en-US" sz="2000"/>
        </a:p>
      </dgm:t>
    </dgm:pt>
    <dgm:pt modelId="{6DF7D184-3D19-40A7-890D-3F6AC67FE0E6}" type="parTrans" cxnId="{20274B0E-1774-4338-97CD-4998AC99545C}">
      <dgm:prSet/>
      <dgm:spPr/>
      <dgm:t>
        <a:bodyPr/>
        <a:lstStyle/>
        <a:p>
          <a:pPr algn="l"/>
          <a:endParaRPr lang="en-US" sz="2000"/>
        </a:p>
      </dgm:t>
    </dgm:pt>
    <dgm:pt modelId="{40EECAF6-C39C-4E64-8FA5-7C5AE99BCEC7}" type="sibTrans" cxnId="{20274B0E-1774-4338-97CD-4998AC99545C}">
      <dgm:prSet/>
      <dgm:spPr/>
      <dgm:t>
        <a:bodyPr/>
        <a:lstStyle/>
        <a:p>
          <a:pPr algn="l"/>
          <a:endParaRPr lang="en-US" sz="2000"/>
        </a:p>
      </dgm:t>
    </dgm:pt>
    <dgm:pt modelId="{5BD6474B-DB9B-43FA-A4CE-DC0D83BE5E74}">
      <dgm:prSet custT="1"/>
      <dgm:spPr/>
      <dgm:t>
        <a:bodyPr/>
        <a:lstStyle/>
        <a:p>
          <a:pPr algn="l"/>
          <a:r>
            <a:rPr lang="en-US" sz="2000" b="1" dirty="0" smtClean="0"/>
            <a:t>Standar </a:t>
          </a:r>
          <a:r>
            <a:rPr lang="en-US" sz="2000" b="1" dirty="0" err="1" smtClean="0"/>
            <a:t>Akuntansi</a:t>
          </a:r>
          <a:r>
            <a:rPr lang="en-US" sz="2000" b="1" dirty="0" smtClean="0"/>
            <a:t> </a:t>
          </a:r>
          <a:r>
            <a:rPr lang="en-US" sz="2000" b="1" dirty="0" err="1" smtClean="0"/>
            <a:t>Keuangan</a:t>
          </a:r>
          <a:r>
            <a:rPr lang="en-US" sz="2000" b="1" dirty="0" smtClean="0"/>
            <a:t> </a:t>
          </a:r>
          <a:r>
            <a:rPr lang="en-US" sz="2000" b="1" dirty="0" err="1" smtClean="0"/>
            <a:t>Entitas</a:t>
          </a:r>
          <a:r>
            <a:rPr lang="en-US" sz="2000" b="1" dirty="0" smtClean="0"/>
            <a:t> </a:t>
          </a:r>
          <a:r>
            <a:rPr lang="id-ID" sz="2000" b="1" dirty="0" smtClean="0"/>
            <a:t>T</a:t>
          </a:r>
          <a:r>
            <a:rPr lang="en-US" sz="2000" b="1" dirty="0" err="1" smtClean="0"/>
            <a:t>anpa</a:t>
          </a:r>
          <a:r>
            <a:rPr lang="en-US" sz="2000" b="1" dirty="0" smtClean="0"/>
            <a:t> </a:t>
          </a:r>
          <a:r>
            <a:rPr lang="en-US" sz="2000" b="1" dirty="0" err="1" smtClean="0"/>
            <a:t>Akuntabilitas</a:t>
          </a:r>
          <a:r>
            <a:rPr lang="en-US" sz="2000" b="1" dirty="0" smtClean="0"/>
            <a:t> </a:t>
          </a:r>
          <a:r>
            <a:rPr lang="en-US" sz="2000" b="1" dirty="0" err="1" smtClean="0"/>
            <a:t>Publik</a:t>
          </a:r>
          <a:r>
            <a:rPr lang="en-US" sz="2000" b="1" dirty="0" smtClean="0"/>
            <a:t> </a:t>
          </a:r>
          <a:r>
            <a:rPr lang="en-US" sz="2000" b="1" dirty="0" err="1" smtClean="0"/>
            <a:t>signifikan</a:t>
          </a:r>
          <a:r>
            <a:rPr lang="en-US" sz="2000" b="1" dirty="0" smtClean="0"/>
            <a:t> - SAK-ETAP</a:t>
          </a:r>
        </a:p>
      </dgm:t>
    </dgm:pt>
    <dgm:pt modelId="{43383C64-5860-43CF-B0E2-E0D226F326EE}" type="parTrans" cxnId="{9785DEA0-CC45-4CC5-BAF2-73EC061757EF}">
      <dgm:prSet/>
      <dgm:spPr/>
      <dgm:t>
        <a:bodyPr/>
        <a:lstStyle/>
        <a:p>
          <a:pPr algn="l"/>
          <a:endParaRPr lang="en-US" sz="2000"/>
        </a:p>
      </dgm:t>
    </dgm:pt>
    <dgm:pt modelId="{44DFA8C6-4BEE-4411-BDC1-D32E022FAEB5}" type="sibTrans" cxnId="{9785DEA0-CC45-4CC5-BAF2-73EC061757EF}">
      <dgm:prSet/>
      <dgm:spPr/>
      <dgm:t>
        <a:bodyPr/>
        <a:lstStyle/>
        <a:p>
          <a:pPr algn="l"/>
          <a:endParaRPr lang="en-US" sz="2000"/>
        </a:p>
      </dgm:t>
    </dgm:pt>
    <dgm:pt modelId="{62CEB72F-5E0D-47C2-A571-C5C65B26A9DD}">
      <dgm:prSet custT="1"/>
      <dgm:spPr/>
      <dgm:t>
        <a:bodyPr/>
        <a:lstStyle/>
        <a:p>
          <a:pPr algn="l"/>
          <a:r>
            <a:rPr lang="en-US" sz="2000" b="1" dirty="0" smtClean="0"/>
            <a:t>Standar </a:t>
          </a:r>
          <a:r>
            <a:rPr lang="en-US" sz="2000" b="1" dirty="0" err="1" smtClean="0"/>
            <a:t>Akuntansi</a:t>
          </a:r>
          <a:r>
            <a:rPr lang="en-US" sz="2000" b="1" dirty="0" smtClean="0"/>
            <a:t> </a:t>
          </a:r>
          <a:r>
            <a:rPr lang="en-US" sz="2000" b="1" dirty="0" err="1" smtClean="0"/>
            <a:t>Entitas</a:t>
          </a:r>
          <a:r>
            <a:rPr lang="en-US" sz="2000" b="1" dirty="0" smtClean="0"/>
            <a:t> </a:t>
          </a:r>
          <a:r>
            <a:rPr lang="en-US" sz="2000" b="1" dirty="0" err="1" smtClean="0"/>
            <a:t>Mikro</a:t>
          </a:r>
          <a:r>
            <a:rPr lang="en-US" sz="2000" b="1" dirty="0" smtClean="0"/>
            <a:t> Kecil </a:t>
          </a:r>
          <a:r>
            <a:rPr lang="en-US" sz="2000" b="1" dirty="0" err="1" smtClean="0"/>
            <a:t>Menengarh</a:t>
          </a:r>
          <a:r>
            <a:rPr lang="en-US" sz="2000" b="1" dirty="0" smtClean="0"/>
            <a:t> (SAK EMKM)</a:t>
          </a:r>
        </a:p>
      </dgm:t>
    </dgm:pt>
    <dgm:pt modelId="{5E9F8501-9658-4697-8533-C0E609931B87}" type="parTrans" cxnId="{5E765BA4-ACCD-41D6-A006-9F4274BD9BAF}">
      <dgm:prSet/>
      <dgm:spPr/>
      <dgm:t>
        <a:bodyPr/>
        <a:lstStyle/>
        <a:p>
          <a:pPr algn="l"/>
          <a:endParaRPr lang="en-US" sz="2000"/>
        </a:p>
      </dgm:t>
    </dgm:pt>
    <dgm:pt modelId="{D4BE68ED-211E-44CE-9830-74014EA89DDE}" type="sibTrans" cxnId="{5E765BA4-ACCD-41D6-A006-9F4274BD9BAF}">
      <dgm:prSet/>
      <dgm:spPr/>
      <dgm:t>
        <a:bodyPr/>
        <a:lstStyle/>
        <a:p>
          <a:pPr algn="l"/>
          <a:endParaRPr lang="en-US" sz="2000"/>
        </a:p>
      </dgm:t>
    </dgm:pt>
    <dgm:pt modelId="{348FA8A5-AD25-455F-8156-6FCD0CAAC9BC}">
      <dgm:prSet custT="1"/>
      <dgm:spPr/>
      <dgm:t>
        <a:bodyPr/>
        <a:lstStyle/>
        <a:p>
          <a:pPr algn="l"/>
          <a:r>
            <a:rPr lang="en-US" sz="2000" b="1" dirty="0" smtClean="0"/>
            <a:t>Standar</a:t>
          </a:r>
          <a:r>
            <a:rPr lang="id-ID" sz="2000" b="1" dirty="0" smtClean="0"/>
            <a:t> Ak</a:t>
          </a:r>
          <a:r>
            <a:rPr lang="en-US" sz="2000" b="1" dirty="0" err="1" smtClean="0"/>
            <a:t>untansi</a:t>
          </a:r>
          <a:r>
            <a:rPr lang="id-ID" sz="2000" b="1" dirty="0" smtClean="0"/>
            <a:t> </a:t>
          </a:r>
          <a:r>
            <a:rPr lang="en-US" sz="2000" b="1" dirty="0" err="1" smtClean="0"/>
            <a:t>Syari’ah</a:t>
          </a:r>
          <a:r>
            <a:rPr lang="en-US" sz="2000" b="1" dirty="0" smtClean="0"/>
            <a:t> – SAK </a:t>
          </a:r>
          <a:r>
            <a:rPr lang="en-US" sz="2000" b="1" dirty="0" err="1" smtClean="0"/>
            <a:t>Syariah</a:t>
          </a:r>
          <a:endParaRPr lang="id-ID" sz="2000" b="1" dirty="0" smtClean="0"/>
        </a:p>
      </dgm:t>
    </dgm:pt>
    <dgm:pt modelId="{D5C42C44-8F3C-4012-B52E-EBD4341129FD}" type="parTrans" cxnId="{FF7A4939-526D-4F8B-A1E3-E07D1A4BE820}">
      <dgm:prSet/>
      <dgm:spPr/>
      <dgm:t>
        <a:bodyPr/>
        <a:lstStyle/>
        <a:p>
          <a:pPr algn="l"/>
          <a:endParaRPr lang="en-US" sz="2000"/>
        </a:p>
      </dgm:t>
    </dgm:pt>
    <dgm:pt modelId="{A7AF79D8-3E1C-46CD-888E-05F7442081E1}" type="sibTrans" cxnId="{FF7A4939-526D-4F8B-A1E3-E07D1A4BE820}">
      <dgm:prSet/>
      <dgm:spPr/>
      <dgm:t>
        <a:bodyPr/>
        <a:lstStyle/>
        <a:p>
          <a:pPr algn="l"/>
          <a:endParaRPr lang="en-US" sz="2000"/>
        </a:p>
      </dgm:t>
    </dgm:pt>
    <dgm:pt modelId="{3AB4F4BD-1FC3-4C84-8D00-31A11D162732}">
      <dgm:prSet custT="1"/>
      <dgm:spPr/>
      <dgm:t>
        <a:bodyPr/>
        <a:lstStyle/>
        <a:p>
          <a:pPr algn="l"/>
          <a:r>
            <a:rPr lang="id-ID" sz="2000" b="1" dirty="0" smtClean="0"/>
            <a:t>Standar Akuntansi Pemerintah</a:t>
          </a:r>
          <a:r>
            <a:rPr lang="en-US" sz="2000" b="1" dirty="0" smtClean="0"/>
            <a:t>an - SAP</a:t>
          </a:r>
          <a:endParaRPr lang="en-US" sz="2000"/>
        </a:p>
      </dgm:t>
    </dgm:pt>
    <dgm:pt modelId="{05C6F013-2D11-4538-A170-07588583B932}" type="parTrans" cxnId="{D673BD6B-B5A6-4F74-B6EF-DB326A2FBE8E}">
      <dgm:prSet/>
      <dgm:spPr/>
      <dgm:t>
        <a:bodyPr/>
        <a:lstStyle/>
        <a:p>
          <a:pPr algn="l"/>
          <a:endParaRPr lang="en-US" sz="2000"/>
        </a:p>
      </dgm:t>
    </dgm:pt>
    <dgm:pt modelId="{02CDCC2B-18F4-46D7-AF10-54B7393DCE56}" type="sibTrans" cxnId="{D673BD6B-B5A6-4F74-B6EF-DB326A2FBE8E}">
      <dgm:prSet/>
      <dgm:spPr/>
      <dgm:t>
        <a:bodyPr/>
        <a:lstStyle/>
        <a:p>
          <a:pPr algn="l"/>
          <a:endParaRPr lang="en-US" sz="2000"/>
        </a:p>
      </dgm:t>
    </dgm:pt>
    <dgm:pt modelId="{6330DD68-7EDF-41F6-ACE4-567668FDFAC4}" type="pres">
      <dgm:prSet presAssocID="{91C03E8F-9A51-4D9F-A91A-31279904F5D0}" presName="linearFlow" presStyleCnt="0">
        <dgm:presLayoutVars>
          <dgm:dir/>
          <dgm:resizeHandles val="exact"/>
        </dgm:presLayoutVars>
      </dgm:prSet>
      <dgm:spPr/>
    </dgm:pt>
    <dgm:pt modelId="{3D248B29-33B6-4A5C-AC4C-179E4FB14A2B}" type="pres">
      <dgm:prSet presAssocID="{02F464D5-0151-472A-9BDA-47AF512BBC35}" presName="composite" presStyleCnt="0"/>
      <dgm:spPr/>
    </dgm:pt>
    <dgm:pt modelId="{C37B65D7-FF29-401B-A794-F150D07DA5DE}" type="pres">
      <dgm:prSet presAssocID="{02F464D5-0151-472A-9BDA-47AF512BBC35}" presName="imgShp" presStyleLbl="fgImgPlace1" presStyleIdx="0" presStyleCnt="5"/>
      <dgm:spPr/>
    </dgm:pt>
    <dgm:pt modelId="{E46F76F5-DFCF-4869-BA4D-89B5FF87CEA0}" type="pres">
      <dgm:prSet presAssocID="{02F464D5-0151-472A-9BDA-47AF512BBC35}" presName="txShp" presStyleLbl="node1" presStyleIdx="0" presStyleCnt="5" custLinFactY="-2803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9E78BA-61A2-4F67-9DD8-DE6391C1A51D}" type="pres">
      <dgm:prSet presAssocID="{40EECAF6-C39C-4E64-8FA5-7C5AE99BCEC7}" presName="spacing" presStyleCnt="0"/>
      <dgm:spPr/>
    </dgm:pt>
    <dgm:pt modelId="{2DD065FC-F115-4639-B56A-A648F892393A}" type="pres">
      <dgm:prSet presAssocID="{5BD6474B-DB9B-43FA-A4CE-DC0D83BE5E74}" presName="composite" presStyleCnt="0"/>
      <dgm:spPr/>
    </dgm:pt>
    <dgm:pt modelId="{071093EC-3A63-4566-A688-11E1FCC94F4C}" type="pres">
      <dgm:prSet presAssocID="{5BD6474B-DB9B-43FA-A4CE-DC0D83BE5E74}" presName="imgShp" presStyleLbl="fgImgPlace1" presStyleIdx="1" presStyleCnt="5"/>
      <dgm:spPr/>
    </dgm:pt>
    <dgm:pt modelId="{4B61A710-E684-4486-8E76-B134A5EC44C1}" type="pres">
      <dgm:prSet presAssocID="{5BD6474B-DB9B-43FA-A4CE-DC0D83BE5E74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CF502B-17DE-4EE3-8282-6091D87EA731}" type="pres">
      <dgm:prSet presAssocID="{44DFA8C6-4BEE-4411-BDC1-D32E022FAEB5}" presName="spacing" presStyleCnt="0"/>
      <dgm:spPr/>
    </dgm:pt>
    <dgm:pt modelId="{A6B0BD7A-72A4-4086-B97D-22BAD35B5F37}" type="pres">
      <dgm:prSet presAssocID="{62CEB72F-5E0D-47C2-A571-C5C65B26A9DD}" presName="composite" presStyleCnt="0"/>
      <dgm:spPr/>
    </dgm:pt>
    <dgm:pt modelId="{5E141DA0-8E73-4B19-94D2-F7CD290581E7}" type="pres">
      <dgm:prSet presAssocID="{62CEB72F-5E0D-47C2-A571-C5C65B26A9DD}" presName="imgShp" presStyleLbl="fgImgPlace1" presStyleIdx="2" presStyleCnt="5"/>
      <dgm:spPr/>
    </dgm:pt>
    <dgm:pt modelId="{1D47A34A-2B46-4E8D-8E5E-739195872A27}" type="pres">
      <dgm:prSet presAssocID="{62CEB72F-5E0D-47C2-A571-C5C65B26A9D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DB5ECA-4EFC-4039-9E1B-2DE681FD4EBA}" type="pres">
      <dgm:prSet presAssocID="{D4BE68ED-211E-44CE-9830-74014EA89DDE}" presName="spacing" presStyleCnt="0"/>
      <dgm:spPr/>
    </dgm:pt>
    <dgm:pt modelId="{78F2E6E0-26D2-4240-9661-9FCC3EF6C721}" type="pres">
      <dgm:prSet presAssocID="{348FA8A5-AD25-455F-8156-6FCD0CAAC9BC}" presName="composite" presStyleCnt="0"/>
      <dgm:spPr/>
    </dgm:pt>
    <dgm:pt modelId="{5A29C663-F935-42D6-A632-2344295BD98D}" type="pres">
      <dgm:prSet presAssocID="{348FA8A5-AD25-455F-8156-6FCD0CAAC9BC}" presName="imgShp" presStyleLbl="fgImgPlace1" presStyleIdx="3" presStyleCnt="5"/>
      <dgm:spPr/>
    </dgm:pt>
    <dgm:pt modelId="{6DAA1515-C736-476F-933C-7D2A1DC8E290}" type="pres">
      <dgm:prSet presAssocID="{348FA8A5-AD25-455F-8156-6FCD0CAAC9BC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43CBED-BB50-49D2-BC92-FAA95981A94A}" type="pres">
      <dgm:prSet presAssocID="{A7AF79D8-3E1C-46CD-888E-05F7442081E1}" presName="spacing" presStyleCnt="0"/>
      <dgm:spPr/>
    </dgm:pt>
    <dgm:pt modelId="{1B1C1768-B296-42B4-A108-609107AB1235}" type="pres">
      <dgm:prSet presAssocID="{3AB4F4BD-1FC3-4C84-8D00-31A11D162732}" presName="composite" presStyleCnt="0"/>
      <dgm:spPr/>
    </dgm:pt>
    <dgm:pt modelId="{49AABC01-21AC-4FA9-A315-65FCF15D9765}" type="pres">
      <dgm:prSet presAssocID="{3AB4F4BD-1FC3-4C84-8D00-31A11D162732}" presName="imgShp" presStyleLbl="fgImgPlace1" presStyleIdx="4" presStyleCnt="5"/>
      <dgm:spPr/>
    </dgm:pt>
    <dgm:pt modelId="{3722F0D7-F3AD-4164-B446-23C305538D47}" type="pres">
      <dgm:prSet presAssocID="{3AB4F4BD-1FC3-4C84-8D00-31A11D162732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E765BA4-ACCD-41D6-A006-9F4274BD9BAF}" srcId="{91C03E8F-9A51-4D9F-A91A-31279904F5D0}" destId="{62CEB72F-5E0D-47C2-A571-C5C65B26A9DD}" srcOrd="2" destOrd="0" parTransId="{5E9F8501-9658-4697-8533-C0E609931B87}" sibTransId="{D4BE68ED-211E-44CE-9830-74014EA89DDE}"/>
    <dgm:cxn modelId="{489D63C0-499C-4C25-93A0-1342293EFB9D}" type="presOf" srcId="{348FA8A5-AD25-455F-8156-6FCD0CAAC9BC}" destId="{6DAA1515-C736-476F-933C-7D2A1DC8E290}" srcOrd="0" destOrd="0" presId="urn:microsoft.com/office/officeart/2005/8/layout/vList3"/>
    <dgm:cxn modelId="{216AC4C6-8135-4C43-A7A3-832471C35D7D}" type="presOf" srcId="{62CEB72F-5E0D-47C2-A571-C5C65B26A9DD}" destId="{1D47A34A-2B46-4E8D-8E5E-739195872A27}" srcOrd="0" destOrd="0" presId="urn:microsoft.com/office/officeart/2005/8/layout/vList3"/>
    <dgm:cxn modelId="{56E0B020-A240-495A-ABA5-389B23C2D255}" type="presOf" srcId="{3AB4F4BD-1FC3-4C84-8D00-31A11D162732}" destId="{3722F0D7-F3AD-4164-B446-23C305538D47}" srcOrd="0" destOrd="0" presId="urn:microsoft.com/office/officeart/2005/8/layout/vList3"/>
    <dgm:cxn modelId="{94C15177-BB4C-4945-A760-FF07123C95A2}" type="presOf" srcId="{02F464D5-0151-472A-9BDA-47AF512BBC35}" destId="{E46F76F5-DFCF-4869-BA4D-89B5FF87CEA0}" srcOrd="0" destOrd="0" presId="urn:microsoft.com/office/officeart/2005/8/layout/vList3"/>
    <dgm:cxn modelId="{E270F163-1CBA-415B-AE6E-C7BDFFC9BBD4}" type="presOf" srcId="{91C03E8F-9A51-4D9F-A91A-31279904F5D0}" destId="{6330DD68-7EDF-41F6-ACE4-567668FDFAC4}" srcOrd="0" destOrd="0" presId="urn:microsoft.com/office/officeart/2005/8/layout/vList3"/>
    <dgm:cxn modelId="{20213BDC-43A3-4FF4-A195-612877DA0EFA}" type="presOf" srcId="{5BD6474B-DB9B-43FA-A4CE-DC0D83BE5E74}" destId="{4B61A710-E684-4486-8E76-B134A5EC44C1}" srcOrd="0" destOrd="0" presId="urn:microsoft.com/office/officeart/2005/8/layout/vList3"/>
    <dgm:cxn modelId="{20274B0E-1774-4338-97CD-4998AC99545C}" srcId="{91C03E8F-9A51-4D9F-A91A-31279904F5D0}" destId="{02F464D5-0151-472A-9BDA-47AF512BBC35}" srcOrd="0" destOrd="0" parTransId="{6DF7D184-3D19-40A7-890D-3F6AC67FE0E6}" sibTransId="{40EECAF6-C39C-4E64-8FA5-7C5AE99BCEC7}"/>
    <dgm:cxn modelId="{D673BD6B-B5A6-4F74-B6EF-DB326A2FBE8E}" srcId="{91C03E8F-9A51-4D9F-A91A-31279904F5D0}" destId="{3AB4F4BD-1FC3-4C84-8D00-31A11D162732}" srcOrd="4" destOrd="0" parTransId="{05C6F013-2D11-4538-A170-07588583B932}" sibTransId="{02CDCC2B-18F4-46D7-AF10-54B7393DCE56}"/>
    <dgm:cxn modelId="{9785DEA0-CC45-4CC5-BAF2-73EC061757EF}" srcId="{91C03E8F-9A51-4D9F-A91A-31279904F5D0}" destId="{5BD6474B-DB9B-43FA-A4CE-DC0D83BE5E74}" srcOrd="1" destOrd="0" parTransId="{43383C64-5860-43CF-B0E2-E0D226F326EE}" sibTransId="{44DFA8C6-4BEE-4411-BDC1-D32E022FAEB5}"/>
    <dgm:cxn modelId="{FF7A4939-526D-4F8B-A1E3-E07D1A4BE820}" srcId="{91C03E8F-9A51-4D9F-A91A-31279904F5D0}" destId="{348FA8A5-AD25-455F-8156-6FCD0CAAC9BC}" srcOrd="3" destOrd="0" parTransId="{D5C42C44-8F3C-4012-B52E-EBD4341129FD}" sibTransId="{A7AF79D8-3E1C-46CD-888E-05F7442081E1}"/>
    <dgm:cxn modelId="{CE7C69C6-C7F0-4841-8C2C-202B6842184C}" type="presParOf" srcId="{6330DD68-7EDF-41F6-ACE4-567668FDFAC4}" destId="{3D248B29-33B6-4A5C-AC4C-179E4FB14A2B}" srcOrd="0" destOrd="0" presId="urn:microsoft.com/office/officeart/2005/8/layout/vList3"/>
    <dgm:cxn modelId="{798DDCBA-5F60-46E7-8C58-4AC0B66858F3}" type="presParOf" srcId="{3D248B29-33B6-4A5C-AC4C-179E4FB14A2B}" destId="{C37B65D7-FF29-401B-A794-F150D07DA5DE}" srcOrd="0" destOrd="0" presId="urn:microsoft.com/office/officeart/2005/8/layout/vList3"/>
    <dgm:cxn modelId="{7EC1C954-AD59-4DC0-B3A3-B3F01B7B0406}" type="presParOf" srcId="{3D248B29-33B6-4A5C-AC4C-179E4FB14A2B}" destId="{E46F76F5-DFCF-4869-BA4D-89B5FF87CEA0}" srcOrd="1" destOrd="0" presId="urn:microsoft.com/office/officeart/2005/8/layout/vList3"/>
    <dgm:cxn modelId="{8BACAABE-3D22-458F-A379-E2166F6B1B33}" type="presParOf" srcId="{6330DD68-7EDF-41F6-ACE4-567668FDFAC4}" destId="{6D9E78BA-61A2-4F67-9DD8-DE6391C1A51D}" srcOrd="1" destOrd="0" presId="urn:microsoft.com/office/officeart/2005/8/layout/vList3"/>
    <dgm:cxn modelId="{9D9DAB00-D2F9-4C04-8B94-9228F6D3D8E4}" type="presParOf" srcId="{6330DD68-7EDF-41F6-ACE4-567668FDFAC4}" destId="{2DD065FC-F115-4639-B56A-A648F892393A}" srcOrd="2" destOrd="0" presId="urn:microsoft.com/office/officeart/2005/8/layout/vList3"/>
    <dgm:cxn modelId="{59A4E9E8-D18D-4F97-BBF4-44A959E585A2}" type="presParOf" srcId="{2DD065FC-F115-4639-B56A-A648F892393A}" destId="{071093EC-3A63-4566-A688-11E1FCC94F4C}" srcOrd="0" destOrd="0" presId="urn:microsoft.com/office/officeart/2005/8/layout/vList3"/>
    <dgm:cxn modelId="{314A0E62-7079-405E-AE0C-BD0A73862ECD}" type="presParOf" srcId="{2DD065FC-F115-4639-B56A-A648F892393A}" destId="{4B61A710-E684-4486-8E76-B134A5EC44C1}" srcOrd="1" destOrd="0" presId="urn:microsoft.com/office/officeart/2005/8/layout/vList3"/>
    <dgm:cxn modelId="{60DC1A98-D679-49E5-B8C0-C597912AA5E3}" type="presParOf" srcId="{6330DD68-7EDF-41F6-ACE4-567668FDFAC4}" destId="{8CCF502B-17DE-4EE3-8282-6091D87EA731}" srcOrd="3" destOrd="0" presId="urn:microsoft.com/office/officeart/2005/8/layout/vList3"/>
    <dgm:cxn modelId="{E18E766F-708B-41DB-A9CE-63C4FBC8E3E0}" type="presParOf" srcId="{6330DD68-7EDF-41F6-ACE4-567668FDFAC4}" destId="{A6B0BD7A-72A4-4086-B97D-22BAD35B5F37}" srcOrd="4" destOrd="0" presId="urn:microsoft.com/office/officeart/2005/8/layout/vList3"/>
    <dgm:cxn modelId="{A1A579C3-9B42-4A87-8958-FC9284714702}" type="presParOf" srcId="{A6B0BD7A-72A4-4086-B97D-22BAD35B5F37}" destId="{5E141DA0-8E73-4B19-94D2-F7CD290581E7}" srcOrd="0" destOrd="0" presId="urn:microsoft.com/office/officeart/2005/8/layout/vList3"/>
    <dgm:cxn modelId="{20CA4785-AC7D-4F5E-AF44-6E13BEF21B1E}" type="presParOf" srcId="{A6B0BD7A-72A4-4086-B97D-22BAD35B5F37}" destId="{1D47A34A-2B46-4E8D-8E5E-739195872A27}" srcOrd="1" destOrd="0" presId="urn:microsoft.com/office/officeart/2005/8/layout/vList3"/>
    <dgm:cxn modelId="{0AD4835C-1F57-47D3-B987-410D4673B1CF}" type="presParOf" srcId="{6330DD68-7EDF-41F6-ACE4-567668FDFAC4}" destId="{03DB5ECA-4EFC-4039-9E1B-2DE681FD4EBA}" srcOrd="5" destOrd="0" presId="urn:microsoft.com/office/officeart/2005/8/layout/vList3"/>
    <dgm:cxn modelId="{ACBADF05-5205-44F0-B95A-BCB2B028ACA7}" type="presParOf" srcId="{6330DD68-7EDF-41F6-ACE4-567668FDFAC4}" destId="{78F2E6E0-26D2-4240-9661-9FCC3EF6C721}" srcOrd="6" destOrd="0" presId="urn:microsoft.com/office/officeart/2005/8/layout/vList3"/>
    <dgm:cxn modelId="{18F7F798-A0C5-4BDA-BEB6-FEA2DF069FAA}" type="presParOf" srcId="{78F2E6E0-26D2-4240-9661-9FCC3EF6C721}" destId="{5A29C663-F935-42D6-A632-2344295BD98D}" srcOrd="0" destOrd="0" presId="urn:microsoft.com/office/officeart/2005/8/layout/vList3"/>
    <dgm:cxn modelId="{15288646-BEA5-4EAA-B2CB-81BCCD01E16B}" type="presParOf" srcId="{78F2E6E0-26D2-4240-9661-9FCC3EF6C721}" destId="{6DAA1515-C736-476F-933C-7D2A1DC8E290}" srcOrd="1" destOrd="0" presId="urn:microsoft.com/office/officeart/2005/8/layout/vList3"/>
    <dgm:cxn modelId="{9DA64F01-0ADC-438A-B5D9-23EEDE612C25}" type="presParOf" srcId="{6330DD68-7EDF-41F6-ACE4-567668FDFAC4}" destId="{9243CBED-BB50-49D2-BC92-FAA95981A94A}" srcOrd="7" destOrd="0" presId="urn:microsoft.com/office/officeart/2005/8/layout/vList3"/>
    <dgm:cxn modelId="{268432E9-2627-4CAB-B20F-3C31A6662F2A}" type="presParOf" srcId="{6330DD68-7EDF-41F6-ACE4-567668FDFAC4}" destId="{1B1C1768-B296-42B4-A108-609107AB1235}" srcOrd="8" destOrd="0" presId="urn:microsoft.com/office/officeart/2005/8/layout/vList3"/>
    <dgm:cxn modelId="{C796B1BE-D971-40B5-8060-57FC75A755BD}" type="presParOf" srcId="{1B1C1768-B296-42B4-A108-609107AB1235}" destId="{49AABC01-21AC-4FA9-A315-65FCF15D9765}" srcOrd="0" destOrd="0" presId="urn:microsoft.com/office/officeart/2005/8/layout/vList3"/>
    <dgm:cxn modelId="{CD6FC071-08EF-4A2A-BD1F-A8ACC7CB2A49}" type="presParOf" srcId="{1B1C1768-B296-42B4-A108-609107AB1235}" destId="{3722F0D7-F3AD-4164-B446-23C305538D47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D99F08C-0C73-4A15-A6F8-76F4E5C5334F}">
      <dgm:prSet phldrT="[Text]" custT="1"/>
      <dgm:spPr/>
      <dgm:t>
        <a:bodyPr/>
        <a:lstStyle/>
        <a:p>
          <a:r>
            <a:rPr lang="en-US" sz="1800" dirty="0" smtClean="0"/>
            <a:t>PSAK 25 </a:t>
          </a:r>
          <a:r>
            <a:rPr lang="en-US" sz="1800" dirty="0" smtClean="0">
              <a:sym typeface="Wingdings" panose="05000000000000000000" pitchFamily="2" charset="2"/>
            </a:rPr>
            <a:t> </a:t>
          </a:r>
          <a:r>
            <a:rPr lang="en-US" sz="1800" dirty="0" err="1" smtClean="0">
              <a:sym typeface="Wingdings" panose="05000000000000000000" pitchFamily="2" charset="2"/>
            </a:rPr>
            <a:t>nilai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perolehan</a:t>
          </a:r>
          <a:r>
            <a:rPr lang="en-US" sz="1800" dirty="0" smtClean="0">
              <a:sym typeface="Wingdings" panose="05000000000000000000" pitchFamily="2" charset="2"/>
            </a:rPr>
            <a:t> aset </a:t>
          </a:r>
          <a:r>
            <a:rPr lang="en-US" sz="1800" dirty="0" err="1" smtClean="0">
              <a:sym typeface="Wingdings" panose="05000000000000000000" pitchFamily="2" charset="2"/>
            </a:rPr>
            <a:t>pada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saat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kesalahan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terjadi</a:t>
          </a:r>
          <a:endParaRPr lang="id-ID" sz="1800" b="0" dirty="0"/>
        </a:p>
      </dgm:t>
    </dgm:pt>
    <dgm:pt modelId="{1DDC35F5-82F7-487E-B026-DDD9C0C5D5AF}" type="parTrans" cxnId="{05863D1A-D5CA-4A05-A3E9-F9DCE46E9433}">
      <dgm:prSet/>
      <dgm:spPr/>
      <dgm:t>
        <a:bodyPr/>
        <a:lstStyle/>
        <a:p>
          <a:endParaRPr lang="id-ID" sz="1800" b="0"/>
        </a:p>
      </dgm:t>
    </dgm:pt>
    <dgm:pt modelId="{3451CFA3-5216-4397-BCFF-A0E479F0E94B}" type="sibTrans" cxnId="{05863D1A-D5CA-4A05-A3E9-F9DCE46E9433}">
      <dgm:prSet/>
      <dgm:spPr/>
      <dgm:t>
        <a:bodyPr/>
        <a:lstStyle/>
        <a:p>
          <a:endParaRPr lang="id-ID" sz="1800" b="0"/>
        </a:p>
      </dgm:t>
    </dgm:pt>
    <dgm:pt modelId="{0C35D95C-F54C-44CB-BD8F-291DF14EC571}">
      <dgm:prSet custT="1"/>
      <dgm:spPr/>
      <dgm:t>
        <a:bodyPr/>
        <a:lstStyle/>
        <a:p>
          <a:r>
            <a:rPr lang="en-US" sz="1800" dirty="0" err="1" smtClean="0"/>
            <a:t>Opsi</a:t>
          </a:r>
          <a:r>
            <a:rPr lang="en-US" sz="1800" dirty="0" smtClean="0"/>
            <a:t> PSAK 70 - </a:t>
          </a:r>
          <a:r>
            <a:rPr lang="en-US" sz="1800" dirty="0" err="1" smtClean="0"/>
            <a:t>Nilai</a:t>
          </a:r>
          <a:r>
            <a:rPr lang="en-US" sz="1800" dirty="0" smtClean="0"/>
            <a:t> </a:t>
          </a:r>
          <a:r>
            <a:rPr lang="en-US" sz="1800" dirty="0" err="1" smtClean="0"/>
            <a:t>pada</a:t>
          </a:r>
          <a:r>
            <a:rPr lang="en-US" sz="1800" dirty="0" smtClean="0"/>
            <a:t> </a:t>
          </a:r>
          <a:r>
            <a:rPr lang="en-US" sz="1800" dirty="0" err="1" smtClean="0"/>
            <a:t>surat</a:t>
          </a:r>
          <a:r>
            <a:rPr lang="en-US" sz="1800" dirty="0" smtClean="0"/>
            <a:t> </a:t>
          </a:r>
          <a:r>
            <a:rPr lang="en-US" sz="1800" dirty="0" err="1" smtClean="0"/>
            <a:t>keterangan</a:t>
          </a:r>
          <a:endParaRPr lang="en-US" sz="1800" dirty="0"/>
        </a:p>
      </dgm:t>
    </dgm:pt>
    <dgm:pt modelId="{4D984B24-8DAE-4929-B906-4E62D7D74C59}" type="parTrans" cxnId="{41663B00-8CCA-48D2-A55F-8B60C93E0031}">
      <dgm:prSet/>
      <dgm:spPr/>
      <dgm:t>
        <a:bodyPr/>
        <a:lstStyle/>
        <a:p>
          <a:endParaRPr lang="en-US" sz="1800"/>
        </a:p>
      </dgm:t>
    </dgm:pt>
    <dgm:pt modelId="{B8C40AC2-BA1D-4D80-8743-679D75806992}" type="sibTrans" cxnId="{41663B00-8CCA-48D2-A55F-8B60C93E0031}">
      <dgm:prSet/>
      <dgm:spPr/>
      <dgm:t>
        <a:bodyPr/>
        <a:lstStyle/>
        <a:p>
          <a:endParaRPr lang="en-US" sz="1800"/>
        </a:p>
      </dgm:t>
    </dgm:pt>
    <dgm:pt modelId="{87B2DA22-168D-45C3-8B6C-ED6E62B527D6}">
      <dgm:prSet phldrT="[Text]" custT="1"/>
      <dgm:spPr/>
      <dgm:t>
        <a:bodyPr/>
        <a:lstStyle/>
        <a:p>
          <a:r>
            <a:rPr lang="en-US" sz="2000" b="0" dirty="0" err="1" smtClean="0"/>
            <a:t>Pengukuran</a:t>
          </a:r>
          <a:r>
            <a:rPr lang="en-US" sz="2000" b="0" dirty="0" smtClean="0"/>
            <a:t> </a:t>
          </a:r>
          <a:r>
            <a:rPr lang="en-US" sz="2000" b="0" dirty="0" err="1" smtClean="0"/>
            <a:t>pada</a:t>
          </a:r>
          <a:r>
            <a:rPr lang="en-US" sz="2000" b="0" dirty="0" smtClean="0"/>
            <a:t> </a:t>
          </a:r>
          <a:r>
            <a:rPr lang="en-US" sz="2000" b="0" dirty="0" err="1" smtClean="0"/>
            <a:t>Pengakuan</a:t>
          </a:r>
          <a:r>
            <a:rPr lang="en-US" sz="2000" b="0" dirty="0" smtClean="0"/>
            <a:t> </a:t>
          </a:r>
          <a:r>
            <a:rPr lang="en-US" sz="2000" b="0" dirty="0" err="1" smtClean="0"/>
            <a:t>Awal</a:t>
          </a:r>
          <a:endParaRPr lang="id-ID" sz="2000" b="0" dirty="0"/>
        </a:p>
      </dgm:t>
    </dgm:pt>
    <dgm:pt modelId="{6812FB57-DA19-46BD-89D2-CF0B45A33E5F}" type="parTrans" cxnId="{60EA5217-8E35-4815-8E63-510A99015826}">
      <dgm:prSet/>
      <dgm:spPr/>
      <dgm:t>
        <a:bodyPr/>
        <a:lstStyle/>
        <a:p>
          <a:endParaRPr lang="en-US" sz="1800"/>
        </a:p>
      </dgm:t>
    </dgm:pt>
    <dgm:pt modelId="{9323B7F1-9D6C-44C1-8974-26FDD025CAEB}" type="sibTrans" cxnId="{60EA5217-8E35-4815-8E63-510A99015826}">
      <dgm:prSet/>
      <dgm:spPr/>
      <dgm:t>
        <a:bodyPr/>
        <a:lstStyle/>
        <a:p>
          <a:endParaRPr lang="en-US" sz="1800"/>
        </a:p>
      </dgm:t>
    </dgm:pt>
    <dgm:pt modelId="{70732B64-68E3-4DE3-A581-17D4D433ACC6}">
      <dgm:prSet phldrT="[Text]" custT="1"/>
      <dgm:spPr/>
      <dgm:t>
        <a:bodyPr/>
        <a:lstStyle/>
        <a:p>
          <a:r>
            <a:rPr lang="en-US" sz="2000" b="0" dirty="0" err="1" smtClean="0"/>
            <a:t>Pengakuan</a:t>
          </a:r>
          <a:endParaRPr lang="id-ID" sz="2000" b="0" dirty="0"/>
        </a:p>
      </dgm:t>
    </dgm:pt>
    <dgm:pt modelId="{AA4DCAE2-444F-47B9-A2E4-15CFD8AEA119}" type="parTrans" cxnId="{8DF30A49-1721-44EE-B10A-A080419A8ED7}">
      <dgm:prSet/>
      <dgm:spPr/>
      <dgm:t>
        <a:bodyPr/>
        <a:lstStyle/>
        <a:p>
          <a:endParaRPr lang="en-US" sz="1600"/>
        </a:p>
      </dgm:t>
    </dgm:pt>
    <dgm:pt modelId="{7276D605-27A0-465D-9C99-99A3333F3C6E}" type="sibTrans" cxnId="{8DF30A49-1721-44EE-B10A-A080419A8ED7}">
      <dgm:prSet/>
      <dgm:spPr/>
      <dgm:t>
        <a:bodyPr/>
        <a:lstStyle/>
        <a:p>
          <a:endParaRPr lang="en-US" sz="1600"/>
        </a:p>
      </dgm:t>
    </dgm:pt>
    <dgm:pt modelId="{95158F11-5BB0-4131-B43C-D83A1C7B6646}">
      <dgm:prSet phldrT="[Text]" custT="1"/>
      <dgm:spPr/>
      <dgm:t>
        <a:bodyPr/>
        <a:lstStyle/>
        <a:p>
          <a:r>
            <a:rPr lang="en-US" sz="2000" b="0" dirty="0" err="1" smtClean="0"/>
            <a:t>Pengakuan</a:t>
          </a:r>
          <a:r>
            <a:rPr lang="en-US" sz="2000" b="0" dirty="0" smtClean="0"/>
            <a:t> </a:t>
          </a:r>
          <a:r>
            <a:rPr lang="en-US" sz="2000" b="0" dirty="0" err="1" smtClean="0"/>
            <a:t>atas</a:t>
          </a:r>
          <a:r>
            <a:rPr lang="en-US" sz="2000" b="0" dirty="0" smtClean="0"/>
            <a:t> item yang </a:t>
          </a:r>
          <a:r>
            <a:rPr lang="en-US" sz="2000" b="0" dirty="0" err="1" smtClean="0"/>
            <a:t>disyaratkan</a:t>
          </a:r>
          <a:r>
            <a:rPr lang="en-US" sz="2000" b="0" dirty="0" smtClean="0"/>
            <a:t> SAK </a:t>
          </a:r>
          <a:r>
            <a:rPr lang="en-US" sz="2000" b="0" dirty="0" err="1" smtClean="0"/>
            <a:t>dan</a:t>
          </a:r>
          <a:r>
            <a:rPr lang="en-US" sz="2000" b="0" dirty="0" smtClean="0"/>
            <a:t> </a:t>
          </a:r>
          <a:r>
            <a:rPr lang="en-US" sz="2000" b="0" dirty="0" err="1" smtClean="0"/>
            <a:t>tidak</a:t>
          </a:r>
          <a:r>
            <a:rPr lang="en-US" sz="2000" b="0" dirty="0" smtClean="0"/>
            <a:t> </a:t>
          </a:r>
          <a:r>
            <a:rPr lang="en-US" sz="2000" b="0" dirty="0" err="1" smtClean="0"/>
            <a:t>mengakui</a:t>
          </a:r>
          <a:r>
            <a:rPr lang="en-US" sz="2000" b="0" dirty="0" smtClean="0"/>
            <a:t> </a:t>
          </a:r>
          <a:r>
            <a:rPr lang="en-US" sz="2000" b="0" dirty="0" err="1" smtClean="0"/>
            <a:t>jika</a:t>
          </a:r>
          <a:r>
            <a:rPr lang="en-US" sz="2000" b="0" dirty="0" smtClean="0"/>
            <a:t> </a:t>
          </a:r>
          <a:r>
            <a:rPr lang="en-US" sz="2000" b="0" dirty="0" err="1" smtClean="0"/>
            <a:t>tidak</a:t>
          </a:r>
          <a:r>
            <a:rPr lang="en-US" sz="2000" b="0" dirty="0" smtClean="0"/>
            <a:t> </a:t>
          </a:r>
          <a:r>
            <a:rPr lang="en-US" sz="2000" b="0" dirty="0" err="1" smtClean="0"/>
            <a:t>memenuhi</a:t>
          </a:r>
          <a:r>
            <a:rPr lang="en-US" sz="2000" b="0" dirty="0" smtClean="0"/>
            <a:t> SAK</a:t>
          </a:r>
          <a:endParaRPr lang="id-ID" sz="2000" b="0" dirty="0"/>
        </a:p>
      </dgm:t>
    </dgm:pt>
    <dgm:pt modelId="{F7169127-F087-482D-B909-E9D14E61395E}" type="parTrans" cxnId="{BF35F120-22A6-4E5B-8D73-94C0C979BFA7}">
      <dgm:prSet/>
      <dgm:spPr/>
      <dgm:t>
        <a:bodyPr/>
        <a:lstStyle/>
        <a:p>
          <a:endParaRPr lang="en-US" sz="1600"/>
        </a:p>
      </dgm:t>
    </dgm:pt>
    <dgm:pt modelId="{84EE6BEF-F7B5-48D5-B625-43CFE72E5355}" type="sibTrans" cxnId="{BF35F120-22A6-4E5B-8D73-94C0C979BFA7}">
      <dgm:prSet/>
      <dgm:spPr/>
      <dgm:t>
        <a:bodyPr/>
        <a:lstStyle/>
        <a:p>
          <a:endParaRPr lang="en-US" sz="1600"/>
        </a:p>
      </dgm:t>
    </dgm:pt>
    <dgm:pt modelId="{EFE01835-371C-4C46-96D0-3E25094F8994}">
      <dgm:prSet custT="1"/>
      <dgm:spPr/>
      <dgm:t>
        <a:bodyPr/>
        <a:lstStyle/>
        <a:p>
          <a:r>
            <a:rPr lang="en-US" sz="2000" dirty="0" err="1" smtClean="0"/>
            <a:t>Biaya</a:t>
          </a:r>
          <a:r>
            <a:rPr lang="en-US" sz="2000" dirty="0" smtClean="0"/>
            <a:t> </a:t>
          </a:r>
          <a:r>
            <a:rPr lang="en-US" sz="2000" dirty="0" err="1" smtClean="0"/>
            <a:t>tebusan</a:t>
          </a:r>
          <a:r>
            <a:rPr lang="en-US" sz="2000" dirty="0" smtClean="0"/>
            <a:t> </a:t>
          </a:r>
          <a:r>
            <a:rPr lang="en-US" sz="2000" dirty="0" smtClean="0">
              <a:sym typeface="Wingdings" panose="05000000000000000000" pitchFamily="2" charset="2"/>
            </a:rPr>
            <a:t> </a:t>
          </a:r>
          <a:r>
            <a:rPr lang="en-US" sz="2000" dirty="0" err="1" smtClean="0">
              <a:sym typeface="Wingdings" panose="05000000000000000000" pitchFamily="2" charset="2"/>
            </a:rPr>
            <a:t>beban</a:t>
          </a:r>
          <a:r>
            <a:rPr lang="en-US" sz="2000" dirty="0" smtClean="0">
              <a:sym typeface="Wingdings" panose="05000000000000000000" pitchFamily="2" charset="2"/>
            </a:rPr>
            <a:t> </a:t>
          </a:r>
          <a:r>
            <a:rPr lang="en-US" sz="2000" dirty="0" err="1" smtClean="0">
              <a:sym typeface="Wingdings" panose="05000000000000000000" pitchFamily="2" charset="2"/>
            </a:rPr>
            <a:t>pada</a:t>
          </a:r>
          <a:r>
            <a:rPr lang="en-US" sz="2000" dirty="0" smtClean="0">
              <a:sym typeface="Wingdings" panose="05000000000000000000" pitchFamily="2" charset="2"/>
            </a:rPr>
            <a:t> </a:t>
          </a:r>
          <a:r>
            <a:rPr lang="en-US" sz="2000" dirty="0" err="1" smtClean="0">
              <a:sym typeface="Wingdings" panose="05000000000000000000" pitchFamily="2" charset="2"/>
            </a:rPr>
            <a:t>tahun</a:t>
          </a:r>
          <a:r>
            <a:rPr lang="en-US" sz="2000" dirty="0" smtClean="0">
              <a:sym typeface="Wingdings" panose="05000000000000000000" pitchFamily="2" charset="2"/>
            </a:rPr>
            <a:t> </a:t>
          </a:r>
          <a:r>
            <a:rPr lang="en-US" sz="2000" dirty="0" err="1" smtClean="0">
              <a:sym typeface="Wingdings" panose="05000000000000000000" pitchFamily="2" charset="2"/>
            </a:rPr>
            <a:t>berjalan</a:t>
          </a:r>
          <a:r>
            <a:rPr lang="en-US" sz="2000" dirty="0" smtClean="0">
              <a:sym typeface="Wingdings" panose="05000000000000000000" pitchFamily="2" charset="2"/>
            </a:rPr>
            <a:t> (Surat </a:t>
          </a:r>
          <a:r>
            <a:rPr lang="en-US" sz="2000" dirty="0" err="1" smtClean="0">
              <a:sym typeface="Wingdings" panose="05000000000000000000" pitchFamily="2" charset="2"/>
            </a:rPr>
            <a:t>keterangan</a:t>
          </a:r>
          <a:r>
            <a:rPr lang="en-US" sz="2000" dirty="0" smtClean="0">
              <a:sym typeface="Wingdings" panose="05000000000000000000" pitchFamily="2" charset="2"/>
            </a:rPr>
            <a:t> </a:t>
          </a:r>
          <a:r>
            <a:rPr lang="en-US" sz="2000" dirty="0" err="1" smtClean="0">
              <a:sym typeface="Wingdings" panose="05000000000000000000" pitchFamily="2" charset="2"/>
            </a:rPr>
            <a:t>dikeluarkan</a:t>
          </a:r>
          <a:r>
            <a:rPr lang="en-US" sz="2000" dirty="0" smtClean="0">
              <a:sym typeface="Wingdings" panose="05000000000000000000" pitchFamily="2" charset="2"/>
            </a:rPr>
            <a:t>)</a:t>
          </a:r>
          <a:endParaRPr lang="en-US" sz="2000" dirty="0"/>
        </a:p>
      </dgm:t>
    </dgm:pt>
    <dgm:pt modelId="{2ABE481E-8C1B-4A95-8AE0-B42A8F9F2C0C}" type="parTrans" cxnId="{9DA87D95-F7B2-470A-A5F0-7FB6EF611295}">
      <dgm:prSet/>
      <dgm:spPr/>
      <dgm:t>
        <a:bodyPr/>
        <a:lstStyle/>
        <a:p>
          <a:endParaRPr lang="en-US" sz="1600"/>
        </a:p>
      </dgm:t>
    </dgm:pt>
    <dgm:pt modelId="{4061D9F7-3C41-4216-AF41-ECF408E9D3D9}" type="sibTrans" cxnId="{9DA87D95-F7B2-470A-A5F0-7FB6EF611295}">
      <dgm:prSet/>
      <dgm:spPr/>
      <dgm:t>
        <a:bodyPr/>
        <a:lstStyle/>
        <a:p>
          <a:endParaRPr lang="en-US" sz="1600"/>
        </a:p>
      </dgm:t>
    </dgm:pt>
    <dgm:pt modelId="{6D6A52AF-BB6B-42AF-A5DC-3696FD3CBBFE}">
      <dgm:prSet custT="1"/>
      <dgm:spPr/>
      <dgm:t>
        <a:bodyPr/>
        <a:lstStyle/>
        <a:p>
          <a:r>
            <a:rPr lang="en-US" sz="2000" dirty="0" err="1" smtClean="0"/>
            <a:t>Pengukuran</a:t>
          </a:r>
          <a:r>
            <a:rPr lang="en-US" sz="2000" dirty="0" smtClean="0"/>
            <a:t> </a:t>
          </a:r>
          <a:r>
            <a:rPr lang="en-US" sz="2000" dirty="0" err="1" smtClean="0"/>
            <a:t>setalah</a:t>
          </a:r>
          <a:r>
            <a:rPr lang="en-US" sz="2000" dirty="0" smtClean="0"/>
            <a:t> </a:t>
          </a:r>
          <a:r>
            <a:rPr lang="en-US" sz="2000" dirty="0" err="1" smtClean="0"/>
            <a:t>Pengakuan</a:t>
          </a:r>
          <a:r>
            <a:rPr lang="en-US" sz="2000" dirty="0" smtClean="0"/>
            <a:t> </a:t>
          </a:r>
          <a:r>
            <a:rPr lang="en-US" sz="2000" dirty="0" err="1" smtClean="0"/>
            <a:t>Awal</a:t>
          </a:r>
          <a:endParaRPr lang="en-US" sz="2000" dirty="0"/>
        </a:p>
      </dgm:t>
    </dgm:pt>
    <dgm:pt modelId="{5DB0EAC4-3B2D-47CB-9BD7-79B34586EBCE}" type="parTrans" cxnId="{1BCFB21C-96A3-4860-AB92-224F80D112AC}">
      <dgm:prSet/>
      <dgm:spPr/>
      <dgm:t>
        <a:bodyPr/>
        <a:lstStyle/>
        <a:p>
          <a:endParaRPr lang="en-US" sz="1600"/>
        </a:p>
      </dgm:t>
    </dgm:pt>
    <dgm:pt modelId="{8D3EAB30-E1E1-4A32-982E-99F300427036}" type="sibTrans" cxnId="{1BCFB21C-96A3-4860-AB92-224F80D112AC}">
      <dgm:prSet/>
      <dgm:spPr/>
      <dgm:t>
        <a:bodyPr/>
        <a:lstStyle/>
        <a:p>
          <a:endParaRPr lang="en-US" sz="1600"/>
        </a:p>
      </dgm:t>
    </dgm:pt>
    <dgm:pt modelId="{6417952F-512A-4D4A-ADF8-61FC018B7D8A}">
      <dgm:prSet custT="1"/>
      <dgm:spPr/>
      <dgm:t>
        <a:bodyPr/>
        <a:lstStyle/>
        <a:p>
          <a:r>
            <a:rPr lang="en-US" sz="2000" dirty="0" smtClean="0"/>
            <a:t>PSAK 25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Opsi</a:t>
          </a:r>
          <a:r>
            <a:rPr lang="en-US" sz="2000" dirty="0" smtClean="0"/>
            <a:t> PSAK 70 </a:t>
          </a:r>
          <a:r>
            <a:rPr lang="en-US" sz="2000" dirty="0" smtClean="0">
              <a:sym typeface="Wingdings" panose="05000000000000000000" pitchFamily="2" charset="2"/>
            </a:rPr>
            <a:t> </a:t>
          </a:r>
          <a:r>
            <a:rPr lang="en-US" sz="2000" dirty="0" err="1" smtClean="0">
              <a:sym typeface="Wingdings" panose="05000000000000000000" pitchFamily="2" charset="2"/>
            </a:rPr>
            <a:t>s</a:t>
          </a:r>
          <a:r>
            <a:rPr lang="en-US" sz="2000" dirty="0" err="1" smtClean="0"/>
            <a:t>esuai</a:t>
          </a:r>
          <a:r>
            <a:rPr lang="en-US" sz="2000" dirty="0" smtClean="0"/>
            <a:t> PSAK yang </a:t>
          </a:r>
          <a:r>
            <a:rPr lang="en-US" sz="2000" dirty="0" err="1" smtClean="0"/>
            <a:t>berlaku</a:t>
          </a:r>
          <a:endParaRPr lang="en-US" sz="2000" dirty="0"/>
        </a:p>
      </dgm:t>
    </dgm:pt>
    <dgm:pt modelId="{EBA04516-A4FC-40C6-BCDC-755FFC76D30E}" type="parTrans" cxnId="{667C07CE-DC9C-4DE3-BF6D-8C6457958028}">
      <dgm:prSet/>
      <dgm:spPr/>
      <dgm:t>
        <a:bodyPr/>
        <a:lstStyle/>
        <a:p>
          <a:endParaRPr lang="en-US" sz="1600"/>
        </a:p>
      </dgm:t>
    </dgm:pt>
    <dgm:pt modelId="{A2279200-3B69-4156-B90A-B63EC81BCC10}" type="sibTrans" cxnId="{667C07CE-DC9C-4DE3-BF6D-8C6457958028}">
      <dgm:prSet/>
      <dgm:spPr/>
      <dgm:t>
        <a:bodyPr/>
        <a:lstStyle/>
        <a:p>
          <a:endParaRPr lang="en-US" sz="1600"/>
        </a:p>
      </dgm:t>
    </dgm:pt>
    <dgm:pt modelId="{4398FF7F-191A-4F42-A329-E79EE93D3BAB}">
      <dgm:prSet custT="1"/>
      <dgm:spPr/>
      <dgm:t>
        <a:bodyPr/>
        <a:lstStyle/>
        <a:p>
          <a:r>
            <a:rPr lang="en-US" sz="2000" dirty="0" err="1" smtClean="0"/>
            <a:t>Opsi</a:t>
          </a:r>
          <a:r>
            <a:rPr lang="en-US" sz="2000" dirty="0" smtClean="0"/>
            <a:t> PSAK 70 </a:t>
          </a:r>
          <a:r>
            <a:rPr lang="en-US" sz="2000" dirty="0" smtClean="0">
              <a:sym typeface="Wingdings" panose="05000000000000000000" pitchFamily="2" charset="2"/>
            </a:rPr>
            <a:t> dapat </a:t>
          </a:r>
          <a:r>
            <a:rPr lang="en-US" sz="2000" dirty="0" err="1" smtClean="0">
              <a:sym typeface="Wingdings" panose="05000000000000000000" pitchFamily="2" charset="2"/>
            </a:rPr>
            <a:t>melakukan</a:t>
          </a:r>
          <a:r>
            <a:rPr lang="en-US" sz="2000" dirty="0" smtClean="0">
              <a:sym typeface="Wingdings" panose="05000000000000000000" pitchFamily="2" charset="2"/>
            </a:rPr>
            <a:t> </a:t>
          </a:r>
          <a:r>
            <a:rPr lang="en-US" sz="2000" dirty="0" err="1" smtClean="0">
              <a:sym typeface="Wingdings" panose="05000000000000000000" pitchFamily="2" charset="2"/>
            </a:rPr>
            <a:t>pengukuran</a:t>
          </a:r>
          <a:r>
            <a:rPr lang="en-US" sz="2000" dirty="0" smtClean="0">
              <a:sym typeface="Wingdings" panose="05000000000000000000" pitchFamily="2" charset="2"/>
            </a:rPr>
            <a:t> </a:t>
          </a:r>
          <a:r>
            <a:rPr lang="en-US" sz="2000" dirty="0" err="1" smtClean="0">
              <a:sym typeface="Wingdings" panose="05000000000000000000" pitchFamily="2" charset="2"/>
            </a:rPr>
            <a:t>kembali</a:t>
          </a:r>
          <a:r>
            <a:rPr lang="en-US" sz="2000" dirty="0" smtClean="0">
              <a:sym typeface="Wingdings" panose="05000000000000000000" pitchFamily="2" charset="2"/>
            </a:rPr>
            <a:t> aset </a:t>
          </a:r>
          <a:r>
            <a:rPr lang="en-US" sz="2000" dirty="0" err="1" smtClean="0">
              <a:sym typeface="Wingdings" panose="05000000000000000000" pitchFamily="2" charset="2"/>
            </a:rPr>
            <a:t>dan</a:t>
          </a:r>
          <a:r>
            <a:rPr lang="en-US" sz="2000" dirty="0" smtClean="0">
              <a:sym typeface="Wingdings" panose="05000000000000000000" pitchFamily="2" charset="2"/>
            </a:rPr>
            <a:t> </a:t>
          </a:r>
          <a:r>
            <a:rPr lang="en-US" sz="2000" dirty="0" err="1" smtClean="0">
              <a:sym typeface="Wingdings" panose="05000000000000000000" pitchFamily="2" charset="2"/>
            </a:rPr>
            <a:t>liabilitas</a:t>
          </a:r>
          <a:r>
            <a:rPr lang="en-US" sz="2000" dirty="0" smtClean="0">
              <a:sym typeface="Wingdings" panose="05000000000000000000" pitchFamily="2" charset="2"/>
            </a:rPr>
            <a:t> TA, </a:t>
          </a:r>
          <a:r>
            <a:rPr lang="en-US" sz="2000" dirty="0" err="1" smtClean="0">
              <a:sym typeface="Wingdings" panose="05000000000000000000" pitchFamily="2" charset="2"/>
            </a:rPr>
            <a:t>sehingga</a:t>
          </a:r>
          <a:r>
            <a:rPr lang="en-US" sz="2000" dirty="0" smtClean="0">
              <a:sym typeface="Wingdings" panose="05000000000000000000" pitchFamily="2" charset="2"/>
            </a:rPr>
            <a:t> </a:t>
          </a:r>
          <a:r>
            <a:rPr lang="en-US" sz="2000" dirty="0" err="1" smtClean="0">
              <a:sym typeface="Wingdings" panose="05000000000000000000" pitchFamily="2" charset="2"/>
            </a:rPr>
            <a:t>sesuai</a:t>
          </a:r>
          <a:r>
            <a:rPr lang="en-US" sz="2000" dirty="0" smtClean="0">
              <a:sym typeface="Wingdings" panose="05000000000000000000" pitchFamily="2" charset="2"/>
            </a:rPr>
            <a:t> dengan PSAK  </a:t>
          </a:r>
          <a:r>
            <a:rPr lang="en-US" sz="2000" dirty="0" err="1" smtClean="0">
              <a:sym typeface="Wingdings" panose="05000000000000000000" pitchFamily="2" charset="2"/>
            </a:rPr>
            <a:t>reklasifikasi</a:t>
          </a:r>
          <a:r>
            <a:rPr lang="en-US" sz="2000" dirty="0" smtClean="0">
              <a:sym typeface="Wingdings" panose="05000000000000000000" pitchFamily="2" charset="2"/>
            </a:rPr>
            <a:t> </a:t>
          </a:r>
          <a:r>
            <a:rPr lang="en-US" sz="2000" dirty="0" err="1" smtClean="0">
              <a:sym typeface="Wingdings" panose="05000000000000000000" pitchFamily="2" charset="2"/>
            </a:rPr>
            <a:t>ke</a:t>
          </a:r>
          <a:r>
            <a:rPr lang="en-US" sz="2000" dirty="0" smtClean="0">
              <a:sym typeface="Wingdings" panose="05000000000000000000" pitchFamily="2" charset="2"/>
            </a:rPr>
            <a:t> aset </a:t>
          </a:r>
          <a:r>
            <a:rPr lang="en-US" sz="2000" dirty="0" err="1" smtClean="0">
              <a:sym typeface="Wingdings" panose="05000000000000000000" pitchFamily="2" charset="2"/>
            </a:rPr>
            <a:t>dan</a:t>
          </a:r>
          <a:r>
            <a:rPr lang="en-US" sz="2000" dirty="0" smtClean="0">
              <a:sym typeface="Wingdings" panose="05000000000000000000" pitchFamily="2" charset="2"/>
            </a:rPr>
            <a:t> </a:t>
          </a:r>
          <a:r>
            <a:rPr lang="en-US" sz="2000" dirty="0" err="1" smtClean="0">
              <a:sym typeface="Wingdings" panose="05000000000000000000" pitchFamily="2" charset="2"/>
            </a:rPr>
            <a:t>selisihnya</a:t>
          </a:r>
          <a:r>
            <a:rPr lang="en-US" sz="2000" dirty="0" smtClean="0">
              <a:sym typeface="Wingdings" panose="05000000000000000000" pitchFamily="2" charset="2"/>
            </a:rPr>
            <a:t> </a:t>
          </a:r>
          <a:r>
            <a:rPr lang="en-US" sz="2000" dirty="0" err="1" smtClean="0">
              <a:sym typeface="Wingdings" panose="05000000000000000000" pitchFamily="2" charset="2"/>
            </a:rPr>
            <a:t>diakui</a:t>
          </a:r>
          <a:r>
            <a:rPr lang="en-US" sz="2000" dirty="0" smtClean="0">
              <a:sym typeface="Wingdings" panose="05000000000000000000" pitchFamily="2" charset="2"/>
            </a:rPr>
            <a:t> di </a:t>
          </a:r>
          <a:r>
            <a:rPr lang="en-US" sz="2000" dirty="0" err="1" smtClean="0">
              <a:sym typeface="Wingdings" panose="05000000000000000000" pitchFamily="2" charset="2"/>
            </a:rPr>
            <a:t>tambahan</a:t>
          </a:r>
          <a:r>
            <a:rPr lang="en-US" sz="2000" dirty="0" smtClean="0">
              <a:sym typeface="Wingdings" panose="05000000000000000000" pitchFamily="2" charset="2"/>
            </a:rPr>
            <a:t> modal </a:t>
          </a:r>
          <a:r>
            <a:rPr lang="en-US" sz="2000" dirty="0" err="1" smtClean="0">
              <a:sym typeface="Wingdings" panose="05000000000000000000" pitchFamily="2" charset="2"/>
            </a:rPr>
            <a:t>disetor</a:t>
          </a:r>
          <a:endParaRPr lang="en-US" sz="2000" dirty="0"/>
        </a:p>
      </dgm:t>
    </dgm:pt>
    <dgm:pt modelId="{6909C71D-D752-4B04-831D-D75D0D7506CE}" type="parTrans" cxnId="{3A5EA303-B0AE-4F04-A245-7BDC5BE7EC68}">
      <dgm:prSet/>
      <dgm:spPr/>
      <dgm:t>
        <a:bodyPr/>
        <a:lstStyle/>
        <a:p>
          <a:endParaRPr lang="en-US" sz="1600"/>
        </a:p>
      </dgm:t>
    </dgm:pt>
    <dgm:pt modelId="{106C8356-83F5-43B8-BB05-7203406AE12C}" type="sibTrans" cxnId="{3A5EA303-B0AE-4F04-A245-7BDC5BE7EC68}">
      <dgm:prSet/>
      <dgm:spPr/>
      <dgm:t>
        <a:bodyPr/>
        <a:lstStyle/>
        <a:p>
          <a:endParaRPr lang="en-US" sz="1600"/>
        </a:p>
      </dgm:t>
    </dgm:pt>
    <dgm:pt modelId="{11FA3891-AD64-470F-B3AB-BDC035415CEE}">
      <dgm:prSet phldrT="[Text]" custT="1"/>
      <dgm:spPr/>
      <dgm:t>
        <a:bodyPr/>
        <a:lstStyle/>
        <a:p>
          <a:r>
            <a:rPr lang="en-US" sz="2000" b="0" dirty="0" err="1" smtClean="0"/>
            <a:t>Pengakuan</a:t>
          </a:r>
          <a:r>
            <a:rPr lang="en-US" sz="2000" b="0" dirty="0" smtClean="0"/>
            <a:t> </a:t>
          </a:r>
          <a:r>
            <a:rPr lang="en-US" sz="2000" b="0" dirty="0" err="1" smtClean="0"/>
            <a:t>saat</a:t>
          </a:r>
          <a:r>
            <a:rPr lang="en-US" sz="2000" b="0" dirty="0" smtClean="0"/>
            <a:t> </a:t>
          </a:r>
          <a:r>
            <a:rPr lang="en-US" sz="2000" b="0" dirty="0" err="1" smtClean="0"/>
            <a:t>diterbitkan</a:t>
          </a:r>
          <a:r>
            <a:rPr lang="en-US" sz="2000" b="0" dirty="0" smtClean="0"/>
            <a:t> </a:t>
          </a:r>
          <a:r>
            <a:rPr lang="en-US" sz="2000" b="0" dirty="0" err="1" smtClean="0"/>
            <a:t>surat</a:t>
          </a:r>
          <a:r>
            <a:rPr lang="en-US" sz="2000" b="0" dirty="0" smtClean="0"/>
            <a:t> </a:t>
          </a:r>
          <a:r>
            <a:rPr lang="en-US" sz="2000" b="0" dirty="0" err="1" smtClean="0"/>
            <a:t>keterangan</a:t>
          </a:r>
          <a:endParaRPr lang="en-US" sz="2000" b="0" dirty="0" smtClean="0"/>
        </a:p>
      </dgm:t>
    </dgm:pt>
    <dgm:pt modelId="{FBD907F6-84FD-4672-9A62-69804ADE7830}" type="parTrans" cxnId="{BAF19E25-DBB5-4DCC-BC18-ADEAB8437D86}">
      <dgm:prSet/>
      <dgm:spPr/>
      <dgm:t>
        <a:bodyPr/>
        <a:lstStyle/>
        <a:p>
          <a:endParaRPr lang="en-US"/>
        </a:p>
      </dgm:t>
    </dgm:pt>
    <dgm:pt modelId="{C5B88D2B-CB31-42C4-B5A3-7057206AE264}" type="sibTrans" cxnId="{BAF19E25-DBB5-4DCC-BC18-ADEAB8437D86}">
      <dgm:prSet/>
      <dgm:spPr/>
      <dgm:t>
        <a:bodyPr/>
        <a:lstStyle/>
        <a:p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081E94-3D90-4059-AA45-0CC967C4EF06}" type="pres">
      <dgm:prSet presAssocID="{70732B64-68E3-4DE3-A581-17D4D433ACC6}" presName="parentLin" presStyleCnt="0"/>
      <dgm:spPr/>
    </dgm:pt>
    <dgm:pt modelId="{D14A3E54-FDB7-4956-BEA6-FE060B8A362A}" type="pres">
      <dgm:prSet presAssocID="{70732B64-68E3-4DE3-A581-17D4D433ACC6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E17C2161-74F9-4904-AB16-EBCDE0E3B0DE}" type="pres">
      <dgm:prSet presAssocID="{70732B64-68E3-4DE3-A581-17D4D433ACC6}" presName="parentText" presStyleLbl="node1" presStyleIdx="0" presStyleCnt="4" custScaleX="128710" custScaleY="132021" custLinFactNeighborX="1331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97912B-FB84-4A0E-9F8B-BA677D872FB5}" type="pres">
      <dgm:prSet presAssocID="{70732B64-68E3-4DE3-A581-17D4D433ACC6}" presName="negativeSpace" presStyleCnt="0"/>
      <dgm:spPr/>
    </dgm:pt>
    <dgm:pt modelId="{C840D8CE-CCF1-43AB-8398-CD267942C48A}" type="pres">
      <dgm:prSet presAssocID="{70732B64-68E3-4DE3-A581-17D4D433ACC6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53BCFC-F476-44D3-8D63-75A9AC737C00}" type="pres">
      <dgm:prSet presAssocID="{7276D605-27A0-465D-9C99-99A3333F3C6E}" presName="spaceBetweenRectangles" presStyleCnt="0"/>
      <dgm:spPr/>
    </dgm:pt>
    <dgm:pt modelId="{2DC39724-8B52-4491-971F-04CA6C53CD89}" type="pres">
      <dgm:prSet presAssocID="{87B2DA22-168D-45C3-8B6C-ED6E62B527D6}" presName="parentLin" presStyleCnt="0"/>
      <dgm:spPr/>
    </dgm:pt>
    <dgm:pt modelId="{91BE0346-13FB-41F0-9F99-8FFACDD05F69}" type="pres">
      <dgm:prSet presAssocID="{87B2DA22-168D-45C3-8B6C-ED6E62B527D6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9955CFE4-4DBA-4F99-B306-FC81498D6038}" type="pres">
      <dgm:prSet presAssocID="{87B2DA22-168D-45C3-8B6C-ED6E62B527D6}" presName="parentText" presStyleLbl="node1" presStyleIdx="1" presStyleCnt="4" custScaleX="131201" custScaleY="129457" custLinFactNeighborY="-133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7428FC-FE91-46FC-8BAF-7960D2BAD30C}" type="pres">
      <dgm:prSet presAssocID="{87B2DA22-168D-45C3-8B6C-ED6E62B527D6}" presName="negativeSpace" presStyleCnt="0"/>
      <dgm:spPr/>
    </dgm:pt>
    <dgm:pt modelId="{4404F829-27A1-483D-BED2-8DD248E5794D}" type="pres">
      <dgm:prSet presAssocID="{87B2DA22-168D-45C3-8B6C-ED6E62B527D6}" presName="childText" presStyleLbl="conFgAcc1" presStyleIdx="1" presStyleCnt="4" custScaleY="92789" custLinFactNeighborY="-19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229048-E29E-400A-BB2F-EDBADEDB9055}" type="pres">
      <dgm:prSet presAssocID="{9323B7F1-9D6C-44C1-8974-26FDD025CAEB}" presName="spaceBetweenRectangles" presStyleCnt="0"/>
      <dgm:spPr/>
    </dgm:pt>
    <dgm:pt modelId="{36473F92-AC85-4C57-8C5E-A7E93D013CC8}" type="pres">
      <dgm:prSet presAssocID="{6D6A52AF-BB6B-42AF-A5DC-3696FD3CBBFE}" presName="parentLin" presStyleCnt="0"/>
      <dgm:spPr/>
    </dgm:pt>
    <dgm:pt modelId="{EEF0D7A4-C890-4F43-9E27-F214078B4B2E}" type="pres">
      <dgm:prSet presAssocID="{6D6A52AF-BB6B-42AF-A5DC-3696FD3CBBFE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7871F1DB-ACAF-41BA-8ABA-B73F64CB6D33}" type="pres">
      <dgm:prSet presAssocID="{6D6A52AF-BB6B-42AF-A5DC-3696FD3CBBFE}" presName="parentText" presStyleLbl="node1" presStyleIdx="2" presStyleCnt="4" custScaleX="130612" custScaleY="14896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F24FAE-3076-4C1B-A33E-FD13407B8BEE}" type="pres">
      <dgm:prSet presAssocID="{6D6A52AF-BB6B-42AF-A5DC-3696FD3CBBFE}" presName="negativeSpace" presStyleCnt="0"/>
      <dgm:spPr/>
    </dgm:pt>
    <dgm:pt modelId="{0A01810F-E117-4A5D-B3ED-38DDA20BC6BC}" type="pres">
      <dgm:prSet presAssocID="{6D6A52AF-BB6B-42AF-A5DC-3696FD3CBBFE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E0FC14-790C-421B-A458-E4F251DB6A44}" type="pres">
      <dgm:prSet presAssocID="{8D3EAB30-E1E1-4A32-982E-99F300427036}" presName="spaceBetweenRectangles" presStyleCnt="0"/>
      <dgm:spPr/>
    </dgm:pt>
    <dgm:pt modelId="{6847C235-FC6D-417A-AF96-B84C29C379F1}" type="pres">
      <dgm:prSet presAssocID="{EFE01835-371C-4C46-96D0-3E25094F8994}" presName="parentLin" presStyleCnt="0"/>
      <dgm:spPr/>
    </dgm:pt>
    <dgm:pt modelId="{529EFCF6-5E18-4D6E-90D0-F7A791536B3A}" type="pres">
      <dgm:prSet presAssocID="{EFE01835-371C-4C46-96D0-3E25094F8994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6EE1E3FD-C9EF-4961-AE8D-D8C7FB00C646}" type="pres">
      <dgm:prSet presAssocID="{EFE01835-371C-4C46-96D0-3E25094F8994}" presName="parentText" presStyleLbl="node1" presStyleIdx="3" presStyleCnt="4" custScaleX="130540" custScaleY="18343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89769-3E7B-43EB-B51A-46F6CF4ACAF3}" type="pres">
      <dgm:prSet presAssocID="{EFE01835-371C-4C46-96D0-3E25094F8994}" presName="negativeSpace" presStyleCnt="0"/>
      <dgm:spPr/>
    </dgm:pt>
    <dgm:pt modelId="{27E25348-3670-40C1-9F58-7B09FCD788F2}" type="pres">
      <dgm:prSet presAssocID="{EFE01835-371C-4C46-96D0-3E25094F8994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CFB21C-96A3-4860-AB92-224F80D112AC}" srcId="{93370860-9BE0-48D5-AF79-027673BC1268}" destId="{6D6A52AF-BB6B-42AF-A5DC-3696FD3CBBFE}" srcOrd="2" destOrd="0" parTransId="{5DB0EAC4-3B2D-47CB-9BD7-79B34586EBCE}" sibTransId="{8D3EAB30-E1E1-4A32-982E-99F300427036}"/>
    <dgm:cxn modelId="{1D9664AE-15DE-4C40-8FA9-D5F24EFDD688}" type="presOf" srcId="{0C35D95C-F54C-44CB-BD8F-291DF14EC571}" destId="{4404F829-27A1-483D-BED2-8DD248E5794D}" srcOrd="0" destOrd="1" presId="urn:microsoft.com/office/officeart/2005/8/layout/list1"/>
    <dgm:cxn modelId="{05863D1A-D5CA-4A05-A3E9-F9DCE46E9433}" srcId="{87B2DA22-168D-45C3-8B6C-ED6E62B527D6}" destId="{7D99F08C-0C73-4A15-A6F8-76F4E5C5334F}" srcOrd="0" destOrd="0" parTransId="{1DDC35F5-82F7-487E-B026-DDD9C0C5D5AF}" sibTransId="{3451CFA3-5216-4397-BCFF-A0E479F0E94B}"/>
    <dgm:cxn modelId="{3A5EA303-B0AE-4F04-A245-7BDC5BE7EC68}" srcId="{6D6A52AF-BB6B-42AF-A5DC-3696FD3CBBFE}" destId="{4398FF7F-191A-4F42-A329-E79EE93D3BAB}" srcOrd="1" destOrd="0" parTransId="{6909C71D-D752-4B04-831D-D75D0D7506CE}" sibTransId="{106C8356-83F5-43B8-BB05-7203406AE12C}"/>
    <dgm:cxn modelId="{41663B00-8CCA-48D2-A55F-8B60C93E0031}" srcId="{87B2DA22-168D-45C3-8B6C-ED6E62B527D6}" destId="{0C35D95C-F54C-44CB-BD8F-291DF14EC571}" srcOrd="1" destOrd="0" parTransId="{4D984B24-8DAE-4929-B906-4E62D7D74C59}" sibTransId="{B8C40AC2-BA1D-4D80-8743-679D75806992}"/>
    <dgm:cxn modelId="{9DA87D95-F7B2-470A-A5F0-7FB6EF611295}" srcId="{93370860-9BE0-48D5-AF79-027673BC1268}" destId="{EFE01835-371C-4C46-96D0-3E25094F8994}" srcOrd="3" destOrd="0" parTransId="{2ABE481E-8C1B-4A95-8AE0-B42A8F9F2C0C}" sibTransId="{4061D9F7-3C41-4216-AF41-ECF408E9D3D9}"/>
    <dgm:cxn modelId="{563D95DF-86CF-48DA-9A59-5D6E9DE9D978}" type="presOf" srcId="{6417952F-512A-4D4A-ADF8-61FC018B7D8A}" destId="{0A01810F-E117-4A5D-B3ED-38DDA20BC6BC}" srcOrd="0" destOrd="0" presId="urn:microsoft.com/office/officeart/2005/8/layout/list1"/>
    <dgm:cxn modelId="{DAB388E5-1E43-4311-B312-AB68D27EEDD8}" type="presOf" srcId="{11FA3891-AD64-470F-B3AB-BDC035415CEE}" destId="{C840D8CE-CCF1-43AB-8398-CD267942C48A}" srcOrd="0" destOrd="1" presId="urn:microsoft.com/office/officeart/2005/8/layout/list1"/>
    <dgm:cxn modelId="{7353F7E3-4B53-4433-8AA5-A05663479DC2}" type="presOf" srcId="{70732B64-68E3-4DE3-A581-17D4D433ACC6}" destId="{D14A3E54-FDB7-4956-BEA6-FE060B8A362A}" srcOrd="0" destOrd="0" presId="urn:microsoft.com/office/officeart/2005/8/layout/list1"/>
    <dgm:cxn modelId="{A5079236-3485-40A4-9081-77D8C0C071CC}" type="presOf" srcId="{6D6A52AF-BB6B-42AF-A5DC-3696FD3CBBFE}" destId="{EEF0D7A4-C890-4F43-9E27-F214078B4B2E}" srcOrd="0" destOrd="0" presId="urn:microsoft.com/office/officeart/2005/8/layout/list1"/>
    <dgm:cxn modelId="{60EA5217-8E35-4815-8E63-510A99015826}" srcId="{93370860-9BE0-48D5-AF79-027673BC1268}" destId="{87B2DA22-168D-45C3-8B6C-ED6E62B527D6}" srcOrd="1" destOrd="0" parTransId="{6812FB57-DA19-46BD-89D2-CF0B45A33E5F}" sibTransId="{9323B7F1-9D6C-44C1-8974-26FDD025CAEB}"/>
    <dgm:cxn modelId="{BAF19E25-DBB5-4DCC-BC18-ADEAB8437D86}" srcId="{70732B64-68E3-4DE3-A581-17D4D433ACC6}" destId="{11FA3891-AD64-470F-B3AB-BDC035415CEE}" srcOrd="1" destOrd="0" parTransId="{FBD907F6-84FD-4672-9A62-69804ADE7830}" sibTransId="{C5B88D2B-CB31-42C4-B5A3-7057206AE264}"/>
    <dgm:cxn modelId="{46CD88E7-E7DA-4495-8ADD-F2BA16AC96AD}" type="presOf" srcId="{6D6A52AF-BB6B-42AF-A5DC-3696FD3CBBFE}" destId="{7871F1DB-ACAF-41BA-8ABA-B73F64CB6D33}" srcOrd="1" destOrd="0" presId="urn:microsoft.com/office/officeart/2005/8/layout/list1"/>
    <dgm:cxn modelId="{6945F449-1906-4E32-A6C0-CD1D3BF5AC06}" type="presOf" srcId="{EFE01835-371C-4C46-96D0-3E25094F8994}" destId="{6EE1E3FD-C9EF-4961-AE8D-D8C7FB00C646}" srcOrd="1" destOrd="0" presId="urn:microsoft.com/office/officeart/2005/8/layout/list1"/>
    <dgm:cxn modelId="{CC4FAEDF-C480-4A6A-9ADE-8088F6AD3699}" type="presOf" srcId="{87B2DA22-168D-45C3-8B6C-ED6E62B527D6}" destId="{91BE0346-13FB-41F0-9F99-8FFACDD05F69}" srcOrd="0" destOrd="0" presId="urn:microsoft.com/office/officeart/2005/8/layout/list1"/>
    <dgm:cxn modelId="{8DF30A49-1721-44EE-B10A-A080419A8ED7}" srcId="{93370860-9BE0-48D5-AF79-027673BC1268}" destId="{70732B64-68E3-4DE3-A581-17D4D433ACC6}" srcOrd="0" destOrd="0" parTransId="{AA4DCAE2-444F-47B9-A2E4-15CFD8AEA119}" sibTransId="{7276D605-27A0-465D-9C99-99A3333F3C6E}"/>
    <dgm:cxn modelId="{0FD98C5F-8201-42CC-A4C6-0AF641FA1DF2}" type="presOf" srcId="{87B2DA22-168D-45C3-8B6C-ED6E62B527D6}" destId="{9955CFE4-4DBA-4F99-B306-FC81498D6038}" srcOrd="1" destOrd="0" presId="urn:microsoft.com/office/officeart/2005/8/layout/list1"/>
    <dgm:cxn modelId="{BB3B93A1-CAB6-4B7C-9213-4E8073030398}" type="presOf" srcId="{7D99F08C-0C73-4A15-A6F8-76F4E5C5334F}" destId="{4404F829-27A1-483D-BED2-8DD248E5794D}" srcOrd="0" destOrd="0" presId="urn:microsoft.com/office/officeart/2005/8/layout/list1"/>
    <dgm:cxn modelId="{CAB9E8A2-3A72-4EC0-932A-D96862E33686}" type="presOf" srcId="{95158F11-5BB0-4131-B43C-D83A1C7B6646}" destId="{C840D8CE-CCF1-43AB-8398-CD267942C48A}" srcOrd="0" destOrd="0" presId="urn:microsoft.com/office/officeart/2005/8/layout/list1"/>
    <dgm:cxn modelId="{791889C8-7D8C-42FC-BF5C-1D2FFE01E07C}" type="presOf" srcId="{93370860-9BE0-48D5-AF79-027673BC1268}" destId="{874BC7A7-330F-47B8-8E80-917A93B245A9}" srcOrd="0" destOrd="0" presId="urn:microsoft.com/office/officeart/2005/8/layout/list1"/>
    <dgm:cxn modelId="{BF35F120-22A6-4E5B-8D73-94C0C979BFA7}" srcId="{70732B64-68E3-4DE3-A581-17D4D433ACC6}" destId="{95158F11-5BB0-4131-B43C-D83A1C7B6646}" srcOrd="0" destOrd="0" parTransId="{F7169127-F087-482D-B909-E9D14E61395E}" sibTransId="{84EE6BEF-F7B5-48D5-B625-43CFE72E5355}"/>
    <dgm:cxn modelId="{667C07CE-DC9C-4DE3-BF6D-8C6457958028}" srcId="{6D6A52AF-BB6B-42AF-A5DC-3696FD3CBBFE}" destId="{6417952F-512A-4D4A-ADF8-61FC018B7D8A}" srcOrd="0" destOrd="0" parTransId="{EBA04516-A4FC-40C6-BCDC-755FFC76D30E}" sibTransId="{A2279200-3B69-4156-B90A-B63EC81BCC10}"/>
    <dgm:cxn modelId="{788615ED-3635-4211-AEFC-6F13E3DC3CCF}" type="presOf" srcId="{EFE01835-371C-4C46-96D0-3E25094F8994}" destId="{529EFCF6-5E18-4D6E-90D0-F7A791536B3A}" srcOrd="0" destOrd="0" presId="urn:microsoft.com/office/officeart/2005/8/layout/list1"/>
    <dgm:cxn modelId="{19A77878-B8AA-44EB-AF29-6286C6D9ABCB}" type="presOf" srcId="{70732B64-68E3-4DE3-A581-17D4D433ACC6}" destId="{E17C2161-74F9-4904-AB16-EBCDE0E3B0DE}" srcOrd="1" destOrd="0" presId="urn:microsoft.com/office/officeart/2005/8/layout/list1"/>
    <dgm:cxn modelId="{074016DC-6331-4AD9-94BB-8CD7915B78F0}" type="presOf" srcId="{4398FF7F-191A-4F42-A329-E79EE93D3BAB}" destId="{0A01810F-E117-4A5D-B3ED-38DDA20BC6BC}" srcOrd="0" destOrd="1" presId="urn:microsoft.com/office/officeart/2005/8/layout/list1"/>
    <dgm:cxn modelId="{A0819F5A-76AA-44A9-A75F-69A0AED97E51}" type="presParOf" srcId="{874BC7A7-330F-47B8-8E80-917A93B245A9}" destId="{65081E94-3D90-4059-AA45-0CC967C4EF06}" srcOrd="0" destOrd="0" presId="urn:microsoft.com/office/officeart/2005/8/layout/list1"/>
    <dgm:cxn modelId="{CA7CCEBE-DD48-44FA-955F-D03C148237CE}" type="presParOf" srcId="{65081E94-3D90-4059-AA45-0CC967C4EF06}" destId="{D14A3E54-FDB7-4956-BEA6-FE060B8A362A}" srcOrd="0" destOrd="0" presId="urn:microsoft.com/office/officeart/2005/8/layout/list1"/>
    <dgm:cxn modelId="{EED274F8-DAB7-47A9-839E-CF1D5CFFF00B}" type="presParOf" srcId="{65081E94-3D90-4059-AA45-0CC967C4EF06}" destId="{E17C2161-74F9-4904-AB16-EBCDE0E3B0DE}" srcOrd="1" destOrd="0" presId="urn:microsoft.com/office/officeart/2005/8/layout/list1"/>
    <dgm:cxn modelId="{99E6D8F5-261A-456E-BBDC-CD2084897FEF}" type="presParOf" srcId="{874BC7A7-330F-47B8-8E80-917A93B245A9}" destId="{E097912B-FB84-4A0E-9F8B-BA677D872FB5}" srcOrd="1" destOrd="0" presId="urn:microsoft.com/office/officeart/2005/8/layout/list1"/>
    <dgm:cxn modelId="{716AD098-DD5C-4FAA-B94F-F8546A8BC230}" type="presParOf" srcId="{874BC7A7-330F-47B8-8E80-917A93B245A9}" destId="{C840D8CE-CCF1-43AB-8398-CD267942C48A}" srcOrd="2" destOrd="0" presId="urn:microsoft.com/office/officeart/2005/8/layout/list1"/>
    <dgm:cxn modelId="{7D4D11B9-B3A5-43F6-822D-E7E426643911}" type="presParOf" srcId="{874BC7A7-330F-47B8-8E80-917A93B245A9}" destId="{6453BCFC-F476-44D3-8D63-75A9AC737C00}" srcOrd="3" destOrd="0" presId="urn:microsoft.com/office/officeart/2005/8/layout/list1"/>
    <dgm:cxn modelId="{1B0E1FFC-08E7-4048-A871-1B4616BE0B17}" type="presParOf" srcId="{874BC7A7-330F-47B8-8E80-917A93B245A9}" destId="{2DC39724-8B52-4491-971F-04CA6C53CD89}" srcOrd="4" destOrd="0" presId="urn:microsoft.com/office/officeart/2005/8/layout/list1"/>
    <dgm:cxn modelId="{9E0F458F-0E95-49F0-B7C5-62B744CE9EA3}" type="presParOf" srcId="{2DC39724-8B52-4491-971F-04CA6C53CD89}" destId="{91BE0346-13FB-41F0-9F99-8FFACDD05F69}" srcOrd="0" destOrd="0" presId="urn:microsoft.com/office/officeart/2005/8/layout/list1"/>
    <dgm:cxn modelId="{6AE84964-FE26-4AF4-B286-67BF5083EC12}" type="presParOf" srcId="{2DC39724-8B52-4491-971F-04CA6C53CD89}" destId="{9955CFE4-4DBA-4F99-B306-FC81498D6038}" srcOrd="1" destOrd="0" presId="urn:microsoft.com/office/officeart/2005/8/layout/list1"/>
    <dgm:cxn modelId="{5C3AC445-01C7-44B8-B01B-AA61FB69D277}" type="presParOf" srcId="{874BC7A7-330F-47B8-8E80-917A93B245A9}" destId="{287428FC-FE91-46FC-8BAF-7960D2BAD30C}" srcOrd="5" destOrd="0" presId="urn:microsoft.com/office/officeart/2005/8/layout/list1"/>
    <dgm:cxn modelId="{DBF46398-623B-44C9-8B70-348BDA544FD6}" type="presParOf" srcId="{874BC7A7-330F-47B8-8E80-917A93B245A9}" destId="{4404F829-27A1-483D-BED2-8DD248E5794D}" srcOrd="6" destOrd="0" presId="urn:microsoft.com/office/officeart/2005/8/layout/list1"/>
    <dgm:cxn modelId="{CF67F8D1-F2E9-4DFF-ADE4-79C278C7B179}" type="presParOf" srcId="{874BC7A7-330F-47B8-8E80-917A93B245A9}" destId="{4E229048-E29E-400A-BB2F-EDBADEDB9055}" srcOrd="7" destOrd="0" presId="urn:microsoft.com/office/officeart/2005/8/layout/list1"/>
    <dgm:cxn modelId="{D7F33C14-99C7-4F55-8A7D-24199BCA8FDF}" type="presParOf" srcId="{874BC7A7-330F-47B8-8E80-917A93B245A9}" destId="{36473F92-AC85-4C57-8C5E-A7E93D013CC8}" srcOrd="8" destOrd="0" presId="urn:microsoft.com/office/officeart/2005/8/layout/list1"/>
    <dgm:cxn modelId="{07B7167A-2062-4220-8671-A1CD475BCD3E}" type="presParOf" srcId="{36473F92-AC85-4C57-8C5E-A7E93D013CC8}" destId="{EEF0D7A4-C890-4F43-9E27-F214078B4B2E}" srcOrd="0" destOrd="0" presId="urn:microsoft.com/office/officeart/2005/8/layout/list1"/>
    <dgm:cxn modelId="{EB79ECD7-BBAE-46D0-A5D1-ADC619927ED2}" type="presParOf" srcId="{36473F92-AC85-4C57-8C5E-A7E93D013CC8}" destId="{7871F1DB-ACAF-41BA-8ABA-B73F64CB6D33}" srcOrd="1" destOrd="0" presId="urn:microsoft.com/office/officeart/2005/8/layout/list1"/>
    <dgm:cxn modelId="{A54EB9C0-211F-4824-805F-C252745A3629}" type="presParOf" srcId="{874BC7A7-330F-47B8-8E80-917A93B245A9}" destId="{D7F24FAE-3076-4C1B-A33E-FD13407B8BEE}" srcOrd="9" destOrd="0" presId="urn:microsoft.com/office/officeart/2005/8/layout/list1"/>
    <dgm:cxn modelId="{5ABEB0EE-DB81-4C32-89AE-D141E387E16D}" type="presParOf" srcId="{874BC7A7-330F-47B8-8E80-917A93B245A9}" destId="{0A01810F-E117-4A5D-B3ED-38DDA20BC6BC}" srcOrd="10" destOrd="0" presId="urn:microsoft.com/office/officeart/2005/8/layout/list1"/>
    <dgm:cxn modelId="{616F9499-CC63-43AD-9085-5F6ECF27D25D}" type="presParOf" srcId="{874BC7A7-330F-47B8-8E80-917A93B245A9}" destId="{6FE0FC14-790C-421B-A458-E4F251DB6A44}" srcOrd="11" destOrd="0" presId="urn:microsoft.com/office/officeart/2005/8/layout/list1"/>
    <dgm:cxn modelId="{B17E1E6C-4F8D-477C-8CA6-223E5F97A7D8}" type="presParOf" srcId="{874BC7A7-330F-47B8-8E80-917A93B245A9}" destId="{6847C235-FC6D-417A-AF96-B84C29C379F1}" srcOrd="12" destOrd="0" presId="urn:microsoft.com/office/officeart/2005/8/layout/list1"/>
    <dgm:cxn modelId="{1C594540-C450-4DC5-82F0-F8EA70ABD42B}" type="presParOf" srcId="{6847C235-FC6D-417A-AF96-B84C29C379F1}" destId="{529EFCF6-5E18-4D6E-90D0-F7A791536B3A}" srcOrd="0" destOrd="0" presId="urn:microsoft.com/office/officeart/2005/8/layout/list1"/>
    <dgm:cxn modelId="{62C57D77-9A5B-4482-A42A-09B68C1B5B2D}" type="presParOf" srcId="{6847C235-FC6D-417A-AF96-B84C29C379F1}" destId="{6EE1E3FD-C9EF-4961-AE8D-D8C7FB00C646}" srcOrd="1" destOrd="0" presId="urn:microsoft.com/office/officeart/2005/8/layout/list1"/>
    <dgm:cxn modelId="{2A4C4026-67E7-4058-A739-877050B1A87D}" type="presParOf" srcId="{874BC7A7-330F-47B8-8E80-917A93B245A9}" destId="{93389769-3E7B-43EB-B51A-46F6CF4ACAF3}" srcOrd="13" destOrd="0" presId="urn:microsoft.com/office/officeart/2005/8/layout/list1"/>
    <dgm:cxn modelId="{FF45AE91-0509-4131-98E7-8D7E54BE91DE}" type="presParOf" srcId="{874BC7A7-330F-47B8-8E80-917A93B245A9}" destId="{27E25348-3670-40C1-9F58-7B09FCD788F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2FB9E948-F64B-4395-A306-415D19E22DE7}">
      <dgm:prSet custT="1"/>
      <dgm:spPr/>
      <dgm:t>
        <a:bodyPr/>
        <a:lstStyle/>
        <a:p>
          <a:r>
            <a:rPr lang="en-US" sz="2000" dirty="0" err="1" smtClean="0"/>
            <a:t>Penyajian</a:t>
          </a:r>
          <a:endParaRPr lang="en-US" sz="2000" dirty="0"/>
        </a:p>
      </dgm:t>
    </dgm:pt>
    <dgm:pt modelId="{2435E1F6-94BC-4085-B767-A85C4CD31A90}" type="parTrans" cxnId="{6C409AE2-D966-4E02-822A-D136E9D7EC2B}">
      <dgm:prSet/>
      <dgm:spPr/>
      <dgm:t>
        <a:bodyPr/>
        <a:lstStyle/>
        <a:p>
          <a:endParaRPr lang="en-US" sz="1800"/>
        </a:p>
      </dgm:t>
    </dgm:pt>
    <dgm:pt modelId="{FCB44F63-73D1-4B59-8459-7171F30C41ED}" type="sibTrans" cxnId="{6C409AE2-D966-4E02-822A-D136E9D7EC2B}">
      <dgm:prSet/>
      <dgm:spPr/>
      <dgm:t>
        <a:bodyPr/>
        <a:lstStyle/>
        <a:p>
          <a:endParaRPr lang="en-US" sz="1800"/>
        </a:p>
      </dgm:t>
    </dgm:pt>
    <dgm:pt modelId="{A1EC34F1-84DB-4134-905A-31A98B23E952}">
      <dgm:prSet custT="1"/>
      <dgm:spPr/>
      <dgm:t>
        <a:bodyPr/>
        <a:lstStyle/>
        <a:p>
          <a:r>
            <a:rPr lang="en-US" sz="1800" dirty="0" smtClean="0"/>
            <a:t>PSAK 25 – </a:t>
          </a:r>
          <a:r>
            <a:rPr lang="en-US" sz="1800" dirty="0" err="1" smtClean="0"/>
            <a:t>sesuai</a:t>
          </a:r>
          <a:r>
            <a:rPr lang="en-US" sz="1800" dirty="0" smtClean="0"/>
            <a:t> </a:t>
          </a:r>
          <a:r>
            <a:rPr lang="en-US" sz="1800" dirty="0" err="1" smtClean="0"/>
            <a:t>klasifikasi</a:t>
          </a:r>
          <a:r>
            <a:rPr lang="en-US" sz="1800" dirty="0" smtClean="0"/>
            <a:t> aset</a:t>
          </a:r>
          <a:endParaRPr lang="en-US" sz="1800" dirty="0"/>
        </a:p>
      </dgm:t>
    </dgm:pt>
    <dgm:pt modelId="{77CBA9EA-C358-4FB7-86F6-32BB14FDE9DE}" type="parTrans" cxnId="{33FE6F5D-7C81-4CC0-AB2E-59E92E6C5FDD}">
      <dgm:prSet/>
      <dgm:spPr/>
      <dgm:t>
        <a:bodyPr/>
        <a:lstStyle/>
        <a:p>
          <a:endParaRPr lang="en-US" sz="1800"/>
        </a:p>
      </dgm:t>
    </dgm:pt>
    <dgm:pt modelId="{9E390723-6F70-4401-9C7D-5CE7974D908E}" type="sibTrans" cxnId="{33FE6F5D-7C81-4CC0-AB2E-59E92E6C5FDD}">
      <dgm:prSet/>
      <dgm:spPr/>
      <dgm:t>
        <a:bodyPr/>
        <a:lstStyle/>
        <a:p>
          <a:endParaRPr lang="en-US" sz="1800"/>
        </a:p>
      </dgm:t>
    </dgm:pt>
    <dgm:pt modelId="{C533CF4D-6682-41F5-B527-01E2E6A95084}">
      <dgm:prSet custT="1"/>
      <dgm:spPr/>
      <dgm:t>
        <a:bodyPr/>
        <a:lstStyle/>
        <a:p>
          <a:r>
            <a:rPr lang="en-US" sz="1800" dirty="0" err="1" smtClean="0"/>
            <a:t>Opsi</a:t>
          </a:r>
          <a:r>
            <a:rPr lang="en-US" sz="1800" dirty="0" smtClean="0"/>
            <a:t> PSAK 70 </a:t>
          </a:r>
          <a:r>
            <a:rPr lang="en-US" sz="1800" dirty="0" smtClean="0">
              <a:sym typeface="Wingdings" panose="05000000000000000000" pitchFamily="2" charset="2"/>
            </a:rPr>
            <a:t> Aset </a:t>
          </a:r>
          <a:r>
            <a:rPr lang="en-US" sz="1800" dirty="0" err="1" smtClean="0">
              <a:sym typeface="Wingdings" panose="05000000000000000000" pitchFamily="2" charset="2"/>
            </a:rPr>
            <a:t>pengampunan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pajak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sesuai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karakteristik</a:t>
          </a:r>
          <a:r>
            <a:rPr lang="en-US" sz="1800" dirty="0" smtClean="0">
              <a:sym typeface="Wingdings" panose="05000000000000000000" pitchFamily="2" charset="2"/>
            </a:rPr>
            <a:t> aset </a:t>
          </a:r>
          <a:r>
            <a:rPr lang="en-US" sz="1800" dirty="0" err="1" smtClean="0">
              <a:sym typeface="Wingdings" panose="05000000000000000000" pitchFamily="2" charset="2"/>
            </a:rPr>
            <a:t>Aset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lancar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atau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tidak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lancar</a:t>
          </a:r>
          <a:r>
            <a:rPr lang="en-US" sz="1800" dirty="0" smtClean="0">
              <a:sym typeface="Wingdings" panose="05000000000000000000" pitchFamily="2" charset="2"/>
            </a:rPr>
            <a:t> / </a:t>
          </a:r>
          <a:r>
            <a:rPr lang="en-US" sz="1800" dirty="0" err="1" smtClean="0">
              <a:sym typeface="Wingdings" panose="05000000000000000000" pitchFamily="2" charset="2"/>
            </a:rPr>
            <a:t>liabilitas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jangka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pendek</a:t>
          </a:r>
          <a:r>
            <a:rPr lang="en-US" sz="1800" dirty="0" smtClean="0">
              <a:sym typeface="Wingdings" panose="05000000000000000000" pitchFamily="2" charset="2"/>
            </a:rPr>
            <a:t> / </a:t>
          </a:r>
          <a:r>
            <a:rPr lang="en-US" sz="1800" dirty="0" err="1" smtClean="0">
              <a:sym typeface="Wingdings" panose="05000000000000000000" pitchFamily="2" charset="2"/>
            </a:rPr>
            <a:t>jangka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panjang</a:t>
          </a:r>
          <a:endParaRPr lang="en-US" sz="1800" dirty="0"/>
        </a:p>
      </dgm:t>
    </dgm:pt>
    <dgm:pt modelId="{6FD71E77-6E4C-403D-944F-7A9937F95062}" type="parTrans" cxnId="{99588F0D-23F9-4D43-87A4-311C46AC6051}">
      <dgm:prSet/>
      <dgm:spPr/>
      <dgm:t>
        <a:bodyPr/>
        <a:lstStyle/>
        <a:p>
          <a:endParaRPr lang="en-US" sz="1800"/>
        </a:p>
      </dgm:t>
    </dgm:pt>
    <dgm:pt modelId="{D142B420-DBD1-4015-A50A-71EE41C42C9A}" type="sibTrans" cxnId="{99588F0D-23F9-4D43-87A4-311C46AC6051}">
      <dgm:prSet/>
      <dgm:spPr/>
      <dgm:t>
        <a:bodyPr/>
        <a:lstStyle/>
        <a:p>
          <a:endParaRPr lang="en-US" sz="1800"/>
        </a:p>
      </dgm:t>
    </dgm:pt>
    <dgm:pt modelId="{1D89A598-9EEF-4667-8A4A-8C886B5E7214}">
      <dgm:prSet custT="1"/>
      <dgm:spPr/>
      <dgm:t>
        <a:bodyPr/>
        <a:lstStyle/>
        <a:p>
          <a:r>
            <a:rPr lang="en-US" sz="2000" dirty="0" err="1" smtClean="0"/>
            <a:t>Pengungkapan</a:t>
          </a:r>
          <a:endParaRPr lang="en-US" sz="2000" dirty="0"/>
        </a:p>
      </dgm:t>
    </dgm:pt>
    <dgm:pt modelId="{54E44002-C28F-4D83-8B58-2315371B601C}" type="parTrans" cxnId="{2A7047E4-6070-40FF-8894-F0C760A3B584}">
      <dgm:prSet/>
      <dgm:spPr/>
      <dgm:t>
        <a:bodyPr/>
        <a:lstStyle/>
        <a:p>
          <a:endParaRPr lang="en-US" sz="1800"/>
        </a:p>
      </dgm:t>
    </dgm:pt>
    <dgm:pt modelId="{12E99E4A-DABD-42E3-973F-C4C5E4F68741}" type="sibTrans" cxnId="{2A7047E4-6070-40FF-8894-F0C760A3B584}">
      <dgm:prSet/>
      <dgm:spPr/>
      <dgm:t>
        <a:bodyPr/>
        <a:lstStyle/>
        <a:p>
          <a:endParaRPr lang="en-US" sz="1800"/>
        </a:p>
      </dgm:t>
    </dgm:pt>
    <dgm:pt modelId="{EE0294A0-273C-4CA7-8EFF-59247DD55CC2}">
      <dgm:prSet custT="1"/>
      <dgm:spPr/>
      <dgm:t>
        <a:bodyPr/>
        <a:lstStyle/>
        <a:p>
          <a:r>
            <a:rPr lang="en-US" sz="1800" dirty="0" err="1" smtClean="0"/>
            <a:t>Tanggal</a:t>
          </a:r>
          <a:r>
            <a:rPr lang="en-US" sz="1800" dirty="0" smtClean="0"/>
            <a:t> </a:t>
          </a:r>
          <a:r>
            <a:rPr lang="en-US" sz="1800" dirty="0" err="1" smtClean="0"/>
            <a:t>surat</a:t>
          </a:r>
          <a:r>
            <a:rPr lang="en-US" sz="1800" dirty="0" smtClean="0"/>
            <a:t> </a:t>
          </a:r>
          <a:r>
            <a:rPr lang="en-US" sz="1800" dirty="0" err="1" smtClean="0"/>
            <a:t>keterangan</a:t>
          </a:r>
          <a:endParaRPr lang="en-US" sz="1800" dirty="0"/>
        </a:p>
      </dgm:t>
    </dgm:pt>
    <dgm:pt modelId="{49A5466D-9792-46D1-9485-679045B76A8B}" type="parTrans" cxnId="{49B9B11C-85FE-40FA-B5ED-0A0EC9A6D7FF}">
      <dgm:prSet/>
      <dgm:spPr/>
      <dgm:t>
        <a:bodyPr/>
        <a:lstStyle/>
        <a:p>
          <a:endParaRPr lang="en-US" sz="1800"/>
        </a:p>
      </dgm:t>
    </dgm:pt>
    <dgm:pt modelId="{45E25FA9-FB15-4C8F-AE01-2D802D3C97EA}" type="sibTrans" cxnId="{49B9B11C-85FE-40FA-B5ED-0A0EC9A6D7FF}">
      <dgm:prSet/>
      <dgm:spPr/>
      <dgm:t>
        <a:bodyPr/>
        <a:lstStyle/>
        <a:p>
          <a:endParaRPr lang="en-US" sz="1800"/>
        </a:p>
      </dgm:t>
    </dgm:pt>
    <dgm:pt modelId="{95EB5E81-6F34-4105-8A13-9B057906B63B}">
      <dgm:prSet custT="1"/>
      <dgm:spPr/>
      <dgm:t>
        <a:bodyPr/>
        <a:lstStyle/>
        <a:p>
          <a:r>
            <a:rPr lang="en-US" sz="1800" dirty="0" err="1" smtClean="0"/>
            <a:t>Nilai</a:t>
          </a:r>
          <a:r>
            <a:rPr lang="en-US" sz="1800" dirty="0" smtClean="0"/>
            <a:t> yang </a:t>
          </a:r>
          <a:r>
            <a:rPr lang="en-US" sz="1800" dirty="0" err="1" smtClean="0"/>
            <a:t>diakui</a:t>
          </a:r>
          <a:r>
            <a:rPr lang="en-US" sz="1800" dirty="0" smtClean="0"/>
            <a:t> </a:t>
          </a:r>
          <a:r>
            <a:rPr lang="en-US" sz="1800" dirty="0" err="1" smtClean="0"/>
            <a:t>dalam</a:t>
          </a:r>
          <a:r>
            <a:rPr lang="en-US" sz="1800" dirty="0" smtClean="0"/>
            <a:t> Surat </a:t>
          </a:r>
          <a:r>
            <a:rPr lang="en-US" sz="1800" dirty="0" err="1" smtClean="0"/>
            <a:t>Keterangan</a:t>
          </a:r>
          <a:endParaRPr lang="en-US" sz="1800" dirty="0"/>
        </a:p>
      </dgm:t>
    </dgm:pt>
    <dgm:pt modelId="{F153E24C-4C4D-4819-A8CB-6FC2F5E05750}" type="parTrans" cxnId="{7F7035CC-17B1-4295-A701-FA0A995688E9}">
      <dgm:prSet/>
      <dgm:spPr/>
      <dgm:t>
        <a:bodyPr/>
        <a:lstStyle/>
        <a:p>
          <a:endParaRPr lang="en-US" sz="1800"/>
        </a:p>
      </dgm:t>
    </dgm:pt>
    <dgm:pt modelId="{F18B579D-2E9C-4719-A6BE-8E341A7E898F}" type="sibTrans" cxnId="{7F7035CC-17B1-4295-A701-FA0A995688E9}">
      <dgm:prSet/>
      <dgm:spPr/>
      <dgm:t>
        <a:bodyPr/>
        <a:lstStyle/>
        <a:p>
          <a:endParaRPr lang="en-US" sz="1800"/>
        </a:p>
      </dgm:t>
    </dgm:pt>
    <dgm:pt modelId="{0074035F-2381-4DF6-A3E0-A33C89999237}">
      <dgm:prSet custT="1"/>
      <dgm:spPr/>
      <dgm:t>
        <a:bodyPr/>
        <a:lstStyle/>
        <a:p>
          <a:r>
            <a:rPr lang="en-US" sz="1800" dirty="0" err="1" smtClean="0">
              <a:sym typeface="Wingdings" panose="05000000000000000000" pitchFamily="2" charset="2"/>
            </a:rPr>
            <a:t>Reklasifikasi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jika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dilakukan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pengukuran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kembali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sesuai</a:t>
          </a:r>
          <a:r>
            <a:rPr lang="en-US" sz="1800" dirty="0" smtClean="0">
              <a:sym typeface="Wingdings" panose="05000000000000000000" pitchFamily="2" charset="2"/>
            </a:rPr>
            <a:t> dengan SAK</a:t>
          </a:r>
          <a:endParaRPr lang="en-US" sz="1800" dirty="0"/>
        </a:p>
      </dgm:t>
    </dgm:pt>
    <dgm:pt modelId="{6B7638A0-9692-4FC0-BC44-CE0807504639}" type="parTrans" cxnId="{5B4A54F2-22BB-4EF0-90BA-EE94DF8E2413}">
      <dgm:prSet/>
      <dgm:spPr/>
      <dgm:t>
        <a:bodyPr/>
        <a:lstStyle/>
        <a:p>
          <a:endParaRPr lang="en-US" sz="1800"/>
        </a:p>
      </dgm:t>
    </dgm:pt>
    <dgm:pt modelId="{29A78140-8A46-4F60-A61E-FEFE7B36215E}" type="sibTrans" cxnId="{5B4A54F2-22BB-4EF0-90BA-EE94DF8E2413}">
      <dgm:prSet/>
      <dgm:spPr/>
      <dgm:t>
        <a:bodyPr/>
        <a:lstStyle/>
        <a:p>
          <a:endParaRPr lang="en-US" sz="1800"/>
        </a:p>
      </dgm:t>
    </dgm:pt>
    <dgm:pt modelId="{2D917C34-7C7E-4F87-A1FA-194D77B49AC2}">
      <dgm:prSet custT="1"/>
      <dgm:spPr/>
      <dgm:t>
        <a:bodyPr/>
        <a:lstStyle/>
        <a:p>
          <a:r>
            <a:rPr lang="en-US" sz="1800" dirty="0" err="1" smtClean="0">
              <a:sym typeface="Wingdings" panose="05000000000000000000" pitchFamily="2" charset="2"/>
            </a:rPr>
            <a:t>Jika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tidak</a:t>
          </a:r>
          <a:r>
            <a:rPr lang="en-US" sz="1800" dirty="0" smtClean="0">
              <a:sym typeface="Wingdings" panose="05000000000000000000" pitchFamily="2" charset="2"/>
            </a:rPr>
            <a:t> dapat </a:t>
          </a:r>
          <a:r>
            <a:rPr lang="en-US" sz="1800" dirty="0" err="1" smtClean="0">
              <a:sym typeface="Wingdings" panose="05000000000000000000" pitchFamily="2" charset="2"/>
            </a:rPr>
            <a:t>diklasifikasikan</a:t>
          </a:r>
          <a:r>
            <a:rPr lang="en-US" sz="1800" dirty="0" smtClean="0">
              <a:sym typeface="Wingdings" panose="05000000000000000000" pitchFamily="2" charset="2"/>
            </a:rPr>
            <a:t>  Aset </a:t>
          </a:r>
          <a:r>
            <a:rPr lang="en-US" sz="1800" dirty="0" err="1" smtClean="0">
              <a:sym typeface="Wingdings" panose="05000000000000000000" pitchFamily="2" charset="2"/>
            </a:rPr>
            <a:t>Lancar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dan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Liabilitas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jangka</a:t>
          </a:r>
          <a:r>
            <a:rPr lang="en-US" sz="1800" dirty="0" smtClean="0">
              <a:sym typeface="Wingdings" panose="05000000000000000000" pitchFamily="2" charset="2"/>
            </a:rPr>
            <a:t> </a:t>
          </a:r>
          <a:r>
            <a:rPr lang="en-US" sz="1800" dirty="0" err="1" smtClean="0">
              <a:sym typeface="Wingdings" panose="05000000000000000000" pitchFamily="2" charset="2"/>
            </a:rPr>
            <a:t>panjang</a:t>
          </a:r>
          <a:endParaRPr lang="en-US" sz="1800" dirty="0"/>
        </a:p>
      </dgm:t>
    </dgm:pt>
    <dgm:pt modelId="{C69328C5-F557-4616-A745-DDECDF512CDB}" type="parTrans" cxnId="{348C769F-6E5C-4EB9-8E1E-1E33F0A60173}">
      <dgm:prSet/>
      <dgm:spPr/>
      <dgm:t>
        <a:bodyPr/>
        <a:lstStyle/>
        <a:p>
          <a:endParaRPr lang="en-US" sz="1800"/>
        </a:p>
      </dgm:t>
    </dgm:pt>
    <dgm:pt modelId="{05A3C96F-5EB7-4B7B-AA67-CE0126CFD352}" type="sibTrans" cxnId="{348C769F-6E5C-4EB9-8E1E-1E33F0A60173}">
      <dgm:prSet/>
      <dgm:spPr/>
      <dgm:t>
        <a:bodyPr/>
        <a:lstStyle/>
        <a:p>
          <a:endParaRPr lang="en-US" sz="1800"/>
        </a:p>
      </dgm:t>
    </dgm:pt>
    <dgm:pt modelId="{5117FC24-6247-4CAC-851A-51BE51FDF4BF}">
      <dgm:prSet custT="1"/>
      <dgm:spPr/>
      <dgm:t>
        <a:bodyPr/>
        <a:lstStyle/>
        <a:p>
          <a:r>
            <a:rPr lang="en-US" sz="2000" dirty="0" err="1" smtClean="0"/>
            <a:t>Penyesuaian</a:t>
          </a:r>
          <a:endParaRPr lang="en-US" sz="2000" dirty="0"/>
        </a:p>
      </dgm:t>
    </dgm:pt>
    <dgm:pt modelId="{E13B0C6A-57A9-48E7-9D52-B98B44E583D6}" type="parTrans" cxnId="{E4CC97C0-6732-4182-8049-83CB201CCC12}">
      <dgm:prSet/>
      <dgm:spPr/>
      <dgm:t>
        <a:bodyPr/>
        <a:lstStyle/>
        <a:p>
          <a:endParaRPr lang="en-US" sz="1800"/>
        </a:p>
      </dgm:t>
    </dgm:pt>
    <dgm:pt modelId="{48C92422-1FF2-4DB7-9E79-C1B710610F1D}" type="sibTrans" cxnId="{E4CC97C0-6732-4182-8049-83CB201CCC12}">
      <dgm:prSet/>
      <dgm:spPr/>
      <dgm:t>
        <a:bodyPr/>
        <a:lstStyle/>
        <a:p>
          <a:endParaRPr lang="en-US" sz="1800"/>
        </a:p>
      </dgm:t>
    </dgm:pt>
    <dgm:pt modelId="{270EBA08-71EB-4CE2-AD12-84345F15DA90}">
      <dgm:prSet custT="1"/>
      <dgm:spPr/>
      <dgm:t>
        <a:bodyPr/>
        <a:lstStyle/>
        <a:p>
          <a:r>
            <a:rPr lang="en-US" sz="1800" smtClean="0"/>
            <a:t>Piutang, provisi, utang terkait dengan pajak yang tidak diakui akibat tax amnesty dihapuskan </a:t>
          </a:r>
          <a:r>
            <a:rPr lang="en-US" sz="1800" smtClean="0">
              <a:sym typeface="Wingdings" panose="05000000000000000000" pitchFamily="2" charset="2"/>
            </a:rPr>
            <a:t> laba rugi</a:t>
          </a:r>
          <a:endParaRPr lang="en-US" sz="1800"/>
        </a:p>
      </dgm:t>
    </dgm:pt>
    <dgm:pt modelId="{87863211-C5E9-463D-BD0D-EED781B97650}" type="parTrans" cxnId="{F5007018-79FF-4ACF-9AA4-F60FB87F37E8}">
      <dgm:prSet/>
      <dgm:spPr/>
      <dgm:t>
        <a:bodyPr/>
        <a:lstStyle/>
        <a:p>
          <a:endParaRPr lang="en-US" sz="1800"/>
        </a:p>
      </dgm:t>
    </dgm:pt>
    <dgm:pt modelId="{9B911E5C-8D3F-4386-9DC2-D65FEEA4CD67}" type="sibTrans" cxnId="{F5007018-79FF-4ACF-9AA4-F60FB87F37E8}">
      <dgm:prSet/>
      <dgm:spPr/>
      <dgm:t>
        <a:bodyPr/>
        <a:lstStyle/>
        <a:p>
          <a:endParaRPr lang="en-US" sz="1800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82165F1-6A2B-490A-8A4F-0624AA05B8B0}" type="pres">
      <dgm:prSet presAssocID="{5117FC24-6247-4CAC-851A-51BE51FDF4BF}" presName="parentLin" presStyleCnt="0"/>
      <dgm:spPr/>
    </dgm:pt>
    <dgm:pt modelId="{74B904BC-1AFD-4B5A-AE97-D5283FF5313A}" type="pres">
      <dgm:prSet presAssocID="{5117FC24-6247-4CAC-851A-51BE51FDF4B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5F2637A-5E6A-4022-BDD6-32836F925FA5}" type="pres">
      <dgm:prSet presAssocID="{5117FC24-6247-4CAC-851A-51BE51FDF4B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133477-DC08-494E-92ED-D6B96B0EDA8F}" type="pres">
      <dgm:prSet presAssocID="{5117FC24-6247-4CAC-851A-51BE51FDF4BF}" presName="negativeSpace" presStyleCnt="0"/>
      <dgm:spPr/>
    </dgm:pt>
    <dgm:pt modelId="{156497C8-C98A-4584-AB7E-EC489E03F01C}" type="pres">
      <dgm:prSet presAssocID="{5117FC24-6247-4CAC-851A-51BE51FDF4BF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14887B-86DB-49F8-A73E-F7534021FEB6}" type="pres">
      <dgm:prSet presAssocID="{48C92422-1FF2-4DB7-9E79-C1B710610F1D}" presName="spaceBetweenRectangles" presStyleCnt="0"/>
      <dgm:spPr/>
    </dgm:pt>
    <dgm:pt modelId="{BC15E500-0CAD-4F42-97D4-C5F50083AC60}" type="pres">
      <dgm:prSet presAssocID="{2FB9E948-F64B-4395-A306-415D19E22DE7}" presName="parentLin" presStyleCnt="0"/>
      <dgm:spPr/>
    </dgm:pt>
    <dgm:pt modelId="{271EED85-DEC1-4442-B853-1DF375C145EE}" type="pres">
      <dgm:prSet presAssocID="{2FB9E948-F64B-4395-A306-415D19E22DE7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3CEB5C28-B3A3-4E74-B605-5E93B04AEEF9}" type="pres">
      <dgm:prSet presAssocID="{2FB9E948-F64B-4395-A306-415D19E22DE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2DA98-09E6-4167-A36C-96318F96DF2F}" type="pres">
      <dgm:prSet presAssocID="{2FB9E948-F64B-4395-A306-415D19E22DE7}" presName="negativeSpace" presStyleCnt="0"/>
      <dgm:spPr/>
    </dgm:pt>
    <dgm:pt modelId="{59B2B17C-E98B-4C2B-8CA8-4D6C7B8F034F}" type="pres">
      <dgm:prSet presAssocID="{2FB9E948-F64B-4395-A306-415D19E22DE7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908479-9750-4F19-8698-B2E9F4A92C7E}" type="pres">
      <dgm:prSet presAssocID="{FCB44F63-73D1-4B59-8459-7171F30C41ED}" presName="spaceBetweenRectangles" presStyleCnt="0"/>
      <dgm:spPr/>
    </dgm:pt>
    <dgm:pt modelId="{EE745E3F-07D8-4719-B276-DF602C1A9A8A}" type="pres">
      <dgm:prSet presAssocID="{1D89A598-9EEF-4667-8A4A-8C886B5E7214}" presName="parentLin" presStyleCnt="0"/>
      <dgm:spPr/>
    </dgm:pt>
    <dgm:pt modelId="{1A0EA081-40B5-46F0-9B0A-63F3EE3BE976}" type="pres">
      <dgm:prSet presAssocID="{1D89A598-9EEF-4667-8A4A-8C886B5E7214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667BA399-2DC9-4012-92FD-C9B99EBF2D6A}" type="pres">
      <dgm:prSet presAssocID="{1D89A598-9EEF-4667-8A4A-8C886B5E721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034AC9-FF57-444C-B662-D023EBCC54AC}" type="pres">
      <dgm:prSet presAssocID="{1D89A598-9EEF-4667-8A4A-8C886B5E7214}" presName="negativeSpace" presStyleCnt="0"/>
      <dgm:spPr/>
    </dgm:pt>
    <dgm:pt modelId="{010C13FA-33D9-4BF4-A571-606D1D114233}" type="pres">
      <dgm:prSet presAssocID="{1D89A598-9EEF-4667-8A4A-8C886B5E7214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1889C8-7D8C-42FC-BF5C-1D2FFE01E07C}" type="presOf" srcId="{93370860-9BE0-48D5-AF79-027673BC1268}" destId="{874BC7A7-330F-47B8-8E80-917A93B245A9}" srcOrd="0" destOrd="0" presId="urn:microsoft.com/office/officeart/2005/8/layout/list1"/>
    <dgm:cxn modelId="{E4CC97C0-6732-4182-8049-83CB201CCC12}" srcId="{93370860-9BE0-48D5-AF79-027673BC1268}" destId="{5117FC24-6247-4CAC-851A-51BE51FDF4BF}" srcOrd="0" destOrd="0" parTransId="{E13B0C6A-57A9-48E7-9D52-B98B44E583D6}" sibTransId="{48C92422-1FF2-4DB7-9E79-C1B710610F1D}"/>
    <dgm:cxn modelId="{49B9B11C-85FE-40FA-B5ED-0A0EC9A6D7FF}" srcId="{1D89A598-9EEF-4667-8A4A-8C886B5E7214}" destId="{EE0294A0-273C-4CA7-8EFF-59247DD55CC2}" srcOrd="0" destOrd="0" parTransId="{49A5466D-9792-46D1-9485-679045B76A8B}" sibTransId="{45E25FA9-FB15-4C8F-AE01-2D802D3C97EA}"/>
    <dgm:cxn modelId="{7F7035CC-17B1-4295-A701-FA0A995688E9}" srcId="{1D89A598-9EEF-4667-8A4A-8C886B5E7214}" destId="{95EB5E81-6F34-4105-8A13-9B057906B63B}" srcOrd="1" destOrd="0" parTransId="{F153E24C-4C4D-4819-A8CB-6FC2F5E05750}" sibTransId="{F18B579D-2E9C-4719-A6BE-8E341A7E898F}"/>
    <dgm:cxn modelId="{36923AE1-0757-4D34-9166-B77211855500}" type="presOf" srcId="{2FB9E948-F64B-4395-A306-415D19E22DE7}" destId="{271EED85-DEC1-4442-B853-1DF375C145EE}" srcOrd="0" destOrd="0" presId="urn:microsoft.com/office/officeart/2005/8/layout/list1"/>
    <dgm:cxn modelId="{673AB5E3-5D2E-4279-B053-26DB7B036FD6}" type="presOf" srcId="{5117FC24-6247-4CAC-851A-51BE51FDF4BF}" destId="{05F2637A-5E6A-4022-BDD6-32836F925FA5}" srcOrd="1" destOrd="0" presId="urn:microsoft.com/office/officeart/2005/8/layout/list1"/>
    <dgm:cxn modelId="{33FE6F5D-7C81-4CC0-AB2E-59E92E6C5FDD}" srcId="{2FB9E948-F64B-4395-A306-415D19E22DE7}" destId="{A1EC34F1-84DB-4134-905A-31A98B23E952}" srcOrd="0" destOrd="0" parTransId="{77CBA9EA-C358-4FB7-86F6-32BB14FDE9DE}" sibTransId="{9E390723-6F70-4401-9C7D-5CE7974D908E}"/>
    <dgm:cxn modelId="{99588F0D-23F9-4D43-87A4-311C46AC6051}" srcId="{2FB9E948-F64B-4395-A306-415D19E22DE7}" destId="{C533CF4D-6682-41F5-B527-01E2E6A95084}" srcOrd="1" destOrd="0" parTransId="{6FD71E77-6E4C-403D-944F-7A9937F95062}" sibTransId="{D142B420-DBD1-4015-A50A-71EE41C42C9A}"/>
    <dgm:cxn modelId="{F6F02EAB-3CDE-4DE5-A4D8-9D31C52D8A77}" type="presOf" srcId="{A1EC34F1-84DB-4134-905A-31A98B23E952}" destId="{59B2B17C-E98B-4C2B-8CA8-4D6C7B8F034F}" srcOrd="0" destOrd="0" presId="urn:microsoft.com/office/officeart/2005/8/layout/list1"/>
    <dgm:cxn modelId="{98087641-A05F-4614-B7E7-E086499B1AAB}" type="presOf" srcId="{1D89A598-9EEF-4667-8A4A-8C886B5E7214}" destId="{667BA399-2DC9-4012-92FD-C9B99EBF2D6A}" srcOrd="1" destOrd="0" presId="urn:microsoft.com/office/officeart/2005/8/layout/list1"/>
    <dgm:cxn modelId="{A766A624-9B37-4DDE-A117-0FC283D04645}" type="presOf" srcId="{5117FC24-6247-4CAC-851A-51BE51FDF4BF}" destId="{74B904BC-1AFD-4B5A-AE97-D5283FF5313A}" srcOrd="0" destOrd="0" presId="urn:microsoft.com/office/officeart/2005/8/layout/list1"/>
    <dgm:cxn modelId="{348C769F-6E5C-4EB9-8E1E-1E33F0A60173}" srcId="{C533CF4D-6682-41F5-B527-01E2E6A95084}" destId="{2D917C34-7C7E-4F87-A1FA-194D77B49AC2}" srcOrd="0" destOrd="0" parTransId="{C69328C5-F557-4616-A745-DDECDF512CDB}" sibTransId="{05A3C96F-5EB7-4B7B-AA67-CE0126CFD352}"/>
    <dgm:cxn modelId="{2A7047E4-6070-40FF-8894-F0C760A3B584}" srcId="{93370860-9BE0-48D5-AF79-027673BC1268}" destId="{1D89A598-9EEF-4667-8A4A-8C886B5E7214}" srcOrd="2" destOrd="0" parTransId="{54E44002-C28F-4D83-8B58-2315371B601C}" sibTransId="{12E99E4A-DABD-42E3-973F-C4C5E4F68741}"/>
    <dgm:cxn modelId="{5F96CC50-7F6C-45D3-B6AD-20DA837CC7B8}" type="presOf" srcId="{1D89A598-9EEF-4667-8A4A-8C886B5E7214}" destId="{1A0EA081-40B5-46F0-9B0A-63F3EE3BE976}" srcOrd="0" destOrd="0" presId="urn:microsoft.com/office/officeart/2005/8/layout/list1"/>
    <dgm:cxn modelId="{5B4A54F2-22BB-4EF0-90BA-EE94DF8E2413}" srcId="{C533CF4D-6682-41F5-B527-01E2E6A95084}" destId="{0074035F-2381-4DF6-A3E0-A33C89999237}" srcOrd="1" destOrd="0" parTransId="{6B7638A0-9692-4FC0-BC44-CE0807504639}" sibTransId="{29A78140-8A46-4F60-A61E-FEFE7B36215E}"/>
    <dgm:cxn modelId="{6D395F87-C477-4E7D-A72F-B016F3136092}" type="presOf" srcId="{0074035F-2381-4DF6-A3E0-A33C89999237}" destId="{59B2B17C-E98B-4C2B-8CA8-4D6C7B8F034F}" srcOrd="0" destOrd="3" presId="urn:microsoft.com/office/officeart/2005/8/layout/list1"/>
    <dgm:cxn modelId="{F5007018-79FF-4ACF-9AA4-F60FB87F37E8}" srcId="{5117FC24-6247-4CAC-851A-51BE51FDF4BF}" destId="{270EBA08-71EB-4CE2-AD12-84345F15DA90}" srcOrd="0" destOrd="0" parTransId="{87863211-C5E9-463D-BD0D-EED781B97650}" sibTransId="{9B911E5C-8D3F-4386-9DC2-D65FEEA4CD67}"/>
    <dgm:cxn modelId="{B609F489-BEF9-4430-8BDE-366325466524}" type="presOf" srcId="{2D917C34-7C7E-4F87-A1FA-194D77B49AC2}" destId="{59B2B17C-E98B-4C2B-8CA8-4D6C7B8F034F}" srcOrd="0" destOrd="2" presId="urn:microsoft.com/office/officeart/2005/8/layout/list1"/>
    <dgm:cxn modelId="{5F2CE789-1C84-446C-BEA6-C8F63293280F}" type="presOf" srcId="{2FB9E948-F64B-4395-A306-415D19E22DE7}" destId="{3CEB5C28-B3A3-4E74-B605-5E93B04AEEF9}" srcOrd="1" destOrd="0" presId="urn:microsoft.com/office/officeart/2005/8/layout/list1"/>
    <dgm:cxn modelId="{241DD880-317D-4DFB-AA80-0C4FEB9EEA6E}" type="presOf" srcId="{EE0294A0-273C-4CA7-8EFF-59247DD55CC2}" destId="{010C13FA-33D9-4BF4-A571-606D1D114233}" srcOrd="0" destOrd="0" presId="urn:microsoft.com/office/officeart/2005/8/layout/list1"/>
    <dgm:cxn modelId="{DB85DD19-71D6-453B-A546-F99B24D8F9AC}" type="presOf" srcId="{270EBA08-71EB-4CE2-AD12-84345F15DA90}" destId="{156497C8-C98A-4584-AB7E-EC489E03F01C}" srcOrd="0" destOrd="0" presId="urn:microsoft.com/office/officeart/2005/8/layout/list1"/>
    <dgm:cxn modelId="{9CA08B99-FD18-4C14-B0AA-B66DACFB43D8}" type="presOf" srcId="{95EB5E81-6F34-4105-8A13-9B057906B63B}" destId="{010C13FA-33D9-4BF4-A571-606D1D114233}" srcOrd="0" destOrd="1" presId="urn:microsoft.com/office/officeart/2005/8/layout/list1"/>
    <dgm:cxn modelId="{6C409AE2-D966-4E02-822A-D136E9D7EC2B}" srcId="{93370860-9BE0-48D5-AF79-027673BC1268}" destId="{2FB9E948-F64B-4395-A306-415D19E22DE7}" srcOrd="1" destOrd="0" parTransId="{2435E1F6-94BC-4085-B767-A85C4CD31A90}" sibTransId="{FCB44F63-73D1-4B59-8459-7171F30C41ED}"/>
    <dgm:cxn modelId="{328A8CD5-5EE3-41EF-9E5D-51D04DD8B7C2}" type="presOf" srcId="{C533CF4D-6682-41F5-B527-01E2E6A95084}" destId="{59B2B17C-E98B-4C2B-8CA8-4D6C7B8F034F}" srcOrd="0" destOrd="1" presId="urn:microsoft.com/office/officeart/2005/8/layout/list1"/>
    <dgm:cxn modelId="{328AA97E-B1EA-4BAF-B51B-2710FC7DA8A8}" type="presParOf" srcId="{874BC7A7-330F-47B8-8E80-917A93B245A9}" destId="{882165F1-6A2B-490A-8A4F-0624AA05B8B0}" srcOrd="0" destOrd="0" presId="urn:microsoft.com/office/officeart/2005/8/layout/list1"/>
    <dgm:cxn modelId="{B09846C7-260E-4C15-8C9B-D69968D227DD}" type="presParOf" srcId="{882165F1-6A2B-490A-8A4F-0624AA05B8B0}" destId="{74B904BC-1AFD-4B5A-AE97-D5283FF5313A}" srcOrd="0" destOrd="0" presId="urn:microsoft.com/office/officeart/2005/8/layout/list1"/>
    <dgm:cxn modelId="{F219FA99-BCAE-4E47-9B87-B77995F373E2}" type="presParOf" srcId="{882165F1-6A2B-490A-8A4F-0624AA05B8B0}" destId="{05F2637A-5E6A-4022-BDD6-32836F925FA5}" srcOrd="1" destOrd="0" presId="urn:microsoft.com/office/officeart/2005/8/layout/list1"/>
    <dgm:cxn modelId="{853DC659-95D8-47EE-8942-AA6E2384BCFE}" type="presParOf" srcId="{874BC7A7-330F-47B8-8E80-917A93B245A9}" destId="{CF133477-DC08-494E-92ED-D6B96B0EDA8F}" srcOrd="1" destOrd="0" presId="urn:microsoft.com/office/officeart/2005/8/layout/list1"/>
    <dgm:cxn modelId="{C7913DF9-2712-4642-82CF-FAC5E4F6CFDE}" type="presParOf" srcId="{874BC7A7-330F-47B8-8E80-917A93B245A9}" destId="{156497C8-C98A-4584-AB7E-EC489E03F01C}" srcOrd="2" destOrd="0" presId="urn:microsoft.com/office/officeart/2005/8/layout/list1"/>
    <dgm:cxn modelId="{C26BCDC8-0B5A-4D79-866F-E5138A5AD64E}" type="presParOf" srcId="{874BC7A7-330F-47B8-8E80-917A93B245A9}" destId="{C514887B-86DB-49F8-A73E-F7534021FEB6}" srcOrd="3" destOrd="0" presId="urn:microsoft.com/office/officeart/2005/8/layout/list1"/>
    <dgm:cxn modelId="{1E9CBA24-10EB-44AF-9D3F-7E4611924661}" type="presParOf" srcId="{874BC7A7-330F-47B8-8E80-917A93B245A9}" destId="{BC15E500-0CAD-4F42-97D4-C5F50083AC60}" srcOrd="4" destOrd="0" presId="urn:microsoft.com/office/officeart/2005/8/layout/list1"/>
    <dgm:cxn modelId="{3956F991-D511-4890-A7BC-881F8C8DDAC9}" type="presParOf" srcId="{BC15E500-0CAD-4F42-97D4-C5F50083AC60}" destId="{271EED85-DEC1-4442-B853-1DF375C145EE}" srcOrd="0" destOrd="0" presId="urn:microsoft.com/office/officeart/2005/8/layout/list1"/>
    <dgm:cxn modelId="{9B05F0E5-6122-4C35-9399-1A008852B75A}" type="presParOf" srcId="{BC15E500-0CAD-4F42-97D4-C5F50083AC60}" destId="{3CEB5C28-B3A3-4E74-B605-5E93B04AEEF9}" srcOrd="1" destOrd="0" presId="urn:microsoft.com/office/officeart/2005/8/layout/list1"/>
    <dgm:cxn modelId="{CEAE179F-7526-4B73-BC8E-3F2CABB37B17}" type="presParOf" srcId="{874BC7A7-330F-47B8-8E80-917A93B245A9}" destId="{0C22DA98-09E6-4167-A36C-96318F96DF2F}" srcOrd="5" destOrd="0" presId="urn:microsoft.com/office/officeart/2005/8/layout/list1"/>
    <dgm:cxn modelId="{3D892504-8287-4A94-A1BE-8B535D925AED}" type="presParOf" srcId="{874BC7A7-330F-47B8-8E80-917A93B245A9}" destId="{59B2B17C-E98B-4C2B-8CA8-4D6C7B8F034F}" srcOrd="6" destOrd="0" presId="urn:microsoft.com/office/officeart/2005/8/layout/list1"/>
    <dgm:cxn modelId="{488353A3-BDAA-429F-ADB6-81E6CAFDAF52}" type="presParOf" srcId="{874BC7A7-330F-47B8-8E80-917A93B245A9}" destId="{EC908479-9750-4F19-8698-B2E9F4A92C7E}" srcOrd="7" destOrd="0" presId="urn:microsoft.com/office/officeart/2005/8/layout/list1"/>
    <dgm:cxn modelId="{BEB89F23-D5CB-4FCB-811C-DA650285C96D}" type="presParOf" srcId="{874BC7A7-330F-47B8-8E80-917A93B245A9}" destId="{EE745E3F-07D8-4719-B276-DF602C1A9A8A}" srcOrd="8" destOrd="0" presId="urn:microsoft.com/office/officeart/2005/8/layout/list1"/>
    <dgm:cxn modelId="{43935B3A-1A85-4259-AE6D-2689EF594E33}" type="presParOf" srcId="{EE745E3F-07D8-4719-B276-DF602C1A9A8A}" destId="{1A0EA081-40B5-46F0-9B0A-63F3EE3BE976}" srcOrd="0" destOrd="0" presId="urn:microsoft.com/office/officeart/2005/8/layout/list1"/>
    <dgm:cxn modelId="{093D0DC3-7063-4C0C-968D-3425073453C5}" type="presParOf" srcId="{EE745E3F-07D8-4719-B276-DF602C1A9A8A}" destId="{667BA399-2DC9-4012-92FD-C9B99EBF2D6A}" srcOrd="1" destOrd="0" presId="urn:microsoft.com/office/officeart/2005/8/layout/list1"/>
    <dgm:cxn modelId="{DC74651E-29D2-4D8C-BCB1-2CF4CD215E01}" type="presParOf" srcId="{874BC7A7-330F-47B8-8E80-917A93B245A9}" destId="{B4034AC9-FF57-444C-B662-D023EBCC54AC}" srcOrd="9" destOrd="0" presId="urn:microsoft.com/office/officeart/2005/8/layout/list1"/>
    <dgm:cxn modelId="{95A5101A-EA87-4A8C-8694-972DD7ADFF79}" type="presParOf" srcId="{874BC7A7-330F-47B8-8E80-917A93B245A9}" destId="{010C13FA-33D9-4BF4-A571-606D1D11423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E01440E-C885-43EF-95BF-3AE229DD15C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EC22F57-2121-4433-8772-E4154158EF89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 smtClean="0"/>
            <a:t>Klasifikasi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pengukuran</a:t>
          </a:r>
          <a:r>
            <a:rPr lang="en-US" sz="2000" dirty="0" smtClean="0"/>
            <a:t> </a:t>
          </a:r>
          <a:r>
            <a:rPr lang="en-US" sz="2000" dirty="0" err="1" smtClean="0"/>
            <a:t>untuk</a:t>
          </a:r>
          <a:r>
            <a:rPr lang="en-US" sz="2000" dirty="0" smtClean="0"/>
            <a:t> </a:t>
          </a:r>
          <a:r>
            <a:rPr lang="en-US" sz="2000" dirty="0" err="1" smtClean="0"/>
            <a:t>instrumen</a:t>
          </a:r>
          <a:r>
            <a:rPr lang="en-US" sz="2000" dirty="0" smtClean="0"/>
            <a:t> </a:t>
          </a:r>
          <a:r>
            <a:rPr lang="en-US" sz="2000" dirty="0" err="1" smtClean="0"/>
            <a:t>keuangan</a:t>
          </a:r>
          <a:r>
            <a:rPr lang="en-US" sz="2000" dirty="0" smtClean="0"/>
            <a:t>.</a:t>
          </a:r>
          <a:endParaRPr lang="en-US" sz="2000" dirty="0"/>
        </a:p>
      </dgm:t>
    </dgm:pt>
    <dgm:pt modelId="{9D37E8AA-7F23-468E-8B65-14A44321EAC5}" type="parTrans" cxnId="{17A89FBC-02E0-400C-8C8A-E36BF9FF75AF}">
      <dgm:prSet/>
      <dgm:spPr/>
      <dgm:t>
        <a:bodyPr/>
        <a:lstStyle/>
        <a:p>
          <a:endParaRPr lang="en-US" sz="2000"/>
        </a:p>
      </dgm:t>
    </dgm:pt>
    <dgm:pt modelId="{D72263E6-2F40-42C7-873E-93166587F022}" type="sibTrans" cxnId="{17A89FBC-02E0-400C-8C8A-E36BF9FF75AF}">
      <dgm:prSet/>
      <dgm:spPr/>
      <dgm:t>
        <a:bodyPr/>
        <a:lstStyle/>
        <a:p>
          <a:endParaRPr lang="en-US" sz="2000"/>
        </a:p>
      </dgm:t>
    </dgm:pt>
    <dgm:pt modelId="{6FD30DF0-3C42-47A4-B044-A9BC93908A54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 smtClean="0"/>
            <a:t>Menggunakan</a:t>
          </a:r>
          <a:r>
            <a:rPr lang="en-US" sz="2000" dirty="0" smtClean="0"/>
            <a:t>  </a:t>
          </a:r>
          <a:r>
            <a:rPr lang="en-US" sz="2000" dirty="0" err="1" smtClean="0"/>
            <a:t>metode</a:t>
          </a:r>
          <a:r>
            <a:rPr lang="en-US" sz="2000" dirty="0" smtClean="0"/>
            <a:t> </a:t>
          </a:r>
          <a:r>
            <a:rPr lang="en-US" sz="2000" i="1" dirty="0" smtClean="0"/>
            <a:t>expected losses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perhitungan</a:t>
          </a:r>
          <a:r>
            <a:rPr lang="en-US" sz="2000" dirty="0" smtClean="0"/>
            <a:t> </a:t>
          </a:r>
          <a:r>
            <a:rPr lang="en-US" sz="2000" dirty="0" err="1" smtClean="0"/>
            <a:t>penurunan</a:t>
          </a:r>
          <a:r>
            <a:rPr lang="en-US" sz="2000" dirty="0" smtClean="0"/>
            <a:t> </a:t>
          </a:r>
          <a:r>
            <a:rPr lang="en-US" sz="2000" dirty="0" err="1" smtClean="0"/>
            <a:t>nilai</a:t>
          </a:r>
          <a:r>
            <a:rPr lang="en-US" sz="2000" dirty="0" smtClean="0"/>
            <a:t> aset </a:t>
          </a:r>
          <a:r>
            <a:rPr lang="en-US" sz="2000" dirty="0" err="1" smtClean="0"/>
            <a:t>keuangan</a:t>
          </a:r>
          <a:endParaRPr lang="en-US" sz="2000" dirty="0"/>
        </a:p>
      </dgm:t>
    </dgm:pt>
    <dgm:pt modelId="{82F0E7E3-701C-4223-AA05-5F0F192BF3BF}" type="parTrans" cxnId="{826A4BFE-29B0-4318-8D30-BF6B64E1C7BE}">
      <dgm:prSet/>
      <dgm:spPr/>
      <dgm:t>
        <a:bodyPr/>
        <a:lstStyle/>
        <a:p>
          <a:endParaRPr lang="en-US" sz="2000"/>
        </a:p>
      </dgm:t>
    </dgm:pt>
    <dgm:pt modelId="{BD9FE4D0-FBEF-42F3-A707-718812A957EF}" type="sibTrans" cxnId="{826A4BFE-29B0-4318-8D30-BF6B64E1C7BE}">
      <dgm:prSet/>
      <dgm:spPr/>
      <dgm:t>
        <a:bodyPr/>
        <a:lstStyle/>
        <a:p>
          <a:endParaRPr lang="en-US" sz="2000"/>
        </a:p>
      </dgm:t>
    </dgm:pt>
    <dgm:pt modelId="{AA664616-A26F-47A4-B878-25E17A72BF3D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 smtClean="0"/>
            <a:t>Memperbaiki</a:t>
          </a:r>
          <a:r>
            <a:rPr lang="en-US" sz="2000" dirty="0" smtClean="0"/>
            <a:t> model </a:t>
          </a:r>
          <a:r>
            <a:rPr lang="en-US" sz="2000" dirty="0" err="1" smtClean="0"/>
            <a:t>akuntansi</a:t>
          </a:r>
          <a:r>
            <a:rPr lang="en-US" sz="2000" dirty="0" smtClean="0"/>
            <a:t> </a:t>
          </a:r>
          <a:r>
            <a:rPr lang="en-US" sz="2000" dirty="0" err="1" smtClean="0"/>
            <a:t>lindung</a:t>
          </a:r>
          <a:r>
            <a:rPr lang="en-US" sz="2000" dirty="0" smtClean="0"/>
            <a:t> </a:t>
          </a:r>
          <a:r>
            <a:rPr lang="en-US" sz="2000" dirty="0" err="1" smtClean="0"/>
            <a:t>nilai</a:t>
          </a:r>
          <a:endParaRPr lang="en-US" sz="2000" dirty="0"/>
        </a:p>
      </dgm:t>
    </dgm:pt>
    <dgm:pt modelId="{EDC6DC8C-950F-4AF9-A442-0F934E13E908}" type="parTrans" cxnId="{4C3F0D60-C26B-4B53-B160-7102BB75DE42}">
      <dgm:prSet/>
      <dgm:spPr/>
      <dgm:t>
        <a:bodyPr/>
        <a:lstStyle/>
        <a:p>
          <a:endParaRPr lang="en-US" sz="2000"/>
        </a:p>
      </dgm:t>
    </dgm:pt>
    <dgm:pt modelId="{AABCC11B-930F-48DF-957F-F8E9F5C13146}" type="sibTrans" cxnId="{4C3F0D60-C26B-4B53-B160-7102BB75DE42}">
      <dgm:prSet/>
      <dgm:spPr/>
      <dgm:t>
        <a:bodyPr/>
        <a:lstStyle/>
        <a:p>
          <a:endParaRPr lang="en-US" sz="2000"/>
        </a:p>
      </dgm:t>
    </dgm:pt>
    <dgm:pt modelId="{E79E53C9-345E-4302-8959-40AEFC21FC28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 smtClean="0"/>
            <a:t>Klasifikasi</a:t>
          </a:r>
          <a:r>
            <a:rPr lang="en-US" sz="2000" dirty="0" smtClean="0"/>
            <a:t> amortized cost </a:t>
          </a:r>
          <a:r>
            <a:rPr lang="en-US" sz="2000" dirty="0" err="1" smtClean="0"/>
            <a:t>dan</a:t>
          </a:r>
          <a:r>
            <a:rPr lang="en-US" sz="2000" dirty="0" smtClean="0"/>
            <a:t> fair value</a:t>
          </a:r>
          <a:endParaRPr lang="en-US" sz="2000" dirty="0"/>
        </a:p>
      </dgm:t>
    </dgm:pt>
    <dgm:pt modelId="{B474A843-3008-4A5E-A897-521F232DD88F}" type="parTrans" cxnId="{49E88F1C-8770-4516-A837-9AFCBC0DA815}">
      <dgm:prSet/>
      <dgm:spPr/>
      <dgm:t>
        <a:bodyPr/>
        <a:lstStyle/>
        <a:p>
          <a:endParaRPr lang="en-US" sz="1800"/>
        </a:p>
      </dgm:t>
    </dgm:pt>
    <dgm:pt modelId="{17DA8A3E-F8E6-403E-9017-13FC8CB44B99}" type="sibTrans" cxnId="{49E88F1C-8770-4516-A837-9AFCBC0DA815}">
      <dgm:prSet/>
      <dgm:spPr/>
      <dgm:t>
        <a:bodyPr/>
        <a:lstStyle/>
        <a:p>
          <a:endParaRPr lang="en-US" sz="1800"/>
        </a:p>
      </dgm:t>
    </dgm:pt>
    <dgm:pt modelId="{BEC7314A-A1FA-437A-BD7A-F8D03D52BCA6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 smtClean="0"/>
            <a:t>Perubahan</a:t>
          </a:r>
          <a:r>
            <a:rPr lang="en-US" sz="2000" dirty="0" smtClean="0"/>
            <a:t> </a:t>
          </a:r>
          <a:r>
            <a:rPr lang="en-US" sz="2000" dirty="0" err="1" smtClean="0"/>
            <a:t>klasifikasi</a:t>
          </a:r>
          <a:r>
            <a:rPr lang="en-US" sz="2000" dirty="0" smtClean="0"/>
            <a:t> </a:t>
          </a:r>
          <a:r>
            <a:rPr lang="en-US" sz="2000" dirty="0" err="1" smtClean="0"/>
            <a:t>boleh</a:t>
          </a:r>
          <a:r>
            <a:rPr lang="en-US" sz="2000" dirty="0" smtClean="0"/>
            <a:t> </a:t>
          </a:r>
          <a:r>
            <a:rPr lang="en-US" sz="2000" dirty="0" err="1" smtClean="0"/>
            <a:t>jika</a:t>
          </a:r>
          <a:r>
            <a:rPr lang="en-US" sz="2000" dirty="0" smtClean="0"/>
            <a:t> </a:t>
          </a:r>
          <a:r>
            <a:rPr lang="en-US" sz="2000" dirty="0" err="1" smtClean="0"/>
            <a:t>terjadi</a:t>
          </a:r>
          <a:r>
            <a:rPr lang="en-US" sz="2000" dirty="0" smtClean="0"/>
            <a:t> </a:t>
          </a:r>
          <a:r>
            <a:rPr lang="en-US" sz="2000" dirty="0" err="1" smtClean="0"/>
            <a:t>perubahan</a:t>
          </a:r>
          <a:r>
            <a:rPr lang="en-US" sz="2000" dirty="0" smtClean="0"/>
            <a:t> </a:t>
          </a:r>
          <a:r>
            <a:rPr lang="en-US" sz="2000" dirty="0" err="1" smtClean="0"/>
            <a:t>bisnis</a:t>
          </a:r>
          <a:r>
            <a:rPr lang="en-US" sz="2000" dirty="0" smtClean="0"/>
            <a:t> model</a:t>
          </a:r>
          <a:endParaRPr lang="en-US" sz="2000" dirty="0"/>
        </a:p>
      </dgm:t>
    </dgm:pt>
    <dgm:pt modelId="{1DDEDA86-8C11-4C34-B970-184FF15191C6}" type="parTrans" cxnId="{03FA5F2D-4D10-43C2-AA4D-3933B18A6528}">
      <dgm:prSet/>
      <dgm:spPr/>
      <dgm:t>
        <a:bodyPr/>
        <a:lstStyle/>
        <a:p>
          <a:endParaRPr lang="en-US" sz="1800"/>
        </a:p>
      </dgm:t>
    </dgm:pt>
    <dgm:pt modelId="{B1D352FB-37D6-47F8-8EA6-5D80FEBFEEA2}" type="sibTrans" cxnId="{03FA5F2D-4D10-43C2-AA4D-3933B18A6528}">
      <dgm:prSet/>
      <dgm:spPr/>
      <dgm:t>
        <a:bodyPr/>
        <a:lstStyle/>
        <a:p>
          <a:endParaRPr lang="en-US" sz="1800"/>
        </a:p>
      </dgm:t>
    </dgm:pt>
    <dgm:pt modelId="{65B6F195-F63C-49DE-BFB7-0DFF81E3E47F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smtClean="0"/>
            <a:t>Amortized cost </a:t>
          </a:r>
          <a:r>
            <a:rPr lang="en-US" sz="2000" dirty="0" err="1" smtClean="0"/>
            <a:t>jika</a:t>
          </a:r>
          <a:r>
            <a:rPr lang="en-US" sz="2000" dirty="0" smtClean="0"/>
            <a:t> </a:t>
          </a:r>
          <a:r>
            <a:rPr lang="en-US" sz="2000" dirty="0" err="1" smtClean="0"/>
            <a:t>memenuhi</a:t>
          </a:r>
          <a:r>
            <a:rPr lang="en-US" sz="2000" dirty="0" smtClean="0"/>
            <a:t> </a:t>
          </a:r>
          <a:r>
            <a:rPr lang="en-US" sz="2000" dirty="0" err="1" smtClean="0"/>
            <a:t>tes</a:t>
          </a:r>
          <a:r>
            <a:rPr lang="en-US" sz="2000" dirty="0" smtClean="0"/>
            <a:t> </a:t>
          </a:r>
          <a:r>
            <a:rPr lang="en-US" sz="2000" dirty="0" err="1" smtClean="0"/>
            <a:t>bisnis</a:t>
          </a:r>
          <a:r>
            <a:rPr lang="en-US" sz="2000" dirty="0" smtClean="0"/>
            <a:t> model (</a:t>
          </a:r>
          <a:r>
            <a:rPr lang="en-US" sz="2000" dirty="0" err="1" smtClean="0"/>
            <a:t>tujuan</a:t>
          </a:r>
          <a:r>
            <a:rPr lang="en-US" sz="2000" dirty="0" smtClean="0"/>
            <a:t> </a:t>
          </a:r>
          <a:r>
            <a:rPr lang="en-US" sz="2000" dirty="0" err="1" smtClean="0"/>
            <a:t>entitas</a:t>
          </a:r>
          <a:r>
            <a:rPr lang="en-US" sz="2000" dirty="0" smtClean="0"/>
            <a:t> </a:t>
          </a:r>
          <a:r>
            <a:rPr lang="en-US" sz="2000" dirty="0" err="1" smtClean="0"/>
            <a:t>untuk</a:t>
          </a:r>
          <a:r>
            <a:rPr lang="en-US" sz="2000" dirty="0" smtClean="0"/>
            <a:t> </a:t>
          </a:r>
          <a:r>
            <a:rPr lang="en-US" sz="2000" dirty="0" err="1" smtClean="0"/>
            <a:t>memperoleh</a:t>
          </a:r>
          <a:r>
            <a:rPr lang="en-US" sz="2000" dirty="0" smtClean="0"/>
            <a:t> </a:t>
          </a:r>
          <a:r>
            <a:rPr lang="en-US" sz="2000" dirty="0" err="1" smtClean="0"/>
            <a:t>arus</a:t>
          </a:r>
          <a:r>
            <a:rPr lang="en-US" sz="2000" dirty="0" smtClean="0"/>
            <a:t> </a:t>
          </a:r>
          <a:r>
            <a:rPr lang="en-US" sz="2000" dirty="0" err="1" smtClean="0"/>
            <a:t>kas</a:t>
          </a:r>
          <a:r>
            <a:rPr lang="en-US" sz="2000" dirty="0" smtClean="0"/>
            <a:t> yang </a:t>
          </a:r>
          <a:r>
            <a:rPr lang="en-US" sz="2000" dirty="0" err="1" smtClean="0"/>
            <a:t>diperjanjikan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arus</a:t>
          </a:r>
          <a:r>
            <a:rPr lang="en-US" sz="2000" dirty="0" smtClean="0"/>
            <a:t> </a:t>
          </a:r>
          <a:r>
            <a:rPr lang="en-US" sz="2000" dirty="0" err="1" smtClean="0"/>
            <a:t>kas</a:t>
          </a:r>
          <a:r>
            <a:rPr lang="en-US" sz="2000" dirty="0" smtClean="0"/>
            <a:t> (</a:t>
          </a:r>
          <a:r>
            <a:rPr lang="en-US" sz="2000" dirty="0" err="1" smtClean="0"/>
            <a:t>dari</a:t>
          </a:r>
          <a:r>
            <a:rPr lang="en-US" sz="2000" dirty="0" smtClean="0"/>
            <a:t> </a:t>
          </a:r>
          <a:r>
            <a:rPr lang="en-US" sz="2000" dirty="0" err="1" smtClean="0"/>
            <a:t>pembayaran</a:t>
          </a:r>
          <a:r>
            <a:rPr lang="en-US" sz="2000" dirty="0" smtClean="0"/>
            <a:t> </a:t>
          </a:r>
          <a:r>
            <a:rPr lang="en-US" sz="2000" dirty="0" err="1" smtClean="0"/>
            <a:t>pokok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bunga</a:t>
          </a:r>
          <a:r>
            <a:rPr lang="en-US" sz="2000" dirty="0" smtClean="0"/>
            <a:t> </a:t>
          </a:r>
          <a:r>
            <a:rPr lang="en-US" sz="2000" dirty="0" err="1" smtClean="0"/>
            <a:t>atas</a:t>
          </a:r>
          <a:r>
            <a:rPr lang="en-US" sz="2000" dirty="0" smtClean="0"/>
            <a:t> </a:t>
          </a:r>
          <a:r>
            <a:rPr lang="en-US" sz="2000" dirty="0" err="1" smtClean="0"/>
            <a:t>pokok</a:t>
          </a:r>
          <a:r>
            <a:rPr lang="en-US" sz="2000" dirty="0" smtClean="0"/>
            <a:t>)</a:t>
          </a:r>
          <a:endParaRPr lang="en-US" sz="2000" dirty="0"/>
        </a:p>
      </dgm:t>
    </dgm:pt>
    <dgm:pt modelId="{94499120-8A72-4F01-855E-9AD7FE912DD3}" type="parTrans" cxnId="{7A1BC569-E448-4119-B3A6-3447D6E163B8}">
      <dgm:prSet/>
      <dgm:spPr/>
      <dgm:t>
        <a:bodyPr/>
        <a:lstStyle/>
        <a:p>
          <a:endParaRPr lang="en-US" sz="1800"/>
        </a:p>
      </dgm:t>
    </dgm:pt>
    <dgm:pt modelId="{EF32C4F7-5F50-4CEF-BFEB-B794137DB42F}" type="sibTrans" cxnId="{7A1BC569-E448-4119-B3A6-3447D6E163B8}">
      <dgm:prSet/>
      <dgm:spPr/>
      <dgm:t>
        <a:bodyPr/>
        <a:lstStyle/>
        <a:p>
          <a:endParaRPr lang="en-US" sz="1800"/>
        </a:p>
      </dgm:t>
    </dgm:pt>
    <dgm:pt modelId="{15488EBE-C252-483A-B288-C4CA1C660AFE}" type="pres">
      <dgm:prSet presAssocID="{BE01440E-C885-43EF-95BF-3AE229DD15C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5AEB4F-A9EA-43CA-BEAD-9EF411CAB502}" type="pres">
      <dgm:prSet presAssocID="{4EC22F57-2121-4433-8772-E4154158EF89}" presName="parentLin" presStyleCnt="0"/>
      <dgm:spPr/>
      <dgm:t>
        <a:bodyPr/>
        <a:lstStyle/>
        <a:p>
          <a:endParaRPr lang="en-US"/>
        </a:p>
      </dgm:t>
    </dgm:pt>
    <dgm:pt modelId="{333E8AD6-EEED-4AA2-9339-93556EED7503}" type="pres">
      <dgm:prSet presAssocID="{4EC22F57-2121-4433-8772-E4154158EF8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D2B1DB9-9365-4424-A98E-4B7C722B814F}" type="pres">
      <dgm:prSet presAssocID="{4EC22F57-2121-4433-8772-E4154158EF89}" presName="parentText" presStyleLbl="node1" presStyleIdx="0" presStyleCnt="3" custScaleX="1310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BB967F-5A6E-48D9-BE43-BE72E5A94CDD}" type="pres">
      <dgm:prSet presAssocID="{4EC22F57-2121-4433-8772-E4154158EF89}" presName="negativeSpace" presStyleCnt="0"/>
      <dgm:spPr/>
      <dgm:t>
        <a:bodyPr/>
        <a:lstStyle/>
        <a:p>
          <a:endParaRPr lang="en-US"/>
        </a:p>
      </dgm:t>
    </dgm:pt>
    <dgm:pt modelId="{99F606E0-240A-4A6D-B05C-999C3B39FBC9}" type="pres">
      <dgm:prSet presAssocID="{4EC22F57-2121-4433-8772-E4154158EF89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341A1D-EA68-4B59-8486-416E6EF627C0}" type="pres">
      <dgm:prSet presAssocID="{D72263E6-2F40-42C7-873E-93166587F022}" presName="spaceBetweenRectangles" presStyleCnt="0"/>
      <dgm:spPr/>
      <dgm:t>
        <a:bodyPr/>
        <a:lstStyle/>
        <a:p>
          <a:endParaRPr lang="en-US"/>
        </a:p>
      </dgm:t>
    </dgm:pt>
    <dgm:pt modelId="{DF631194-0CBB-4EF3-AB86-E45562AD12CC}" type="pres">
      <dgm:prSet presAssocID="{6FD30DF0-3C42-47A4-B044-A9BC93908A54}" presName="parentLin" presStyleCnt="0"/>
      <dgm:spPr/>
      <dgm:t>
        <a:bodyPr/>
        <a:lstStyle/>
        <a:p>
          <a:endParaRPr lang="en-US"/>
        </a:p>
      </dgm:t>
    </dgm:pt>
    <dgm:pt modelId="{A705DA67-4934-480F-8B35-74E29A814BF4}" type="pres">
      <dgm:prSet presAssocID="{6FD30DF0-3C42-47A4-B044-A9BC93908A5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19E1249-C0E5-4F0E-9F15-D769EE3396A5}" type="pres">
      <dgm:prSet presAssocID="{6FD30DF0-3C42-47A4-B044-A9BC93908A54}" presName="parentText" presStyleLbl="node1" presStyleIdx="1" presStyleCnt="3" custScaleX="131084" custScaleY="16436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D8E608-ECAD-4F9A-B5D0-3822F794A145}" type="pres">
      <dgm:prSet presAssocID="{6FD30DF0-3C42-47A4-B044-A9BC93908A54}" presName="negativeSpace" presStyleCnt="0"/>
      <dgm:spPr/>
      <dgm:t>
        <a:bodyPr/>
        <a:lstStyle/>
        <a:p>
          <a:endParaRPr lang="en-US"/>
        </a:p>
      </dgm:t>
    </dgm:pt>
    <dgm:pt modelId="{CE5AD3E0-C2F9-4155-990E-5D74D1C2C3C5}" type="pres">
      <dgm:prSet presAssocID="{6FD30DF0-3C42-47A4-B044-A9BC93908A5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23E5F3-E135-445D-B8E6-E3E04333C089}" type="pres">
      <dgm:prSet presAssocID="{BD9FE4D0-FBEF-42F3-A707-718812A957EF}" presName="spaceBetweenRectangles" presStyleCnt="0"/>
      <dgm:spPr/>
      <dgm:t>
        <a:bodyPr/>
        <a:lstStyle/>
        <a:p>
          <a:endParaRPr lang="en-US"/>
        </a:p>
      </dgm:t>
    </dgm:pt>
    <dgm:pt modelId="{E8B8C3DE-5C2D-4D47-BDF4-0E7F86930F96}" type="pres">
      <dgm:prSet presAssocID="{AA664616-A26F-47A4-B878-25E17A72BF3D}" presName="parentLin" presStyleCnt="0"/>
      <dgm:spPr/>
      <dgm:t>
        <a:bodyPr/>
        <a:lstStyle/>
        <a:p>
          <a:endParaRPr lang="en-US"/>
        </a:p>
      </dgm:t>
    </dgm:pt>
    <dgm:pt modelId="{92D1917C-2936-45F0-8A89-32DA1E7C2948}" type="pres">
      <dgm:prSet presAssocID="{AA664616-A26F-47A4-B878-25E17A72BF3D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0E310902-F9BF-4427-BBF0-F237A3F14252}" type="pres">
      <dgm:prSet presAssocID="{AA664616-A26F-47A4-B878-25E17A72BF3D}" presName="parentText" presStyleLbl="node1" presStyleIdx="2" presStyleCnt="3" custScaleX="1310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3E2862-C639-4634-9360-4478255B2487}" type="pres">
      <dgm:prSet presAssocID="{AA664616-A26F-47A4-B878-25E17A72BF3D}" presName="negativeSpace" presStyleCnt="0"/>
      <dgm:spPr/>
      <dgm:t>
        <a:bodyPr/>
        <a:lstStyle/>
        <a:p>
          <a:endParaRPr lang="en-US"/>
        </a:p>
      </dgm:t>
    </dgm:pt>
    <dgm:pt modelId="{BEC9C963-6DF2-4116-8E9D-41B95758250B}" type="pres">
      <dgm:prSet presAssocID="{AA664616-A26F-47A4-B878-25E17A72BF3D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E88F1C-8770-4516-A837-9AFCBC0DA815}" srcId="{4EC22F57-2121-4433-8772-E4154158EF89}" destId="{E79E53C9-345E-4302-8959-40AEFC21FC28}" srcOrd="0" destOrd="0" parTransId="{B474A843-3008-4A5E-A897-521F232DD88F}" sibTransId="{17DA8A3E-F8E6-403E-9017-13FC8CB44B99}"/>
    <dgm:cxn modelId="{7A1BC569-E448-4119-B3A6-3447D6E163B8}" srcId="{4EC22F57-2121-4433-8772-E4154158EF89}" destId="{65B6F195-F63C-49DE-BFB7-0DFF81E3E47F}" srcOrd="1" destOrd="0" parTransId="{94499120-8A72-4F01-855E-9AD7FE912DD3}" sibTransId="{EF32C4F7-5F50-4CEF-BFEB-B794137DB42F}"/>
    <dgm:cxn modelId="{826A4BFE-29B0-4318-8D30-BF6B64E1C7BE}" srcId="{BE01440E-C885-43EF-95BF-3AE229DD15CA}" destId="{6FD30DF0-3C42-47A4-B044-A9BC93908A54}" srcOrd="1" destOrd="0" parTransId="{82F0E7E3-701C-4223-AA05-5F0F192BF3BF}" sibTransId="{BD9FE4D0-FBEF-42F3-A707-718812A957EF}"/>
    <dgm:cxn modelId="{885AC994-A84D-4521-91E9-54B3F5FB00DA}" type="presOf" srcId="{E79E53C9-345E-4302-8959-40AEFC21FC28}" destId="{99F606E0-240A-4A6D-B05C-999C3B39FBC9}" srcOrd="0" destOrd="0" presId="urn:microsoft.com/office/officeart/2005/8/layout/list1"/>
    <dgm:cxn modelId="{EF0211B9-440C-46AF-96CF-91173945A03C}" type="presOf" srcId="{BEC7314A-A1FA-437A-BD7A-F8D03D52BCA6}" destId="{99F606E0-240A-4A6D-B05C-999C3B39FBC9}" srcOrd="0" destOrd="2" presId="urn:microsoft.com/office/officeart/2005/8/layout/list1"/>
    <dgm:cxn modelId="{CA9A0DDB-44E0-485C-B9B2-F90FB76E352E}" type="presOf" srcId="{4EC22F57-2121-4433-8772-E4154158EF89}" destId="{333E8AD6-EEED-4AA2-9339-93556EED7503}" srcOrd="0" destOrd="0" presId="urn:microsoft.com/office/officeart/2005/8/layout/list1"/>
    <dgm:cxn modelId="{36401B9B-AABC-4122-A94C-64F1A9DBAF68}" type="presOf" srcId="{AA664616-A26F-47A4-B878-25E17A72BF3D}" destId="{92D1917C-2936-45F0-8A89-32DA1E7C2948}" srcOrd="0" destOrd="0" presId="urn:microsoft.com/office/officeart/2005/8/layout/list1"/>
    <dgm:cxn modelId="{17A89FBC-02E0-400C-8C8A-E36BF9FF75AF}" srcId="{BE01440E-C885-43EF-95BF-3AE229DD15CA}" destId="{4EC22F57-2121-4433-8772-E4154158EF89}" srcOrd="0" destOrd="0" parTransId="{9D37E8AA-7F23-468E-8B65-14A44321EAC5}" sibTransId="{D72263E6-2F40-42C7-873E-93166587F022}"/>
    <dgm:cxn modelId="{03FA5F2D-4D10-43C2-AA4D-3933B18A6528}" srcId="{4EC22F57-2121-4433-8772-E4154158EF89}" destId="{BEC7314A-A1FA-437A-BD7A-F8D03D52BCA6}" srcOrd="2" destOrd="0" parTransId="{1DDEDA86-8C11-4C34-B970-184FF15191C6}" sibTransId="{B1D352FB-37D6-47F8-8EA6-5D80FEBFEEA2}"/>
    <dgm:cxn modelId="{4C3F0D60-C26B-4B53-B160-7102BB75DE42}" srcId="{BE01440E-C885-43EF-95BF-3AE229DD15CA}" destId="{AA664616-A26F-47A4-B878-25E17A72BF3D}" srcOrd="2" destOrd="0" parTransId="{EDC6DC8C-950F-4AF9-A442-0F934E13E908}" sibTransId="{AABCC11B-930F-48DF-957F-F8E9F5C13146}"/>
    <dgm:cxn modelId="{B9E079C6-B03A-4C6A-A852-7C633B5AAAD1}" type="presOf" srcId="{6FD30DF0-3C42-47A4-B044-A9BC93908A54}" destId="{919E1249-C0E5-4F0E-9F15-D769EE3396A5}" srcOrd="1" destOrd="0" presId="urn:microsoft.com/office/officeart/2005/8/layout/list1"/>
    <dgm:cxn modelId="{784433A8-C3BA-43D3-906A-796D80A8AB33}" type="presOf" srcId="{AA664616-A26F-47A4-B878-25E17A72BF3D}" destId="{0E310902-F9BF-4427-BBF0-F237A3F14252}" srcOrd="1" destOrd="0" presId="urn:microsoft.com/office/officeart/2005/8/layout/list1"/>
    <dgm:cxn modelId="{936E6B9E-A952-4A24-9930-593352301D97}" type="presOf" srcId="{6FD30DF0-3C42-47A4-B044-A9BC93908A54}" destId="{A705DA67-4934-480F-8B35-74E29A814BF4}" srcOrd="0" destOrd="0" presId="urn:microsoft.com/office/officeart/2005/8/layout/list1"/>
    <dgm:cxn modelId="{302CFE0A-961A-42D6-A131-BAB248AADA90}" type="presOf" srcId="{65B6F195-F63C-49DE-BFB7-0DFF81E3E47F}" destId="{99F606E0-240A-4A6D-B05C-999C3B39FBC9}" srcOrd="0" destOrd="1" presId="urn:microsoft.com/office/officeart/2005/8/layout/list1"/>
    <dgm:cxn modelId="{36441AF3-C18B-468C-84D9-C561EAF117DA}" type="presOf" srcId="{4EC22F57-2121-4433-8772-E4154158EF89}" destId="{0D2B1DB9-9365-4424-A98E-4B7C722B814F}" srcOrd="1" destOrd="0" presId="urn:microsoft.com/office/officeart/2005/8/layout/list1"/>
    <dgm:cxn modelId="{0149F038-7F98-4823-8203-128D3FAC834D}" type="presOf" srcId="{BE01440E-C885-43EF-95BF-3AE229DD15CA}" destId="{15488EBE-C252-483A-B288-C4CA1C660AFE}" srcOrd="0" destOrd="0" presId="urn:microsoft.com/office/officeart/2005/8/layout/list1"/>
    <dgm:cxn modelId="{5DCCC960-EBAE-42A0-84A3-B676A713EFA6}" type="presParOf" srcId="{15488EBE-C252-483A-B288-C4CA1C660AFE}" destId="{5B5AEB4F-A9EA-43CA-BEAD-9EF411CAB502}" srcOrd="0" destOrd="0" presId="urn:microsoft.com/office/officeart/2005/8/layout/list1"/>
    <dgm:cxn modelId="{9C61811F-2B92-41BE-A704-92C8B6A539BB}" type="presParOf" srcId="{5B5AEB4F-A9EA-43CA-BEAD-9EF411CAB502}" destId="{333E8AD6-EEED-4AA2-9339-93556EED7503}" srcOrd="0" destOrd="0" presId="urn:microsoft.com/office/officeart/2005/8/layout/list1"/>
    <dgm:cxn modelId="{AC73FF07-782B-461D-AB27-25632E49ABF2}" type="presParOf" srcId="{5B5AEB4F-A9EA-43CA-BEAD-9EF411CAB502}" destId="{0D2B1DB9-9365-4424-A98E-4B7C722B814F}" srcOrd="1" destOrd="0" presId="urn:microsoft.com/office/officeart/2005/8/layout/list1"/>
    <dgm:cxn modelId="{BADBDF56-FA27-40F9-AC10-D6694D059A80}" type="presParOf" srcId="{15488EBE-C252-483A-B288-C4CA1C660AFE}" destId="{F5BB967F-5A6E-48D9-BE43-BE72E5A94CDD}" srcOrd="1" destOrd="0" presId="urn:microsoft.com/office/officeart/2005/8/layout/list1"/>
    <dgm:cxn modelId="{57B31C73-6B3F-499E-B149-07D2D53EE3E5}" type="presParOf" srcId="{15488EBE-C252-483A-B288-C4CA1C660AFE}" destId="{99F606E0-240A-4A6D-B05C-999C3B39FBC9}" srcOrd="2" destOrd="0" presId="urn:microsoft.com/office/officeart/2005/8/layout/list1"/>
    <dgm:cxn modelId="{FF1500BA-9785-4337-86E5-FDA4A7B789A5}" type="presParOf" srcId="{15488EBE-C252-483A-B288-C4CA1C660AFE}" destId="{BA341A1D-EA68-4B59-8486-416E6EF627C0}" srcOrd="3" destOrd="0" presId="urn:microsoft.com/office/officeart/2005/8/layout/list1"/>
    <dgm:cxn modelId="{A3CDFEF3-0949-4163-A696-B8C950164256}" type="presParOf" srcId="{15488EBE-C252-483A-B288-C4CA1C660AFE}" destId="{DF631194-0CBB-4EF3-AB86-E45562AD12CC}" srcOrd="4" destOrd="0" presId="urn:microsoft.com/office/officeart/2005/8/layout/list1"/>
    <dgm:cxn modelId="{791AE15B-C67A-4FED-9630-EE0117109367}" type="presParOf" srcId="{DF631194-0CBB-4EF3-AB86-E45562AD12CC}" destId="{A705DA67-4934-480F-8B35-74E29A814BF4}" srcOrd="0" destOrd="0" presId="urn:microsoft.com/office/officeart/2005/8/layout/list1"/>
    <dgm:cxn modelId="{F7979A67-494B-4403-B372-B38D0711EEE0}" type="presParOf" srcId="{DF631194-0CBB-4EF3-AB86-E45562AD12CC}" destId="{919E1249-C0E5-4F0E-9F15-D769EE3396A5}" srcOrd="1" destOrd="0" presId="urn:microsoft.com/office/officeart/2005/8/layout/list1"/>
    <dgm:cxn modelId="{FA7A7F9E-1B28-460D-A37B-40763BB1012B}" type="presParOf" srcId="{15488EBE-C252-483A-B288-C4CA1C660AFE}" destId="{92D8E608-ECAD-4F9A-B5D0-3822F794A145}" srcOrd="5" destOrd="0" presId="urn:microsoft.com/office/officeart/2005/8/layout/list1"/>
    <dgm:cxn modelId="{96944990-8618-4CC3-B6AD-B5437EF2614B}" type="presParOf" srcId="{15488EBE-C252-483A-B288-C4CA1C660AFE}" destId="{CE5AD3E0-C2F9-4155-990E-5D74D1C2C3C5}" srcOrd="6" destOrd="0" presId="urn:microsoft.com/office/officeart/2005/8/layout/list1"/>
    <dgm:cxn modelId="{1AD900A6-52EC-40F4-8D2E-EDEB2F52D1A7}" type="presParOf" srcId="{15488EBE-C252-483A-B288-C4CA1C660AFE}" destId="{7B23E5F3-E135-445D-B8E6-E3E04333C089}" srcOrd="7" destOrd="0" presId="urn:microsoft.com/office/officeart/2005/8/layout/list1"/>
    <dgm:cxn modelId="{9E6FB79D-EAFE-4594-A368-4CA41D380BE2}" type="presParOf" srcId="{15488EBE-C252-483A-B288-C4CA1C660AFE}" destId="{E8B8C3DE-5C2D-4D47-BDF4-0E7F86930F96}" srcOrd="8" destOrd="0" presId="urn:microsoft.com/office/officeart/2005/8/layout/list1"/>
    <dgm:cxn modelId="{F0C27F30-AD18-4503-92BD-781B8C3CCB41}" type="presParOf" srcId="{E8B8C3DE-5C2D-4D47-BDF4-0E7F86930F96}" destId="{92D1917C-2936-45F0-8A89-32DA1E7C2948}" srcOrd="0" destOrd="0" presId="urn:microsoft.com/office/officeart/2005/8/layout/list1"/>
    <dgm:cxn modelId="{C6343CAD-3C81-47CC-ADC3-036744168FF0}" type="presParOf" srcId="{E8B8C3DE-5C2D-4D47-BDF4-0E7F86930F96}" destId="{0E310902-F9BF-4427-BBF0-F237A3F14252}" srcOrd="1" destOrd="0" presId="urn:microsoft.com/office/officeart/2005/8/layout/list1"/>
    <dgm:cxn modelId="{CD10389B-7B91-4A1E-834C-5E97051253E6}" type="presParOf" srcId="{15488EBE-C252-483A-B288-C4CA1C660AFE}" destId="{B03E2862-C639-4634-9360-4478255B2487}" srcOrd="9" destOrd="0" presId="urn:microsoft.com/office/officeart/2005/8/layout/list1"/>
    <dgm:cxn modelId="{E7C70994-E59B-4762-BA88-26C8151D32EC}" type="presParOf" srcId="{15488EBE-C252-483A-B288-C4CA1C660AFE}" destId="{BEC9C963-6DF2-4116-8E9D-41B95758250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04512964-C516-4056-85CE-94519344B8E4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CE14CAB-ED5D-498F-931B-95AE112DC5A9}">
      <dgm:prSet phldrT="[Text]" custT="1"/>
      <dgm:spPr/>
      <dgm:t>
        <a:bodyPr/>
        <a:lstStyle/>
        <a:p>
          <a:r>
            <a:rPr lang="en-US" sz="2400" dirty="0" smtClean="0"/>
            <a:t>PSAK 23: Pendapatan</a:t>
          </a:r>
        </a:p>
      </dgm:t>
    </dgm:pt>
    <dgm:pt modelId="{3F87D77F-8538-4749-990A-623B9214B88B}" type="parTrans" cxnId="{83BBA3B8-B17C-40C5-AD17-2DDF8C08A790}">
      <dgm:prSet/>
      <dgm:spPr/>
      <dgm:t>
        <a:bodyPr/>
        <a:lstStyle/>
        <a:p>
          <a:endParaRPr lang="en-US" sz="2000"/>
        </a:p>
      </dgm:t>
    </dgm:pt>
    <dgm:pt modelId="{DA68B688-B368-4F68-AFAF-FFF4A2C228D1}" type="sibTrans" cxnId="{83BBA3B8-B17C-40C5-AD17-2DDF8C08A790}">
      <dgm:prSet/>
      <dgm:spPr/>
      <dgm:t>
        <a:bodyPr/>
        <a:lstStyle/>
        <a:p>
          <a:endParaRPr lang="en-US" sz="2000"/>
        </a:p>
      </dgm:t>
    </dgm:pt>
    <dgm:pt modelId="{6E87A666-6277-4F65-B229-85B6F7506BE7}">
      <dgm:prSet phldrT="[Text]" custT="1"/>
      <dgm:spPr/>
      <dgm:t>
        <a:bodyPr/>
        <a:lstStyle/>
        <a:p>
          <a:r>
            <a:rPr lang="en-US" sz="2400" dirty="0" smtClean="0"/>
            <a:t>ISAK 21: </a:t>
          </a:r>
          <a:r>
            <a:rPr lang="en-US" sz="2400" dirty="0" err="1" smtClean="0"/>
            <a:t>Perjanjian</a:t>
          </a:r>
          <a:r>
            <a:rPr lang="en-US" sz="2400" dirty="0" smtClean="0"/>
            <a:t> </a:t>
          </a:r>
          <a:r>
            <a:rPr lang="en-US" sz="2400" dirty="0" err="1" smtClean="0"/>
            <a:t>Konstruksi</a:t>
          </a:r>
          <a:r>
            <a:rPr lang="en-US" sz="2400" dirty="0" smtClean="0"/>
            <a:t> Real </a:t>
          </a:r>
          <a:r>
            <a:rPr lang="en-US" sz="2400" dirty="0" err="1" smtClean="0"/>
            <a:t>Estat</a:t>
          </a:r>
          <a:r>
            <a:rPr lang="en-US" sz="2400" dirty="0" smtClean="0"/>
            <a:t>, </a:t>
          </a:r>
        </a:p>
      </dgm:t>
    </dgm:pt>
    <dgm:pt modelId="{D2D9351A-3334-4566-BD5B-802DB31AC6E5}" type="parTrans" cxnId="{B4AB3E3C-E06F-4662-AD7F-9841F8D26627}">
      <dgm:prSet/>
      <dgm:spPr/>
      <dgm:t>
        <a:bodyPr/>
        <a:lstStyle/>
        <a:p>
          <a:endParaRPr lang="en-US"/>
        </a:p>
      </dgm:t>
    </dgm:pt>
    <dgm:pt modelId="{3224B3C9-4B3D-4FFE-8AD9-50960E86EA34}" type="sibTrans" cxnId="{B4AB3E3C-E06F-4662-AD7F-9841F8D26627}">
      <dgm:prSet/>
      <dgm:spPr/>
      <dgm:t>
        <a:bodyPr/>
        <a:lstStyle/>
        <a:p>
          <a:endParaRPr lang="en-US"/>
        </a:p>
      </dgm:t>
    </dgm:pt>
    <dgm:pt modelId="{A148AC68-0245-4F2F-B93E-F4AC755CB6CB}">
      <dgm:prSet phldrT="[Text]" custT="1"/>
      <dgm:spPr/>
      <dgm:t>
        <a:bodyPr/>
        <a:lstStyle/>
        <a:p>
          <a:r>
            <a:rPr lang="en-US" sz="2400" dirty="0" smtClean="0"/>
            <a:t>ISAK 27: </a:t>
          </a:r>
          <a:r>
            <a:rPr lang="en-US" sz="2400" dirty="0" err="1" smtClean="0"/>
            <a:t>Pengalihan</a:t>
          </a:r>
          <a:r>
            <a:rPr lang="en-US" sz="2400" dirty="0" smtClean="0"/>
            <a:t> Aset </a:t>
          </a:r>
          <a:r>
            <a:rPr lang="en-US" sz="2400" dirty="0" err="1" smtClean="0"/>
            <a:t>dari</a:t>
          </a:r>
          <a:r>
            <a:rPr lang="en-US" sz="2400" dirty="0" smtClean="0"/>
            <a:t> </a:t>
          </a:r>
          <a:r>
            <a:rPr lang="en-US" sz="2400" dirty="0" err="1" smtClean="0"/>
            <a:t>Pelanggan</a:t>
          </a:r>
          <a:r>
            <a:rPr lang="en-US" sz="2400" dirty="0" smtClean="0"/>
            <a:t>, </a:t>
          </a:r>
          <a:r>
            <a:rPr lang="en-US" sz="2400" dirty="0" err="1" smtClean="0"/>
            <a:t>dan</a:t>
          </a:r>
          <a:endParaRPr lang="en-US" sz="2400" dirty="0" smtClean="0"/>
        </a:p>
      </dgm:t>
    </dgm:pt>
    <dgm:pt modelId="{25B0658D-B501-4DFF-98A9-A7DCCABDCDB8}" type="parTrans" cxnId="{AE4684B3-13B0-467C-A1F1-3AD1F9C30031}">
      <dgm:prSet/>
      <dgm:spPr/>
      <dgm:t>
        <a:bodyPr/>
        <a:lstStyle/>
        <a:p>
          <a:endParaRPr lang="en-US"/>
        </a:p>
      </dgm:t>
    </dgm:pt>
    <dgm:pt modelId="{07261049-983E-4E81-8BB0-49BD42497B49}" type="sibTrans" cxnId="{AE4684B3-13B0-467C-A1F1-3AD1F9C30031}">
      <dgm:prSet/>
      <dgm:spPr/>
      <dgm:t>
        <a:bodyPr/>
        <a:lstStyle/>
        <a:p>
          <a:endParaRPr lang="en-US"/>
        </a:p>
      </dgm:t>
    </dgm:pt>
    <dgm:pt modelId="{72937FDC-3D74-42B5-B029-A4A4890D7203}">
      <dgm:prSet phldrT="[Text]" custT="1"/>
      <dgm:spPr/>
      <dgm:t>
        <a:bodyPr/>
        <a:lstStyle/>
        <a:p>
          <a:r>
            <a:rPr lang="en-US" sz="2400" dirty="0" smtClean="0"/>
            <a:t>PSAK 44: </a:t>
          </a:r>
          <a:r>
            <a:rPr lang="en-US" sz="2400" dirty="0" err="1" smtClean="0"/>
            <a:t>Akuntansi</a:t>
          </a:r>
          <a:r>
            <a:rPr lang="en-US" sz="2400" dirty="0" smtClean="0"/>
            <a:t> </a:t>
          </a:r>
          <a:r>
            <a:rPr lang="en-US" sz="2400" dirty="0" err="1" smtClean="0"/>
            <a:t>Aktivitas</a:t>
          </a:r>
          <a:r>
            <a:rPr lang="en-US" sz="2400" dirty="0" smtClean="0"/>
            <a:t> </a:t>
          </a:r>
          <a:r>
            <a:rPr lang="en-US" sz="2400" dirty="0" err="1" smtClean="0"/>
            <a:t>Pengembangan</a:t>
          </a:r>
          <a:r>
            <a:rPr lang="en-US" sz="2400" dirty="0" smtClean="0"/>
            <a:t> Real Estate. </a:t>
          </a:r>
        </a:p>
      </dgm:t>
    </dgm:pt>
    <dgm:pt modelId="{68077F06-0153-4EAB-8A78-D534848DB62F}" type="parTrans" cxnId="{C05B4C0E-7341-479A-AC34-3C27EC35B62F}">
      <dgm:prSet/>
      <dgm:spPr/>
      <dgm:t>
        <a:bodyPr/>
        <a:lstStyle/>
        <a:p>
          <a:endParaRPr lang="en-US"/>
        </a:p>
      </dgm:t>
    </dgm:pt>
    <dgm:pt modelId="{10D03BA7-7906-4B39-AAE8-840E04283D36}" type="sibTrans" cxnId="{C05B4C0E-7341-479A-AC34-3C27EC35B62F}">
      <dgm:prSet/>
      <dgm:spPr/>
      <dgm:t>
        <a:bodyPr/>
        <a:lstStyle/>
        <a:p>
          <a:endParaRPr lang="en-US"/>
        </a:p>
      </dgm:t>
    </dgm:pt>
    <dgm:pt modelId="{6076C043-5D49-4C09-94CD-AD4F8718E193}">
      <dgm:prSet phldrT="[Text]" custT="1"/>
      <dgm:spPr/>
      <dgm:t>
        <a:bodyPr/>
        <a:lstStyle/>
        <a:p>
          <a:r>
            <a:rPr lang="en-US" sz="2400" smtClean="0"/>
            <a:t>ISAK </a:t>
          </a:r>
          <a:r>
            <a:rPr lang="en-US" sz="2400" dirty="0" smtClean="0"/>
            <a:t>10: Program </a:t>
          </a:r>
          <a:r>
            <a:rPr lang="en-US" sz="2400" dirty="0" err="1" smtClean="0"/>
            <a:t>Loyalitas</a:t>
          </a:r>
          <a:r>
            <a:rPr lang="en-US" sz="2400" dirty="0" smtClean="0"/>
            <a:t> </a:t>
          </a:r>
          <a:r>
            <a:rPr lang="en-US" sz="2400" dirty="0" err="1" smtClean="0"/>
            <a:t>Pelanggan</a:t>
          </a:r>
          <a:r>
            <a:rPr lang="en-US" sz="2400" dirty="0" smtClean="0"/>
            <a:t>, </a:t>
          </a:r>
        </a:p>
      </dgm:t>
    </dgm:pt>
    <dgm:pt modelId="{ACC80DD9-932B-4B35-A5D9-1590F0ACD07C}" type="parTrans" cxnId="{A0228937-F85E-47B9-A270-B365F72CB2C9}">
      <dgm:prSet/>
      <dgm:spPr/>
      <dgm:t>
        <a:bodyPr/>
        <a:lstStyle/>
        <a:p>
          <a:endParaRPr lang="en-US"/>
        </a:p>
      </dgm:t>
    </dgm:pt>
    <dgm:pt modelId="{02E2845B-425B-44B8-AE4F-9160F22E3828}" type="sibTrans" cxnId="{A0228937-F85E-47B9-A270-B365F72CB2C9}">
      <dgm:prSet/>
      <dgm:spPr/>
      <dgm:t>
        <a:bodyPr/>
        <a:lstStyle/>
        <a:p>
          <a:endParaRPr lang="en-US"/>
        </a:p>
      </dgm:t>
    </dgm:pt>
    <dgm:pt modelId="{7D2A3116-B1AF-4966-B0EE-F20114A5F1DE}">
      <dgm:prSet phldrT="[Text]" custT="1"/>
      <dgm:spPr/>
      <dgm:t>
        <a:bodyPr/>
        <a:lstStyle/>
        <a:p>
          <a:r>
            <a:rPr lang="en-US" sz="2400" smtClean="0"/>
            <a:t>PSAK </a:t>
          </a:r>
          <a:r>
            <a:rPr lang="en-US" sz="2400" dirty="0" smtClean="0"/>
            <a:t>34: </a:t>
          </a:r>
          <a:r>
            <a:rPr lang="en-US" sz="2400" dirty="0" err="1" smtClean="0"/>
            <a:t>Kontrak</a:t>
          </a:r>
          <a:r>
            <a:rPr lang="en-US" sz="2400" dirty="0" smtClean="0"/>
            <a:t> </a:t>
          </a:r>
          <a:r>
            <a:rPr lang="en-US" sz="2400" dirty="0" err="1" smtClean="0"/>
            <a:t>Konstruksi</a:t>
          </a:r>
          <a:r>
            <a:rPr lang="en-US" sz="2400" dirty="0" smtClean="0"/>
            <a:t>, </a:t>
          </a:r>
        </a:p>
      </dgm:t>
    </dgm:pt>
    <dgm:pt modelId="{8D66FBF4-C3F6-492A-A5E7-12CAB086BB3E}" type="parTrans" cxnId="{F145BF3A-DA83-40E1-8D58-0A90D0F741C7}">
      <dgm:prSet/>
      <dgm:spPr/>
      <dgm:t>
        <a:bodyPr/>
        <a:lstStyle/>
        <a:p>
          <a:endParaRPr lang="en-US"/>
        </a:p>
      </dgm:t>
    </dgm:pt>
    <dgm:pt modelId="{48569F0B-6DD1-4C2E-8C8E-3823F1560637}" type="sibTrans" cxnId="{F145BF3A-DA83-40E1-8D58-0A90D0F741C7}">
      <dgm:prSet/>
      <dgm:spPr/>
      <dgm:t>
        <a:bodyPr/>
        <a:lstStyle/>
        <a:p>
          <a:endParaRPr lang="en-US"/>
        </a:p>
      </dgm:t>
    </dgm:pt>
    <dgm:pt modelId="{A49C1D51-CF10-4363-9013-EFCC0E299C1E}" type="pres">
      <dgm:prSet presAssocID="{04512964-C516-4056-85CE-94519344B8E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2B26E9-A9F1-4691-B2D3-87F81F5F7A2C}" type="pres">
      <dgm:prSet presAssocID="{4CE14CAB-ED5D-498F-931B-95AE112DC5A9}" presName="parentLin" presStyleCnt="0"/>
      <dgm:spPr/>
    </dgm:pt>
    <dgm:pt modelId="{E2BE70AC-8A5A-41FC-98E2-B63B61B40C85}" type="pres">
      <dgm:prSet presAssocID="{4CE14CAB-ED5D-498F-931B-95AE112DC5A9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8E3EB31F-4292-498F-9434-D4B2267008F6}" type="pres">
      <dgm:prSet presAssocID="{4CE14CAB-ED5D-498F-931B-95AE112DC5A9}" presName="parentText" presStyleLbl="node1" presStyleIdx="0" presStyleCnt="6" custScaleX="131199" custLinFactNeighborX="11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725641-1F09-48EA-93EF-172880E69B06}" type="pres">
      <dgm:prSet presAssocID="{4CE14CAB-ED5D-498F-931B-95AE112DC5A9}" presName="negativeSpace" presStyleCnt="0"/>
      <dgm:spPr/>
    </dgm:pt>
    <dgm:pt modelId="{23F60D90-E462-4D54-A5DF-B27DAC3949E1}" type="pres">
      <dgm:prSet presAssocID="{4CE14CAB-ED5D-498F-931B-95AE112DC5A9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E16F8-FC42-4167-A6FB-E57D4CFE57DB}" type="pres">
      <dgm:prSet presAssocID="{DA68B688-B368-4F68-AFAF-FFF4A2C228D1}" presName="spaceBetweenRectangles" presStyleCnt="0"/>
      <dgm:spPr/>
    </dgm:pt>
    <dgm:pt modelId="{4AFEFF3B-2DCF-4137-B0EC-ECC893517531}" type="pres">
      <dgm:prSet presAssocID="{7D2A3116-B1AF-4966-B0EE-F20114A5F1DE}" presName="parentLin" presStyleCnt="0"/>
      <dgm:spPr/>
    </dgm:pt>
    <dgm:pt modelId="{33DE739D-2A2A-4D4E-B9A5-08E14E8E26EC}" type="pres">
      <dgm:prSet presAssocID="{7D2A3116-B1AF-4966-B0EE-F20114A5F1DE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100380EA-53AA-4314-B9A9-29B36BA181DD}" type="pres">
      <dgm:prSet presAssocID="{7D2A3116-B1AF-4966-B0EE-F20114A5F1DE}" presName="parentText" presStyleLbl="node1" presStyleIdx="1" presStyleCnt="6" custScaleX="13158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0B4F26-02CC-46F3-863F-97AE6FAFF4CA}" type="pres">
      <dgm:prSet presAssocID="{7D2A3116-B1AF-4966-B0EE-F20114A5F1DE}" presName="negativeSpace" presStyleCnt="0"/>
      <dgm:spPr/>
    </dgm:pt>
    <dgm:pt modelId="{CAD42F7A-66AA-40C3-96EA-85374C6B4E27}" type="pres">
      <dgm:prSet presAssocID="{7D2A3116-B1AF-4966-B0EE-F20114A5F1DE}" presName="childText" presStyleLbl="conFgAcc1" presStyleIdx="1" presStyleCnt="6">
        <dgm:presLayoutVars>
          <dgm:bulletEnabled val="1"/>
        </dgm:presLayoutVars>
      </dgm:prSet>
      <dgm:spPr/>
    </dgm:pt>
    <dgm:pt modelId="{ED41A3D8-3D1E-45F6-B593-3015B22BE69F}" type="pres">
      <dgm:prSet presAssocID="{48569F0B-6DD1-4C2E-8C8E-3823F1560637}" presName="spaceBetweenRectangles" presStyleCnt="0"/>
      <dgm:spPr/>
    </dgm:pt>
    <dgm:pt modelId="{B1B5F870-9E57-42B7-9E03-CAFA82683C2D}" type="pres">
      <dgm:prSet presAssocID="{6076C043-5D49-4C09-94CD-AD4F8718E193}" presName="parentLin" presStyleCnt="0"/>
      <dgm:spPr/>
    </dgm:pt>
    <dgm:pt modelId="{AC1555FD-D62F-4CFF-BAB9-20BA58504C4C}" type="pres">
      <dgm:prSet presAssocID="{6076C043-5D49-4C09-94CD-AD4F8718E193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C0A8A965-B3B1-4455-B738-886B38F96F97}" type="pres">
      <dgm:prSet presAssocID="{6076C043-5D49-4C09-94CD-AD4F8718E193}" presName="parentText" presStyleLbl="node1" presStyleIdx="2" presStyleCnt="6" custScaleX="1323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1EFF2A-BC28-48B5-942F-E2BE9760200A}" type="pres">
      <dgm:prSet presAssocID="{6076C043-5D49-4C09-94CD-AD4F8718E193}" presName="negativeSpace" presStyleCnt="0"/>
      <dgm:spPr/>
    </dgm:pt>
    <dgm:pt modelId="{6D860170-D8E1-49FE-9387-9A067E00B293}" type="pres">
      <dgm:prSet presAssocID="{6076C043-5D49-4C09-94CD-AD4F8718E193}" presName="childText" presStyleLbl="conFgAcc1" presStyleIdx="2" presStyleCnt="6">
        <dgm:presLayoutVars>
          <dgm:bulletEnabled val="1"/>
        </dgm:presLayoutVars>
      </dgm:prSet>
      <dgm:spPr/>
    </dgm:pt>
    <dgm:pt modelId="{1AE946FB-9DE6-401E-9FEF-6C3BC7064770}" type="pres">
      <dgm:prSet presAssocID="{02E2845B-425B-44B8-AE4F-9160F22E3828}" presName="spaceBetweenRectangles" presStyleCnt="0"/>
      <dgm:spPr/>
    </dgm:pt>
    <dgm:pt modelId="{EFC6657E-3E29-4CB3-A11A-6F5FFD0BC11C}" type="pres">
      <dgm:prSet presAssocID="{6E87A666-6277-4F65-B229-85B6F7506BE7}" presName="parentLin" presStyleCnt="0"/>
      <dgm:spPr/>
    </dgm:pt>
    <dgm:pt modelId="{72F95FCB-75F2-40BF-AECB-B73FB82A0B28}" type="pres">
      <dgm:prSet presAssocID="{6E87A666-6277-4F65-B229-85B6F7506BE7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682447D1-24A1-4EF4-BB65-D4F47A12BE3C}" type="pres">
      <dgm:prSet presAssocID="{6E87A666-6277-4F65-B229-85B6F7506BE7}" presName="parentText" presStyleLbl="node1" presStyleIdx="3" presStyleCnt="6" custScaleX="1323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9C0B41-DE77-4FCB-8B5D-B08976E60710}" type="pres">
      <dgm:prSet presAssocID="{6E87A666-6277-4F65-B229-85B6F7506BE7}" presName="negativeSpace" presStyleCnt="0"/>
      <dgm:spPr/>
    </dgm:pt>
    <dgm:pt modelId="{B77102AC-EAD2-4EC7-AE8B-E785082A2B6B}" type="pres">
      <dgm:prSet presAssocID="{6E87A666-6277-4F65-B229-85B6F7506BE7}" presName="childText" presStyleLbl="conFgAcc1" presStyleIdx="3" presStyleCnt="6">
        <dgm:presLayoutVars>
          <dgm:bulletEnabled val="1"/>
        </dgm:presLayoutVars>
      </dgm:prSet>
      <dgm:spPr/>
    </dgm:pt>
    <dgm:pt modelId="{B953A41F-8743-4B0F-AB0D-C112B7CA87B7}" type="pres">
      <dgm:prSet presAssocID="{3224B3C9-4B3D-4FFE-8AD9-50960E86EA34}" presName="spaceBetweenRectangles" presStyleCnt="0"/>
      <dgm:spPr/>
    </dgm:pt>
    <dgm:pt modelId="{F9471E9E-83A4-4975-97DB-0D2654F7DB34}" type="pres">
      <dgm:prSet presAssocID="{A148AC68-0245-4F2F-B93E-F4AC755CB6CB}" presName="parentLin" presStyleCnt="0"/>
      <dgm:spPr/>
    </dgm:pt>
    <dgm:pt modelId="{125520D1-7EAA-44F1-BDCC-15C633A46C70}" type="pres">
      <dgm:prSet presAssocID="{A148AC68-0245-4F2F-B93E-F4AC755CB6CB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DA27417F-F5DD-4BDB-B96F-585E5E525A34}" type="pres">
      <dgm:prSet presAssocID="{A148AC68-0245-4F2F-B93E-F4AC755CB6CB}" presName="parentText" presStyleLbl="node1" presStyleIdx="4" presStyleCnt="6" custScaleX="1323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EE69F3-A429-493F-946E-9CA8B1AF0205}" type="pres">
      <dgm:prSet presAssocID="{A148AC68-0245-4F2F-B93E-F4AC755CB6CB}" presName="negativeSpace" presStyleCnt="0"/>
      <dgm:spPr/>
    </dgm:pt>
    <dgm:pt modelId="{7C729903-1B19-4294-A07A-797FEA3E53DB}" type="pres">
      <dgm:prSet presAssocID="{A148AC68-0245-4F2F-B93E-F4AC755CB6CB}" presName="childText" presStyleLbl="conFgAcc1" presStyleIdx="4" presStyleCnt="6">
        <dgm:presLayoutVars>
          <dgm:bulletEnabled val="1"/>
        </dgm:presLayoutVars>
      </dgm:prSet>
      <dgm:spPr/>
    </dgm:pt>
    <dgm:pt modelId="{6F34A0D5-700E-4E2D-B195-4E57F7806845}" type="pres">
      <dgm:prSet presAssocID="{07261049-983E-4E81-8BB0-49BD42497B49}" presName="spaceBetweenRectangles" presStyleCnt="0"/>
      <dgm:spPr/>
    </dgm:pt>
    <dgm:pt modelId="{8DE85863-1EF2-4179-B8C8-6A27FA6818D3}" type="pres">
      <dgm:prSet presAssocID="{72937FDC-3D74-42B5-B029-A4A4890D7203}" presName="parentLin" presStyleCnt="0"/>
      <dgm:spPr/>
    </dgm:pt>
    <dgm:pt modelId="{D03A64FF-5A58-4C36-845B-98C013CE5D1C}" type="pres">
      <dgm:prSet presAssocID="{72937FDC-3D74-42B5-B029-A4A4890D7203}" presName="parentLeftMargin" presStyleLbl="node1" presStyleIdx="4" presStyleCnt="6"/>
      <dgm:spPr/>
      <dgm:t>
        <a:bodyPr/>
        <a:lstStyle/>
        <a:p>
          <a:endParaRPr lang="en-US"/>
        </a:p>
      </dgm:t>
    </dgm:pt>
    <dgm:pt modelId="{9B8FA661-AD92-4BFF-B469-E14C3D85CF34}" type="pres">
      <dgm:prSet presAssocID="{72937FDC-3D74-42B5-B029-A4A4890D7203}" presName="parentText" presStyleLbl="node1" presStyleIdx="5" presStyleCnt="6" custScaleX="1323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BCF0E7-2FEF-40B2-ADE5-F9B43C61BED2}" type="pres">
      <dgm:prSet presAssocID="{72937FDC-3D74-42B5-B029-A4A4890D7203}" presName="negativeSpace" presStyleCnt="0"/>
      <dgm:spPr/>
    </dgm:pt>
    <dgm:pt modelId="{86418CC9-37E0-4304-8565-3E43D579F203}" type="pres">
      <dgm:prSet presAssocID="{72937FDC-3D74-42B5-B029-A4A4890D7203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D450CE31-CFC3-4934-9D4B-B80255EB2DE8}" type="presOf" srcId="{A148AC68-0245-4F2F-B93E-F4AC755CB6CB}" destId="{DA27417F-F5DD-4BDB-B96F-585E5E525A34}" srcOrd="1" destOrd="0" presId="urn:microsoft.com/office/officeart/2005/8/layout/list1"/>
    <dgm:cxn modelId="{EE2E423A-9C65-4554-8DCB-A049CB67635A}" type="presOf" srcId="{72937FDC-3D74-42B5-B029-A4A4890D7203}" destId="{9B8FA661-AD92-4BFF-B469-E14C3D85CF34}" srcOrd="1" destOrd="0" presId="urn:microsoft.com/office/officeart/2005/8/layout/list1"/>
    <dgm:cxn modelId="{83BBA3B8-B17C-40C5-AD17-2DDF8C08A790}" srcId="{04512964-C516-4056-85CE-94519344B8E4}" destId="{4CE14CAB-ED5D-498F-931B-95AE112DC5A9}" srcOrd="0" destOrd="0" parTransId="{3F87D77F-8538-4749-990A-623B9214B88B}" sibTransId="{DA68B688-B368-4F68-AFAF-FFF4A2C228D1}"/>
    <dgm:cxn modelId="{F145BF3A-DA83-40E1-8D58-0A90D0F741C7}" srcId="{04512964-C516-4056-85CE-94519344B8E4}" destId="{7D2A3116-B1AF-4966-B0EE-F20114A5F1DE}" srcOrd="1" destOrd="0" parTransId="{8D66FBF4-C3F6-492A-A5E7-12CAB086BB3E}" sibTransId="{48569F0B-6DD1-4C2E-8C8E-3823F1560637}"/>
    <dgm:cxn modelId="{89B09C25-666E-4FBC-94F4-0EA2C2133D56}" type="presOf" srcId="{A148AC68-0245-4F2F-B93E-F4AC755CB6CB}" destId="{125520D1-7EAA-44F1-BDCC-15C633A46C70}" srcOrd="0" destOrd="0" presId="urn:microsoft.com/office/officeart/2005/8/layout/list1"/>
    <dgm:cxn modelId="{99A9397F-C9ED-4265-8E0E-9FF956496851}" type="presOf" srcId="{4CE14CAB-ED5D-498F-931B-95AE112DC5A9}" destId="{E2BE70AC-8A5A-41FC-98E2-B63B61B40C85}" srcOrd="0" destOrd="0" presId="urn:microsoft.com/office/officeart/2005/8/layout/list1"/>
    <dgm:cxn modelId="{423E42D5-83D2-4C74-9DAE-06D3E8C2099B}" type="presOf" srcId="{7D2A3116-B1AF-4966-B0EE-F20114A5F1DE}" destId="{33DE739D-2A2A-4D4E-B9A5-08E14E8E26EC}" srcOrd="0" destOrd="0" presId="urn:microsoft.com/office/officeart/2005/8/layout/list1"/>
    <dgm:cxn modelId="{F2D4BFE6-CBD1-4884-999A-28D7C8B77C08}" type="presOf" srcId="{6076C043-5D49-4C09-94CD-AD4F8718E193}" destId="{AC1555FD-D62F-4CFF-BAB9-20BA58504C4C}" srcOrd="0" destOrd="0" presId="urn:microsoft.com/office/officeart/2005/8/layout/list1"/>
    <dgm:cxn modelId="{AE4684B3-13B0-467C-A1F1-3AD1F9C30031}" srcId="{04512964-C516-4056-85CE-94519344B8E4}" destId="{A148AC68-0245-4F2F-B93E-F4AC755CB6CB}" srcOrd="4" destOrd="0" parTransId="{25B0658D-B501-4DFF-98A9-A7DCCABDCDB8}" sibTransId="{07261049-983E-4E81-8BB0-49BD42497B49}"/>
    <dgm:cxn modelId="{C4D01B5F-2136-4A42-B654-D6C5CD1B5A1D}" type="presOf" srcId="{6076C043-5D49-4C09-94CD-AD4F8718E193}" destId="{C0A8A965-B3B1-4455-B738-886B38F96F97}" srcOrd="1" destOrd="0" presId="urn:microsoft.com/office/officeart/2005/8/layout/list1"/>
    <dgm:cxn modelId="{B1CE85C6-E46E-453C-93AA-4484B02A9C75}" type="presOf" srcId="{04512964-C516-4056-85CE-94519344B8E4}" destId="{A49C1D51-CF10-4363-9013-EFCC0E299C1E}" srcOrd="0" destOrd="0" presId="urn:microsoft.com/office/officeart/2005/8/layout/list1"/>
    <dgm:cxn modelId="{35F72334-0EEE-4F9B-AB30-66116DE455B7}" type="presOf" srcId="{4CE14CAB-ED5D-498F-931B-95AE112DC5A9}" destId="{8E3EB31F-4292-498F-9434-D4B2267008F6}" srcOrd="1" destOrd="0" presId="urn:microsoft.com/office/officeart/2005/8/layout/list1"/>
    <dgm:cxn modelId="{B4AB3E3C-E06F-4662-AD7F-9841F8D26627}" srcId="{04512964-C516-4056-85CE-94519344B8E4}" destId="{6E87A666-6277-4F65-B229-85B6F7506BE7}" srcOrd="3" destOrd="0" parTransId="{D2D9351A-3334-4566-BD5B-802DB31AC6E5}" sibTransId="{3224B3C9-4B3D-4FFE-8AD9-50960E86EA34}"/>
    <dgm:cxn modelId="{E13869CF-18F2-4603-975A-531AB2C4FD92}" type="presOf" srcId="{6E87A666-6277-4F65-B229-85B6F7506BE7}" destId="{682447D1-24A1-4EF4-BB65-D4F47A12BE3C}" srcOrd="1" destOrd="0" presId="urn:microsoft.com/office/officeart/2005/8/layout/list1"/>
    <dgm:cxn modelId="{270D6055-CD4F-4F48-87DF-326F3AE32222}" type="presOf" srcId="{6E87A666-6277-4F65-B229-85B6F7506BE7}" destId="{72F95FCB-75F2-40BF-AECB-B73FB82A0B28}" srcOrd="0" destOrd="0" presId="urn:microsoft.com/office/officeart/2005/8/layout/list1"/>
    <dgm:cxn modelId="{63360B46-EA65-4F2A-BB06-B0270D03F8E6}" type="presOf" srcId="{7D2A3116-B1AF-4966-B0EE-F20114A5F1DE}" destId="{100380EA-53AA-4314-B9A9-29B36BA181DD}" srcOrd="1" destOrd="0" presId="urn:microsoft.com/office/officeart/2005/8/layout/list1"/>
    <dgm:cxn modelId="{A0228937-F85E-47B9-A270-B365F72CB2C9}" srcId="{04512964-C516-4056-85CE-94519344B8E4}" destId="{6076C043-5D49-4C09-94CD-AD4F8718E193}" srcOrd="2" destOrd="0" parTransId="{ACC80DD9-932B-4B35-A5D9-1590F0ACD07C}" sibTransId="{02E2845B-425B-44B8-AE4F-9160F22E3828}"/>
    <dgm:cxn modelId="{C05B4C0E-7341-479A-AC34-3C27EC35B62F}" srcId="{04512964-C516-4056-85CE-94519344B8E4}" destId="{72937FDC-3D74-42B5-B029-A4A4890D7203}" srcOrd="5" destOrd="0" parTransId="{68077F06-0153-4EAB-8A78-D534848DB62F}" sibTransId="{10D03BA7-7906-4B39-AAE8-840E04283D36}"/>
    <dgm:cxn modelId="{F159CFCF-7C14-4DBE-8A60-7C7A8669A7E5}" type="presOf" srcId="{72937FDC-3D74-42B5-B029-A4A4890D7203}" destId="{D03A64FF-5A58-4C36-845B-98C013CE5D1C}" srcOrd="0" destOrd="0" presId="urn:microsoft.com/office/officeart/2005/8/layout/list1"/>
    <dgm:cxn modelId="{7CCC0F81-823A-4CFB-AF36-0E888D61C1D7}" type="presParOf" srcId="{A49C1D51-CF10-4363-9013-EFCC0E299C1E}" destId="{F42B26E9-A9F1-4691-B2D3-87F81F5F7A2C}" srcOrd="0" destOrd="0" presId="urn:microsoft.com/office/officeart/2005/8/layout/list1"/>
    <dgm:cxn modelId="{608512CF-1C25-420A-B233-44EE133A3738}" type="presParOf" srcId="{F42B26E9-A9F1-4691-B2D3-87F81F5F7A2C}" destId="{E2BE70AC-8A5A-41FC-98E2-B63B61B40C85}" srcOrd="0" destOrd="0" presId="urn:microsoft.com/office/officeart/2005/8/layout/list1"/>
    <dgm:cxn modelId="{78702795-923F-44C6-B490-E47A1BBFF01F}" type="presParOf" srcId="{F42B26E9-A9F1-4691-B2D3-87F81F5F7A2C}" destId="{8E3EB31F-4292-498F-9434-D4B2267008F6}" srcOrd="1" destOrd="0" presId="urn:microsoft.com/office/officeart/2005/8/layout/list1"/>
    <dgm:cxn modelId="{36586B23-CAF7-497F-BECF-47A096DCDA00}" type="presParOf" srcId="{A49C1D51-CF10-4363-9013-EFCC0E299C1E}" destId="{3C725641-1F09-48EA-93EF-172880E69B06}" srcOrd="1" destOrd="0" presId="urn:microsoft.com/office/officeart/2005/8/layout/list1"/>
    <dgm:cxn modelId="{839E5BF0-BD7B-4D59-8853-4B7976979BC8}" type="presParOf" srcId="{A49C1D51-CF10-4363-9013-EFCC0E299C1E}" destId="{23F60D90-E462-4D54-A5DF-B27DAC3949E1}" srcOrd="2" destOrd="0" presId="urn:microsoft.com/office/officeart/2005/8/layout/list1"/>
    <dgm:cxn modelId="{F95B72A7-8DDC-4DBA-AB87-F43556861FAF}" type="presParOf" srcId="{A49C1D51-CF10-4363-9013-EFCC0E299C1E}" destId="{EB8E16F8-FC42-4167-A6FB-E57D4CFE57DB}" srcOrd="3" destOrd="0" presId="urn:microsoft.com/office/officeart/2005/8/layout/list1"/>
    <dgm:cxn modelId="{624B8BC5-018F-4AE1-87F5-F870BF07ED2A}" type="presParOf" srcId="{A49C1D51-CF10-4363-9013-EFCC0E299C1E}" destId="{4AFEFF3B-2DCF-4137-B0EC-ECC893517531}" srcOrd="4" destOrd="0" presId="urn:microsoft.com/office/officeart/2005/8/layout/list1"/>
    <dgm:cxn modelId="{6C34C147-3B89-4779-9F70-77F6BBA59F61}" type="presParOf" srcId="{4AFEFF3B-2DCF-4137-B0EC-ECC893517531}" destId="{33DE739D-2A2A-4D4E-B9A5-08E14E8E26EC}" srcOrd="0" destOrd="0" presId="urn:microsoft.com/office/officeart/2005/8/layout/list1"/>
    <dgm:cxn modelId="{4E963C40-CA60-4C85-BF4B-2CA09360834C}" type="presParOf" srcId="{4AFEFF3B-2DCF-4137-B0EC-ECC893517531}" destId="{100380EA-53AA-4314-B9A9-29B36BA181DD}" srcOrd="1" destOrd="0" presId="urn:microsoft.com/office/officeart/2005/8/layout/list1"/>
    <dgm:cxn modelId="{189E991D-BB02-45F7-B110-1625558E113D}" type="presParOf" srcId="{A49C1D51-CF10-4363-9013-EFCC0E299C1E}" destId="{CD0B4F26-02CC-46F3-863F-97AE6FAFF4CA}" srcOrd="5" destOrd="0" presId="urn:microsoft.com/office/officeart/2005/8/layout/list1"/>
    <dgm:cxn modelId="{FA3E1343-D0B7-4819-930B-679758989CBE}" type="presParOf" srcId="{A49C1D51-CF10-4363-9013-EFCC0E299C1E}" destId="{CAD42F7A-66AA-40C3-96EA-85374C6B4E27}" srcOrd="6" destOrd="0" presId="urn:microsoft.com/office/officeart/2005/8/layout/list1"/>
    <dgm:cxn modelId="{EC86E07F-A873-48E6-A8B3-DE0F92AA6435}" type="presParOf" srcId="{A49C1D51-CF10-4363-9013-EFCC0E299C1E}" destId="{ED41A3D8-3D1E-45F6-B593-3015B22BE69F}" srcOrd="7" destOrd="0" presId="urn:microsoft.com/office/officeart/2005/8/layout/list1"/>
    <dgm:cxn modelId="{7BEBB281-77A8-441D-8288-F8420123B4CC}" type="presParOf" srcId="{A49C1D51-CF10-4363-9013-EFCC0E299C1E}" destId="{B1B5F870-9E57-42B7-9E03-CAFA82683C2D}" srcOrd="8" destOrd="0" presId="urn:microsoft.com/office/officeart/2005/8/layout/list1"/>
    <dgm:cxn modelId="{4FD5F6A2-BC40-427A-8990-F191BFD66F18}" type="presParOf" srcId="{B1B5F870-9E57-42B7-9E03-CAFA82683C2D}" destId="{AC1555FD-D62F-4CFF-BAB9-20BA58504C4C}" srcOrd="0" destOrd="0" presId="urn:microsoft.com/office/officeart/2005/8/layout/list1"/>
    <dgm:cxn modelId="{4B34905B-E8B7-4AFC-914C-519BAEA1BAC4}" type="presParOf" srcId="{B1B5F870-9E57-42B7-9E03-CAFA82683C2D}" destId="{C0A8A965-B3B1-4455-B738-886B38F96F97}" srcOrd="1" destOrd="0" presId="urn:microsoft.com/office/officeart/2005/8/layout/list1"/>
    <dgm:cxn modelId="{EE820EBC-FFEA-4E72-A022-A2C1AF39409C}" type="presParOf" srcId="{A49C1D51-CF10-4363-9013-EFCC0E299C1E}" destId="{B41EFF2A-BC28-48B5-942F-E2BE9760200A}" srcOrd="9" destOrd="0" presId="urn:microsoft.com/office/officeart/2005/8/layout/list1"/>
    <dgm:cxn modelId="{521031BD-486D-4F08-B7CF-6AB39343F979}" type="presParOf" srcId="{A49C1D51-CF10-4363-9013-EFCC0E299C1E}" destId="{6D860170-D8E1-49FE-9387-9A067E00B293}" srcOrd="10" destOrd="0" presId="urn:microsoft.com/office/officeart/2005/8/layout/list1"/>
    <dgm:cxn modelId="{AC3216B8-3548-41F2-83F6-22A86A9F3510}" type="presParOf" srcId="{A49C1D51-CF10-4363-9013-EFCC0E299C1E}" destId="{1AE946FB-9DE6-401E-9FEF-6C3BC7064770}" srcOrd="11" destOrd="0" presId="urn:microsoft.com/office/officeart/2005/8/layout/list1"/>
    <dgm:cxn modelId="{64607A88-3688-4ECB-8FCE-7B229B32C276}" type="presParOf" srcId="{A49C1D51-CF10-4363-9013-EFCC0E299C1E}" destId="{EFC6657E-3E29-4CB3-A11A-6F5FFD0BC11C}" srcOrd="12" destOrd="0" presId="urn:microsoft.com/office/officeart/2005/8/layout/list1"/>
    <dgm:cxn modelId="{F8D850FC-6437-4A33-BBF8-DCFE9524B194}" type="presParOf" srcId="{EFC6657E-3E29-4CB3-A11A-6F5FFD0BC11C}" destId="{72F95FCB-75F2-40BF-AECB-B73FB82A0B28}" srcOrd="0" destOrd="0" presId="urn:microsoft.com/office/officeart/2005/8/layout/list1"/>
    <dgm:cxn modelId="{6D187471-FC45-4C1C-8E01-389F5B870A69}" type="presParOf" srcId="{EFC6657E-3E29-4CB3-A11A-6F5FFD0BC11C}" destId="{682447D1-24A1-4EF4-BB65-D4F47A12BE3C}" srcOrd="1" destOrd="0" presId="urn:microsoft.com/office/officeart/2005/8/layout/list1"/>
    <dgm:cxn modelId="{69563126-6304-46E6-9C33-38E97934B6C5}" type="presParOf" srcId="{A49C1D51-CF10-4363-9013-EFCC0E299C1E}" destId="{D29C0B41-DE77-4FCB-8B5D-B08976E60710}" srcOrd="13" destOrd="0" presId="urn:microsoft.com/office/officeart/2005/8/layout/list1"/>
    <dgm:cxn modelId="{0BF2BB14-F805-4325-BF4E-1CD368250AE4}" type="presParOf" srcId="{A49C1D51-CF10-4363-9013-EFCC0E299C1E}" destId="{B77102AC-EAD2-4EC7-AE8B-E785082A2B6B}" srcOrd="14" destOrd="0" presId="urn:microsoft.com/office/officeart/2005/8/layout/list1"/>
    <dgm:cxn modelId="{431EB8A1-1F7B-41E0-9050-8F6181AE02DC}" type="presParOf" srcId="{A49C1D51-CF10-4363-9013-EFCC0E299C1E}" destId="{B953A41F-8743-4B0F-AB0D-C112B7CA87B7}" srcOrd="15" destOrd="0" presId="urn:microsoft.com/office/officeart/2005/8/layout/list1"/>
    <dgm:cxn modelId="{FEB50462-6B0D-4EE3-94D3-3CB0A85F0237}" type="presParOf" srcId="{A49C1D51-CF10-4363-9013-EFCC0E299C1E}" destId="{F9471E9E-83A4-4975-97DB-0D2654F7DB34}" srcOrd="16" destOrd="0" presId="urn:microsoft.com/office/officeart/2005/8/layout/list1"/>
    <dgm:cxn modelId="{9F277C50-94C6-4520-9F2B-E00F2F13E752}" type="presParOf" srcId="{F9471E9E-83A4-4975-97DB-0D2654F7DB34}" destId="{125520D1-7EAA-44F1-BDCC-15C633A46C70}" srcOrd="0" destOrd="0" presId="urn:microsoft.com/office/officeart/2005/8/layout/list1"/>
    <dgm:cxn modelId="{2343E01C-4EA4-4308-A9E4-B2CA3E393FA0}" type="presParOf" srcId="{F9471E9E-83A4-4975-97DB-0D2654F7DB34}" destId="{DA27417F-F5DD-4BDB-B96F-585E5E525A34}" srcOrd="1" destOrd="0" presId="urn:microsoft.com/office/officeart/2005/8/layout/list1"/>
    <dgm:cxn modelId="{53B80CD0-1660-437F-B9E8-E537D26AE8E0}" type="presParOf" srcId="{A49C1D51-CF10-4363-9013-EFCC0E299C1E}" destId="{5DEE69F3-A429-493F-946E-9CA8B1AF0205}" srcOrd="17" destOrd="0" presId="urn:microsoft.com/office/officeart/2005/8/layout/list1"/>
    <dgm:cxn modelId="{DB8DB0FE-C625-496F-914B-49DC4A6E18DF}" type="presParOf" srcId="{A49C1D51-CF10-4363-9013-EFCC0E299C1E}" destId="{7C729903-1B19-4294-A07A-797FEA3E53DB}" srcOrd="18" destOrd="0" presId="urn:microsoft.com/office/officeart/2005/8/layout/list1"/>
    <dgm:cxn modelId="{E532FA48-189C-4A09-99EC-EE2BF8B6433F}" type="presParOf" srcId="{A49C1D51-CF10-4363-9013-EFCC0E299C1E}" destId="{6F34A0D5-700E-4E2D-B195-4E57F7806845}" srcOrd="19" destOrd="0" presId="urn:microsoft.com/office/officeart/2005/8/layout/list1"/>
    <dgm:cxn modelId="{DA1FD3B8-A067-4670-916A-1E3161546AFB}" type="presParOf" srcId="{A49C1D51-CF10-4363-9013-EFCC0E299C1E}" destId="{8DE85863-1EF2-4179-B8C8-6A27FA6818D3}" srcOrd="20" destOrd="0" presId="urn:microsoft.com/office/officeart/2005/8/layout/list1"/>
    <dgm:cxn modelId="{BF38861A-AD91-4B26-A290-54D151F30B1B}" type="presParOf" srcId="{8DE85863-1EF2-4179-B8C8-6A27FA6818D3}" destId="{D03A64FF-5A58-4C36-845B-98C013CE5D1C}" srcOrd="0" destOrd="0" presId="urn:microsoft.com/office/officeart/2005/8/layout/list1"/>
    <dgm:cxn modelId="{A2A683AB-E80A-4A45-A2E0-217D2F99C214}" type="presParOf" srcId="{8DE85863-1EF2-4179-B8C8-6A27FA6818D3}" destId="{9B8FA661-AD92-4BFF-B469-E14C3D85CF34}" srcOrd="1" destOrd="0" presId="urn:microsoft.com/office/officeart/2005/8/layout/list1"/>
    <dgm:cxn modelId="{39214B91-604D-428C-890B-C270BF9003FD}" type="presParOf" srcId="{A49C1D51-CF10-4363-9013-EFCC0E299C1E}" destId="{33BCF0E7-2FEF-40B2-ADE5-F9B43C61BED2}" srcOrd="21" destOrd="0" presId="urn:microsoft.com/office/officeart/2005/8/layout/list1"/>
    <dgm:cxn modelId="{8ABC9F89-2208-4F7A-96F8-0CFFA4BD8F13}" type="presParOf" srcId="{A49C1D51-CF10-4363-9013-EFCC0E299C1E}" destId="{86418CC9-37E0-4304-8565-3E43D579F203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04512964-C516-4056-85CE-94519344B8E4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CE14CAB-ED5D-498F-931B-95AE112DC5A9}">
      <dgm:prSet phldrT="[Text]" custT="1"/>
      <dgm:spPr/>
      <dgm:t>
        <a:bodyPr/>
        <a:lstStyle/>
        <a:p>
          <a:r>
            <a:rPr lang="en-US" sz="2400" dirty="0" smtClean="0"/>
            <a:t>Standar</a:t>
          </a:r>
        </a:p>
      </dgm:t>
    </dgm:pt>
    <dgm:pt modelId="{3F87D77F-8538-4749-990A-623B9214B88B}" type="parTrans" cxnId="{83BBA3B8-B17C-40C5-AD17-2DDF8C08A790}">
      <dgm:prSet/>
      <dgm:spPr/>
      <dgm:t>
        <a:bodyPr/>
        <a:lstStyle/>
        <a:p>
          <a:endParaRPr lang="en-US" sz="2400"/>
        </a:p>
      </dgm:t>
    </dgm:pt>
    <dgm:pt modelId="{DA68B688-B368-4F68-AFAF-FFF4A2C228D1}" type="sibTrans" cxnId="{83BBA3B8-B17C-40C5-AD17-2DDF8C08A790}">
      <dgm:prSet/>
      <dgm:spPr/>
      <dgm:t>
        <a:bodyPr/>
        <a:lstStyle/>
        <a:p>
          <a:endParaRPr lang="en-US" sz="2400"/>
        </a:p>
      </dgm:t>
    </dgm:pt>
    <dgm:pt modelId="{BA3C4C95-5221-484E-AF88-9160115DB3CD}">
      <dgm:prSet custT="1"/>
      <dgm:spPr/>
      <dgm:t>
        <a:bodyPr/>
        <a:lstStyle/>
        <a:p>
          <a:r>
            <a:rPr lang="en-US" sz="2400" dirty="0" err="1" smtClean="0"/>
            <a:t>Lampiran</a:t>
          </a:r>
          <a:r>
            <a:rPr lang="en-US" sz="2400" dirty="0" smtClean="0"/>
            <a:t> A - </a:t>
          </a:r>
          <a:r>
            <a:rPr lang="en-US" sz="2400" dirty="0" err="1" smtClean="0"/>
            <a:t>Daftar</a:t>
          </a:r>
          <a:r>
            <a:rPr lang="en-US" sz="2400" dirty="0" smtClean="0"/>
            <a:t> </a:t>
          </a:r>
          <a:r>
            <a:rPr lang="en-US" sz="2400" dirty="0" err="1" smtClean="0"/>
            <a:t>Istilah</a:t>
          </a:r>
          <a:endParaRPr lang="en-US" sz="2400" dirty="0" smtClean="0"/>
        </a:p>
      </dgm:t>
    </dgm:pt>
    <dgm:pt modelId="{8C5986C8-0FB9-49CC-AB78-68D2F7FDBBCE}" type="parTrans" cxnId="{22241AB4-E142-4EF2-B79F-E1CE923F8290}">
      <dgm:prSet/>
      <dgm:spPr/>
      <dgm:t>
        <a:bodyPr/>
        <a:lstStyle/>
        <a:p>
          <a:endParaRPr lang="en-US" sz="2400"/>
        </a:p>
      </dgm:t>
    </dgm:pt>
    <dgm:pt modelId="{579F3EEE-7933-460A-9ECB-CBC85C987372}" type="sibTrans" cxnId="{22241AB4-E142-4EF2-B79F-E1CE923F8290}">
      <dgm:prSet/>
      <dgm:spPr/>
      <dgm:t>
        <a:bodyPr/>
        <a:lstStyle/>
        <a:p>
          <a:endParaRPr lang="en-US" sz="2400"/>
        </a:p>
      </dgm:t>
    </dgm:pt>
    <dgm:pt modelId="{61178BDE-261D-482D-AAB7-794956592F1D}">
      <dgm:prSet custT="1"/>
      <dgm:spPr/>
      <dgm:t>
        <a:bodyPr/>
        <a:lstStyle/>
        <a:p>
          <a:r>
            <a:rPr lang="en-US" sz="2400" smtClean="0"/>
            <a:t>Lampiran B – Pedoman Penerapan</a:t>
          </a:r>
          <a:endParaRPr lang="en-US" sz="2400" dirty="0" smtClean="0"/>
        </a:p>
      </dgm:t>
    </dgm:pt>
    <dgm:pt modelId="{083D9189-BB52-4A16-B6C1-DDC3120AEA2A}" type="parTrans" cxnId="{31FDE619-7FE3-41B5-8FA5-217F53E4C3F6}">
      <dgm:prSet/>
      <dgm:spPr/>
      <dgm:t>
        <a:bodyPr/>
        <a:lstStyle/>
        <a:p>
          <a:endParaRPr lang="en-US" sz="2400"/>
        </a:p>
      </dgm:t>
    </dgm:pt>
    <dgm:pt modelId="{2B1B8DDE-2F18-4AE4-9358-7EA4659257E9}" type="sibTrans" cxnId="{31FDE619-7FE3-41B5-8FA5-217F53E4C3F6}">
      <dgm:prSet/>
      <dgm:spPr/>
      <dgm:t>
        <a:bodyPr/>
        <a:lstStyle/>
        <a:p>
          <a:endParaRPr lang="en-US" sz="2400"/>
        </a:p>
      </dgm:t>
    </dgm:pt>
    <dgm:pt modelId="{4FF4F1FB-28CC-4F97-8A64-04E6A0FAAE7E}">
      <dgm:prSet custT="1"/>
      <dgm:spPr/>
      <dgm:t>
        <a:bodyPr/>
        <a:lstStyle/>
        <a:p>
          <a:r>
            <a:rPr lang="en-US" sz="2400" smtClean="0"/>
            <a:t>Lampiran C – Tanggal Efektif dan Ketentuan Transasi</a:t>
          </a:r>
          <a:endParaRPr lang="en-US" sz="2400" dirty="0" smtClean="0"/>
        </a:p>
      </dgm:t>
    </dgm:pt>
    <dgm:pt modelId="{C060E246-33DA-4E4F-929D-B9BF11E82068}" type="parTrans" cxnId="{8BF96FB7-8E6E-4F40-8A36-F1AED47FA9CD}">
      <dgm:prSet/>
      <dgm:spPr/>
      <dgm:t>
        <a:bodyPr/>
        <a:lstStyle/>
        <a:p>
          <a:endParaRPr lang="en-US" sz="2400"/>
        </a:p>
      </dgm:t>
    </dgm:pt>
    <dgm:pt modelId="{B0B89E13-C71C-4A37-9C80-E881D36CE193}" type="sibTrans" cxnId="{8BF96FB7-8E6E-4F40-8A36-F1AED47FA9CD}">
      <dgm:prSet/>
      <dgm:spPr/>
      <dgm:t>
        <a:bodyPr/>
        <a:lstStyle/>
        <a:p>
          <a:endParaRPr lang="en-US" sz="2400"/>
        </a:p>
      </dgm:t>
    </dgm:pt>
    <dgm:pt modelId="{591B1365-23D7-41AC-80A9-A54887AFF2C2}">
      <dgm:prSet custT="1"/>
      <dgm:spPr/>
      <dgm:t>
        <a:bodyPr/>
        <a:lstStyle/>
        <a:p>
          <a:r>
            <a:rPr lang="en-US" sz="2400" smtClean="0"/>
            <a:t>Contoh Ilustratif</a:t>
          </a:r>
          <a:endParaRPr lang="en-US" sz="2400" dirty="0" smtClean="0"/>
        </a:p>
      </dgm:t>
    </dgm:pt>
    <dgm:pt modelId="{EEB58F2A-7780-4708-9466-0C61702931BE}" type="parTrans" cxnId="{7B324BA9-170D-48AF-BD30-217260B6E3C0}">
      <dgm:prSet/>
      <dgm:spPr/>
      <dgm:t>
        <a:bodyPr/>
        <a:lstStyle/>
        <a:p>
          <a:endParaRPr lang="en-US" sz="2400"/>
        </a:p>
      </dgm:t>
    </dgm:pt>
    <dgm:pt modelId="{DF497148-EAFD-4F2D-9F17-8E9E23B6E651}" type="sibTrans" cxnId="{7B324BA9-170D-48AF-BD30-217260B6E3C0}">
      <dgm:prSet/>
      <dgm:spPr/>
      <dgm:t>
        <a:bodyPr/>
        <a:lstStyle/>
        <a:p>
          <a:endParaRPr lang="en-US" sz="2400"/>
        </a:p>
      </dgm:t>
    </dgm:pt>
    <dgm:pt modelId="{C8520472-330A-4A5D-8A88-B902529D66E7}">
      <dgm:prSet custT="1"/>
      <dgm:spPr/>
      <dgm:t>
        <a:bodyPr/>
        <a:lstStyle/>
        <a:p>
          <a:r>
            <a:rPr lang="en-US" sz="2400" smtClean="0"/>
            <a:t>Lampiran D – Penyesuaian terhadap Pernyataan Lain</a:t>
          </a:r>
          <a:endParaRPr lang="en-US" sz="2400" dirty="0"/>
        </a:p>
      </dgm:t>
    </dgm:pt>
    <dgm:pt modelId="{351D5B5B-7216-49EF-A856-DF32D6D022DB}" type="parTrans" cxnId="{87974DCE-9490-4F2A-9E53-29E9A73CD424}">
      <dgm:prSet/>
      <dgm:spPr/>
      <dgm:t>
        <a:bodyPr/>
        <a:lstStyle/>
        <a:p>
          <a:endParaRPr lang="en-US" sz="2400"/>
        </a:p>
      </dgm:t>
    </dgm:pt>
    <dgm:pt modelId="{6BFE51C9-DA35-405A-A3B8-4E6DC87ECD6E}" type="sibTrans" cxnId="{87974DCE-9490-4F2A-9E53-29E9A73CD424}">
      <dgm:prSet/>
      <dgm:spPr/>
      <dgm:t>
        <a:bodyPr/>
        <a:lstStyle/>
        <a:p>
          <a:endParaRPr lang="en-US" sz="2400"/>
        </a:p>
      </dgm:t>
    </dgm:pt>
    <dgm:pt modelId="{A49C1D51-CF10-4363-9013-EFCC0E299C1E}" type="pres">
      <dgm:prSet presAssocID="{04512964-C516-4056-85CE-94519344B8E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2B26E9-A9F1-4691-B2D3-87F81F5F7A2C}" type="pres">
      <dgm:prSet presAssocID="{4CE14CAB-ED5D-498F-931B-95AE112DC5A9}" presName="parentLin" presStyleCnt="0"/>
      <dgm:spPr/>
    </dgm:pt>
    <dgm:pt modelId="{E2BE70AC-8A5A-41FC-98E2-B63B61B40C85}" type="pres">
      <dgm:prSet presAssocID="{4CE14CAB-ED5D-498F-931B-95AE112DC5A9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8E3EB31F-4292-498F-9434-D4B2267008F6}" type="pres">
      <dgm:prSet presAssocID="{4CE14CAB-ED5D-498F-931B-95AE112DC5A9}" presName="parentText" presStyleLbl="node1" presStyleIdx="0" presStyleCnt="6" custScaleX="123407" custScaleY="143631" custLinFactNeighborX="11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725641-1F09-48EA-93EF-172880E69B06}" type="pres">
      <dgm:prSet presAssocID="{4CE14CAB-ED5D-498F-931B-95AE112DC5A9}" presName="negativeSpace" presStyleCnt="0"/>
      <dgm:spPr/>
    </dgm:pt>
    <dgm:pt modelId="{23F60D90-E462-4D54-A5DF-B27DAC3949E1}" type="pres">
      <dgm:prSet presAssocID="{4CE14CAB-ED5D-498F-931B-95AE112DC5A9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E16F8-FC42-4167-A6FB-E57D4CFE57DB}" type="pres">
      <dgm:prSet presAssocID="{DA68B688-B368-4F68-AFAF-FFF4A2C228D1}" presName="spaceBetweenRectangles" presStyleCnt="0"/>
      <dgm:spPr/>
    </dgm:pt>
    <dgm:pt modelId="{07DC471B-6AB2-407F-8E2C-D8E1E5594367}" type="pres">
      <dgm:prSet presAssocID="{BA3C4C95-5221-484E-AF88-9160115DB3CD}" presName="parentLin" presStyleCnt="0"/>
      <dgm:spPr/>
    </dgm:pt>
    <dgm:pt modelId="{77CEC4CB-020C-4B94-8E74-EE256A72FCBC}" type="pres">
      <dgm:prSet presAssocID="{BA3C4C95-5221-484E-AF88-9160115DB3CD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C14EE33E-514B-4FA9-BC02-334606E5BFC5}" type="pres">
      <dgm:prSet presAssocID="{BA3C4C95-5221-484E-AF88-9160115DB3CD}" presName="parentText" presStyleLbl="node1" presStyleIdx="1" presStyleCnt="6" custScaleX="124247" custScaleY="12746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0749D0-F5FC-415B-A853-086429B826C9}" type="pres">
      <dgm:prSet presAssocID="{BA3C4C95-5221-484E-AF88-9160115DB3CD}" presName="negativeSpace" presStyleCnt="0"/>
      <dgm:spPr/>
    </dgm:pt>
    <dgm:pt modelId="{99E2A825-F322-4536-8866-F1A586650976}" type="pres">
      <dgm:prSet presAssocID="{BA3C4C95-5221-484E-AF88-9160115DB3CD}" presName="childText" presStyleLbl="conFgAcc1" presStyleIdx="1" presStyleCnt="6">
        <dgm:presLayoutVars>
          <dgm:bulletEnabled val="1"/>
        </dgm:presLayoutVars>
      </dgm:prSet>
      <dgm:spPr/>
    </dgm:pt>
    <dgm:pt modelId="{FFC5ACAF-F384-4669-88E8-C34753DD1FAA}" type="pres">
      <dgm:prSet presAssocID="{579F3EEE-7933-460A-9ECB-CBC85C987372}" presName="spaceBetweenRectangles" presStyleCnt="0"/>
      <dgm:spPr/>
    </dgm:pt>
    <dgm:pt modelId="{0B7CE673-16D9-4E8E-8779-89B975B8D9BF}" type="pres">
      <dgm:prSet presAssocID="{61178BDE-261D-482D-AAB7-794956592F1D}" presName="parentLin" presStyleCnt="0"/>
      <dgm:spPr/>
    </dgm:pt>
    <dgm:pt modelId="{C54453CB-A93B-4CEF-8A56-6AAB57AFD8E2}" type="pres">
      <dgm:prSet presAssocID="{61178BDE-261D-482D-AAB7-794956592F1D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93C6A3B3-99A2-45B5-884A-A8C62636E405}" type="pres">
      <dgm:prSet presAssocID="{61178BDE-261D-482D-AAB7-794956592F1D}" presName="parentText" presStyleLbl="node1" presStyleIdx="2" presStyleCnt="6" custScaleX="124247" custScaleY="12746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304A13-52F3-4342-AD19-C4B49F179AB2}" type="pres">
      <dgm:prSet presAssocID="{61178BDE-261D-482D-AAB7-794956592F1D}" presName="negativeSpace" presStyleCnt="0"/>
      <dgm:spPr/>
    </dgm:pt>
    <dgm:pt modelId="{2F6F521E-6E2A-430C-8279-9D7D0AC7F69A}" type="pres">
      <dgm:prSet presAssocID="{61178BDE-261D-482D-AAB7-794956592F1D}" presName="childText" presStyleLbl="conFgAcc1" presStyleIdx="2" presStyleCnt="6">
        <dgm:presLayoutVars>
          <dgm:bulletEnabled val="1"/>
        </dgm:presLayoutVars>
      </dgm:prSet>
      <dgm:spPr/>
    </dgm:pt>
    <dgm:pt modelId="{A5649D41-B8E3-4178-A221-AC438D79B4FF}" type="pres">
      <dgm:prSet presAssocID="{2B1B8DDE-2F18-4AE4-9358-7EA4659257E9}" presName="spaceBetweenRectangles" presStyleCnt="0"/>
      <dgm:spPr/>
    </dgm:pt>
    <dgm:pt modelId="{A776AA70-BA85-4012-BB62-5A83AF0461EA}" type="pres">
      <dgm:prSet presAssocID="{4FF4F1FB-28CC-4F97-8A64-04E6A0FAAE7E}" presName="parentLin" presStyleCnt="0"/>
      <dgm:spPr/>
    </dgm:pt>
    <dgm:pt modelId="{CD6D02C8-EA2A-44F5-9514-D2C1CCCBD615}" type="pres">
      <dgm:prSet presAssocID="{4FF4F1FB-28CC-4F97-8A64-04E6A0FAAE7E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1D995CCB-9430-46D6-B91B-B60315DD98C9}" type="pres">
      <dgm:prSet presAssocID="{4FF4F1FB-28CC-4F97-8A64-04E6A0FAAE7E}" presName="parentText" presStyleLbl="node1" presStyleIdx="3" presStyleCnt="6" custScaleX="124247" custScaleY="12746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97AAD4-ECBD-4C9C-91B2-E5D4A5387E67}" type="pres">
      <dgm:prSet presAssocID="{4FF4F1FB-28CC-4F97-8A64-04E6A0FAAE7E}" presName="negativeSpace" presStyleCnt="0"/>
      <dgm:spPr/>
    </dgm:pt>
    <dgm:pt modelId="{3D931931-C8BB-495D-84F2-C8C00D538E17}" type="pres">
      <dgm:prSet presAssocID="{4FF4F1FB-28CC-4F97-8A64-04E6A0FAAE7E}" presName="childText" presStyleLbl="conFgAcc1" presStyleIdx="3" presStyleCnt="6">
        <dgm:presLayoutVars>
          <dgm:bulletEnabled val="1"/>
        </dgm:presLayoutVars>
      </dgm:prSet>
      <dgm:spPr/>
    </dgm:pt>
    <dgm:pt modelId="{464F279B-DCAD-4DEB-972D-B64EB449063F}" type="pres">
      <dgm:prSet presAssocID="{B0B89E13-C71C-4A37-9C80-E881D36CE193}" presName="spaceBetweenRectangles" presStyleCnt="0"/>
      <dgm:spPr/>
    </dgm:pt>
    <dgm:pt modelId="{5087F2EC-CB4F-4D2B-9084-2428528425E3}" type="pres">
      <dgm:prSet presAssocID="{591B1365-23D7-41AC-80A9-A54887AFF2C2}" presName="parentLin" presStyleCnt="0"/>
      <dgm:spPr/>
    </dgm:pt>
    <dgm:pt modelId="{B6D2B25E-5958-46ED-9505-0BEF18376EB9}" type="pres">
      <dgm:prSet presAssocID="{591B1365-23D7-41AC-80A9-A54887AFF2C2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59DBBF39-61DB-442F-8A21-7F6CE1742115}" type="pres">
      <dgm:prSet presAssocID="{591B1365-23D7-41AC-80A9-A54887AFF2C2}" presName="parentText" presStyleLbl="node1" presStyleIdx="4" presStyleCnt="6" custScaleX="124247" custScaleY="12746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3165A7-7D60-4ACA-83A6-D0C54E2E64A7}" type="pres">
      <dgm:prSet presAssocID="{591B1365-23D7-41AC-80A9-A54887AFF2C2}" presName="negativeSpace" presStyleCnt="0"/>
      <dgm:spPr/>
    </dgm:pt>
    <dgm:pt modelId="{020C5982-A3D3-46B9-8692-A29AF4DF719F}" type="pres">
      <dgm:prSet presAssocID="{591B1365-23D7-41AC-80A9-A54887AFF2C2}" presName="childText" presStyleLbl="conFgAcc1" presStyleIdx="4" presStyleCnt="6">
        <dgm:presLayoutVars>
          <dgm:bulletEnabled val="1"/>
        </dgm:presLayoutVars>
      </dgm:prSet>
      <dgm:spPr/>
    </dgm:pt>
    <dgm:pt modelId="{9A391391-7E31-4007-988F-59BB8D008E16}" type="pres">
      <dgm:prSet presAssocID="{DF497148-EAFD-4F2D-9F17-8E9E23B6E651}" presName="spaceBetweenRectangles" presStyleCnt="0"/>
      <dgm:spPr/>
    </dgm:pt>
    <dgm:pt modelId="{87E4F9EF-F2B0-426D-97D5-FB23AF61BFA5}" type="pres">
      <dgm:prSet presAssocID="{C8520472-330A-4A5D-8A88-B902529D66E7}" presName="parentLin" presStyleCnt="0"/>
      <dgm:spPr/>
    </dgm:pt>
    <dgm:pt modelId="{193BE1CD-6D69-4D70-B8F5-17DDFC1B28D6}" type="pres">
      <dgm:prSet presAssocID="{C8520472-330A-4A5D-8A88-B902529D66E7}" presName="parentLeftMargin" presStyleLbl="node1" presStyleIdx="4" presStyleCnt="6"/>
      <dgm:spPr/>
      <dgm:t>
        <a:bodyPr/>
        <a:lstStyle/>
        <a:p>
          <a:endParaRPr lang="en-US"/>
        </a:p>
      </dgm:t>
    </dgm:pt>
    <dgm:pt modelId="{E93394DC-92C0-480C-A455-E0A058DE32EA}" type="pres">
      <dgm:prSet presAssocID="{C8520472-330A-4A5D-8A88-B902529D66E7}" presName="parentText" presStyleLbl="node1" presStyleIdx="5" presStyleCnt="6" custScaleX="124246" custScaleY="13535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15590B-CEBC-4561-AB29-1ADDCD725416}" type="pres">
      <dgm:prSet presAssocID="{C8520472-330A-4A5D-8A88-B902529D66E7}" presName="negativeSpace" presStyleCnt="0"/>
      <dgm:spPr/>
    </dgm:pt>
    <dgm:pt modelId="{B3C1BB67-60B0-4759-88C5-5370EF35143D}" type="pres">
      <dgm:prSet presAssocID="{C8520472-330A-4A5D-8A88-B902529D66E7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E60D56B0-2883-42FE-8386-40620B62AA02}" type="presOf" srcId="{61178BDE-261D-482D-AAB7-794956592F1D}" destId="{C54453CB-A93B-4CEF-8A56-6AAB57AFD8E2}" srcOrd="0" destOrd="0" presId="urn:microsoft.com/office/officeart/2005/8/layout/list1"/>
    <dgm:cxn modelId="{37FFE694-09A5-4400-882A-D5412DBB373B}" type="presOf" srcId="{C8520472-330A-4A5D-8A88-B902529D66E7}" destId="{193BE1CD-6D69-4D70-B8F5-17DDFC1B28D6}" srcOrd="0" destOrd="0" presId="urn:microsoft.com/office/officeart/2005/8/layout/list1"/>
    <dgm:cxn modelId="{87974DCE-9490-4F2A-9E53-29E9A73CD424}" srcId="{04512964-C516-4056-85CE-94519344B8E4}" destId="{C8520472-330A-4A5D-8A88-B902529D66E7}" srcOrd="5" destOrd="0" parTransId="{351D5B5B-7216-49EF-A856-DF32D6D022DB}" sibTransId="{6BFE51C9-DA35-405A-A3B8-4E6DC87ECD6E}"/>
    <dgm:cxn modelId="{83BBA3B8-B17C-40C5-AD17-2DDF8C08A790}" srcId="{04512964-C516-4056-85CE-94519344B8E4}" destId="{4CE14CAB-ED5D-498F-931B-95AE112DC5A9}" srcOrd="0" destOrd="0" parTransId="{3F87D77F-8538-4749-990A-623B9214B88B}" sibTransId="{DA68B688-B368-4F68-AFAF-FFF4A2C228D1}"/>
    <dgm:cxn modelId="{3D5FD79B-8398-4A33-8B06-1C775000E0C0}" type="presOf" srcId="{591B1365-23D7-41AC-80A9-A54887AFF2C2}" destId="{59DBBF39-61DB-442F-8A21-7F6CE1742115}" srcOrd="1" destOrd="0" presId="urn:microsoft.com/office/officeart/2005/8/layout/list1"/>
    <dgm:cxn modelId="{AFF6C339-2E18-4799-B9E6-EBC1766BB333}" type="presOf" srcId="{BA3C4C95-5221-484E-AF88-9160115DB3CD}" destId="{C14EE33E-514B-4FA9-BC02-334606E5BFC5}" srcOrd="1" destOrd="0" presId="urn:microsoft.com/office/officeart/2005/8/layout/list1"/>
    <dgm:cxn modelId="{F4C3AB50-DB0B-4B2E-BB45-F05CCD62B2EF}" type="presOf" srcId="{4FF4F1FB-28CC-4F97-8A64-04E6A0FAAE7E}" destId="{CD6D02C8-EA2A-44F5-9514-D2C1CCCBD615}" srcOrd="0" destOrd="0" presId="urn:microsoft.com/office/officeart/2005/8/layout/list1"/>
    <dgm:cxn modelId="{31FDE619-7FE3-41B5-8FA5-217F53E4C3F6}" srcId="{04512964-C516-4056-85CE-94519344B8E4}" destId="{61178BDE-261D-482D-AAB7-794956592F1D}" srcOrd="2" destOrd="0" parTransId="{083D9189-BB52-4A16-B6C1-DDC3120AEA2A}" sibTransId="{2B1B8DDE-2F18-4AE4-9358-7EA4659257E9}"/>
    <dgm:cxn modelId="{7B324BA9-170D-48AF-BD30-217260B6E3C0}" srcId="{04512964-C516-4056-85CE-94519344B8E4}" destId="{591B1365-23D7-41AC-80A9-A54887AFF2C2}" srcOrd="4" destOrd="0" parTransId="{EEB58F2A-7780-4708-9466-0C61702931BE}" sibTransId="{DF497148-EAFD-4F2D-9F17-8E9E23B6E651}"/>
    <dgm:cxn modelId="{99A9397F-C9ED-4265-8E0E-9FF956496851}" type="presOf" srcId="{4CE14CAB-ED5D-498F-931B-95AE112DC5A9}" destId="{E2BE70AC-8A5A-41FC-98E2-B63B61B40C85}" srcOrd="0" destOrd="0" presId="urn:microsoft.com/office/officeart/2005/8/layout/list1"/>
    <dgm:cxn modelId="{D6018129-529A-4E79-AAB7-1DA593EF5904}" type="presOf" srcId="{4FF4F1FB-28CC-4F97-8A64-04E6A0FAAE7E}" destId="{1D995CCB-9430-46D6-B91B-B60315DD98C9}" srcOrd="1" destOrd="0" presId="urn:microsoft.com/office/officeart/2005/8/layout/list1"/>
    <dgm:cxn modelId="{FBBAD7AE-ED3B-42CA-BB4C-28D7723F9450}" type="presOf" srcId="{C8520472-330A-4A5D-8A88-B902529D66E7}" destId="{E93394DC-92C0-480C-A455-E0A058DE32EA}" srcOrd="1" destOrd="0" presId="urn:microsoft.com/office/officeart/2005/8/layout/list1"/>
    <dgm:cxn modelId="{22241AB4-E142-4EF2-B79F-E1CE923F8290}" srcId="{04512964-C516-4056-85CE-94519344B8E4}" destId="{BA3C4C95-5221-484E-AF88-9160115DB3CD}" srcOrd="1" destOrd="0" parTransId="{8C5986C8-0FB9-49CC-AB78-68D2F7FDBBCE}" sibTransId="{579F3EEE-7933-460A-9ECB-CBC85C987372}"/>
    <dgm:cxn modelId="{B1CE85C6-E46E-453C-93AA-4484B02A9C75}" type="presOf" srcId="{04512964-C516-4056-85CE-94519344B8E4}" destId="{A49C1D51-CF10-4363-9013-EFCC0E299C1E}" srcOrd="0" destOrd="0" presId="urn:microsoft.com/office/officeart/2005/8/layout/list1"/>
    <dgm:cxn modelId="{27B2C4FD-A7A0-42A0-B5EE-1052E7659930}" type="presOf" srcId="{591B1365-23D7-41AC-80A9-A54887AFF2C2}" destId="{B6D2B25E-5958-46ED-9505-0BEF18376EB9}" srcOrd="0" destOrd="0" presId="urn:microsoft.com/office/officeart/2005/8/layout/list1"/>
    <dgm:cxn modelId="{35F72334-0EEE-4F9B-AB30-66116DE455B7}" type="presOf" srcId="{4CE14CAB-ED5D-498F-931B-95AE112DC5A9}" destId="{8E3EB31F-4292-498F-9434-D4B2267008F6}" srcOrd="1" destOrd="0" presId="urn:microsoft.com/office/officeart/2005/8/layout/list1"/>
    <dgm:cxn modelId="{8BF96FB7-8E6E-4F40-8A36-F1AED47FA9CD}" srcId="{04512964-C516-4056-85CE-94519344B8E4}" destId="{4FF4F1FB-28CC-4F97-8A64-04E6A0FAAE7E}" srcOrd="3" destOrd="0" parTransId="{C060E246-33DA-4E4F-929D-B9BF11E82068}" sibTransId="{B0B89E13-C71C-4A37-9C80-E881D36CE193}"/>
    <dgm:cxn modelId="{C549F830-3E4D-4A73-A12E-AE7DA6D746BB}" type="presOf" srcId="{BA3C4C95-5221-484E-AF88-9160115DB3CD}" destId="{77CEC4CB-020C-4B94-8E74-EE256A72FCBC}" srcOrd="0" destOrd="0" presId="urn:microsoft.com/office/officeart/2005/8/layout/list1"/>
    <dgm:cxn modelId="{05B2CD98-515A-4C97-908B-07B894259823}" type="presOf" srcId="{61178BDE-261D-482D-AAB7-794956592F1D}" destId="{93C6A3B3-99A2-45B5-884A-A8C62636E405}" srcOrd="1" destOrd="0" presId="urn:microsoft.com/office/officeart/2005/8/layout/list1"/>
    <dgm:cxn modelId="{7CCC0F81-823A-4CFB-AF36-0E888D61C1D7}" type="presParOf" srcId="{A49C1D51-CF10-4363-9013-EFCC0E299C1E}" destId="{F42B26E9-A9F1-4691-B2D3-87F81F5F7A2C}" srcOrd="0" destOrd="0" presId="urn:microsoft.com/office/officeart/2005/8/layout/list1"/>
    <dgm:cxn modelId="{608512CF-1C25-420A-B233-44EE133A3738}" type="presParOf" srcId="{F42B26E9-A9F1-4691-B2D3-87F81F5F7A2C}" destId="{E2BE70AC-8A5A-41FC-98E2-B63B61B40C85}" srcOrd="0" destOrd="0" presId="urn:microsoft.com/office/officeart/2005/8/layout/list1"/>
    <dgm:cxn modelId="{78702795-923F-44C6-B490-E47A1BBFF01F}" type="presParOf" srcId="{F42B26E9-A9F1-4691-B2D3-87F81F5F7A2C}" destId="{8E3EB31F-4292-498F-9434-D4B2267008F6}" srcOrd="1" destOrd="0" presId="urn:microsoft.com/office/officeart/2005/8/layout/list1"/>
    <dgm:cxn modelId="{36586B23-CAF7-497F-BECF-47A096DCDA00}" type="presParOf" srcId="{A49C1D51-CF10-4363-9013-EFCC0E299C1E}" destId="{3C725641-1F09-48EA-93EF-172880E69B06}" srcOrd="1" destOrd="0" presId="urn:microsoft.com/office/officeart/2005/8/layout/list1"/>
    <dgm:cxn modelId="{839E5BF0-BD7B-4D59-8853-4B7976979BC8}" type="presParOf" srcId="{A49C1D51-CF10-4363-9013-EFCC0E299C1E}" destId="{23F60D90-E462-4D54-A5DF-B27DAC3949E1}" srcOrd="2" destOrd="0" presId="urn:microsoft.com/office/officeart/2005/8/layout/list1"/>
    <dgm:cxn modelId="{F95B72A7-8DDC-4DBA-AB87-F43556861FAF}" type="presParOf" srcId="{A49C1D51-CF10-4363-9013-EFCC0E299C1E}" destId="{EB8E16F8-FC42-4167-A6FB-E57D4CFE57DB}" srcOrd="3" destOrd="0" presId="urn:microsoft.com/office/officeart/2005/8/layout/list1"/>
    <dgm:cxn modelId="{34161378-C52B-4BC7-9EA1-68F18C744F1F}" type="presParOf" srcId="{A49C1D51-CF10-4363-9013-EFCC0E299C1E}" destId="{07DC471B-6AB2-407F-8E2C-D8E1E5594367}" srcOrd="4" destOrd="0" presId="urn:microsoft.com/office/officeart/2005/8/layout/list1"/>
    <dgm:cxn modelId="{7DD1BDF3-5C1B-484D-952F-200A61EC028F}" type="presParOf" srcId="{07DC471B-6AB2-407F-8E2C-D8E1E5594367}" destId="{77CEC4CB-020C-4B94-8E74-EE256A72FCBC}" srcOrd="0" destOrd="0" presId="urn:microsoft.com/office/officeart/2005/8/layout/list1"/>
    <dgm:cxn modelId="{56C991AA-E7DF-41E1-B2C4-DDF7DF4297D0}" type="presParOf" srcId="{07DC471B-6AB2-407F-8E2C-D8E1E5594367}" destId="{C14EE33E-514B-4FA9-BC02-334606E5BFC5}" srcOrd="1" destOrd="0" presId="urn:microsoft.com/office/officeart/2005/8/layout/list1"/>
    <dgm:cxn modelId="{F670980A-3FB5-4BD4-AFA0-0CF7E543C82A}" type="presParOf" srcId="{A49C1D51-CF10-4363-9013-EFCC0E299C1E}" destId="{5F0749D0-F5FC-415B-A853-086429B826C9}" srcOrd="5" destOrd="0" presId="urn:microsoft.com/office/officeart/2005/8/layout/list1"/>
    <dgm:cxn modelId="{BC99829B-DBE4-44A0-BF59-159D009EE235}" type="presParOf" srcId="{A49C1D51-CF10-4363-9013-EFCC0E299C1E}" destId="{99E2A825-F322-4536-8866-F1A586650976}" srcOrd="6" destOrd="0" presId="urn:microsoft.com/office/officeart/2005/8/layout/list1"/>
    <dgm:cxn modelId="{64144416-CDFF-479D-8BD1-C665F83B7448}" type="presParOf" srcId="{A49C1D51-CF10-4363-9013-EFCC0E299C1E}" destId="{FFC5ACAF-F384-4669-88E8-C34753DD1FAA}" srcOrd="7" destOrd="0" presId="urn:microsoft.com/office/officeart/2005/8/layout/list1"/>
    <dgm:cxn modelId="{3C7DC96C-4FEE-452B-9808-4BB806E51D00}" type="presParOf" srcId="{A49C1D51-CF10-4363-9013-EFCC0E299C1E}" destId="{0B7CE673-16D9-4E8E-8779-89B975B8D9BF}" srcOrd="8" destOrd="0" presId="urn:microsoft.com/office/officeart/2005/8/layout/list1"/>
    <dgm:cxn modelId="{AEE9B353-4B60-4A83-9EDD-2F51DCE811D9}" type="presParOf" srcId="{0B7CE673-16D9-4E8E-8779-89B975B8D9BF}" destId="{C54453CB-A93B-4CEF-8A56-6AAB57AFD8E2}" srcOrd="0" destOrd="0" presId="urn:microsoft.com/office/officeart/2005/8/layout/list1"/>
    <dgm:cxn modelId="{90C598AC-B1BF-460D-8D94-5E7E7AAAC0E1}" type="presParOf" srcId="{0B7CE673-16D9-4E8E-8779-89B975B8D9BF}" destId="{93C6A3B3-99A2-45B5-884A-A8C62636E405}" srcOrd="1" destOrd="0" presId="urn:microsoft.com/office/officeart/2005/8/layout/list1"/>
    <dgm:cxn modelId="{B161D32E-F6D9-47DA-B559-1C76EE7A8095}" type="presParOf" srcId="{A49C1D51-CF10-4363-9013-EFCC0E299C1E}" destId="{4B304A13-52F3-4342-AD19-C4B49F179AB2}" srcOrd="9" destOrd="0" presId="urn:microsoft.com/office/officeart/2005/8/layout/list1"/>
    <dgm:cxn modelId="{055A8B42-78A9-4B86-A626-792AC434A7FE}" type="presParOf" srcId="{A49C1D51-CF10-4363-9013-EFCC0E299C1E}" destId="{2F6F521E-6E2A-430C-8279-9D7D0AC7F69A}" srcOrd="10" destOrd="0" presId="urn:microsoft.com/office/officeart/2005/8/layout/list1"/>
    <dgm:cxn modelId="{24818B23-9DF7-4479-A4BB-C9972E40004D}" type="presParOf" srcId="{A49C1D51-CF10-4363-9013-EFCC0E299C1E}" destId="{A5649D41-B8E3-4178-A221-AC438D79B4FF}" srcOrd="11" destOrd="0" presId="urn:microsoft.com/office/officeart/2005/8/layout/list1"/>
    <dgm:cxn modelId="{40910B89-F24E-42C0-B427-C8AC6D8FDD0C}" type="presParOf" srcId="{A49C1D51-CF10-4363-9013-EFCC0E299C1E}" destId="{A776AA70-BA85-4012-BB62-5A83AF0461EA}" srcOrd="12" destOrd="0" presId="urn:microsoft.com/office/officeart/2005/8/layout/list1"/>
    <dgm:cxn modelId="{D5FABA38-81A8-4BF7-B855-A0BDF39C784F}" type="presParOf" srcId="{A776AA70-BA85-4012-BB62-5A83AF0461EA}" destId="{CD6D02C8-EA2A-44F5-9514-D2C1CCCBD615}" srcOrd="0" destOrd="0" presId="urn:microsoft.com/office/officeart/2005/8/layout/list1"/>
    <dgm:cxn modelId="{F1B3A79A-EBF7-4E62-81F7-168A14EF0020}" type="presParOf" srcId="{A776AA70-BA85-4012-BB62-5A83AF0461EA}" destId="{1D995CCB-9430-46D6-B91B-B60315DD98C9}" srcOrd="1" destOrd="0" presId="urn:microsoft.com/office/officeart/2005/8/layout/list1"/>
    <dgm:cxn modelId="{D3D65F5C-7584-4531-9525-8CDD754636AD}" type="presParOf" srcId="{A49C1D51-CF10-4363-9013-EFCC0E299C1E}" destId="{E497AAD4-ECBD-4C9C-91B2-E5D4A5387E67}" srcOrd="13" destOrd="0" presId="urn:microsoft.com/office/officeart/2005/8/layout/list1"/>
    <dgm:cxn modelId="{F3A725BD-85D3-4A1E-9536-6F53029C8402}" type="presParOf" srcId="{A49C1D51-CF10-4363-9013-EFCC0E299C1E}" destId="{3D931931-C8BB-495D-84F2-C8C00D538E17}" srcOrd="14" destOrd="0" presId="urn:microsoft.com/office/officeart/2005/8/layout/list1"/>
    <dgm:cxn modelId="{C92A0B10-2661-4ED0-9C37-B7F9A6E1D1CD}" type="presParOf" srcId="{A49C1D51-CF10-4363-9013-EFCC0E299C1E}" destId="{464F279B-DCAD-4DEB-972D-B64EB449063F}" srcOrd="15" destOrd="0" presId="urn:microsoft.com/office/officeart/2005/8/layout/list1"/>
    <dgm:cxn modelId="{4B44D0A0-2177-4FD4-B94A-1FE379C57DDE}" type="presParOf" srcId="{A49C1D51-CF10-4363-9013-EFCC0E299C1E}" destId="{5087F2EC-CB4F-4D2B-9084-2428528425E3}" srcOrd="16" destOrd="0" presId="urn:microsoft.com/office/officeart/2005/8/layout/list1"/>
    <dgm:cxn modelId="{16D3D574-C53C-4555-BE83-3BF151B0A379}" type="presParOf" srcId="{5087F2EC-CB4F-4D2B-9084-2428528425E3}" destId="{B6D2B25E-5958-46ED-9505-0BEF18376EB9}" srcOrd="0" destOrd="0" presId="urn:microsoft.com/office/officeart/2005/8/layout/list1"/>
    <dgm:cxn modelId="{10D2EE04-5D22-4A47-8B68-D24ECE7936B9}" type="presParOf" srcId="{5087F2EC-CB4F-4D2B-9084-2428528425E3}" destId="{59DBBF39-61DB-442F-8A21-7F6CE1742115}" srcOrd="1" destOrd="0" presId="urn:microsoft.com/office/officeart/2005/8/layout/list1"/>
    <dgm:cxn modelId="{D6635FB2-400F-4A6E-BD7B-D60D73645C8F}" type="presParOf" srcId="{A49C1D51-CF10-4363-9013-EFCC0E299C1E}" destId="{C43165A7-7D60-4ACA-83A6-D0C54E2E64A7}" srcOrd="17" destOrd="0" presId="urn:microsoft.com/office/officeart/2005/8/layout/list1"/>
    <dgm:cxn modelId="{3A35228A-1DD4-4DC4-8052-DD8267B351FC}" type="presParOf" srcId="{A49C1D51-CF10-4363-9013-EFCC0E299C1E}" destId="{020C5982-A3D3-46B9-8692-A29AF4DF719F}" srcOrd="18" destOrd="0" presId="urn:microsoft.com/office/officeart/2005/8/layout/list1"/>
    <dgm:cxn modelId="{6E30312F-5905-46D4-8E23-D4590C3C6311}" type="presParOf" srcId="{A49C1D51-CF10-4363-9013-EFCC0E299C1E}" destId="{9A391391-7E31-4007-988F-59BB8D008E16}" srcOrd="19" destOrd="0" presId="urn:microsoft.com/office/officeart/2005/8/layout/list1"/>
    <dgm:cxn modelId="{0B34E853-FD10-474B-8459-15DDB873E546}" type="presParOf" srcId="{A49C1D51-CF10-4363-9013-EFCC0E299C1E}" destId="{87E4F9EF-F2B0-426D-97D5-FB23AF61BFA5}" srcOrd="20" destOrd="0" presId="urn:microsoft.com/office/officeart/2005/8/layout/list1"/>
    <dgm:cxn modelId="{79CDFE66-5921-47EA-AF94-1DBA3100343A}" type="presParOf" srcId="{87E4F9EF-F2B0-426D-97D5-FB23AF61BFA5}" destId="{193BE1CD-6D69-4D70-B8F5-17DDFC1B28D6}" srcOrd="0" destOrd="0" presId="urn:microsoft.com/office/officeart/2005/8/layout/list1"/>
    <dgm:cxn modelId="{6B492AA9-795C-423F-969B-4F343BAF0193}" type="presParOf" srcId="{87E4F9EF-F2B0-426D-97D5-FB23AF61BFA5}" destId="{E93394DC-92C0-480C-A455-E0A058DE32EA}" srcOrd="1" destOrd="0" presId="urn:microsoft.com/office/officeart/2005/8/layout/list1"/>
    <dgm:cxn modelId="{1785A730-F0D1-414D-97B1-3DFE3074DC08}" type="presParOf" srcId="{A49C1D51-CF10-4363-9013-EFCC0E299C1E}" destId="{C215590B-CEBC-4561-AB29-1ADDCD725416}" srcOrd="21" destOrd="0" presId="urn:microsoft.com/office/officeart/2005/8/layout/list1"/>
    <dgm:cxn modelId="{FD486815-8686-4B53-9F48-43025F9F8FCB}" type="presParOf" srcId="{A49C1D51-CF10-4363-9013-EFCC0E299C1E}" destId="{B3C1BB67-60B0-4759-88C5-5370EF35143D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04512964-C516-4056-85CE-94519344B8E4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CE14CAB-ED5D-498F-931B-95AE112DC5A9}">
      <dgm:prSet phldrT="[Text]" custT="1"/>
      <dgm:spPr/>
      <dgm:t>
        <a:bodyPr/>
        <a:lstStyle/>
        <a:p>
          <a:r>
            <a:rPr lang="en-US" sz="2000" dirty="0" err="1" smtClean="0"/>
            <a:t>Pendahuluan</a:t>
          </a:r>
          <a:endParaRPr lang="en-US" sz="2000" dirty="0" smtClean="0"/>
        </a:p>
      </dgm:t>
    </dgm:pt>
    <dgm:pt modelId="{3F87D77F-8538-4749-990A-623B9214B88B}" type="parTrans" cxnId="{83BBA3B8-B17C-40C5-AD17-2DDF8C08A790}">
      <dgm:prSet/>
      <dgm:spPr/>
      <dgm:t>
        <a:bodyPr/>
        <a:lstStyle/>
        <a:p>
          <a:endParaRPr lang="en-US" sz="2000"/>
        </a:p>
      </dgm:t>
    </dgm:pt>
    <dgm:pt modelId="{DA68B688-B368-4F68-AFAF-FFF4A2C228D1}" type="sibTrans" cxnId="{83BBA3B8-B17C-40C5-AD17-2DDF8C08A790}">
      <dgm:prSet/>
      <dgm:spPr/>
      <dgm:t>
        <a:bodyPr/>
        <a:lstStyle/>
        <a:p>
          <a:endParaRPr lang="en-US" sz="2000"/>
        </a:p>
      </dgm:t>
    </dgm:pt>
    <dgm:pt modelId="{BA3C4C95-5221-484E-AF88-9160115DB3CD}">
      <dgm:prSet custT="1"/>
      <dgm:spPr/>
      <dgm:t>
        <a:bodyPr/>
        <a:lstStyle/>
        <a:p>
          <a:r>
            <a:rPr lang="en-US" sz="2000" dirty="0" err="1" smtClean="0"/>
            <a:t>Pengakuan</a:t>
          </a:r>
          <a:endParaRPr lang="en-US" sz="2000" dirty="0" smtClean="0"/>
        </a:p>
      </dgm:t>
    </dgm:pt>
    <dgm:pt modelId="{8C5986C8-0FB9-49CC-AB78-68D2F7FDBBCE}" type="parTrans" cxnId="{22241AB4-E142-4EF2-B79F-E1CE923F8290}">
      <dgm:prSet/>
      <dgm:spPr/>
      <dgm:t>
        <a:bodyPr/>
        <a:lstStyle/>
        <a:p>
          <a:endParaRPr lang="en-US" sz="2000"/>
        </a:p>
      </dgm:t>
    </dgm:pt>
    <dgm:pt modelId="{579F3EEE-7933-460A-9ECB-CBC85C987372}" type="sibTrans" cxnId="{22241AB4-E142-4EF2-B79F-E1CE923F8290}">
      <dgm:prSet/>
      <dgm:spPr/>
      <dgm:t>
        <a:bodyPr/>
        <a:lstStyle/>
        <a:p>
          <a:endParaRPr lang="en-US" sz="2000"/>
        </a:p>
      </dgm:t>
    </dgm:pt>
    <dgm:pt modelId="{61178BDE-261D-482D-AAB7-794956592F1D}">
      <dgm:prSet custT="1"/>
      <dgm:spPr/>
      <dgm:t>
        <a:bodyPr/>
        <a:lstStyle/>
        <a:p>
          <a:r>
            <a:rPr lang="en-US" sz="2000" dirty="0" err="1" smtClean="0"/>
            <a:t>Pengukuran</a:t>
          </a:r>
          <a:endParaRPr lang="en-US" sz="2000" dirty="0" smtClean="0"/>
        </a:p>
      </dgm:t>
    </dgm:pt>
    <dgm:pt modelId="{083D9189-BB52-4A16-B6C1-DDC3120AEA2A}" type="parTrans" cxnId="{31FDE619-7FE3-41B5-8FA5-217F53E4C3F6}">
      <dgm:prSet/>
      <dgm:spPr/>
      <dgm:t>
        <a:bodyPr/>
        <a:lstStyle/>
        <a:p>
          <a:endParaRPr lang="en-US" sz="2000"/>
        </a:p>
      </dgm:t>
    </dgm:pt>
    <dgm:pt modelId="{2B1B8DDE-2F18-4AE4-9358-7EA4659257E9}" type="sibTrans" cxnId="{31FDE619-7FE3-41B5-8FA5-217F53E4C3F6}">
      <dgm:prSet/>
      <dgm:spPr/>
      <dgm:t>
        <a:bodyPr/>
        <a:lstStyle/>
        <a:p>
          <a:endParaRPr lang="en-US" sz="2000"/>
        </a:p>
      </dgm:t>
    </dgm:pt>
    <dgm:pt modelId="{4FF4F1FB-28CC-4F97-8A64-04E6A0FAAE7E}">
      <dgm:prSet custT="1"/>
      <dgm:spPr/>
      <dgm:t>
        <a:bodyPr/>
        <a:lstStyle/>
        <a:p>
          <a:r>
            <a:rPr lang="en-US" sz="2000" dirty="0" err="1" smtClean="0"/>
            <a:t>Biaya</a:t>
          </a:r>
          <a:r>
            <a:rPr lang="en-US" sz="2000" dirty="0" smtClean="0"/>
            <a:t> </a:t>
          </a:r>
          <a:r>
            <a:rPr lang="en-US" sz="2000" dirty="0" err="1" smtClean="0"/>
            <a:t>Kontrak</a:t>
          </a:r>
          <a:endParaRPr lang="en-US" sz="2000" dirty="0" smtClean="0"/>
        </a:p>
      </dgm:t>
    </dgm:pt>
    <dgm:pt modelId="{C060E246-33DA-4E4F-929D-B9BF11E82068}" type="parTrans" cxnId="{8BF96FB7-8E6E-4F40-8A36-F1AED47FA9CD}">
      <dgm:prSet/>
      <dgm:spPr/>
      <dgm:t>
        <a:bodyPr/>
        <a:lstStyle/>
        <a:p>
          <a:endParaRPr lang="en-US" sz="2000"/>
        </a:p>
      </dgm:t>
    </dgm:pt>
    <dgm:pt modelId="{B0B89E13-C71C-4A37-9C80-E881D36CE193}" type="sibTrans" cxnId="{8BF96FB7-8E6E-4F40-8A36-F1AED47FA9CD}">
      <dgm:prSet/>
      <dgm:spPr/>
      <dgm:t>
        <a:bodyPr/>
        <a:lstStyle/>
        <a:p>
          <a:endParaRPr lang="en-US" sz="2000"/>
        </a:p>
      </dgm:t>
    </dgm:pt>
    <dgm:pt modelId="{591B1365-23D7-41AC-80A9-A54887AFF2C2}">
      <dgm:prSet custT="1"/>
      <dgm:spPr/>
      <dgm:t>
        <a:bodyPr/>
        <a:lstStyle/>
        <a:p>
          <a:r>
            <a:rPr lang="en-US" sz="2000" dirty="0" err="1" smtClean="0"/>
            <a:t>Penyajian</a:t>
          </a:r>
          <a:r>
            <a:rPr lang="en-US" sz="2000" dirty="0" smtClean="0"/>
            <a:t> </a:t>
          </a:r>
        </a:p>
      </dgm:t>
    </dgm:pt>
    <dgm:pt modelId="{EEB58F2A-7780-4708-9466-0C61702931BE}" type="parTrans" cxnId="{7B324BA9-170D-48AF-BD30-217260B6E3C0}">
      <dgm:prSet/>
      <dgm:spPr/>
      <dgm:t>
        <a:bodyPr/>
        <a:lstStyle/>
        <a:p>
          <a:endParaRPr lang="en-US" sz="2000"/>
        </a:p>
      </dgm:t>
    </dgm:pt>
    <dgm:pt modelId="{DF497148-EAFD-4F2D-9F17-8E9E23B6E651}" type="sibTrans" cxnId="{7B324BA9-170D-48AF-BD30-217260B6E3C0}">
      <dgm:prSet/>
      <dgm:spPr/>
      <dgm:t>
        <a:bodyPr/>
        <a:lstStyle/>
        <a:p>
          <a:endParaRPr lang="en-US" sz="2000"/>
        </a:p>
      </dgm:t>
    </dgm:pt>
    <dgm:pt modelId="{C8520472-330A-4A5D-8A88-B902529D66E7}">
      <dgm:prSet custT="1"/>
      <dgm:spPr/>
      <dgm:t>
        <a:bodyPr/>
        <a:lstStyle/>
        <a:p>
          <a:r>
            <a:rPr lang="en-US" sz="2000" dirty="0" err="1" smtClean="0"/>
            <a:t>Pengungkapan</a:t>
          </a:r>
          <a:endParaRPr lang="en-US" sz="2000" dirty="0"/>
        </a:p>
      </dgm:t>
    </dgm:pt>
    <dgm:pt modelId="{351D5B5B-7216-49EF-A856-DF32D6D022DB}" type="parTrans" cxnId="{87974DCE-9490-4F2A-9E53-29E9A73CD424}">
      <dgm:prSet/>
      <dgm:spPr/>
      <dgm:t>
        <a:bodyPr/>
        <a:lstStyle/>
        <a:p>
          <a:endParaRPr lang="en-US" sz="2000"/>
        </a:p>
      </dgm:t>
    </dgm:pt>
    <dgm:pt modelId="{6BFE51C9-DA35-405A-A3B8-4E6DC87ECD6E}" type="sibTrans" cxnId="{87974DCE-9490-4F2A-9E53-29E9A73CD424}">
      <dgm:prSet/>
      <dgm:spPr/>
      <dgm:t>
        <a:bodyPr/>
        <a:lstStyle/>
        <a:p>
          <a:endParaRPr lang="en-US" sz="2000"/>
        </a:p>
      </dgm:t>
    </dgm:pt>
    <dgm:pt modelId="{DAAF143C-E3DA-46A4-B4BE-E49E3CC7BEDD}">
      <dgm:prSet phldrT="[Text]" custT="1"/>
      <dgm:spPr/>
      <dgm:t>
        <a:bodyPr/>
        <a:lstStyle/>
        <a:p>
          <a:r>
            <a:rPr lang="en-US" sz="2000" dirty="0" err="1" smtClean="0"/>
            <a:t>tujuan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ruang</a:t>
          </a:r>
          <a:r>
            <a:rPr lang="en-US" sz="2000" dirty="0" smtClean="0"/>
            <a:t> </a:t>
          </a:r>
          <a:r>
            <a:rPr lang="en-US" sz="2000" dirty="0" err="1" smtClean="0"/>
            <a:t>lingkup</a:t>
          </a:r>
          <a:endParaRPr lang="en-US" sz="2000" dirty="0" smtClean="0"/>
        </a:p>
      </dgm:t>
    </dgm:pt>
    <dgm:pt modelId="{EE707B74-4B5D-4080-818C-948C30CA333A}" type="parTrans" cxnId="{879D5F06-9CE9-4C6D-ACA8-EC8FF9F72A6F}">
      <dgm:prSet/>
      <dgm:spPr/>
      <dgm:t>
        <a:bodyPr/>
        <a:lstStyle/>
        <a:p>
          <a:endParaRPr lang="en-US" sz="1600"/>
        </a:p>
      </dgm:t>
    </dgm:pt>
    <dgm:pt modelId="{1A5F2FF7-CEF9-43AB-BF8F-2B44AB985086}" type="sibTrans" cxnId="{879D5F06-9CE9-4C6D-ACA8-EC8FF9F72A6F}">
      <dgm:prSet/>
      <dgm:spPr/>
      <dgm:t>
        <a:bodyPr/>
        <a:lstStyle/>
        <a:p>
          <a:endParaRPr lang="en-US" sz="1600"/>
        </a:p>
      </dgm:t>
    </dgm:pt>
    <dgm:pt modelId="{8ADC585A-811F-46FC-A940-79398F4A8422}">
      <dgm:prSet custT="1"/>
      <dgm:spPr/>
      <dgm:t>
        <a:bodyPr/>
        <a:lstStyle/>
        <a:p>
          <a:r>
            <a:rPr lang="en-US" sz="2000" dirty="0" err="1" smtClean="0"/>
            <a:t>Identifikasi</a:t>
          </a:r>
          <a:r>
            <a:rPr lang="en-US" sz="2000" dirty="0" smtClean="0"/>
            <a:t> </a:t>
          </a:r>
          <a:r>
            <a:rPr lang="en-US" sz="2000" dirty="0" err="1" smtClean="0"/>
            <a:t>kontrak</a:t>
          </a:r>
          <a:r>
            <a:rPr lang="en-US" sz="2000" dirty="0" smtClean="0"/>
            <a:t>, </a:t>
          </a:r>
          <a:r>
            <a:rPr lang="en-US" sz="2000" dirty="0" err="1" smtClean="0"/>
            <a:t>kombinasi</a:t>
          </a:r>
          <a:r>
            <a:rPr lang="en-US" sz="2000" dirty="0" smtClean="0"/>
            <a:t> </a:t>
          </a:r>
          <a:r>
            <a:rPr lang="en-US" sz="2000" dirty="0" err="1" smtClean="0"/>
            <a:t>kontrak</a:t>
          </a:r>
          <a:r>
            <a:rPr lang="en-US" sz="2000" dirty="0" smtClean="0"/>
            <a:t>, </a:t>
          </a:r>
          <a:r>
            <a:rPr lang="en-US" sz="2000" dirty="0" err="1" smtClean="0"/>
            <a:t>modifikasi</a:t>
          </a:r>
          <a:r>
            <a:rPr lang="en-US" sz="2000" dirty="0" smtClean="0"/>
            <a:t> </a:t>
          </a:r>
          <a:r>
            <a:rPr lang="en-US" sz="2000" dirty="0" err="1" smtClean="0"/>
            <a:t>kontrak</a:t>
          </a:r>
          <a:r>
            <a:rPr lang="en-US" sz="2000" dirty="0" smtClean="0"/>
            <a:t>, </a:t>
          </a:r>
          <a:r>
            <a:rPr lang="en-US" sz="2000" dirty="0" err="1" smtClean="0"/>
            <a:t>identifikasi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penyelesaian</a:t>
          </a:r>
          <a:r>
            <a:rPr lang="en-US" sz="2000" dirty="0" smtClean="0"/>
            <a:t> </a:t>
          </a:r>
          <a:r>
            <a:rPr lang="en-US" sz="2000" dirty="0" err="1" smtClean="0"/>
            <a:t>kewajiban</a:t>
          </a:r>
          <a:endParaRPr lang="en-US" sz="2000" dirty="0" smtClean="0"/>
        </a:p>
      </dgm:t>
    </dgm:pt>
    <dgm:pt modelId="{FCDC073E-A357-4AF2-8F46-5785BF7B81EA}" type="parTrans" cxnId="{A619E969-7633-47FB-BEF5-3AC6089CE363}">
      <dgm:prSet/>
      <dgm:spPr/>
      <dgm:t>
        <a:bodyPr/>
        <a:lstStyle/>
        <a:p>
          <a:endParaRPr lang="en-US" sz="1600"/>
        </a:p>
      </dgm:t>
    </dgm:pt>
    <dgm:pt modelId="{5927F21A-DEBB-41FD-A39C-9E745EA776B1}" type="sibTrans" cxnId="{A619E969-7633-47FB-BEF5-3AC6089CE363}">
      <dgm:prSet/>
      <dgm:spPr/>
      <dgm:t>
        <a:bodyPr/>
        <a:lstStyle/>
        <a:p>
          <a:endParaRPr lang="en-US" sz="1600"/>
        </a:p>
      </dgm:t>
    </dgm:pt>
    <dgm:pt modelId="{0774F34B-20CC-48FD-A76F-CCCEF3D93C09}">
      <dgm:prSet custT="1"/>
      <dgm:spPr/>
      <dgm:t>
        <a:bodyPr/>
        <a:lstStyle/>
        <a:p>
          <a:r>
            <a:rPr lang="en-US" sz="2000" dirty="0" err="1" smtClean="0"/>
            <a:t>Menentukan</a:t>
          </a:r>
          <a:r>
            <a:rPr lang="en-US" sz="2000" dirty="0" smtClean="0"/>
            <a:t>, </a:t>
          </a:r>
          <a:r>
            <a:rPr lang="en-US" sz="2000" dirty="0" err="1" smtClean="0"/>
            <a:t>mengalokasikan</a:t>
          </a:r>
          <a:r>
            <a:rPr lang="en-US" sz="2000" dirty="0" smtClean="0"/>
            <a:t> </a:t>
          </a:r>
          <a:r>
            <a:rPr lang="en-US" sz="2000" dirty="0" err="1" smtClean="0"/>
            <a:t>harga</a:t>
          </a:r>
          <a:r>
            <a:rPr lang="en-US" sz="2000" dirty="0" smtClean="0"/>
            <a:t> </a:t>
          </a:r>
          <a:r>
            <a:rPr lang="en-US" sz="2000" dirty="0" err="1" smtClean="0"/>
            <a:t>transaksi</a:t>
          </a:r>
          <a:r>
            <a:rPr lang="en-US" sz="2000" dirty="0" smtClean="0"/>
            <a:t>, </a:t>
          </a:r>
          <a:r>
            <a:rPr lang="en-US" sz="2000" dirty="0" err="1" smtClean="0"/>
            <a:t>perubahan</a:t>
          </a:r>
          <a:endParaRPr lang="en-US" sz="2000" dirty="0" smtClean="0"/>
        </a:p>
      </dgm:t>
    </dgm:pt>
    <dgm:pt modelId="{24CE6F36-C726-4377-9662-F8340F65FF7E}" type="parTrans" cxnId="{56C39B13-FCE7-40EC-A96D-D5F012F168D3}">
      <dgm:prSet/>
      <dgm:spPr/>
      <dgm:t>
        <a:bodyPr/>
        <a:lstStyle/>
        <a:p>
          <a:endParaRPr lang="en-US" sz="1600"/>
        </a:p>
      </dgm:t>
    </dgm:pt>
    <dgm:pt modelId="{2145FEDC-DA9E-449D-918E-EC3E98410CE8}" type="sibTrans" cxnId="{56C39B13-FCE7-40EC-A96D-D5F012F168D3}">
      <dgm:prSet/>
      <dgm:spPr/>
      <dgm:t>
        <a:bodyPr/>
        <a:lstStyle/>
        <a:p>
          <a:endParaRPr lang="en-US" sz="1600"/>
        </a:p>
      </dgm:t>
    </dgm:pt>
    <dgm:pt modelId="{E450EE06-303E-43A5-B046-69A5B9CA65BC}">
      <dgm:prSet custT="1"/>
      <dgm:spPr/>
      <dgm:t>
        <a:bodyPr/>
        <a:lstStyle/>
        <a:p>
          <a:r>
            <a:rPr lang="en-US" sz="2000" dirty="0" err="1" smtClean="0"/>
            <a:t>Biaya</a:t>
          </a:r>
          <a:r>
            <a:rPr lang="en-US" sz="2000" dirty="0" smtClean="0"/>
            <a:t> incremental, </a:t>
          </a:r>
          <a:r>
            <a:rPr lang="en-US" sz="2000" dirty="0" err="1" smtClean="0"/>
            <a:t>pemenuhan</a:t>
          </a:r>
          <a:r>
            <a:rPr lang="en-US" sz="2000" dirty="0" smtClean="0"/>
            <a:t> </a:t>
          </a:r>
          <a:r>
            <a:rPr lang="en-US" sz="2000" dirty="0" err="1" smtClean="0"/>
            <a:t>kontrak</a:t>
          </a:r>
          <a:r>
            <a:rPr lang="en-US" sz="2000" dirty="0" smtClean="0"/>
            <a:t>, </a:t>
          </a:r>
          <a:r>
            <a:rPr lang="en-US" sz="2000" dirty="0" err="1" smtClean="0"/>
            <a:t>amortisasi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penurunan</a:t>
          </a:r>
          <a:r>
            <a:rPr lang="en-US" sz="2000" dirty="0" smtClean="0"/>
            <a:t> </a:t>
          </a:r>
          <a:r>
            <a:rPr lang="en-US" sz="2000" dirty="0" err="1" smtClean="0"/>
            <a:t>nilai</a:t>
          </a:r>
          <a:endParaRPr lang="en-US" sz="2000" dirty="0" smtClean="0"/>
        </a:p>
      </dgm:t>
    </dgm:pt>
    <dgm:pt modelId="{47D918C3-FDD8-4E76-A81C-43E1C9762687}" type="parTrans" cxnId="{92BD1B21-EEAD-401C-A829-89E0A2F4540D}">
      <dgm:prSet/>
      <dgm:spPr/>
      <dgm:t>
        <a:bodyPr/>
        <a:lstStyle/>
        <a:p>
          <a:endParaRPr lang="en-US"/>
        </a:p>
      </dgm:t>
    </dgm:pt>
    <dgm:pt modelId="{8C8E0CC5-9041-4F5F-9F0D-1F8187F706B6}" type="sibTrans" cxnId="{92BD1B21-EEAD-401C-A829-89E0A2F4540D}">
      <dgm:prSet/>
      <dgm:spPr/>
      <dgm:t>
        <a:bodyPr/>
        <a:lstStyle/>
        <a:p>
          <a:endParaRPr lang="en-US"/>
        </a:p>
      </dgm:t>
    </dgm:pt>
    <dgm:pt modelId="{A49C1D51-CF10-4363-9013-EFCC0E299C1E}" type="pres">
      <dgm:prSet presAssocID="{04512964-C516-4056-85CE-94519344B8E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2B26E9-A9F1-4691-B2D3-87F81F5F7A2C}" type="pres">
      <dgm:prSet presAssocID="{4CE14CAB-ED5D-498F-931B-95AE112DC5A9}" presName="parentLin" presStyleCnt="0"/>
      <dgm:spPr/>
    </dgm:pt>
    <dgm:pt modelId="{E2BE70AC-8A5A-41FC-98E2-B63B61B40C85}" type="pres">
      <dgm:prSet presAssocID="{4CE14CAB-ED5D-498F-931B-95AE112DC5A9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8E3EB31F-4292-498F-9434-D4B2267008F6}" type="pres">
      <dgm:prSet presAssocID="{4CE14CAB-ED5D-498F-931B-95AE112DC5A9}" presName="parentText" presStyleLbl="node1" presStyleIdx="0" presStyleCnt="6" custScaleX="123407" custScaleY="143631" custLinFactNeighborX="11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725641-1F09-48EA-93EF-172880E69B06}" type="pres">
      <dgm:prSet presAssocID="{4CE14CAB-ED5D-498F-931B-95AE112DC5A9}" presName="negativeSpace" presStyleCnt="0"/>
      <dgm:spPr/>
    </dgm:pt>
    <dgm:pt modelId="{23F60D90-E462-4D54-A5DF-B27DAC3949E1}" type="pres">
      <dgm:prSet presAssocID="{4CE14CAB-ED5D-498F-931B-95AE112DC5A9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E16F8-FC42-4167-A6FB-E57D4CFE57DB}" type="pres">
      <dgm:prSet presAssocID="{DA68B688-B368-4F68-AFAF-FFF4A2C228D1}" presName="spaceBetweenRectangles" presStyleCnt="0"/>
      <dgm:spPr/>
    </dgm:pt>
    <dgm:pt modelId="{07DC471B-6AB2-407F-8E2C-D8E1E5594367}" type="pres">
      <dgm:prSet presAssocID="{BA3C4C95-5221-484E-AF88-9160115DB3CD}" presName="parentLin" presStyleCnt="0"/>
      <dgm:spPr/>
    </dgm:pt>
    <dgm:pt modelId="{77CEC4CB-020C-4B94-8E74-EE256A72FCBC}" type="pres">
      <dgm:prSet presAssocID="{BA3C4C95-5221-484E-AF88-9160115DB3CD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C14EE33E-514B-4FA9-BC02-334606E5BFC5}" type="pres">
      <dgm:prSet presAssocID="{BA3C4C95-5221-484E-AF88-9160115DB3CD}" presName="parentText" presStyleLbl="node1" presStyleIdx="1" presStyleCnt="6" custScaleX="124247" custScaleY="12746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0749D0-F5FC-415B-A853-086429B826C9}" type="pres">
      <dgm:prSet presAssocID="{BA3C4C95-5221-484E-AF88-9160115DB3CD}" presName="negativeSpace" presStyleCnt="0"/>
      <dgm:spPr/>
    </dgm:pt>
    <dgm:pt modelId="{99E2A825-F322-4536-8866-F1A586650976}" type="pres">
      <dgm:prSet presAssocID="{BA3C4C95-5221-484E-AF88-9160115DB3CD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C5ACAF-F384-4669-88E8-C34753DD1FAA}" type="pres">
      <dgm:prSet presAssocID="{579F3EEE-7933-460A-9ECB-CBC85C987372}" presName="spaceBetweenRectangles" presStyleCnt="0"/>
      <dgm:spPr/>
    </dgm:pt>
    <dgm:pt modelId="{0B7CE673-16D9-4E8E-8779-89B975B8D9BF}" type="pres">
      <dgm:prSet presAssocID="{61178BDE-261D-482D-AAB7-794956592F1D}" presName="parentLin" presStyleCnt="0"/>
      <dgm:spPr/>
    </dgm:pt>
    <dgm:pt modelId="{C54453CB-A93B-4CEF-8A56-6AAB57AFD8E2}" type="pres">
      <dgm:prSet presAssocID="{61178BDE-261D-482D-AAB7-794956592F1D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93C6A3B3-99A2-45B5-884A-A8C62636E405}" type="pres">
      <dgm:prSet presAssocID="{61178BDE-261D-482D-AAB7-794956592F1D}" presName="parentText" presStyleLbl="node1" presStyleIdx="2" presStyleCnt="6" custScaleX="124247" custScaleY="12746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304A13-52F3-4342-AD19-C4B49F179AB2}" type="pres">
      <dgm:prSet presAssocID="{61178BDE-261D-482D-AAB7-794956592F1D}" presName="negativeSpace" presStyleCnt="0"/>
      <dgm:spPr/>
    </dgm:pt>
    <dgm:pt modelId="{2F6F521E-6E2A-430C-8279-9D7D0AC7F69A}" type="pres">
      <dgm:prSet presAssocID="{61178BDE-261D-482D-AAB7-794956592F1D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649D41-B8E3-4178-A221-AC438D79B4FF}" type="pres">
      <dgm:prSet presAssocID="{2B1B8DDE-2F18-4AE4-9358-7EA4659257E9}" presName="spaceBetweenRectangles" presStyleCnt="0"/>
      <dgm:spPr/>
    </dgm:pt>
    <dgm:pt modelId="{A776AA70-BA85-4012-BB62-5A83AF0461EA}" type="pres">
      <dgm:prSet presAssocID="{4FF4F1FB-28CC-4F97-8A64-04E6A0FAAE7E}" presName="parentLin" presStyleCnt="0"/>
      <dgm:spPr/>
    </dgm:pt>
    <dgm:pt modelId="{CD6D02C8-EA2A-44F5-9514-D2C1CCCBD615}" type="pres">
      <dgm:prSet presAssocID="{4FF4F1FB-28CC-4F97-8A64-04E6A0FAAE7E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1D995CCB-9430-46D6-B91B-B60315DD98C9}" type="pres">
      <dgm:prSet presAssocID="{4FF4F1FB-28CC-4F97-8A64-04E6A0FAAE7E}" presName="parentText" presStyleLbl="node1" presStyleIdx="3" presStyleCnt="6" custScaleX="124247" custScaleY="12746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97AAD4-ECBD-4C9C-91B2-E5D4A5387E67}" type="pres">
      <dgm:prSet presAssocID="{4FF4F1FB-28CC-4F97-8A64-04E6A0FAAE7E}" presName="negativeSpace" presStyleCnt="0"/>
      <dgm:spPr/>
    </dgm:pt>
    <dgm:pt modelId="{3D931931-C8BB-495D-84F2-C8C00D538E17}" type="pres">
      <dgm:prSet presAssocID="{4FF4F1FB-28CC-4F97-8A64-04E6A0FAAE7E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4F279B-DCAD-4DEB-972D-B64EB449063F}" type="pres">
      <dgm:prSet presAssocID="{B0B89E13-C71C-4A37-9C80-E881D36CE193}" presName="spaceBetweenRectangles" presStyleCnt="0"/>
      <dgm:spPr/>
    </dgm:pt>
    <dgm:pt modelId="{5087F2EC-CB4F-4D2B-9084-2428528425E3}" type="pres">
      <dgm:prSet presAssocID="{591B1365-23D7-41AC-80A9-A54887AFF2C2}" presName="parentLin" presStyleCnt="0"/>
      <dgm:spPr/>
    </dgm:pt>
    <dgm:pt modelId="{B6D2B25E-5958-46ED-9505-0BEF18376EB9}" type="pres">
      <dgm:prSet presAssocID="{591B1365-23D7-41AC-80A9-A54887AFF2C2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59DBBF39-61DB-442F-8A21-7F6CE1742115}" type="pres">
      <dgm:prSet presAssocID="{591B1365-23D7-41AC-80A9-A54887AFF2C2}" presName="parentText" presStyleLbl="node1" presStyleIdx="4" presStyleCnt="6" custScaleX="124247" custScaleY="12746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3165A7-7D60-4ACA-83A6-D0C54E2E64A7}" type="pres">
      <dgm:prSet presAssocID="{591B1365-23D7-41AC-80A9-A54887AFF2C2}" presName="negativeSpace" presStyleCnt="0"/>
      <dgm:spPr/>
    </dgm:pt>
    <dgm:pt modelId="{020C5982-A3D3-46B9-8692-A29AF4DF719F}" type="pres">
      <dgm:prSet presAssocID="{591B1365-23D7-41AC-80A9-A54887AFF2C2}" presName="childText" presStyleLbl="conFgAcc1" presStyleIdx="4" presStyleCnt="6">
        <dgm:presLayoutVars>
          <dgm:bulletEnabled val="1"/>
        </dgm:presLayoutVars>
      </dgm:prSet>
      <dgm:spPr/>
    </dgm:pt>
    <dgm:pt modelId="{9A391391-7E31-4007-988F-59BB8D008E16}" type="pres">
      <dgm:prSet presAssocID="{DF497148-EAFD-4F2D-9F17-8E9E23B6E651}" presName="spaceBetweenRectangles" presStyleCnt="0"/>
      <dgm:spPr/>
    </dgm:pt>
    <dgm:pt modelId="{87E4F9EF-F2B0-426D-97D5-FB23AF61BFA5}" type="pres">
      <dgm:prSet presAssocID="{C8520472-330A-4A5D-8A88-B902529D66E7}" presName="parentLin" presStyleCnt="0"/>
      <dgm:spPr/>
    </dgm:pt>
    <dgm:pt modelId="{193BE1CD-6D69-4D70-B8F5-17DDFC1B28D6}" type="pres">
      <dgm:prSet presAssocID="{C8520472-330A-4A5D-8A88-B902529D66E7}" presName="parentLeftMargin" presStyleLbl="node1" presStyleIdx="4" presStyleCnt="6"/>
      <dgm:spPr/>
      <dgm:t>
        <a:bodyPr/>
        <a:lstStyle/>
        <a:p>
          <a:endParaRPr lang="en-US"/>
        </a:p>
      </dgm:t>
    </dgm:pt>
    <dgm:pt modelId="{E93394DC-92C0-480C-A455-E0A058DE32EA}" type="pres">
      <dgm:prSet presAssocID="{C8520472-330A-4A5D-8A88-B902529D66E7}" presName="parentText" presStyleLbl="node1" presStyleIdx="5" presStyleCnt="6" custScaleX="124246" custScaleY="13535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15590B-CEBC-4561-AB29-1ADDCD725416}" type="pres">
      <dgm:prSet presAssocID="{C8520472-330A-4A5D-8A88-B902529D66E7}" presName="negativeSpace" presStyleCnt="0"/>
      <dgm:spPr/>
    </dgm:pt>
    <dgm:pt modelId="{B3C1BB67-60B0-4759-88C5-5370EF35143D}" type="pres">
      <dgm:prSet presAssocID="{C8520472-330A-4A5D-8A88-B902529D66E7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87974DCE-9490-4F2A-9E53-29E9A73CD424}" srcId="{04512964-C516-4056-85CE-94519344B8E4}" destId="{C8520472-330A-4A5D-8A88-B902529D66E7}" srcOrd="5" destOrd="0" parTransId="{351D5B5B-7216-49EF-A856-DF32D6D022DB}" sibTransId="{6BFE51C9-DA35-405A-A3B8-4E6DC87ECD6E}"/>
    <dgm:cxn modelId="{35F72334-0EEE-4F9B-AB30-66116DE455B7}" type="presOf" srcId="{4CE14CAB-ED5D-498F-931B-95AE112DC5A9}" destId="{8E3EB31F-4292-498F-9434-D4B2267008F6}" srcOrd="1" destOrd="0" presId="urn:microsoft.com/office/officeart/2005/8/layout/list1"/>
    <dgm:cxn modelId="{3D5FD79B-8398-4A33-8B06-1C775000E0C0}" type="presOf" srcId="{591B1365-23D7-41AC-80A9-A54887AFF2C2}" destId="{59DBBF39-61DB-442F-8A21-7F6CE1742115}" srcOrd="1" destOrd="0" presId="urn:microsoft.com/office/officeart/2005/8/layout/list1"/>
    <dgm:cxn modelId="{56C39B13-FCE7-40EC-A96D-D5F012F168D3}" srcId="{61178BDE-261D-482D-AAB7-794956592F1D}" destId="{0774F34B-20CC-48FD-A76F-CCCEF3D93C09}" srcOrd="0" destOrd="0" parTransId="{24CE6F36-C726-4377-9662-F8340F65FF7E}" sibTransId="{2145FEDC-DA9E-449D-918E-EC3E98410CE8}"/>
    <dgm:cxn modelId="{879D5F06-9CE9-4C6D-ACA8-EC8FF9F72A6F}" srcId="{4CE14CAB-ED5D-498F-931B-95AE112DC5A9}" destId="{DAAF143C-E3DA-46A4-B4BE-E49E3CC7BEDD}" srcOrd="0" destOrd="0" parTransId="{EE707B74-4B5D-4080-818C-948C30CA333A}" sibTransId="{1A5F2FF7-CEF9-43AB-BF8F-2B44AB985086}"/>
    <dgm:cxn modelId="{37FFE694-09A5-4400-882A-D5412DBB373B}" type="presOf" srcId="{C8520472-330A-4A5D-8A88-B902529D66E7}" destId="{193BE1CD-6D69-4D70-B8F5-17DDFC1B28D6}" srcOrd="0" destOrd="0" presId="urn:microsoft.com/office/officeart/2005/8/layout/list1"/>
    <dgm:cxn modelId="{C549F830-3E4D-4A73-A12E-AE7DA6D746BB}" type="presOf" srcId="{BA3C4C95-5221-484E-AF88-9160115DB3CD}" destId="{77CEC4CB-020C-4B94-8E74-EE256A72FCBC}" srcOrd="0" destOrd="0" presId="urn:microsoft.com/office/officeart/2005/8/layout/list1"/>
    <dgm:cxn modelId="{E60D56B0-2883-42FE-8386-40620B62AA02}" type="presOf" srcId="{61178BDE-261D-482D-AAB7-794956592F1D}" destId="{C54453CB-A93B-4CEF-8A56-6AAB57AFD8E2}" srcOrd="0" destOrd="0" presId="urn:microsoft.com/office/officeart/2005/8/layout/list1"/>
    <dgm:cxn modelId="{22241AB4-E142-4EF2-B79F-E1CE923F8290}" srcId="{04512964-C516-4056-85CE-94519344B8E4}" destId="{BA3C4C95-5221-484E-AF88-9160115DB3CD}" srcOrd="1" destOrd="0" parTransId="{8C5986C8-0FB9-49CC-AB78-68D2F7FDBBCE}" sibTransId="{579F3EEE-7933-460A-9ECB-CBC85C987372}"/>
    <dgm:cxn modelId="{83BBA3B8-B17C-40C5-AD17-2DDF8C08A790}" srcId="{04512964-C516-4056-85CE-94519344B8E4}" destId="{4CE14CAB-ED5D-498F-931B-95AE112DC5A9}" srcOrd="0" destOrd="0" parTransId="{3F87D77F-8538-4749-990A-623B9214B88B}" sibTransId="{DA68B688-B368-4F68-AFAF-FFF4A2C228D1}"/>
    <dgm:cxn modelId="{05B2CD98-515A-4C97-908B-07B894259823}" type="presOf" srcId="{61178BDE-261D-482D-AAB7-794956592F1D}" destId="{93C6A3B3-99A2-45B5-884A-A8C62636E405}" srcOrd="1" destOrd="0" presId="urn:microsoft.com/office/officeart/2005/8/layout/list1"/>
    <dgm:cxn modelId="{8BF96FB7-8E6E-4F40-8A36-F1AED47FA9CD}" srcId="{04512964-C516-4056-85CE-94519344B8E4}" destId="{4FF4F1FB-28CC-4F97-8A64-04E6A0FAAE7E}" srcOrd="3" destOrd="0" parTransId="{C060E246-33DA-4E4F-929D-B9BF11E82068}" sibTransId="{B0B89E13-C71C-4A37-9C80-E881D36CE193}"/>
    <dgm:cxn modelId="{D6018129-529A-4E79-AAB7-1DA593EF5904}" type="presOf" srcId="{4FF4F1FB-28CC-4F97-8A64-04E6A0FAAE7E}" destId="{1D995CCB-9430-46D6-B91B-B60315DD98C9}" srcOrd="1" destOrd="0" presId="urn:microsoft.com/office/officeart/2005/8/layout/list1"/>
    <dgm:cxn modelId="{80CC5A96-2D42-4262-9C1F-5529D1B5A2CB}" type="presOf" srcId="{E450EE06-303E-43A5-B046-69A5B9CA65BC}" destId="{3D931931-C8BB-495D-84F2-C8C00D538E17}" srcOrd="0" destOrd="0" presId="urn:microsoft.com/office/officeart/2005/8/layout/list1"/>
    <dgm:cxn modelId="{AFF6C339-2E18-4799-B9E6-EBC1766BB333}" type="presOf" srcId="{BA3C4C95-5221-484E-AF88-9160115DB3CD}" destId="{C14EE33E-514B-4FA9-BC02-334606E5BFC5}" srcOrd="1" destOrd="0" presId="urn:microsoft.com/office/officeart/2005/8/layout/list1"/>
    <dgm:cxn modelId="{99A9397F-C9ED-4265-8E0E-9FF956496851}" type="presOf" srcId="{4CE14CAB-ED5D-498F-931B-95AE112DC5A9}" destId="{E2BE70AC-8A5A-41FC-98E2-B63B61B40C85}" srcOrd="0" destOrd="0" presId="urn:microsoft.com/office/officeart/2005/8/layout/list1"/>
    <dgm:cxn modelId="{31FDE619-7FE3-41B5-8FA5-217F53E4C3F6}" srcId="{04512964-C516-4056-85CE-94519344B8E4}" destId="{61178BDE-261D-482D-AAB7-794956592F1D}" srcOrd="2" destOrd="0" parTransId="{083D9189-BB52-4A16-B6C1-DDC3120AEA2A}" sibTransId="{2B1B8DDE-2F18-4AE4-9358-7EA4659257E9}"/>
    <dgm:cxn modelId="{FBBAD7AE-ED3B-42CA-BB4C-28D7723F9450}" type="presOf" srcId="{C8520472-330A-4A5D-8A88-B902529D66E7}" destId="{E93394DC-92C0-480C-A455-E0A058DE32EA}" srcOrd="1" destOrd="0" presId="urn:microsoft.com/office/officeart/2005/8/layout/list1"/>
    <dgm:cxn modelId="{08082AD9-9A4A-4029-A941-E78F888B3A61}" type="presOf" srcId="{8ADC585A-811F-46FC-A940-79398F4A8422}" destId="{99E2A825-F322-4536-8866-F1A586650976}" srcOrd="0" destOrd="0" presId="urn:microsoft.com/office/officeart/2005/8/layout/list1"/>
    <dgm:cxn modelId="{92BD1B21-EEAD-401C-A829-89E0A2F4540D}" srcId="{4FF4F1FB-28CC-4F97-8A64-04E6A0FAAE7E}" destId="{E450EE06-303E-43A5-B046-69A5B9CA65BC}" srcOrd="0" destOrd="0" parTransId="{47D918C3-FDD8-4E76-A81C-43E1C9762687}" sibTransId="{8C8E0CC5-9041-4F5F-9F0D-1F8187F706B6}"/>
    <dgm:cxn modelId="{27B2C4FD-A7A0-42A0-B5EE-1052E7659930}" type="presOf" srcId="{591B1365-23D7-41AC-80A9-A54887AFF2C2}" destId="{B6D2B25E-5958-46ED-9505-0BEF18376EB9}" srcOrd="0" destOrd="0" presId="urn:microsoft.com/office/officeart/2005/8/layout/list1"/>
    <dgm:cxn modelId="{A619E969-7633-47FB-BEF5-3AC6089CE363}" srcId="{BA3C4C95-5221-484E-AF88-9160115DB3CD}" destId="{8ADC585A-811F-46FC-A940-79398F4A8422}" srcOrd="0" destOrd="0" parTransId="{FCDC073E-A357-4AF2-8F46-5785BF7B81EA}" sibTransId="{5927F21A-DEBB-41FD-A39C-9E745EA776B1}"/>
    <dgm:cxn modelId="{7FD7A2A8-858B-4117-9A01-9E403177B2B4}" type="presOf" srcId="{DAAF143C-E3DA-46A4-B4BE-E49E3CC7BEDD}" destId="{23F60D90-E462-4D54-A5DF-B27DAC3949E1}" srcOrd="0" destOrd="0" presId="urn:microsoft.com/office/officeart/2005/8/layout/list1"/>
    <dgm:cxn modelId="{7B324BA9-170D-48AF-BD30-217260B6E3C0}" srcId="{04512964-C516-4056-85CE-94519344B8E4}" destId="{591B1365-23D7-41AC-80A9-A54887AFF2C2}" srcOrd="4" destOrd="0" parTransId="{EEB58F2A-7780-4708-9466-0C61702931BE}" sibTransId="{DF497148-EAFD-4F2D-9F17-8E9E23B6E651}"/>
    <dgm:cxn modelId="{25260B63-7E10-42DB-8DCC-7B577B1034CA}" type="presOf" srcId="{0774F34B-20CC-48FD-A76F-CCCEF3D93C09}" destId="{2F6F521E-6E2A-430C-8279-9D7D0AC7F69A}" srcOrd="0" destOrd="0" presId="urn:microsoft.com/office/officeart/2005/8/layout/list1"/>
    <dgm:cxn modelId="{B1CE85C6-E46E-453C-93AA-4484B02A9C75}" type="presOf" srcId="{04512964-C516-4056-85CE-94519344B8E4}" destId="{A49C1D51-CF10-4363-9013-EFCC0E299C1E}" srcOrd="0" destOrd="0" presId="urn:microsoft.com/office/officeart/2005/8/layout/list1"/>
    <dgm:cxn modelId="{F4C3AB50-DB0B-4B2E-BB45-F05CCD62B2EF}" type="presOf" srcId="{4FF4F1FB-28CC-4F97-8A64-04E6A0FAAE7E}" destId="{CD6D02C8-EA2A-44F5-9514-D2C1CCCBD615}" srcOrd="0" destOrd="0" presId="urn:microsoft.com/office/officeart/2005/8/layout/list1"/>
    <dgm:cxn modelId="{7CCC0F81-823A-4CFB-AF36-0E888D61C1D7}" type="presParOf" srcId="{A49C1D51-CF10-4363-9013-EFCC0E299C1E}" destId="{F42B26E9-A9F1-4691-B2D3-87F81F5F7A2C}" srcOrd="0" destOrd="0" presId="urn:microsoft.com/office/officeart/2005/8/layout/list1"/>
    <dgm:cxn modelId="{608512CF-1C25-420A-B233-44EE133A3738}" type="presParOf" srcId="{F42B26E9-A9F1-4691-B2D3-87F81F5F7A2C}" destId="{E2BE70AC-8A5A-41FC-98E2-B63B61B40C85}" srcOrd="0" destOrd="0" presId="urn:microsoft.com/office/officeart/2005/8/layout/list1"/>
    <dgm:cxn modelId="{78702795-923F-44C6-B490-E47A1BBFF01F}" type="presParOf" srcId="{F42B26E9-A9F1-4691-B2D3-87F81F5F7A2C}" destId="{8E3EB31F-4292-498F-9434-D4B2267008F6}" srcOrd="1" destOrd="0" presId="urn:microsoft.com/office/officeart/2005/8/layout/list1"/>
    <dgm:cxn modelId="{36586B23-CAF7-497F-BECF-47A096DCDA00}" type="presParOf" srcId="{A49C1D51-CF10-4363-9013-EFCC0E299C1E}" destId="{3C725641-1F09-48EA-93EF-172880E69B06}" srcOrd="1" destOrd="0" presId="urn:microsoft.com/office/officeart/2005/8/layout/list1"/>
    <dgm:cxn modelId="{839E5BF0-BD7B-4D59-8853-4B7976979BC8}" type="presParOf" srcId="{A49C1D51-CF10-4363-9013-EFCC0E299C1E}" destId="{23F60D90-E462-4D54-A5DF-B27DAC3949E1}" srcOrd="2" destOrd="0" presId="urn:microsoft.com/office/officeart/2005/8/layout/list1"/>
    <dgm:cxn modelId="{F95B72A7-8DDC-4DBA-AB87-F43556861FAF}" type="presParOf" srcId="{A49C1D51-CF10-4363-9013-EFCC0E299C1E}" destId="{EB8E16F8-FC42-4167-A6FB-E57D4CFE57DB}" srcOrd="3" destOrd="0" presId="urn:microsoft.com/office/officeart/2005/8/layout/list1"/>
    <dgm:cxn modelId="{34161378-C52B-4BC7-9EA1-68F18C744F1F}" type="presParOf" srcId="{A49C1D51-CF10-4363-9013-EFCC0E299C1E}" destId="{07DC471B-6AB2-407F-8E2C-D8E1E5594367}" srcOrd="4" destOrd="0" presId="urn:microsoft.com/office/officeart/2005/8/layout/list1"/>
    <dgm:cxn modelId="{7DD1BDF3-5C1B-484D-952F-200A61EC028F}" type="presParOf" srcId="{07DC471B-6AB2-407F-8E2C-D8E1E5594367}" destId="{77CEC4CB-020C-4B94-8E74-EE256A72FCBC}" srcOrd="0" destOrd="0" presId="urn:microsoft.com/office/officeart/2005/8/layout/list1"/>
    <dgm:cxn modelId="{56C991AA-E7DF-41E1-B2C4-DDF7DF4297D0}" type="presParOf" srcId="{07DC471B-6AB2-407F-8E2C-D8E1E5594367}" destId="{C14EE33E-514B-4FA9-BC02-334606E5BFC5}" srcOrd="1" destOrd="0" presId="urn:microsoft.com/office/officeart/2005/8/layout/list1"/>
    <dgm:cxn modelId="{F670980A-3FB5-4BD4-AFA0-0CF7E543C82A}" type="presParOf" srcId="{A49C1D51-CF10-4363-9013-EFCC0E299C1E}" destId="{5F0749D0-F5FC-415B-A853-086429B826C9}" srcOrd="5" destOrd="0" presId="urn:microsoft.com/office/officeart/2005/8/layout/list1"/>
    <dgm:cxn modelId="{BC99829B-DBE4-44A0-BF59-159D009EE235}" type="presParOf" srcId="{A49C1D51-CF10-4363-9013-EFCC0E299C1E}" destId="{99E2A825-F322-4536-8866-F1A586650976}" srcOrd="6" destOrd="0" presId="urn:microsoft.com/office/officeart/2005/8/layout/list1"/>
    <dgm:cxn modelId="{64144416-CDFF-479D-8BD1-C665F83B7448}" type="presParOf" srcId="{A49C1D51-CF10-4363-9013-EFCC0E299C1E}" destId="{FFC5ACAF-F384-4669-88E8-C34753DD1FAA}" srcOrd="7" destOrd="0" presId="urn:microsoft.com/office/officeart/2005/8/layout/list1"/>
    <dgm:cxn modelId="{3C7DC96C-4FEE-452B-9808-4BB806E51D00}" type="presParOf" srcId="{A49C1D51-CF10-4363-9013-EFCC0E299C1E}" destId="{0B7CE673-16D9-4E8E-8779-89B975B8D9BF}" srcOrd="8" destOrd="0" presId="urn:microsoft.com/office/officeart/2005/8/layout/list1"/>
    <dgm:cxn modelId="{AEE9B353-4B60-4A83-9EDD-2F51DCE811D9}" type="presParOf" srcId="{0B7CE673-16D9-4E8E-8779-89B975B8D9BF}" destId="{C54453CB-A93B-4CEF-8A56-6AAB57AFD8E2}" srcOrd="0" destOrd="0" presId="urn:microsoft.com/office/officeart/2005/8/layout/list1"/>
    <dgm:cxn modelId="{90C598AC-B1BF-460D-8D94-5E7E7AAAC0E1}" type="presParOf" srcId="{0B7CE673-16D9-4E8E-8779-89B975B8D9BF}" destId="{93C6A3B3-99A2-45B5-884A-A8C62636E405}" srcOrd="1" destOrd="0" presId="urn:microsoft.com/office/officeart/2005/8/layout/list1"/>
    <dgm:cxn modelId="{B161D32E-F6D9-47DA-B559-1C76EE7A8095}" type="presParOf" srcId="{A49C1D51-CF10-4363-9013-EFCC0E299C1E}" destId="{4B304A13-52F3-4342-AD19-C4B49F179AB2}" srcOrd="9" destOrd="0" presId="urn:microsoft.com/office/officeart/2005/8/layout/list1"/>
    <dgm:cxn modelId="{055A8B42-78A9-4B86-A626-792AC434A7FE}" type="presParOf" srcId="{A49C1D51-CF10-4363-9013-EFCC0E299C1E}" destId="{2F6F521E-6E2A-430C-8279-9D7D0AC7F69A}" srcOrd="10" destOrd="0" presId="urn:microsoft.com/office/officeart/2005/8/layout/list1"/>
    <dgm:cxn modelId="{24818B23-9DF7-4479-A4BB-C9972E40004D}" type="presParOf" srcId="{A49C1D51-CF10-4363-9013-EFCC0E299C1E}" destId="{A5649D41-B8E3-4178-A221-AC438D79B4FF}" srcOrd="11" destOrd="0" presId="urn:microsoft.com/office/officeart/2005/8/layout/list1"/>
    <dgm:cxn modelId="{40910B89-F24E-42C0-B427-C8AC6D8FDD0C}" type="presParOf" srcId="{A49C1D51-CF10-4363-9013-EFCC0E299C1E}" destId="{A776AA70-BA85-4012-BB62-5A83AF0461EA}" srcOrd="12" destOrd="0" presId="urn:microsoft.com/office/officeart/2005/8/layout/list1"/>
    <dgm:cxn modelId="{D5FABA38-81A8-4BF7-B855-A0BDF39C784F}" type="presParOf" srcId="{A776AA70-BA85-4012-BB62-5A83AF0461EA}" destId="{CD6D02C8-EA2A-44F5-9514-D2C1CCCBD615}" srcOrd="0" destOrd="0" presId="urn:microsoft.com/office/officeart/2005/8/layout/list1"/>
    <dgm:cxn modelId="{F1B3A79A-EBF7-4E62-81F7-168A14EF0020}" type="presParOf" srcId="{A776AA70-BA85-4012-BB62-5A83AF0461EA}" destId="{1D995CCB-9430-46D6-B91B-B60315DD98C9}" srcOrd="1" destOrd="0" presId="urn:microsoft.com/office/officeart/2005/8/layout/list1"/>
    <dgm:cxn modelId="{D3D65F5C-7584-4531-9525-8CDD754636AD}" type="presParOf" srcId="{A49C1D51-CF10-4363-9013-EFCC0E299C1E}" destId="{E497AAD4-ECBD-4C9C-91B2-E5D4A5387E67}" srcOrd="13" destOrd="0" presId="urn:microsoft.com/office/officeart/2005/8/layout/list1"/>
    <dgm:cxn modelId="{F3A725BD-85D3-4A1E-9536-6F53029C8402}" type="presParOf" srcId="{A49C1D51-CF10-4363-9013-EFCC0E299C1E}" destId="{3D931931-C8BB-495D-84F2-C8C00D538E17}" srcOrd="14" destOrd="0" presId="urn:microsoft.com/office/officeart/2005/8/layout/list1"/>
    <dgm:cxn modelId="{C92A0B10-2661-4ED0-9C37-B7F9A6E1D1CD}" type="presParOf" srcId="{A49C1D51-CF10-4363-9013-EFCC0E299C1E}" destId="{464F279B-DCAD-4DEB-972D-B64EB449063F}" srcOrd="15" destOrd="0" presId="urn:microsoft.com/office/officeart/2005/8/layout/list1"/>
    <dgm:cxn modelId="{4B44D0A0-2177-4FD4-B94A-1FE379C57DDE}" type="presParOf" srcId="{A49C1D51-CF10-4363-9013-EFCC0E299C1E}" destId="{5087F2EC-CB4F-4D2B-9084-2428528425E3}" srcOrd="16" destOrd="0" presId="urn:microsoft.com/office/officeart/2005/8/layout/list1"/>
    <dgm:cxn modelId="{16D3D574-C53C-4555-BE83-3BF151B0A379}" type="presParOf" srcId="{5087F2EC-CB4F-4D2B-9084-2428528425E3}" destId="{B6D2B25E-5958-46ED-9505-0BEF18376EB9}" srcOrd="0" destOrd="0" presId="urn:microsoft.com/office/officeart/2005/8/layout/list1"/>
    <dgm:cxn modelId="{10D2EE04-5D22-4A47-8B68-D24ECE7936B9}" type="presParOf" srcId="{5087F2EC-CB4F-4D2B-9084-2428528425E3}" destId="{59DBBF39-61DB-442F-8A21-7F6CE1742115}" srcOrd="1" destOrd="0" presId="urn:microsoft.com/office/officeart/2005/8/layout/list1"/>
    <dgm:cxn modelId="{D6635FB2-400F-4A6E-BD7B-D60D73645C8F}" type="presParOf" srcId="{A49C1D51-CF10-4363-9013-EFCC0E299C1E}" destId="{C43165A7-7D60-4ACA-83A6-D0C54E2E64A7}" srcOrd="17" destOrd="0" presId="urn:microsoft.com/office/officeart/2005/8/layout/list1"/>
    <dgm:cxn modelId="{3A35228A-1DD4-4DC4-8052-DD8267B351FC}" type="presParOf" srcId="{A49C1D51-CF10-4363-9013-EFCC0E299C1E}" destId="{020C5982-A3D3-46B9-8692-A29AF4DF719F}" srcOrd="18" destOrd="0" presId="urn:microsoft.com/office/officeart/2005/8/layout/list1"/>
    <dgm:cxn modelId="{6E30312F-5905-46D4-8E23-D4590C3C6311}" type="presParOf" srcId="{A49C1D51-CF10-4363-9013-EFCC0E299C1E}" destId="{9A391391-7E31-4007-988F-59BB8D008E16}" srcOrd="19" destOrd="0" presId="urn:microsoft.com/office/officeart/2005/8/layout/list1"/>
    <dgm:cxn modelId="{0B34E853-FD10-474B-8459-15DDB873E546}" type="presParOf" srcId="{A49C1D51-CF10-4363-9013-EFCC0E299C1E}" destId="{87E4F9EF-F2B0-426D-97D5-FB23AF61BFA5}" srcOrd="20" destOrd="0" presId="urn:microsoft.com/office/officeart/2005/8/layout/list1"/>
    <dgm:cxn modelId="{79CDFE66-5921-47EA-AF94-1DBA3100343A}" type="presParOf" srcId="{87E4F9EF-F2B0-426D-97D5-FB23AF61BFA5}" destId="{193BE1CD-6D69-4D70-B8F5-17DDFC1B28D6}" srcOrd="0" destOrd="0" presId="urn:microsoft.com/office/officeart/2005/8/layout/list1"/>
    <dgm:cxn modelId="{6B492AA9-795C-423F-969B-4F343BAF0193}" type="presParOf" srcId="{87E4F9EF-F2B0-426D-97D5-FB23AF61BFA5}" destId="{E93394DC-92C0-480C-A455-E0A058DE32EA}" srcOrd="1" destOrd="0" presId="urn:microsoft.com/office/officeart/2005/8/layout/list1"/>
    <dgm:cxn modelId="{1785A730-F0D1-414D-97B1-3DFE3074DC08}" type="presParOf" srcId="{A49C1D51-CF10-4363-9013-EFCC0E299C1E}" destId="{C215590B-CEBC-4561-AB29-1ADDCD725416}" srcOrd="21" destOrd="0" presId="urn:microsoft.com/office/officeart/2005/8/layout/list1"/>
    <dgm:cxn modelId="{FD486815-8686-4B53-9F48-43025F9F8FCB}" type="presParOf" srcId="{A49C1D51-CF10-4363-9013-EFCC0E299C1E}" destId="{B3C1BB67-60B0-4759-88C5-5370EF35143D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04512964-C516-4056-85CE-94519344B8E4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CE14CAB-ED5D-498F-931B-95AE112DC5A9}">
      <dgm:prSet phldrT="[Text]" custT="1"/>
      <dgm:spPr/>
      <dgm:t>
        <a:bodyPr/>
        <a:lstStyle/>
        <a:p>
          <a:r>
            <a:rPr lang="en-US" sz="2400" dirty="0" err="1" smtClean="0"/>
            <a:t>Mengidentifikasi</a:t>
          </a:r>
          <a:r>
            <a:rPr lang="en-US" sz="2400" dirty="0" smtClean="0"/>
            <a:t> </a:t>
          </a:r>
          <a:r>
            <a:rPr lang="en-US" sz="2400" dirty="0" err="1" smtClean="0"/>
            <a:t>kontrak</a:t>
          </a:r>
          <a:r>
            <a:rPr lang="en-US" sz="2400" dirty="0" smtClean="0"/>
            <a:t> dengan </a:t>
          </a:r>
          <a:r>
            <a:rPr lang="en-US" sz="2400" dirty="0" err="1" smtClean="0"/>
            <a:t>pelanggan</a:t>
          </a:r>
          <a:r>
            <a:rPr lang="en-US" sz="2400" dirty="0" smtClean="0"/>
            <a:t> ; </a:t>
          </a:r>
        </a:p>
      </dgm:t>
    </dgm:pt>
    <dgm:pt modelId="{3F87D77F-8538-4749-990A-623B9214B88B}" type="parTrans" cxnId="{83BBA3B8-B17C-40C5-AD17-2DDF8C08A790}">
      <dgm:prSet/>
      <dgm:spPr/>
      <dgm:t>
        <a:bodyPr/>
        <a:lstStyle/>
        <a:p>
          <a:endParaRPr lang="en-US" sz="2000"/>
        </a:p>
      </dgm:t>
    </dgm:pt>
    <dgm:pt modelId="{DA68B688-B368-4F68-AFAF-FFF4A2C228D1}" type="sibTrans" cxnId="{83BBA3B8-B17C-40C5-AD17-2DDF8C08A790}">
      <dgm:prSet/>
      <dgm:spPr/>
      <dgm:t>
        <a:bodyPr/>
        <a:lstStyle/>
        <a:p>
          <a:endParaRPr lang="en-US" sz="2000"/>
        </a:p>
      </dgm:t>
    </dgm:pt>
    <dgm:pt modelId="{20DB574D-FCD1-4CBA-8EAC-01D386919513}">
      <dgm:prSet phldrT="[Text]" custT="1"/>
      <dgm:spPr/>
      <dgm:t>
        <a:bodyPr/>
        <a:lstStyle/>
        <a:p>
          <a:r>
            <a:rPr lang="en-US" sz="2400" dirty="0" err="1" smtClean="0"/>
            <a:t>Mengindentifikasi</a:t>
          </a:r>
          <a:r>
            <a:rPr lang="en-US" sz="2400" dirty="0" smtClean="0"/>
            <a:t> </a:t>
          </a:r>
          <a:r>
            <a:rPr lang="en-US" sz="2400" dirty="0" err="1" smtClean="0"/>
            <a:t>kewajiban</a:t>
          </a:r>
          <a:r>
            <a:rPr lang="en-US" sz="2400" dirty="0" smtClean="0"/>
            <a:t> </a:t>
          </a:r>
          <a:r>
            <a:rPr lang="en-US" sz="2400" dirty="0" err="1" smtClean="0"/>
            <a:t>pelaksanaan</a:t>
          </a:r>
          <a:r>
            <a:rPr lang="en-US" sz="2400" dirty="0" smtClean="0"/>
            <a:t>;  </a:t>
          </a:r>
        </a:p>
      </dgm:t>
    </dgm:pt>
    <dgm:pt modelId="{4E380125-8DE6-400B-9D3F-2B488D7D6F3C}" type="parTrans" cxnId="{8F255DBF-A2FF-49E2-96FC-7633492584A6}">
      <dgm:prSet/>
      <dgm:spPr/>
      <dgm:t>
        <a:bodyPr/>
        <a:lstStyle/>
        <a:p>
          <a:endParaRPr lang="en-US"/>
        </a:p>
      </dgm:t>
    </dgm:pt>
    <dgm:pt modelId="{58390784-6A0F-4A8C-9E79-221A6F2B46AB}" type="sibTrans" cxnId="{8F255DBF-A2FF-49E2-96FC-7633492584A6}">
      <dgm:prSet/>
      <dgm:spPr/>
      <dgm:t>
        <a:bodyPr/>
        <a:lstStyle/>
        <a:p>
          <a:endParaRPr lang="en-US"/>
        </a:p>
      </dgm:t>
    </dgm:pt>
    <dgm:pt modelId="{B7E52A54-7DD6-4DCD-95E0-7C3354398A18}">
      <dgm:prSet phldrT="[Text]" custT="1"/>
      <dgm:spPr/>
      <dgm:t>
        <a:bodyPr/>
        <a:lstStyle/>
        <a:p>
          <a:r>
            <a:rPr lang="en-US" sz="2400" dirty="0" err="1" smtClean="0"/>
            <a:t>Menentukan</a:t>
          </a:r>
          <a:r>
            <a:rPr lang="en-US" sz="2400" dirty="0" smtClean="0"/>
            <a:t> </a:t>
          </a:r>
          <a:r>
            <a:rPr lang="en-US" sz="2400" dirty="0" err="1" smtClean="0"/>
            <a:t>harga</a:t>
          </a:r>
          <a:r>
            <a:rPr lang="en-US" sz="2400" dirty="0" smtClean="0"/>
            <a:t> </a:t>
          </a:r>
          <a:r>
            <a:rPr lang="en-US" sz="2400" dirty="0" err="1" smtClean="0"/>
            <a:t>transaksi</a:t>
          </a:r>
          <a:r>
            <a:rPr lang="en-US" sz="2400" dirty="0" smtClean="0"/>
            <a:t>;  </a:t>
          </a:r>
        </a:p>
      </dgm:t>
    </dgm:pt>
    <dgm:pt modelId="{9DC63B5E-1433-4EB4-AE0B-B7AA2757D92D}" type="parTrans" cxnId="{53B99BDF-516E-4527-B05E-E4950A099ECA}">
      <dgm:prSet/>
      <dgm:spPr/>
      <dgm:t>
        <a:bodyPr/>
        <a:lstStyle/>
        <a:p>
          <a:endParaRPr lang="en-US"/>
        </a:p>
      </dgm:t>
    </dgm:pt>
    <dgm:pt modelId="{F70FE2C6-878E-4CE8-8149-545475CAD483}" type="sibTrans" cxnId="{53B99BDF-516E-4527-B05E-E4950A099ECA}">
      <dgm:prSet/>
      <dgm:spPr/>
      <dgm:t>
        <a:bodyPr/>
        <a:lstStyle/>
        <a:p>
          <a:endParaRPr lang="en-US"/>
        </a:p>
      </dgm:t>
    </dgm:pt>
    <dgm:pt modelId="{DC8DA157-D4DB-4B03-9CE9-F01785E68B8C}">
      <dgm:prSet phldrT="[Text]" custT="1"/>
      <dgm:spPr/>
      <dgm:t>
        <a:bodyPr/>
        <a:lstStyle/>
        <a:p>
          <a:r>
            <a:rPr lang="en-US" sz="2400" dirty="0" err="1" smtClean="0"/>
            <a:t>Mengalokasikan</a:t>
          </a:r>
          <a:r>
            <a:rPr lang="en-US" sz="2400" dirty="0" smtClean="0"/>
            <a:t> </a:t>
          </a:r>
          <a:r>
            <a:rPr lang="en-US" sz="2400" dirty="0" err="1" smtClean="0"/>
            <a:t>harga</a:t>
          </a:r>
          <a:r>
            <a:rPr lang="en-US" sz="2400" dirty="0" smtClean="0"/>
            <a:t> </a:t>
          </a:r>
          <a:r>
            <a:rPr lang="en-US" sz="2400" dirty="0" err="1" smtClean="0"/>
            <a:t>transaksi</a:t>
          </a:r>
          <a:r>
            <a:rPr lang="en-US" sz="2400" dirty="0" smtClean="0"/>
            <a:t> </a:t>
          </a:r>
          <a:r>
            <a:rPr lang="en-US" sz="2400" dirty="0" err="1" smtClean="0"/>
            <a:t>terhadap</a:t>
          </a:r>
          <a:r>
            <a:rPr lang="en-US" sz="2400" dirty="0" smtClean="0"/>
            <a:t> </a:t>
          </a:r>
          <a:r>
            <a:rPr lang="en-US" sz="2400" dirty="0" err="1" smtClean="0"/>
            <a:t>kewajiban</a:t>
          </a:r>
          <a:r>
            <a:rPr lang="en-US" sz="2400" dirty="0" smtClean="0"/>
            <a:t> </a:t>
          </a:r>
          <a:r>
            <a:rPr lang="en-US" sz="2400" dirty="0" err="1" smtClean="0"/>
            <a:t>pelaksanaan</a:t>
          </a:r>
          <a:r>
            <a:rPr lang="en-US" sz="2400" dirty="0" smtClean="0"/>
            <a:t>;  </a:t>
          </a:r>
        </a:p>
      </dgm:t>
    </dgm:pt>
    <dgm:pt modelId="{93B692AD-80EC-492D-95AE-E51F40BAB198}" type="parTrans" cxnId="{55887C60-46EE-4FBA-97CD-EA230FC9B9F6}">
      <dgm:prSet/>
      <dgm:spPr/>
      <dgm:t>
        <a:bodyPr/>
        <a:lstStyle/>
        <a:p>
          <a:endParaRPr lang="en-US"/>
        </a:p>
      </dgm:t>
    </dgm:pt>
    <dgm:pt modelId="{AB21636B-9F6D-45B0-B7CC-9D5E92824DD9}" type="sibTrans" cxnId="{55887C60-46EE-4FBA-97CD-EA230FC9B9F6}">
      <dgm:prSet/>
      <dgm:spPr/>
      <dgm:t>
        <a:bodyPr/>
        <a:lstStyle/>
        <a:p>
          <a:endParaRPr lang="en-US"/>
        </a:p>
      </dgm:t>
    </dgm:pt>
    <dgm:pt modelId="{A3D018C3-E796-4C8B-8705-25052EDE9980}">
      <dgm:prSet phldrT="[Text]" custT="1"/>
      <dgm:spPr/>
      <dgm:t>
        <a:bodyPr/>
        <a:lstStyle/>
        <a:p>
          <a:r>
            <a:rPr lang="en-US" sz="2400" dirty="0" err="1" smtClean="0"/>
            <a:t>Mengakui</a:t>
          </a:r>
          <a:r>
            <a:rPr lang="en-US" sz="2400" dirty="0" smtClean="0"/>
            <a:t> </a:t>
          </a:r>
          <a:r>
            <a:rPr lang="en-US" sz="2400" dirty="0" err="1" smtClean="0"/>
            <a:t>pendapatan</a:t>
          </a:r>
          <a:r>
            <a:rPr lang="en-US" sz="2400" dirty="0" smtClean="0"/>
            <a:t> </a:t>
          </a:r>
          <a:r>
            <a:rPr lang="en-US" sz="2400" dirty="0" err="1" smtClean="0"/>
            <a:t>ketika</a:t>
          </a:r>
          <a:r>
            <a:rPr lang="en-US" sz="2400" dirty="0" smtClean="0"/>
            <a:t> (</a:t>
          </a:r>
          <a:r>
            <a:rPr lang="en-US" sz="2400" dirty="0" err="1" smtClean="0"/>
            <a:t>pada</a:t>
          </a:r>
          <a:r>
            <a:rPr lang="en-US" sz="2400" dirty="0" smtClean="0"/>
            <a:t> </a:t>
          </a:r>
          <a:r>
            <a:rPr lang="en-US" sz="2400" dirty="0" err="1" smtClean="0"/>
            <a:t>saat</a:t>
          </a:r>
          <a:r>
            <a:rPr lang="en-US" sz="2400" dirty="0" smtClean="0"/>
            <a:t>) </a:t>
          </a:r>
          <a:r>
            <a:rPr lang="en-US" sz="2400" dirty="0" err="1" smtClean="0"/>
            <a:t>entitas</a:t>
          </a:r>
          <a:r>
            <a:rPr lang="en-US" sz="2400" dirty="0" smtClean="0"/>
            <a:t> </a:t>
          </a:r>
          <a:r>
            <a:rPr lang="en-US" sz="2400" dirty="0" err="1" smtClean="0"/>
            <a:t>telah</a:t>
          </a:r>
          <a:r>
            <a:rPr lang="en-US" sz="2400" dirty="0" smtClean="0"/>
            <a:t> </a:t>
          </a:r>
          <a:r>
            <a:rPr lang="en-US" sz="2400" dirty="0" err="1" smtClean="0"/>
            <a:t>menyelesaikan</a:t>
          </a:r>
          <a:r>
            <a:rPr lang="en-US" sz="2400" dirty="0" smtClean="0"/>
            <a:t> </a:t>
          </a:r>
          <a:r>
            <a:rPr lang="en-US" sz="2400" dirty="0" err="1" smtClean="0"/>
            <a:t>kewajiban</a:t>
          </a:r>
          <a:r>
            <a:rPr lang="en-US" sz="2400" dirty="0" smtClean="0"/>
            <a:t> </a:t>
          </a:r>
          <a:r>
            <a:rPr lang="en-US" sz="2400" dirty="0" err="1" smtClean="0"/>
            <a:t>pelaksanaan</a:t>
          </a:r>
          <a:r>
            <a:rPr lang="en-US" sz="2400" dirty="0" smtClean="0"/>
            <a:t>. </a:t>
          </a:r>
        </a:p>
      </dgm:t>
    </dgm:pt>
    <dgm:pt modelId="{16DC5EE0-195C-4C69-AC11-747F51997E81}" type="parTrans" cxnId="{DD2EA8AA-531D-4E8C-98E1-583DA709B0A4}">
      <dgm:prSet/>
      <dgm:spPr/>
      <dgm:t>
        <a:bodyPr/>
        <a:lstStyle/>
        <a:p>
          <a:endParaRPr lang="en-US"/>
        </a:p>
      </dgm:t>
    </dgm:pt>
    <dgm:pt modelId="{4527FFDF-32CD-4F82-A612-F7B41A1AEBF5}" type="sibTrans" cxnId="{DD2EA8AA-531D-4E8C-98E1-583DA709B0A4}">
      <dgm:prSet/>
      <dgm:spPr/>
      <dgm:t>
        <a:bodyPr/>
        <a:lstStyle/>
        <a:p>
          <a:endParaRPr lang="en-US"/>
        </a:p>
      </dgm:t>
    </dgm:pt>
    <dgm:pt modelId="{A49C1D51-CF10-4363-9013-EFCC0E299C1E}" type="pres">
      <dgm:prSet presAssocID="{04512964-C516-4056-85CE-94519344B8E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2B26E9-A9F1-4691-B2D3-87F81F5F7A2C}" type="pres">
      <dgm:prSet presAssocID="{4CE14CAB-ED5D-498F-931B-95AE112DC5A9}" presName="parentLin" presStyleCnt="0"/>
      <dgm:spPr/>
    </dgm:pt>
    <dgm:pt modelId="{E2BE70AC-8A5A-41FC-98E2-B63B61B40C85}" type="pres">
      <dgm:prSet presAssocID="{4CE14CAB-ED5D-498F-931B-95AE112DC5A9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8E3EB31F-4292-498F-9434-D4B2267008F6}" type="pres">
      <dgm:prSet presAssocID="{4CE14CAB-ED5D-498F-931B-95AE112DC5A9}" presName="parentText" presStyleLbl="node1" presStyleIdx="0" presStyleCnt="5" custScaleX="126455" custLinFactNeighborX="1111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725641-1F09-48EA-93EF-172880E69B06}" type="pres">
      <dgm:prSet presAssocID="{4CE14CAB-ED5D-498F-931B-95AE112DC5A9}" presName="negativeSpace" presStyleCnt="0"/>
      <dgm:spPr/>
    </dgm:pt>
    <dgm:pt modelId="{23F60D90-E462-4D54-A5DF-B27DAC3949E1}" type="pres">
      <dgm:prSet presAssocID="{4CE14CAB-ED5D-498F-931B-95AE112DC5A9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E16F8-FC42-4167-A6FB-E57D4CFE57DB}" type="pres">
      <dgm:prSet presAssocID="{DA68B688-B368-4F68-AFAF-FFF4A2C228D1}" presName="spaceBetweenRectangles" presStyleCnt="0"/>
      <dgm:spPr/>
    </dgm:pt>
    <dgm:pt modelId="{50A5F622-2E53-49AF-A99D-E32DCB5BAA76}" type="pres">
      <dgm:prSet presAssocID="{20DB574D-FCD1-4CBA-8EAC-01D386919513}" presName="parentLin" presStyleCnt="0"/>
      <dgm:spPr/>
    </dgm:pt>
    <dgm:pt modelId="{EFA85DB7-5EFC-47C7-9F3D-B6E7BD317D0F}" type="pres">
      <dgm:prSet presAssocID="{20DB574D-FCD1-4CBA-8EAC-01D386919513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0AD1BB87-0D68-4A7E-871A-306AEB92562B}" type="pres">
      <dgm:prSet presAssocID="{20DB574D-FCD1-4CBA-8EAC-01D386919513}" presName="parentText" presStyleLbl="node1" presStyleIdx="1" presStyleCnt="5" custScaleX="12645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106AB4-F835-4478-A187-F3BB8498CBE6}" type="pres">
      <dgm:prSet presAssocID="{20DB574D-FCD1-4CBA-8EAC-01D386919513}" presName="negativeSpace" presStyleCnt="0"/>
      <dgm:spPr/>
    </dgm:pt>
    <dgm:pt modelId="{2AEDD01B-B92F-4BD4-8865-3B2C1133B223}" type="pres">
      <dgm:prSet presAssocID="{20DB574D-FCD1-4CBA-8EAC-01D386919513}" presName="childText" presStyleLbl="conFgAcc1" presStyleIdx="1" presStyleCnt="5">
        <dgm:presLayoutVars>
          <dgm:bulletEnabled val="1"/>
        </dgm:presLayoutVars>
      </dgm:prSet>
      <dgm:spPr/>
    </dgm:pt>
    <dgm:pt modelId="{A80BAD03-48AB-4B5C-B0DD-A174228CAB28}" type="pres">
      <dgm:prSet presAssocID="{58390784-6A0F-4A8C-9E79-221A6F2B46AB}" presName="spaceBetweenRectangles" presStyleCnt="0"/>
      <dgm:spPr/>
    </dgm:pt>
    <dgm:pt modelId="{87538A3C-444C-48EF-882C-896E1883871B}" type="pres">
      <dgm:prSet presAssocID="{B7E52A54-7DD6-4DCD-95E0-7C3354398A18}" presName="parentLin" presStyleCnt="0"/>
      <dgm:spPr/>
    </dgm:pt>
    <dgm:pt modelId="{0A851C31-5F5D-46BA-917A-12053B88895D}" type="pres">
      <dgm:prSet presAssocID="{B7E52A54-7DD6-4DCD-95E0-7C3354398A18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67D36931-0B9E-4520-8A62-BB57659C8166}" type="pres">
      <dgm:prSet presAssocID="{B7E52A54-7DD6-4DCD-95E0-7C3354398A18}" presName="parentText" presStyleLbl="node1" presStyleIdx="2" presStyleCnt="5" custScaleX="12645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B66A7C-0692-445E-B95C-E25B9FFB7506}" type="pres">
      <dgm:prSet presAssocID="{B7E52A54-7DD6-4DCD-95E0-7C3354398A18}" presName="negativeSpace" presStyleCnt="0"/>
      <dgm:spPr/>
    </dgm:pt>
    <dgm:pt modelId="{85906311-7144-4C6D-81DD-2413224B5023}" type="pres">
      <dgm:prSet presAssocID="{B7E52A54-7DD6-4DCD-95E0-7C3354398A18}" presName="childText" presStyleLbl="conFgAcc1" presStyleIdx="2" presStyleCnt="5">
        <dgm:presLayoutVars>
          <dgm:bulletEnabled val="1"/>
        </dgm:presLayoutVars>
      </dgm:prSet>
      <dgm:spPr/>
    </dgm:pt>
    <dgm:pt modelId="{AAC8472F-BD0A-4AA6-985D-42CB9EBC3402}" type="pres">
      <dgm:prSet presAssocID="{F70FE2C6-878E-4CE8-8149-545475CAD483}" presName="spaceBetweenRectangles" presStyleCnt="0"/>
      <dgm:spPr/>
    </dgm:pt>
    <dgm:pt modelId="{28473E28-E920-4E66-84A3-7455F3549620}" type="pres">
      <dgm:prSet presAssocID="{DC8DA157-D4DB-4B03-9CE9-F01785E68B8C}" presName="parentLin" presStyleCnt="0"/>
      <dgm:spPr/>
    </dgm:pt>
    <dgm:pt modelId="{1880242C-E0DF-4D58-9582-99FDB5CD415E}" type="pres">
      <dgm:prSet presAssocID="{DC8DA157-D4DB-4B03-9CE9-F01785E68B8C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10B8D0B6-2828-47D0-9692-28DF2632B171}" type="pres">
      <dgm:prSet presAssocID="{DC8DA157-D4DB-4B03-9CE9-F01785E68B8C}" presName="parentText" presStyleLbl="node1" presStyleIdx="3" presStyleCnt="5" custScaleX="126455" custScaleY="14458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230B21-D508-4FFF-AB52-B07457E2D458}" type="pres">
      <dgm:prSet presAssocID="{DC8DA157-D4DB-4B03-9CE9-F01785E68B8C}" presName="negativeSpace" presStyleCnt="0"/>
      <dgm:spPr/>
    </dgm:pt>
    <dgm:pt modelId="{22C9EB05-2CA0-4509-B2CF-8F115FA7F883}" type="pres">
      <dgm:prSet presAssocID="{DC8DA157-D4DB-4B03-9CE9-F01785E68B8C}" presName="childText" presStyleLbl="conFgAcc1" presStyleIdx="3" presStyleCnt="5">
        <dgm:presLayoutVars>
          <dgm:bulletEnabled val="1"/>
        </dgm:presLayoutVars>
      </dgm:prSet>
      <dgm:spPr/>
    </dgm:pt>
    <dgm:pt modelId="{24FD0D3E-9A6F-4A55-A37E-C643BC01B1AA}" type="pres">
      <dgm:prSet presAssocID="{AB21636B-9F6D-45B0-B7CC-9D5E92824DD9}" presName="spaceBetweenRectangles" presStyleCnt="0"/>
      <dgm:spPr/>
    </dgm:pt>
    <dgm:pt modelId="{439BA6F7-1BB7-482C-AA53-7690302DFA83}" type="pres">
      <dgm:prSet presAssocID="{A3D018C3-E796-4C8B-8705-25052EDE9980}" presName="parentLin" presStyleCnt="0"/>
      <dgm:spPr/>
    </dgm:pt>
    <dgm:pt modelId="{7A50BCF1-3268-4686-AFB4-D0928D2CE7B0}" type="pres">
      <dgm:prSet presAssocID="{A3D018C3-E796-4C8B-8705-25052EDE9980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C567C9BE-A3A7-4472-A209-95029DA70780}" type="pres">
      <dgm:prSet presAssocID="{A3D018C3-E796-4C8B-8705-25052EDE9980}" presName="parentText" presStyleLbl="node1" presStyleIdx="4" presStyleCnt="5" custScaleX="126455" custScaleY="14458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DDB8A6-DB30-4B38-8D4B-C45304B2EEAD}" type="pres">
      <dgm:prSet presAssocID="{A3D018C3-E796-4C8B-8705-25052EDE9980}" presName="negativeSpace" presStyleCnt="0"/>
      <dgm:spPr/>
    </dgm:pt>
    <dgm:pt modelId="{6E5EC706-1741-417E-9B0B-45DB0AD9B3ED}" type="pres">
      <dgm:prSet presAssocID="{A3D018C3-E796-4C8B-8705-25052EDE998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DA8F00D-D11F-4AE6-80C8-05D32089E298}" type="presOf" srcId="{DC8DA157-D4DB-4B03-9CE9-F01785E68B8C}" destId="{10B8D0B6-2828-47D0-9692-28DF2632B171}" srcOrd="1" destOrd="0" presId="urn:microsoft.com/office/officeart/2005/8/layout/list1"/>
    <dgm:cxn modelId="{D77C43BE-16E9-484E-8288-B2930CC9A9E1}" type="presOf" srcId="{20DB574D-FCD1-4CBA-8EAC-01D386919513}" destId="{0AD1BB87-0D68-4A7E-871A-306AEB92562B}" srcOrd="1" destOrd="0" presId="urn:microsoft.com/office/officeart/2005/8/layout/list1"/>
    <dgm:cxn modelId="{83BBA3B8-B17C-40C5-AD17-2DDF8C08A790}" srcId="{04512964-C516-4056-85CE-94519344B8E4}" destId="{4CE14CAB-ED5D-498F-931B-95AE112DC5A9}" srcOrd="0" destOrd="0" parTransId="{3F87D77F-8538-4749-990A-623B9214B88B}" sibTransId="{DA68B688-B368-4F68-AFAF-FFF4A2C228D1}"/>
    <dgm:cxn modelId="{45FC8EEC-86BA-4FA9-A7C3-2086B4EAE36E}" type="presOf" srcId="{A3D018C3-E796-4C8B-8705-25052EDE9980}" destId="{7A50BCF1-3268-4686-AFB4-D0928D2CE7B0}" srcOrd="0" destOrd="0" presId="urn:microsoft.com/office/officeart/2005/8/layout/list1"/>
    <dgm:cxn modelId="{8FFAA4BC-439E-4D73-BB1C-DEAD12BDE185}" type="presOf" srcId="{B7E52A54-7DD6-4DCD-95E0-7C3354398A18}" destId="{0A851C31-5F5D-46BA-917A-12053B88895D}" srcOrd="0" destOrd="0" presId="urn:microsoft.com/office/officeart/2005/8/layout/list1"/>
    <dgm:cxn modelId="{8F255DBF-A2FF-49E2-96FC-7633492584A6}" srcId="{04512964-C516-4056-85CE-94519344B8E4}" destId="{20DB574D-FCD1-4CBA-8EAC-01D386919513}" srcOrd="1" destOrd="0" parTransId="{4E380125-8DE6-400B-9D3F-2B488D7D6F3C}" sibTransId="{58390784-6A0F-4A8C-9E79-221A6F2B46AB}"/>
    <dgm:cxn modelId="{99A9397F-C9ED-4265-8E0E-9FF956496851}" type="presOf" srcId="{4CE14CAB-ED5D-498F-931B-95AE112DC5A9}" destId="{E2BE70AC-8A5A-41FC-98E2-B63B61B40C85}" srcOrd="0" destOrd="0" presId="urn:microsoft.com/office/officeart/2005/8/layout/list1"/>
    <dgm:cxn modelId="{1A7FE510-0A5D-4B0C-A28D-4029CA244C74}" type="presOf" srcId="{DC8DA157-D4DB-4B03-9CE9-F01785E68B8C}" destId="{1880242C-E0DF-4D58-9582-99FDB5CD415E}" srcOrd="0" destOrd="0" presId="urn:microsoft.com/office/officeart/2005/8/layout/list1"/>
    <dgm:cxn modelId="{E6700046-E35A-4F98-944A-30ED75A3DBAE}" type="presOf" srcId="{A3D018C3-E796-4C8B-8705-25052EDE9980}" destId="{C567C9BE-A3A7-4472-A209-95029DA70780}" srcOrd="1" destOrd="0" presId="urn:microsoft.com/office/officeart/2005/8/layout/list1"/>
    <dgm:cxn modelId="{DD2EA8AA-531D-4E8C-98E1-583DA709B0A4}" srcId="{04512964-C516-4056-85CE-94519344B8E4}" destId="{A3D018C3-E796-4C8B-8705-25052EDE9980}" srcOrd="4" destOrd="0" parTransId="{16DC5EE0-195C-4C69-AC11-747F51997E81}" sibTransId="{4527FFDF-32CD-4F82-A612-F7B41A1AEBF5}"/>
    <dgm:cxn modelId="{55887C60-46EE-4FBA-97CD-EA230FC9B9F6}" srcId="{04512964-C516-4056-85CE-94519344B8E4}" destId="{DC8DA157-D4DB-4B03-9CE9-F01785E68B8C}" srcOrd="3" destOrd="0" parTransId="{93B692AD-80EC-492D-95AE-E51F40BAB198}" sibTransId="{AB21636B-9F6D-45B0-B7CC-9D5E92824DD9}"/>
    <dgm:cxn modelId="{528B43E3-9624-4BAA-AF82-AD88601568B0}" type="presOf" srcId="{B7E52A54-7DD6-4DCD-95E0-7C3354398A18}" destId="{67D36931-0B9E-4520-8A62-BB57659C8166}" srcOrd="1" destOrd="0" presId="urn:microsoft.com/office/officeart/2005/8/layout/list1"/>
    <dgm:cxn modelId="{53B99BDF-516E-4527-B05E-E4950A099ECA}" srcId="{04512964-C516-4056-85CE-94519344B8E4}" destId="{B7E52A54-7DD6-4DCD-95E0-7C3354398A18}" srcOrd="2" destOrd="0" parTransId="{9DC63B5E-1433-4EB4-AE0B-B7AA2757D92D}" sibTransId="{F70FE2C6-878E-4CE8-8149-545475CAD483}"/>
    <dgm:cxn modelId="{B1CE85C6-E46E-453C-93AA-4484B02A9C75}" type="presOf" srcId="{04512964-C516-4056-85CE-94519344B8E4}" destId="{A49C1D51-CF10-4363-9013-EFCC0E299C1E}" srcOrd="0" destOrd="0" presId="urn:microsoft.com/office/officeart/2005/8/layout/list1"/>
    <dgm:cxn modelId="{35F72334-0EEE-4F9B-AB30-66116DE455B7}" type="presOf" srcId="{4CE14CAB-ED5D-498F-931B-95AE112DC5A9}" destId="{8E3EB31F-4292-498F-9434-D4B2267008F6}" srcOrd="1" destOrd="0" presId="urn:microsoft.com/office/officeart/2005/8/layout/list1"/>
    <dgm:cxn modelId="{42D1F68A-89B1-415D-9CC7-77F7FBA680B9}" type="presOf" srcId="{20DB574D-FCD1-4CBA-8EAC-01D386919513}" destId="{EFA85DB7-5EFC-47C7-9F3D-B6E7BD317D0F}" srcOrd="0" destOrd="0" presId="urn:microsoft.com/office/officeart/2005/8/layout/list1"/>
    <dgm:cxn modelId="{7CCC0F81-823A-4CFB-AF36-0E888D61C1D7}" type="presParOf" srcId="{A49C1D51-CF10-4363-9013-EFCC0E299C1E}" destId="{F42B26E9-A9F1-4691-B2D3-87F81F5F7A2C}" srcOrd="0" destOrd="0" presId="urn:microsoft.com/office/officeart/2005/8/layout/list1"/>
    <dgm:cxn modelId="{608512CF-1C25-420A-B233-44EE133A3738}" type="presParOf" srcId="{F42B26E9-A9F1-4691-B2D3-87F81F5F7A2C}" destId="{E2BE70AC-8A5A-41FC-98E2-B63B61B40C85}" srcOrd="0" destOrd="0" presId="urn:microsoft.com/office/officeart/2005/8/layout/list1"/>
    <dgm:cxn modelId="{78702795-923F-44C6-B490-E47A1BBFF01F}" type="presParOf" srcId="{F42B26E9-A9F1-4691-B2D3-87F81F5F7A2C}" destId="{8E3EB31F-4292-498F-9434-D4B2267008F6}" srcOrd="1" destOrd="0" presId="urn:microsoft.com/office/officeart/2005/8/layout/list1"/>
    <dgm:cxn modelId="{36586B23-CAF7-497F-BECF-47A096DCDA00}" type="presParOf" srcId="{A49C1D51-CF10-4363-9013-EFCC0E299C1E}" destId="{3C725641-1F09-48EA-93EF-172880E69B06}" srcOrd="1" destOrd="0" presId="urn:microsoft.com/office/officeart/2005/8/layout/list1"/>
    <dgm:cxn modelId="{839E5BF0-BD7B-4D59-8853-4B7976979BC8}" type="presParOf" srcId="{A49C1D51-CF10-4363-9013-EFCC0E299C1E}" destId="{23F60D90-E462-4D54-A5DF-B27DAC3949E1}" srcOrd="2" destOrd="0" presId="urn:microsoft.com/office/officeart/2005/8/layout/list1"/>
    <dgm:cxn modelId="{F95B72A7-8DDC-4DBA-AB87-F43556861FAF}" type="presParOf" srcId="{A49C1D51-CF10-4363-9013-EFCC0E299C1E}" destId="{EB8E16F8-FC42-4167-A6FB-E57D4CFE57DB}" srcOrd="3" destOrd="0" presId="urn:microsoft.com/office/officeart/2005/8/layout/list1"/>
    <dgm:cxn modelId="{3152975B-57E4-4167-9F15-AADAC1497335}" type="presParOf" srcId="{A49C1D51-CF10-4363-9013-EFCC0E299C1E}" destId="{50A5F622-2E53-49AF-A99D-E32DCB5BAA76}" srcOrd="4" destOrd="0" presId="urn:microsoft.com/office/officeart/2005/8/layout/list1"/>
    <dgm:cxn modelId="{55859FC8-BFCF-4102-B1B0-1110BC7ADB95}" type="presParOf" srcId="{50A5F622-2E53-49AF-A99D-E32DCB5BAA76}" destId="{EFA85DB7-5EFC-47C7-9F3D-B6E7BD317D0F}" srcOrd="0" destOrd="0" presId="urn:microsoft.com/office/officeart/2005/8/layout/list1"/>
    <dgm:cxn modelId="{2C8B95FF-4750-4742-A906-197651C6F742}" type="presParOf" srcId="{50A5F622-2E53-49AF-A99D-E32DCB5BAA76}" destId="{0AD1BB87-0D68-4A7E-871A-306AEB92562B}" srcOrd="1" destOrd="0" presId="urn:microsoft.com/office/officeart/2005/8/layout/list1"/>
    <dgm:cxn modelId="{EF58D87E-DD5F-47F5-A442-E541194D361B}" type="presParOf" srcId="{A49C1D51-CF10-4363-9013-EFCC0E299C1E}" destId="{E7106AB4-F835-4478-A187-F3BB8498CBE6}" srcOrd="5" destOrd="0" presId="urn:microsoft.com/office/officeart/2005/8/layout/list1"/>
    <dgm:cxn modelId="{D23BC04A-75DD-450A-A6E3-055A60BB80CF}" type="presParOf" srcId="{A49C1D51-CF10-4363-9013-EFCC0E299C1E}" destId="{2AEDD01B-B92F-4BD4-8865-3B2C1133B223}" srcOrd="6" destOrd="0" presId="urn:microsoft.com/office/officeart/2005/8/layout/list1"/>
    <dgm:cxn modelId="{8D4B7880-E064-488C-8553-D4B6837E750F}" type="presParOf" srcId="{A49C1D51-CF10-4363-9013-EFCC0E299C1E}" destId="{A80BAD03-48AB-4B5C-B0DD-A174228CAB28}" srcOrd="7" destOrd="0" presId="urn:microsoft.com/office/officeart/2005/8/layout/list1"/>
    <dgm:cxn modelId="{4F9F6F9E-C932-4BFA-B4D8-72BB1EF8FD93}" type="presParOf" srcId="{A49C1D51-CF10-4363-9013-EFCC0E299C1E}" destId="{87538A3C-444C-48EF-882C-896E1883871B}" srcOrd="8" destOrd="0" presId="urn:microsoft.com/office/officeart/2005/8/layout/list1"/>
    <dgm:cxn modelId="{7667C3BD-40C0-458A-90B1-FB12088822A6}" type="presParOf" srcId="{87538A3C-444C-48EF-882C-896E1883871B}" destId="{0A851C31-5F5D-46BA-917A-12053B88895D}" srcOrd="0" destOrd="0" presId="urn:microsoft.com/office/officeart/2005/8/layout/list1"/>
    <dgm:cxn modelId="{F37F6C44-71A2-48FC-9DED-E41A16133A36}" type="presParOf" srcId="{87538A3C-444C-48EF-882C-896E1883871B}" destId="{67D36931-0B9E-4520-8A62-BB57659C8166}" srcOrd="1" destOrd="0" presId="urn:microsoft.com/office/officeart/2005/8/layout/list1"/>
    <dgm:cxn modelId="{CB463A83-C268-4E13-A393-1208E47FD9FE}" type="presParOf" srcId="{A49C1D51-CF10-4363-9013-EFCC0E299C1E}" destId="{05B66A7C-0692-445E-B95C-E25B9FFB7506}" srcOrd="9" destOrd="0" presId="urn:microsoft.com/office/officeart/2005/8/layout/list1"/>
    <dgm:cxn modelId="{7BE66862-58DF-429A-A21A-747300AEDD36}" type="presParOf" srcId="{A49C1D51-CF10-4363-9013-EFCC0E299C1E}" destId="{85906311-7144-4C6D-81DD-2413224B5023}" srcOrd="10" destOrd="0" presId="urn:microsoft.com/office/officeart/2005/8/layout/list1"/>
    <dgm:cxn modelId="{EE00641D-3572-4BBD-8174-2F152CB6EB5C}" type="presParOf" srcId="{A49C1D51-CF10-4363-9013-EFCC0E299C1E}" destId="{AAC8472F-BD0A-4AA6-985D-42CB9EBC3402}" srcOrd="11" destOrd="0" presId="urn:microsoft.com/office/officeart/2005/8/layout/list1"/>
    <dgm:cxn modelId="{186DDEF3-0656-43D9-ABEE-6C486197400F}" type="presParOf" srcId="{A49C1D51-CF10-4363-9013-EFCC0E299C1E}" destId="{28473E28-E920-4E66-84A3-7455F3549620}" srcOrd="12" destOrd="0" presId="urn:microsoft.com/office/officeart/2005/8/layout/list1"/>
    <dgm:cxn modelId="{CF1459F2-52C4-41F3-89CF-0A9B23E028FA}" type="presParOf" srcId="{28473E28-E920-4E66-84A3-7455F3549620}" destId="{1880242C-E0DF-4D58-9582-99FDB5CD415E}" srcOrd="0" destOrd="0" presId="urn:microsoft.com/office/officeart/2005/8/layout/list1"/>
    <dgm:cxn modelId="{397B3559-6AAE-4A3E-841D-9DC0ABE4E8DB}" type="presParOf" srcId="{28473E28-E920-4E66-84A3-7455F3549620}" destId="{10B8D0B6-2828-47D0-9692-28DF2632B171}" srcOrd="1" destOrd="0" presId="urn:microsoft.com/office/officeart/2005/8/layout/list1"/>
    <dgm:cxn modelId="{7F7B20E6-CEA6-4E05-B79F-FA949A9D9485}" type="presParOf" srcId="{A49C1D51-CF10-4363-9013-EFCC0E299C1E}" destId="{5A230B21-D508-4FFF-AB52-B07457E2D458}" srcOrd="13" destOrd="0" presId="urn:microsoft.com/office/officeart/2005/8/layout/list1"/>
    <dgm:cxn modelId="{837D7080-2B62-4552-B08C-EA7A4AFF9EC4}" type="presParOf" srcId="{A49C1D51-CF10-4363-9013-EFCC0E299C1E}" destId="{22C9EB05-2CA0-4509-B2CF-8F115FA7F883}" srcOrd="14" destOrd="0" presId="urn:microsoft.com/office/officeart/2005/8/layout/list1"/>
    <dgm:cxn modelId="{4CC8629A-1A3E-4314-9EE9-27E68455D45A}" type="presParOf" srcId="{A49C1D51-CF10-4363-9013-EFCC0E299C1E}" destId="{24FD0D3E-9A6F-4A55-A37E-C643BC01B1AA}" srcOrd="15" destOrd="0" presId="urn:microsoft.com/office/officeart/2005/8/layout/list1"/>
    <dgm:cxn modelId="{E31E4D94-3888-4FD8-BFBD-BEE6D7AE25A8}" type="presParOf" srcId="{A49C1D51-CF10-4363-9013-EFCC0E299C1E}" destId="{439BA6F7-1BB7-482C-AA53-7690302DFA83}" srcOrd="16" destOrd="0" presId="urn:microsoft.com/office/officeart/2005/8/layout/list1"/>
    <dgm:cxn modelId="{FFDB9FB8-0814-4B8E-A293-E59E98A1B2E1}" type="presParOf" srcId="{439BA6F7-1BB7-482C-AA53-7690302DFA83}" destId="{7A50BCF1-3268-4686-AFB4-D0928D2CE7B0}" srcOrd="0" destOrd="0" presId="urn:microsoft.com/office/officeart/2005/8/layout/list1"/>
    <dgm:cxn modelId="{5586C146-A7A0-4376-B97F-CE0C486784D4}" type="presParOf" srcId="{439BA6F7-1BB7-482C-AA53-7690302DFA83}" destId="{C567C9BE-A3A7-4472-A209-95029DA70780}" srcOrd="1" destOrd="0" presId="urn:microsoft.com/office/officeart/2005/8/layout/list1"/>
    <dgm:cxn modelId="{005D1AD1-8185-47B5-9975-98C172140F88}" type="presParOf" srcId="{A49C1D51-CF10-4363-9013-EFCC0E299C1E}" destId="{D0DDB8A6-DB30-4B38-8D4B-C45304B2EEAD}" srcOrd="17" destOrd="0" presId="urn:microsoft.com/office/officeart/2005/8/layout/list1"/>
    <dgm:cxn modelId="{D653641A-891C-4995-AF92-4A8156FE7527}" type="presParOf" srcId="{A49C1D51-CF10-4363-9013-EFCC0E299C1E}" destId="{6E5EC706-1741-417E-9B0B-45DB0AD9B3ED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A38746BA-DC89-430E-AC59-2947A4519C8B}" type="doc">
      <dgm:prSet loTypeId="urn:microsoft.com/office/officeart/2005/8/layout/process2" loCatId="process" qsTypeId="urn:microsoft.com/office/officeart/2005/8/quickstyle/simple2" qsCatId="simple" csTypeId="urn:microsoft.com/office/officeart/2005/8/colors/colorful2" csCatId="colorful" phldr="1"/>
      <dgm:spPr/>
    </dgm:pt>
    <dgm:pt modelId="{CCF75EA4-5BF3-4DE8-AFF1-1D91602DA75E}">
      <dgm:prSet custT="1"/>
      <dgm:spPr/>
      <dgm:t>
        <a:bodyPr/>
        <a:lstStyle/>
        <a:p>
          <a:r>
            <a:rPr lang="en-GB" sz="2400" dirty="0" smtClean="0"/>
            <a:t>Identify the contract(s) with the customer</a:t>
          </a:r>
        </a:p>
      </dgm:t>
    </dgm:pt>
    <dgm:pt modelId="{AC8ECA4B-DFA9-43AD-B778-102B0B9DA2B5}" type="parTrans" cxnId="{55892383-A674-4B50-9502-F91173285ED6}">
      <dgm:prSet/>
      <dgm:spPr/>
      <dgm:t>
        <a:bodyPr/>
        <a:lstStyle/>
        <a:p>
          <a:endParaRPr lang="en-GB"/>
        </a:p>
      </dgm:t>
    </dgm:pt>
    <dgm:pt modelId="{02DA5B5A-3213-4E21-8EFC-7C905A05A680}" type="sibTrans" cxnId="{55892383-A674-4B50-9502-F91173285ED6}">
      <dgm:prSet/>
      <dgm:spPr/>
      <dgm:t>
        <a:bodyPr/>
        <a:lstStyle/>
        <a:p>
          <a:endParaRPr lang="en-GB"/>
        </a:p>
      </dgm:t>
    </dgm:pt>
    <dgm:pt modelId="{10249CFD-B7A4-4503-A114-4204141D0E95}">
      <dgm:prSet custT="1"/>
      <dgm:spPr/>
      <dgm:t>
        <a:bodyPr/>
        <a:lstStyle/>
        <a:p>
          <a:r>
            <a:rPr lang="en-GB" sz="2400" dirty="0" smtClean="0"/>
            <a:t>Identify the performance obligations in the contract</a:t>
          </a:r>
        </a:p>
      </dgm:t>
    </dgm:pt>
    <dgm:pt modelId="{99E5FC25-D217-47D6-A6AA-DC3277201AAA}" type="parTrans" cxnId="{ABB4119B-B22A-4433-BB9D-3FD84B427422}">
      <dgm:prSet/>
      <dgm:spPr/>
      <dgm:t>
        <a:bodyPr/>
        <a:lstStyle/>
        <a:p>
          <a:endParaRPr lang="en-GB"/>
        </a:p>
      </dgm:t>
    </dgm:pt>
    <dgm:pt modelId="{4CBC76FE-3F01-45AE-A39B-5CD3428D4C93}" type="sibTrans" cxnId="{ABB4119B-B22A-4433-BB9D-3FD84B427422}">
      <dgm:prSet/>
      <dgm:spPr/>
      <dgm:t>
        <a:bodyPr/>
        <a:lstStyle/>
        <a:p>
          <a:endParaRPr lang="en-GB"/>
        </a:p>
      </dgm:t>
    </dgm:pt>
    <dgm:pt modelId="{72C8AC96-04B6-4E28-BADD-105C1549A7F1}">
      <dgm:prSet custT="1"/>
      <dgm:spPr/>
      <dgm:t>
        <a:bodyPr/>
        <a:lstStyle/>
        <a:p>
          <a:r>
            <a:rPr lang="en-GB" sz="2400" dirty="0" smtClean="0"/>
            <a:t>Determine the transaction price</a:t>
          </a:r>
        </a:p>
      </dgm:t>
    </dgm:pt>
    <dgm:pt modelId="{7A5044BE-793F-4CFE-B4AC-7D7AB4268861}" type="parTrans" cxnId="{51127525-25EC-4688-B539-BC94E6842072}">
      <dgm:prSet/>
      <dgm:spPr/>
      <dgm:t>
        <a:bodyPr/>
        <a:lstStyle/>
        <a:p>
          <a:endParaRPr lang="en-GB"/>
        </a:p>
      </dgm:t>
    </dgm:pt>
    <dgm:pt modelId="{3A455987-235B-49F6-B0B1-1C7579EA56E6}" type="sibTrans" cxnId="{51127525-25EC-4688-B539-BC94E6842072}">
      <dgm:prSet/>
      <dgm:spPr/>
      <dgm:t>
        <a:bodyPr/>
        <a:lstStyle/>
        <a:p>
          <a:endParaRPr lang="en-GB"/>
        </a:p>
      </dgm:t>
    </dgm:pt>
    <dgm:pt modelId="{E2DA0154-9816-4754-B725-A6D41E87A11F}">
      <dgm:prSet custT="1"/>
      <dgm:spPr/>
      <dgm:t>
        <a:bodyPr/>
        <a:lstStyle/>
        <a:p>
          <a:r>
            <a:rPr lang="en-GB" sz="2400" dirty="0" smtClean="0"/>
            <a:t>Allocate the transaction price</a:t>
          </a:r>
        </a:p>
      </dgm:t>
    </dgm:pt>
    <dgm:pt modelId="{F25C7DE6-F4A9-4ADB-B738-CD78D4F87A50}" type="parTrans" cxnId="{85BCD8C4-DB34-4D73-96B1-2134891581E5}">
      <dgm:prSet/>
      <dgm:spPr/>
      <dgm:t>
        <a:bodyPr/>
        <a:lstStyle/>
        <a:p>
          <a:endParaRPr lang="en-GB"/>
        </a:p>
      </dgm:t>
    </dgm:pt>
    <dgm:pt modelId="{A19195BB-B83C-4049-ACB0-B7C6CFC95521}" type="sibTrans" cxnId="{85BCD8C4-DB34-4D73-96B1-2134891581E5}">
      <dgm:prSet/>
      <dgm:spPr/>
      <dgm:t>
        <a:bodyPr/>
        <a:lstStyle/>
        <a:p>
          <a:endParaRPr lang="en-GB"/>
        </a:p>
      </dgm:t>
    </dgm:pt>
    <dgm:pt modelId="{DA00033D-273C-45A9-831D-E3C5839DFDFC}">
      <dgm:prSet custT="1"/>
      <dgm:spPr/>
      <dgm:t>
        <a:bodyPr/>
        <a:lstStyle/>
        <a:p>
          <a:r>
            <a:rPr lang="en-GB" sz="2400" dirty="0" smtClean="0"/>
            <a:t>Recognise revenue when a performance obligation is satisfied</a:t>
          </a:r>
          <a:endParaRPr lang="en-GB" sz="2400" dirty="0"/>
        </a:p>
      </dgm:t>
    </dgm:pt>
    <dgm:pt modelId="{CB57C431-D4C5-4877-9EF5-C8FAD988B4F0}" type="parTrans" cxnId="{0DA4FAA8-25AB-4C71-A0AF-94FA423EBB07}">
      <dgm:prSet/>
      <dgm:spPr/>
      <dgm:t>
        <a:bodyPr/>
        <a:lstStyle/>
        <a:p>
          <a:endParaRPr lang="en-GB"/>
        </a:p>
      </dgm:t>
    </dgm:pt>
    <dgm:pt modelId="{D725A7AF-EFCA-4B98-9B01-1D03CC30EE75}" type="sibTrans" cxnId="{0DA4FAA8-25AB-4C71-A0AF-94FA423EBB07}">
      <dgm:prSet/>
      <dgm:spPr/>
      <dgm:t>
        <a:bodyPr/>
        <a:lstStyle/>
        <a:p>
          <a:endParaRPr lang="en-GB"/>
        </a:p>
      </dgm:t>
    </dgm:pt>
    <dgm:pt modelId="{C866CC8B-E560-4C56-A710-F5133F4DB45F}" type="pres">
      <dgm:prSet presAssocID="{A38746BA-DC89-430E-AC59-2947A4519C8B}" presName="linearFlow" presStyleCnt="0">
        <dgm:presLayoutVars>
          <dgm:resizeHandles val="exact"/>
        </dgm:presLayoutVars>
      </dgm:prSet>
      <dgm:spPr/>
    </dgm:pt>
    <dgm:pt modelId="{53B971DE-AE5A-4683-BC0C-0F23BD6F8646}" type="pres">
      <dgm:prSet presAssocID="{CCF75EA4-5BF3-4DE8-AFF1-1D91602DA75E}" presName="node" presStyleLbl="node1" presStyleIdx="0" presStyleCnt="5" custScaleX="32667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D037637-3DB5-4A75-BCC8-C44D53BD31D6}" type="pres">
      <dgm:prSet presAssocID="{02DA5B5A-3213-4E21-8EFC-7C905A05A680}" presName="sibTrans" presStyleLbl="sibTrans2D1" presStyleIdx="0" presStyleCnt="4"/>
      <dgm:spPr/>
      <dgm:t>
        <a:bodyPr/>
        <a:lstStyle/>
        <a:p>
          <a:endParaRPr lang="en-GB"/>
        </a:p>
      </dgm:t>
    </dgm:pt>
    <dgm:pt modelId="{4B69A21E-0651-4F5E-8149-9F3939368EFD}" type="pres">
      <dgm:prSet presAssocID="{02DA5B5A-3213-4E21-8EFC-7C905A05A680}" presName="connectorText" presStyleLbl="sibTrans2D1" presStyleIdx="0" presStyleCnt="4"/>
      <dgm:spPr/>
      <dgm:t>
        <a:bodyPr/>
        <a:lstStyle/>
        <a:p>
          <a:endParaRPr lang="en-GB"/>
        </a:p>
      </dgm:t>
    </dgm:pt>
    <dgm:pt modelId="{AA31AF51-F283-4633-BB30-40F6BE7B0BA3}" type="pres">
      <dgm:prSet presAssocID="{10249CFD-B7A4-4503-A114-4204141D0E95}" presName="node" presStyleLbl="node1" presStyleIdx="1" presStyleCnt="5" custScaleX="32667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E58BD5-6DE0-4A8D-A108-8D3CE5F918DA}" type="pres">
      <dgm:prSet presAssocID="{4CBC76FE-3F01-45AE-A39B-5CD3428D4C93}" presName="sibTrans" presStyleLbl="sibTrans2D1" presStyleIdx="1" presStyleCnt="4"/>
      <dgm:spPr/>
      <dgm:t>
        <a:bodyPr/>
        <a:lstStyle/>
        <a:p>
          <a:endParaRPr lang="en-GB"/>
        </a:p>
      </dgm:t>
    </dgm:pt>
    <dgm:pt modelId="{60F52343-6D5C-420A-BD34-1CA10465B0EA}" type="pres">
      <dgm:prSet presAssocID="{4CBC76FE-3F01-45AE-A39B-5CD3428D4C93}" presName="connectorText" presStyleLbl="sibTrans2D1" presStyleIdx="1" presStyleCnt="4"/>
      <dgm:spPr/>
      <dgm:t>
        <a:bodyPr/>
        <a:lstStyle/>
        <a:p>
          <a:endParaRPr lang="en-GB"/>
        </a:p>
      </dgm:t>
    </dgm:pt>
    <dgm:pt modelId="{24F77FED-FF64-45DA-B785-3E11B7228BF8}" type="pres">
      <dgm:prSet presAssocID="{72C8AC96-04B6-4E28-BADD-105C1549A7F1}" presName="node" presStyleLbl="node1" presStyleIdx="2" presStyleCnt="5" custScaleX="32667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CB1B51-80ED-401D-9769-466F63318793}" type="pres">
      <dgm:prSet presAssocID="{3A455987-235B-49F6-B0B1-1C7579EA56E6}" presName="sibTrans" presStyleLbl="sibTrans2D1" presStyleIdx="2" presStyleCnt="4"/>
      <dgm:spPr/>
      <dgm:t>
        <a:bodyPr/>
        <a:lstStyle/>
        <a:p>
          <a:endParaRPr lang="en-GB"/>
        </a:p>
      </dgm:t>
    </dgm:pt>
    <dgm:pt modelId="{148BDBF1-A75E-4A67-8E5A-BE8D7E679E5D}" type="pres">
      <dgm:prSet presAssocID="{3A455987-235B-49F6-B0B1-1C7579EA56E6}" presName="connectorText" presStyleLbl="sibTrans2D1" presStyleIdx="2" presStyleCnt="4"/>
      <dgm:spPr/>
      <dgm:t>
        <a:bodyPr/>
        <a:lstStyle/>
        <a:p>
          <a:endParaRPr lang="en-GB"/>
        </a:p>
      </dgm:t>
    </dgm:pt>
    <dgm:pt modelId="{7B228313-F417-4964-8190-B6B279F151A2}" type="pres">
      <dgm:prSet presAssocID="{E2DA0154-9816-4754-B725-A6D41E87A11F}" presName="node" presStyleLbl="node1" presStyleIdx="3" presStyleCnt="5" custScaleX="32667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E44C2EB-01BF-471C-87DA-A37F0F2495F3}" type="pres">
      <dgm:prSet presAssocID="{A19195BB-B83C-4049-ACB0-B7C6CFC95521}" presName="sibTrans" presStyleLbl="sibTrans2D1" presStyleIdx="3" presStyleCnt="4"/>
      <dgm:spPr/>
      <dgm:t>
        <a:bodyPr/>
        <a:lstStyle/>
        <a:p>
          <a:endParaRPr lang="en-GB"/>
        </a:p>
      </dgm:t>
    </dgm:pt>
    <dgm:pt modelId="{E3EAA54C-0CE9-40F3-8FBC-22D4B8BDD52C}" type="pres">
      <dgm:prSet presAssocID="{A19195BB-B83C-4049-ACB0-B7C6CFC95521}" presName="connectorText" presStyleLbl="sibTrans2D1" presStyleIdx="3" presStyleCnt="4"/>
      <dgm:spPr/>
      <dgm:t>
        <a:bodyPr/>
        <a:lstStyle/>
        <a:p>
          <a:endParaRPr lang="en-GB"/>
        </a:p>
      </dgm:t>
    </dgm:pt>
    <dgm:pt modelId="{AA8346D3-D165-4E01-9509-EA8358AB7B11}" type="pres">
      <dgm:prSet presAssocID="{DA00033D-273C-45A9-831D-E3C5839DFDFC}" presName="node" presStyleLbl="node1" presStyleIdx="4" presStyleCnt="5" custScaleX="32667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1127525-25EC-4688-B539-BC94E6842072}" srcId="{A38746BA-DC89-430E-AC59-2947A4519C8B}" destId="{72C8AC96-04B6-4E28-BADD-105C1549A7F1}" srcOrd="2" destOrd="0" parTransId="{7A5044BE-793F-4CFE-B4AC-7D7AB4268861}" sibTransId="{3A455987-235B-49F6-B0B1-1C7579EA56E6}"/>
    <dgm:cxn modelId="{0DA4FAA8-25AB-4C71-A0AF-94FA423EBB07}" srcId="{A38746BA-DC89-430E-AC59-2947A4519C8B}" destId="{DA00033D-273C-45A9-831D-E3C5839DFDFC}" srcOrd="4" destOrd="0" parTransId="{CB57C431-D4C5-4877-9EF5-C8FAD988B4F0}" sibTransId="{D725A7AF-EFCA-4B98-9B01-1D03CC30EE75}"/>
    <dgm:cxn modelId="{82C2D4B1-E294-405C-BF23-13C168BC9A8B}" type="presOf" srcId="{72C8AC96-04B6-4E28-BADD-105C1549A7F1}" destId="{24F77FED-FF64-45DA-B785-3E11B7228BF8}" srcOrd="0" destOrd="0" presId="urn:microsoft.com/office/officeart/2005/8/layout/process2"/>
    <dgm:cxn modelId="{DEE63B79-C8B1-4E95-995B-C20E9F40119C}" type="presOf" srcId="{CCF75EA4-5BF3-4DE8-AFF1-1D91602DA75E}" destId="{53B971DE-AE5A-4683-BC0C-0F23BD6F8646}" srcOrd="0" destOrd="0" presId="urn:microsoft.com/office/officeart/2005/8/layout/process2"/>
    <dgm:cxn modelId="{85BCD8C4-DB34-4D73-96B1-2134891581E5}" srcId="{A38746BA-DC89-430E-AC59-2947A4519C8B}" destId="{E2DA0154-9816-4754-B725-A6D41E87A11F}" srcOrd="3" destOrd="0" parTransId="{F25C7DE6-F4A9-4ADB-B738-CD78D4F87A50}" sibTransId="{A19195BB-B83C-4049-ACB0-B7C6CFC95521}"/>
    <dgm:cxn modelId="{8F21192B-CEE6-429C-BB00-5AB27C656106}" type="presOf" srcId="{02DA5B5A-3213-4E21-8EFC-7C905A05A680}" destId="{4B69A21E-0651-4F5E-8149-9F3939368EFD}" srcOrd="1" destOrd="0" presId="urn:microsoft.com/office/officeart/2005/8/layout/process2"/>
    <dgm:cxn modelId="{AAEF74DB-F6ED-4883-B64E-B9E94F59777D}" type="presOf" srcId="{DA00033D-273C-45A9-831D-E3C5839DFDFC}" destId="{AA8346D3-D165-4E01-9509-EA8358AB7B11}" srcOrd="0" destOrd="0" presId="urn:microsoft.com/office/officeart/2005/8/layout/process2"/>
    <dgm:cxn modelId="{55892383-A674-4B50-9502-F91173285ED6}" srcId="{A38746BA-DC89-430E-AC59-2947A4519C8B}" destId="{CCF75EA4-5BF3-4DE8-AFF1-1D91602DA75E}" srcOrd="0" destOrd="0" parTransId="{AC8ECA4B-DFA9-43AD-B778-102B0B9DA2B5}" sibTransId="{02DA5B5A-3213-4E21-8EFC-7C905A05A680}"/>
    <dgm:cxn modelId="{849F2CB5-93A4-4312-97A3-D0FFCF6B9F4B}" type="presOf" srcId="{A38746BA-DC89-430E-AC59-2947A4519C8B}" destId="{C866CC8B-E560-4C56-A710-F5133F4DB45F}" srcOrd="0" destOrd="0" presId="urn:microsoft.com/office/officeart/2005/8/layout/process2"/>
    <dgm:cxn modelId="{48121A3F-F890-4544-B291-5C9C84A187D3}" type="presOf" srcId="{A19195BB-B83C-4049-ACB0-B7C6CFC95521}" destId="{E3EAA54C-0CE9-40F3-8FBC-22D4B8BDD52C}" srcOrd="1" destOrd="0" presId="urn:microsoft.com/office/officeart/2005/8/layout/process2"/>
    <dgm:cxn modelId="{F349CF70-A72B-414E-B199-D8CB8A15F12A}" type="presOf" srcId="{E2DA0154-9816-4754-B725-A6D41E87A11F}" destId="{7B228313-F417-4964-8190-B6B279F151A2}" srcOrd="0" destOrd="0" presId="urn:microsoft.com/office/officeart/2005/8/layout/process2"/>
    <dgm:cxn modelId="{3AA42B5D-DF27-4188-ADFE-07C1657280AC}" type="presOf" srcId="{4CBC76FE-3F01-45AE-A39B-5CD3428D4C93}" destId="{60F52343-6D5C-420A-BD34-1CA10465B0EA}" srcOrd="1" destOrd="0" presId="urn:microsoft.com/office/officeart/2005/8/layout/process2"/>
    <dgm:cxn modelId="{399968FC-C66D-4A28-8BD6-33CED4E048EE}" type="presOf" srcId="{3A455987-235B-49F6-B0B1-1C7579EA56E6}" destId="{BACB1B51-80ED-401D-9769-466F63318793}" srcOrd="0" destOrd="0" presId="urn:microsoft.com/office/officeart/2005/8/layout/process2"/>
    <dgm:cxn modelId="{60DE00FE-1C70-4690-B03B-AF46397263CA}" type="presOf" srcId="{10249CFD-B7A4-4503-A114-4204141D0E95}" destId="{AA31AF51-F283-4633-BB30-40F6BE7B0BA3}" srcOrd="0" destOrd="0" presId="urn:microsoft.com/office/officeart/2005/8/layout/process2"/>
    <dgm:cxn modelId="{7B3FDD81-D740-4B53-85A3-CF6B038B3BEE}" type="presOf" srcId="{3A455987-235B-49F6-B0B1-1C7579EA56E6}" destId="{148BDBF1-A75E-4A67-8E5A-BE8D7E679E5D}" srcOrd="1" destOrd="0" presId="urn:microsoft.com/office/officeart/2005/8/layout/process2"/>
    <dgm:cxn modelId="{ABB4119B-B22A-4433-BB9D-3FD84B427422}" srcId="{A38746BA-DC89-430E-AC59-2947A4519C8B}" destId="{10249CFD-B7A4-4503-A114-4204141D0E95}" srcOrd="1" destOrd="0" parTransId="{99E5FC25-D217-47D6-A6AA-DC3277201AAA}" sibTransId="{4CBC76FE-3F01-45AE-A39B-5CD3428D4C93}"/>
    <dgm:cxn modelId="{E5A92640-6CA0-459B-AF5A-958E32AADCB4}" type="presOf" srcId="{02DA5B5A-3213-4E21-8EFC-7C905A05A680}" destId="{0D037637-3DB5-4A75-BCC8-C44D53BD31D6}" srcOrd="0" destOrd="0" presId="urn:microsoft.com/office/officeart/2005/8/layout/process2"/>
    <dgm:cxn modelId="{63069BFE-A62F-4986-8A11-901DAA29EF8E}" type="presOf" srcId="{A19195BB-B83C-4049-ACB0-B7C6CFC95521}" destId="{EE44C2EB-01BF-471C-87DA-A37F0F2495F3}" srcOrd="0" destOrd="0" presId="urn:microsoft.com/office/officeart/2005/8/layout/process2"/>
    <dgm:cxn modelId="{B06A7334-666C-4D57-94BA-745BB9FE16D4}" type="presOf" srcId="{4CBC76FE-3F01-45AE-A39B-5CD3428D4C93}" destId="{14E58BD5-6DE0-4A8D-A108-8D3CE5F918DA}" srcOrd="0" destOrd="0" presId="urn:microsoft.com/office/officeart/2005/8/layout/process2"/>
    <dgm:cxn modelId="{40F2C260-6AAE-431A-968C-44E1BD9DA7E0}" type="presParOf" srcId="{C866CC8B-E560-4C56-A710-F5133F4DB45F}" destId="{53B971DE-AE5A-4683-BC0C-0F23BD6F8646}" srcOrd="0" destOrd="0" presId="urn:microsoft.com/office/officeart/2005/8/layout/process2"/>
    <dgm:cxn modelId="{69551EE9-A7C1-45A6-B117-C79B91BB3E2F}" type="presParOf" srcId="{C866CC8B-E560-4C56-A710-F5133F4DB45F}" destId="{0D037637-3DB5-4A75-BCC8-C44D53BD31D6}" srcOrd="1" destOrd="0" presId="urn:microsoft.com/office/officeart/2005/8/layout/process2"/>
    <dgm:cxn modelId="{005F5F80-E55F-4882-82D1-E17355F487DD}" type="presParOf" srcId="{0D037637-3DB5-4A75-BCC8-C44D53BD31D6}" destId="{4B69A21E-0651-4F5E-8149-9F3939368EFD}" srcOrd="0" destOrd="0" presId="urn:microsoft.com/office/officeart/2005/8/layout/process2"/>
    <dgm:cxn modelId="{F1EC2D82-92C8-4A2B-9405-1197637FF19C}" type="presParOf" srcId="{C866CC8B-E560-4C56-A710-F5133F4DB45F}" destId="{AA31AF51-F283-4633-BB30-40F6BE7B0BA3}" srcOrd="2" destOrd="0" presId="urn:microsoft.com/office/officeart/2005/8/layout/process2"/>
    <dgm:cxn modelId="{ED9CE726-A575-49E9-977E-19A5496696E6}" type="presParOf" srcId="{C866CC8B-E560-4C56-A710-F5133F4DB45F}" destId="{14E58BD5-6DE0-4A8D-A108-8D3CE5F918DA}" srcOrd="3" destOrd="0" presId="urn:microsoft.com/office/officeart/2005/8/layout/process2"/>
    <dgm:cxn modelId="{AD0A2D73-165D-4CE6-B89F-3776AD774EE1}" type="presParOf" srcId="{14E58BD5-6DE0-4A8D-A108-8D3CE5F918DA}" destId="{60F52343-6D5C-420A-BD34-1CA10465B0EA}" srcOrd="0" destOrd="0" presId="urn:microsoft.com/office/officeart/2005/8/layout/process2"/>
    <dgm:cxn modelId="{7BB3F1DD-FF1D-49EA-973A-216ABE99CBD7}" type="presParOf" srcId="{C866CC8B-E560-4C56-A710-F5133F4DB45F}" destId="{24F77FED-FF64-45DA-B785-3E11B7228BF8}" srcOrd="4" destOrd="0" presId="urn:microsoft.com/office/officeart/2005/8/layout/process2"/>
    <dgm:cxn modelId="{275E8F1A-F4D5-40F2-A3E7-8E6B0E58205F}" type="presParOf" srcId="{C866CC8B-E560-4C56-A710-F5133F4DB45F}" destId="{BACB1B51-80ED-401D-9769-466F63318793}" srcOrd="5" destOrd="0" presId="urn:microsoft.com/office/officeart/2005/8/layout/process2"/>
    <dgm:cxn modelId="{565EE60B-56F8-4D72-BDE0-ADF2C6B25F1E}" type="presParOf" srcId="{BACB1B51-80ED-401D-9769-466F63318793}" destId="{148BDBF1-A75E-4A67-8E5A-BE8D7E679E5D}" srcOrd="0" destOrd="0" presId="urn:microsoft.com/office/officeart/2005/8/layout/process2"/>
    <dgm:cxn modelId="{A8B60904-BA70-4854-9BEF-EE54B7D4D2F4}" type="presParOf" srcId="{C866CC8B-E560-4C56-A710-F5133F4DB45F}" destId="{7B228313-F417-4964-8190-B6B279F151A2}" srcOrd="6" destOrd="0" presId="urn:microsoft.com/office/officeart/2005/8/layout/process2"/>
    <dgm:cxn modelId="{9E8BB358-89BF-431A-BAFB-AD290EC4B4BC}" type="presParOf" srcId="{C866CC8B-E560-4C56-A710-F5133F4DB45F}" destId="{EE44C2EB-01BF-471C-87DA-A37F0F2495F3}" srcOrd="7" destOrd="0" presId="urn:microsoft.com/office/officeart/2005/8/layout/process2"/>
    <dgm:cxn modelId="{95DC3061-7218-4B22-B468-451527B5DAFD}" type="presParOf" srcId="{EE44C2EB-01BF-471C-87DA-A37F0F2495F3}" destId="{E3EAA54C-0CE9-40F3-8FBC-22D4B8BDD52C}" srcOrd="0" destOrd="0" presId="urn:microsoft.com/office/officeart/2005/8/layout/process2"/>
    <dgm:cxn modelId="{56332A69-9742-4F29-8F6C-CC71A6F8A987}" type="presParOf" srcId="{C866CC8B-E560-4C56-A710-F5133F4DB45F}" destId="{AA8346D3-D165-4E01-9509-EA8358AB7B11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FD263CA-BC64-4D5F-822C-C1B927D9ADE6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F715169-67DA-48A4-AF55-AE6BE2EAB1C5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2060"/>
              </a:solidFill>
            </a:rPr>
            <a:t>CHAPTER 1—THE OBJECTIVE OF GENERAL PURPOSE FINANCIAL REPORTING</a:t>
          </a:r>
          <a:endParaRPr lang="en-US" sz="1600" b="1" dirty="0">
            <a:solidFill>
              <a:srgbClr val="002060"/>
            </a:solidFill>
          </a:endParaRPr>
        </a:p>
      </dgm:t>
    </dgm:pt>
    <dgm:pt modelId="{A0E59A80-B197-4D08-820D-5ED9DA69FC1A}" type="parTrans" cxnId="{491A081E-4AE7-4C76-9BA3-20F8F678427C}">
      <dgm:prSet/>
      <dgm:spPr/>
      <dgm:t>
        <a:bodyPr/>
        <a:lstStyle/>
        <a:p>
          <a:endParaRPr lang="en-US" sz="2000"/>
        </a:p>
      </dgm:t>
    </dgm:pt>
    <dgm:pt modelId="{E2D32702-2905-44E0-8FA0-AA74DC3CCBDD}" type="sibTrans" cxnId="{491A081E-4AE7-4C76-9BA3-20F8F678427C}">
      <dgm:prSet/>
      <dgm:spPr/>
      <dgm:t>
        <a:bodyPr/>
        <a:lstStyle/>
        <a:p>
          <a:endParaRPr lang="en-US" sz="2000"/>
        </a:p>
      </dgm:t>
    </dgm:pt>
    <dgm:pt modelId="{A7354929-E0B9-47B1-A4EF-D5E5C8D5AFC5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2060"/>
              </a:solidFill>
            </a:rPr>
            <a:t>CHAPTER 2—QUALITATIVE CHARACTERISTICS OF USEFUL FINANCIAL INFORMATION</a:t>
          </a:r>
          <a:endParaRPr lang="en-US" sz="1600" b="1" dirty="0">
            <a:solidFill>
              <a:srgbClr val="002060"/>
            </a:solidFill>
          </a:endParaRPr>
        </a:p>
      </dgm:t>
    </dgm:pt>
    <dgm:pt modelId="{4394C5EB-DA34-49B3-B6A6-BCFC20147463}" type="parTrans" cxnId="{EFC41006-4833-45CD-BB79-049111BB5CFD}">
      <dgm:prSet/>
      <dgm:spPr/>
      <dgm:t>
        <a:bodyPr/>
        <a:lstStyle/>
        <a:p>
          <a:endParaRPr lang="en-US" sz="2000"/>
        </a:p>
      </dgm:t>
    </dgm:pt>
    <dgm:pt modelId="{A7E6DEAF-5F1C-4863-8448-862C9A3A27C6}" type="sibTrans" cxnId="{EFC41006-4833-45CD-BB79-049111BB5CFD}">
      <dgm:prSet/>
      <dgm:spPr/>
      <dgm:t>
        <a:bodyPr/>
        <a:lstStyle/>
        <a:p>
          <a:endParaRPr lang="en-US" sz="2000"/>
        </a:p>
      </dgm:t>
    </dgm:pt>
    <dgm:pt modelId="{A6ACC033-9328-4EEC-AD67-0A6E3C8F9908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2060"/>
              </a:solidFill>
            </a:rPr>
            <a:t>CHAPTER 3—FINANCIAL STATEMENTS AND THE REPORTING ENTITY</a:t>
          </a:r>
          <a:endParaRPr lang="en-US" sz="1600" b="1" dirty="0">
            <a:solidFill>
              <a:srgbClr val="002060"/>
            </a:solidFill>
          </a:endParaRPr>
        </a:p>
      </dgm:t>
    </dgm:pt>
    <dgm:pt modelId="{87731488-4236-4943-907E-9AEEDC5F80ED}" type="parTrans" cxnId="{22AB72CD-BD95-4E2C-A20F-DA12639892B7}">
      <dgm:prSet/>
      <dgm:spPr/>
      <dgm:t>
        <a:bodyPr/>
        <a:lstStyle/>
        <a:p>
          <a:endParaRPr lang="en-US" sz="2000"/>
        </a:p>
      </dgm:t>
    </dgm:pt>
    <dgm:pt modelId="{7C6E2C71-8AC3-49A4-BCDC-B506E8629086}" type="sibTrans" cxnId="{22AB72CD-BD95-4E2C-A20F-DA12639892B7}">
      <dgm:prSet/>
      <dgm:spPr/>
      <dgm:t>
        <a:bodyPr/>
        <a:lstStyle/>
        <a:p>
          <a:endParaRPr lang="en-US" sz="2000"/>
        </a:p>
      </dgm:t>
    </dgm:pt>
    <dgm:pt modelId="{6C33FD49-1FBC-45FA-9ACC-F752DA7DE892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2060"/>
              </a:solidFill>
            </a:rPr>
            <a:t>CHAPTER 4—THE ELEMENTS OF FINANCIAL STATEMENTS</a:t>
          </a:r>
          <a:endParaRPr lang="en-US" sz="1600" b="1" dirty="0">
            <a:solidFill>
              <a:srgbClr val="002060"/>
            </a:solidFill>
          </a:endParaRPr>
        </a:p>
      </dgm:t>
    </dgm:pt>
    <dgm:pt modelId="{CCE0CDA5-6064-40FF-9A3A-4917B0D4F19C}" type="parTrans" cxnId="{6884CD6A-B24B-4C24-A89A-FE498B65DCE4}">
      <dgm:prSet/>
      <dgm:spPr/>
      <dgm:t>
        <a:bodyPr/>
        <a:lstStyle/>
        <a:p>
          <a:endParaRPr lang="en-US" sz="2000"/>
        </a:p>
      </dgm:t>
    </dgm:pt>
    <dgm:pt modelId="{5569EF77-31DD-4C2D-995A-79EC9C768C89}" type="sibTrans" cxnId="{6884CD6A-B24B-4C24-A89A-FE498B65DCE4}">
      <dgm:prSet/>
      <dgm:spPr/>
      <dgm:t>
        <a:bodyPr/>
        <a:lstStyle/>
        <a:p>
          <a:endParaRPr lang="en-US" sz="2000"/>
        </a:p>
      </dgm:t>
    </dgm:pt>
    <dgm:pt modelId="{7184389E-2FDC-4775-B669-DC4DEA9C6559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2060"/>
              </a:solidFill>
            </a:rPr>
            <a:t>CHAPTER 6—MEASUREMENT</a:t>
          </a:r>
          <a:endParaRPr lang="en-US" sz="1600" b="1" dirty="0">
            <a:solidFill>
              <a:srgbClr val="002060"/>
            </a:solidFill>
          </a:endParaRPr>
        </a:p>
      </dgm:t>
    </dgm:pt>
    <dgm:pt modelId="{25C67AAF-2669-48BB-96E9-433E6A07D81F}" type="parTrans" cxnId="{DC62D798-6E23-4A9C-9F6B-5E37E85E69AE}">
      <dgm:prSet/>
      <dgm:spPr/>
      <dgm:t>
        <a:bodyPr/>
        <a:lstStyle/>
        <a:p>
          <a:endParaRPr lang="en-US" sz="2000"/>
        </a:p>
      </dgm:t>
    </dgm:pt>
    <dgm:pt modelId="{104D7E8D-EE0D-4248-A6A2-14998045328D}" type="sibTrans" cxnId="{DC62D798-6E23-4A9C-9F6B-5E37E85E69AE}">
      <dgm:prSet/>
      <dgm:spPr/>
      <dgm:t>
        <a:bodyPr/>
        <a:lstStyle/>
        <a:p>
          <a:endParaRPr lang="en-US" sz="2000"/>
        </a:p>
      </dgm:t>
    </dgm:pt>
    <dgm:pt modelId="{29D66AA9-C827-4141-8B7C-162427D0F2CC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2060"/>
              </a:solidFill>
            </a:rPr>
            <a:t>CHAPTER 7—PRESENTATION AND DISCLOSURE</a:t>
          </a:r>
          <a:endParaRPr lang="en-US" sz="1600" b="1" dirty="0">
            <a:solidFill>
              <a:srgbClr val="002060"/>
            </a:solidFill>
          </a:endParaRPr>
        </a:p>
      </dgm:t>
    </dgm:pt>
    <dgm:pt modelId="{DF17955B-4DB9-426A-A7D6-B2381C2BE469}" type="parTrans" cxnId="{092A069B-BFDE-44C8-AED1-A4486AD31122}">
      <dgm:prSet/>
      <dgm:spPr/>
      <dgm:t>
        <a:bodyPr/>
        <a:lstStyle/>
        <a:p>
          <a:endParaRPr lang="en-US" sz="2000"/>
        </a:p>
      </dgm:t>
    </dgm:pt>
    <dgm:pt modelId="{BF765DD7-D17B-4042-A68C-95B62BBB239B}" type="sibTrans" cxnId="{092A069B-BFDE-44C8-AED1-A4486AD31122}">
      <dgm:prSet/>
      <dgm:spPr/>
      <dgm:t>
        <a:bodyPr/>
        <a:lstStyle/>
        <a:p>
          <a:endParaRPr lang="en-US" sz="2000"/>
        </a:p>
      </dgm:t>
    </dgm:pt>
    <dgm:pt modelId="{EF769FF8-820A-4C05-A426-B2D816CED75F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002060"/>
              </a:solidFill>
            </a:rPr>
            <a:t>CHAPTER 8—CONCEPTS OF CAPITAL AND CAPITAL MAINTENANCE</a:t>
          </a:r>
          <a:endParaRPr lang="en-US" sz="1600" b="1" dirty="0">
            <a:solidFill>
              <a:srgbClr val="002060"/>
            </a:solidFill>
          </a:endParaRPr>
        </a:p>
      </dgm:t>
    </dgm:pt>
    <dgm:pt modelId="{506F470F-4296-4512-A862-79DF32CEEB71}" type="parTrans" cxnId="{D53051BC-DF6F-4072-A3C5-D2E87ADD5439}">
      <dgm:prSet/>
      <dgm:spPr/>
      <dgm:t>
        <a:bodyPr/>
        <a:lstStyle/>
        <a:p>
          <a:endParaRPr lang="en-US" sz="2000"/>
        </a:p>
      </dgm:t>
    </dgm:pt>
    <dgm:pt modelId="{B7B5742B-BC28-46F1-95AC-1D7A3A722355}" type="sibTrans" cxnId="{D53051BC-DF6F-4072-A3C5-D2E87ADD5439}">
      <dgm:prSet/>
      <dgm:spPr/>
      <dgm:t>
        <a:bodyPr/>
        <a:lstStyle/>
        <a:p>
          <a:endParaRPr lang="en-US" sz="2000"/>
        </a:p>
      </dgm:t>
    </dgm:pt>
    <dgm:pt modelId="{92BE1B64-CE68-453B-8B13-F10CCD0C74C4}">
      <dgm:prSet phldrT="[Text]" custT="1"/>
      <dgm:spPr/>
      <dgm:t>
        <a:bodyPr/>
        <a:lstStyle/>
        <a:p>
          <a:r>
            <a:rPr lang="en-US" sz="1800" dirty="0" smtClean="0"/>
            <a:t>Historical, current value, fair value, value in used &amp; fulfilment value</a:t>
          </a:r>
          <a:endParaRPr lang="en-US" sz="1800" dirty="0"/>
        </a:p>
      </dgm:t>
    </dgm:pt>
    <dgm:pt modelId="{DB4278C2-0ECA-4CA1-9EB8-CC489A866DC9}" type="parTrans" cxnId="{B13E794E-C30B-42A2-B584-CAF96850A01D}">
      <dgm:prSet/>
      <dgm:spPr/>
      <dgm:t>
        <a:bodyPr/>
        <a:lstStyle/>
        <a:p>
          <a:endParaRPr lang="en-US" sz="2000"/>
        </a:p>
      </dgm:t>
    </dgm:pt>
    <dgm:pt modelId="{2514AC38-3820-4D56-B050-3365FBF246F9}" type="sibTrans" cxnId="{B13E794E-C30B-42A2-B584-CAF96850A01D}">
      <dgm:prSet/>
      <dgm:spPr/>
      <dgm:t>
        <a:bodyPr/>
        <a:lstStyle/>
        <a:p>
          <a:endParaRPr lang="en-US" sz="2000"/>
        </a:p>
      </dgm:t>
    </dgm:pt>
    <dgm:pt modelId="{4888C4D2-1B78-469C-868D-312EC614DC75}">
      <dgm:prSet phldrT="[Text]" custT="1"/>
      <dgm:spPr/>
      <dgm:t>
        <a:bodyPr/>
        <a:lstStyle/>
        <a:p>
          <a:r>
            <a:rPr lang="en-US" sz="1800" dirty="0" smtClean="0"/>
            <a:t>Asset, liability, equity, income and expense</a:t>
          </a:r>
          <a:endParaRPr lang="en-US" sz="1800" dirty="0"/>
        </a:p>
      </dgm:t>
    </dgm:pt>
    <dgm:pt modelId="{A4043E94-83FA-4E77-A722-0004E92028A6}" type="parTrans" cxnId="{607A2324-F533-4513-A7BC-E43B72ECB67A}">
      <dgm:prSet/>
      <dgm:spPr/>
      <dgm:t>
        <a:bodyPr/>
        <a:lstStyle/>
        <a:p>
          <a:endParaRPr lang="en-US" sz="2000"/>
        </a:p>
      </dgm:t>
    </dgm:pt>
    <dgm:pt modelId="{C27A2199-9E4A-427E-9E5C-315E99AC205E}" type="sibTrans" cxnId="{607A2324-F533-4513-A7BC-E43B72ECB67A}">
      <dgm:prSet/>
      <dgm:spPr/>
      <dgm:t>
        <a:bodyPr/>
        <a:lstStyle/>
        <a:p>
          <a:endParaRPr lang="en-US" sz="2000"/>
        </a:p>
      </dgm:t>
    </dgm:pt>
    <dgm:pt modelId="{8067C068-B44D-45DE-99D2-C9219B92F526}">
      <dgm:prSet phldrT="[Text]" custT="1"/>
      <dgm:spPr/>
      <dgm:t>
        <a:bodyPr/>
        <a:lstStyle/>
        <a:p>
          <a:r>
            <a:rPr lang="en-US" sz="1600" dirty="0" smtClean="0"/>
            <a:t>Fundamental: relevance &amp; representation faithfulness</a:t>
          </a:r>
          <a:endParaRPr lang="en-US" sz="1600" dirty="0"/>
        </a:p>
      </dgm:t>
    </dgm:pt>
    <dgm:pt modelId="{1B129336-FC02-49A0-964F-BF0D8FCB1658}" type="parTrans" cxnId="{5DCB3A59-445F-4D24-B678-36E0F17BEB14}">
      <dgm:prSet/>
      <dgm:spPr/>
      <dgm:t>
        <a:bodyPr/>
        <a:lstStyle/>
        <a:p>
          <a:endParaRPr lang="en-US" sz="2000"/>
        </a:p>
      </dgm:t>
    </dgm:pt>
    <dgm:pt modelId="{D8B7A83F-FA69-4974-A19B-963EB919FE97}" type="sibTrans" cxnId="{5DCB3A59-445F-4D24-B678-36E0F17BEB14}">
      <dgm:prSet/>
      <dgm:spPr/>
      <dgm:t>
        <a:bodyPr/>
        <a:lstStyle/>
        <a:p>
          <a:endParaRPr lang="en-US" sz="2000"/>
        </a:p>
      </dgm:t>
    </dgm:pt>
    <dgm:pt modelId="{CF2373F9-3D43-46D4-A732-2D46B33589DC}">
      <dgm:prSet phldrT="[Text]" custT="1"/>
      <dgm:spPr/>
      <dgm:t>
        <a:bodyPr/>
        <a:lstStyle/>
        <a:p>
          <a:r>
            <a:rPr lang="en-US" sz="1600" dirty="0" smtClean="0"/>
            <a:t>Enhancing: comparability, verifiability, timelines, </a:t>
          </a:r>
          <a:r>
            <a:rPr lang="en-US" sz="1800" dirty="0" smtClean="0"/>
            <a:t>understandability</a:t>
          </a:r>
          <a:endParaRPr lang="en-US" sz="1600" dirty="0"/>
        </a:p>
      </dgm:t>
    </dgm:pt>
    <dgm:pt modelId="{90C9EEE1-8F02-4EA2-9B11-EEBF2EBDEA5C}" type="parTrans" cxnId="{DC51C5B7-08AC-46C1-86FB-55F725657572}">
      <dgm:prSet/>
      <dgm:spPr/>
      <dgm:t>
        <a:bodyPr/>
        <a:lstStyle/>
        <a:p>
          <a:endParaRPr lang="id-ID" sz="2000"/>
        </a:p>
      </dgm:t>
    </dgm:pt>
    <dgm:pt modelId="{CAF102E7-445A-4734-B009-86804DB2CD2D}" type="sibTrans" cxnId="{DC51C5B7-08AC-46C1-86FB-55F725657572}">
      <dgm:prSet/>
      <dgm:spPr/>
      <dgm:t>
        <a:bodyPr/>
        <a:lstStyle/>
        <a:p>
          <a:endParaRPr lang="id-ID" sz="2000"/>
        </a:p>
      </dgm:t>
    </dgm:pt>
    <dgm:pt modelId="{D76394E6-49DA-4770-91F7-7AF52175CE23}" type="pres">
      <dgm:prSet presAssocID="{5FD263CA-BC64-4D5F-822C-C1B927D9ADE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78EA4569-F6A3-4284-BEE7-D6222EE6FD3B}" type="pres">
      <dgm:prSet presAssocID="{DF715169-67DA-48A4-AF55-AE6BE2EAB1C5}" presName="parentLin" presStyleCnt="0"/>
      <dgm:spPr/>
    </dgm:pt>
    <dgm:pt modelId="{A6FFB66E-58AA-4AA5-8132-54A373030A46}" type="pres">
      <dgm:prSet presAssocID="{DF715169-67DA-48A4-AF55-AE6BE2EAB1C5}" presName="parentLeftMargin" presStyleLbl="node1" presStyleIdx="0" presStyleCnt="7"/>
      <dgm:spPr/>
      <dgm:t>
        <a:bodyPr/>
        <a:lstStyle/>
        <a:p>
          <a:endParaRPr lang="id-ID"/>
        </a:p>
      </dgm:t>
    </dgm:pt>
    <dgm:pt modelId="{E6DE1BC2-6A6D-48EF-B5BB-D4E8A644B387}" type="pres">
      <dgm:prSet presAssocID="{DF715169-67DA-48A4-AF55-AE6BE2EAB1C5}" presName="parentText" presStyleLbl="node1" presStyleIdx="0" presStyleCnt="7" custScaleX="131329" custLinFactNeighborX="120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294258-4819-41EB-82A9-64F363CB710D}" type="pres">
      <dgm:prSet presAssocID="{DF715169-67DA-48A4-AF55-AE6BE2EAB1C5}" presName="negativeSpace" presStyleCnt="0"/>
      <dgm:spPr/>
    </dgm:pt>
    <dgm:pt modelId="{2F2D6D3A-FFCD-4034-9D64-7804713F074B}" type="pres">
      <dgm:prSet presAssocID="{DF715169-67DA-48A4-AF55-AE6BE2EAB1C5}" presName="childText" presStyleLbl="conFgAcc1" presStyleIdx="0" presStyleCnt="7">
        <dgm:presLayoutVars>
          <dgm:bulletEnabled val="1"/>
        </dgm:presLayoutVars>
      </dgm:prSet>
      <dgm:spPr/>
    </dgm:pt>
    <dgm:pt modelId="{FF8AA317-CFB1-46B5-BF8D-E8D2C2ED7867}" type="pres">
      <dgm:prSet presAssocID="{E2D32702-2905-44E0-8FA0-AA74DC3CCBDD}" presName="spaceBetweenRectangles" presStyleCnt="0"/>
      <dgm:spPr/>
    </dgm:pt>
    <dgm:pt modelId="{DD793232-093C-48AA-880A-DC9A7DE11C7F}" type="pres">
      <dgm:prSet presAssocID="{A7354929-E0B9-47B1-A4EF-D5E5C8D5AFC5}" presName="parentLin" presStyleCnt="0"/>
      <dgm:spPr/>
    </dgm:pt>
    <dgm:pt modelId="{DFABAEB5-3F85-403B-BC3B-5C47BAFAE865}" type="pres">
      <dgm:prSet presAssocID="{A7354929-E0B9-47B1-A4EF-D5E5C8D5AFC5}" presName="parentLeftMargin" presStyleLbl="node1" presStyleIdx="0" presStyleCnt="7"/>
      <dgm:spPr/>
      <dgm:t>
        <a:bodyPr/>
        <a:lstStyle/>
        <a:p>
          <a:endParaRPr lang="id-ID"/>
        </a:p>
      </dgm:t>
    </dgm:pt>
    <dgm:pt modelId="{6079F2D4-B019-4337-BFCC-C08720DFDCFA}" type="pres">
      <dgm:prSet presAssocID="{A7354929-E0B9-47B1-A4EF-D5E5C8D5AFC5}" presName="parentText" presStyleLbl="node1" presStyleIdx="1" presStyleCnt="7" custScaleX="131329" custLinFactNeighborX="120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E661C4-DA89-41BB-AE16-2321BC9DA0B4}" type="pres">
      <dgm:prSet presAssocID="{A7354929-E0B9-47B1-A4EF-D5E5C8D5AFC5}" presName="negativeSpace" presStyleCnt="0"/>
      <dgm:spPr/>
    </dgm:pt>
    <dgm:pt modelId="{707C1AEA-FC02-40A9-AD0C-11C5FACE2755}" type="pres">
      <dgm:prSet presAssocID="{A7354929-E0B9-47B1-A4EF-D5E5C8D5AFC5}" presName="childText" presStyleLbl="conF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7CDAAF-8F72-48C7-9973-025C9152C180}" type="pres">
      <dgm:prSet presAssocID="{A7E6DEAF-5F1C-4863-8448-862C9A3A27C6}" presName="spaceBetweenRectangles" presStyleCnt="0"/>
      <dgm:spPr/>
    </dgm:pt>
    <dgm:pt modelId="{B8E7BD78-C2C7-4E64-A39B-D766B0A4EC00}" type="pres">
      <dgm:prSet presAssocID="{A6ACC033-9328-4EEC-AD67-0A6E3C8F9908}" presName="parentLin" presStyleCnt="0"/>
      <dgm:spPr/>
    </dgm:pt>
    <dgm:pt modelId="{4F5D319D-CE04-4E69-BF59-28D6BA125E28}" type="pres">
      <dgm:prSet presAssocID="{A6ACC033-9328-4EEC-AD67-0A6E3C8F9908}" presName="parentLeftMargin" presStyleLbl="node1" presStyleIdx="1" presStyleCnt="7"/>
      <dgm:spPr/>
      <dgm:t>
        <a:bodyPr/>
        <a:lstStyle/>
        <a:p>
          <a:endParaRPr lang="id-ID"/>
        </a:p>
      </dgm:t>
    </dgm:pt>
    <dgm:pt modelId="{BAE8C75A-C4A2-4EBF-BB0E-D0E6BE62E83C}" type="pres">
      <dgm:prSet presAssocID="{A6ACC033-9328-4EEC-AD67-0A6E3C8F9908}" presName="parentText" presStyleLbl="node1" presStyleIdx="2" presStyleCnt="7" custScaleX="131329" custLinFactNeighborX="120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3379C-733D-4F1A-83A8-11A84F93CFA7}" type="pres">
      <dgm:prSet presAssocID="{A6ACC033-9328-4EEC-AD67-0A6E3C8F9908}" presName="negativeSpace" presStyleCnt="0"/>
      <dgm:spPr/>
    </dgm:pt>
    <dgm:pt modelId="{F6FCD178-0746-488A-914A-192E6F78F27A}" type="pres">
      <dgm:prSet presAssocID="{A6ACC033-9328-4EEC-AD67-0A6E3C8F9908}" presName="childText" presStyleLbl="conFgAcc1" presStyleIdx="2" presStyleCnt="7">
        <dgm:presLayoutVars>
          <dgm:bulletEnabled val="1"/>
        </dgm:presLayoutVars>
      </dgm:prSet>
      <dgm:spPr/>
    </dgm:pt>
    <dgm:pt modelId="{0889E9AB-420A-4C1A-AB82-5E8AD3E42FBC}" type="pres">
      <dgm:prSet presAssocID="{7C6E2C71-8AC3-49A4-BCDC-B506E8629086}" presName="spaceBetweenRectangles" presStyleCnt="0"/>
      <dgm:spPr/>
    </dgm:pt>
    <dgm:pt modelId="{B6095623-3F74-4976-BFF5-935550D63B31}" type="pres">
      <dgm:prSet presAssocID="{6C33FD49-1FBC-45FA-9ACC-F752DA7DE892}" presName="parentLin" presStyleCnt="0"/>
      <dgm:spPr/>
    </dgm:pt>
    <dgm:pt modelId="{E3301C40-EA73-4A9B-B6DF-A037A1E5C093}" type="pres">
      <dgm:prSet presAssocID="{6C33FD49-1FBC-45FA-9ACC-F752DA7DE892}" presName="parentLeftMargin" presStyleLbl="node1" presStyleIdx="2" presStyleCnt="7"/>
      <dgm:spPr/>
      <dgm:t>
        <a:bodyPr/>
        <a:lstStyle/>
        <a:p>
          <a:endParaRPr lang="id-ID"/>
        </a:p>
      </dgm:t>
    </dgm:pt>
    <dgm:pt modelId="{6C6BB69D-EAE5-4420-ACAF-0191D099F42A}" type="pres">
      <dgm:prSet presAssocID="{6C33FD49-1FBC-45FA-9ACC-F752DA7DE892}" presName="parentText" presStyleLbl="node1" presStyleIdx="3" presStyleCnt="7" custScaleX="131329" custLinFactNeighborX="120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76326C-C7B7-4D38-9C62-D27F347428CE}" type="pres">
      <dgm:prSet presAssocID="{6C33FD49-1FBC-45FA-9ACC-F752DA7DE892}" presName="negativeSpace" presStyleCnt="0"/>
      <dgm:spPr/>
    </dgm:pt>
    <dgm:pt modelId="{4CED8A94-6D22-4B81-838A-B1A135AC303D}" type="pres">
      <dgm:prSet presAssocID="{6C33FD49-1FBC-45FA-9ACC-F752DA7DE892}" presName="childText" presStyleLbl="conF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175660-3926-4FD9-8A7A-B9385B013D72}" type="pres">
      <dgm:prSet presAssocID="{5569EF77-31DD-4C2D-995A-79EC9C768C89}" presName="spaceBetweenRectangles" presStyleCnt="0"/>
      <dgm:spPr/>
    </dgm:pt>
    <dgm:pt modelId="{5BE2855F-01F2-4793-8AE7-2897DC00FEDD}" type="pres">
      <dgm:prSet presAssocID="{7184389E-2FDC-4775-B669-DC4DEA9C6559}" presName="parentLin" presStyleCnt="0"/>
      <dgm:spPr/>
    </dgm:pt>
    <dgm:pt modelId="{81412575-6124-4FE3-B3DA-44905AB275A6}" type="pres">
      <dgm:prSet presAssocID="{7184389E-2FDC-4775-B669-DC4DEA9C6559}" presName="parentLeftMargin" presStyleLbl="node1" presStyleIdx="3" presStyleCnt="7"/>
      <dgm:spPr/>
      <dgm:t>
        <a:bodyPr/>
        <a:lstStyle/>
        <a:p>
          <a:endParaRPr lang="id-ID"/>
        </a:p>
      </dgm:t>
    </dgm:pt>
    <dgm:pt modelId="{36B5DA16-B39E-47D3-B585-F4C4ECB26913}" type="pres">
      <dgm:prSet presAssocID="{7184389E-2FDC-4775-B669-DC4DEA9C6559}" presName="parentText" presStyleLbl="node1" presStyleIdx="4" presStyleCnt="7" custScaleX="131329" custLinFactNeighborX="120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D92D4E-690C-48A6-959D-17346BA875D3}" type="pres">
      <dgm:prSet presAssocID="{7184389E-2FDC-4775-B669-DC4DEA9C6559}" presName="negativeSpace" presStyleCnt="0"/>
      <dgm:spPr/>
    </dgm:pt>
    <dgm:pt modelId="{8923EB38-B514-4053-AD57-A56E10F22F28}" type="pres">
      <dgm:prSet presAssocID="{7184389E-2FDC-4775-B669-DC4DEA9C6559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B10CA4-94A4-4746-96AC-190A91231959}" type="pres">
      <dgm:prSet presAssocID="{104D7E8D-EE0D-4248-A6A2-14998045328D}" presName="spaceBetweenRectangles" presStyleCnt="0"/>
      <dgm:spPr/>
    </dgm:pt>
    <dgm:pt modelId="{B4533314-B78F-43E8-AFBB-14D2663E3974}" type="pres">
      <dgm:prSet presAssocID="{29D66AA9-C827-4141-8B7C-162427D0F2CC}" presName="parentLin" presStyleCnt="0"/>
      <dgm:spPr/>
    </dgm:pt>
    <dgm:pt modelId="{C86AA4EB-F872-46EC-86C5-77FDCC2F05EC}" type="pres">
      <dgm:prSet presAssocID="{29D66AA9-C827-4141-8B7C-162427D0F2CC}" presName="parentLeftMargin" presStyleLbl="node1" presStyleIdx="4" presStyleCnt="7"/>
      <dgm:spPr/>
      <dgm:t>
        <a:bodyPr/>
        <a:lstStyle/>
        <a:p>
          <a:endParaRPr lang="id-ID"/>
        </a:p>
      </dgm:t>
    </dgm:pt>
    <dgm:pt modelId="{67055B24-977E-46DB-9F24-AD90517B1150}" type="pres">
      <dgm:prSet presAssocID="{29D66AA9-C827-4141-8B7C-162427D0F2CC}" presName="parentText" presStyleLbl="node1" presStyleIdx="5" presStyleCnt="7" custScaleX="131329" custLinFactNeighborX="120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C6F641-26E6-4D1C-818D-25432E24834D}" type="pres">
      <dgm:prSet presAssocID="{29D66AA9-C827-4141-8B7C-162427D0F2CC}" presName="negativeSpace" presStyleCnt="0"/>
      <dgm:spPr/>
    </dgm:pt>
    <dgm:pt modelId="{7F0F0A95-1916-49D5-93E8-74C66F249548}" type="pres">
      <dgm:prSet presAssocID="{29D66AA9-C827-4141-8B7C-162427D0F2CC}" presName="childText" presStyleLbl="conFgAcc1" presStyleIdx="5" presStyleCnt="7">
        <dgm:presLayoutVars>
          <dgm:bulletEnabled val="1"/>
        </dgm:presLayoutVars>
      </dgm:prSet>
      <dgm:spPr/>
    </dgm:pt>
    <dgm:pt modelId="{24FD8E6E-746F-4ADF-92CB-FDF6D081DC55}" type="pres">
      <dgm:prSet presAssocID="{BF765DD7-D17B-4042-A68C-95B62BBB239B}" presName="spaceBetweenRectangles" presStyleCnt="0"/>
      <dgm:spPr/>
    </dgm:pt>
    <dgm:pt modelId="{DBE6DECC-2CCD-485A-9CA3-428980D02C39}" type="pres">
      <dgm:prSet presAssocID="{EF769FF8-820A-4C05-A426-B2D816CED75F}" presName="parentLin" presStyleCnt="0"/>
      <dgm:spPr/>
    </dgm:pt>
    <dgm:pt modelId="{D33A1299-3ACE-4ED0-95EF-1FA3E76C1A47}" type="pres">
      <dgm:prSet presAssocID="{EF769FF8-820A-4C05-A426-B2D816CED75F}" presName="parentLeftMargin" presStyleLbl="node1" presStyleIdx="5" presStyleCnt="7"/>
      <dgm:spPr/>
      <dgm:t>
        <a:bodyPr/>
        <a:lstStyle/>
        <a:p>
          <a:endParaRPr lang="id-ID"/>
        </a:p>
      </dgm:t>
    </dgm:pt>
    <dgm:pt modelId="{784CB0EC-AD21-4838-AADD-F8B1841F84D1}" type="pres">
      <dgm:prSet presAssocID="{EF769FF8-820A-4C05-A426-B2D816CED75F}" presName="parentText" presStyleLbl="node1" presStyleIdx="6" presStyleCnt="7" custScaleX="13132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725D6F-9E6C-4FC2-BD74-69698E236BD6}" type="pres">
      <dgm:prSet presAssocID="{EF769FF8-820A-4C05-A426-B2D816CED75F}" presName="negativeSpace" presStyleCnt="0"/>
      <dgm:spPr/>
    </dgm:pt>
    <dgm:pt modelId="{7A1EE9D3-3556-45DB-9BE0-D825284A04AC}" type="pres">
      <dgm:prSet presAssocID="{EF769FF8-820A-4C05-A426-B2D816CED75F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491A081E-4AE7-4C76-9BA3-20F8F678427C}" srcId="{5FD263CA-BC64-4D5F-822C-C1B927D9ADE6}" destId="{DF715169-67DA-48A4-AF55-AE6BE2EAB1C5}" srcOrd="0" destOrd="0" parTransId="{A0E59A80-B197-4D08-820D-5ED9DA69FC1A}" sibTransId="{E2D32702-2905-44E0-8FA0-AA74DC3CCBDD}"/>
    <dgm:cxn modelId="{CACD5CF3-BAA8-4324-A5C3-EF365FD70F13}" type="presOf" srcId="{8067C068-B44D-45DE-99D2-C9219B92F526}" destId="{707C1AEA-FC02-40A9-AD0C-11C5FACE2755}" srcOrd="0" destOrd="0" presId="urn:microsoft.com/office/officeart/2005/8/layout/list1"/>
    <dgm:cxn modelId="{2CB95262-C01F-4E28-BE69-82BD889F2B09}" type="presOf" srcId="{29D66AA9-C827-4141-8B7C-162427D0F2CC}" destId="{67055B24-977E-46DB-9F24-AD90517B1150}" srcOrd="1" destOrd="0" presId="urn:microsoft.com/office/officeart/2005/8/layout/list1"/>
    <dgm:cxn modelId="{9AFB901F-843B-4B17-A98C-5252201D90E2}" type="presOf" srcId="{92BE1B64-CE68-453B-8B13-F10CCD0C74C4}" destId="{8923EB38-B514-4053-AD57-A56E10F22F28}" srcOrd="0" destOrd="0" presId="urn:microsoft.com/office/officeart/2005/8/layout/list1"/>
    <dgm:cxn modelId="{978969F1-EA5B-4380-A0F9-979A7986C9AA}" type="presOf" srcId="{A6ACC033-9328-4EEC-AD67-0A6E3C8F9908}" destId="{BAE8C75A-C4A2-4EBF-BB0E-D0E6BE62E83C}" srcOrd="1" destOrd="0" presId="urn:microsoft.com/office/officeart/2005/8/layout/list1"/>
    <dgm:cxn modelId="{B13E794E-C30B-42A2-B584-CAF96850A01D}" srcId="{7184389E-2FDC-4775-B669-DC4DEA9C6559}" destId="{92BE1B64-CE68-453B-8B13-F10CCD0C74C4}" srcOrd="0" destOrd="0" parTransId="{DB4278C2-0ECA-4CA1-9EB8-CC489A866DC9}" sibTransId="{2514AC38-3820-4D56-B050-3365FBF246F9}"/>
    <dgm:cxn modelId="{F841116D-4870-46EF-86EE-149C1FD5C7F2}" type="presOf" srcId="{6C33FD49-1FBC-45FA-9ACC-F752DA7DE892}" destId="{6C6BB69D-EAE5-4420-ACAF-0191D099F42A}" srcOrd="1" destOrd="0" presId="urn:microsoft.com/office/officeart/2005/8/layout/list1"/>
    <dgm:cxn modelId="{346796D1-4A24-4B43-8AE5-E9EB61D81556}" type="presOf" srcId="{DF715169-67DA-48A4-AF55-AE6BE2EAB1C5}" destId="{A6FFB66E-58AA-4AA5-8132-54A373030A46}" srcOrd="0" destOrd="0" presId="urn:microsoft.com/office/officeart/2005/8/layout/list1"/>
    <dgm:cxn modelId="{38C1C93C-7CDD-4246-A604-DA0B024FE286}" type="presOf" srcId="{DF715169-67DA-48A4-AF55-AE6BE2EAB1C5}" destId="{E6DE1BC2-6A6D-48EF-B5BB-D4E8A644B387}" srcOrd="1" destOrd="0" presId="urn:microsoft.com/office/officeart/2005/8/layout/list1"/>
    <dgm:cxn modelId="{BD430938-3F59-47BA-A0C3-D3824A539112}" type="presOf" srcId="{29D66AA9-C827-4141-8B7C-162427D0F2CC}" destId="{C86AA4EB-F872-46EC-86C5-77FDCC2F05EC}" srcOrd="0" destOrd="0" presId="urn:microsoft.com/office/officeart/2005/8/layout/list1"/>
    <dgm:cxn modelId="{1487A551-CB50-4DAD-A4EC-AA57FD52B3FA}" type="presOf" srcId="{5FD263CA-BC64-4D5F-822C-C1B927D9ADE6}" destId="{D76394E6-49DA-4770-91F7-7AF52175CE23}" srcOrd="0" destOrd="0" presId="urn:microsoft.com/office/officeart/2005/8/layout/list1"/>
    <dgm:cxn modelId="{6884CD6A-B24B-4C24-A89A-FE498B65DCE4}" srcId="{5FD263CA-BC64-4D5F-822C-C1B927D9ADE6}" destId="{6C33FD49-1FBC-45FA-9ACC-F752DA7DE892}" srcOrd="3" destOrd="0" parTransId="{CCE0CDA5-6064-40FF-9A3A-4917B0D4F19C}" sibTransId="{5569EF77-31DD-4C2D-995A-79EC9C768C89}"/>
    <dgm:cxn modelId="{D53051BC-DF6F-4072-A3C5-D2E87ADD5439}" srcId="{5FD263CA-BC64-4D5F-822C-C1B927D9ADE6}" destId="{EF769FF8-820A-4C05-A426-B2D816CED75F}" srcOrd="6" destOrd="0" parTransId="{506F470F-4296-4512-A862-79DF32CEEB71}" sibTransId="{B7B5742B-BC28-46F1-95AC-1D7A3A722355}"/>
    <dgm:cxn modelId="{318AC2E3-DA91-4D71-B65F-45311820D88D}" type="presOf" srcId="{A7354929-E0B9-47B1-A4EF-D5E5C8D5AFC5}" destId="{DFABAEB5-3F85-403B-BC3B-5C47BAFAE865}" srcOrd="0" destOrd="0" presId="urn:microsoft.com/office/officeart/2005/8/layout/list1"/>
    <dgm:cxn modelId="{4D7BB92E-E082-4E44-9EE2-4978E6C4DB02}" type="presOf" srcId="{6C33FD49-1FBC-45FA-9ACC-F752DA7DE892}" destId="{E3301C40-EA73-4A9B-B6DF-A037A1E5C093}" srcOrd="0" destOrd="0" presId="urn:microsoft.com/office/officeart/2005/8/layout/list1"/>
    <dgm:cxn modelId="{5DCB3A59-445F-4D24-B678-36E0F17BEB14}" srcId="{A7354929-E0B9-47B1-A4EF-D5E5C8D5AFC5}" destId="{8067C068-B44D-45DE-99D2-C9219B92F526}" srcOrd="0" destOrd="0" parTransId="{1B129336-FC02-49A0-964F-BF0D8FCB1658}" sibTransId="{D8B7A83F-FA69-4974-A19B-963EB919FE97}"/>
    <dgm:cxn modelId="{788A0F83-475A-4DD1-BBE2-1C82E41DF1D7}" type="presOf" srcId="{EF769FF8-820A-4C05-A426-B2D816CED75F}" destId="{784CB0EC-AD21-4838-AADD-F8B1841F84D1}" srcOrd="1" destOrd="0" presId="urn:microsoft.com/office/officeart/2005/8/layout/list1"/>
    <dgm:cxn modelId="{D31B95E8-5F19-4066-980E-A1526E640521}" type="presOf" srcId="{7184389E-2FDC-4775-B669-DC4DEA9C6559}" destId="{81412575-6124-4FE3-B3DA-44905AB275A6}" srcOrd="0" destOrd="0" presId="urn:microsoft.com/office/officeart/2005/8/layout/list1"/>
    <dgm:cxn modelId="{95DEFB04-CECF-46D8-931A-5C5FF2C9B334}" type="presOf" srcId="{A6ACC033-9328-4EEC-AD67-0A6E3C8F9908}" destId="{4F5D319D-CE04-4E69-BF59-28D6BA125E28}" srcOrd="0" destOrd="0" presId="urn:microsoft.com/office/officeart/2005/8/layout/list1"/>
    <dgm:cxn modelId="{6623F115-82AF-4E79-9544-8C30E84CC73F}" type="presOf" srcId="{CF2373F9-3D43-46D4-A732-2D46B33589DC}" destId="{707C1AEA-FC02-40A9-AD0C-11C5FACE2755}" srcOrd="0" destOrd="1" presId="urn:microsoft.com/office/officeart/2005/8/layout/list1"/>
    <dgm:cxn modelId="{22AB72CD-BD95-4E2C-A20F-DA12639892B7}" srcId="{5FD263CA-BC64-4D5F-822C-C1B927D9ADE6}" destId="{A6ACC033-9328-4EEC-AD67-0A6E3C8F9908}" srcOrd="2" destOrd="0" parTransId="{87731488-4236-4943-907E-9AEEDC5F80ED}" sibTransId="{7C6E2C71-8AC3-49A4-BCDC-B506E8629086}"/>
    <dgm:cxn modelId="{6A99DDE0-5F45-4775-B2D0-1B2AC746709B}" type="presOf" srcId="{4888C4D2-1B78-469C-868D-312EC614DC75}" destId="{4CED8A94-6D22-4B81-838A-B1A135AC303D}" srcOrd="0" destOrd="0" presId="urn:microsoft.com/office/officeart/2005/8/layout/list1"/>
    <dgm:cxn modelId="{D60D655B-E961-4E85-9F22-243FB39866C2}" type="presOf" srcId="{7184389E-2FDC-4775-B669-DC4DEA9C6559}" destId="{36B5DA16-B39E-47D3-B585-F4C4ECB26913}" srcOrd="1" destOrd="0" presId="urn:microsoft.com/office/officeart/2005/8/layout/list1"/>
    <dgm:cxn modelId="{32BB09C6-8A90-4ADF-9CEA-3124AC7FC5A2}" type="presOf" srcId="{A7354929-E0B9-47B1-A4EF-D5E5C8D5AFC5}" destId="{6079F2D4-B019-4337-BFCC-C08720DFDCFA}" srcOrd="1" destOrd="0" presId="urn:microsoft.com/office/officeart/2005/8/layout/list1"/>
    <dgm:cxn modelId="{607A2324-F533-4513-A7BC-E43B72ECB67A}" srcId="{6C33FD49-1FBC-45FA-9ACC-F752DA7DE892}" destId="{4888C4D2-1B78-469C-868D-312EC614DC75}" srcOrd="0" destOrd="0" parTransId="{A4043E94-83FA-4E77-A722-0004E92028A6}" sibTransId="{C27A2199-9E4A-427E-9E5C-315E99AC205E}"/>
    <dgm:cxn modelId="{DC51C5B7-08AC-46C1-86FB-55F725657572}" srcId="{A7354929-E0B9-47B1-A4EF-D5E5C8D5AFC5}" destId="{CF2373F9-3D43-46D4-A732-2D46B33589DC}" srcOrd="1" destOrd="0" parTransId="{90C9EEE1-8F02-4EA2-9B11-EEBF2EBDEA5C}" sibTransId="{CAF102E7-445A-4734-B009-86804DB2CD2D}"/>
    <dgm:cxn modelId="{EFC41006-4833-45CD-BB79-049111BB5CFD}" srcId="{5FD263CA-BC64-4D5F-822C-C1B927D9ADE6}" destId="{A7354929-E0B9-47B1-A4EF-D5E5C8D5AFC5}" srcOrd="1" destOrd="0" parTransId="{4394C5EB-DA34-49B3-B6A6-BCFC20147463}" sibTransId="{A7E6DEAF-5F1C-4863-8448-862C9A3A27C6}"/>
    <dgm:cxn modelId="{DC62D798-6E23-4A9C-9F6B-5E37E85E69AE}" srcId="{5FD263CA-BC64-4D5F-822C-C1B927D9ADE6}" destId="{7184389E-2FDC-4775-B669-DC4DEA9C6559}" srcOrd="4" destOrd="0" parTransId="{25C67AAF-2669-48BB-96E9-433E6A07D81F}" sibTransId="{104D7E8D-EE0D-4248-A6A2-14998045328D}"/>
    <dgm:cxn modelId="{092A069B-BFDE-44C8-AED1-A4486AD31122}" srcId="{5FD263CA-BC64-4D5F-822C-C1B927D9ADE6}" destId="{29D66AA9-C827-4141-8B7C-162427D0F2CC}" srcOrd="5" destOrd="0" parTransId="{DF17955B-4DB9-426A-A7D6-B2381C2BE469}" sibTransId="{BF765DD7-D17B-4042-A68C-95B62BBB239B}"/>
    <dgm:cxn modelId="{8F6E264F-1A91-44FB-A886-49C969CB7B19}" type="presOf" srcId="{EF769FF8-820A-4C05-A426-B2D816CED75F}" destId="{D33A1299-3ACE-4ED0-95EF-1FA3E76C1A47}" srcOrd="0" destOrd="0" presId="urn:microsoft.com/office/officeart/2005/8/layout/list1"/>
    <dgm:cxn modelId="{F3E751B6-B75F-403B-B3EE-9CABA2AA5D5E}" type="presParOf" srcId="{D76394E6-49DA-4770-91F7-7AF52175CE23}" destId="{78EA4569-F6A3-4284-BEE7-D6222EE6FD3B}" srcOrd="0" destOrd="0" presId="urn:microsoft.com/office/officeart/2005/8/layout/list1"/>
    <dgm:cxn modelId="{CAFA3F1B-BC5F-4766-A4F2-5BD7549FAD7F}" type="presParOf" srcId="{78EA4569-F6A3-4284-BEE7-D6222EE6FD3B}" destId="{A6FFB66E-58AA-4AA5-8132-54A373030A46}" srcOrd="0" destOrd="0" presId="urn:microsoft.com/office/officeart/2005/8/layout/list1"/>
    <dgm:cxn modelId="{26C2A3C8-689F-4416-AE33-E4DE16F00A15}" type="presParOf" srcId="{78EA4569-F6A3-4284-BEE7-D6222EE6FD3B}" destId="{E6DE1BC2-6A6D-48EF-B5BB-D4E8A644B387}" srcOrd="1" destOrd="0" presId="urn:microsoft.com/office/officeart/2005/8/layout/list1"/>
    <dgm:cxn modelId="{5669D0DD-C644-413E-8D85-CE13E7BDFCD1}" type="presParOf" srcId="{D76394E6-49DA-4770-91F7-7AF52175CE23}" destId="{56294258-4819-41EB-82A9-64F363CB710D}" srcOrd="1" destOrd="0" presId="urn:microsoft.com/office/officeart/2005/8/layout/list1"/>
    <dgm:cxn modelId="{97B3BFB4-9A3E-425B-9819-83EE9E909C44}" type="presParOf" srcId="{D76394E6-49DA-4770-91F7-7AF52175CE23}" destId="{2F2D6D3A-FFCD-4034-9D64-7804713F074B}" srcOrd="2" destOrd="0" presId="urn:microsoft.com/office/officeart/2005/8/layout/list1"/>
    <dgm:cxn modelId="{1850E6DA-9BF4-41DB-B25E-2FD601441742}" type="presParOf" srcId="{D76394E6-49DA-4770-91F7-7AF52175CE23}" destId="{FF8AA317-CFB1-46B5-BF8D-E8D2C2ED7867}" srcOrd="3" destOrd="0" presId="urn:microsoft.com/office/officeart/2005/8/layout/list1"/>
    <dgm:cxn modelId="{480B0FE5-91CE-4CB8-A77C-99A0996DD2F9}" type="presParOf" srcId="{D76394E6-49DA-4770-91F7-7AF52175CE23}" destId="{DD793232-093C-48AA-880A-DC9A7DE11C7F}" srcOrd="4" destOrd="0" presId="urn:microsoft.com/office/officeart/2005/8/layout/list1"/>
    <dgm:cxn modelId="{484041A3-5288-40C6-8D26-4ED1520D3AAA}" type="presParOf" srcId="{DD793232-093C-48AA-880A-DC9A7DE11C7F}" destId="{DFABAEB5-3F85-403B-BC3B-5C47BAFAE865}" srcOrd="0" destOrd="0" presId="urn:microsoft.com/office/officeart/2005/8/layout/list1"/>
    <dgm:cxn modelId="{DAA30585-2279-47FE-B980-7C02464F4466}" type="presParOf" srcId="{DD793232-093C-48AA-880A-DC9A7DE11C7F}" destId="{6079F2D4-B019-4337-BFCC-C08720DFDCFA}" srcOrd="1" destOrd="0" presId="urn:microsoft.com/office/officeart/2005/8/layout/list1"/>
    <dgm:cxn modelId="{2410E16C-0F6A-425A-9FC4-8CA2E71D7245}" type="presParOf" srcId="{D76394E6-49DA-4770-91F7-7AF52175CE23}" destId="{FEE661C4-DA89-41BB-AE16-2321BC9DA0B4}" srcOrd="5" destOrd="0" presId="urn:microsoft.com/office/officeart/2005/8/layout/list1"/>
    <dgm:cxn modelId="{9D421BFC-38E6-429A-A845-D008F790237C}" type="presParOf" srcId="{D76394E6-49DA-4770-91F7-7AF52175CE23}" destId="{707C1AEA-FC02-40A9-AD0C-11C5FACE2755}" srcOrd="6" destOrd="0" presId="urn:microsoft.com/office/officeart/2005/8/layout/list1"/>
    <dgm:cxn modelId="{89332455-C134-41B1-A950-2E4DF924107B}" type="presParOf" srcId="{D76394E6-49DA-4770-91F7-7AF52175CE23}" destId="{4E7CDAAF-8F72-48C7-9973-025C9152C180}" srcOrd="7" destOrd="0" presId="urn:microsoft.com/office/officeart/2005/8/layout/list1"/>
    <dgm:cxn modelId="{835C5F14-AEDB-4260-B468-68DA96003914}" type="presParOf" srcId="{D76394E6-49DA-4770-91F7-7AF52175CE23}" destId="{B8E7BD78-C2C7-4E64-A39B-D766B0A4EC00}" srcOrd="8" destOrd="0" presId="urn:microsoft.com/office/officeart/2005/8/layout/list1"/>
    <dgm:cxn modelId="{D46E3038-AFBD-46D9-AC09-D734A6548A53}" type="presParOf" srcId="{B8E7BD78-C2C7-4E64-A39B-D766B0A4EC00}" destId="{4F5D319D-CE04-4E69-BF59-28D6BA125E28}" srcOrd="0" destOrd="0" presId="urn:microsoft.com/office/officeart/2005/8/layout/list1"/>
    <dgm:cxn modelId="{295D8EF9-9B32-430A-A001-9C5FBAC11F0A}" type="presParOf" srcId="{B8E7BD78-C2C7-4E64-A39B-D766B0A4EC00}" destId="{BAE8C75A-C4A2-4EBF-BB0E-D0E6BE62E83C}" srcOrd="1" destOrd="0" presId="urn:microsoft.com/office/officeart/2005/8/layout/list1"/>
    <dgm:cxn modelId="{6445B5ED-57F6-4CF1-9CC1-19A9F224EECC}" type="presParOf" srcId="{D76394E6-49DA-4770-91F7-7AF52175CE23}" destId="{E613379C-733D-4F1A-83A8-11A84F93CFA7}" srcOrd="9" destOrd="0" presId="urn:microsoft.com/office/officeart/2005/8/layout/list1"/>
    <dgm:cxn modelId="{D8E7090A-E3FE-402B-ABD8-5C1FAFAD30B5}" type="presParOf" srcId="{D76394E6-49DA-4770-91F7-7AF52175CE23}" destId="{F6FCD178-0746-488A-914A-192E6F78F27A}" srcOrd="10" destOrd="0" presId="urn:microsoft.com/office/officeart/2005/8/layout/list1"/>
    <dgm:cxn modelId="{9044EAA2-9FAB-4A61-89ED-9B98D869962D}" type="presParOf" srcId="{D76394E6-49DA-4770-91F7-7AF52175CE23}" destId="{0889E9AB-420A-4C1A-AB82-5E8AD3E42FBC}" srcOrd="11" destOrd="0" presId="urn:microsoft.com/office/officeart/2005/8/layout/list1"/>
    <dgm:cxn modelId="{8D762D09-794B-4160-B8D9-0DA8E1697666}" type="presParOf" srcId="{D76394E6-49DA-4770-91F7-7AF52175CE23}" destId="{B6095623-3F74-4976-BFF5-935550D63B31}" srcOrd="12" destOrd="0" presId="urn:microsoft.com/office/officeart/2005/8/layout/list1"/>
    <dgm:cxn modelId="{9024610C-03C7-44AF-B686-9CB329FC49FB}" type="presParOf" srcId="{B6095623-3F74-4976-BFF5-935550D63B31}" destId="{E3301C40-EA73-4A9B-B6DF-A037A1E5C093}" srcOrd="0" destOrd="0" presId="urn:microsoft.com/office/officeart/2005/8/layout/list1"/>
    <dgm:cxn modelId="{FD5E5F64-8C37-40C6-950E-8C8A1A0A5B93}" type="presParOf" srcId="{B6095623-3F74-4976-BFF5-935550D63B31}" destId="{6C6BB69D-EAE5-4420-ACAF-0191D099F42A}" srcOrd="1" destOrd="0" presId="urn:microsoft.com/office/officeart/2005/8/layout/list1"/>
    <dgm:cxn modelId="{B2000E1D-E285-4AC8-A067-DA36A4A53AD1}" type="presParOf" srcId="{D76394E6-49DA-4770-91F7-7AF52175CE23}" destId="{4476326C-C7B7-4D38-9C62-D27F347428CE}" srcOrd="13" destOrd="0" presId="urn:microsoft.com/office/officeart/2005/8/layout/list1"/>
    <dgm:cxn modelId="{F236657D-CBE9-40CB-B582-198852787E94}" type="presParOf" srcId="{D76394E6-49DA-4770-91F7-7AF52175CE23}" destId="{4CED8A94-6D22-4B81-838A-B1A135AC303D}" srcOrd="14" destOrd="0" presId="urn:microsoft.com/office/officeart/2005/8/layout/list1"/>
    <dgm:cxn modelId="{A6DBB0EF-1333-4A20-AA34-6858A20D478B}" type="presParOf" srcId="{D76394E6-49DA-4770-91F7-7AF52175CE23}" destId="{4D175660-3926-4FD9-8A7A-B9385B013D72}" srcOrd="15" destOrd="0" presId="urn:microsoft.com/office/officeart/2005/8/layout/list1"/>
    <dgm:cxn modelId="{076A6643-1EF9-409B-A9BA-2E24C9CB92D9}" type="presParOf" srcId="{D76394E6-49DA-4770-91F7-7AF52175CE23}" destId="{5BE2855F-01F2-4793-8AE7-2897DC00FEDD}" srcOrd="16" destOrd="0" presId="urn:microsoft.com/office/officeart/2005/8/layout/list1"/>
    <dgm:cxn modelId="{6CC099D2-B786-4E4C-83A2-81A53801303F}" type="presParOf" srcId="{5BE2855F-01F2-4793-8AE7-2897DC00FEDD}" destId="{81412575-6124-4FE3-B3DA-44905AB275A6}" srcOrd="0" destOrd="0" presId="urn:microsoft.com/office/officeart/2005/8/layout/list1"/>
    <dgm:cxn modelId="{89907D7D-E887-4F9E-B3AD-639EE225BE32}" type="presParOf" srcId="{5BE2855F-01F2-4793-8AE7-2897DC00FEDD}" destId="{36B5DA16-B39E-47D3-B585-F4C4ECB26913}" srcOrd="1" destOrd="0" presId="urn:microsoft.com/office/officeart/2005/8/layout/list1"/>
    <dgm:cxn modelId="{CE9F9B1C-5437-4A9A-9815-21165BF7D8FB}" type="presParOf" srcId="{D76394E6-49DA-4770-91F7-7AF52175CE23}" destId="{EFD92D4E-690C-48A6-959D-17346BA875D3}" srcOrd="17" destOrd="0" presId="urn:microsoft.com/office/officeart/2005/8/layout/list1"/>
    <dgm:cxn modelId="{D08215AE-ECAD-4D27-8312-3803CB701118}" type="presParOf" srcId="{D76394E6-49DA-4770-91F7-7AF52175CE23}" destId="{8923EB38-B514-4053-AD57-A56E10F22F28}" srcOrd="18" destOrd="0" presId="urn:microsoft.com/office/officeart/2005/8/layout/list1"/>
    <dgm:cxn modelId="{42C40BAD-EAE0-4D56-BB54-7F49D6932913}" type="presParOf" srcId="{D76394E6-49DA-4770-91F7-7AF52175CE23}" destId="{26B10CA4-94A4-4746-96AC-190A91231959}" srcOrd="19" destOrd="0" presId="urn:microsoft.com/office/officeart/2005/8/layout/list1"/>
    <dgm:cxn modelId="{33195297-C542-449E-B7CA-0045F2273967}" type="presParOf" srcId="{D76394E6-49DA-4770-91F7-7AF52175CE23}" destId="{B4533314-B78F-43E8-AFBB-14D2663E3974}" srcOrd="20" destOrd="0" presId="urn:microsoft.com/office/officeart/2005/8/layout/list1"/>
    <dgm:cxn modelId="{EBD36C74-4076-42AF-A743-8AC6139313DA}" type="presParOf" srcId="{B4533314-B78F-43E8-AFBB-14D2663E3974}" destId="{C86AA4EB-F872-46EC-86C5-77FDCC2F05EC}" srcOrd="0" destOrd="0" presId="urn:microsoft.com/office/officeart/2005/8/layout/list1"/>
    <dgm:cxn modelId="{C0BE542E-7921-4FD6-9A5B-334746012FCD}" type="presParOf" srcId="{B4533314-B78F-43E8-AFBB-14D2663E3974}" destId="{67055B24-977E-46DB-9F24-AD90517B1150}" srcOrd="1" destOrd="0" presId="urn:microsoft.com/office/officeart/2005/8/layout/list1"/>
    <dgm:cxn modelId="{F6263453-0896-4905-89D9-3BA2130B9F0D}" type="presParOf" srcId="{D76394E6-49DA-4770-91F7-7AF52175CE23}" destId="{11C6F641-26E6-4D1C-818D-25432E24834D}" srcOrd="21" destOrd="0" presId="urn:microsoft.com/office/officeart/2005/8/layout/list1"/>
    <dgm:cxn modelId="{4B6B78D4-4218-473D-B0E6-C49B2DFAE135}" type="presParOf" srcId="{D76394E6-49DA-4770-91F7-7AF52175CE23}" destId="{7F0F0A95-1916-49D5-93E8-74C66F249548}" srcOrd="22" destOrd="0" presId="urn:microsoft.com/office/officeart/2005/8/layout/list1"/>
    <dgm:cxn modelId="{280E7BF5-B956-441D-9FF4-34852F9B23F7}" type="presParOf" srcId="{D76394E6-49DA-4770-91F7-7AF52175CE23}" destId="{24FD8E6E-746F-4ADF-92CB-FDF6D081DC55}" srcOrd="23" destOrd="0" presId="urn:microsoft.com/office/officeart/2005/8/layout/list1"/>
    <dgm:cxn modelId="{D8F4F6A2-8A00-4642-B4EF-DE1F1E04E4A8}" type="presParOf" srcId="{D76394E6-49DA-4770-91F7-7AF52175CE23}" destId="{DBE6DECC-2CCD-485A-9CA3-428980D02C39}" srcOrd="24" destOrd="0" presId="urn:microsoft.com/office/officeart/2005/8/layout/list1"/>
    <dgm:cxn modelId="{6AFABE86-9AB0-4F7B-8866-473DC60847B4}" type="presParOf" srcId="{DBE6DECC-2CCD-485A-9CA3-428980D02C39}" destId="{D33A1299-3ACE-4ED0-95EF-1FA3E76C1A47}" srcOrd="0" destOrd="0" presId="urn:microsoft.com/office/officeart/2005/8/layout/list1"/>
    <dgm:cxn modelId="{975DC548-91B9-445B-AADA-0386926E3498}" type="presParOf" srcId="{DBE6DECC-2CCD-485A-9CA3-428980D02C39}" destId="{784CB0EC-AD21-4838-AADD-F8B1841F84D1}" srcOrd="1" destOrd="0" presId="urn:microsoft.com/office/officeart/2005/8/layout/list1"/>
    <dgm:cxn modelId="{CD29F530-8928-4C6D-86CC-B33B1C46085F}" type="presParOf" srcId="{D76394E6-49DA-4770-91F7-7AF52175CE23}" destId="{F0725D6F-9E6C-4FC2-BD74-69698E236BD6}" srcOrd="25" destOrd="0" presId="urn:microsoft.com/office/officeart/2005/8/layout/list1"/>
    <dgm:cxn modelId="{6BB3E779-F89F-498C-B94D-A748D9049972}" type="presParOf" srcId="{D76394E6-49DA-4770-91F7-7AF52175CE23}" destId="{7A1EE9D3-3556-45DB-9BE0-D825284A04AC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BE01440E-C885-43EF-95BF-3AE229DD15C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EC22F57-2121-4433-8772-E4154158EF89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 smtClean="0"/>
            <a:t>Sewa</a:t>
          </a:r>
          <a:r>
            <a:rPr lang="en-US" sz="2000" dirty="0" smtClean="0"/>
            <a:t> yang </a:t>
          </a:r>
          <a:r>
            <a:rPr lang="en-US" sz="2000" dirty="0" err="1" smtClean="0"/>
            <a:t>lebih</a:t>
          </a:r>
          <a:r>
            <a:rPr lang="en-US" sz="2000" dirty="0" smtClean="0"/>
            <a:t> </a:t>
          </a:r>
          <a:r>
            <a:rPr lang="en-US" sz="2000" dirty="0" err="1" smtClean="0"/>
            <a:t>dari</a:t>
          </a:r>
          <a:r>
            <a:rPr lang="en-US" sz="2000" dirty="0" smtClean="0"/>
            <a:t> </a:t>
          </a:r>
          <a:r>
            <a:rPr lang="en-US" sz="2000" dirty="0" err="1" smtClean="0"/>
            <a:t>satu</a:t>
          </a:r>
          <a:r>
            <a:rPr lang="en-US" sz="2000" dirty="0" smtClean="0"/>
            <a:t> </a:t>
          </a:r>
          <a:r>
            <a:rPr lang="en-US" sz="2000" dirty="0" err="1" smtClean="0"/>
            <a:t>tahun</a:t>
          </a:r>
          <a:r>
            <a:rPr lang="en-US" sz="2000" dirty="0" smtClean="0"/>
            <a:t> </a:t>
          </a:r>
          <a:r>
            <a:rPr lang="en-US" sz="2000" dirty="0" err="1" smtClean="0"/>
            <a:t>diakui</a:t>
          </a:r>
          <a:r>
            <a:rPr lang="en-US" sz="2000" dirty="0" smtClean="0"/>
            <a:t> </a:t>
          </a:r>
          <a:r>
            <a:rPr lang="en-US" sz="2000" dirty="0" err="1" smtClean="0"/>
            <a:t>sebagai</a:t>
          </a:r>
          <a:r>
            <a:rPr lang="en-US" sz="2000" dirty="0" smtClean="0"/>
            <a:t> aset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liabilitas</a:t>
          </a:r>
          <a:endParaRPr lang="en-US" sz="2000" dirty="0"/>
        </a:p>
      </dgm:t>
    </dgm:pt>
    <dgm:pt modelId="{9D37E8AA-7F23-468E-8B65-14A44321EAC5}" type="parTrans" cxnId="{17A89FBC-02E0-400C-8C8A-E36BF9FF75AF}">
      <dgm:prSet/>
      <dgm:spPr/>
      <dgm:t>
        <a:bodyPr/>
        <a:lstStyle/>
        <a:p>
          <a:endParaRPr lang="en-US" sz="2000"/>
        </a:p>
      </dgm:t>
    </dgm:pt>
    <dgm:pt modelId="{D72263E6-2F40-42C7-873E-93166587F022}" type="sibTrans" cxnId="{17A89FBC-02E0-400C-8C8A-E36BF9FF75AF}">
      <dgm:prSet/>
      <dgm:spPr/>
      <dgm:t>
        <a:bodyPr/>
        <a:lstStyle/>
        <a:p>
          <a:endParaRPr lang="en-US" sz="2000"/>
        </a:p>
      </dgm:t>
    </dgm:pt>
    <dgm:pt modelId="{6FD30DF0-3C42-47A4-B044-A9BC93908A54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smtClean="0"/>
            <a:t>Aset / / Right of Use Aset = </a:t>
          </a:r>
          <a:r>
            <a:rPr lang="en-US" sz="2000" dirty="0" err="1" smtClean="0"/>
            <a:t>nilai</a:t>
          </a:r>
          <a:r>
            <a:rPr lang="en-US" sz="2000" dirty="0" smtClean="0"/>
            <a:t> </a:t>
          </a:r>
          <a:r>
            <a:rPr lang="en-US" sz="2000" dirty="0" err="1" smtClean="0"/>
            <a:t>kini</a:t>
          </a:r>
          <a:r>
            <a:rPr lang="en-US" sz="2000" dirty="0" smtClean="0"/>
            <a:t> </a:t>
          </a:r>
          <a:r>
            <a:rPr lang="en-US" sz="2000" dirty="0" err="1" smtClean="0"/>
            <a:t>dari</a:t>
          </a:r>
          <a:r>
            <a:rPr lang="en-US" sz="2000" dirty="0" smtClean="0"/>
            <a:t> </a:t>
          </a:r>
          <a:r>
            <a:rPr lang="en-US" sz="2000" dirty="0" err="1" smtClean="0"/>
            <a:t>pembayaran</a:t>
          </a:r>
          <a:r>
            <a:rPr lang="en-US" sz="2000" dirty="0" smtClean="0"/>
            <a:t> </a:t>
          </a:r>
          <a:r>
            <a:rPr lang="en-US" sz="2000" dirty="0" err="1" smtClean="0"/>
            <a:t>sewa</a:t>
          </a:r>
          <a:r>
            <a:rPr lang="en-US" sz="2000" dirty="0" smtClean="0"/>
            <a:t>, </a:t>
          </a:r>
          <a:r>
            <a:rPr lang="en-US" sz="2000" dirty="0" err="1" smtClean="0"/>
            <a:t>disajikan</a:t>
          </a:r>
          <a:r>
            <a:rPr lang="en-US" sz="2000" dirty="0" smtClean="0"/>
            <a:t> </a:t>
          </a:r>
          <a:r>
            <a:rPr lang="en-US" sz="2000" dirty="0" err="1" smtClean="0"/>
            <a:t>sebagai</a:t>
          </a:r>
          <a:r>
            <a:rPr lang="en-US" sz="2000" dirty="0" smtClean="0"/>
            <a:t> line </a:t>
          </a:r>
          <a:r>
            <a:rPr lang="en-US" sz="2000" dirty="0" err="1" smtClean="0"/>
            <a:t>tersendiri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posisi</a:t>
          </a:r>
          <a:r>
            <a:rPr lang="en-US" sz="2000" dirty="0" smtClean="0"/>
            <a:t> </a:t>
          </a:r>
          <a:r>
            <a:rPr lang="en-US" sz="2000" dirty="0" err="1" smtClean="0"/>
            <a:t>keuangan</a:t>
          </a:r>
          <a:endParaRPr lang="en-US" sz="2000" dirty="0"/>
        </a:p>
      </dgm:t>
    </dgm:pt>
    <dgm:pt modelId="{82F0E7E3-701C-4223-AA05-5F0F192BF3BF}" type="parTrans" cxnId="{826A4BFE-29B0-4318-8D30-BF6B64E1C7BE}">
      <dgm:prSet/>
      <dgm:spPr/>
      <dgm:t>
        <a:bodyPr/>
        <a:lstStyle/>
        <a:p>
          <a:endParaRPr lang="en-US" sz="2000"/>
        </a:p>
      </dgm:t>
    </dgm:pt>
    <dgm:pt modelId="{BD9FE4D0-FBEF-42F3-A707-718812A957EF}" type="sibTrans" cxnId="{826A4BFE-29B0-4318-8D30-BF6B64E1C7BE}">
      <dgm:prSet/>
      <dgm:spPr/>
      <dgm:t>
        <a:bodyPr/>
        <a:lstStyle/>
        <a:p>
          <a:endParaRPr lang="en-US" sz="2000"/>
        </a:p>
      </dgm:t>
    </dgm:pt>
    <dgm:pt modelId="{AA664616-A26F-47A4-B878-25E17A72BF3D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 err="1" smtClean="0"/>
            <a:t>Tambahan</a:t>
          </a:r>
          <a:r>
            <a:rPr lang="en-US" sz="2000" dirty="0" smtClean="0"/>
            <a:t> </a:t>
          </a:r>
          <a:r>
            <a:rPr lang="en-US" sz="2000" dirty="0" err="1" smtClean="0"/>
            <a:t>pengungkapan</a:t>
          </a:r>
          <a:r>
            <a:rPr lang="en-US" sz="2000" dirty="0" smtClean="0"/>
            <a:t> </a:t>
          </a:r>
          <a:r>
            <a:rPr lang="en-US" sz="2000" dirty="0" err="1" smtClean="0"/>
            <a:t>dalam</a:t>
          </a:r>
          <a:r>
            <a:rPr lang="en-US" sz="2000" dirty="0" smtClean="0"/>
            <a:t> </a:t>
          </a:r>
          <a:r>
            <a:rPr lang="en-US" sz="2000" dirty="0" err="1" smtClean="0"/>
            <a:t>posisi</a:t>
          </a:r>
          <a:r>
            <a:rPr lang="en-US" sz="2000" dirty="0" smtClean="0"/>
            <a:t> </a:t>
          </a:r>
          <a:r>
            <a:rPr lang="en-US" sz="2000" dirty="0" err="1" smtClean="0"/>
            <a:t>keuangan</a:t>
          </a:r>
          <a:r>
            <a:rPr lang="en-US" sz="2000" dirty="0" smtClean="0"/>
            <a:t> </a:t>
          </a:r>
          <a:r>
            <a:rPr lang="en-US" sz="2000" dirty="0" err="1" smtClean="0"/>
            <a:t>dan</a:t>
          </a:r>
          <a:r>
            <a:rPr lang="en-US" sz="2000" dirty="0" smtClean="0"/>
            <a:t> </a:t>
          </a:r>
          <a:r>
            <a:rPr lang="en-US" sz="2000" dirty="0" err="1" smtClean="0"/>
            <a:t>laporan</a:t>
          </a:r>
          <a:r>
            <a:rPr lang="en-US" sz="2000" dirty="0" smtClean="0"/>
            <a:t> </a:t>
          </a:r>
          <a:r>
            <a:rPr lang="en-US" sz="2000" dirty="0" err="1" smtClean="0"/>
            <a:t>laba</a:t>
          </a:r>
          <a:r>
            <a:rPr lang="en-US" sz="2000" dirty="0" smtClean="0"/>
            <a:t> </a:t>
          </a:r>
          <a:r>
            <a:rPr lang="en-US" sz="2000" dirty="0" err="1" smtClean="0"/>
            <a:t>rugi</a:t>
          </a:r>
          <a:r>
            <a:rPr lang="en-US" sz="2000" dirty="0" smtClean="0"/>
            <a:t> </a:t>
          </a:r>
          <a:r>
            <a:rPr lang="en-US" sz="2000" dirty="0" err="1" smtClean="0"/>
            <a:t>komprehensif</a:t>
          </a:r>
          <a:endParaRPr lang="en-US" sz="2000" dirty="0"/>
        </a:p>
      </dgm:t>
    </dgm:pt>
    <dgm:pt modelId="{EDC6DC8C-950F-4AF9-A442-0F934E13E908}" type="parTrans" cxnId="{4C3F0D60-C26B-4B53-B160-7102BB75DE42}">
      <dgm:prSet/>
      <dgm:spPr/>
      <dgm:t>
        <a:bodyPr/>
        <a:lstStyle/>
        <a:p>
          <a:endParaRPr lang="en-US" sz="2000"/>
        </a:p>
      </dgm:t>
    </dgm:pt>
    <dgm:pt modelId="{AABCC11B-930F-48DF-957F-F8E9F5C13146}" type="sibTrans" cxnId="{4C3F0D60-C26B-4B53-B160-7102BB75DE42}">
      <dgm:prSet/>
      <dgm:spPr/>
      <dgm:t>
        <a:bodyPr/>
        <a:lstStyle/>
        <a:p>
          <a:endParaRPr lang="en-US" sz="2000"/>
        </a:p>
      </dgm:t>
    </dgm:pt>
    <dgm:pt modelId="{15488EBE-C252-483A-B288-C4CA1C660AFE}" type="pres">
      <dgm:prSet presAssocID="{BE01440E-C885-43EF-95BF-3AE229DD15C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5AEB4F-A9EA-43CA-BEAD-9EF411CAB502}" type="pres">
      <dgm:prSet presAssocID="{4EC22F57-2121-4433-8772-E4154158EF89}" presName="parentLin" presStyleCnt="0"/>
      <dgm:spPr/>
      <dgm:t>
        <a:bodyPr/>
        <a:lstStyle/>
        <a:p>
          <a:endParaRPr lang="en-US"/>
        </a:p>
      </dgm:t>
    </dgm:pt>
    <dgm:pt modelId="{333E8AD6-EEED-4AA2-9339-93556EED7503}" type="pres">
      <dgm:prSet presAssocID="{4EC22F57-2121-4433-8772-E4154158EF8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0D2B1DB9-9365-4424-A98E-4B7C722B814F}" type="pres">
      <dgm:prSet presAssocID="{4EC22F57-2121-4433-8772-E4154158EF89}" presName="parentText" presStyleLbl="node1" presStyleIdx="0" presStyleCnt="3" custScaleX="1310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BB967F-5A6E-48D9-BE43-BE72E5A94CDD}" type="pres">
      <dgm:prSet presAssocID="{4EC22F57-2121-4433-8772-E4154158EF89}" presName="negativeSpace" presStyleCnt="0"/>
      <dgm:spPr/>
      <dgm:t>
        <a:bodyPr/>
        <a:lstStyle/>
        <a:p>
          <a:endParaRPr lang="en-US"/>
        </a:p>
      </dgm:t>
    </dgm:pt>
    <dgm:pt modelId="{99F606E0-240A-4A6D-B05C-999C3B39FBC9}" type="pres">
      <dgm:prSet presAssocID="{4EC22F57-2121-4433-8772-E4154158EF89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341A1D-EA68-4B59-8486-416E6EF627C0}" type="pres">
      <dgm:prSet presAssocID="{D72263E6-2F40-42C7-873E-93166587F022}" presName="spaceBetweenRectangles" presStyleCnt="0"/>
      <dgm:spPr/>
      <dgm:t>
        <a:bodyPr/>
        <a:lstStyle/>
        <a:p>
          <a:endParaRPr lang="en-US"/>
        </a:p>
      </dgm:t>
    </dgm:pt>
    <dgm:pt modelId="{DF631194-0CBB-4EF3-AB86-E45562AD12CC}" type="pres">
      <dgm:prSet presAssocID="{6FD30DF0-3C42-47A4-B044-A9BC93908A54}" presName="parentLin" presStyleCnt="0"/>
      <dgm:spPr/>
      <dgm:t>
        <a:bodyPr/>
        <a:lstStyle/>
        <a:p>
          <a:endParaRPr lang="en-US"/>
        </a:p>
      </dgm:t>
    </dgm:pt>
    <dgm:pt modelId="{A705DA67-4934-480F-8B35-74E29A814BF4}" type="pres">
      <dgm:prSet presAssocID="{6FD30DF0-3C42-47A4-B044-A9BC93908A5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919E1249-C0E5-4F0E-9F15-D769EE3396A5}" type="pres">
      <dgm:prSet presAssocID="{6FD30DF0-3C42-47A4-B044-A9BC93908A54}" presName="parentText" presStyleLbl="node1" presStyleIdx="1" presStyleCnt="3" custScaleX="1310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D8E608-ECAD-4F9A-B5D0-3822F794A145}" type="pres">
      <dgm:prSet presAssocID="{6FD30DF0-3C42-47A4-B044-A9BC93908A54}" presName="negativeSpace" presStyleCnt="0"/>
      <dgm:spPr/>
      <dgm:t>
        <a:bodyPr/>
        <a:lstStyle/>
        <a:p>
          <a:endParaRPr lang="en-US"/>
        </a:p>
      </dgm:t>
    </dgm:pt>
    <dgm:pt modelId="{CE5AD3E0-C2F9-4155-990E-5D74D1C2C3C5}" type="pres">
      <dgm:prSet presAssocID="{6FD30DF0-3C42-47A4-B044-A9BC93908A5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23E5F3-E135-445D-B8E6-E3E04333C089}" type="pres">
      <dgm:prSet presAssocID="{BD9FE4D0-FBEF-42F3-A707-718812A957EF}" presName="spaceBetweenRectangles" presStyleCnt="0"/>
      <dgm:spPr/>
      <dgm:t>
        <a:bodyPr/>
        <a:lstStyle/>
        <a:p>
          <a:endParaRPr lang="en-US"/>
        </a:p>
      </dgm:t>
    </dgm:pt>
    <dgm:pt modelId="{E8B8C3DE-5C2D-4D47-BDF4-0E7F86930F96}" type="pres">
      <dgm:prSet presAssocID="{AA664616-A26F-47A4-B878-25E17A72BF3D}" presName="parentLin" presStyleCnt="0"/>
      <dgm:spPr/>
      <dgm:t>
        <a:bodyPr/>
        <a:lstStyle/>
        <a:p>
          <a:endParaRPr lang="en-US"/>
        </a:p>
      </dgm:t>
    </dgm:pt>
    <dgm:pt modelId="{92D1917C-2936-45F0-8A89-32DA1E7C2948}" type="pres">
      <dgm:prSet presAssocID="{AA664616-A26F-47A4-B878-25E17A72BF3D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0E310902-F9BF-4427-BBF0-F237A3F14252}" type="pres">
      <dgm:prSet presAssocID="{AA664616-A26F-47A4-B878-25E17A72BF3D}" presName="parentText" presStyleLbl="node1" presStyleIdx="2" presStyleCnt="3" custScaleX="1310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3E2862-C639-4634-9360-4478255B2487}" type="pres">
      <dgm:prSet presAssocID="{AA664616-A26F-47A4-B878-25E17A72BF3D}" presName="negativeSpace" presStyleCnt="0"/>
      <dgm:spPr/>
      <dgm:t>
        <a:bodyPr/>
        <a:lstStyle/>
        <a:p>
          <a:endParaRPr lang="en-US"/>
        </a:p>
      </dgm:t>
    </dgm:pt>
    <dgm:pt modelId="{BEC9C963-6DF2-4116-8E9D-41B95758250B}" type="pres">
      <dgm:prSet presAssocID="{AA664616-A26F-47A4-B878-25E17A72BF3D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6A4BFE-29B0-4318-8D30-BF6B64E1C7BE}" srcId="{BE01440E-C885-43EF-95BF-3AE229DD15CA}" destId="{6FD30DF0-3C42-47A4-B044-A9BC93908A54}" srcOrd="1" destOrd="0" parTransId="{82F0E7E3-701C-4223-AA05-5F0F192BF3BF}" sibTransId="{BD9FE4D0-FBEF-42F3-A707-718812A957EF}"/>
    <dgm:cxn modelId="{CA9A0DDB-44E0-485C-B9B2-F90FB76E352E}" type="presOf" srcId="{4EC22F57-2121-4433-8772-E4154158EF89}" destId="{333E8AD6-EEED-4AA2-9339-93556EED7503}" srcOrd="0" destOrd="0" presId="urn:microsoft.com/office/officeart/2005/8/layout/list1"/>
    <dgm:cxn modelId="{36401B9B-AABC-4122-A94C-64F1A9DBAF68}" type="presOf" srcId="{AA664616-A26F-47A4-B878-25E17A72BF3D}" destId="{92D1917C-2936-45F0-8A89-32DA1E7C2948}" srcOrd="0" destOrd="0" presId="urn:microsoft.com/office/officeart/2005/8/layout/list1"/>
    <dgm:cxn modelId="{17A89FBC-02E0-400C-8C8A-E36BF9FF75AF}" srcId="{BE01440E-C885-43EF-95BF-3AE229DD15CA}" destId="{4EC22F57-2121-4433-8772-E4154158EF89}" srcOrd="0" destOrd="0" parTransId="{9D37E8AA-7F23-468E-8B65-14A44321EAC5}" sibTransId="{D72263E6-2F40-42C7-873E-93166587F022}"/>
    <dgm:cxn modelId="{4C3F0D60-C26B-4B53-B160-7102BB75DE42}" srcId="{BE01440E-C885-43EF-95BF-3AE229DD15CA}" destId="{AA664616-A26F-47A4-B878-25E17A72BF3D}" srcOrd="2" destOrd="0" parTransId="{EDC6DC8C-950F-4AF9-A442-0F934E13E908}" sibTransId="{AABCC11B-930F-48DF-957F-F8E9F5C13146}"/>
    <dgm:cxn modelId="{B9E079C6-B03A-4C6A-A852-7C633B5AAAD1}" type="presOf" srcId="{6FD30DF0-3C42-47A4-B044-A9BC93908A54}" destId="{919E1249-C0E5-4F0E-9F15-D769EE3396A5}" srcOrd="1" destOrd="0" presId="urn:microsoft.com/office/officeart/2005/8/layout/list1"/>
    <dgm:cxn modelId="{784433A8-C3BA-43D3-906A-796D80A8AB33}" type="presOf" srcId="{AA664616-A26F-47A4-B878-25E17A72BF3D}" destId="{0E310902-F9BF-4427-BBF0-F237A3F14252}" srcOrd="1" destOrd="0" presId="urn:microsoft.com/office/officeart/2005/8/layout/list1"/>
    <dgm:cxn modelId="{936E6B9E-A952-4A24-9930-593352301D97}" type="presOf" srcId="{6FD30DF0-3C42-47A4-B044-A9BC93908A54}" destId="{A705DA67-4934-480F-8B35-74E29A814BF4}" srcOrd="0" destOrd="0" presId="urn:microsoft.com/office/officeart/2005/8/layout/list1"/>
    <dgm:cxn modelId="{36441AF3-C18B-468C-84D9-C561EAF117DA}" type="presOf" srcId="{4EC22F57-2121-4433-8772-E4154158EF89}" destId="{0D2B1DB9-9365-4424-A98E-4B7C722B814F}" srcOrd="1" destOrd="0" presId="urn:microsoft.com/office/officeart/2005/8/layout/list1"/>
    <dgm:cxn modelId="{0149F038-7F98-4823-8203-128D3FAC834D}" type="presOf" srcId="{BE01440E-C885-43EF-95BF-3AE229DD15CA}" destId="{15488EBE-C252-483A-B288-C4CA1C660AFE}" srcOrd="0" destOrd="0" presId="urn:microsoft.com/office/officeart/2005/8/layout/list1"/>
    <dgm:cxn modelId="{5DCCC960-EBAE-42A0-84A3-B676A713EFA6}" type="presParOf" srcId="{15488EBE-C252-483A-B288-C4CA1C660AFE}" destId="{5B5AEB4F-A9EA-43CA-BEAD-9EF411CAB502}" srcOrd="0" destOrd="0" presId="urn:microsoft.com/office/officeart/2005/8/layout/list1"/>
    <dgm:cxn modelId="{9C61811F-2B92-41BE-A704-92C8B6A539BB}" type="presParOf" srcId="{5B5AEB4F-A9EA-43CA-BEAD-9EF411CAB502}" destId="{333E8AD6-EEED-4AA2-9339-93556EED7503}" srcOrd="0" destOrd="0" presId="urn:microsoft.com/office/officeart/2005/8/layout/list1"/>
    <dgm:cxn modelId="{AC73FF07-782B-461D-AB27-25632E49ABF2}" type="presParOf" srcId="{5B5AEB4F-A9EA-43CA-BEAD-9EF411CAB502}" destId="{0D2B1DB9-9365-4424-A98E-4B7C722B814F}" srcOrd="1" destOrd="0" presId="urn:microsoft.com/office/officeart/2005/8/layout/list1"/>
    <dgm:cxn modelId="{BADBDF56-FA27-40F9-AC10-D6694D059A80}" type="presParOf" srcId="{15488EBE-C252-483A-B288-C4CA1C660AFE}" destId="{F5BB967F-5A6E-48D9-BE43-BE72E5A94CDD}" srcOrd="1" destOrd="0" presId="urn:microsoft.com/office/officeart/2005/8/layout/list1"/>
    <dgm:cxn modelId="{57B31C73-6B3F-499E-B149-07D2D53EE3E5}" type="presParOf" srcId="{15488EBE-C252-483A-B288-C4CA1C660AFE}" destId="{99F606E0-240A-4A6D-B05C-999C3B39FBC9}" srcOrd="2" destOrd="0" presId="urn:microsoft.com/office/officeart/2005/8/layout/list1"/>
    <dgm:cxn modelId="{FF1500BA-9785-4337-86E5-FDA4A7B789A5}" type="presParOf" srcId="{15488EBE-C252-483A-B288-C4CA1C660AFE}" destId="{BA341A1D-EA68-4B59-8486-416E6EF627C0}" srcOrd="3" destOrd="0" presId="urn:microsoft.com/office/officeart/2005/8/layout/list1"/>
    <dgm:cxn modelId="{A3CDFEF3-0949-4163-A696-B8C950164256}" type="presParOf" srcId="{15488EBE-C252-483A-B288-C4CA1C660AFE}" destId="{DF631194-0CBB-4EF3-AB86-E45562AD12CC}" srcOrd="4" destOrd="0" presId="urn:microsoft.com/office/officeart/2005/8/layout/list1"/>
    <dgm:cxn modelId="{791AE15B-C67A-4FED-9630-EE0117109367}" type="presParOf" srcId="{DF631194-0CBB-4EF3-AB86-E45562AD12CC}" destId="{A705DA67-4934-480F-8B35-74E29A814BF4}" srcOrd="0" destOrd="0" presId="urn:microsoft.com/office/officeart/2005/8/layout/list1"/>
    <dgm:cxn modelId="{F7979A67-494B-4403-B372-B38D0711EEE0}" type="presParOf" srcId="{DF631194-0CBB-4EF3-AB86-E45562AD12CC}" destId="{919E1249-C0E5-4F0E-9F15-D769EE3396A5}" srcOrd="1" destOrd="0" presId="urn:microsoft.com/office/officeart/2005/8/layout/list1"/>
    <dgm:cxn modelId="{FA7A7F9E-1B28-460D-A37B-40763BB1012B}" type="presParOf" srcId="{15488EBE-C252-483A-B288-C4CA1C660AFE}" destId="{92D8E608-ECAD-4F9A-B5D0-3822F794A145}" srcOrd="5" destOrd="0" presId="urn:microsoft.com/office/officeart/2005/8/layout/list1"/>
    <dgm:cxn modelId="{96944990-8618-4CC3-B6AD-B5437EF2614B}" type="presParOf" srcId="{15488EBE-C252-483A-B288-C4CA1C660AFE}" destId="{CE5AD3E0-C2F9-4155-990E-5D74D1C2C3C5}" srcOrd="6" destOrd="0" presId="urn:microsoft.com/office/officeart/2005/8/layout/list1"/>
    <dgm:cxn modelId="{1AD900A6-52EC-40F4-8D2E-EDEB2F52D1A7}" type="presParOf" srcId="{15488EBE-C252-483A-B288-C4CA1C660AFE}" destId="{7B23E5F3-E135-445D-B8E6-E3E04333C089}" srcOrd="7" destOrd="0" presId="urn:microsoft.com/office/officeart/2005/8/layout/list1"/>
    <dgm:cxn modelId="{9E6FB79D-EAFE-4594-A368-4CA41D380BE2}" type="presParOf" srcId="{15488EBE-C252-483A-B288-C4CA1C660AFE}" destId="{E8B8C3DE-5C2D-4D47-BDF4-0E7F86930F96}" srcOrd="8" destOrd="0" presId="urn:microsoft.com/office/officeart/2005/8/layout/list1"/>
    <dgm:cxn modelId="{F0C27F30-AD18-4503-92BD-781B8C3CCB41}" type="presParOf" srcId="{E8B8C3DE-5C2D-4D47-BDF4-0E7F86930F96}" destId="{92D1917C-2936-45F0-8A89-32DA1E7C2948}" srcOrd="0" destOrd="0" presId="urn:microsoft.com/office/officeart/2005/8/layout/list1"/>
    <dgm:cxn modelId="{C6343CAD-3C81-47CC-ADC3-036744168FF0}" type="presParOf" srcId="{E8B8C3DE-5C2D-4D47-BDF4-0E7F86930F96}" destId="{0E310902-F9BF-4427-BBF0-F237A3F14252}" srcOrd="1" destOrd="0" presId="urn:microsoft.com/office/officeart/2005/8/layout/list1"/>
    <dgm:cxn modelId="{CD10389B-7B91-4A1E-834C-5E97051253E6}" type="presParOf" srcId="{15488EBE-C252-483A-B288-C4CA1C660AFE}" destId="{B03E2862-C639-4634-9360-4478255B2487}" srcOrd="9" destOrd="0" presId="urn:microsoft.com/office/officeart/2005/8/layout/list1"/>
    <dgm:cxn modelId="{E7C70994-E59B-4762-BA88-26C8151D32EC}" type="presParOf" srcId="{15488EBE-C252-483A-B288-C4CA1C660AFE}" destId="{BEC9C963-6DF2-4116-8E9D-41B95758250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04AD42-D8E3-443A-9E61-5C89DF5BDA0C}" type="doc">
      <dgm:prSet loTypeId="urn:microsoft.com/office/officeart/2005/8/layout/bProcess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81671954-5D35-434F-945E-3F5619CB8579}">
      <dgm:prSet phldrT="[Text]" custT="1"/>
      <dgm:spPr/>
      <dgm:t>
        <a:bodyPr/>
        <a:lstStyle/>
        <a:p>
          <a:r>
            <a:rPr lang="id-ID" sz="1800" b="1" dirty="0" smtClean="0">
              <a:latin typeface="+mn-lt"/>
            </a:rPr>
            <a:t>Pra PAI</a:t>
          </a:r>
        </a:p>
        <a:p>
          <a:r>
            <a:rPr lang="id-ID" sz="1800" b="1" dirty="0" smtClean="0">
              <a:latin typeface="+mn-lt"/>
            </a:rPr>
            <a:t>1973</a:t>
          </a:r>
          <a:endParaRPr lang="id-ID" sz="1800" b="1" dirty="0">
            <a:latin typeface="+mn-lt"/>
          </a:endParaRPr>
        </a:p>
      </dgm:t>
    </dgm:pt>
    <dgm:pt modelId="{26BB5FCA-3760-4A3A-B75C-8D5BD2031FA7}" type="parTrans" cxnId="{4C67A719-803E-464E-B701-67CB3F2E51B8}">
      <dgm:prSet/>
      <dgm:spPr/>
      <dgm:t>
        <a:bodyPr/>
        <a:lstStyle/>
        <a:p>
          <a:endParaRPr lang="id-ID" sz="1800" b="1"/>
        </a:p>
      </dgm:t>
    </dgm:pt>
    <dgm:pt modelId="{71C2F694-4516-49FD-B426-1CFEFE3BFCC1}" type="sibTrans" cxnId="{4C67A719-803E-464E-B701-67CB3F2E51B8}">
      <dgm:prSet/>
      <dgm:spPr/>
      <dgm:t>
        <a:bodyPr/>
        <a:lstStyle/>
        <a:p>
          <a:endParaRPr lang="id-ID" sz="1800" b="1"/>
        </a:p>
      </dgm:t>
    </dgm:pt>
    <dgm:pt modelId="{6AC29CB8-6F44-42AA-8F99-280D21A911BB}">
      <dgm:prSet phldrT="[Text]" custT="1"/>
      <dgm:spPr/>
      <dgm:t>
        <a:bodyPr/>
        <a:lstStyle/>
        <a:p>
          <a:r>
            <a:rPr lang="id-ID" sz="1800" b="1" dirty="0" smtClean="0">
              <a:latin typeface="+mn-lt"/>
            </a:rPr>
            <a:t>PAI </a:t>
          </a:r>
        </a:p>
        <a:p>
          <a:r>
            <a:rPr lang="id-ID" sz="1800" b="1" dirty="0" smtClean="0">
              <a:latin typeface="+mn-lt"/>
            </a:rPr>
            <a:t>1973</a:t>
          </a:r>
          <a:endParaRPr lang="id-ID" sz="1800" b="1" dirty="0">
            <a:latin typeface="+mn-lt"/>
          </a:endParaRPr>
        </a:p>
      </dgm:t>
    </dgm:pt>
    <dgm:pt modelId="{B133E426-0552-4F19-B4E7-CE0FAD9CC312}" type="parTrans" cxnId="{72AEA15F-9600-4D65-B918-7267312BA30A}">
      <dgm:prSet/>
      <dgm:spPr/>
      <dgm:t>
        <a:bodyPr/>
        <a:lstStyle/>
        <a:p>
          <a:endParaRPr lang="id-ID" sz="1800" b="1"/>
        </a:p>
      </dgm:t>
    </dgm:pt>
    <dgm:pt modelId="{A8077CB0-71F0-4305-9FAC-8359D446BF4A}" type="sibTrans" cxnId="{72AEA15F-9600-4D65-B918-7267312BA30A}">
      <dgm:prSet/>
      <dgm:spPr/>
      <dgm:t>
        <a:bodyPr/>
        <a:lstStyle/>
        <a:p>
          <a:endParaRPr lang="id-ID" sz="1800" b="1"/>
        </a:p>
      </dgm:t>
    </dgm:pt>
    <dgm:pt modelId="{0D88788B-6610-4177-8DA8-0ADFB62A0CB9}">
      <dgm:prSet phldrT="[Text]" custT="1"/>
      <dgm:spPr/>
      <dgm:t>
        <a:bodyPr/>
        <a:lstStyle/>
        <a:p>
          <a:r>
            <a:rPr lang="id-ID" sz="1800" b="1" dirty="0" smtClean="0">
              <a:latin typeface="+mn-lt"/>
            </a:rPr>
            <a:t>Harmonisasi IAS 1994-2007</a:t>
          </a:r>
          <a:endParaRPr lang="id-ID" sz="1800" b="1" dirty="0">
            <a:latin typeface="+mn-lt"/>
          </a:endParaRPr>
        </a:p>
      </dgm:t>
    </dgm:pt>
    <dgm:pt modelId="{1C093509-95BE-4524-BFDB-8A9234026E73}" type="parTrans" cxnId="{E1CCDE54-BAFB-46E3-A1A0-9775E52D17B5}">
      <dgm:prSet/>
      <dgm:spPr/>
      <dgm:t>
        <a:bodyPr/>
        <a:lstStyle/>
        <a:p>
          <a:endParaRPr lang="id-ID" sz="1800" b="1"/>
        </a:p>
      </dgm:t>
    </dgm:pt>
    <dgm:pt modelId="{174AD0B6-AFD9-4AEF-8AD9-E78741132AC9}" type="sibTrans" cxnId="{E1CCDE54-BAFB-46E3-A1A0-9775E52D17B5}">
      <dgm:prSet/>
      <dgm:spPr/>
      <dgm:t>
        <a:bodyPr/>
        <a:lstStyle/>
        <a:p>
          <a:endParaRPr lang="id-ID" sz="1800" b="1"/>
        </a:p>
      </dgm:t>
    </dgm:pt>
    <dgm:pt modelId="{77186171-EC6E-46F3-8AB2-2EA7810BD4EF}">
      <dgm:prSet phldrT="[Text]" custT="1"/>
      <dgm:spPr/>
      <dgm:t>
        <a:bodyPr/>
        <a:lstStyle/>
        <a:p>
          <a:r>
            <a:rPr lang="id-ID" sz="1800" b="1" dirty="0" smtClean="0">
              <a:latin typeface="+mn-lt"/>
            </a:rPr>
            <a:t>Konvergensi IFRS 2008-2012</a:t>
          </a:r>
          <a:endParaRPr lang="id-ID" sz="1800" b="1" dirty="0">
            <a:latin typeface="+mn-lt"/>
          </a:endParaRPr>
        </a:p>
      </dgm:t>
    </dgm:pt>
    <dgm:pt modelId="{FD2CF46E-93FA-468D-ACE5-4A5780FB0D7A}" type="parTrans" cxnId="{65D69B17-B96C-4070-9CE3-776E6588DED7}">
      <dgm:prSet/>
      <dgm:spPr/>
      <dgm:t>
        <a:bodyPr/>
        <a:lstStyle/>
        <a:p>
          <a:endParaRPr lang="id-ID" sz="1800" b="1"/>
        </a:p>
      </dgm:t>
    </dgm:pt>
    <dgm:pt modelId="{CBE703AE-BBA6-400D-8894-23BF8DE00F4A}" type="sibTrans" cxnId="{65D69B17-B96C-4070-9CE3-776E6588DED7}">
      <dgm:prSet/>
      <dgm:spPr/>
      <dgm:t>
        <a:bodyPr/>
        <a:lstStyle/>
        <a:p>
          <a:endParaRPr lang="id-ID" sz="1800" b="1"/>
        </a:p>
      </dgm:t>
    </dgm:pt>
    <dgm:pt modelId="{C93DF83C-0225-49A4-8389-3345C1FA926D}">
      <dgm:prSet phldrT="[Text]" custT="1"/>
      <dgm:spPr/>
      <dgm:t>
        <a:bodyPr/>
        <a:lstStyle/>
        <a:p>
          <a:r>
            <a:rPr lang="id-ID" sz="1800" b="1" dirty="0" smtClean="0">
              <a:latin typeface="+mn-lt"/>
            </a:rPr>
            <a:t>Konvergensi IFRS 2012-201</a:t>
          </a:r>
          <a:r>
            <a:rPr lang="en-US" sz="1800" b="1" dirty="0" smtClean="0">
              <a:latin typeface="+mn-lt"/>
            </a:rPr>
            <a:t>4</a:t>
          </a:r>
          <a:endParaRPr lang="id-ID" sz="1800" b="1" dirty="0">
            <a:latin typeface="+mn-lt"/>
          </a:endParaRPr>
        </a:p>
      </dgm:t>
    </dgm:pt>
    <dgm:pt modelId="{517D4FA8-05A5-4036-9246-07DC6902A499}" type="parTrans" cxnId="{5C00BC9F-FAF9-4717-BD03-53905F3D2839}">
      <dgm:prSet/>
      <dgm:spPr/>
      <dgm:t>
        <a:bodyPr/>
        <a:lstStyle/>
        <a:p>
          <a:endParaRPr lang="id-ID" sz="1800" b="1"/>
        </a:p>
      </dgm:t>
    </dgm:pt>
    <dgm:pt modelId="{F4D325A5-1BB5-4C1E-BC57-5E726A2BA125}" type="sibTrans" cxnId="{5C00BC9F-FAF9-4717-BD03-53905F3D2839}">
      <dgm:prSet/>
      <dgm:spPr/>
      <dgm:t>
        <a:bodyPr/>
        <a:lstStyle/>
        <a:p>
          <a:endParaRPr lang="id-ID" sz="1800" b="1"/>
        </a:p>
      </dgm:t>
    </dgm:pt>
    <dgm:pt modelId="{0BFBB811-9E13-45BF-9507-44C2DF93DFC1}">
      <dgm:prSet phldrT="[Text]" custT="1"/>
      <dgm:spPr/>
      <dgm:t>
        <a:bodyPr/>
        <a:lstStyle/>
        <a:p>
          <a:r>
            <a:rPr lang="en-US" sz="1800" b="1" dirty="0" err="1" smtClean="0">
              <a:latin typeface="+mn-lt"/>
            </a:rPr>
            <a:t>Konvergensi</a:t>
          </a:r>
          <a:r>
            <a:rPr lang="en-US" sz="1800" b="1" dirty="0" smtClean="0">
              <a:latin typeface="+mn-lt"/>
            </a:rPr>
            <a:t> IFRS 2015</a:t>
          </a:r>
          <a:endParaRPr lang="id-ID" sz="1800" b="1" dirty="0">
            <a:latin typeface="+mn-lt"/>
          </a:endParaRPr>
        </a:p>
      </dgm:t>
    </dgm:pt>
    <dgm:pt modelId="{38460828-4537-4FF5-9365-AAFE1FC36C0B}" type="parTrans" cxnId="{93624FA7-9D25-4396-8DBA-B148F79AE3B2}">
      <dgm:prSet/>
      <dgm:spPr/>
      <dgm:t>
        <a:bodyPr/>
        <a:lstStyle/>
        <a:p>
          <a:endParaRPr lang="en-US" sz="1400"/>
        </a:p>
      </dgm:t>
    </dgm:pt>
    <dgm:pt modelId="{54EB60EE-DC28-424E-9482-3C645381FDBC}" type="sibTrans" cxnId="{93624FA7-9D25-4396-8DBA-B148F79AE3B2}">
      <dgm:prSet/>
      <dgm:spPr/>
      <dgm:t>
        <a:bodyPr/>
        <a:lstStyle/>
        <a:p>
          <a:endParaRPr lang="en-US" sz="1400"/>
        </a:p>
      </dgm:t>
    </dgm:pt>
    <dgm:pt modelId="{DAF2358D-50C8-4D20-AF40-391081F8BABC}" type="pres">
      <dgm:prSet presAssocID="{7B04AD42-D8E3-443A-9E61-5C89DF5BDA0C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id-ID"/>
        </a:p>
      </dgm:t>
    </dgm:pt>
    <dgm:pt modelId="{B57250A0-CC17-47E6-B976-B74891CD9EBE}" type="pres">
      <dgm:prSet presAssocID="{81671954-5D35-434F-945E-3F5619CB8579}" presName="firstNode" presStyleLbl="node1" presStyleIdx="0" presStyleCnt="6" custScaleX="108052" custScaleY="8113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74CA43C-D69E-4A8B-8BF2-35A2460FAFFC}" type="pres">
      <dgm:prSet presAssocID="{71C2F694-4516-49FD-B426-1CFEFE3BFCC1}" presName="sibTrans" presStyleLbl="sibTrans2D1" presStyleIdx="0" presStyleCnt="5"/>
      <dgm:spPr/>
      <dgm:t>
        <a:bodyPr/>
        <a:lstStyle/>
        <a:p>
          <a:endParaRPr lang="id-ID"/>
        </a:p>
      </dgm:t>
    </dgm:pt>
    <dgm:pt modelId="{35B92011-7FFC-4CC6-9B49-136FCC32E921}" type="pres">
      <dgm:prSet presAssocID="{6AC29CB8-6F44-42AA-8F99-280D21A911BB}" presName="middleNode" presStyleCnt="0"/>
      <dgm:spPr/>
    </dgm:pt>
    <dgm:pt modelId="{A791EE7D-BDD9-4CFE-A364-A5643FBCBD8C}" type="pres">
      <dgm:prSet presAssocID="{6AC29CB8-6F44-42AA-8F99-280D21A911BB}" presName="padding" presStyleLbl="node1" presStyleIdx="0" presStyleCnt="6"/>
      <dgm:spPr/>
    </dgm:pt>
    <dgm:pt modelId="{DC860A66-7B10-42A4-9F0A-80AD616921B9}" type="pres">
      <dgm:prSet presAssocID="{6AC29CB8-6F44-42AA-8F99-280D21A911BB}" presName="shape" presStyleLbl="node1" presStyleIdx="1" presStyleCnt="6" custScaleX="143338" custScaleY="12040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79B0FAD-50CF-4AB5-8263-15466D002291}" type="pres">
      <dgm:prSet presAssocID="{A8077CB0-71F0-4305-9FAC-8359D446BF4A}" presName="sibTrans" presStyleLbl="sibTrans2D1" presStyleIdx="1" presStyleCnt="5"/>
      <dgm:spPr/>
      <dgm:t>
        <a:bodyPr/>
        <a:lstStyle/>
        <a:p>
          <a:endParaRPr lang="id-ID"/>
        </a:p>
      </dgm:t>
    </dgm:pt>
    <dgm:pt modelId="{027A386C-F850-43C2-9A72-7EAE48080C3C}" type="pres">
      <dgm:prSet presAssocID="{0D88788B-6610-4177-8DA8-0ADFB62A0CB9}" presName="middleNode" presStyleCnt="0"/>
      <dgm:spPr/>
    </dgm:pt>
    <dgm:pt modelId="{12D73BC1-90CD-47BC-B017-234883A0A95E}" type="pres">
      <dgm:prSet presAssocID="{0D88788B-6610-4177-8DA8-0ADFB62A0CB9}" presName="padding" presStyleLbl="node1" presStyleIdx="1" presStyleCnt="6"/>
      <dgm:spPr/>
    </dgm:pt>
    <dgm:pt modelId="{C12B8527-BEE8-4BD4-97C0-836FDB5330B8}" type="pres">
      <dgm:prSet presAssocID="{0D88788B-6610-4177-8DA8-0ADFB62A0CB9}" presName="shape" presStyleLbl="node1" presStyleIdx="2" presStyleCnt="6" custScaleX="175148" custScaleY="11465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FBB6781-A4EE-4862-B8E7-C3F2EC5744E3}" type="pres">
      <dgm:prSet presAssocID="{174AD0B6-AFD9-4AEF-8AD9-E78741132AC9}" presName="sibTrans" presStyleLbl="sibTrans2D1" presStyleIdx="2" presStyleCnt="5"/>
      <dgm:spPr/>
      <dgm:t>
        <a:bodyPr/>
        <a:lstStyle/>
        <a:p>
          <a:endParaRPr lang="id-ID"/>
        </a:p>
      </dgm:t>
    </dgm:pt>
    <dgm:pt modelId="{11914DE9-0520-4A9B-8E28-1BC9291FA223}" type="pres">
      <dgm:prSet presAssocID="{77186171-EC6E-46F3-8AB2-2EA7810BD4EF}" presName="middleNode" presStyleCnt="0"/>
      <dgm:spPr/>
    </dgm:pt>
    <dgm:pt modelId="{6D9B745D-717A-4EEA-8CA8-9802DE2979AC}" type="pres">
      <dgm:prSet presAssocID="{77186171-EC6E-46F3-8AB2-2EA7810BD4EF}" presName="padding" presStyleLbl="node1" presStyleIdx="2" presStyleCnt="6"/>
      <dgm:spPr/>
    </dgm:pt>
    <dgm:pt modelId="{E88CF2B2-7DF3-4D24-BFF7-4A47834BB29D}" type="pres">
      <dgm:prSet presAssocID="{77186171-EC6E-46F3-8AB2-2EA7810BD4EF}" presName="shape" presStyleLbl="node1" presStyleIdx="3" presStyleCnt="6" custScaleX="164782" custScaleY="103107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3B27531-6AE0-4DEE-A43E-EC0FE3D958B6}" type="pres">
      <dgm:prSet presAssocID="{CBE703AE-BBA6-400D-8894-23BF8DE00F4A}" presName="sibTrans" presStyleLbl="sibTrans2D1" presStyleIdx="3" presStyleCnt="5"/>
      <dgm:spPr/>
      <dgm:t>
        <a:bodyPr/>
        <a:lstStyle/>
        <a:p>
          <a:endParaRPr lang="id-ID"/>
        </a:p>
      </dgm:t>
    </dgm:pt>
    <dgm:pt modelId="{4B2ACED5-477B-41A1-B783-92AB0516C03A}" type="pres">
      <dgm:prSet presAssocID="{C93DF83C-0225-49A4-8389-3345C1FA926D}" presName="middleNode" presStyleCnt="0"/>
      <dgm:spPr/>
    </dgm:pt>
    <dgm:pt modelId="{79F54534-F6F6-4BBC-9F4E-9A735BC47F56}" type="pres">
      <dgm:prSet presAssocID="{C93DF83C-0225-49A4-8389-3345C1FA926D}" presName="padding" presStyleLbl="node1" presStyleIdx="3" presStyleCnt="6"/>
      <dgm:spPr/>
    </dgm:pt>
    <dgm:pt modelId="{5DB0C533-410E-4087-8117-50CC51DA92C9}" type="pres">
      <dgm:prSet presAssocID="{C93DF83C-0225-49A4-8389-3345C1FA926D}" presName="shape" presStyleLbl="node1" presStyleIdx="4" presStyleCnt="6" custScaleX="176399" custScaleY="10963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A6650C-1D42-43B2-9C71-DF5A0BF5A4F6}" type="pres">
      <dgm:prSet presAssocID="{F4D325A5-1BB5-4C1E-BC57-5E726A2BA125}" presName="sibTrans" presStyleLbl="sibTrans2D1" presStyleIdx="4" presStyleCnt="5"/>
      <dgm:spPr/>
      <dgm:t>
        <a:bodyPr/>
        <a:lstStyle/>
        <a:p>
          <a:endParaRPr lang="en-US"/>
        </a:p>
      </dgm:t>
    </dgm:pt>
    <dgm:pt modelId="{68652D89-3C79-4E0C-919C-9FF7F21285A1}" type="pres">
      <dgm:prSet presAssocID="{0BFBB811-9E13-45BF-9507-44C2DF93DFC1}" presName="lastNode" presStyleLbl="node1" presStyleIdx="5" presStyleCnt="6" custScaleX="117658" custScaleY="69551" custLinFactNeighborY="144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9EB4176-A9C0-4360-982A-EC7382FBA3C5}" type="presOf" srcId="{6AC29CB8-6F44-42AA-8F99-280D21A911BB}" destId="{DC860A66-7B10-42A4-9F0A-80AD616921B9}" srcOrd="0" destOrd="0" presId="urn:microsoft.com/office/officeart/2005/8/layout/bProcess2"/>
    <dgm:cxn modelId="{C49D6C29-C956-4784-992D-E847C9412A9B}" type="presOf" srcId="{A8077CB0-71F0-4305-9FAC-8359D446BF4A}" destId="{D79B0FAD-50CF-4AB5-8263-15466D002291}" srcOrd="0" destOrd="0" presId="urn:microsoft.com/office/officeart/2005/8/layout/bProcess2"/>
    <dgm:cxn modelId="{00DFA90D-B42C-4A20-A175-5FE42F5FA84B}" type="presOf" srcId="{0D88788B-6610-4177-8DA8-0ADFB62A0CB9}" destId="{C12B8527-BEE8-4BD4-97C0-836FDB5330B8}" srcOrd="0" destOrd="0" presId="urn:microsoft.com/office/officeart/2005/8/layout/bProcess2"/>
    <dgm:cxn modelId="{4C67A719-803E-464E-B701-67CB3F2E51B8}" srcId="{7B04AD42-D8E3-443A-9E61-5C89DF5BDA0C}" destId="{81671954-5D35-434F-945E-3F5619CB8579}" srcOrd="0" destOrd="0" parTransId="{26BB5FCA-3760-4A3A-B75C-8D5BD2031FA7}" sibTransId="{71C2F694-4516-49FD-B426-1CFEFE3BFCC1}"/>
    <dgm:cxn modelId="{4A050A85-43C8-42E0-90EE-7C7DCF19BDE0}" type="presOf" srcId="{CBE703AE-BBA6-400D-8894-23BF8DE00F4A}" destId="{83B27531-6AE0-4DEE-A43E-EC0FE3D958B6}" srcOrd="0" destOrd="0" presId="urn:microsoft.com/office/officeart/2005/8/layout/bProcess2"/>
    <dgm:cxn modelId="{16B6FB88-4709-4BEC-8A77-4B334C66187A}" type="presOf" srcId="{77186171-EC6E-46F3-8AB2-2EA7810BD4EF}" destId="{E88CF2B2-7DF3-4D24-BFF7-4A47834BB29D}" srcOrd="0" destOrd="0" presId="urn:microsoft.com/office/officeart/2005/8/layout/bProcess2"/>
    <dgm:cxn modelId="{EF3CDA3B-866C-4D72-94EA-2AF43A91EBA7}" type="presOf" srcId="{174AD0B6-AFD9-4AEF-8AD9-E78741132AC9}" destId="{8FBB6781-A4EE-4862-B8E7-C3F2EC5744E3}" srcOrd="0" destOrd="0" presId="urn:microsoft.com/office/officeart/2005/8/layout/bProcess2"/>
    <dgm:cxn modelId="{65D69B17-B96C-4070-9CE3-776E6588DED7}" srcId="{7B04AD42-D8E3-443A-9E61-5C89DF5BDA0C}" destId="{77186171-EC6E-46F3-8AB2-2EA7810BD4EF}" srcOrd="3" destOrd="0" parTransId="{FD2CF46E-93FA-468D-ACE5-4A5780FB0D7A}" sibTransId="{CBE703AE-BBA6-400D-8894-23BF8DE00F4A}"/>
    <dgm:cxn modelId="{B56DC2DD-9593-4B67-B057-1C9487ED3ACE}" type="presOf" srcId="{7B04AD42-D8E3-443A-9E61-5C89DF5BDA0C}" destId="{DAF2358D-50C8-4D20-AF40-391081F8BABC}" srcOrd="0" destOrd="0" presId="urn:microsoft.com/office/officeart/2005/8/layout/bProcess2"/>
    <dgm:cxn modelId="{3AB85F75-86FF-4EF5-8CA5-B8338D0E26E3}" type="presOf" srcId="{71C2F694-4516-49FD-B426-1CFEFE3BFCC1}" destId="{074CA43C-D69E-4A8B-8BF2-35A2460FAFFC}" srcOrd="0" destOrd="0" presId="urn:microsoft.com/office/officeart/2005/8/layout/bProcess2"/>
    <dgm:cxn modelId="{8FE30565-5C89-4B5E-A98C-C8DBBCFACE9E}" type="presOf" srcId="{0BFBB811-9E13-45BF-9507-44C2DF93DFC1}" destId="{68652D89-3C79-4E0C-919C-9FF7F21285A1}" srcOrd="0" destOrd="0" presId="urn:microsoft.com/office/officeart/2005/8/layout/bProcess2"/>
    <dgm:cxn modelId="{72AEA15F-9600-4D65-B918-7267312BA30A}" srcId="{7B04AD42-D8E3-443A-9E61-5C89DF5BDA0C}" destId="{6AC29CB8-6F44-42AA-8F99-280D21A911BB}" srcOrd="1" destOrd="0" parTransId="{B133E426-0552-4F19-B4E7-CE0FAD9CC312}" sibTransId="{A8077CB0-71F0-4305-9FAC-8359D446BF4A}"/>
    <dgm:cxn modelId="{E1CCDE54-BAFB-46E3-A1A0-9775E52D17B5}" srcId="{7B04AD42-D8E3-443A-9E61-5C89DF5BDA0C}" destId="{0D88788B-6610-4177-8DA8-0ADFB62A0CB9}" srcOrd="2" destOrd="0" parTransId="{1C093509-95BE-4524-BFDB-8A9234026E73}" sibTransId="{174AD0B6-AFD9-4AEF-8AD9-E78741132AC9}"/>
    <dgm:cxn modelId="{375AE565-A0A6-4CA6-AD29-E46DFBF24782}" type="presOf" srcId="{F4D325A5-1BB5-4C1E-BC57-5E726A2BA125}" destId="{05A6650C-1D42-43B2-9C71-DF5A0BF5A4F6}" srcOrd="0" destOrd="0" presId="urn:microsoft.com/office/officeart/2005/8/layout/bProcess2"/>
    <dgm:cxn modelId="{5C00BC9F-FAF9-4717-BD03-53905F3D2839}" srcId="{7B04AD42-D8E3-443A-9E61-5C89DF5BDA0C}" destId="{C93DF83C-0225-49A4-8389-3345C1FA926D}" srcOrd="4" destOrd="0" parTransId="{517D4FA8-05A5-4036-9246-07DC6902A499}" sibTransId="{F4D325A5-1BB5-4C1E-BC57-5E726A2BA125}"/>
    <dgm:cxn modelId="{ADD14651-3542-40FE-A8A0-96928C011105}" type="presOf" srcId="{C93DF83C-0225-49A4-8389-3345C1FA926D}" destId="{5DB0C533-410E-4087-8117-50CC51DA92C9}" srcOrd="0" destOrd="0" presId="urn:microsoft.com/office/officeart/2005/8/layout/bProcess2"/>
    <dgm:cxn modelId="{632D1EC6-988C-41A3-96E1-CB1A72B8197A}" type="presOf" srcId="{81671954-5D35-434F-945E-3F5619CB8579}" destId="{B57250A0-CC17-47E6-B976-B74891CD9EBE}" srcOrd="0" destOrd="0" presId="urn:microsoft.com/office/officeart/2005/8/layout/bProcess2"/>
    <dgm:cxn modelId="{93624FA7-9D25-4396-8DBA-B148F79AE3B2}" srcId="{7B04AD42-D8E3-443A-9E61-5C89DF5BDA0C}" destId="{0BFBB811-9E13-45BF-9507-44C2DF93DFC1}" srcOrd="5" destOrd="0" parTransId="{38460828-4537-4FF5-9365-AAFE1FC36C0B}" sibTransId="{54EB60EE-DC28-424E-9482-3C645381FDBC}"/>
    <dgm:cxn modelId="{48046C52-BE4B-4D4A-916B-803DB5901EE0}" type="presParOf" srcId="{DAF2358D-50C8-4D20-AF40-391081F8BABC}" destId="{B57250A0-CC17-47E6-B976-B74891CD9EBE}" srcOrd="0" destOrd="0" presId="urn:microsoft.com/office/officeart/2005/8/layout/bProcess2"/>
    <dgm:cxn modelId="{2422C64A-75F0-4115-BEBE-FA71F12B60ED}" type="presParOf" srcId="{DAF2358D-50C8-4D20-AF40-391081F8BABC}" destId="{074CA43C-D69E-4A8B-8BF2-35A2460FAFFC}" srcOrd="1" destOrd="0" presId="urn:microsoft.com/office/officeart/2005/8/layout/bProcess2"/>
    <dgm:cxn modelId="{677308F6-7493-4679-976F-91E73E0DF4E5}" type="presParOf" srcId="{DAF2358D-50C8-4D20-AF40-391081F8BABC}" destId="{35B92011-7FFC-4CC6-9B49-136FCC32E921}" srcOrd="2" destOrd="0" presId="urn:microsoft.com/office/officeart/2005/8/layout/bProcess2"/>
    <dgm:cxn modelId="{85B24625-637A-4F11-A11A-C1C8B32E1F5B}" type="presParOf" srcId="{35B92011-7FFC-4CC6-9B49-136FCC32E921}" destId="{A791EE7D-BDD9-4CFE-A364-A5643FBCBD8C}" srcOrd="0" destOrd="0" presId="urn:microsoft.com/office/officeart/2005/8/layout/bProcess2"/>
    <dgm:cxn modelId="{CA8B2564-A648-4536-AC71-106CEAE87B07}" type="presParOf" srcId="{35B92011-7FFC-4CC6-9B49-136FCC32E921}" destId="{DC860A66-7B10-42A4-9F0A-80AD616921B9}" srcOrd="1" destOrd="0" presId="urn:microsoft.com/office/officeart/2005/8/layout/bProcess2"/>
    <dgm:cxn modelId="{487DDC63-CF29-4BDE-8B0C-B8A455A95EE5}" type="presParOf" srcId="{DAF2358D-50C8-4D20-AF40-391081F8BABC}" destId="{D79B0FAD-50CF-4AB5-8263-15466D002291}" srcOrd="3" destOrd="0" presId="urn:microsoft.com/office/officeart/2005/8/layout/bProcess2"/>
    <dgm:cxn modelId="{CE5697A7-DE64-4CDD-AB1E-A27417072A95}" type="presParOf" srcId="{DAF2358D-50C8-4D20-AF40-391081F8BABC}" destId="{027A386C-F850-43C2-9A72-7EAE48080C3C}" srcOrd="4" destOrd="0" presId="urn:microsoft.com/office/officeart/2005/8/layout/bProcess2"/>
    <dgm:cxn modelId="{D09F2786-3A20-4D4C-A64E-16A7ED32B895}" type="presParOf" srcId="{027A386C-F850-43C2-9A72-7EAE48080C3C}" destId="{12D73BC1-90CD-47BC-B017-234883A0A95E}" srcOrd="0" destOrd="0" presId="urn:microsoft.com/office/officeart/2005/8/layout/bProcess2"/>
    <dgm:cxn modelId="{B64184C3-7032-4511-92AB-520A651609F4}" type="presParOf" srcId="{027A386C-F850-43C2-9A72-7EAE48080C3C}" destId="{C12B8527-BEE8-4BD4-97C0-836FDB5330B8}" srcOrd="1" destOrd="0" presId="urn:microsoft.com/office/officeart/2005/8/layout/bProcess2"/>
    <dgm:cxn modelId="{804AAB2B-6C92-4D35-947C-97FA12E9B191}" type="presParOf" srcId="{DAF2358D-50C8-4D20-AF40-391081F8BABC}" destId="{8FBB6781-A4EE-4862-B8E7-C3F2EC5744E3}" srcOrd="5" destOrd="0" presId="urn:microsoft.com/office/officeart/2005/8/layout/bProcess2"/>
    <dgm:cxn modelId="{12B12FBE-91EF-4000-8E3B-DABDA1C46B25}" type="presParOf" srcId="{DAF2358D-50C8-4D20-AF40-391081F8BABC}" destId="{11914DE9-0520-4A9B-8E28-1BC9291FA223}" srcOrd="6" destOrd="0" presId="urn:microsoft.com/office/officeart/2005/8/layout/bProcess2"/>
    <dgm:cxn modelId="{11F51D36-CA47-4F7A-81C1-DA9A5167E827}" type="presParOf" srcId="{11914DE9-0520-4A9B-8E28-1BC9291FA223}" destId="{6D9B745D-717A-4EEA-8CA8-9802DE2979AC}" srcOrd="0" destOrd="0" presId="urn:microsoft.com/office/officeart/2005/8/layout/bProcess2"/>
    <dgm:cxn modelId="{F79FCFE9-BCA4-4688-944B-9042E7C09AD7}" type="presParOf" srcId="{11914DE9-0520-4A9B-8E28-1BC9291FA223}" destId="{E88CF2B2-7DF3-4D24-BFF7-4A47834BB29D}" srcOrd="1" destOrd="0" presId="urn:microsoft.com/office/officeart/2005/8/layout/bProcess2"/>
    <dgm:cxn modelId="{13B44F01-82C3-4C1E-A699-119FFBCF8AF6}" type="presParOf" srcId="{DAF2358D-50C8-4D20-AF40-391081F8BABC}" destId="{83B27531-6AE0-4DEE-A43E-EC0FE3D958B6}" srcOrd="7" destOrd="0" presId="urn:microsoft.com/office/officeart/2005/8/layout/bProcess2"/>
    <dgm:cxn modelId="{F1A52899-7168-4BA4-AA8B-9CA9947A413E}" type="presParOf" srcId="{DAF2358D-50C8-4D20-AF40-391081F8BABC}" destId="{4B2ACED5-477B-41A1-B783-92AB0516C03A}" srcOrd="8" destOrd="0" presId="urn:microsoft.com/office/officeart/2005/8/layout/bProcess2"/>
    <dgm:cxn modelId="{4CEB1305-798C-448F-B615-4CFE78EB37BD}" type="presParOf" srcId="{4B2ACED5-477B-41A1-B783-92AB0516C03A}" destId="{79F54534-F6F6-4BBC-9F4E-9A735BC47F56}" srcOrd="0" destOrd="0" presId="urn:microsoft.com/office/officeart/2005/8/layout/bProcess2"/>
    <dgm:cxn modelId="{5835E3F8-8AB8-4842-8697-47AC6BD1723C}" type="presParOf" srcId="{4B2ACED5-477B-41A1-B783-92AB0516C03A}" destId="{5DB0C533-410E-4087-8117-50CC51DA92C9}" srcOrd="1" destOrd="0" presId="urn:microsoft.com/office/officeart/2005/8/layout/bProcess2"/>
    <dgm:cxn modelId="{62DB7813-2578-4293-8F07-21B26FC0D17F}" type="presParOf" srcId="{DAF2358D-50C8-4D20-AF40-391081F8BABC}" destId="{05A6650C-1D42-43B2-9C71-DF5A0BF5A4F6}" srcOrd="9" destOrd="0" presId="urn:microsoft.com/office/officeart/2005/8/layout/bProcess2"/>
    <dgm:cxn modelId="{52FF97AF-04CA-4F2A-BF89-AB5D210BE10F}" type="presParOf" srcId="{DAF2358D-50C8-4D20-AF40-391081F8BABC}" destId="{68652D89-3C79-4E0C-919C-9FF7F21285A1}" srcOrd="1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38779445-4084-4EBC-908A-A7461DB307A1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9EF1183-34F7-4810-8286-C3E0007D73F6}">
      <dgm:prSet phldrT="[Text]" custT="1"/>
      <dgm:spPr/>
      <dgm:t>
        <a:bodyPr/>
        <a:lstStyle/>
        <a:p>
          <a:r>
            <a:rPr lang="en-US" sz="2400" b="0" dirty="0" err="1" smtClean="0"/>
            <a:t>Disahkan</a:t>
          </a:r>
          <a:r>
            <a:rPr lang="en-US" sz="2400" b="0" dirty="0" smtClean="0"/>
            <a:t> 24 </a:t>
          </a:r>
          <a:r>
            <a:rPr lang="en-US" sz="2400" b="0" dirty="0" err="1" smtClean="0"/>
            <a:t>Oktober</a:t>
          </a:r>
          <a:r>
            <a:rPr lang="en-US" sz="2400" b="0" dirty="0" smtClean="0"/>
            <a:t> 2016, </a:t>
          </a:r>
          <a:r>
            <a:rPr lang="en-US" sz="2400" b="0" dirty="0" err="1" smtClean="0"/>
            <a:t>dilaunching</a:t>
          </a:r>
          <a:r>
            <a:rPr lang="en-US" sz="2400" b="0" dirty="0" smtClean="0"/>
            <a:t> </a:t>
          </a:r>
          <a:r>
            <a:rPr lang="en-US" sz="2400" b="0" dirty="0" err="1" smtClean="0"/>
            <a:t>pada</a:t>
          </a:r>
          <a:r>
            <a:rPr lang="en-US" sz="2400" b="0" dirty="0" smtClean="0"/>
            <a:t> KNA VIII 8 </a:t>
          </a:r>
          <a:r>
            <a:rPr lang="en-US" sz="2400" b="0" dirty="0" err="1" smtClean="0"/>
            <a:t>Desember</a:t>
          </a:r>
          <a:r>
            <a:rPr lang="en-US" sz="2400" b="0" dirty="0" smtClean="0"/>
            <a:t> 2016</a:t>
          </a:r>
        </a:p>
      </dgm:t>
    </dgm:pt>
    <dgm:pt modelId="{8B184EBC-84E3-4D93-AB98-BF28716BC330}" type="parTrans" cxnId="{870B92CA-FDDF-416E-BD0A-3EAF47CB6E46}">
      <dgm:prSet/>
      <dgm:spPr/>
      <dgm:t>
        <a:bodyPr/>
        <a:lstStyle/>
        <a:p>
          <a:endParaRPr lang="en-US" sz="2400"/>
        </a:p>
      </dgm:t>
    </dgm:pt>
    <dgm:pt modelId="{047A2C20-A2F0-4504-B11F-CC6F48068A17}" type="sibTrans" cxnId="{870B92CA-FDDF-416E-BD0A-3EAF47CB6E46}">
      <dgm:prSet/>
      <dgm:spPr/>
      <dgm:t>
        <a:bodyPr/>
        <a:lstStyle/>
        <a:p>
          <a:endParaRPr lang="en-US" sz="2400"/>
        </a:p>
      </dgm:t>
    </dgm:pt>
    <dgm:pt modelId="{3AA70E9B-805A-4256-BAAA-303886B423BF}">
      <dgm:prSet phldrT="[Text]" custT="1"/>
      <dgm:spPr/>
      <dgm:t>
        <a:bodyPr/>
        <a:lstStyle/>
        <a:p>
          <a:r>
            <a:rPr lang="en-US" sz="2400" b="1" dirty="0" smtClean="0"/>
            <a:t>Isi Standar</a:t>
          </a:r>
          <a:endParaRPr lang="en-US" sz="2400" b="1" dirty="0"/>
        </a:p>
      </dgm:t>
    </dgm:pt>
    <dgm:pt modelId="{044FA1B5-4155-4772-96FC-1FAF5C605EA9}" type="parTrans" cxnId="{1E1DB5C9-1184-49EB-A4BC-2C4D97235AE5}">
      <dgm:prSet/>
      <dgm:spPr/>
      <dgm:t>
        <a:bodyPr/>
        <a:lstStyle/>
        <a:p>
          <a:endParaRPr lang="en-US" sz="2400"/>
        </a:p>
      </dgm:t>
    </dgm:pt>
    <dgm:pt modelId="{3DDA8F2E-739C-4C8E-AFC3-957B98D5D2D1}" type="sibTrans" cxnId="{1E1DB5C9-1184-49EB-A4BC-2C4D97235AE5}">
      <dgm:prSet/>
      <dgm:spPr/>
      <dgm:t>
        <a:bodyPr/>
        <a:lstStyle/>
        <a:p>
          <a:endParaRPr lang="en-US" sz="2400"/>
        </a:p>
      </dgm:t>
    </dgm:pt>
    <dgm:pt modelId="{E34FDD74-6935-4FF8-A184-DF2716E38941}">
      <dgm:prSet phldrT="[Text]" custT="1"/>
      <dgm:spPr/>
      <dgm:t>
        <a:bodyPr/>
        <a:lstStyle/>
        <a:p>
          <a:r>
            <a:rPr lang="en-US" sz="2400" b="0" dirty="0" smtClean="0"/>
            <a:t>Kata Pengantar</a:t>
          </a:r>
          <a:endParaRPr lang="en-US" sz="2400" b="0" dirty="0"/>
        </a:p>
      </dgm:t>
    </dgm:pt>
    <dgm:pt modelId="{DE062078-7189-498E-9A5D-6B938CC219EE}" type="parTrans" cxnId="{B2769F5D-31AD-4DBF-92C2-EBF6236E5564}">
      <dgm:prSet/>
      <dgm:spPr/>
      <dgm:t>
        <a:bodyPr/>
        <a:lstStyle/>
        <a:p>
          <a:endParaRPr lang="en-US"/>
        </a:p>
      </dgm:t>
    </dgm:pt>
    <dgm:pt modelId="{6C435185-875E-4B76-8C08-9AED55611E0E}" type="sibTrans" cxnId="{B2769F5D-31AD-4DBF-92C2-EBF6236E5564}">
      <dgm:prSet/>
      <dgm:spPr/>
      <dgm:t>
        <a:bodyPr/>
        <a:lstStyle/>
        <a:p>
          <a:endParaRPr lang="en-US"/>
        </a:p>
      </dgm:t>
    </dgm:pt>
    <dgm:pt modelId="{B1B93C40-1E96-4AFF-85C4-FF81703CB420}">
      <dgm:prSet phldrT="[Text]" custT="1"/>
      <dgm:spPr/>
      <dgm:t>
        <a:bodyPr/>
        <a:lstStyle/>
        <a:p>
          <a:r>
            <a:rPr lang="en-US" sz="2400" b="0" dirty="0" smtClean="0"/>
            <a:t>Standar – 18 </a:t>
          </a:r>
          <a:r>
            <a:rPr lang="en-US" sz="2400" b="0" dirty="0" err="1" smtClean="0"/>
            <a:t>bab</a:t>
          </a:r>
          <a:r>
            <a:rPr lang="en-US" sz="2400" b="0" dirty="0" smtClean="0"/>
            <a:t> </a:t>
          </a:r>
          <a:r>
            <a:rPr lang="en-US" sz="2400" b="0" dirty="0" smtClean="0">
              <a:sym typeface="Wingdings" panose="05000000000000000000" pitchFamily="2" charset="2"/>
            </a:rPr>
            <a:t> </a:t>
          </a:r>
          <a:r>
            <a:rPr lang="en-US" sz="2400" b="0" dirty="0" err="1" smtClean="0">
              <a:sym typeface="Wingdings" panose="05000000000000000000" pitchFamily="2" charset="2"/>
            </a:rPr>
            <a:t>isi</a:t>
          </a:r>
          <a:r>
            <a:rPr lang="en-US" sz="2400" b="0" dirty="0" smtClean="0">
              <a:sym typeface="Wingdings" panose="05000000000000000000" pitchFamily="2" charset="2"/>
            </a:rPr>
            <a:t> </a:t>
          </a:r>
          <a:r>
            <a:rPr lang="en-US" sz="2400" b="0" dirty="0" err="1" smtClean="0">
              <a:sym typeface="Wingdings" panose="05000000000000000000" pitchFamily="2" charset="2"/>
            </a:rPr>
            <a:t>pokok</a:t>
          </a:r>
          <a:r>
            <a:rPr lang="en-US" sz="2400" b="0" dirty="0" smtClean="0">
              <a:sym typeface="Wingdings" panose="05000000000000000000" pitchFamily="2" charset="2"/>
            </a:rPr>
            <a:t> </a:t>
          </a:r>
          <a:r>
            <a:rPr lang="en-US" sz="2400" b="0" dirty="0" err="1" smtClean="0">
              <a:sym typeface="Wingdings" panose="05000000000000000000" pitchFamily="2" charset="2"/>
            </a:rPr>
            <a:t>standar</a:t>
          </a:r>
          <a:endParaRPr lang="en-US" sz="2400" b="0" dirty="0"/>
        </a:p>
      </dgm:t>
    </dgm:pt>
    <dgm:pt modelId="{F00D4A1F-6A8C-4098-9488-A682822BD62F}" type="parTrans" cxnId="{F5214008-488C-4886-A696-572AADE45885}">
      <dgm:prSet/>
      <dgm:spPr/>
      <dgm:t>
        <a:bodyPr/>
        <a:lstStyle/>
        <a:p>
          <a:endParaRPr lang="en-US"/>
        </a:p>
      </dgm:t>
    </dgm:pt>
    <dgm:pt modelId="{E8F462A5-404B-4EF3-A29A-4486112AA3C6}" type="sibTrans" cxnId="{F5214008-488C-4886-A696-572AADE45885}">
      <dgm:prSet/>
      <dgm:spPr/>
      <dgm:t>
        <a:bodyPr/>
        <a:lstStyle/>
        <a:p>
          <a:endParaRPr lang="en-US"/>
        </a:p>
      </dgm:t>
    </dgm:pt>
    <dgm:pt modelId="{891809E6-9F63-47DB-B8F0-9F8E61C8665C}">
      <dgm:prSet phldrT="[Text]" custT="1"/>
      <dgm:spPr/>
      <dgm:t>
        <a:bodyPr/>
        <a:lstStyle/>
        <a:p>
          <a:r>
            <a:rPr lang="en-US" sz="2400" b="0" dirty="0" err="1" smtClean="0"/>
            <a:t>Dasar</a:t>
          </a:r>
          <a:r>
            <a:rPr lang="en-US" sz="2400" b="0" dirty="0" smtClean="0"/>
            <a:t> </a:t>
          </a:r>
          <a:r>
            <a:rPr lang="en-US" sz="2400" b="0" dirty="0" err="1" smtClean="0"/>
            <a:t>Kesimpulan</a:t>
          </a:r>
          <a:r>
            <a:rPr lang="en-US" sz="2400" b="0" dirty="0" smtClean="0"/>
            <a:t> </a:t>
          </a:r>
          <a:r>
            <a:rPr lang="en-US" sz="2400" b="0" dirty="0" smtClean="0">
              <a:sym typeface="Wingdings" panose="05000000000000000000" pitchFamily="2" charset="2"/>
            </a:rPr>
            <a:t> </a:t>
          </a:r>
          <a:r>
            <a:rPr lang="en-US" sz="2400" b="0" dirty="0" smtClean="0"/>
            <a:t> </a:t>
          </a:r>
          <a:r>
            <a:rPr lang="en-US" sz="2400" b="0" dirty="0" err="1" smtClean="0"/>
            <a:t>bukan</a:t>
          </a:r>
          <a:r>
            <a:rPr lang="en-US" sz="2400" b="0" dirty="0" smtClean="0"/>
            <a:t> </a:t>
          </a:r>
          <a:r>
            <a:rPr lang="en-US" sz="2400" b="0" dirty="0" err="1" smtClean="0"/>
            <a:t>bagian</a:t>
          </a:r>
          <a:r>
            <a:rPr lang="en-US" sz="2400" b="0" dirty="0" smtClean="0"/>
            <a:t> </a:t>
          </a:r>
          <a:r>
            <a:rPr lang="en-US" sz="2400" b="0" dirty="0" err="1" smtClean="0"/>
            <a:t>standar</a:t>
          </a:r>
          <a:endParaRPr lang="en-US" sz="2400" b="0" dirty="0"/>
        </a:p>
      </dgm:t>
    </dgm:pt>
    <dgm:pt modelId="{EC5D3090-E845-42EB-979F-633B67BB1FF6}" type="parTrans" cxnId="{B12507EE-8EEB-457D-8968-3A73469874DA}">
      <dgm:prSet/>
      <dgm:spPr/>
      <dgm:t>
        <a:bodyPr/>
        <a:lstStyle/>
        <a:p>
          <a:endParaRPr lang="en-US"/>
        </a:p>
      </dgm:t>
    </dgm:pt>
    <dgm:pt modelId="{D6E05BE8-6320-4591-BB8D-02178F3A4BDE}" type="sibTrans" cxnId="{B12507EE-8EEB-457D-8968-3A73469874DA}">
      <dgm:prSet/>
      <dgm:spPr/>
      <dgm:t>
        <a:bodyPr/>
        <a:lstStyle/>
        <a:p>
          <a:endParaRPr lang="en-US"/>
        </a:p>
      </dgm:t>
    </dgm:pt>
    <dgm:pt modelId="{F7380F33-8BBA-4AD0-BC5F-F98CABCFF3ED}">
      <dgm:prSet phldrT="[Text]" custT="1"/>
      <dgm:spPr/>
      <dgm:t>
        <a:bodyPr/>
        <a:lstStyle/>
        <a:p>
          <a:r>
            <a:rPr lang="en-US" sz="2400" b="0" dirty="0" err="1" smtClean="0"/>
            <a:t>Contoh</a:t>
          </a:r>
          <a:r>
            <a:rPr lang="en-US" sz="2400" b="0" dirty="0" smtClean="0"/>
            <a:t> </a:t>
          </a:r>
          <a:r>
            <a:rPr lang="en-US" sz="2400" b="0" dirty="0" err="1" smtClean="0"/>
            <a:t>Ilustrasi</a:t>
          </a:r>
          <a:r>
            <a:rPr lang="en-US" sz="2400" b="0" dirty="0" smtClean="0"/>
            <a:t> </a:t>
          </a:r>
          <a:r>
            <a:rPr lang="en-US" sz="2400" b="0" dirty="0" err="1" smtClean="0"/>
            <a:t>laporan</a:t>
          </a:r>
          <a:r>
            <a:rPr lang="en-US" sz="2400" b="0" dirty="0" smtClean="0"/>
            <a:t> </a:t>
          </a:r>
          <a:r>
            <a:rPr lang="en-US" sz="2400" b="0" dirty="0" err="1" smtClean="0"/>
            <a:t>keuangan</a:t>
          </a:r>
          <a:r>
            <a:rPr lang="en-US" sz="2400" b="0" dirty="0" smtClean="0"/>
            <a:t> – </a:t>
          </a:r>
          <a:r>
            <a:rPr lang="en-US" sz="2400" b="0" dirty="0" err="1" smtClean="0"/>
            <a:t>dilengkapi</a:t>
          </a:r>
          <a:r>
            <a:rPr lang="en-US" sz="2400" b="0" dirty="0" smtClean="0"/>
            <a:t> </a:t>
          </a:r>
          <a:r>
            <a:rPr lang="en-US" sz="2400" b="0" dirty="0" err="1" smtClean="0"/>
            <a:t>contoh</a:t>
          </a:r>
          <a:r>
            <a:rPr lang="en-US" sz="2400" b="0" dirty="0" smtClean="0"/>
            <a:t> </a:t>
          </a:r>
          <a:r>
            <a:rPr lang="en-US" sz="2400" b="0" dirty="0" err="1" smtClean="0"/>
            <a:t>jurnal</a:t>
          </a:r>
          <a:r>
            <a:rPr lang="en-US" sz="2400" b="0" dirty="0" smtClean="0"/>
            <a:t> </a:t>
          </a:r>
          <a:r>
            <a:rPr lang="en-US" sz="2400" b="0" dirty="0" err="1" smtClean="0"/>
            <a:t>penyesuaian</a:t>
          </a:r>
          <a:r>
            <a:rPr lang="en-US" sz="2400" b="0" dirty="0" smtClean="0"/>
            <a:t> </a:t>
          </a:r>
          <a:r>
            <a:rPr lang="en-US" sz="2400" b="0" dirty="0" err="1" smtClean="0"/>
            <a:t>kas</a:t>
          </a:r>
          <a:r>
            <a:rPr lang="en-US" sz="2400" b="0" dirty="0" smtClean="0"/>
            <a:t> </a:t>
          </a:r>
          <a:r>
            <a:rPr lang="en-US" sz="2400" b="0" dirty="0" err="1" smtClean="0"/>
            <a:t>menjadi</a:t>
          </a:r>
          <a:r>
            <a:rPr lang="en-US" sz="2400" b="0" dirty="0" smtClean="0"/>
            <a:t> </a:t>
          </a:r>
          <a:r>
            <a:rPr lang="en-US" sz="2400" b="0" dirty="0" err="1" smtClean="0"/>
            <a:t>akrual</a:t>
          </a:r>
          <a:r>
            <a:rPr lang="en-US" sz="2400" b="0" dirty="0" smtClean="0"/>
            <a:t> </a:t>
          </a:r>
          <a:r>
            <a:rPr lang="en-US" sz="2400" b="0" dirty="0" smtClean="0">
              <a:sym typeface="Wingdings" panose="05000000000000000000" pitchFamily="2" charset="2"/>
            </a:rPr>
            <a:t> </a:t>
          </a:r>
          <a:r>
            <a:rPr lang="en-US" sz="2400" b="0" dirty="0" err="1" smtClean="0">
              <a:sym typeface="Wingdings" panose="05000000000000000000" pitchFamily="2" charset="2"/>
            </a:rPr>
            <a:t>bukan</a:t>
          </a:r>
          <a:r>
            <a:rPr lang="en-US" sz="2400" b="0" dirty="0" smtClean="0">
              <a:sym typeface="Wingdings" panose="05000000000000000000" pitchFamily="2" charset="2"/>
            </a:rPr>
            <a:t> </a:t>
          </a:r>
          <a:r>
            <a:rPr lang="en-US" sz="2400" b="0" dirty="0" err="1" smtClean="0">
              <a:sym typeface="Wingdings" panose="05000000000000000000" pitchFamily="2" charset="2"/>
            </a:rPr>
            <a:t>bagian</a:t>
          </a:r>
          <a:r>
            <a:rPr lang="en-US" sz="2400" b="0" dirty="0" smtClean="0">
              <a:sym typeface="Wingdings" panose="05000000000000000000" pitchFamily="2" charset="2"/>
            </a:rPr>
            <a:t> </a:t>
          </a:r>
          <a:r>
            <a:rPr lang="en-US" sz="2400" b="0" dirty="0" err="1" smtClean="0">
              <a:sym typeface="Wingdings" panose="05000000000000000000" pitchFamily="2" charset="2"/>
            </a:rPr>
            <a:t>dari</a:t>
          </a:r>
          <a:r>
            <a:rPr lang="en-US" sz="2400" b="0" dirty="0" smtClean="0">
              <a:sym typeface="Wingdings" panose="05000000000000000000" pitchFamily="2" charset="2"/>
            </a:rPr>
            <a:t> </a:t>
          </a:r>
          <a:r>
            <a:rPr lang="en-US" sz="2400" b="0" dirty="0" err="1" smtClean="0">
              <a:sym typeface="Wingdings" panose="05000000000000000000" pitchFamily="2" charset="2"/>
            </a:rPr>
            <a:t>standar</a:t>
          </a:r>
          <a:endParaRPr lang="en-US" sz="2400" b="0" dirty="0"/>
        </a:p>
      </dgm:t>
    </dgm:pt>
    <dgm:pt modelId="{316F0287-3650-42FF-8617-42AC0CD2E655}" type="parTrans" cxnId="{B5AF7873-2361-49F9-91EA-29D2FEA68B3F}">
      <dgm:prSet/>
      <dgm:spPr/>
      <dgm:t>
        <a:bodyPr/>
        <a:lstStyle/>
        <a:p>
          <a:endParaRPr lang="en-US"/>
        </a:p>
      </dgm:t>
    </dgm:pt>
    <dgm:pt modelId="{02A154EA-0F17-45F2-97CF-3299877745C0}" type="sibTrans" cxnId="{B5AF7873-2361-49F9-91EA-29D2FEA68B3F}">
      <dgm:prSet/>
      <dgm:spPr/>
      <dgm:t>
        <a:bodyPr/>
        <a:lstStyle/>
        <a:p>
          <a:endParaRPr lang="en-US"/>
        </a:p>
      </dgm:t>
    </dgm:pt>
    <dgm:pt modelId="{F38E3DFC-5D08-4346-8651-8AE1D7B1BC08}" type="pres">
      <dgm:prSet presAssocID="{38779445-4084-4EBC-908A-A7461DB307A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D9123E-9472-49A1-88F2-D1758FCEED35}" type="pres">
      <dgm:prSet presAssocID="{99EF1183-34F7-4810-8286-C3E0007D73F6}" presName="parentLin" presStyleCnt="0"/>
      <dgm:spPr/>
    </dgm:pt>
    <dgm:pt modelId="{44C7FFA0-CF4D-4EE4-A6C8-1CAB92C10F73}" type="pres">
      <dgm:prSet presAssocID="{99EF1183-34F7-4810-8286-C3E0007D73F6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2BF55F1C-F810-483E-9DEE-661AABF5A7F5}" type="pres">
      <dgm:prSet presAssocID="{99EF1183-34F7-4810-8286-C3E0007D73F6}" presName="parentText" presStyleLbl="node1" presStyleIdx="0" presStyleCnt="2" custScaleX="124145" custScaleY="149470" custLinFactNeighborX="-19848" custLinFactNeighborY="334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9F933-9227-49A2-A1A5-753A7471E8FE}" type="pres">
      <dgm:prSet presAssocID="{99EF1183-34F7-4810-8286-C3E0007D73F6}" presName="negativeSpace" presStyleCnt="0"/>
      <dgm:spPr/>
    </dgm:pt>
    <dgm:pt modelId="{9475CD82-EA25-4477-B227-2D5477BB169C}" type="pres">
      <dgm:prSet presAssocID="{99EF1183-34F7-4810-8286-C3E0007D73F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3EB2E8-34B7-49B1-ADD0-2622D8158308}" type="pres">
      <dgm:prSet presAssocID="{047A2C20-A2F0-4504-B11F-CC6F48068A17}" presName="spaceBetweenRectangles" presStyleCnt="0"/>
      <dgm:spPr/>
    </dgm:pt>
    <dgm:pt modelId="{05EAE64C-3D34-46D2-8B30-D912355A5891}" type="pres">
      <dgm:prSet presAssocID="{3AA70E9B-805A-4256-BAAA-303886B423BF}" presName="parentLin" presStyleCnt="0"/>
      <dgm:spPr/>
    </dgm:pt>
    <dgm:pt modelId="{7BE5A8A5-7C53-4F05-8811-51D010D88F10}" type="pres">
      <dgm:prSet presAssocID="{3AA70E9B-805A-4256-BAAA-303886B423BF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CDEC9E69-D460-4493-8AC9-BE47A8F26D23}" type="pres">
      <dgm:prSet presAssocID="{3AA70E9B-805A-4256-BAAA-303886B423BF}" presName="parentText" presStyleLbl="node1" presStyleIdx="1" presStyleCnt="2" custScaleX="124145" custScaleY="99010" custLinFactNeighborX="-19848" custLinFactNeighborY="-14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5B0FF7-A45A-42DE-8C46-F96AAAEF6754}" type="pres">
      <dgm:prSet presAssocID="{3AA70E9B-805A-4256-BAAA-303886B423BF}" presName="negativeSpace" presStyleCnt="0"/>
      <dgm:spPr/>
    </dgm:pt>
    <dgm:pt modelId="{0831D6F2-D09B-4851-910B-66B198DEE98A}" type="pres">
      <dgm:prSet presAssocID="{3AA70E9B-805A-4256-BAAA-303886B423BF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EFF025-4362-4845-850B-9B53F984784E}" type="presOf" srcId="{E34FDD74-6935-4FF8-A184-DF2716E38941}" destId="{0831D6F2-D09B-4851-910B-66B198DEE98A}" srcOrd="0" destOrd="0" presId="urn:microsoft.com/office/officeart/2005/8/layout/list1"/>
    <dgm:cxn modelId="{7C14D3B8-FD2E-4772-972D-77CF5EAF2F99}" type="presOf" srcId="{B1B93C40-1E96-4AFF-85C4-FF81703CB420}" destId="{0831D6F2-D09B-4851-910B-66B198DEE98A}" srcOrd="0" destOrd="1" presId="urn:microsoft.com/office/officeart/2005/8/layout/list1"/>
    <dgm:cxn modelId="{1E1DB5C9-1184-49EB-A4BC-2C4D97235AE5}" srcId="{38779445-4084-4EBC-908A-A7461DB307A1}" destId="{3AA70E9B-805A-4256-BAAA-303886B423BF}" srcOrd="1" destOrd="0" parTransId="{044FA1B5-4155-4772-96FC-1FAF5C605EA9}" sibTransId="{3DDA8F2E-739C-4C8E-AFC3-957B98D5D2D1}"/>
    <dgm:cxn modelId="{5E922301-A5D6-4CF3-957E-C456E352CA55}" type="presOf" srcId="{3AA70E9B-805A-4256-BAAA-303886B423BF}" destId="{CDEC9E69-D460-4493-8AC9-BE47A8F26D23}" srcOrd="1" destOrd="0" presId="urn:microsoft.com/office/officeart/2005/8/layout/list1"/>
    <dgm:cxn modelId="{D9088712-7330-4FBE-830E-BD512920ED73}" type="presOf" srcId="{891809E6-9F63-47DB-B8F0-9F8E61C8665C}" destId="{0831D6F2-D09B-4851-910B-66B198DEE98A}" srcOrd="0" destOrd="2" presId="urn:microsoft.com/office/officeart/2005/8/layout/list1"/>
    <dgm:cxn modelId="{FE3C67D8-DBBA-424A-9E52-6134CE3BDF25}" type="presOf" srcId="{99EF1183-34F7-4810-8286-C3E0007D73F6}" destId="{44C7FFA0-CF4D-4EE4-A6C8-1CAB92C10F73}" srcOrd="0" destOrd="0" presId="urn:microsoft.com/office/officeart/2005/8/layout/list1"/>
    <dgm:cxn modelId="{B2769F5D-31AD-4DBF-92C2-EBF6236E5564}" srcId="{3AA70E9B-805A-4256-BAAA-303886B423BF}" destId="{E34FDD74-6935-4FF8-A184-DF2716E38941}" srcOrd="0" destOrd="0" parTransId="{DE062078-7189-498E-9A5D-6B938CC219EE}" sibTransId="{6C435185-875E-4B76-8C08-9AED55611E0E}"/>
    <dgm:cxn modelId="{2961F3C3-84E2-4FE3-87BA-B97A23A67ED5}" type="presOf" srcId="{3AA70E9B-805A-4256-BAAA-303886B423BF}" destId="{7BE5A8A5-7C53-4F05-8811-51D010D88F10}" srcOrd="0" destOrd="0" presId="urn:microsoft.com/office/officeart/2005/8/layout/list1"/>
    <dgm:cxn modelId="{F5214008-488C-4886-A696-572AADE45885}" srcId="{3AA70E9B-805A-4256-BAAA-303886B423BF}" destId="{B1B93C40-1E96-4AFF-85C4-FF81703CB420}" srcOrd="1" destOrd="0" parTransId="{F00D4A1F-6A8C-4098-9488-A682822BD62F}" sibTransId="{E8F462A5-404B-4EF3-A29A-4486112AA3C6}"/>
    <dgm:cxn modelId="{B5AF7873-2361-49F9-91EA-29D2FEA68B3F}" srcId="{3AA70E9B-805A-4256-BAAA-303886B423BF}" destId="{F7380F33-8BBA-4AD0-BC5F-F98CABCFF3ED}" srcOrd="3" destOrd="0" parTransId="{316F0287-3650-42FF-8617-42AC0CD2E655}" sibTransId="{02A154EA-0F17-45F2-97CF-3299877745C0}"/>
    <dgm:cxn modelId="{B12507EE-8EEB-457D-8968-3A73469874DA}" srcId="{3AA70E9B-805A-4256-BAAA-303886B423BF}" destId="{891809E6-9F63-47DB-B8F0-9F8E61C8665C}" srcOrd="2" destOrd="0" parTransId="{EC5D3090-E845-42EB-979F-633B67BB1FF6}" sibTransId="{D6E05BE8-6320-4591-BB8D-02178F3A4BDE}"/>
    <dgm:cxn modelId="{DA3DC955-F9F1-4939-A918-B9D932291F76}" type="presOf" srcId="{99EF1183-34F7-4810-8286-C3E0007D73F6}" destId="{2BF55F1C-F810-483E-9DEE-661AABF5A7F5}" srcOrd="1" destOrd="0" presId="urn:microsoft.com/office/officeart/2005/8/layout/list1"/>
    <dgm:cxn modelId="{990D4FF6-C706-4F9F-911F-EAB4E8BA79DC}" type="presOf" srcId="{38779445-4084-4EBC-908A-A7461DB307A1}" destId="{F38E3DFC-5D08-4346-8651-8AE1D7B1BC08}" srcOrd="0" destOrd="0" presId="urn:microsoft.com/office/officeart/2005/8/layout/list1"/>
    <dgm:cxn modelId="{870B92CA-FDDF-416E-BD0A-3EAF47CB6E46}" srcId="{38779445-4084-4EBC-908A-A7461DB307A1}" destId="{99EF1183-34F7-4810-8286-C3E0007D73F6}" srcOrd="0" destOrd="0" parTransId="{8B184EBC-84E3-4D93-AB98-BF28716BC330}" sibTransId="{047A2C20-A2F0-4504-B11F-CC6F48068A17}"/>
    <dgm:cxn modelId="{BC442F73-68A4-4A6D-AEBB-DF10A29D900D}" type="presOf" srcId="{F7380F33-8BBA-4AD0-BC5F-F98CABCFF3ED}" destId="{0831D6F2-D09B-4851-910B-66B198DEE98A}" srcOrd="0" destOrd="3" presId="urn:microsoft.com/office/officeart/2005/8/layout/list1"/>
    <dgm:cxn modelId="{9882BD2F-2EF4-4721-AD0F-7C7D776B3CD5}" type="presParOf" srcId="{F38E3DFC-5D08-4346-8651-8AE1D7B1BC08}" destId="{A2D9123E-9472-49A1-88F2-D1758FCEED35}" srcOrd="0" destOrd="0" presId="urn:microsoft.com/office/officeart/2005/8/layout/list1"/>
    <dgm:cxn modelId="{F49FE081-DB10-4ABD-B0CA-6DCDC4412AEE}" type="presParOf" srcId="{A2D9123E-9472-49A1-88F2-D1758FCEED35}" destId="{44C7FFA0-CF4D-4EE4-A6C8-1CAB92C10F73}" srcOrd="0" destOrd="0" presId="urn:microsoft.com/office/officeart/2005/8/layout/list1"/>
    <dgm:cxn modelId="{45E5C479-AA84-4AAC-8262-2BD3A0836961}" type="presParOf" srcId="{A2D9123E-9472-49A1-88F2-D1758FCEED35}" destId="{2BF55F1C-F810-483E-9DEE-661AABF5A7F5}" srcOrd="1" destOrd="0" presId="urn:microsoft.com/office/officeart/2005/8/layout/list1"/>
    <dgm:cxn modelId="{22D51C56-64ED-495B-9C73-BEDF79795670}" type="presParOf" srcId="{F38E3DFC-5D08-4346-8651-8AE1D7B1BC08}" destId="{B4E9F933-9227-49A2-A1A5-753A7471E8FE}" srcOrd="1" destOrd="0" presId="urn:microsoft.com/office/officeart/2005/8/layout/list1"/>
    <dgm:cxn modelId="{1A1C1FAF-E10B-408C-9B1B-15D831233692}" type="presParOf" srcId="{F38E3DFC-5D08-4346-8651-8AE1D7B1BC08}" destId="{9475CD82-EA25-4477-B227-2D5477BB169C}" srcOrd="2" destOrd="0" presId="urn:microsoft.com/office/officeart/2005/8/layout/list1"/>
    <dgm:cxn modelId="{372636BA-7869-41E3-A16C-7FF8C755D7BD}" type="presParOf" srcId="{F38E3DFC-5D08-4346-8651-8AE1D7B1BC08}" destId="{203EB2E8-34B7-49B1-ADD0-2622D8158308}" srcOrd="3" destOrd="0" presId="urn:microsoft.com/office/officeart/2005/8/layout/list1"/>
    <dgm:cxn modelId="{048ECD05-2EC8-49DE-9DA5-5DEF6DA16A95}" type="presParOf" srcId="{F38E3DFC-5D08-4346-8651-8AE1D7B1BC08}" destId="{05EAE64C-3D34-46D2-8B30-D912355A5891}" srcOrd="4" destOrd="0" presId="urn:microsoft.com/office/officeart/2005/8/layout/list1"/>
    <dgm:cxn modelId="{91646C87-C68A-4DA4-A936-4D17A8BF44B4}" type="presParOf" srcId="{05EAE64C-3D34-46D2-8B30-D912355A5891}" destId="{7BE5A8A5-7C53-4F05-8811-51D010D88F10}" srcOrd="0" destOrd="0" presId="urn:microsoft.com/office/officeart/2005/8/layout/list1"/>
    <dgm:cxn modelId="{487A78C3-4EE6-409D-9C86-3F105FCD6621}" type="presParOf" srcId="{05EAE64C-3D34-46D2-8B30-D912355A5891}" destId="{CDEC9E69-D460-4493-8AC9-BE47A8F26D23}" srcOrd="1" destOrd="0" presId="urn:microsoft.com/office/officeart/2005/8/layout/list1"/>
    <dgm:cxn modelId="{9B4AF457-5595-4035-86EF-54F6690764E9}" type="presParOf" srcId="{F38E3DFC-5D08-4346-8651-8AE1D7B1BC08}" destId="{C15B0FF7-A45A-42DE-8C46-F96AAAEF6754}" srcOrd="5" destOrd="0" presId="urn:microsoft.com/office/officeart/2005/8/layout/list1"/>
    <dgm:cxn modelId="{14F2F4DC-A301-4739-9C22-32E4FC900346}" type="presParOf" srcId="{F38E3DFC-5D08-4346-8651-8AE1D7B1BC08}" destId="{0831D6F2-D09B-4851-910B-66B198DEE98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F8703E89-BB6D-49EE-8E1D-E93F867D4D72}" type="doc">
      <dgm:prSet loTypeId="urn:microsoft.com/office/officeart/2005/8/layout/hList6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8744F00-8389-428A-8DEE-786F5B75F80D}">
      <dgm:prSet phldrT="[Text]" custT="1"/>
      <dgm:spPr/>
      <dgm:t>
        <a:bodyPr/>
        <a:lstStyle/>
        <a:p>
          <a:r>
            <a:rPr lang="en-US" sz="1800" dirty="0" smtClean="0"/>
            <a:t>.</a:t>
          </a:r>
          <a:endParaRPr lang="en-US" sz="1800" dirty="0"/>
        </a:p>
      </dgm:t>
    </dgm:pt>
    <dgm:pt modelId="{419DE6A3-3E12-407F-8496-1310F5CFD306}" type="parTrans" cxnId="{D3880599-6563-4C3B-A435-DD04E468553D}">
      <dgm:prSet/>
      <dgm:spPr/>
      <dgm:t>
        <a:bodyPr/>
        <a:lstStyle/>
        <a:p>
          <a:endParaRPr lang="en-US" sz="1800"/>
        </a:p>
      </dgm:t>
    </dgm:pt>
    <dgm:pt modelId="{D59ACEB2-8C44-4240-A904-5069C9253DA2}" type="sibTrans" cxnId="{D3880599-6563-4C3B-A435-DD04E468553D}">
      <dgm:prSet/>
      <dgm:spPr/>
      <dgm:t>
        <a:bodyPr/>
        <a:lstStyle/>
        <a:p>
          <a:endParaRPr lang="en-US" sz="1800"/>
        </a:p>
      </dgm:t>
    </dgm:pt>
    <dgm:pt modelId="{D492FD2C-7CF4-47CC-8C10-488291C1D584}">
      <dgm:prSet phldrT="[Text]" custT="1"/>
      <dgm:spPr/>
      <dgm:t>
        <a:bodyPr/>
        <a:lstStyle/>
        <a:p>
          <a:r>
            <a:rPr lang="en-US" sz="1800" dirty="0" smtClean="0"/>
            <a:t>Bab 1 </a:t>
          </a:r>
          <a:r>
            <a:rPr lang="en-US" sz="1800" dirty="0" err="1" smtClean="0"/>
            <a:t>Ruang</a:t>
          </a:r>
          <a:r>
            <a:rPr lang="en-US" sz="1800" dirty="0" smtClean="0"/>
            <a:t> </a:t>
          </a:r>
          <a:r>
            <a:rPr lang="en-US" sz="1800" dirty="0" err="1" smtClean="0"/>
            <a:t>Lingkup</a:t>
          </a:r>
          <a:endParaRPr lang="en-US" sz="1800" dirty="0"/>
        </a:p>
      </dgm:t>
    </dgm:pt>
    <dgm:pt modelId="{84B8F128-F611-4C1A-9844-3D7D7A3B86E8}" type="parTrans" cxnId="{8DA08043-E4C5-47C6-A5B8-2C43BAEA5E33}">
      <dgm:prSet/>
      <dgm:spPr/>
      <dgm:t>
        <a:bodyPr/>
        <a:lstStyle/>
        <a:p>
          <a:endParaRPr lang="en-US" sz="1800"/>
        </a:p>
      </dgm:t>
    </dgm:pt>
    <dgm:pt modelId="{995AAF5C-0F7A-4667-A7AC-B26B758AF6A7}" type="sibTrans" cxnId="{8DA08043-E4C5-47C6-A5B8-2C43BAEA5E33}">
      <dgm:prSet/>
      <dgm:spPr/>
      <dgm:t>
        <a:bodyPr/>
        <a:lstStyle/>
        <a:p>
          <a:endParaRPr lang="en-US" sz="1800"/>
        </a:p>
      </dgm:t>
    </dgm:pt>
    <dgm:pt modelId="{DAD8046B-88A3-46D7-8118-DF7F3EDA7F70}">
      <dgm:prSet phldrT="[Text]" custT="1"/>
      <dgm:spPr/>
      <dgm:t>
        <a:bodyPr/>
        <a:lstStyle/>
        <a:p>
          <a:r>
            <a:rPr lang="en-US" sz="1800" dirty="0" smtClean="0"/>
            <a:t>Bab 2 </a:t>
          </a:r>
          <a:r>
            <a:rPr lang="en-US" sz="1800" dirty="0" err="1" smtClean="0"/>
            <a:t>Konsep</a:t>
          </a:r>
          <a:r>
            <a:rPr lang="en-US" sz="1800" dirty="0" smtClean="0"/>
            <a:t> </a:t>
          </a:r>
          <a:r>
            <a:rPr lang="en-US" sz="1800" dirty="0" err="1" smtClean="0"/>
            <a:t>dan</a:t>
          </a:r>
          <a:r>
            <a:rPr lang="en-US" sz="1800" dirty="0" smtClean="0"/>
            <a:t> </a:t>
          </a:r>
          <a:r>
            <a:rPr lang="en-US" sz="1800" dirty="0" err="1" smtClean="0"/>
            <a:t>Prinsip</a:t>
          </a:r>
          <a:r>
            <a:rPr lang="en-US" sz="1800" dirty="0" smtClean="0"/>
            <a:t> Pervasive</a:t>
          </a:r>
          <a:endParaRPr lang="en-US" sz="1800" dirty="0"/>
        </a:p>
      </dgm:t>
    </dgm:pt>
    <dgm:pt modelId="{D811F260-5C7B-489E-80E9-AB61892CA944}" type="parTrans" cxnId="{D58FD5D7-B8FF-4131-A4B7-EFC3DAAB3A17}">
      <dgm:prSet/>
      <dgm:spPr/>
      <dgm:t>
        <a:bodyPr/>
        <a:lstStyle/>
        <a:p>
          <a:endParaRPr lang="en-US" sz="1800"/>
        </a:p>
      </dgm:t>
    </dgm:pt>
    <dgm:pt modelId="{7500AEBB-E5C3-4824-9AE3-DD2A92E86BA4}" type="sibTrans" cxnId="{D58FD5D7-B8FF-4131-A4B7-EFC3DAAB3A17}">
      <dgm:prSet/>
      <dgm:spPr/>
      <dgm:t>
        <a:bodyPr/>
        <a:lstStyle/>
        <a:p>
          <a:endParaRPr lang="en-US" sz="1800"/>
        </a:p>
      </dgm:t>
    </dgm:pt>
    <dgm:pt modelId="{06A478E9-A1AC-413D-B741-1BB60C63DE18}">
      <dgm:prSet phldrT="[Text]" custT="1"/>
      <dgm:spPr/>
      <dgm:t>
        <a:bodyPr/>
        <a:lstStyle/>
        <a:p>
          <a:r>
            <a:rPr lang="en-US" sz="1800" dirty="0" smtClean="0"/>
            <a:t>.</a:t>
          </a:r>
          <a:endParaRPr lang="en-US" sz="1800" dirty="0"/>
        </a:p>
      </dgm:t>
    </dgm:pt>
    <dgm:pt modelId="{E65C2E7A-50CE-4113-9476-F1493B80729E}" type="parTrans" cxnId="{9C278D67-82BB-4151-8F89-4D8069C832A1}">
      <dgm:prSet/>
      <dgm:spPr/>
      <dgm:t>
        <a:bodyPr/>
        <a:lstStyle/>
        <a:p>
          <a:endParaRPr lang="en-US" sz="1800"/>
        </a:p>
      </dgm:t>
    </dgm:pt>
    <dgm:pt modelId="{E93B276A-9A27-4634-A3A2-539DC8BC42E1}" type="sibTrans" cxnId="{9C278D67-82BB-4151-8F89-4D8069C832A1}">
      <dgm:prSet/>
      <dgm:spPr/>
      <dgm:t>
        <a:bodyPr/>
        <a:lstStyle/>
        <a:p>
          <a:endParaRPr lang="en-US" sz="1800"/>
        </a:p>
      </dgm:t>
    </dgm:pt>
    <dgm:pt modelId="{0E1E3C81-241C-4278-B202-ACA69439CF6D}">
      <dgm:prSet phldrT="[Text]" custT="1"/>
      <dgm:spPr/>
      <dgm:t>
        <a:bodyPr/>
        <a:lstStyle/>
        <a:p>
          <a:r>
            <a:rPr lang="en-US" sz="1800" dirty="0" smtClean="0"/>
            <a:t>Bab 10 </a:t>
          </a:r>
          <a:r>
            <a:rPr lang="en-US" sz="1800" dirty="0" err="1" smtClean="0"/>
            <a:t>Investasi</a:t>
          </a:r>
          <a:r>
            <a:rPr lang="en-US" sz="1800" dirty="0" smtClean="0"/>
            <a:t> </a:t>
          </a:r>
          <a:r>
            <a:rPr lang="en-US" sz="1800" dirty="0" err="1" smtClean="0"/>
            <a:t>pada</a:t>
          </a:r>
          <a:r>
            <a:rPr lang="en-US" sz="1800" dirty="0" smtClean="0"/>
            <a:t> Ventura </a:t>
          </a:r>
          <a:r>
            <a:rPr lang="en-US" sz="1800" dirty="0" err="1" smtClean="0"/>
            <a:t>Bersama</a:t>
          </a:r>
          <a:endParaRPr lang="en-US" sz="1800" dirty="0"/>
        </a:p>
      </dgm:t>
    </dgm:pt>
    <dgm:pt modelId="{AB6F97B9-5495-4FF3-89CF-05021C115C90}" type="parTrans" cxnId="{DF5B1B47-21C1-4F79-8410-2AFF44C231EA}">
      <dgm:prSet/>
      <dgm:spPr/>
      <dgm:t>
        <a:bodyPr/>
        <a:lstStyle/>
        <a:p>
          <a:endParaRPr lang="en-US" sz="1800"/>
        </a:p>
      </dgm:t>
    </dgm:pt>
    <dgm:pt modelId="{DB9F60A3-7E50-4E25-B78F-F6B541C20333}" type="sibTrans" cxnId="{DF5B1B47-21C1-4F79-8410-2AFF44C231EA}">
      <dgm:prSet/>
      <dgm:spPr/>
      <dgm:t>
        <a:bodyPr/>
        <a:lstStyle/>
        <a:p>
          <a:endParaRPr lang="en-US" sz="1800"/>
        </a:p>
      </dgm:t>
    </dgm:pt>
    <dgm:pt modelId="{E207D339-B22B-4580-877C-4E6AEF61796F}">
      <dgm:prSet phldrT="[Text]" custT="1"/>
      <dgm:spPr/>
      <dgm:t>
        <a:bodyPr/>
        <a:lstStyle/>
        <a:p>
          <a:r>
            <a:rPr lang="en-US" sz="1800" dirty="0" smtClean="0"/>
            <a:t>Bab 3 </a:t>
          </a:r>
          <a:r>
            <a:rPr lang="en-US" sz="1800" dirty="0" err="1" smtClean="0"/>
            <a:t>Penyajian</a:t>
          </a:r>
          <a:r>
            <a:rPr lang="en-US" sz="1800" dirty="0" smtClean="0"/>
            <a:t> </a:t>
          </a:r>
          <a:r>
            <a:rPr lang="en-US" sz="1800" dirty="0" err="1" smtClean="0"/>
            <a:t>Laporan</a:t>
          </a:r>
          <a:r>
            <a:rPr lang="en-US" sz="1800" dirty="0" smtClean="0"/>
            <a:t> </a:t>
          </a:r>
          <a:r>
            <a:rPr lang="en-US" sz="1800" dirty="0" err="1" smtClean="0"/>
            <a:t>Keuangan</a:t>
          </a:r>
          <a:endParaRPr lang="en-US" sz="1800" dirty="0"/>
        </a:p>
      </dgm:t>
    </dgm:pt>
    <dgm:pt modelId="{0F153494-8B2B-4FE1-A974-B64A1A71357F}" type="parTrans" cxnId="{29134611-59F9-4E2C-BBF8-C43301EC481B}">
      <dgm:prSet/>
      <dgm:spPr/>
      <dgm:t>
        <a:bodyPr/>
        <a:lstStyle/>
        <a:p>
          <a:endParaRPr lang="en-US" sz="1800"/>
        </a:p>
      </dgm:t>
    </dgm:pt>
    <dgm:pt modelId="{A2FED197-A676-4B5E-9A62-05AF9715E74F}" type="sibTrans" cxnId="{29134611-59F9-4E2C-BBF8-C43301EC481B}">
      <dgm:prSet/>
      <dgm:spPr/>
      <dgm:t>
        <a:bodyPr/>
        <a:lstStyle/>
        <a:p>
          <a:endParaRPr lang="en-US" sz="1800"/>
        </a:p>
      </dgm:t>
    </dgm:pt>
    <dgm:pt modelId="{4BC55EA0-9F52-4DE3-BFE1-44439A178225}">
      <dgm:prSet phldrT="[Text]" custT="1"/>
      <dgm:spPr/>
      <dgm:t>
        <a:bodyPr/>
        <a:lstStyle/>
        <a:p>
          <a:r>
            <a:rPr lang="en-US" sz="1800" dirty="0" smtClean="0"/>
            <a:t>Bab 4 </a:t>
          </a:r>
          <a:r>
            <a:rPr lang="en-US" sz="1800" dirty="0" err="1" smtClean="0"/>
            <a:t>Laporan</a:t>
          </a:r>
          <a:r>
            <a:rPr lang="en-US" sz="1800" dirty="0" smtClean="0"/>
            <a:t> </a:t>
          </a:r>
          <a:r>
            <a:rPr lang="en-US" sz="1800" dirty="0" err="1" smtClean="0"/>
            <a:t>Posisi</a:t>
          </a:r>
          <a:r>
            <a:rPr lang="en-US" sz="1800" dirty="0" smtClean="0"/>
            <a:t> </a:t>
          </a:r>
          <a:r>
            <a:rPr lang="en-US" sz="1800" dirty="0" err="1" smtClean="0"/>
            <a:t>Keuangan</a:t>
          </a:r>
          <a:endParaRPr lang="en-US" sz="1800" dirty="0"/>
        </a:p>
      </dgm:t>
    </dgm:pt>
    <dgm:pt modelId="{CEFB6571-6843-456D-9688-52E6CC04CC3A}" type="parTrans" cxnId="{4805C731-C314-44B4-B4BE-CD4FA80A7BDB}">
      <dgm:prSet/>
      <dgm:spPr/>
      <dgm:t>
        <a:bodyPr/>
        <a:lstStyle/>
        <a:p>
          <a:endParaRPr lang="en-US" sz="1800"/>
        </a:p>
      </dgm:t>
    </dgm:pt>
    <dgm:pt modelId="{5484BD0C-300E-4370-928F-846724A5B29F}" type="sibTrans" cxnId="{4805C731-C314-44B4-B4BE-CD4FA80A7BDB}">
      <dgm:prSet/>
      <dgm:spPr/>
      <dgm:t>
        <a:bodyPr/>
        <a:lstStyle/>
        <a:p>
          <a:endParaRPr lang="en-US" sz="1800"/>
        </a:p>
      </dgm:t>
    </dgm:pt>
    <dgm:pt modelId="{6DF1356B-956D-4B14-A02E-202A9EC98CBA}">
      <dgm:prSet phldrT="[Text]" custT="1"/>
      <dgm:spPr/>
      <dgm:t>
        <a:bodyPr/>
        <a:lstStyle/>
        <a:p>
          <a:r>
            <a:rPr lang="en-US" sz="1800" dirty="0" smtClean="0"/>
            <a:t>Bab 5 </a:t>
          </a:r>
          <a:r>
            <a:rPr lang="en-US" sz="1800" dirty="0" err="1" smtClean="0"/>
            <a:t>Laporan</a:t>
          </a:r>
          <a:r>
            <a:rPr lang="en-US" sz="1800" dirty="0" smtClean="0"/>
            <a:t> </a:t>
          </a:r>
          <a:r>
            <a:rPr lang="en-US" sz="1800" dirty="0" err="1" smtClean="0"/>
            <a:t>Laba</a:t>
          </a:r>
          <a:r>
            <a:rPr lang="en-US" sz="1800" dirty="0" smtClean="0"/>
            <a:t> </a:t>
          </a:r>
          <a:r>
            <a:rPr lang="en-US" sz="1800" dirty="0" err="1" smtClean="0"/>
            <a:t>Rugi</a:t>
          </a:r>
          <a:endParaRPr lang="en-US" sz="1800" dirty="0"/>
        </a:p>
      </dgm:t>
    </dgm:pt>
    <dgm:pt modelId="{8163FA20-4D30-4036-AF3D-CA3102C2D939}" type="parTrans" cxnId="{389B047F-3CDC-4518-A962-711AED2CDDA2}">
      <dgm:prSet/>
      <dgm:spPr/>
      <dgm:t>
        <a:bodyPr/>
        <a:lstStyle/>
        <a:p>
          <a:endParaRPr lang="en-US" sz="1800"/>
        </a:p>
      </dgm:t>
    </dgm:pt>
    <dgm:pt modelId="{F1B593EF-5B34-4380-B3D1-BEC905F9E8FD}" type="sibTrans" cxnId="{389B047F-3CDC-4518-A962-711AED2CDDA2}">
      <dgm:prSet/>
      <dgm:spPr/>
      <dgm:t>
        <a:bodyPr/>
        <a:lstStyle/>
        <a:p>
          <a:endParaRPr lang="en-US" sz="1800"/>
        </a:p>
      </dgm:t>
    </dgm:pt>
    <dgm:pt modelId="{C7191D4A-A80F-4624-BF02-432FAA8D4E0B}">
      <dgm:prSet phldrT="[Text]" custT="1"/>
      <dgm:spPr/>
      <dgm:t>
        <a:bodyPr/>
        <a:lstStyle/>
        <a:p>
          <a:r>
            <a:rPr lang="en-US" sz="1800" dirty="0" smtClean="0"/>
            <a:t>Bab 6 </a:t>
          </a:r>
          <a:r>
            <a:rPr lang="en-US" sz="1800" dirty="0" err="1" smtClean="0"/>
            <a:t>Catatan</a:t>
          </a:r>
          <a:r>
            <a:rPr lang="en-US" sz="1800" dirty="0" smtClean="0"/>
            <a:t> </a:t>
          </a:r>
          <a:r>
            <a:rPr lang="en-US" sz="1800" dirty="0" err="1" smtClean="0"/>
            <a:t>atas</a:t>
          </a:r>
          <a:r>
            <a:rPr lang="en-US" sz="1800" dirty="0" smtClean="0"/>
            <a:t> </a:t>
          </a:r>
          <a:r>
            <a:rPr lang="en-US" sz="1800" dirty="0" err="1" smtClean="0"/>
            <a:t>Laporan</a:t>
          </a:r>
          <a:r>
            <a:rPr lang="en-US" sz="1800" dirty="0" smtClean="0"/>
            <a:t> </a:t>
          </a:r>
          <a:r>
            <a:rPr lang="en-US" sz="1800" dirty="0" err="1" smtClean="0"/>
            <a:t>Keuangan</a:t>
          </a:r>
          <a:endParaRPr lang="en-US" sz="1800" dirty="0"/>
        </a:p>
      </dgm:t>
    </dgm:pt>
    <dgm:pt modelId="{86A096E3-EEBC-40AF-95C5-4759D80DF090}" type="parTrans" cxnId="{7F7E7909-D03A-4D84-B5D6-20B0D6247D8D}">
      <dgm:prSet/>
      <dgm:spPr/>
      <dgm:t>
        <a:bodyPr/>
        <a:lstStyle/>
        <a:p>
          <a:endParaRPr lang="en-US" sz="1800"/>
        </a:p>
      </dgm:t>
    </dgm:pt>
    <dgm:pt modelId="{E0E38912-5E89-4EA5-9622-28475A24C045}" type="sibTrans" cxnId="{7F7E7909-D03A-4D84-B5D6-20B0D6247D8D}">
      <dgm:prSet/>
      <dgm:spPr/>
      <dgm:t>
        <a:bodyPr/>
        <a:lstStyle/>
        <a:p>
          <a:endParaRPr lang="en-US" sz="1800"/>
        </a:p>
      </dgm:t>
    </dgm:pt>
    <dgm:pt modelId="{C467BC97-6AAF-4CD4-BECA-6F72CDC54EED}">
      <dgm:prSet phldrT="[Text]" custT="1"/>
      <dgm:spPr/>
      <dgm:t>
        <a:bodyPr/>
        <a:lstStyle/>
        <a:p>
          <a:r>
            <a:rPr lang="en-US" sz="1800" dirty="0" smtClean="0"/>
            <a:t>Bab 7 </a:t>
          </a:r>
          <a:r>
            <a:rPr lang="en-US" sz="1800" dirty="0" err="1" smtClean="0"/>
            <a:t>Kebijakan</a:t>
          </a:r>
          <a:r>
            <a:rPr lang="en-US" sz="1800" dirty="0" smtClean="0"/>
            <a:t> </a:t>
          </a:r>
          <a:r>
            <a:rPr lang="en-US" sz="1800" dirty="0" err="1" smtClean="0"/>
            <a:t>Akuntansi</a:t>
          </a:r>
          <a:r>
            <a:rPr lang="en-US" sz="1800" dirty="0" smtClean="0"/>
            <a:t>, </a:t>
          </a:r>
          <a:r>
            <a:rPr lang="en-US" sz="1800" dirty="0" err="1" smtClean="0"/>
            <a:t>Estimasi</a:t>
          </a:r>
          <a:r>
            <a:rPr lang="en-US" sz="1800" dirty="0" smtClean="0"/>
            <a:t> </a:t>
          </a:r>
          <a:r>
            <a:rPr lang="en-US" sz="1800" dirty="0" err="1" smtClean="0"/>
            <a:t>dan</a:t>
          </a:r>
          <a:r>
            <a:rPr lang="en-US" sz="1800" dirty="0" smtClean="0"/>
            <a:t> </a:t>
          </a:r>
          <a:r>
            <a:rPr lang="en-US" sz="1800" dirty="0" err="1" smtClean="0"/>
            <a:t>Kesalahan</a:t>
          </a:r>
          <a:endParaRPr lang="en-US" sz="1800" dirty="0"/>
        </a:p>
      </dgm:t>
    </dgm:pt>
    <dgm:pt modelId="{7B06D88A-958D-42B9-BB86-1B2BCC0BD380}" type="parTrans" cxnId="{D090764D-AD92-40FE-B15B-0BD767FE53ED}">
      <dgm:prSet/>
      <dgm:spPr/>
      <dgm:t>
        <a:bodyPr/>
        <a:lstStyle/>
        <a:p>
          <a:endParaRPr lang="en-US" sz="1800"/>
        </a:p>
      </dgm:t>
    </dgm:pt>
    <dgm:pt modelId="{9E4D6E3A-4E2B-4470-96C2-2B5C1527A53B}" type="sibTrans" cxnId="{D090764D-AD92-40FE-B15B-0BD767FE53ED}">
      <dgm:prSet/>
      <dgm:spPr/>
      <dgm:t>
        <a:bodyPr/>
        <a:lstStyle/>
        <a:p>
          <a:endParaRPr lang="en-US" sz="1800"/>
        </a:p>
      </dgm:t>
    </dgm:pt>
    <dgm:pt modelId="{3A0A59C4-2432-46BA-A0AF-562C2D399E69}">
      <dgm:prSet phldrT="[Text]" custT="1"/>
      <dgm:spPr/>
      <dgm:t>
        <a:bodyPr/>
        <a:lstStyle/>
        <a:p>
          <a:r>
            <a:rPr lang="en-US" sz="1800" dirty="0" smtClean="0"/>
            <a:t>Bab 8 Aset </a:t>
          </a:r>
          <a:r>
            <a:rPr lang="en-US" sz="1800" dirty="0" err="1" smtClean="0"/>
            <a:t>dan</a:t>
          </a:r>
          <a:r>
            <a:rPr lang="en-US" sz="1800" dirty="0" smtClean="0"/>
            <a:t> </a:t>
          </a:r>
          <a:r>
            <a:rPr lang="en-US" sz="1800" dirty="0" err="1" smtClean="0"/>
            <a:t>Liabilitas</a:t>
          </a:r>
          <a:r>
            <a:rPr lang="en-US" sz="1800" dirty="0" smtClean="0"/>
            <a:t> </a:t>
          </a:r>
          <a:r>
            <a:rPr lang="en-US" sz="1800" dirty="0" err="1" smtClean="0"/>
            <a:t>Keuangan</a:t>
          </a:r>
          <a:endParaRPr lang="en-US" sz="1800" dirty="0"/>
        </a:p>
      </dgm:t>
    </dgm:pt>
    <dgm:pt modelId="{9F388AD8-07E1-48D8-A03E-6D623FAFEDA6}" type="parTrans" cxnId="{BF5F963C-5408-49B2-AF17-232209D34562}">
      <dgm:prSet/>
      <dgm:spPr/>
      <dgm:t>
        <a:bodyPr/>
        <a:lstStyle/>
        <a:p>
          <a:endParaRPr lang="en-US" sz="1800"/>
        </a:p>
      </dgm:t>
    </dgm:pt>
    <dgm:pt modelId="{2F7B885E-4611-4E9F-9065-120704055F81}" type="sibTrans" cxnId="{BF5F963C-5408-49B2-AF17-232209D34562}">
      <dgm:prSet/>
      <dgm:spPr/>
      <dgm:t>
        <a:bodyPr/>
        <a:lstStyle/>
        <a:p>
          <a:endParaRPr lang="en-US" sz="1800"/>
        </a:p>
      </dgm:t>
    </dgm:pt>
    <dgm:pt modelId="{28DE0445-0C7C-4ADC-98D7-1BFE22A0C30E}">
      <dgm:prSet phldrT="[Text]" custT="1"/>
      <dgm:spPr/>
      <dgm:t>
        <a:bodyPr/>
        <a:lstStyle/>
        <a:p>
          <a:r>
            <a:rPr lang="en-US" sz="1800" dirty="0" smtClean="0"/>
            <a:t>Bab 9 </a:t>
          </a:r>
          <a:r>
            <a:rPr lang="en-US" sz="1800" dirty="0" err="1" smtClean="0"/>
            <a:t>Persediaan</a:t>
          </a:r>
          <a:endParaRPr lang="en-US" sz="1800" dirty="0"/>
        </a:p>
      </dgm:t>
    </dgm:pt>
    <dgm:pt modelId="{1A214742-1136-4DDA-90BE-4D2A234B7F52}" type="parTrans" cxnId="{BF60A1BD-DDEA-4408-A2E3-8CA541757105}">
      <dgm:prSet/>
      <dgm:spPr/>
      <dgm:t>
        <a:bodyPr/>
        <a:lstStyle/>
        <a:p>
          <a:endParaRPr lang="en-US" sz="1800"/>
        </a:p>
      </dgm:t>
    </dgm:pt>
    <dgm:pt modelId="{9D24276A-B5BA-4A8B-BA10-0E310369B266}" type="sibTrans" cxnId="{BF60A1BD-DDEA-4408-A2E3-8CA541757105}">
      <dgm:prSet/>
      <dgm:spPr/>
      <dgm:t>
        <a:bodyPr/>
        <a:lstStyle/>
        <a:p>
          <a:endParaRPr lang="en-US" sz="1800"/>
        </a:p>
      </dgm:t>
    </dgm:pt>
    <dgm:pt modelId="{78ED1C65-11F8-45A9-B82F-E649E50B28DE}">
      <dgm:prSet phldrT="[Text]" custT="1"/>
      <dgm:spPr/>
      <dgm:t>
        <a:bodyPr/>
        <a:lstStyle/>
        <a:p>
          <a:r>
            <a:rPr lang="en-US" sz="1800" dirty="0" smtClean="0"/>
            <a:t>Bab 11 Aset </a:t>
          </a:r>
          <a:r>
            <a:rPr lang="en-US" sz="1800" dirty="0" err="1" smtClean="0"/>
            <a:t>Tetap</a:t>
          </a:r>
          <a:endParaRPr lang="en-US" sz="1800" dirty="0"/>
        </a:p>
      </dgm:t>
    </dgm:pt>
    <dgm:pt modelId="{D8DC9E05-23F0-49E7-860D-39C53FCB13BB}" type="parTrans" cxnId="{73E01170-A7DD-48D3-A9EC-A912B8E154A9}">
      <dgm:prSet/>
      <dgm:spPr/>
      <dgm:t>
        <a:bodyPr/>
        <a:lstStyle/>
        <a:p>
          <a:endParaRPr lang="en-US" sz="1800"/>
        </a:p>
      </dgm:t>
    </dgm:pt>
    <dgm:pt modelId="{937BEAF5-3FD4-446B-87C9-592B1FCBE8B3}" type="sibTrans" cxnId="{73E01170-A7DD-48D3-A9EC-A912B8E154A9}">
      <dgm:prSet/>
      <dgm:spPr/>
      <dgm:t>
        <a:bodyPr/>
        <a:lstStyle/>
        <a:p>
          <a:endParaRPr lang="en-US" sz="1800"/>
        </a:p>
      </dgm:t>
    </dgm:pt>
    <dgm:pt modelId="{15318510-1AFB-4307-8104-893D0ABD294A}">
      <dgm:prSet phldrT="[Text]" custT="1"/>
      <dgm:spPr/>
      <dgm:t>
        <a:bodyPr/>
        <a:lstStyle/>
        <a:p>
          <a:r>
            <a:rPr lang="en-US" sz="1800" dirty="0" smtClean="0"/>
            <a:t>Bab 12 Aset </a:t>
          </a:r>
          <a:r>
            <a:rPr lang="en-US" sz="1800" dirty="0" err="1" smtClean="0"/>
            <a:t>Takberwujud</a:t>
          </a:r>
          <a:endParaRPr lang="en-US" sz="1800" dirty="0"/>
        </a:p>
      </dgm:t>
    </dgm:pt>
    <dgm:pt modelId="{546AF3C4-1F26-4C6F-A17E-746D1EF27582}" type="parTrans" cxnId="{8A1A8324-AFF9-489D-81AD-F77858963560}">
      <dgm:prSet/>
      <dgm:spPr/>
      <dgm:t>
        <a:bodyPr/>
        <a:lstStyle/>
        <a:p>
          <a:endParaRPr lang="en-US" sz="1800"/>
        </a:p>
      </dgm:t>
    </dgm:pt>
    <dgm:pt modelId="{E04D1469-8F8F-4963-A401-BEC3201D7449}" type="sibTrans" cxnId="{8A1A8324-AFF9-489D-81AD-F77858963560}">
      <dgm:prSet/>
      <dgm:spPr/>
      <dgm:t>
        <a:bodyPr/>
        <a:lstStyle/>
        <a:p>
          <a:endParaRPr lang="en-US" sz="1800"/>
        </a:p>
      </dgm:t>
    </dgm:pt>
    <dgm:pt modelId="{A4310E36-4FBA-44C4-B86F-07BA49D48C95}">
      <dgm:prSet phldrT="[Text]" custT="1"/>
      <dgm:spPr/>
      <dgm:t>
        <a:bodyPr/>
        <a:lstStyle/>
        <a:p>
          <a:r>
            <a:rPr lang="en-US" sz="1800" dirty="0" smtClean="0"/>
            <a:t>Bab 13 </a:t>
          </a:r>
          <a:r>
            <a:rPr lang="en-US" sz="1800" dirty="0" err="1" smtClean="0"/>
            <a:t>Liabilitas</a:t>
          </a:r>
          <a:r>
            <a:rPr lang="en-US" sz="1800" dirty="0" smtClean="0"/>
            <a:t> </a:t>
          </a:r>
          <a:r>
            <a:rPr lang="en-US" sz="1800" dirty="0" err="1" smtClean="0"/>
            <a:t>dan</a:t>
          </a:r>
          <a:r>
            <a:rPr lang="en-US" sz="1800" dirty="0" smtClean="0"/>
            <a:t> </a:t>
          </a:r>
          <a:r>
            <a:rPr lang="en-US" sz="1800" dirty="0" err="1" smtClean="0"/>
            <a:t>Ekuitas</a:t>
          </a:r>
          <a:endParaRPr lang="en-US" sz="1800" dirty="0"/>
        </a:p>
      </dgm:t>
    </dgm:pt>
    <dgm:pt modelId="{2140D67E-3A21-4C8D-B309-879D44A1DB6C}" type="parTrans" cxnId="{A657DEB1-69FF-47A1-8907-347840B8B5D5}">
      <dgm:prSet/>
      <dgm:spPr/>
      <dgm:t>
        <a:bodyPr/>
        <a:lstStyle/>
        <a:p>
          <a:endParaRPr lang="en-US" sz="1800"/>
        </a:p>
      </dgm:t>
    </dgm:pt>
    <dgm:pt modelId="{851C571C-5C75-4C0B-9864-F78B96A0FBC6}" type="sibTrans" cxnId="{A657DEB1-69FF-47A1-8907-347840B8B5D5}">
      <dgm:prSet/>
      <dgm:spPr/>
      <dgm:t>
        <a:bodyPr/>
        <a:lstStyle/>
        <a:p>
          <a:endParaRPr lang="en-US" sz="1800"/>
        </a:p>
      </dgm:t>
    </dgm:pt>
    <dgm:pt modelId="{702F460D-6276-4797-96B5-CE0B8A150065}">
      <dgm:prSet phldrT="[Text]" custT="1"/>
      <dgm:spPr/>
      <dgm:t>
        <a:bodyPr/>
        <a:lstStyle/>
        <a:p>
          <a:r>
            <a:rPr lang="en-US" sz="1800" dirty="0" smtClean="0"/>
            <a:t>Bab 14 Pendapatan </a:t>
          </a:r>
          <a:r>
            <a:rPr lang="en-US" sz="1800" dirty="0" err="1" smtClean="0"/>
            <a:t>dan</a:t>
          </a:r>
          <a:r>
            <a:rPr lang="en-US" sz="1800" dirty="0" smtClean="0"/>
            <a:t> Beban</a:t>
          </a:r>
          <a:endParaRPr lang="en-US" sz="1800" dirty="0"/>
        </a:p>
      </dgm:t>
    </dgm:pt>
    <dgm:pt modelId="{AC23D28D-C99A-42B7-B0F3-CCBE9882ED3F}" type="parTrans" cxnId="{321E047C-3582-439F-9EE8-01FDE0FFAE70}">
      <dgm:prSet/>
      <dgm:spPr/>
      <dgm:t>
        <a:bodyPr/>
        <a:lstStyle/>
        <a:p>
          <a:endParaRPr lang="en-US" sz="1800"/>
        </a:p>
      </dgm:t>
    </dgm:pt>
    <dgm:pt modelId="{9E9942CB-DBEC-42DD-8CD7-55FE5B67BAFD}" type="sibTrans" cxnId="{321E047C-3582-439F-9EE8-01FDE0FFAE70}">
      <dgm:prSet/>
      <dgm:spPr/>
      <dgm:t>
        <a:bodyPr/>
        <a:lstStyle/>
        <a:p>
          <a:endParaRPr lang="en-US" sz="1800"/>
        </a:p>
      </dgm:t>
    </dgm:pt>
    <dgm:pt modelId="{ADBE523C-D641-4F3A-9FB5-DA66408099D3}">
      <dgm:prSet phldrT="[Text]" custT="1"/>
      <dgm:spPr/>
      <dgm:t>
        <a:bodyPr/>
        <a:lstStyle/>
        <a:p>
          <a:r>
            <a:rPr lang="en-US" sz="1800" dirty="0" smtClean="0"/>
            <a:t>Bab 15 </a:t>
          </a:r>
          <a:r>
            <a:rPr lang="en-US" sz="1800" dirty="0" err="1" smtClean="0"/>
            <a:t>Pajak</a:t>
          </a:r>
          <a:r>
            <a:rPr lang="en-US" sz="1800" dirty="0" smtClean="0"/>
            <a:t> </a:t>
          </a:r>
          <a:r>
            <a:rPr lang="en-US" sz="1800" dirty="0" err="1" smtClean="0"/>
            <a:t>Penghasilan</a:t>
          </a:r>
          <a:endParaRPr lang="en-US" sz="1800" dirty="0"/>
        </a:p>
      </dgm:t>
    </dgm:pt>
    <dgm:pt modelId="{8667B5A9-21BB-44AD-B554-DC5092AD468E}" type="parTrans" cxnId="{CBF2E612-348C-4672-859A-E5681CBC8B4A}">
      <dgm:prSet/>
      <dgm:spPr/>
      <dgm:t>
        <a:bodyPr/>
        <a:lstStyle/>
        <a:p>
          <a:endParaRPr lang="en-US" sz="1800"/>
        </a:p>
      </dgm:t>
    </dgm:pt>
    <dgm:pt modelId="{F4CFF56F-59B9-4497-BAAF-8A6E76B66750}" type="sibTrans" cxnId="{CBF2E612-348C-4672-859A-E5681CBC8B4A}">
      <dgm:prSet/>
      <dgm:spPr/>
      <dgm:t>
        <a:bodyPr/>
        <a:lstStyle/>
        <a:p>
          <a:endParaRPr lang="en-US" sz="1800"/>
        </a:p>
      </dgm:t>
    </dgm:pt>
    <dgm:pt modelId="{759670C3-A3EA-4396-A794-F93461AFFD16}">
      <dgm:prSet phldrT="[Text]" custT="1"/>
      <dgm:spPr/>
      <dgm:t>
        <a:bodyPr/>
        <a:lstStyle/>
        <a:p>
          <a:r>
            <a:rPr lang="en-US" sz="1800" dirty="0" smtClean="0"/>
            <a:t>Bab 16 </a:t>
          </a:r>
          <a:r>
            <a:rPr lang="en-US" sz="1800" dirty="0" err="1" smtClean="0"/>
            <a:t>Transaksi</a:t>
          </a:r>
          <a:r>
            <a:rPr lang="en-US" sz="1800" dirty="0" smtClean="0"/>
            <a:t> </a:t>
          </a:r>
          <a:r>
            <a:rPr lang="en-US" sz="1800" dirty="0" err="1" smtClean="0"/>
            <a:t>dalam</a:t>
          </a:r>
          <a:r>
            <a:rPr lang="en-US" sz="1800" dirty="0" smtClean="0"/>
            <a:t> Mata </a:t>
          </a:r>
          <a:r>
            <a:rPr lang="en-US" sz="1800" dirty="0" err="1" smtClean="0"/>
            <a:t>Uang</a:t>
          </a:r>
          <a:r>
            <a:rPr lang="en-US" sz="1800" dirty="0" smtClean="0"/>
            <a:t> </a:t>
          </a:r>
          <a:r>
            <a:rPr lang="en-US" sz="1800" dirty="0" err="1" smtClean="0"/>
            <a:t>Asing</a:t>
          </a:r>
          <a:endParaRPr lang="en-US" sz="1800" dirty="0"/>
        </a:p>
      </dgm:t>
    </dgm:pt>
    <dgm:pt modelId="{64F05597-64B6-48D1-A661-37EFBB391F34}" type="parTrans" cxnId="{C4EAC70C-9329-45F7-AC05-20B74A32B537}">
      <dgm:prSet/>
      <dgm:spPr/>
      <dgm:t>
        <a:bodyPr/>
        <a:lstStyle/>
        <a:p>
          <a:endParaRPr lang="en-US" sz="1800"/>
        </a:p>
      </dgm:t>
    </dgm:pt>
    <dgm:pt modelId="{06AC245E-159B-4B80-AB30-9E37AEE37969}" type="sibTrans" cxnId="{C4EAC70C-9329-45F7-AC05-20B74A32B537}">
      <dgm:prSet/>
      <dgm:spPr/>
      <dgm:t>
        <a:bodyPr/>
        <a:lstStyle/>
        <a:p>
          <a:endParaRPr lang="en-US" sz="1800"/>
        </a:p>
      </dgm:t>
    </dgm:pt>
    <dgm:pt modelId="{692EAB3B-21E8-48D0-9FB2-79404F09043D}">
      <dgm:prSet phldrT="[Text]" custT="1"/>
      <dgm:spPr/>
      <dgm:t>
        <a:bodyPr/>
        <a:lstStyle/>
        <a:p>
          <a:r>
            <a:rPr lang="en-US" sz="1800" dirty="0" smtClean="0"/>
            <a:t>Bab 17 </a:t>
          </a:r>
          <a:r>
            <a:rPr lang="en-US" sz="1800" dirty="0" err="1" smtClean="0"/>
            <a:t>Ketentuan</a:t>
          </a:r>
          <a:r>
            <a:rPr lang="en-US" sz="1800" dirty="0" smtClean="0"/>
            <a:t> </a:t>
          </a:r>
          <a:r>
            <a:rPr lang="en-US" sz="1800" dirty="0" err="1" smtClean="0"/>
            <a:t>Transisi</a:t>
          </a:r>
          <a:r>
            <a:rPr lang="en-US" sz="1800" dirty="0" smtClean="0"/>
            <a:t> </a:t>
          </a:r>
          <a:endParaRPr lang="en-US" sz="1800" dirty="0"/>
        </a:p>
      </dgm:t>
    </dgm:pt>
    <dgm:pt modelId="{095D3632-11AD-4FA9-AE33-67E63757D65D}" type="parTrans" cxnId="{C996AACB-19E9-454F-889D-448CF3D465D1}">
      <dgm:prSet/>
      <dgm:spPr/>
      <dgm:t>
        <a:bodyPr/>
        <a:lstStyle/>
        <a:p>
          <a:endParaRPr lang="en-US" sz="1800"/>
        </a:p>
      </dgm:t>
    </dgm:pt>
    <dgm:pt modelId="{1E5D99D3-D947-4373-9BE5-DF6BD8274F66}" type="sibTrans" cxnId="{C996AACB-19E9-454F-889D-448CF3D465D1}">
      <dgm:prSet/>
      <dgm:spPr/>
      <dgm:t>
        <a:bodyPr/>
        <a:lstStyle/>
        <a:p>
          <a:endParaRPr lang="en-US" sz="1800"/>
        </a:p>
      </dgm:t>
    </dgm:pt>
    <dgm:pt modelId="{C87EDAC1-7B5D-4F66-A88A-52876CA118FE}">
      <dgm:prSet phldrT="[Text]" custT="1"/>
      <dgm:spPr/>
      <dgm:t>
        <a:bodyPr/>
        <a:lstStyle/>
        <a:p>
          <a:r>
            <a:rPr lang="en-US" sz="1800" dirty="0" smtClean="0"/>
            <a:t>Bab 18 </a:t>
          </a:r>
          <a:r>
            <a:rPr lang="en-US" sz="1800" dirty="0" err="1" smtClean="0"/>
            <a:t>Tanggal</a:t>
          </a:r>
          <a:r>
            <a:rPr lang="en-US" sz="1800" dirty="0" smtClean="0"/>
            <a:t> </a:t>
          </a:r>
          <a:r>
            <a:rPr lang="en-US" sz="1800" dirty="0" err="1" smtClean="0"/>
            <a:t>Efektif</a:t>
          </a:r>
          <a:endParaRPr lang="en-US" sz="1800" dirty="0"/>
        </a:p>
      </dgm:t>
    </dgm:pt>
    <dgm:pt modelId="{1FA323E5-3263-4F1E-8CE9-9536D623DF6F}" type="parTrans" cxnId="{FF6F743E-F05A-4A13-9629-A65F24D513FA}">
      <dgm:prSet/>
      <dgm:spPr/>
      <dgm:t>
        <a:bodyPr/>
        <a:lstStyle/>
        <a:p>
          <a:endParaRPr lang="en-US" sz="1800"/>
        </a:p>
      </dgm:t>
    </dgm:pt>
    <dgm:pt modelId="{57E0DFAB-66CE-4669-8A5F-AAE01B19C546}" type="sibTrans" cxnId="{FF6F743E-F05A-4A13-9629-A65F24D513FA}">
      <dgm:prSet/>
      <dgm:spPr/>
      <dgm:t>
        <a:bodyPr/>
        <a:lstStyle/>
        <a:p>
          <a:endParaRPr lang="en-US" sz="1800"/>
        </a:p>
      </dgm:t>
    </dgm:pt>
    <dgm:pt modelId="{8B46234E-A6B9-423F-9AB8-25FCCBD4B9EC}" type="pres">
      <dgm:prSet presAssocID="{F8703E89-BB6D-49EE-8E1D-E93F867D4D7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AB4119-B58B-4C60-821F-7E3DC0FDE198}" type="pres">
      <dgm:prSet presAssocID="{58744F00-8389-428A-8DEE-786F5B75F80D}" presName="node" presStyleLbl="node1" presStyleIdx="0" presStyleCnt="2" custScaleX="134223" custLinFactNeighborX="408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2B7223-9B09-4377-A1BF-814B76618C44}" type="pres">
      <dgm:prSet presAssocID="{D59ACEB2-8C44-4240-A904-5069C9253DA2}" presName="sibTrans" presStyleCnt="0"/>
      <dgm:spPr/>
      <dgm:t>
        <a:bodyPr/>
        <a:lstStyle/>
        <a:p>
          <a:endParaRPr lang="en-US"/>
        </a:p>
      </dgm:t>
    </dgm:pt>
    <dgm:pt modelId="{FBF3E806-9477-47C6-AEB8-36BA74D7A8AD}" type="pres">
      <dgm:prSet presAssocID="{06A478E9-A1AC-413D-B741-1BB60C63DE18}" presName="node" presStyleLbl="node1" presStyleIdx="1" presStyleCnt="2" custScaleX="130133" custLinFactNeighborX="-886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8FD5D7-B8FF-4131-A4B7-EFC3DAAB3A17}" srcId="{58744F00-8389-428A-8DEE-786F5B75F80D}" destId="{DAD8046B-88A3-46D7-8118-DF7F3EDA7F70}" srcOrd="1" destOrd="0" parTransId="{D811F260-5C7B-489E-80E9-AB61892CA944}" sibTransId="{7500AEBB-E5C3-4824-9AE3-DD2A92E86BA4}"/>
    <dgm:cxn modelId="{68D22B59-8627-47A2-BC56-EED83C66CEF0}" type="presOf" srcId="{759670C3-A3EA-4396-A794-F93461AFFD16}" destId="{FBF3E806-9477-47C6-AEB8-36BA74D7A8AD}" srcOrd="0" destOrd="7" presId="urn:microsoft.com/office/officeart/2005/8/layout/hList6"/>
    <dgm:cxn modelId="{FF6F743E-F05A-4A13-9629-A65F24D513FA}" srcId="{06A478E9-A1AC-413D-B741-1BB60C63DE18}" destId="{C87EDAC1-7B5D-4F66-A88A-52876CA118FE}" srcOrd="8" destOrd="0" parTransId="{1FA323E5-3263-4F1E-8CE9-9536D623DF6F}" sibTransId="{57E0DFAB-66CE-4669-8A5F-AAE01B19C546}"/>
    <dgm:cxn modelId="{199E308F-CD87-406B-850F-99AC2FF41352}" type="presOf" srcId="{E207D339-B22B-4580-877C-4E6AEF61796F}" destId="{D5AB4119-B58B-4C60-821F-7E3DC0FDE198}" srcOrd="0" destOrd="3" presId="urn:microsoft.com/office/officeart/2005/8/layout/hList6"/>
    <dgm:cxn modelId="{A657DEB1-69FF-47A1-8907-347840B8B5D5}" srcId="{06A478E9-A1AC-413D-B741-1BB60C63DE18}" destId="{A4310E36-4FBA-44C4-B86F-07BA49D48C95}" srcOrd="3" destOrd="0" parTransId="{2140D67E-3A21-4C8D-B309-879D44A1DB6C}" sibTransId="{851C571C-5C75-4C0B-9864-F78B96A0FBC6}"/>
    <dgm:cxn modelId="{77F5DEE5-37FA-40F5-AC50-6D53B9388A60}" type="presOf" srcId="{692EAB3B-21E8-48D0-9FB2-79404F09043D}" destId="{FBF3E806-9477-47C6-AEB8-36BA74D7A8AD}" srcOrd="0" destOrd="8" presId="urn:microsoft.com/office/officeart/2005/8/layout/hList6"/>
    <dgm:cxn modelId="{4805C731-C314-44B4-B4BE-CD4FA80A7BDB}" srcId="{58744F00-8389-428A-8DEE-786F5B75F80D}" destId="{4BC55EA0-9F52-4DE3-BFE1-44439A178225}" srcOrd="3" destOrd="0" parTransId="{CEFB6571-6843-456D-9688-52E6CC04CC3A}" sibTransId="{5484BD0C-300E-4370-928F-846724A5B29F}"/>
    <dgm:cxn modelId="{9AA7A949-DA74-4E98-BEE7-D39A4119499E}" type="presOf" srcId="{F8703E89-BB6D-49EE-8E1D-E93F867D4D72}" destId="{8B46234E-A6B9-423F-9AB8-25FCCBD4B9EC}" srcOrd="0" destOrd="0" presId="urn:microsoft.com/office/officeart/2005/8/layout/hList6"/>
    <dgm:cxn modelId="{BF60A1BD-DDEA-4408-A2E3-8CA541757105}" srcId="{58744F00-8389-428A-8DEE-786F5B75F80D}" destId="{28DE0445-0C7C-4ADC-98D7-1BFE22A0C30E}" srcOrd="8" destOrd="0" parTransId="{1A214742-1136-4DDA-90BE-4D2A234B7F52}" sibTransId="{9D24276A-B5BA-4A8B-BA10-0E310369B266}"/>
    <dgm:cxn modelId="{47A3A44B-ECF4-4DB0-B2BA-86C96ACF7B30}" type="presOf" srcId="{C467BC97-6AAF-4CD4-BECA-6F72CDC54EED}" destId="{D5AB4119-B58B-4C60-821F-7E3DC0FDE198}" srcOrd="0" destOrd="7" presId="urn:microsoft.com/office/officeart/2005/8/layout/hList6"/>
    <dgm:cxn modelId="{BB028BE6-39FF-4E95-AE5D-2FAD4690D29D}" type="presOf" srcId="{28DE0445-0C7C-4ADC-98D7-1BFE22A0C30E}" destId="{D5AB4119-B58B-4C60-821F-7E3DC0FDE198}" srcOrd="0" destOrd="9" presId="urn:microsoft.com/office/officeart/2005/8/layout/hList6"/>
    <dgm:cxn modelId="{321E047C-3582-439F-9EE8-01FDE0FFAE70}" srcId="{06A478E9-A1AC-413D-B741-1BB60C63DE18}" destId="{702F460D-6276-4797-96B5-CE0B8A150065}" srcOrd="4" destOrd="0" parTransId="{AC23D28D-C99A-42B7-B0F3-CCBE9882ED3F}" sibTransId="{9E9942CB-DBEC-42DD-8CD7-55FE5B67BAFD}"/>
    <dgm:cxn modelId="{73E01170-A7DD-48D3-A9EC-A912B8E154A9}" srcId="{06A478E9-A1AC-413D-B741-1BB60C63DE18}" destId="{78ED1C65-11F8-45A9-B82F-E649E50B28DE}" srcOrd="1" destOrd="0" parTransId="{D8DC9E05-23F0-49E7-860D-39C53FCB13BB}" sibTransId="{937BEAF5-3FD4-446B-87C9-592B1FCBE8B3}"/>
    <dgm:cxn modelId="{D3880599-6563-4C3B-A435-DD04E468553D}" srcId="{F8703E89-BB6D-49EE-8E1D-E93F867D4D72}" destId="{58744F00-8389-428A-8DEE-786F5B75F80D}" srcOrd="0" destOrd="0" parTransId="{419DE6A3-3E12-407F-8496-1310F5CFD306}" sibTransId="{D59ACEB2-8C44-4240-A904-5069C9253DA2}"/>
    <dgm:cxn modelId="{C996AACB-19E9-454F-889D-448CF3D465D1}" srcId="{06A478E9-A1AC-413D-B741-1BB60C63DE18}" destId="{692EAB3B-21E8-48D0-9FB2-79404F09043D}" srcOrd="7" destOrd="0" parTransId="{095D3632-11AD-4FA9-AE33-67E63757D65D}" sibTransId="{1E5D99D3-D947-4373-9BE5-DF6BD8274F66}"/>
    <dgm:cxn modelId="{DF5B1B47-21C1-4F79-8410-2AFF44C231EA}" srcId="{06A478E9-A1AC-413D-B741-1BB60C63DE18}" destId="{0E1E3C81-241C-4278-B202-ACA69439CF6D}" srcOrd="0" destOrd="0" parTransId="{AB6F97B9-5495-4FF3-89CF-05021C115C90}" sibTransId="{DB9F60A3-7E50-4E25-B78F-F6B541C20333}"/>
    <dgm:cxn modelId="{DBBA8FD7-70DB-43F0-B396-E6041614609F}" type="presOf" srcId="{58744F00-8389-428A-8DEE-786F5B75F80D}" destId="{D5AB4119-B58B-4C60-821F-7E3DC0FDE198}" srcOrd="0" destOrd="0" presId="urn:microsoft.com/office/officeart/2005/8/layout/hList6"/>
    <dgm:cxn modelId="{8DA08043-E4C5-47C6-A5B8-2C43BAEA5E33}" srcId="{58744F00-8389-428A-8DEE-786F5B75F80D}" destId="{D492FD2C-7CF4-47CC-8C10-488291C1D584}" srcOrd="0" destOrd="0" parTransId="{84B8F128-F611-4C1A-9844-3D7D7A3B86E8}" sibTransId="{995AAF5C-0F7A-4667-A7AC-B26B758AF6A7}"/>
    <dgm:cxn modelId="{5D9BF2EC-1583-4FAC-B20A-8C038034D23A}" type="presOf" srcId="{78ED1C65-11F8-45A9-B82F-E649E50B28DE}" destId="{FBF3E806-9477-47C6-AEB8-36BA74D7A8AD}" srcOrd="0" destOrd="2" presId="urn:microsoft.com/office/officeart/2005/8/layout/hList6"/>
    <dgm:cxn modelId="{C52C02AC-FE16-4987-BC47-FEF1482DCF43}" type="presOf" srcId="{3A0A59C4-2432-46BA-A0AF-562C2D399E69}" destId="{D5AB4119-B58B-4C60-821F-7E3DC0FDE198}" srcOrd="0" destOrd="8" presId="urn:microsoft.com/office/officeart/2005/8/layout/hList6"/>
    <dgm:cxn modelId="{419DDA30-EEAA-47B1-81FF-124559FA7A65}" type="presOf" srcId="{C7191D4A-A80F-4624-BF02-432FAA8D4E0B}" destId="{D5AB4119-B58B-4C60-821F-7E3DC0FDE198}" srcOrd="0" destOrd="6" presId="urn:microsoft.com/office/officeart/2005/8/layout/hList6"/>
    <dgm:cxn modelId="{3C87EA8E-D86E-4868-9B65-6B79F83CA4BC}" type="presOf" srcId="{6DF1356B-956D-4B14-A02E-202A9EC98CBA}" destId="{D5AB4119-B58B-4C60-821F-7E3DC0FDE198}" srcOrd="0" destOrd="5" presId="urn:microsoft.com/office/officeart/2005/8/layout/hList6"/>
    <dgm:cxn modelId="{B425F8BC-6220-4292-ACF4-7A903E9DDABD}" type="presOf" srcId="{C87EDAC1-7B5D-4F66-A88A-52876CA118FE}" destId="{FBF3E806-9477-47C6-AEB8-36BA74D7A8AD}" srcOrd="0" destOrd="9" presId="urn:microsoft.com/office/officeart/2005/8/layout/hList6"/>
    <dgm:cxn modelId="{7F7E7909-D03A-4D84-B5D6-20B0D6247D8D}" srcId="{58744F00-8389-428A-8DEE-786F5B75F80D}" destId="{C7191D4A-A80F-4624-BF02-432FAA8D4E0B}" srcOrd="5" destOrd="0" parTransId="{86A096E3-EEBC-40AF-95C5-4759D80DF090}" sibTransId="{E0E38912-5E89-4EA5-9622-28475A24C045}"/>
    <dgm:cxn modelId="{389B047F-3CDC-4518-A962-711AED2CDDA2}" srcId="{58744F00-8389-428A-8DEE-786F5B75F80D}" destId="{6DF1356B-956D-4B14-A02E-202A9EC98CBA}" srcOrd="4" destOrd="0" parTransId="{8163FA20-4D30-4036-AF3D-CA3102C2D939}" sibTransId="{F1B593EF-5B34-4380-B3D1-BEC905F9E8FD}"/>
    <dgm:cxn modelId="{631BBEAD-C503-48D3-A4A1-1F0D38B58898}" type="presOf" srcId="{06A478E9-A1AC-413D-B741-1BB60C63DE18}" destId="{FBF3E806-9477-47C6-AEB8-36BA74D7A8AD}" srcOrd="0" destOrd="0" presId="urn:microsoft.com/office/officeart/2005/8/layout/hList6"/>
    <dgm:cxn modelId="{182C3FCE-4794-4C81-A071-B0F40A0E6387}" type="presOf" srcId="{702F460D-6276-4797-96B5-CE0B8A150065}" destId="{FBF3E806-9477-47C6-AEB8-36BA74D7A8AD}" srcOrd="0" destOrd="5" presId="urn:microsoft.com/office/officeart/2005/8/layout/hList6"/>
    <dgm:cxn modelId="{1DBA8AAB-2B71-4961-92D9-9AA6F3FB473D}" type="presOf" srcId="{DAD8046B-88A3-46D7-8118-DF7F3EDA7F70}" destId="{D5AB4119-B58B-4C60-821F-7E3DC0FDE198}" srcOrd="0" destOrd="2" presId="urn:microsoft.com/office/officeart/2005/8/layout/hList6"/>
    <dgm:cxn modelId="{D090764D-AD92-40FE-B15B-0BD767FE53ED}" srcId="{58744F00-8389-428A-8DEE-786F5B75F80D}" destId="{C467BC97-6AAF-4CD4-BECA-6F72CDC54EED}" srcOrd="6" destOrd="0" parTransId="{7B06D88A-958D-42B9-BB86-1B2BCC0BD380}" sibTransId="{9E4D6E3A-4E2B-4470-96C2-2B5C1527A53B}"/>
    <dgm:cxn modelId="{CBF2E612-348C-4672-859A-E5681CBC8B4A}" srcId="{06A478E9-A1AC-413D-B741-1BB60C63DE18}" destId="{ADBE523C-D641-4F3A-9FB5-DA66408099D3}" srcOrd="5" destOrd="0" parTransId="{8667B5A9-21BB-44AD-B554-DC5092AD468E}" sibTransId="{F4CFF56F-59B9-4497-BAAF-8A6E76B66750}"/>
    <dgm:cxn modelId="{ACDCC3C4-AD81-4383-8B22-4E17FDE21F19}" type="presOf" srcId="{0E1E3C81-241C-4278-B202-ACA69439CF6D}" destId="{FBF3E806-9477-47C6-AEB8-36BA74D7A8AD}" srcOrd="0" destOrd="1" presId="urn:microsoft.com/office/officeart/2005/8/layout/hList6"/>
    <dgm:cxn modelId="{8A1A8324-AFF9-489D-81AD-F77858963560}" srcId="{06A478E9-A1AC-413D-B741-1BB60C63DE18}" destId="{15318510-1AFB-4307-8104-893D0ABD294A}" srcOrd="2" destOrd="0" parTransId="{546AF3C4-1F26-4C6F-A17E-746D1EF27582}" sibTransId="{E04D1469-8F8F-4963-A401-BEC3201D7449}"/>
    <dgm:cxn modelId="{480B1108-6A86-406D-8ED0-1C7831CFD112}" type="presOf" srcId="{ADBE523C-D641-4F3A-9FB5-DA66408099D3}" destId="{FBF3E806-9477-47C6-AEB8-36BA74D7A8AD}" srcOrd="0" destOrd="6" presId="urn:microsoft.com/office/officeart/2005/8/layout/hList6"/>
    <dgm:cxn modelId="{C4EAC70C-9329-45F7-AC05-20B74A32B537}" srcId="{06A478E9-A1AC-413D-B741-1BB60C63DE18}" destId="{759670C3-A3EA-4396-A794-F93461AFFD16}" srcOrd="6" destOrd="0" parTransId="{64F05597-64B6-48D1-A661-37EFBB391F34}" sibTransId="{06AC245E-159B-4B80-AB30-9E37AEE37969}"/>
    <dgm:cxn modelId="{BF5F963C-5408-49B2-AF17-232209D34562}" srcId="{58744F00-8389-428A-8DEE-786F5B75F80D}" destId="{3A0A59C4-2432-46BA-A0AF-562C2D399E69}" srcOrd="7" destOrd="0" parTransId="{9F388AD8-07E1-48D8-A03E-6D623FAFEDA6}" sibTransId="{2F7B885E-4611-4E9F-9065-120704055F81}"/>
    <dgm:cxn modelId="{58EDD30F-08A0-4A5E-81AE-F88D24F69627}" type="presOf" srcId="{15318510-1AFB-4307-8104-893D0ABD294A}" destId="{FBF3E806-9477-47C6-AEB8-36BA74D7A8AD}" srcOrd="0" destOrd="3" presId="urn:microsoft.com/office/officeart/2005/8/layout/hList6"/>
    <dgm:cxn modelId="{0A0B05A0-D050-44C8-B591-F3CD57E5C473}" type="presOf" srcId="{D492FD2C-7CF4-47CC-8C10-488291C1D584}" destId="{D5AB4119-B58B-4C60-821F-7E3DC0FDE198}" srcOrd="0" destOrd="1" presId="urn:microsoft.com/office/officeart/2005/8/layout/hList6"/>
    <dgm:cxn modelId="{29134611-59F9-4E2C-BBF8-C43301EC481B}" srcId="{58744F00-8389-428A-8DEE-786F5B75F80D}" destId="{E207D339-B22B-4580-877C-4E6AEF61796F}" srcOrd="2" destOrd="0" parTransId="{0F153494-8B2B-4FE1-A974-B64A1A71357F}" sibTransId="{A2FED197-A676-4B5E-9A62-05AF9715E74F}"/>
    <dgm:cxn modelId="{9C278D67-82BB-4151-8F89-4D8069C832A1}" srcId="{F8703E89-BB6D-49EE-8E1D-E93F867D4D72}" destId="{06A478E9-A1AC-413D-B741-1BB60C63DE18}" srcOrd="1" destOrd="0" parTransId="{E65C2E7A-50CE-4113-9476-F1493B80729E}" sibTransId="{E93B276A-9A27-4634-A3A2-539DC8BC42E1}"/>
    <dgm:cxn modelId="{FA078B12-26C6-485C-A14E-3A98A9D95AD3}" type="presOf" srcId="{4BC55EA0-9F52-4DE3-BFE1-44439A178225}" destId="{D5AB4119-B58B-4C60-821F-7E3DC0FDE198}" srcOrd="0" destOrd="4" presId="urn:microsoft.com/office/officeart/2005/8/layout/hList6"/>
    <dgm:cxn modelId="{5CF6273A-A162-4890-9AA3-FAE5E4792BE6}" type="presOf" srcId="{A4310E36-4FBA-44C4-B86F-07BA49D48C95}" destId="{FBF3E806-9477-47C6-AEB8-36BA74D7A8AD}" srcOrd="0" destOrd="4" presId="urn:microsoft.com/office/officeart/2005/8/layout/hList6"/>
    <dgm:cxn modelId="{BFA2C64E-ECE7-4117-BEC4-EED327CD5A4B}" type="presParOf" srcId="{8B46234E-A6B9-423F-9AB8-25FCCBD4B9EC}" destId="{D5AB4119-B58B-4C60-821F-7E3DC0FDE198}" srcOrd="0" destOrd="0" presId="urn:microsoft.com/office/officeart/2005/8/layout/hList6"/>
    <dgm:cxn modelId="{D857EE44-A12A-421B-B51D-78C77018633E}" type="presParOf" srcId="{8B46234E-A6B9-423F-9AB8-25FCCBD4B9EC}" destId="{512B7223-9B09-4377-A1BF-814B76618C44}" srcOrd="1" destOrd="0" presId="urn:microsoft.com/office/officeart/2005/8/layout/hList6"/>
    <dgm:cxn modelId="{313E48B2-4D89-4C5D-BCD7-ECBD1F6D16CE}" type="presParOf" srcId="{8B46234E-A6B9-423F-9AB8-25FCCBD4B9EC}" destId="{FBF3E806-9477-47C6-AEB8-36BA74D7A8AD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38779445-4084-4EBC-908A-A7461DB307A1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9EF1183-34F7-4810-8286-C3E0007D73F6}">
      <dgm:prSet phldrT="[Text]" custT="1"/>
      <dgm:spPr/>
      <dgm:t>
        <a:bodyPr/>
        <a:lstStyle/>
        <a:p>
          <a:r>
            <a:rPr lang="en-US" sz="2400" b="0" dirty="0" smtClean="0"/>
            <a:t>Standar </a:t>
          </a:r>
          <a:r>
            <a:rPr lang="en-US" sz="2400" b="0" dirty="0" err="1" smtClean="0"/>
            <a:t>digunakan</a:t>
          </a:r>
          <a:r>
            <a:rPr lang="en-US" sz="2400" b="0" dirty="0" smtClean="0"/>
            <a:t> </a:t>
          </a:r>
          <a:r>
            <a:rPr lang="en-US" sz="2400" b="0" dirty="0" err="1" smtClean="0"/>
            <a:t>untuk</a:t>
          </a:r>
          <a:r>
            <a:rPr lang="en-US" sz="2400" b="0" dirty="0" smtClean="0"/>
            <a:t> </a:t>
          </a:r>
          <a:r>
            <a:rPr lang="en-US" sz="2400" b="1" dirty="0" err="1" smtClean="0"/>
            <a:t>entitas</a:t>
          </a:r>
          <a:r>
            <a:rPr lang="en-US" sz="2400" b="1" dirty="0" smtClean="0"/>
            <a:t> </a:t>
          </a:r>
          <a:r>
            <a:rPr lang="en-US" sz="2400" b="1" dirty="0" err="1" smtClean="0"/>
            <a:t>mikro</a:t>
          </a:r>
          <a:r>
            <a:rPr lang="en-US" sz="2400" b="1" dirty="0" smtClean="0"/>
            <a:t>, </a:t>
          </a:r>
          <a:r>
            <a:rPr lang="en-US" sz="2400" b="1" dirty="0" err="1" smtClean="0"/>
            <a:t>kecil</a:t>
          </a:r>
          <a:r>
            <a:rPr lang="en-US" sz="2400" b="1" dirty="0" smtClean="0"/>
            <a:t> </a:t>
          </a:r>
          <a:r>
            <a:rPr lang="en-US" sz="2400" b="1" dirty="0" err="1" smtClean="0"/>
            <a:t>dan</a:t>
          </a:r>
          <a:r>
            <a:rPr lang="en-US" sz="2400" b="1" dirty="0" smtClean="0"/>
            <a:t> </a:t>
          </a:r>
          <a:r>
            <a:rPr lang="en-US" sz="2400" b="1" dirty="0" err="1" smtClean="0"/>
            <a:t>menengah</a:t>
          </a:r>
          <a:endParaRPr lang="en-US" sz="2400" b="1" dirty="0" smtClean="0"/>
        </a:p>
      </dgm:t>
    </dgm:pt>
    <dgm:pt modelId="{8B184EBC-84E3-4D93-AB98-BF28716BC330}" type="parTrans" cxnId="{870B92CA-FDDF-416E-BD0A-3EAF47CB6E46}">
      <dgm:prSet/>
      <dgm:spPr/>
      <dgm:t>
        <a:bodyPr/>
        <a:lstStyle/>
        <a:p>
          <a:endParaRPr lang="en-US" sz="2400"/>
        </a:p>
      </dgm:t>
    </dgm:pt>
    <dgm:pt modelId="{047A2C20-A2F0-4504-B11F-CC6F48068A17}" type="sibTrans" cxnId="{870B92CA-FDDF-416E-BD0A-3EAF47CB6E46}">
      <dgm:prSet/>
      <dgm:spPr/>
      <dgm:t>
        <a:bodyPr/>
        <a:lstStyle/>
        <a:p>
          <a:endParaRPr lang="en-US" sz="2400"/>
        </a:p>
      </dgm:t>
    </dgm:pt>
    <dgm:pt modelId="{3AA70E9B-805A-4256-BAAA-303886B423BF}">
      <dgm:prSet phldrT="[Text]" custT="1"/>
      <dgm:spPr/>
      <dgm:t>
        <a:bodyPr/>
        <a:lstStyle/>
        <a:p>
          <a:r>
            <a:rPr lang="en-US" sz="2400" b="0" dirty="0" err="1" smtClean="0"/>
            <a:t>Dapat</a:t>
          </a:r>
          <a:r>
            <a:rPr lang="en-US" sz="2400" b="0" dirty="0" smtClean="0"/>
            <a:t> </a:t>
          </a:r>
          <a:r>
            <a:rPr lang="en-US" sz="2400" b="0" dirty="0" err="1" smtClean="0"/>
            <a:t>digunakan</a:t>
          </a:r>
          <a:r>
            <a:rPr lang="en-US" sz="2400" b="0" dirty="0" smtClean="0"/>
            <a:t> </a:t>
          </a:r>
          <a:r>
            <a:rPr lang="en-US" sz="2400" b="0" dirty="0" err="1" smtClean="0"/>
            <a:t>entitas</a:t>
          </a:r>
          <a:r>
            <a:rPr lang="en-US" sz="2400" b="0" dirty="0" smtClean="0"/>
            <a:t> lain </a:t>
          </a:r>
          <a:r>
            <a:rPr lang="en-US" sz="2400" b="0" dirty="0" err="1" smtClean="0"/>
            <a:t>jika</a:t>
          </a:r>
          <a:r>
            <a:rPr lang="en-US" sz="2400" b="0" dirty="0" smtClean="0"/>
            <a:t> </a:t>
          </a:r>
          <a:r>
            <a:rPr lang="en-US" sz="2400" b="0" dirty="0" err="1" smtClean="0"/>
            <a:t>otoritas</a:t>
          </a:r>
          <a:r>
            <a:rPr lang="en-US" sz="2400" b="0" dirty="0" smtClean="0"/>
            <a:t> </a:t>
          </a:r>
          <a:r>
            <a:rPr lang="en-US" sz="2400" b="0" dirty="0" err="1" smtClean="0"/>
            <a:t>mengijinkan</a:t>
          </a:r>
          <a:r>
            <a:rPr lang="en-US" sz="2400" b="0" dirty="0" smtClean="0"/>
            <a:t> </a:t>
          </a:r>
          <a:r>
            <a:rPr lang="en-US" sz="2400" b="0" dirty="0" err="1" smtClean="0"/>
            <a:t>entitas</a:t>
          </a:r>
          <a:r>
            <a:rPr lang="en-US" sz="2400" b="0" dirty="0" smtClean="0"/>
            <a:t> </a:t>
          </a:r>
          <a:r>
            <a:rPr lang="en-US" sz="2400" b="0" dirty="0" err="1" smtClean="0"/>
            <a:t>tersebut</a:t>
          </a:r>
          <a:r>
            <a:rPr lang="en-US" sz="2400" b="0" dirty="0" smtClean="0"/>
            <a:t> </a:t>
          </a:r>
          <a:r>
            <a:rPr lang="en-US" sz="2400" b="0" dirty="0" err="1" smtClean="0"/>
            <a:t>menyusun</a:t>
          </a:r>
          <a:r>
            <a:rPr lang="en-US" sz="2400" b="0" dirty="0" smtClean="0"/>
            <a:t> </a:t>
          </a:r>
          <a:r>
            <a:rPr lang="en-US" sz="2400" b="0" dirty="0" err="1" smtClean="0"/>
            <a:t>laporan</a:t>
          </a:r>
          <a:r>
            <a:rPr lang="en-US" sz="2400" b="0" dirty="0" smtClean="0"/>
            <a:t> </a:t>
          </a:r>
          <a:r>
            <a:rPr lang="en-US" sz="2400" b="0" dirty="0" err="1" smtClean="0"/>
            <a:t>keuagnan</a:t>
          </a:r>
          <a:r>
            <a:rPr lang="en-US" sz="2400" b="0" dirty="0" smtClean="0"/>
            <a:t> dengan </a:t>
          </a:r>
          <a:r>
            <a:rPr lang="en-US" sz="2400" b="0" dirty="0" err="1" smtClean="0"/>
            <a:t>menggunaan</a:t>
          </a:r>
          <a:r>
            <a:rPr lang="en-US" sz="2400" b="0" dirty="0" smtClean="0"/>
            <a:t> SAK EMKM</a:t>
          </a:r>
          <a:endParaRPr lang="en-US" sz="2400" b="0" dirty="0"/>
        </a:p>
      </dgm:t>
    </dgm:pt>
    <dgm:pt modelId="{044FA1B5-4155-4772-96FC-1FAF5C605EA9}" type="parTrans" cxnId="{1E1DB5C9-1184-49EB-A4BC-2C4D97235AE5}">
      <dgm:prSet/>
      <dgm:spPr/>
      <dgm:t>
        <a:bodyPr/>
        <a:lstStyle/>
        <a:p>
          <a:endParaRPr lang="en-US" sz="2400"/>
        </a:p>
      </dgm:t>
    </dgm:pt>
    <dgm:pt modelId="{3DDA8F2E-739C-4C8E-AFC3-957B98D5D2D1}" type="sibTrans" cxnId="{1E1DB5C9-1184-49EB-A4BC-2C4D97235AE5}">
      <dgm:prSet/>
      <dgm:spPr/>
      <dgm:t>
        <a:bodyPr/>
        <a:lstStyle/>
        <a:p>
          <a:endParaRPr lang="en-US" sz="2400"/>
        </a:p>
      </dgm:t>
    </dgm:pt>
    <dgm:pt modelId="{177F0712-E288-466D-88A8-6FA59F62D9B2}">
      <dgm:prSet phldrT="[Text]" custT="1"/>
      <dgm:spPr/>
      <dgm:t>
        <a:bodyPr/>
        <a:lstStyle/>
        <a:p>
          <a:r>
            <a:rPr lang="en-US" sz="2400" dirty="0" smtClean="0"/>
            <a:t>ETAP yang </a:t>
          </a:r>
          <a:r>
            <a:rPr lang="en-US" sz="2400" dirty="0" err="1" smtClean="0"/>
            <a:t>memenuhi</a:t>
          </a:r>
          <a:r>
            <a:rPr lang="en-US" sz="2400" dirty="0" smtClean="0"/>
            <a:t> </a:t>
          </a:r>
          <a:r>
            <a:rPr lang="en-US" sz="2400" b="1" dirty="0" err="1" smtClean="0"/>
            <a:t>definisi</a:t>
          </a:r>
          <a:r>
            <a:rPr lang="en-US" sz="2400" b="1" dirty="0" smtClean="0"/>
            <a:t> </a:t>
          </a:r>
          <a:r>
            <a:rPr lang="en-US" sz="2400" b="1" dirty="0" err="1" smtClean="0"/>
            <a:t>dan</a:t>
          </a:r>
          <a:r>
            <a:rPr lang="en-US" sz="2400" b="1" dirty="0" smtClean="0"/>
            <a:t> </a:t>
          </a:r>
          <a:r>
            <a:rPr lang="en-US" sz="2400" b="1" dirty="0" err="1" smtClean="0"/>
            <a:t>kriteria</a:t>
          </a:r>
          <a:r>
            <a:rPr lang="en-US" sz="2400" b="1" dirty="0" smtClean="0"/>
            <a:t> </a:t>
          </a:r>
          <a:r>
            <a:rPr lang="en-US" sz="2400" dirty="0" err="1" smtClean="0"/>
            <a:t>usaha</a:t>
          </a:r>
          <a:r>
            <a:rPr lang="en-US" sz="2400" dirty="0" smtClean="0"/>
            <a:t> </a:t>
          </a:r>
          <a:r>
            <a:rPr lang="en-US" sz="2400" dirty="0" err="1" smtClean="0"/>
            <a:t>mikro</a:t>
          </a:r>
          <a:r>
            <a:rPr lang="en-US" sz="2400" dirty="0" smtClean="0"/>
            <a:t>, </a:t>
          </a:r>
          <a:r>
            <a:rPr lang="en-US" sz="2400" dirty="0" err="1" smtClean="0"/>
            <a:t>kecil</a:t>
          </a:r>
          <a:r>
            <a:rPr lang="en-US" sz="2400" dirty="0" smtClean="0"/>
            <a:t>, </a:t>
          </a:r>
          <a:r>
            <a:rPr lang="en-US" sz="2400" dirty="0" err="1" smtClean="0"/>
            <a:t>dan</a:t>
          </a:r>
          <a:r>
            <a:rPr lang="en-US" sz="2400" dirty="0" smtClean="0"/>
            <a:t> </a:t>
          </a:r>
          <a:r>
            <a:rPr lang="en-US" sz="2400" dirty="0" err="1" smtClean="0"/>
            <a:t>menengah</a:t>
          </a:r>
          <a:r>
            <a:rPr lang="en-US" sz="2400" dirty="0" smtClean="0"/>
            <a:t> </a:t>
          </a:r>
          <a:r>
            <a:rPr lang="en-US" sz="2400" dirty="0" err="1" smtClean="0"/>
            <a:t>sebagaimana</a:t>
          </a:r>
          <a:r>
            <a:rPr lang="en-US" sz="2400" dirty="0" smtClean="0"/>
            <a:t> </a:t>
          </a:r>
          <a:r>
            <a:rPr lang="en-US" sz="2400" dirty="0" err="1" smtClean="0"/>
            <a:t>diatur</a:t>
          </a:r>
          <a:r>
            <a:rPr lang="en-US" sz="2400" dirty="0" smtClean="0"/>
            <a:t> </a:t>
          </a:r>
          <a:r>
            <a:rPr lang="en-US" sz="2400" dirty="0" err="1" smtClean="0"/>
            <a:t>dalam</a:t>
          </a:r>
          <a:r>
            <a:rPr lang="en-US" sz="2400" dirty="0" smtClean="0"/>
            <a:t> </a:t>
          </a:r>
          <a:r>
            <a:rPr lang="en-US" sz="2400" dirty="0" err="1" smtClean="0"/>
            <a:t>peraturan</a:t>
          </a:r>
          <a:r>
            <a:rPr lang="en-US" sz="2400" dirty="0" smtClean="0"/>
            <a:t> </a:t>
          </a:r>
          <a:r>
            <a:rPr lang="en-US" sz="2400" b="1" dirty="0" err="1" smtClean="0"/>
            <a:t>perundang-undangan</a:t>
          </a:r>
          <a:r>
            <a:rPr lang="en-US" sz="2400" b="1" dirty="0" smtClean="0"/>
            <a:t> </a:t>
          </a:r>
          <a:r>
            <a:rPr lang="en-US" sz="2400" dirty="0" smtClean="0"/>
            <a:t>yang </a:t>
          </a:r>
          <a:r>
            <a:rPr lang="en-US" sz="2400" dirty="0" err="1" smtClean="0"/>
            <a:t>berlaku</a:t>
          </a:r>
          <a:r>
            <a:rPr lang="en-US" sz="2400" dirty="0" smtClean="0"/>
            <a:t> di Indonesia, </a:t>
          </a:r>
          <a:r>
            <a:rPr lang="en-US" sz="2400" dirty="0" err="1" smtClean="0"/>
            <a:t>selama</a:t>
          </a:r>
          <a:r>
            <a:rPr lang="en-US" sz="2400" dirty="0" smtClean="0"/>
            <a:t> </a:t>
          </a:r>
          <a:r>
            <a:rPr lang="en-US" sz="2400" b="1" dirty="0" err="1" smtClean="0"/>
            <a:t>dua</a:t>
          </a:r>
          <a:r>
            <a:rPr lang="en-US" sz="2400" b="1" dirty="0" smtClean="0"/>
            <a:t> </a:t>
          </a:r>
          <a:r>
            <a:rPr lang="en-US" sz="2400" b="1" dirty="0" err="1" smtClean="0"/>
            <a:t>tahun</a:t>
          </a:r>
          <a:r>
            <a:rPr lang="en-US" sz="2400" b="1" dirty="0" smtClean="0"/>
            <a:t> </a:t>
          </a:r>
          <a:r>
            <a:rPr lang="en-US" sz="2400" dirty="0" err="1" smtClean="0"/>
            <a:t>berturut-turut</a:t>
          </a:r>
          <a:r>
            <a:rPr lang="en-US" sz="2400" dirty="0" smtClean="0"/>
            <a:t>. </a:t>
          </a:r>
          <a:endParaRPr lang="en-US" sz="2400" dirty="0"/>
        </a:p>
      </dgm:t>
    </dgm:pt>
    <dgm:pt modelId="{241BCFED-9FE7-416F-B153-17F1042070EF}" type="parTrans" cxnId="{9C34C2B2-13F7-4259-9D97-A157A137D549}">
      <dgm:prSet/>
      <dgm:spPr/>
      <dgm:t>
        <a:bodyPr/>
        <a:lstStyle/>
        <a:p>
          <a:endParaRPr lang="en-US" sz="2400"/>
        </a:p>
      </dgm:t>
    </dgm:pt>
    <dgm:pt modelId="{E8715CEA-BF0D-4E8A-A3BA-5677E9605C99}" type="sibTrans" cxnId="{9C34C2B2-13F7-4259-9D97-A157A137D549}">
      <dgm:prSet/>
      <dgm:spPr/>
      <dgm:t>
        <a:bodyPr/>
        <a:lstStyle/>
        <a:p>
          <a:endParaRPr lang="en-US" sz="2400"/>
        </a:p>
      </dgm:t>
    </dgm:pt>
    <dgm:pt modelId="{F38E3DFC-5D08-4346-8651-8AE1D7B1BC08}" type="pres">
      <dgm:prSet presAssocID="{38779445-4084-4EBC-908A-A7461DB307A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D9123E-9472-49A1-88F2-D1758FCEED35}" type="pres">
      <dgm:prSet presAssocID="{99EF1183-34F7-4810-8286-C3E0007D73F6}" presName="parentLin" presStyleCnt="0"/>
      <dgm:spPr/>
    </dgm:pt>
    <dgm:pt modelId="{44C7FFA0-CF4D-4EE4-A6C8-1CAB92C10F73}" type="pres">
      <dgm:prSet presAssocID="{99EF1183-34F7-4810-8286-C3E0007D73F6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2BF55F1C-F810-483E-9DEE-661AABF5A7F5}" type="pres">
      <dgm:prSet presAssocID="{99EF1183-34F7-4810-8286-C3E0007D73F6}" presName="parentText" presStyleLbl="node1" presStyleIdx="0" presStyleCnt="2" custScaleX="124145" custLinFactNeighborX="-19848" custLinFactNeighborY="-25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9F933-9227-49A2-A1A5-753A7471E8FE}" type="pres">
      <dgm:prSet presAssocID="{99EF1183-34F7-4810-8286-C3E0007D73F6}" presName="negativeSpace" presStyleCnt="0"/>
      <dgm:spPr/>
    </dgm:pt>
    <dgm:pt modelId="{9475CD82-EA25-4477-B227-2D5477BB169C}" type="pres">
      <dgm:prSet presAssocID="{99EF1183-34F7-4810-8286-C3E0007D73F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3EB2E8-34B7-49B1-ADD0-2622D8158308}" type="pres">
      <dgm:prSet presAssocID="{047A2C20-A2F0-4504-B11F-CC6F48068A17}" presName="spaceBetweenRectangles" presStyleCnt="0"/>
      <dgm:spPr/>
    </dgm:pt>
    <dgm:pt modelId="{05EAE64C-3D34-46D2-8B30-D912355A5891}" type="pres">
      <dgm:prSet presAssocID="{3AA70E9B-805A-4256-BAAA-303886B423BF}" presName="parentLin" presStyleCnt="0"/>
      <dgm:spPr/>
    </dgm:pt>
    <dgm:pt modelId="{7BE5A8A5-7C53-4F05-8811-51D010D88F10}" type="pres">
      <dgm:prSet presAssocID="{3AA70E9B-805A-4256-BAAA-303886B423BF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CDEC9E69-D460-4493-8AC9-BE47A8F26D23}" type="pres">
      <dgm:prSet presAssocID="{3AA70E9B-805A-4256-BAAA-303886B423BF}" presName="parentText" presStyleLbl="node1" presStyleIdx="1" presStyleCnt="2" custScaleX="124145" custScaleY="99010" custLinFactNeighborX="-19848" custLinFactNeighborY="-14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5B0FF7-A45A-42DE-8C46-F96AAAEF6754}" type="pres">
      <dgm:prSet presAssocID="{3AA70E9B-805A-4256-BAAA-303886B423BF}" presName="negativeSpace" presStyleCnt="0"/>
      <dgm:spPr/>
    </dgm:pt>
    <dgm:pt modelId="{0831D6F2-D09B-4851-910B-66B198DEE98A}" type="pres">
      <dgm:prSet presAssocID="{3AA70E9B-805A-4256-BAAA-303886B423BF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C63972B-FADF-4501-94D0-6A4A2EBF8C43}" type="presOf" srcId="{177F0712-E288-466D-88A8-6FA59F62D9B2}" destId="{9475CD82-EA25-4477-B227-2D5477BB169C}" srcOrd="0" destOrd="0" presId="urn:microsoft.com/office/officeart/2005/8/layout/list1"/>
    <dgm:cxn modelId="{1E1DB5C9-1184-49EB-A4BC-2C4D97235AE5}" srcId="{38779445-4084-4EBC-908A-A7461DB307A1}" destId="{3AA70E9B-805A-4256-BAAA-303886B423BF}" srcOrd="1" destOrd="0" parTransId="{044FA1B5-4155-4772-96FC-1FAF5C605EA9}" sibTransId="{3DDA8F2E-739C-4C8E-AFC3-957B98D5D2D1}"/>
    <dgm:cxn modelId="{5E922301-A5D6-4CF3-957E-C456E352CA55}" type="presOf" srcId="{3AA70E9B-805A-4256-BAAA-303886B423BF}" destId="{CDEC9E69-D460-4493-8AC9-BE47A8F26D23}" srcOrd="1" destOrd="0" presId="urn:microsoft.com/office/officeart/2005/8/layout/list1"/>
    <dgm:cxn modelId="{FE3C67D8-DBBA-424A-9E52-6134CE3BDF25}" type="presOf" srcId="{99EF1183-34F7-4810-8286-C3E0007D73F6}" destId="{44C7FFA0-CF4D-4EE4-A6C8-1CAB92C10F73}" srcOrd="0" destOrd="0" presId="urn:microsoft.com/office/officeart/2005/8/layout/list1"/>
    <dgm:cxn modelId="{2961F3C3-84E2-4FE3-87BA-B97A23A67ED5}" type="presOf" srcId="{3AA70E9B-805A-4256-BAAA-303886B423BF}" destId="{7BE5A8A5-7C53-4F05-8811-51D010D88F10}" srcOrd="0" destOrd="0" presId="urn:microsoft.com/office/officeart/2005/8/layout/list1"/>
    <dgm:cxn modelId="{DA3DC955-F9F1-4939-A918-B9D932291F76}" type="presOf" srcId="{99EF1183-34F7-4810-8286-C3E0007D73F6}" destId="{2BF55F1C-F810-483E-9DEE-661AABF5A7F5}" srcOrd="1" destOrd="0" presId="urn:microsoft.com/office/officeart/2005/8/layout/list1"/>
    <dgm:cxn modelId="{990D4FF6-C706-4F9F-911F-EAB4E8BA79DC}" type="presOf" srcId="{38779445-4084-4EBC-908A-A7461DB307A1}" destId="{F38E3DFC-5D08-4346-8651-8AE1D7B1BC08}" srcOrd="0" destOrd="0" presId="urn:microsoft.com/office/officeart/2005/8/layout/list1"/>
    <dgm:cxn modelId="{870B92CA-FDDF-416E-BD0A-3EAF47CB6E46}" srcId="{38779445-4084-4EBC-908A-A7461DB307A1}" destId="{99EF1183-34F7-4810-8286-C3E0007D73F6}" srcOrd="0" destOrd="0" parTransId="{8B184EBC-84E3-4D93-AB98-BF28716BC330}" sibTransId="{047A2C20-A2F0-4504-B11F-CC6F48068A17}"/>
    <dgm:cxn modelId="{9C34C2B2-13F7-4259-9D97-A157A137D549}" srcId="{99EF1183-34F7-4810-8286-C3E0007D73F6}" destId="{177F0712-E288-466D-88A8-6FA59F62D9B2}" srcOrd="0" destOrd="0" parTransId="{241BCFED-9FE7-416F-B153-17F1042070EF}" sibTransId="{E8715CEA-BF0D-4E8A-A3BA-5677E9605C99}"/>
    <dgm:cxn modelId="{9882BD2F-2EF4-4721-AD0F-7C7D776B3CD5}" type="presParOf" srcId="{F38E3DFC-5D08-4346-8651-8AE1D7B1BC08}" destId="{A2D9123E-9472-49A1-88F2-D1758FCEED35}" srcOrd="0" destOrd="0" presId="urn:microsoft.com/office/officeart/2005/8/layout/list1"/>
    <dgm:cxn modelId="{F49FE081-DB10-4ABD-B0CA-6DCDC4412AEE}" type="presParOf" srcId="{A2D9123E-9472-49A1-88F2-D1758FCEED35}" destId="{44C7FFA0-CF4D-4EE4-A6C8-1CAB92C10F73}" srcOrd="0" destOrd="0" presId="urn:microsoft.com/office/officeart/2005/8/layout/list1"/>
    <dgm:cxn modelId="{45E5C479-AA84-4AAC-8262-2BD3A0836961}" type="presParOf" srcId="{A2D9123E-9472-49A1-88F2-D1758FCEED35}" destId="{2BF55F1C-F810-483E-9DEE-661AABF5A7F5}" srcOrd="1" destOrd="0" presId="urn:microsoft.com/office/officeart/2005/8/layout/list1"/>
    <dgm:cxn modelId="{22D51C56-64ED-495B-9C73-BEDF79795670}" type="presParOf" srcId="{F38E3DFC-5D08-4346-8651-8AE1D7B1BC08}" destId="{B4E9F933-9227-49A2-A1A5-753A7471E8FE}" srcOrd="1" destOrd="0" presId="urn:microsoft.com/office/officeart/2005/8/layout/list1"/>
    <dgm:cxn modelId="{1A1C1FAF-E10B-408C-9B1B-15D831233692}" type="presParOf" srcId="{F38E3DFC-5D08-4346-8651-8AE1D7B1BC08}" destId="{9475CD82-EA25-4477-B227-2D5477BB169C}" srcOrd="2" destOrd="0" presId="urn:microsoft.com/office/officeart/2005/8/layout/list1"/>
    <dgm:cxn modelId="{372636BA-7869-41E3-A16C-7FF8C755D7BD}" type="presParOf" srcId="{F38E3DFC-5D08-4346-8651-8AE1D7B1BC08}" destId="{203EB2E8-34B7-49B1-ADD0-2622D8158308}" srcOrd="3" destOrd="0" presId="urn:microsoft.com/office/officeart/2005/8/layout/list1"/>
    <dgm:cxn modelId="{048ECD05-2EC8-49DE-9DA5-5DEF6DA16A95}" type="presParOf" srcId="{F38E3DFC-5D08-4346-8651-8AE1D7B1BC08}" destId="{05EAE64C-3D34-46D2-8B30-D912355A5891}" srcOrd="4" destOrd="0" presId="urn:microsoft.com/office/officeart/2005/8/layout/list1"/>
    <dgm:cxn modelId="{91646C87-C68A-4DA4-A936-4D17A8BF44B4}" type="presParOf" srcId="{05EAE64C-3D34-46D2-8B30-D912355A5891}" destId="{7BE5A8A5-7C53-4F05-8811-51D010D88F10}" srcOrd="0" destOrd="0" presId="urn:microsoft.com/office/officeart/2005/8/layout/list1"/>
    <dgm:cxn modelId="{487A78C3-4EE6-409D-9C86-3F105FCD6621}" type="presParOf" srcId="{05EAE64C-3D34-46D2-8B30-D912355A5891}" destId="{CDEC9E69-D460-4493-8AC9-BE47A8F26D23}" srcOrd="1" destOrd="0" presId="urn:microsoft.com/office/officeart/2005/8/layout/list1"/>
    <dgm:cxn modelId="{9B4AF457-5595-4035-86EF-54F6690764E9}" type="presParOf" srcId="{F38E3DFC-5D08-4346-8651-8AE1D7B1BC08}" destId="{C15B0FF7-A45A-42DE-8C46-F96AAAEF6754}" srcOrd="5" destOrd="0" presId="urn:microsoft.com/office/officeart/2005/8/layout/list1"/>
    <dgm:cxn modelId="{14F2F4DC-A301-4739-9C22-32E4FC900346}" type="presParOf" srcId="{F38E3DFC-5D08-4346-8651-8AE1D7B1BC08}" destId="{0831D6F2-D09B-4851-910B-66B198DEE98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5FB81E7-3F15-41A7-A030-668529AA369D}" type="doc">
      <dgm:prSet loTypeId="urn:microsoft.com/office/officeart/2005/8/layout/chevron1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A61D7950-6516-414E-AB55-78283954050E}">
      <dgm:prSet phldrT="[Text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800" b="1" smtClean="0">
              <a:latin typeface="+mj-lt"/>
            </a:rPr>
            <a:t>Efektif </a:t>
          </a:r>
          <a:endParaRPr lang="id-ID" sz="1800" b="1" smtClean="0">
            <a:latin typeface="+mj-lt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id-ID" sz="1800" b="1" smtClean="0">
              <a:latin typeface="+mj-lt"/>
            </a:rPr>
            <a:t>&lt; </a:t>
          </a:r>
          <a:r>
            <a:rPr lang="en-US" sz="1800" b="1" smtClean="0">
              <a:latin typeface="+mj-lt"/>
            </a:rPr>
            <a:t>2013</a:t>
          </a:r>
          <a:endParaRPr lang="en-US" sz="1800" b="1" dirty="0">
            <a:latin typeface="+mj-lt"/>
          </a:endParaRPr>
        </a:p>
      </dgm:t>
    </dgm:pt>
    <dgm:pt modelId="{F930C6DE-02CA-4B6D-850E-867EF0CBE5D4}" type="parTrans" cxnId="{63A01A82-09B6-405A-A297-C1AFFA57E15C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B2DB2A1A-A94F-4049-A2FA-2608B3CA1558}" type="sibTrans" cxnId="{63A01A82-09B6-405A-A297-C1AFFA57E15C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669A3782-63C4-4CF7-8B23-EB84460F8269}">
      <dgm:prSet phldrT="[Text]" custT="1"/>
      <dgm:spPr/>
      <dgm:t>
        <a:bodyPr/>
        <a:lstStyle/>
        <a:p>
          <a:r>
            <a:rPr lang="en-US" sz="1800" dirty="0" smtClean="0">
              <a:latin typeface="+mj-lt"/>
            </a:rPr>
            <a:t>20 ISAK</a:t>
          </a:r>
          <a:endParaRPr lang="en-US" sz="1800" i="0" dirty="0">
            <a:latin typeface="+mj-lt"/>
          </a:endParaRPr>
        </a:p>
      </dgm:t>
    </dgm:pt>
    <dgm:pt modelId="{1A738257-8A5B-4A63-835C-C48194A58D8B}" type="parTrans" cxnId="{4168CE5A-4701-4390-B5E9-A5CA5DFFF945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4E4EB784-024A-4696-8569-2D851C353923}" type="sibTrans" cxnId="{4168CE5A-4701-4390-B5E9-A5CA5DFFF945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DD38D219-51C3-4878-B9D9-E107284245F5}">
      <dgm:prSet phldrT="[Text]" custT="1"/>
      <dgm:spPr/>
      <dgm:t>
        <a:bodyPr/>
        <a:lstStyle/>
        <a:p>
          <a:r>
            <a:rPr lang="id-ID" sz="1800" dirty="0" smtClean="0">
              <a:latin typeface="+mj-lt"/>
            </a:rPr>
            <a:t>1</a:t>
          </a:r>
          <a:r>
            <a:rPr lang="en-US" sz="1800" dirty="0" smtClean="0">
              <a:latin typeface="+mj-lt"/>
            </a:rPr>
            <a:t>5</a:t>
          </a:r>
          <a:r>
            <a:rPr lang="id-ID" sz="1800" dirty="0" smtClean="0">
              <a:latin typeface="+mj-lt"/>
            </a:rPr>
            <a:t> </a:t>
          </a:r>
          <a:r>
            <a:rPr lang="en-US" sz="1800" dirty="0" smtClean="0">
              <a:latin typeface="+mj-lt"/>
            </a:rPr>
            <a:t>PPS</a:t>
          </a:r>
          <a:r>
            <a:rPr lang="id-ID" sz="1800" dirty="0" smtClean="0">
              <a:latin typeface="+mj-lt"/>
            </a:rPr>
            <a:t>AK</a:t>
          </a:r>
          <a:endParaRPr lang="en-US" sz="1800" i="0" dirty="0">
            <a:latin typeface="+mj-lt"/>
          </a:endParaRPr>
        </a:p>
      </dgm:t>
    </dgm:pt>
    <dgm:pt modelId="{11E61C50-C26D-4A90-A3CB-BEF24FD61512}" type="parTrans" cxnId="{C6120D4D-E3C1-441C-A3BF-9234ABC4AC6E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41A61F77-B475-4ABC-AFBC-A1C96FB878C9}" type="sibTrans" cxnId="{C6120D4D-E3C1-441C-A3BF-9234ABC4AC6E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F60034A9-8B0D-4697-8097-E4FEC4997E00}">
      <dgm:prSet phldrT="[Text]" custT="1"/>
      <dgm:spPr/>
      <dgm:t>
        <a:bodyPr/>
        <a:lstStyle/>
        <a:p>
          <a:r>
            <a:rPr lang="en-US" sz="1800" b="1" dirty="0" err="1" smtClean="0">
              <a:latin typeface="+mj-lt"/>
            </a:rPr>
            <a:t>Efektif</a:t>
          </a:r>
          <a:endParaRPr lang="id-ID" sz="1800" b="1" dirty="0" smtClean="0">
            <a:latin typeface="+mj-lt"/>
          </a:endParaRPr>
        </a:p>
        <a:p>
          <a:r>
            <a:rPr lang="id-ID" sz="1800" b="1" dirty="0" smtClean="0">
              <a:latin typeface="+mj-lt"/>
            </a:rPr>
            <a:t>2014</a:t>
          </a:r>
          <a:r>
            <a:rPr lang="en-US" sz="1800" b="1" dirty="0" smtClean="0">
              <a:latin typeface="+mj-lt"/>
            </a:rPr>
            <a:t>-201</a:t>
          </a:r>
          <a:r>
            <a:rPr lang="id-ID" sz="1800" b="1" dirty="0" smtClean="0">
              <a:latin typeface="+mj-lt"/>
            </a:rPr>
            <a:t>5</a:t>
          </a:r>
          <a:endParaRPr lang="en-US" sz="1800" b="1" dirty="0">
            <a:latin typeface="+mj-lt"/>
          </a:endParaRPr>
        </a:p>
      </dgm:t>
    </dgm:pt>
    <dgm:pt modelId="{1537C62D-B3A4-41D7-B2E8-80A507643AF9}" type="parTrans" cxnId="{447078B9-67D6-426A-864F-9C4DF54D3509}">
      <dgm:prSet/>
      <dgm:spPr/>
      <dgm:t>
        <a:bodyPr/>
        <a:lstStyle/>
        <a:p>
          <a:endParaRPr lang="id-ID" sz="1800"/>
        </a:p>
      </dgm:t>
    </dgm:pt>
    <dgm:pt modelId="{73C3BC03-5360-4999-B3D9-5A1F3E9B2E5F}" type="sibTrans" cxnId="{447078B9-67D6-426A-864F-9C4DF54D3509}">
      <dgm:prSet/>
      <dgm:spPr/>
      <dgm:t>
        <a:bodyPr/>
        <a:lstStyle/>
        <a:p>
          <a:endParaRPr lang="id-ID" sz="1800"/>
        </a:p>
      </dgm:t>
    </dgm:pt>
    <dgm:pt modelId="{93AB7EE7-5CC5-4D1E-9B78-C1296FCD427E}">
      <dgm:prSet phldrT="[Text]" custT="1"/>
      <dgm:spPr/>
      <dgm:t>
        <a:bodyPr/>
        <a:lstStyle/>
        <a:p>
          <a:r>
            <a:rPr lang="id-ID" sz="1800" dirty="0" smtClean="0">
              <a:latin typeface="+mj-lt"/>
            </a:rPr>
            <a:t>4</a:t>
          </a:r>
          <a:r>
            <a:rPr lang="en-US" sz="1800" dirty="0" smtClean="0">
              <a:latin typeface="+mj-lt"/>
            </a:rPr>
            <a:t> PSAK</a:t>
          </a:r>
          <a:endParaRPr lang="en-US" sz="1800" i="0" dirty="0">
            <a:solidFill>
              <a:schemeClr val="tx1"/>
            </a:solidFill>
            <a:latin typeface="+mj-lt"/>
          </a:endParaRPr>
        </a:p>
      </dgm:t>
    </dgm:pt>
    <dgm:pt modelId="{4A005FFE-B637-459B-8DCA-70C997C6C65C}" type="parTrans" cxnId="{E0354E01-5024-4F8F-91E9-96C5D170E438}">
      <dgm:prSet/>
      <dgm:spPr/>
      <dgm:t>
        <a:bodyPr/>
        <a:lstStyle/>
        <a:p>
          <a:endParaRPr lang="id-ID" sz="1800"/>
        </a:p>
      </dgm:t>
    </dgm:pt>
    <dgm:pt modelId="{2544FB46-11AB-4135-94FC-2B0BC867C7CE}" type="sibTrans" cxnId="{E0354E01-5024-4F8F-91E9-96C5D170E438}">
      <dgm:prSet/>
      <dgm:spPr/>
      <dgm:t>
        <a:bodyPr/>
        <a:lstStyle/>
        <a:p>
          <a:endParaRPr lang="id-ID" sz="1800"/>
        </a:p>
      </dgm:t>
    </dgm:pt>
    <dgm:pt modelId="{5C138C5B-807E-411C-B23D-3E567F418B7A}">
      <dgm:prSet custT="1"/>
      <dgm:spPr/>
      <dgm:t>
        <a:bodyPr/>
        <a:lstStyle/>
        <a:p>
          <a:pPr rtl="0"/>
          <a:r>
            <a:rPr lang="en-SG" sz="1800" b="1" smtClean="0">
              <a:latin typeface="+mj-lt"/>
            </a:rPr>
            <a:t>Efektif 2016</a:t>
          </a:r>
          <a:endParaRPr lang="en-SG" sz="1800" b="1" dirty="0">
            <a:latin typeface="+mj-lt"/>
          </a:endParaRPr>
        </a:p>
      </dgm:t>
    </dgm:pt>
    <dgm:pt modelId="{C10945F3-D9AD-4A68-A8A3-6B5718726971}" type="parTrans" cxnId="{2ADB9049-F476-47DE-A9D6-224F319BB0C1}">
      <dgm:prSet/>
      <dgm:spPr/>
      <dgm:t>
        <a:bodyPr/>
        <a:lstStyle/>
        <a:p>
          <a:endParaRPr lang="id-ID" sz="1800"/>
        </a:p>
      </dgm:t>
    </dgm:pt>
    <dgm:pt modelId="{7B892811-0793-4E53-B61B-DE256433B4DF}" type="sibTrans" cxnId="{2ADB9049-F476-47DE-A9D6-224F319BB0C1}">
      <dgm:prSet/>
      <dgm:spPr/>
      <dgm:t>
        <a:bodyPr/>
        <a:lstStyle/>
        <a:p>
          <a:endParaRPr lang="id-ID" sz="1800"/>
        </a:p>
      </dgm:t>
    </dgm:pt>
    <dgm:pt modelId="{E79CB3F5-F386-4D4E-831E-E040CB169EC2}">
      <dgm:prSet phldrT="[Text]" custT="1"/>
      <dgm:spPr/>
      <dgm:t>
        <a:bodyPr/>
        <a:lstStyle/>
        <a:p>
          <a:r>
            <a:rPr lang="id-ID" sz="1800" i="0" dirty="0" smtClean="0">
              <a:latin typeface="+mj-lt"/>
            </a:rPr>
            <a:t>4 ISAK (2014)</a:t>
          </a:r>
          <a:endParaRPr lang="en-US" sz="1800" i="0" dirty="0">
            <a:latin typeface="+mj-lt"/>
          </a:endParaRPr>
        </a:p>
      </dgm:t>
    </dgm:pt>
    <dgm:pt modelId="{C6939C7D-E793-4278-96AB-7D4C3D55AA71}" type="parTrans" cxnId="{B98D4015-55F2-4DC9-8C47-3CF45E28F632}">
      <dgm:prSet/>
      <dgm:spPr/>
      <dgm:t>
        <a:bodyPr/>
        <a:lstStyle/>
        <a:p>
          <a:endParaRPr lang="id-ID" sz="1800"/>
        </a:p>
      </dgm:t>
    </dgm:pt>
    <dgm:pt modelId="{1789F753-A9C5-4C99-9055-C79E6412376C}" type="sibTrans" cxnId="{B98D4015-55F2-4DC9-8C47-3CF45E28F632}">
      <dgm:prSet/>
      <dgm:spPr/>
      <dgm:t>
        <a:bodyPr/>
        <a:lstStyle/>
        <a:p>
          <a:endParaRPr lang="id-ID" sz="1800"/>
        </a:p>
      </dgm:t>
    </dgm:pt>
    <dgm:pt modelId="{25D46508-7324-4C97-AA8E-E417E0AA261C}">
      <dgm:prSet phldrT="[Text]" custT="1"/>
      <dgm:spPr/>
      <dgm:t>
        <a:bodyPr/>
        <a:lstStyle/>
        <a:p>
          <a:r>
            <a:rPr lang="id-ID" sz="1800" i="0" smtClean="0">
              <a:latin typeface="+mj-lt"/>
            </a:rPr>
            <a:t>1 PPSAK (2014)</a:t>
          </a:r>
          <a:endParaRPr lang="en-US" sz="1800" i="0" dirty="0">
            <a:latin typeface="+mj-lt"/>
          </a:endParaRPr>
        </a:p>
      </dgm:t>
    </dgm:pt>
    <dgm:pt modelId="{147E7E32-5B3B-4674-9B9C-72CAB31DA60D}" type="parTrans" cxnId="{F9AE26C1-040A-4292-8D21-2DCFD4041005}">
      <dgm:prSet/>
      <dgm:spPr/>
      <dgm:t>
        <a:bodyPr/>
        <a:lstStyle/>
        <a:p>
          <a:endParaRPr lang="id-ID" sz="1800"/>
        </a:p>
      </dgm:t>
    </dgm:pt>
    <dgm:pt modelId="{B9CBD7F3-83A7-4E71-95E0-5260769E13BC}" type="sibTrans" cxnId="{F9AE26C1-040A-4292-8D21-2DCFD4041005}">
      <dgm:prSet/>
      <dgm:spPr/>
      <dgm:t>
        <a:bodyPr/>
        <a:lstStyle/>
        <a:p>
          <a:endParaRPr lang="id-ID" sz="1800"/>
        </a:p>
      </dgm:t>
    </dgm:pt>
    <dgm:pt modelId="{3BB7D48E-221E-4257-806C-EB8E2E9FF302}">
      <dgm:prSet phldrT="[Text]" custT="1"/>
      <dgm:spPr/>
      <dgm:t>
        <a:bodyPr/>
        <a:lstStyle/>
        <a:p>
          <a:r>
            <a:rPr lang="id-ID" sz="1800" i="0" dirty="0" smtClean="0">
              <a:latin typeface="+mj-lt"/>
            </a:rPr>
            <a:t>9 Revisi PSAK</a:t>
          </a:r>
          <a:endParaRPr lang="en-US" sz="1800" i="0" dirty="0">
            <a:latin typeface="+mj-lt"/>
          </a:endParaRPr>
        </a:p>
      </dgm:t>
    </dgm:pt>
    <dgm:pt modelId="{6F1E628B-85AA-4AB9-95E8-A8A01699D34D}" type="parTrans" cxnId="{DBD7BBA9-D5DB-455E-AE9C-15E93001DAB6}">
      <dgm:prSet/>
      <dgm:spPr/>
      <dgm:t>
        <a:bodyPr/>
        <a:lstStyle/>
        <a:p>
          <a:endParaRPr lang="en-US" sz="1800"/>
        </a:p>
      </dgm:t>
    </dgm:pt>
    <dgm:pt modelId="{163613BA-A984-46F9-A90C-ECCE4A825DBE}" type="sibTrans" cxnId="{DBD7BBA9-D5DB-455E-AE9C-15E93001DAB6}">
      <dgm:prSet/>
      <dgm:spPr/>
      <dgm:t>
        <a:bodyPr/>
        <a:lstStyle/>
        <a:p>
          <a:endParaRPr lang="en-US" sz="1800"/>
        </a:p>
      </dgm:t>
    </dgm:pt>
    <dgm:pt modelId="{87F85C4E-5D1F-4844-9000-E15AB5C017CA}">
      <dgm:prSet custT="1"/>
      <dgm:spPr/>
      <dgm:t>
        <a:bodyPr/>
        <a:lstStyle/>
        <a:p>
          <a:pPr rtl="0"/>
          <a:r>
            <a:rPr lang="en-SG" sz="1800" dirty="0" smtClean="0">
              <a:latin typeface="+mj-lt"/>
            </a:rPr>
            <a:t>9 </a:t>
          </a:r>
          <a:r>
            <a:rPr lang="en-SG" sz="1800" dirty="0" err="1" smtClean="0">
              <a:latin typeface="+mj-lt"/>
            </a:rPr>
            <a:t>Penyesuaian</a:t>
          </a:r>
          <a:r>
            <a:rPr lang="en-SG" sz="1800" dirty="0" smtClean="0">
              <a:latin typeface="+mj-lt"/>
            </a:rPr>
            <a:t> PSAK</a:t>
          </a:r>
          <a:endParaRPr lang="en-SG" sz="1800" dirty="0">
            <a:latin typeface="+mj-lt"/>
          </a:endParaRPr>
        </a:p>
      </dgm:t>
    </dgm:pt>
    <dgm:pt modelId="{DC2718A4-A98D-431B-898C-8C3AB6C1DE25}" type="parTrans" cxnId="{5E4F01A3-45A7-4FF6-A26F-5213DDB06155}">
      <dgm:prSet/>
      <dgm:spPr/>
      <dgm:t>
        <a:bodyPr/>
        <a:lstStyle/>
        <a:p>
          <a:endParaRPr lang="en-US" sz="1800"/>
        </a:p>
      </dgm:t>
    </dgm:pt>
    <dgm:pt modelId="{1A6F4825-6BA2-4696-92A2-08B06FB59F3C}" type="sibTrans" cxnId="{5E4F01A3-45A7-4FF6-A26F-5213DDB06155}">
      <dgm:prSet/>
      <dgm:spPr/>
      <dgm:t>
        <a:bodyPr/>
        <a:lstStyle/>
        <a:p>
          <a:endParaRPr lang="en-US" sz="1800"/>
        </a:p>
      </dgm:t>
    </dgm:pt>
    <dgm:pt modelId="{A2209200-C72B-4725-885F-C11BF6581D26}">
      <dgm:prSet custT="1"/>
      <dgm:spPr/>
      <dgm:t>
        <a:bodyPr/>
        <a:lstStyle/>
        <a:p>
          <a:pPr rtl="0"/>
          <a:r>
            <a:rPr lang="en-SG" sz="1800" dirty="0" smtClean="0">
              <a:latin typeface="+mj-lt"/>
            </a:rPr>
            <a:t>8 </a:t>
          </a:r>
          <a:r>
            <a:rPr lang="en-SG" sz="1800" dirty="0" err="1" smtClean="0">
              <a:latin typeface="+mj-lt"/>
            </a:rPr>
            <a:t>Amandemen</a:t>
          </a:r>
          <a:r>
            <a:rPr lang="en-SG" sz="1800" dirty="0" smtClean="0">
              <a:latin typeface="+mj-lt"/>
            </a:rPr>
            <a:t> PSAK</a:t>
          </a:r>
          <a:endParaRPr lang="en-SG" sz="1800" dirty="0">
            <a:solidFill>
              <a:schemeClr val="tx1"/>
            </a:solidFill>
            <a:latin typeface="+mj-lt"/>
          </a:endParaRPr>
        </a:p>
      </dgm:t>
    </dgm:pt>
    <dgm:pt modelId="{6A793CDC-E018-478E-95F3-965288D09721}" type="parTrans" cxnId="{D9C695E2-5580-4517-B055-D43C55270329}">
      <dgm:prSet/>
      <dgm:spPr/>
      <dgm:t>
        <a:bodyPr/>
        <a:lstStyle/>
        <a:p>
          <a:endParaRPr lang="en-US" sz="1800"/>
        </a:p>
      </dgm:t>
    </dgm:pt>
    <dgm:pt modelId="{6F213758-09A4-4341-A831-58F5726A9656}" type="sibTrans" cxnId="{D9C695E2-5580-4517-B055-D43C55270329}">
      <dgm:prSet/>
      <dgm:spPr/>
      <dgm:t>
        <a:bodyPr/>
        <a:lstStyle/>
        <a:p>
          <a:endParaRPr lang="en-US" sz="1800"/>
        </a:p>
      </dgm:t>
    </dgm:pt>
    <dgm:pt modelId="{B60B0653-751B-4D0E-A966-36F88A166FEC}">
      <dgm:prSet custT="1"/>
      <dgm:spPr/>
      <dgm:t>
        <a:bodyPr/>
        <a:lstStyle/>
        <a:p>
          <a:pPr rtl="0"/>
          <a:endParaRPr lang="en-SG" sz="1800" dirty="0">
            <a:solidFill>
              <a:schemeClr val="tx1"/>
            </a:solidFill>
            <a:latin typeface="+mj-lt"/>
          </a:endParaRPr>
        </a:p>
      </dgm:t>
    </dgm:pt>
    <dgm:pt modelId="{AA52B4F9-ABF4-4B15-BF37-B56CDD1F2EFB}" type="parTrans" cxnId="{BE0CCB78-882E-442A-ADC1-90DFCD1645DD}">
      <dgm:prSet/>
      <dgm:spPr/>
      <dgm:t>
        <a:bodyPr/>
        <a:lstStyle/>
        <a:p>
          <a:endParaRPr lang="en-US" sz="1800"/>
        </a:p>
      </dgm:t>
    </dgm:pt>
    <dgm:pt modelId="{3E268253-9058-4B13-AAB4-85C6EBA8E6D1}" type="sibTrans" cxnId="{BE0CCB78-882E-442A-ADC1-90DFCD1645DD}">
      <dgm:prSet/>
      <dgm:spPr/>
      <dgm:t>
        <a:bodyPr/>
        <a:lstStyle/>
        <a:p>
          <a:endParaRPr lang="en-US" sz="1800"/>
        </a:p>
      </dgm:t>
    </dgm:pt>
    <dgm:pt modelId="{CBB89798-FB36-4F0C-AA10-7F92261421D8}">
      <dgm:prSet custT="1"/>
      <dgm:spPr/>
      <dgm:t>
        <a:bodyPr/>
        <a:lstStyle/>
        <a:p>
          <a:pPr rtl="0"/>
          <a:r>
            <a:rPr lang="en-SG" sz="1800" dirty="0" smtClean="0">
              <a:latin typeface="+mj-lt"/>
            </a:rPr>
            <a:t>1 ISAK</a:t>
          </a:r>
          <a:endParaRPr lang="en-SG" sz="1800" dirty="0">
            <a:latin typeface="+mj-lt"/>
          </a:endParaRPr>
        </a:p>
      </dgm:t>
    </dgm:pt>
    <dgm:pt modelId="{543C1798-714A-4596-A081-E64244A94EDB}" type="parTrans" cxnId="{1C72BBF5-5A7F-42FE-A320-09E827440219}">
      <dgm:prSet/>
      <dgm:spPr/>
      <dgm:t>
        <a:bodyPr/>
        <a:lstStyle/>
        <a:p>
          <a:endParaRPr lang="en-US" sz="1800"/>
        </a:p>
      </dgm:t>
    </dgm:pt>
    <dgm:pt modelId="{FC18D71E-E1FC-42AB-83D9-26194E6A92C7}" type="sibTrans" cxnId="{1C72BBF5-5A7F-42FE-A320-09E827440219}">
      <dgm:prSet/>
      <dgm:spPr/>
      <dgm:t>
        <a:bodyPr/>
        <a:lstStyle/>
        <a:p>
          <a:endParaRPr lang="en-US" sz="1800"/>
        </a:p>
      </dgm:t>
    </dgm:pt>
    <dgm:pt modelId="{11C9FF60-D333-4BBB-8CB7-7949BCF0EAE8}">
      <dgm:prSet phldrT="[Text]" custT="1"/>
      <dgm:spPr/>
      <dgm:t>
        <a:bodyPr/>
        <a:lstStyle/>
        <a:p>
          <a:r>
            <a:rPr lang="en-US" sz="1800" i="0" dirty="0" smtClean="0">
              <a:latin typeface="+mj-lt"/>
            </a:rPr>
            <a:t>PSAK</a:t>
          </a:r>
          <a:endParaRPr lang="en-US" sz="1800" i="0" dirty="0">
            <a:latin typeface="+mj-lt"/>
          </a:endParaRPr>
        </a:p>
      </dgm:t>
    </dgm:pt>
    <dgm:pt modelId="{E9C7E9A0-4640-43C5-9816-5E13A054B2F8}" type="parTrans" cxnId="{7B99B30A-DB69-47B2-AD43-9758C56CE9DF}">
      <dgm:prSet/>
      <dgm:spPr/>
      <dgm:t>
        <a:bodyPr/>
        <a:lstStyle/>
        <a:p>
          <a:endParaRPr lang="en-US" sz="1800"/>
        </a:p>
      </dgm:t>
    </dgm:pt>
    <dgm:pt modelId="{778B099A-C0F8-4E4F-A864-632E151C5D4F}" type="sibTrans" cxnId="{7B99B30A-DB69-47B2-AD43-9758C56CE9DF}">
      <dgm:prSet/>
      <dgm:spPr/>
      <dgm:t>
        <a:bodyPr/>
        <a:lstStyle/>
        <a:p>
          <a:endParaRPr lang="en-US" sz="1800"/>
        </a:p>
      </dgm:t>
    </dgm:pt>
    <dgm:pt modelId="{759AF59E-812F-46BA-BC63-81F49DD25B51}">
      <dgm:prSet phldrT="[Text]" custT="1"/>
      <dgm:spPr/>
      <dgm:t>
        <a:bodyPr/>
        <a:lstStyle/>
        <a:p>
          <a:r>
            <a:rPr lang="en-US" sz="1800" i="0" dirty="0" err="1" smtClean="0">
              <a:latin typeface="+mj-lt"/>
            </a:rPr>
            <a:t>Revisi</a:t>
          </a:r>
          <a:r>
            <a:rPr lang="en-US" sz="1800" i="0" dirty="0" smtClean="0">
              <a:latin typeface="+mj-lt"/>
            </a:rPr>
            <a:t> PSAK</a:t>
          </a:r>
          <a:endParaRPr lang="en-US" sz="1800" i="0" dirty="0">
            <a:latin typeface="+mj-lt"/>
          </a:endParaRPr>
        </a:p>
      </dgm:t>
    </dgm:pt>
    <dgm:pt modelId="{5981DBAC-4C8B-45BD-9DB5-AB0BD7E058F7}" type="parTrans" cxnId="{FF5F34C3-3AE8-491D-B5AB-4DE728941E52}">
      <dgm:prSet/>
      <dgm:spPr/>
      <dgm:t>
        <a:bodyPr/>
        <a:lstStyle/>
        <a:p>
          <a:endParaRPr lang="en-US" sz="1800"/>
        </a:p>
      </dgm:t>
    </dgm:pt>
    <dgm:pt modelId="{916F55DD-D501-482A-B75E-B06B635823ED}" type="sibTrans" cxnId="{FF5F34C3-3AE8-491D-B5AB-4DE728941E52}">
      <dgm:prSet/>
      <dgm:spPr/>
      <dgm:t>
        <a:bodyPr/>
        <a:lstStyle/>
        <a:p>
          <a:endParaRPr lang="en-US" sz="1800"/>
        </a:p>
      </dgm:t>
    </dgm:pt>
    <dgm:pt modelId="{C3636B1C-86BF-4DCF-B2A1-78716AF7C4B2}">
      <dgm:prSet custT="1"/>
      <dgm:spPr/>
      <dgm:t>
        <a:bodyPr/>
        <a:lstStyle/>
        <a:p>
          <a:pPr rtl="0"/>
          <a:r>
            <a:rPr lang="en-SG" sz="1800" dirty="0" smtClean="0">
              <a:solidFill>
                <a:schemeClr val="tx1"/>
              </a:solidFill>
              <a:latin typeface="+mj-lt"/>
            </a:rPr>
            <a:t>1 PSAK </a:t>
          </a:r>
          <a:r>
            <a:rPr lang="en-SG" sz="1800" dirty="0" err="1" smtClean="0">
              <a:solidFill>
                <a:schemeClr val="tx1"/>
              </a:solidFill>
              <a:latin typeface="+mj-lt"/>
            </a:rPr>
            <a:t>baru</a:t>
          </a:r>
          <a:endParaRPr lang="en-SG" sz="1800" dirty="0">
            <a:solidFill>
              <a:schemeClr val="tx1"/>
            </a:solidFill>
            <a:latin typeface="+mj-lt"/>
          </a:endParaRPr>
        </a:p>
      </dgm:t>
    </dgm:pt>
    <dgm:pt modelId="{CA299F94-761C-4375-85F1-46A7D8CD1E27}" type="parTrans" cxnId="{F40281BC-BE07-4C69-9CAD-E16511BBF97D}">
      <dgm:prSet/>
      <dgm:spPr/>
      <dgm:t>
        <a:bodyPr/>
        <a:lstStyle/>
        <a:p>
          <a:endParaRPr lang="en-US"/>
        </a:p>
      </dgm:t>
    </dgm:pt>
    <dgm:pt modelId="{90EF9C9C-E3C7-4B03-A174-76E1B43FC96F}" type="sibTrans" cxnId="{F40281BC-BE07-4C69-9CAD-E16511BBF97D}">
      <dgm:prSet/>
      <dgm:spPr/>
      <dgm:t>
        <a:bodyPr/>
        <a:lstStyle/>
        <a:p>
          <a:endParaRPr lang="en-US"/>
        </a:p>
      </dgm:t>
    </dgm:pt>
    <dgm:pt modelId="{B683E3D1-A7CE-4943-8311-709CF6C501DB}" type="pres">
      <dgm:prSet presAssocID="{55FB81E7-3F15-41A7-A030-668529AA369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9D8F9E5D-F0E4-4AC2-A3EF-7CA581E50B9B}" type="pres">
      <dgm:prSet presAssocID="{A61D7950-6516-414E-AB55-78283954050E}" presName="composite" presStyleCnt="0"/>
      <dgm:spPr/>
      <dgm:t>
        <a:bodyPr/>
        <a:lstStyle/>
        <a:p>
          <a:endParaRPr lang="en-US"/>
        </a:p>
      </dgm:t>
    </dgm:pt>
    <dgm:pt modelId="{4DCAB6F4-7CB5-483D-8A0D-A1169113C2C0}" type="pres">
      <dgm:prSet presAssocID="{A61D7950-6516-414E-AB55-78283954050E}" presName="parTx" presStyleLbl="node1" presStyleIdx="0" presStyleCnt="3" custScaleX="76326" custScaleY="100000" custLinFactNeighborX="-3798" custLinFactNeighborY="-20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771563-D161-46D2-81D6-CF068CBACD30}" type="pres">
      <dgm:prSet presAssocID="{A61D7950-6516-414E-AB55-78283954050E}" presName="desTx" presStyleLbl="revTx" presStyleIdx="0" presStyleCnt="3" custLinFactNeighborX="66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E982BF-EAC0-498B-A3B0-3F502BAD5BD1}" type="pres">
      <dgm:prSet presAssocID="{B2DB2A1A-A94F-4049-A2FA-2608B3CA1558}" presName="space" presStyleCnt="0"/>
      <dgm:spPr/>
      <dgm:t>
        <a:bodyPr/>
        <a:lstStyle/>
        <a:p>
          <a:endParaRPr lang="en-US"/>
        </a:p>
      </dgm:t>
    </dgm:pt>
    <dgm:pt modelId="{13E2A0CB-7531-4D6F-B254-C48E7AABAD0A}" type="pres">
      <dgm:prSet presAssocID="{F60034A9-8B0D-4697-8097-E4FEC4997E00}" presName="composite" presStyleCnt="0"/>
      <dgm:spPr/>
      <dgm:t>
        <a:bodyPr/>
        <a:lstStyle/>
        <a:p>
          <a:endParaRPr lang="en-US"/>
        </a:p>
      </dgm:t>
    </dgm:pt>
    <dgm:pt modelId="{66B29AE9-5D88-4A85-B26A-75A337A988C6}" type="pres">
      <dgm:prSet presAssocID="{F60034A9-8B0D-4697-8097-E4FEC4997E00}" presName="parTx" presStyleLbl="node1" presStyleIdx="1" presStyleCnt="3" custScaleX="82362" custScaleY="100000" custLinFactNeighborX="-5771" custLinFactNeighborY="3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9851986-32B0-4647-B6EF-D34376A5F6A0}" type="pres">
      <dgm:prSet presAssocID="{F60034A9-8B0D-4697-8097-E4FEC4997E00}" presName="desTx" presStyleLbl="revTx" presStyleIdx="1" presStyleCnt="3" custLinFactNeighborX="827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B40C473-DEC7-42C7-AD49-5DD89E81301C}" type="pres">
      <dgm:prSet presAssocID="{73C3BC03-5360-4999-B3D9-5A1F3E9B2E5F}" presName="space" presStyleCnt="0"/>
      <dgm:spPr/>
      <dgm:t>
        <a:bodyPr/>
        <a:lstStyle/>
        <a:p>
          <a:endParaRPr lang="en-US"/>
        </a:p>
      </dgm:t>
    </dgm:pt>
    <dgm:pt modelId="{1BAB4C5E-3561-4E80-83F1-87C01BDB9058}" type="pres">
      <dgm:prSet presAssocID="{5C138C5B-807E-411C-B23D-3E567F418B7A}" presName="composite" presStyleCnt="0"/>
      <dgm:spPr/>
      <dgm:t>
        <a:bodyPr/>
        <a:lstStyle/>
        <a:p>
          <a:endParaRPr lang="en-US"/>
        </a:p>
      </dgm:t>
    </dgm:pt>
    <dgm:pt modelId="{593D86F6-E109-4593-BA7C-CB061D13C8E1}" type="pres">
      <dgm:prSet presAssocID="{5C138C5B-807E-411C-B23D-3E567F418B7A}" presName="parTx" presStyleLbl="node1" presStyleIdx="2" presStyleCnt="3" custScaleX="76062" custScaleY="100000" custLinFactNeighborX="-101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98EE58-4FC5-44FE-8915-C5F4B295D5C6}" type="pres">
      <dgm:prSet presAssocID="{5C138C5B-807E-411C-B23D-3E567F418B7A}" presName="desTx" presStyleLbl="revTx" presStyleIdx="2" presStyleCnt="3" custScaleX="98392" custLinFactNeighborX="65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DAB871-26A9-4F2E-9E73-745D0AB77D24}" type="presOf" srcId="{A2209200-C72B-4725-885F-C11BF6581D26}" destId="{FC98EE58-4FC5-44FE-8915-C5F4B295D5C6}" srcOrd="0" destOrd="1" presId="urn:microsoft.com/office/officeart/2005/8/layout/chevron1"/>
    <dgm:cxn modelId="{5E4F01A3-45A7-4FF6-A26F-5213DDB06155}" srcId="{5C138C5B-807E-411C-B23D-3E567F418B7A}" destId="{87F85C4E-5D1F-4844-9000-E15AB5C017CA}" srcOrd="2" destOrd="0" parTransId="{DC2718A4-A98D-431B-898C-8C3AB6C1DE25}" sibTransId="{1A6F4825-6BA2-4696-92A2-08B06FB59F3C}"/>
    <dgm:cxn modelId="{D9C695E2-5580-4517-B055-D43C55270329}" srcId="{5C138C5B-807E-411C-B23D-3E567F418B7A}" destId="{A2209200-C72B-4725-885F-C11BF6581D26}" srcOrd="1" destOrd="0" parTransId="{6A793CDC-E018-478E-95F3-965288D09721}" sibTransId="{6F213758-09A4-4341-A831-58F5726A9656}"/>
    <dgm:cxn modelId="{FA616074-1EAD-4878-88C9-DE2757621440}" type="presOf" srcId="{669A3782-63C4-4CF7-8B23-EB84460F8269}" destId="{C0771563-D161-46D2-81D6-CF068CBACD30}" srcOrd="0" destOrd="2" presId="urn:microsoft.com/office/officeart/2005/8/layout/chevron1"/>
    <dgm:cxn modelId="{9759D500-8290-48FD-BE84-67909F003C04}" type="presOf" srcId="{87F85C4E-5D1F-4844-9000-E15AB5C017CA}" destId="{FC98EE58-4FC5-44FE-8915-C5F4B295D5C6}" srcOrd="0" destOrd="2" presId="urn:microsoft.com/office/officeart/2005/8/layout/chevron1"/>
    <dgm:cxn modelId="{B98D4015-55F2-4DC9-8C47-3CF45E28F632}" srcId="{F60034A9-8B0D-4697-8097-E4FEC4997E00}" destId="{E79CB3F5-F386-4D4E-831E-E040CB169EC2}" srcOrd="2" destOrd="0" parTransId="{C6939C7D-E793-4278-96AB-7D4C3D55AA71}" sibTransId="{1789F753-A9C5-4C99-9055-C79E6412376C}"/>
    <dgm:cxn modelId="{F40281BC-BE07-4C69-9CAD-E16511BBF97D}" srcId="{5C138C5B-807E-411C-B23D-3E567F418B7A}" destId="{C3636B1C-86BF-4DCF-B2A1-78716AF7C4B2}" srcOrd="0" destOrd="0" parTransId="{CA299F94-761C-4375-85F1-46A7D8CD1E27}" sibTransId="{90EF9C9C-E3C7-4B03-A174-76E1B43FC96F}"/>
    <dgm:cxn modelId="{47159783-1D4D-4E33-931D-43A1926EBE97}" type="presOf" srcId="{DD38D219-51C3-4878-B9D9-E107284245F5}" destId="{C0771563-D161-46D2-81D6-CF068CBACD30}" srcOrd="0" destOrd="3" presId="urn:microsoft.com/office/officeart/2005/8/layout/chevron1"/>
    <dgm:cxn modelId="{D23BAB71-5982-4A46-8014-A9CD3972C45B}" type="presOf" srcId="{C3636B1C-86BF-4DCF-B2A1-78716AF7C4B2}" destId="{FC98EE58-4FC5-44FE-8915-C5F4B295D5C6}" srcOrd="0" destOrd="0" presId="urn:microsoft.com/office/officeart/2005/8/layout/chevron1"/>
    <dgm:cxn modelId="{63A01A82-09B6-405A-A297-C1AFFA57E15C}" srcId="{55FB81E7-3F15-41A7-A030-668529AA369D}" destId="{A61D7950-6516-414E-AB55-78283954050E}" srcOrd="0" destOrd="0" parTransId="{F930C6DE-02CA-4B6D-850E-867EF0CBE5D4}" sibTransId="{B2DB2A1A-A94F-4049-A2FA-2608B3CA1558}"/>
    <dgm:cxn modelId="{C57ED96F-9B18-43B3-9934-E574FE28D0AA}" type="presOf" srcId="{93AB7EE7-5CC5-4D1E-9B78-C1296FCD427E}" destId="{E9851986-32B0-4647-B6EF-D34376A5F6A0}" srcOrd="0" destOrd="0" presId="urn:microsoft.com/office/officeart/2005/8/layout/chevron1"/>
    <dgm:cxn modelId="{99188EEA-5E7F-4B64-8B0F-E0D109A1F8E0}" type="presOf" srcId="{3BB7D48E-221E-4257-806C-EB8E2E9FF302}" destId="{E9851986-32B0-4647-B6EF-D34376A5F6A0}" srcOrd="0" destOrd="1" presId="urn:microsoft.com/office/officeart/2005/8/layout/chevron1"/>
    <dgm:cxn modelId="{65FB76C2-6B16-4DAD-80F0-B3CE56DEA76C}" type="presOf" srcId="{CBB89798-FB36-4F0C-AA10-7F92261421D8}" destId="{FC98EE58-4FC5-44FE-8915-C5F4B295D5C6}" srcOrd="0" destOrd="3" presId="urn:microsoft.com/office/officeart/2005/8/layout/chevron1"/>
    <dgm:cxn modelId="{988AA8FE-AA1D-460D-AFB6-C9708EC4CEE2}" type="presOf" srcId="{11C9FF60-D333-4BBB-8CB7-7949BCF0EAE8}" destId="{C0771563-D161-46D2-81D6-CF068CBACD30}" srcOrd="0" destOrd="0" presId="urn:microsoft.com/office/officeart/2005/8/layout/chevron1"/>
    <dgm:cxn modelId="{BE0CCB78-882E-442A-ADC1-90DFCD1645DD}" srcId="{5C138C5B-807E-411C-B23D-3E567F418B7A}" destId="{B60B0653-751B-4D0E-A966-36F88A166FEC}" srcOrd="4" destOrd="0" parTransId="{AA52B4F9-ABF4-4B15-BF37-B56CDD1F2EFB}" sibTransId="{3E268253-9058-4B13-AAB4-85C6EBA8E6D1}"/>
    <dgm:cxn modelId="{BD7F83A1-6714-41D7-AA4F-3D536819F1A2}" type="presOf" srcId="{25D46508-7324-4C97-AA8E-E417E0AA261C}" destId="{E9851986-32B0-4647-B6EF-D34376A5F6A0}" srcOrd="0" destOrd="3" presId="urn:microsoft.com/office/officeart/2005/8/layout/chevron1"/>
    <dgm:cxn modelId="{1C72BBF5-5A7F-42FE-A320-09E827440219}" srcId="{5C138C5B-807E-411C-B23D-3E567F418B7A}" destId="{CBB89798-FB36-4F0C-AA10-7F92261421D8}" srcOrd="3" destOrd="0" parTransId="{543C1798-714A-4596-A081-E64244A94EDB}" sibTransId="{FC18D71E-E1FC-42AB-83D9-26194E6A92C7}"/>
    <dgm:cxn modelId="{05ED89A7-D51E-429D-929D-8D3585B1FAB1}" type="presOf" srcId="{A61D7950-6516-414E-AB55-78283954050E}" destId="{4DCAB6F4-7CB5-483D-8A0D-A1169113C2C0}" srcOrd="0" destOrd="0" presId="urn:microsoft.com/office/officeart/2005/8/layout/chevron1"/>
    <dgm:cxn modelId="{C6120D4D-E3C1-441C-A3BF-9234ABC4AC6E}" srcId="{A61D7950-6516-414E-AB55-78283954050E}" destId="{DD38D219-51C3-4878-B9D9-E107284245F5}" srcOrd="3" destOrd="0" parTransId="{11E61C50-C26D-4A90-A3CB-BEF24FD61512}" sibTransId="{41A61F77-B475-4ABC-AFBC-A1C96FB878C9}"/>
    <dgm:cxn modelId="{1823BF32-65D2-416B-95D9-B6B878D97BFB}" type="presOf" srcId="{B60B0653-751B-4D0E-A966-36F88A166FEC}" destId="{FC98EE58-4FC5-44FE-8915-C5F4B295D5C6}" srcOrd="0" destOrd="4" presId="urn:microsoft.com/office/officeart/2005/8/layout/chevron1"/>
    <dgm:cxn modelId="{E0354E01-5024-4F8F-91E9-96C5D170E438}" srcId="{F60034A9-8B0D-4697-8097-E4FEC4997E00}" destId="{93AB7EE7-5CC5-4D1E-9B78-C1296FCD427E}" srcOrd="0" destOrd="0" parTransId="{4A005FFE-B637-459B-8DCA-70C997C6C65C}" sibTransId="{2544FB46-11AB-4135-94FC-2B0BC867C7CE}"/>
    <dgm:cxn modelId="{7B99B30A-DB69-47B2-AD43-9758C56CE9DF}" srcId="{A61D7950-6516-414E-AB55-78283954050E}" destId="{11C9FF60-D333-4BBB-8CB7-7949BCF0EAE8}" srcOrd="0" destOrd="0" parTransId="{E9C7E9A0-4640-43C5-9816-5E13A054B2F8}" sibTransId="{778B099A-C0F8-4E4F-A864-632E151C5D4F}"/>
    <dgm:cxn modelId="{F9AE26C1-040A-4292-8D21-2DCFD4041005}" srcId="{F60034A9-8B0D-4697-8097-E4FEC4997E00}" destId="{25D46508-7324-4C97-AA8E-E417E0AA261C}" srcOrd="3" destOrd="0" parTransId="{147E7E32-5B3B-4674-9B9C-72CAB31DA60D}" sibTransId="{B9CBD7F3-83A7-4E71-95E0-5260769E13BC}"/>
    <dgm:cxn modelId="{4168CE5A-4701-4390-B5E9-A5CA5DFFF945}" srcId="{A61D7950-6516-414E-AB55-78283954050E}" destId="{669A3782-63C4-4CF7-8B23-EB84460F8269}" srcOrd="2" destOrd="0" parTransId="{1A738257-8A5B-4A63-835C-C48194A58D8B}" sibTransId="{4E4EB784-024A-4696-8569-2D851C353923}"/>
    <dgm:cxn modelId="{64272FC2-B48D-4842-BE1C-36CDFD504573}" type="presOf" srcId="{55FB81E7-3F15-41A7-A030-668529AA369D}" destId="{B683E3D1-A7CE-4943-8311-709CF6C501DB}" srcOrd="0" destOrd="0" presId="urn:microsoft.com/office/officeart/2005/8/layout/chevron1"/>
    <dgm:cxn modelId="{447078B9-67D6-426A-864F-9C4DF54D3509}" srcId="{55FB81E7-3F15-41A7-A030-668529AA369D}" destId="{F60034A9-8B0D-4697-8097-E4FEC4997E00}" srcOrd="1" destOrd="0" parTransId="{1537C62D-B3A4-41D7-B2E8-80A507643AF9}" sibTransId="{73C3BC03-5360-4999-B3D9-5A1F3E9B2E5F}"/>
    <dgm:cxn modelId="{FF5F34C3-3AE8-491D-B5AB-4DE728941E52}" srcId="{A61D7950-6516-414E-AB55-78283954050E}" destId="{759AF59E-812F-46BA-BC63-81F49DD25B51}" srcOrd="1" destOrd="0" parTransId="{5981DBAC-4C8B-45BD-9DB5-AB0BD7E058F7}" sibTransId="{916F55DD-D501-482A-B75E-B06B635823ED}"/>
    <dgm:cxn modelId="{940A4523-D973-4343-9C6B-FC7F42E2F7E0}" type="presOf" srcId="{759AF59E-812F-46BA-BC63-81F49DD25B51}" destId="{C0771563-D161-46D2-81D6-CF068CBACD30}" srcOrd="0" destOrd="1" presId="urn:microsoft.com/office/officeart/2005/8/layout/chevron1"/>
    <dgm:cxn modelId="{DBD7BBA9-D5DB-455E-AE9C-15E93001DAB6}" srcId="{F60034A9-8B0D-4697-8097-E4FEC4997E00}" destId="{3BB7D48E-221E-4257-806C-EB8E2E9FF302}" srcOrd="1" destOrd="0" parTransId="{6F1E628B-85AA-4AB9-95E8-A8A01699D34D}" sibTransId="{163613BA-A984-46F9-A90C-ECCE4A825DBE}"/>
    <dgm:cxn modelId="{FD754E85-6A70-4D9B-84A7-89F6F534152E}" type="presOf" srcId="{F60034A9-8B0D-4697-8097-E4FEC4997E00}" destId="{66B29AE9-5D88-4A85-B26A-75A337A988C6}" srcOrd="0" destOrd="0" presId="urn:microsoft.com/office/officeart/2005/8/layout/chevron1"/>
    <dgm:cxn modelId="{32FBBB94-9C31-42FD-87CD-9BE63A597958}" type="presOf" srcId="{E79CB3F5-F386-4D4E-831E-E040CB169EC2}" destId="{E9851986-32B0-4647-B6EF-D34376A5F6A0}" srcOrd="0" destOrd="2" presId="urn:microsoft.com/office/officeart/2005/8/layout/chevron1"/>
    <dgm:cxn modelId="{2ADB9049-F476-47DE-A9D6-224F319BB0C1}" srcId="{55FB81E7-3F15-41A7-A030-668529AA369D}" destId="{5C138C5B-807E-411C-B23D-3E567F418B7A}" srcOrd="2" destOrd="0" parTransId="{C10945F3-D9AD-4A68-A8A3-6B5718726971}" sibTransId="{7B892811-0793-4E53-B61B-DE256433B4DF}"/>
    <dgm:cxn modelId="{9D7EF1AB-8B42-4599-9B81-FCE956A943C3}" type="presOf" srcId="{5C138C5B-807E-411C-B23D-3E567F418B7A}" destId="{593D86F6-E109-4593-BA7C-CB061D13C8E1}" srcOrd="0" destOrd="0" presId="urn:microsoft.com/office/officeart/2005/8/layout/chevron1"/>
    <dgm:cxn modelId="{60D72528-8550-4E71-BB2F-5DF439E42B9D}" type="presParOf" srcId="{B683E3D1-A7CE-4943-8311-709CF6C501DB}" destId="{9D8F9E5D-F0E4-4AC2-A3EF-7CA581E50B9B}" srcOrd="0" destOrd="0" presId="urn:microsoft.com/office/officeart/2005/8/layout/chevron1"/>
    <dgm:cxn modelId="{3EA3980E-C964-4C4E-9711-9FCB66A81412}" type="presParOf" srcId="{9D8F9E5D-F0E4-4AC2-A3EF-7CA581E50B9B}" destId="{4DCAB6F4-7CB5-483D-8A0D-A1169113C2C0}" srcOrd="0" destOrd="0" presId="urn:microsoft.com/office/officeart/2005/8/layout/chevron1"/>
    <dgm:cxn modelId="{73692418-BA8B-4E15-9F3A-D6081E3641C4}" type="presParOf" srcId="{9D8F9E5D-F0E4-4AC2-A3EF-7CA581E50B9B}" destId="{C0771563-D161-46D2-81D6-CF068CBACD30}" srcOrd="1" destOrd="0" presId="urn:microsoft.com/office/officeart/2005/8/layout/chevron1"/>
    <dgm:cxn modelId="{E4345939-F952-415E-A393-9119206F960C}" type="presParOf" srcId="{B683E3D1-A7CE-4943-8311-709CF6C501DB}" destId="{A3E982BF-EAC0-498B-A3B0-3F502BAD5BD1}" srcOrd="1" destOrd="0" presId="urn:microsoft.com/office/officeart/2005/8/layout/chevron1"/>
    <dgm:cxn modelId="{DA2E2B02-5231-415F-9C32-FD35944D8258}" type="presParOf" srcId="{B683E3D1-A7CE-4943-8311-709CF6C501DB}" destId="{13E2A0CB-7531-4D6F-B254-C48E7AABAD0A}" srcOrd="2" destOrd="0" presId="urn:microsoft.com/office/officeart/2005/8/layout/chevron1"/>
    <dgm:cxn modelId="{7E97E5AB-27BF-4924-9E3C-AA89EB3748CF}" type="presParOf" srcId="{13E2A0CB-7531-4D6F-B254-C48E7AABAD0A}" destId="{66B29AE9-5D88-4A85-B26A-75A337A988C6}" srcOrd="0" destOrd="0" presId="urn:microsoft.com/office/officeart/2005/8/layout/chevron1"/>
    <dgm:cxn modelId="{50CE1719-F6A2-4C25-AE52-78167AF50C89}" type="presParOf" srcId="{13E2A0CB-7531-4D6F-B254-C48E7AABAD0A}" destId="{E9851986-32B0-4647-B6EF-D34376A5F6A0}" srcOrd="1" destOrd="0" presId="urn:microsoft.com/office/officeart/2005/8/layout/chevron1"/>
    <dgm:cxn modelId="{358FABE7-51E0-4C67-94C2-6BCEABE162DB}" type="presParOf" srcId="{B683E3D1-A7CE-4943-8311-709CF6C501DB}" destId="{0B40C473-DEC7-42C7-AD49-5DD89E81301C}" srcOrd="3" destOrd="0" presId="urn:microsoft.com/office/officeart/2005/8/layout/chevron1"/>
    <dgm:cxn modelId="{5C9820F2-2555-40A4-B9E0-9662892E0239}" type="presParOf" srcId="{B683E3D1-A7CE-4943-8311-709CF6C501DB}" destId="{1BAB4C5E-3561-4E80-83F1-87C01BDB9058}" srcOrd="4" destOrd="0" presId="urn:microsoft.com/office/officeart/2005/8/layout/chevron1"/>
    <dgm:cxn modelId="{019951E3-37F1-435D-8F10-A1A16E55A04C}" type="presParOf" srcId="{1BAB4C5E-3561-4E80-83F1-87C01BDB9058}" destId="{593D86F6-E109-4593-BA7C-CB061D13C8E1}" srcOrd="0" destOrd="0" presId="urn:microsoft.com/office/officeart/2005/8/layout/chevron1"/>
    <dgm:cxn modelId="{80FEA243-6FCA-44AC-941A-A1345EBFB9D9}" type="presParOf" srcId="{1BAB4C5E-3561-4E80-83F1-87C01BDB9058}" destId="{FC98EE58-4FC5-44FE-8915-C5F4B295D5C6}" srcOrd="1" destOrd="0" presId="urn:microsoft.com/office/officeart/2005/8/layout/chevron1"/>
  </dgm:cxnLst>
  <dgm:bg>
    <a:effectLst>
      <a:glow rad="139700">
        <a:schemeClr val="accent6">
          <a:satMod val="175000"/>
          <a:alpha val="40000"/>
        </a:schemeClr>
      </a:glow>
    </a:effectLst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D99F08C-0C73-4A15-A6F8-76F4E5C5334F}">
      <dgm:prSet phldrT="[Text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2000" b="1" dirty="0" smtClean="0"/>
            <a:t>PSAK </a:t>
          </a:r>
          <a:r>
            <a:rPr lang="en-US" sz="2000" b="1" dirty="0" err="1" smtClean="0"/>
            <a:t>Baru</a:t>
          </a:r>
          <a:endParaRPr lang="id-ID" sz="2000" b="1" dirty="0"/>
        </a:p>
      </dgm:t>
    </dgm:pt>
    <dgm:pt modelId="{1DDC35F5-82F7-487E-B026-DDD9C0C5D5AF}" type="parTrans" cxnId="{05863D1A-D5CA-4A05-A3E9-F9DCE46E943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id-ID" sz="1600"/>
        </a:p>
      </dgm:t>
    </dgm:pt>
    <dgm:pt modelId="{3451CFA3-5216-4397-BCFF-A0E479F0E94B}" type="sibTrans" cxnId="{05863D1A-D5CA-4A05-A3E9-F9DCE46E943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id-ID" sz="1600"/>
        </a:p>
      </dgm:t>
    </dgm:pt>
    <dgm:pt modelId="{23E6E9D5-BC67-4089-A42B-519596B48F7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sv-SE" sz="1600" dirty="0" smtClean="0"/>
            <a:t>PSAK yang terkait dengan pengaturan baru misal PSAK 69, PSAK 70</a:t>
          </a:r>
          <a:endParaRPr lang="id-ID" sz="1600" dirty="0"/>
        </a:p>
      </dgm:t>
    </dgm:pt>
    <dgm:pt modelId="{2A36662E-7614-4E95-88D2-D6D2E1977BA1}" type="parTrans" cxnId="{3898F902-73E9-4EBA-B3BE-FCA8ADB604F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id-ID" sz="1600"/>
        </a:p>
      </dgm:t>
    </dgm:pt>
    <dgm:pt modelId="{21F40DC9-C442-46A0-AF63-5FE81A63038B}" type="sibTrans" cxnId="{3898F902-73E9-4EBA-B3BE-FCA8ADB604F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id-ID" sz="1600"/>
        </a:p>
      </dgm:t>
    </dgm:pt>
    <dgm:pt modelId="{35FAAED4-671D-4BEA-80CA-472029054A3C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2000" b="1" dirty="0" smtClean="0"/>
            <a:t>PSAK </a:t>
          </a:r>
          <a:r>
            <a:rPr lang="en-US" sz="2000" b="1" dirty="0" err="1" smtClean="0"/>
            <a:t>Revisi</a:t>
          </a:r>
          <a:endParaRPr lang="id-ID" sz="2000" b="1" dirty="0"/>
        </a:p>
      </dgm:t>
    </dgm:pt>
    <dgm:pt modelId="{6013322C-0663-4038-B130-D07389739663}" type="parTrans" cxnId="{F9928ED0-B3AA-4D64-A836-4B28C4809C8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id-ID" sz="1600"/>
        </a:p>
      </dgm:t>
    </dgm:pt>
    <dgm:pt modelId="{72A1677F-B467-410A-9E2E-4576C6CCFBF0}" type="sibTrans" cxnId="{F9928ED0-B3AA-4D64-A836-4B28C4809C8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id-ID" sz="1600"/>
        </a:p>
      </dgm:t>
    </dgm:pt>
    <dgm:pt modelId="{6E46D366-B1D4-43BD-A593-21E5CEF47184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1600" dirty="0" err="1" smtClean="0"/>
            <a:t>Perubahan</a:t>
          </a:r>
          <a:r>
            <a:rPr lang="en-US" sz="1600" dirty="0" smtClean="0"/>
            <a:t> PSAK </a:t>
          </a:r>
          <a:r>
            <a:rPr lang="en-US" sz="1600" dirty="0" err="1" smtClean="0"/>
            <a:t>berdampak</a:t>
          </a:r>
          <a:r>
            <a:rPr lang="en-US" sz="1600" dirty="0" smtClean="0"/>
            <a:t> </a:t>
          </a:r>
          <a:r>
            <a:rPr lang="en-US" sz="1600" dirty="0" err="1" smtClean="0"/>
            <a:t>signifikan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pengukuran</a:t>
          </a:r>
          <a:r>
            <a:rPr lang="en-US" sz="1600" dirty="0" smtClean="0"/>
            <a:t>, </a:t>
          </a:r>
          <a:r>
            <a:rPr lang="en-US" sz="1600" dirty="0" err="1" smtClean="0"/>
            <a:t>penyajian</a:t>
          </a:r>
          <a:r>
            <a:rPr lang="en-US" sz="1600" dirty="0" smtClean="0"/>
            <a:t> </a:t>
          </a:r>
          <a:r>
            <a:rPr lang="en-US" sz="1600" dirty="0" err="1" smtClean="0"/>
            <a:t>atau</a:t>
          </a:r>
          <a:r>
            <a:rPr lang="en-US" sz="1600" dirty="0" smtClean="0"/>
            <a:t> </a:t>
          </a:r>
          <a:r>
            <a:rPr lang="en-US" sz="1600" dirty="0" err="1" smtClean="0"/>
            <a:t>pengunkapan</a:t>
          </a:r>
          <a:r>
            <a:rPr lang="en-US" sz="1600" dirty="0" smtClean="0"/>
            <a:t> </a:t>
          </a:r>
          <a:r>
            <a:rPr lang="en-US" sz="1600" dirty="0" err="1" smtClean="0"/>
            <a:t>misal</a:t>
          </a:r>
          <a:r>
            <a:rPr lang="en-US" sz="1600" dirty="0" smtClean="0"/>
            <a:t> PSAK 24 (</a:t>
          </a:r>
          <a:r>
            <a:rPr lang="en-US" sz="1600" dirty="0" err="1" smtClean="0"/>
            <a:t>Revisi</a:t>
          </a:r>
          <a:r>
            <a:rPr lang="en-US" sz="1600" dirty="0" smtClean="0"/>
            <a:t> 2013), PSAK 1 (</a:t>
          </a:r>
          <a:r>
            <a:rPr lang="en-US" sz="1600" dirty="0" err="1" smtClean="0"/>
            <a:t>Revisi</a:t>
          </a:r>
          <a:r>
            <a:rPr lang="en-US" sz="1600" dirty="0" smtClean="0"/>
            <a:t> (2013)</a:t>
          </a:r>
          <a:endParaRPr lang="id-ID" sz="1600" dirty="0"/>
        </a:p>
      </dgm:t>
    </dgm:pt>
    <dgm:pt modelId="{5BFAA172-ECC5-4393-A120-CFE38867391D}" type="parTrans" cxnId="{DB37A139-2D27-4016-92EA-7E7C73C0B9F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id-ID" sz="1600"/>
        </a:p>
      </dgm:t>
    </dgm:pt>
    <dgm:pt modelId="{B2DD5BF6-50AF-48DE-BDD9-2096AEFAA522}" type="sibTrans" cxnId="{DB37A139-2D27-4016-92EA-7E7C73C0B9F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id-ID" sz="1600"/>
        </a:p>
      </dgm:t>
    </dgm:pt>
    <dgm:pt modelId="{5926CB5A-711B-4091-9E6A-6225675D02C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1600" dirty="0" smtClean="0"/>
            <a:t>PSAK yang </a:t>
          </a:r>
          <a:r>
            <a:rPr lang="en-US" sz="1600" dirty="0" err="1" smtClean="0"/>
            <a:t>merubah</a:t>
          </a:r>
          <a:r>
            <a:rPr lang="en-US" sz="1600" dirty="0" smtClean="0"/>
            <a:t> pengaturan lama </a:t>
          </a:r>
          <a:r>
            <a:rPr lang="en-US" sz="1600" dirty="0" err="1" smtClean="0"/>
            <a:t>namun</a:t>
          </a:r>
          <a:r>
            <a:rPr lang="en-US" sz="1600" dirty="0" smtClean="0"/>
            <a:t> </a:t>
          </a:r>
          <a:r>
            <a:rPr lang="en-US" sz="1600" dirty="0" err="1" smtClean="0"/>
            <a:t>berbeda</a:t>
          </a:r>
          <a:r>
            <a:rPr lang="en-US" sz="1600" dirty="0" smtClean="0"/>
            <a:t> </a:t>
          </a:r>
          <a:r>
            <a:rPr lang="en-US" sz="1600" dirty="0" err="1" smtClean="0"/>
            <a:t>sangat</a:t>
          </a:r>
          <a:r>
            <a:rPr lang="en-US" sz="1600" dirty="0" smtClean="0"/>
            <a:t> </a:t>
          </a:r>
          <a:r>
            <a:rPr lang="en-US" sz="1600" dirty="0" err="1" smtClean="0"/>
            <a:t>substansial</a:t>
          </a:r>
          <a:r>
            <a:rPr lang="en-US" sz="1600" dirty="0" smtClean="0"/>
            <a:t> </a:t>
          </a:r>
          <a:r>
            <a:rPr lang="en-US" sz="1600" dirty="0" err="1" smtClean="0"/>
            <a:t>misal</a:t>
          </a:r>
          <a:r>
            <a:rPr lang="en-US" sz="1600" dirty="0" smtClean="0"/>
            <a:t> PSAK 65 </a:t>
          </a:r>
          <a:r>
            <a:rPr lang="en-US" sz="1600" dirty="0" err="1" smtClean="0"/>
            <a:t>Laporan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 </a:t>
          </a:r>
          <a:r>
            <a:rPr lang="en-US" sz="1600" dirty="0" err="1" smtClean="0"/>
            <a:t>Konsolidasian</a:t>
          </a:r>
          <a:r>
            <a:rPr lang="en-US" sz="1600" dirty="0" smtClean="0"/>
            <a:t> </a:t>
          </a:r>
          <a:r>
            <a:rPr lang="en-US" sz="1600" dirty="0" err="1" smtClean="0"/>
            <a:t>menggantikan</a:t>
          </a:r>
          <a:r>
            <a:rPr lang="en-US" sz="1600" dirty="0" smtClean="0"/>
            <a:t> PSAK 4 </a:t>
          </a:r>
          <a:r>
            <a:rPr lang="en-US" sz="1600" dirty="0" err="1" smtClean="0"/>
            <a:t>Laporan</a:t>
          </a:r>
          <a:r>
            <a:rPr lang="en-US" sz="1600" dirty="0" smtClean="0"/>
            <a:t> </a:t>
          </a:r>
          <a:r>
            <a:rPr lang="en-US" sz="1600" dirty="0" err="1" smtClean="0"/>
            <a:t>Keuangan</a:t>
          </a:r>
          <a:r>
            <a:rPr lang="en-US" sz="1600" dirty="0" smtClean="0"/>
            <a:t> </a:t>
          </a:r>
          <a:r>
            <a:rPr lang="en-US" sz="1600" dirty="0" err="1" smtClean="0"/>
            <a:t>Konsolidasian</a:t>
          </a:r>
          <a:r>
            <a:rPr lang="en-US" sz="1600" dirty="0" smtClean="0"/>
            <a:t> </a:t>
          </a:r>
          <a:r>
            <a:rPr lang="en-US" sz="1600" dirty="0" err="1" smtClean="0"/>
            <a:t>dan</a:t>
          </a:r>
          <a:r>
            <a:rPr lang="en-US" sz="1600" dirty="0" smtClean="0"/>
            <a:t> </a:t>
          </a:r>
          <a:r>
            <a:rPr lang="en-US" sz="1600" dirty="0" err="1" smtClean="0"/>
            <a:t>Tersendiri</a:t>
          </a:r>
          <a:r>
            <a:rPr lang="en-US" sz="1600" dirty="0" smtClean="0"/>
            <a:t>, PSAK 66 Pengaturan </a:t>
          </a:r>
          <a:r>
            <a:rPr lang="en-US" sz="1600" dirty="0" err="1" smtClean="0"/>
            <a:t>Bersama</a:t>
          </a:r>
          <a:r>
            <a:rPr lang="en-US" sz="1600" dirty="0" smtClean="0"/>
            <a:t> </a:t>
          </a:r>
          <a:r>
            <a:rPr lang="en-US" sz="1600" dirty="0" err="1" smtClean="0"/>
            <a:t>menggantikan</a:t>
          </a:r>
          <a:r>
            <a:rPr lang="en-US" sz="1600" dirty="0" smtClean="0"/>
            <a:t> PSAK 12 </a:t>
          </a:r>
          <a:r>
            <a:rPr lang="en-US" sz="1600" dirty="0" err="1" smtClean="0"/>
            <a:t>Pengendalian</a:t>
          </a:r>
          <a:r>
            <a:rPr lang="en-US" sz="1600" dirty="0" smtClean="0"/>
            <a:t> </a:t>
          </a:r>
          <a:r>
            <a:rPr lang="en-US" sz="1600" dirty="0" err="1" smtClean="0"/>
            <a:t>Bersama</a:t>
          </a:r>
          <a:endParaRPr lang="id-ID" sz="1600" dirty="0"/>
        </a:p>
      </dgm:t>
    </dgm:pt>
    <dgm:pt modelId="{A085CF30-A4B3-4998-996A-BD2F14B5DAF1}" type="parTrans" cxnId="{5C442430-D7A5-4C86-BEE3-9F8126568BA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B77B8BF9-51FF-4A69-88A1-D8E4F88C1782}" type="sibTrans" cxnId="{5C442430-D7A5-4C86-BEE3-9F8126568BA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A1EB6AD5-D49A-448C-8F5F-52A2E3C5ED3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1600" dirty="0" err="1" smtClean="0"/>
            <a:t>Didahului</a:t>
          </a:r>
          <a:r>
            <a:rPr lang="en-US" sz="1600" dirty="0" smtClean="0"/>
            <a:t> dengan </a:t>
          </a:r>
          <a:r>
            <a:rPr lang="en-US" sz="1600" dirty="0" err="1" smtClean="0"/>
            <a:t>penerbitan</a:t>
          </a:r>
          <a:r>
            <a:rPr lang="en-US" sz="1600" dirty="0" smtClean="0"/>
            <a:t> Exposure draft</a:t>
          </a:r>
          <a:endParaRPr lang="id-ID" sz="1600" dirty="0"/>
        </a:p>
      </dgm:t>
    </dgm:pt>
    <dgm:pt modelId="{077BA5BD-AD70-47FC-B5E6-0D9260A7F3C9}" type="parTrans" cxnId="{3513B9B3-A974-4C22-BF13-4B3E0F99141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81BCA759-D5AF-4FF0-B846-63956425767E}" type="sibTrans" cxnId="{3513B9B3-A974-4C22-BF13-4B3E0F99141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130038BA-4770-4438-A8AC-1136BA61E50B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2000" b="1" dirty="0" smtClean="0"/>
            <a:t>PSAK </a:t>
          </a:r>
          <a:r>
            <a:rPr lang="en-US" sz="2000" b="1" dirty="0" err="1" smtClean="0"/>
            <a:t>Amandemen</a:t>
          </a:r>
          <a:endParaRPr lang="id-ID" sz="2000" b="1" dirty="0"/>
        </a:p>
      </dgm:t>
    </dgm:pt>
    <dgm:pt modelId="{B4896F00-BA3E-4D3D-9AD0-57A5F19FD2B2}" type="parTrans" cxnId="{08508C53-AAD4-4451-B06A-B4E54E4764B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E9725AC1-6D56-49FE-A471-AA030FA2B24C}" type="sibTrans" cxnId="{08508C53-AAD4-4451-B06A-B4E54E4764B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00505472-2936-4F53-9161-2F9E39CA7A53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2000" b="1" dirty="0" smtClean="0"/>
            <a:t>PSAK </a:t>
          </a:r>
          <a:r>
            <a:rPr lang="en-US" sz="2000" b="1" dirty="0" err="1" smtClean="0"/>
            <a:t>Penyesuaian</a:t>
          </a:r>
          <a:endParaRPr lang="id-ID" sz="2000" b="1" dirty="0"/>
        </a:p>
      </dgm:t>
    </dgm:pt>
    <dgm:pt modelId="{BAF1A3C9-B97E-4EF9-8BE1-4EDC441D4570}" type="parTrans" cxnId="{E3CF39C2-5D9D-4CCE-B6BF-8C45161605B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F0F673EF-4364-4F84-80D9-61AAE25A0AD5}" type="sibTrans" cxnId="{E3CF39C2-5D9D-4CCE-B6BF-8C45161605B8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47EA3FB8-973A-465E-801D-4AA475D85E6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1600" dirty="0" err="1" smtClean="0"/>
            <a:t>Sebagai</a:t>
          </a:r>
          <a:r>
            <a:rPr lang="en-US" sz="1600" dirty="0" smtClean="0"/>
            <a:t> </a:t>
          </a:r>
          <a:r>
            <a:rPr lang="en-US" sz="1600" dirty="0" err="1" smtClean="0"/>
            <a:t>dampak</a:t>
          </a:r>
          <a:r>
            <a:rPr lang="en-US" sz="1600" dirty="0" smtClean="0"/>
            <a:t> </a:t>
          </a:r>
          <a:r>
            <a:rPr lang="en-US" sz="1600" dirty="0" err="1" smtClean="0"/>
            <a:t>dari</a:t>
          </a:r>
          <a:r>
            <a:rPr lang="en-US" sz="1600" dirty="0" smtClean="0"/>
            <a:t> </a:t>
          </a:r>
          <a:r>
            <a:rPr lang="en-US" sz="1600" dirty="0" err="1" smtClean="0"/>
            <a:t>perubahan</a:t>
          </a:r>
          <a:r>
            <a:rPr lang="en-US" sz="1600" dirty="0" smtClean="0"/>
            <a:t> PSAK lain 	</a:t>
          </a:r>
          <a:endParaRPr lang="id-ID" sz="1600" dirty="0"/>
        </a:p>
      </dgm:t>
    </dgm:pt>
    <dgm:pt modelId="{6E680209-CDD9-4F90-AB2E-35C06F89B323}" type="parTrans" cxnId="{C9BB31EA-8A07-4DF4-B5C6-92CD5527C33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C079D170-FABF-4E8D-B520-47BFE0F6D4CE}" type="sibTrans" cxnId="{C9BB31EA-8A07-4DF4-B5C6-92CD5527C33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321D0C04-A5BD-46D3-B47E-36286B51B0F0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1600" dirty="0" err="1" smtClean="0"/>
            <a:t>Perubahan</a:t>
          </a:r>
          <a:r>
            <a:rPr lang="en-US" sz="1600" dirty="0" smtClean="0"/>
            <a:t> </a:t>
          </a:r>
          <a:r>
            <a:rPr lang="en-US" sz="1600" dirty="0" err="1" smtClean="0"/>
            <a:t>tidak</a:t>
          </a:r>
          <a:r>
            <a:rPr lang="en-US" sz="1600" dirty="0" smtClean="0"/>
            <a:t> </a:t>
          </a:r>
          <a:r>
            <a:rPr lang="en-US" sz="1600" dirty="0" err="1" smtClean="0"/>
            <a:t>signifikan</a:t>
          </a:r>
          <a:r>
            <a:rPr lang="en-US" sz="1600" dirty="0" smtClean="0"/>
            <a:t> </a:t>
          </a:r>
          <a:r>
            <a:rPr lang="en-US" sz="1600" dirty="0" err="1" smtClean="0"/>
            <a:t>misal</a:t>
          </a:r>
          <a:r>
            <a:rPr lang="en-US" sz="1600" dirty="0" smtClean="0"/>
            <a:t> PSAK 1 </a:t>
          </a:r>
          <a:r>
            <a:rPr lang="en-US" sz="1600" dirty="0" err="1" smtClean="0"/>
            <a:t>Revisi</a:t>
          </a:r>
          <a:r>
            <a:rPr lang="en-US" sz="1600" dirty="0" smtClean="0"/>
            <a:t> 2015 – eff 1 Jan 2017</a:t>
          </a:r>
          <a:endParaRPr lang="id-ID" sz="1600" dirty="0"/>
        </a:p>
      </dgm:t>
    </dgm:pt>
    <dgm:pt modelId="{BEDD63C1-3B61-45F3-A989-64D941407D20}" type="parTrans" cxnId="{83ECF554-120A-455F-A88C-EBFFBDE3DF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1FE7C7A0-FD52-4C9C-AC09-0F73340022DD}" type="sibTrans" cxnId="{83ECF554-120A-455F-A88C-EBFFBDE3DF63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BB56BB8A-8D45-4FE5-8CF9-B9643B18C598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1600" dirty="0" err="1" smtClean="0"/>
            <a:t>Didahului</a:t>
          </a:r>
          <a:r>
            <a:rPr lang="en-US" sz="1600" dirty="0" smtClean="0"/>
            <a:t> dengan </a:t>
          </a:r>
          <a:r>
            <a:rPr lang="en-US" sz="1600" dirty="0" err="1" smtClean="0"/>
            <a:t>pengeluaran</a:t>
          </a:r>
          <a:r>
            <a:rPr lang="en-US" sz="1600" dirty="0" smtClean="0"/>
            <a:t> ED</a:t>
          </a:r>
          <a:endParaRPr lang="id-ID" sz="1600" dirty="0"/>
        </a:p>
      </dgm:t>
    </dgm:pt>
    <dgm:pt modelId="{CB024D04-1441-42AF-A9E8-534714878FB2}" type="parTrans" cxnId="{D0AED16B-F2FD-445D-9E66-9BABFA48E8F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C8ED008F-1C01-4A97-83A6-92CBAB392802}" type="sibTrans" cxnId="{D0AED16B-F2FD-445D-9E66-9BABFA48E8F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 sz="1400"/>
        </a:p>
      </dgm:t>
    </dgm:pt>
    <dgm:pt modelId="{2C51518D-4AA5-4CB6-AECC-C8F0DA7A0089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n-US" sz="1600" dirty="0" err="1" smtClean="0"/>
            <a:t>Merupakan</a:t>
          </a:r>
          <a:r>
            <a:rPr lang="en-US" sz="1600" dirty="0" smtClean="0"/>
            <a:t> </a:t>
          </a:r>
          <a:r>
            <a:rPr lang="en-US" sz="1600" dirty="0" err="1" smtClean="0"/>
            <a:t>kumpulan</a:t>
          </a:r>
          <a:r>
            <a:rPr lang="en-US" sz="1600" dirty="0" smtClean="0"/>
            <a:t> </a:t>
          </a:r>
          <a:r>
            <a:rPr lang="en-US" sz="1600" dirty="0" err="1" smtClean="0"/>
            <a:t>amandemen</a:t>
          </a:r>
          <a:r>
            <a:rPr lang="en-US" sz="1600" dirty="0" smtClean="0"/>
            <a:t> dengan </a:t>
          </a:r>
          <a:r>
            <a:rPr lang="en-US" sz="1600" dirty="0" err="1" smtClean="0"/>
            <a:t>ruang</a:t>
          </a:r>
          <a:r>
            <a:rPr lang="en-US" sz="1600" dirty="0" smtClean="0"/>
            <a:t> </a:t>
          </a:r>
          <a:r>
            <a:rPr lang="en-US" sz="1600" dirty="0" err="1" smtClean="0"/>
            <a:t>lingkup</a:t>
          </a:r>
          <a:r>
            <a:rPr lang="en-US" sz="1600" dirty="0" smtClean="0"/>
            <a:t> </a:t>
          </a:r>
          <a:r>
            <a:rPr lang="en-US" sz="1600" dirty="0" err="1" smtClean="0"/>
            <a:t>sempit</a:t>
          </a:r>
          <a:r>
            <a:rPr lang="en-US" sz="1600" dirty="0" smtClean="0"/>
            <a:t> (</a:t>
          </a:r>
          <a:r>
            <a:rPr lang="en-US" sz="1600" i="1" dirty="0" smtClean="0"/>
            <a:t>narrow-scope</a:t>
          </a:r>
          <a:r>
            <a:rPr lang="en-US" sz="1600" dirty="0" smtClean="0"/>
            <a:t>) yang </a:t>
          </a:r>
          <a:r>
            <a:rPr lang="en-US" sz="1600" dirty="0" err="1" smtClean="0"/>
            <a:t>hanya</a:t>
          </a:r>
          <a:r>
            <a:rPr lang="en-US" sz="1600" dirty="0" smtClean="0"/>
            <a:t> </a:t>
          </a:r>
          <a:r>
            <a:rPr lang="en-US" sz="1600" dirty="0" err="1" smtClean="0"/>
            <a:t>bersifat</a:t>
          </a:r>
          <a:r>
            <a:rPr lang="en-US" sz="1600" dirty="0" smtClean="0"/>
            <a:t> </a:t>
          </a:r>
          <a:r>
            <a:rPr lang="en-US" sz="1600" dirty="0" err="1" smtClean="0"/>
            <a:t>mengklarifikasi</a:t>
          </a:r>
          <a:r>
            <a:rPr lang="en-US" sz="1600" dirty="0" smtClean="0"/>
            <a:t> </a:t>
          </a:r>
          <a:r>
            <a:rPr lang="en-US" sz="1600" dirty="0" err="1" smtClean="0"/>
            <a:t>sehingga</a:t>
          </a:r>
          <a:r>
            <a:rPr lang="en-US" sz="1600" dirty="0" smtClean="0"/>
            <a:t> </a:t>
          </a:r>
          <a:r>
            <a:rPr lang="en-US" sz="1600" dirty="0" err="1" smtClean="0"/>
            <a:t>tidak</a:t>
          </a:r>
          <a:r>
            <a:rPr lang="en-US" sz="1600" dirty="0" smtClean="0"/>
            <a:t> </a:t>
          </a:r>
          <a:r>
            <a:rPr lang="en-US" sz="1600" dirty="0" err="1" smtClean="0"/>
            <a:t>terdapat</a:t>
          </a:r>
          <a:r>
            <a:rPr lang="en-US" sz="1600" dirty="0" smtClean="0"/>
            <a:t> </a:t>
          </a:r>
          <a:r>
            <a:rPr lang="en-US" sz="1600" dirty="0" err="1" smtClean="0"/>
            <a:t>usulan</a:t>
          </a:r>
          <a:r>
            <a:rPr lang="en-US" sz="1600" dirty="0" smtClean="0"/>
            <a:t> </a:t>
          </a:r>
          <a:r>
            <a:rPr lang="en-US" sz="1600" dirty="0" err="1" smtClean="0"/>
            <a:t>prisip</a:t>
          </a:r>
          <a:r>
            <a:rPr lang="en-US" sz="1600" dirty="0" smtClean="0"/>
            <a:t> </a:t>
          </a:r>
          <a:r>
            <a:rPr lang="en-US" sz="1600" dirty="0" err="1" smtClean="0"/>
            <a:t>baru</a:t>
          </a:r>
          <a:r>
            <a:rPr lang="en-US" sz="1600" dirty="0" smtClean="0"/>
            <a:t> </a:t>
          </a:r>
          <a:r>
            <a:rPr lang="en-US" sz="1600" dirty="0" err="1" smtClean="0"/>
            <a:t>ataupun</a:t>
          </a:r>
          <a:r>
            <a:rPr lang="en-US" sz="1600" dirty="0" smtClean="0"/>
            <a:t> </a:t>
          </a:r>
          <a:r>
            <a:rPr lang="en-US" sz="1600" dirty="0" err="1" smtClean="0"/>
            <a:t>perubahan</a:t>
          </a:r>
          <a:r>
            <a:rPr lang="en-US" sz="1600" dirty="0" smtClean="0"/>
            <a:t> </a:t>
          </a:r>
          <a:r>
            <a:rPr lang="en-US" sz="1600" dirty="0" err="1" smtClean="0"/>
            <a:t>signifikan</a:t>
          </a:r>
          <a:r>
            <a:rPr lang="en-US" sz="1600" dirty="0" smtClean="0"/>
            <a:t> </a:t>
          </a:r>
          <a:r>
            <a:rPr lang="en-US" sz="1600" dirty="0" err="1" smtClean="0"/>
            <a:t>pada</a:t>
          </a:r>
          <a:r>
            <a:rPr lang="en-US" sz="1600" dirty="0" smtClean="0"/>
            <a:t> </a:t>
          </a:r>
          <a:r>
            <a:rPr lang="en-US" sz="1600" dirty="0" err="1" smtClean="0"/>
            <a:t>prinsip-prinsip</a:t>
          </a:r>
          <a:r>
            <a:rPr lang="en-US" sz="1600" dirty="0" smtClean="0"/>
            <a:t> yang </a:t>
          </a:r>
          <a:r>
            <a:rPr lang="en-US" sz="1600" dirty="0" err="1" smtClean="0"/>
            <a:t>telah</a:t>
          </a:r>
          <a:r>
            <a:rPr lang="en-US" sz="1600" dirty="0" smtClean="0"/>
            <a:t> </a:t>
          </a:r>
          <a:r>
            <a:rPr lang="en-US" sz="1600" dirty="0" err="1" smtClean="0"/>
            <a:t>ada</a:t>
          </a:r>
          <a:r>
            <a:rPr lang="en-US" sz="1600" dirty="0" smtClean="0"/>
            <a:t>. </a:t>
          </a:r>
          <a:endParaRPr lang="id-ID" sz="1600" dirty="0"/>
        </a:p>
      </dgm:t>
    </dgm:pt>
    <dgm:pt modelId="{D163A29A-A3A9-4D6F-BD3B-78BF202AA8FC}" type="parTrans" cxnId="{20F0BB52-466C-4044-8D0E-21DD420E36C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9FD8AD8C-33EE-455D-9428-A61B0C96521D}" type="sibTrans" cxnId="{20F0BB52-466C-4044-8D0E-21DD420E36CF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A6C9BC-45DC-490B-AE83-3AD2D4859EDB}" type="pres">
      <dgm:prSet presAssocID="{7D99F08C-0C73-4A15-A6F8-76F4E5C5334F}" presName="parentLin" presStyleCnt="0"/>
      <dgm:spPr/>
      <dgm:t>
        <a:bodyPr/>
        <a:lstStyle/>
        <a:p>
          <a:endParaRPr lang="en-US"/>
        </a:p>
      </dgm:t>
    </dgm:pt>
    <dgm:pt modelId="{76ABA129-EB7F-4B2B-A33C-A8BBF2F96BC3}" type="pres">
      <dgm:prSet presAssocID="{7D99F08C-0C73-4A15-A6F8-76F4E5C5334F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B9DCB8F9-6F6B-4BC0-89B3-D99FACDF16CE}" type="pres">
      <dgm:prSet presAssocID="{7D99F08C-0C73-4A15-A6F8-76F4E5C5334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94B49D8-DBB2-4201-874E-12D3A2CF9BF8}" type="pres">
      <dgm:prSet presAssocID="{7D99F08C-0C73-4A15-A6F8-76F4E5C5334F}" presName="negativeSpace" presStyleCnt="0"/>
      <dgm:spPr/>
      <dgm:t>
        <a:bodyPr/>
        <a:lstStyle/>
        <a:p>
          <a:endParaRPr lang="en-US"/>
        </a:p>
      </dgm:t>
    </dgm:pt>
    <dgm:pt modelId="{F4B655E6-A22A-48E8-AEFD-C025E0DE8F2A}" type="pres">
      <dgm:prSet presAssocID="{7D99F08C-0C73-4A15-A6F8-76F4E5C5334F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78D117-752D-4A6F-932B-BEA70CD6138F}" type="pres">
      <dgm:prSet presAssocID="{3451CFA3-5216-4397-BCFF-A0E479F0E94B}" presName="spaceBetweenRectangles" presStyleCnt="0"/>
      <dgm:spPr/>
      <dgm:t>
        <a:bodyPr/>
        <a:lstStyle/>
        <a:p>
          <a:endParaRPr lang="en-US"/>
        </a:p>
      </dgm:t>
    </dgm:pt>
    <dgm:pt modelId="{5CDA8F12-7150-46E4-AE58-F22BE68E1B25}" type="pres">
      <dgm:prSet presAssocID="{35FAAED4-671D-4BEA-80CA-472029054A3C}" presName="parentLin" presStyleCnt="0"/>
      <dgm:spPr/>
      <dgm:t>
        <a:bodyPr/>
        <a:lstStyle/>
        <a:p>
          <a:endParaRPr lang="en-US"/>
        </a:p>
      </dgm:t>
    </dgm:pt>
    <dgm:pt modelId="{0BE90721-F81F-4C6F-8730-7B9720B16C33}" type="pres">
      <dgm:prSet presAssocID="{35FAAED4-671D-4BEA-80CA-472029054A3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092481F8-995B-42F8-93E6-64942BCE20E3}" type="pres">
      <dgm:prSet presAssocID="{35FAAED4-671D-4BEA-80CA-472029054A3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1F5DFC8-CC17-48C3-9E6A-BCBA8F774BF3}" type="pres">
      <dgm:prSet presAssocID="{35FAAED4-671D-4BEA-80CA-472029054A3C}" presName="negativeSpace" presStyleCnt="0"/>
      <dgm:spPr/>
      <dgm:t>
        <a:bodyPr/>
        <a:lstStyle/>
        <a:p>
          <a:endParaRPr lang="en-US"/>
        </a:p>
      </dgm:t>
    </dgm:pt>
    <dgm:pt modelId="{33CA56C5-9324-45D4-9EED-C7BECF51AC6F}" type="pres">
      <dgm:prSet presAssocID="{35FAAED4-671D-4BEA-80CA-472029054A3C}" presName="childText" presStyleLbl="conFgAcc1" presStyleIdx="1" presStyleCnt="4" custLinFactY="-2361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27E67C-B019-4A14-92CE-B91046C75A25}" type="pres">
      <dgm:prSet presAssocID="{72A1677F-B467-410A-9E2E-4576C6CCFBF0}" presName="spaceBetweenRectangles" presStyleCnt="0"/>
      <dgm:spPr/>
    </dgm:pt>
    <dgm:pt modelId="{EBA138DA-C446-4087-998E-1584A010DCC6}" type="pres">
      <dgm:prSet presAssocID="{130038BA-4770-4438-A8AC-1136BA61E50B}" presName="parentLin" presStyleCnt="0"/>
      <dgm:spPr/>
    </dgm:pt>
    <dgm:pt modelId="{22093003-92A3-49F8-B1E5-54AD1F6C3B6B}" type="pres">
      <dgm:prSet presAssocID="{130038BA-4770-4438-A8AC-1136BA61E50B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38145DCE-AF89-4ACB-BD84-0616AC709DB5}" type="pres">
      <dgm:prSet presAssocID="{130038BA-4770-4438-A8AC-1136BA61E50B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825042-231A-465B-BA93-347CCA8DA2B7}" type="pres">
      <dgm:prSet presAssocID="{130038BA-4770-4438-A8AC-1136BA61E50B}" presName="negativeSpace" presStyleCnt="0"/>
      <dgm:spPr/>
    </dgm:pt>
    <dgm:pt modelId="{ABD14EDD-52F0-4270-99DC-DC55952B5C53}" type="pres">
      <dgm:prSet presAssocID="{130038BA-4770-4438-A8AC-1136BA61E50B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5B20AA-8050-437F-BFF8-98C0444D430E}" type="pres">
      <dgm:prSet presAssocID="{E9725AC1-6D56-49FE-A471-AA030FA2B24C}" presName="spaceBetweenRectangles" presStyleCnt="0"/>
      <dgm:spPr/>
    </dgm:pt>
    <dgm:pt modelId="{923C8BBB-6099-440C-B63F-03246B0CD156}" type="pres">
      <dgm:prSet presAssocID="{00505472-2936-4F53-9161-2F9E39CA7A53}" presName="parentLin" presStyleCnt="0"/>
      <dgm:spPr/>
    </dgm:pt>
    <dgm:pt modelId="{309566FC-17A2-4C01-AFC9-E0BA0DFDE8E7}" type="pres">
      <dgm:prSet presAssocID="{00505472-2936-4F53-9161-2F9E39CA7A53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B734743E-664C-41C8-89BD-C937C8E1199E}" type="pres">
      <dgm:prSet presAssocID="{00505472-2936-4F53-9161-2F9E39CA7A53}" presName="parentText" presStyleLbl="node1" presStyleIdx="3" presStyleCnt="4" custScaleY="10341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A77C05-3B95-4E0E-9DA0-A475A7A2D566}" type="pres">
      <dgm:prSet presAssocID="{00505472-2936-4F53-9161-2F9E39CA7A53}" presName="negativeSpace" presStyleCnt="0"/>
      <dgm:spPr/>
    </dgm:pt>
    <dgm:pt modelId="{0E49043F-C3A1-4E01-B1A3-4385579CCD89}" type="pres">
      <dgm:prSet presAssocID="{00505472-2936-4F53-9161-2F9E39CA7A53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98F902-73E9-4EBA-B3BE-FCA8ADB604FD}" srcId="{7D99F08C-0C73-4A15-A6F8-76F4E5C5334F}" destId="{23E6E9D5-BC67-4089-A42B-519596B48F77}" srcOrd="0" destOrd="0" parTransId="{2A36662E-7614-4E95-88D2-D6D2E1977BA1}" sibTransId="{21F40DC9-C442-46A0-AF63-5FE81A63038B}"/>
    <dgm:cxn modelId="{F1EDFA34-FF04-4C92-9EC5-79FA9526B3E3}" type="presOf" srcId="{A1EB6AD5-D49A-448C-8F5F-52A2E3C5ED37}" destId="{33CA56C5-9324-45D4-9EED-C7BECF51AC6F}" srcOrd="0" destOrd="1" presId="urn:microsoft.com/office/officeart/2005/8/layout/list1"/>
    <dgm:cxn modelId="{05863D1A-D5CA-4A05-A3E9-F9DCE46E9433}" srcId="{93370860-9BE0-48D5-AF79-027673BC1268}" destId="{7D99F08C-0C73-4A15-A6F8-76F4E5C5334F}" srcOrd="0" destOrd="0" parTransId="{1DDC35F5-82F7-487E-B026-DDD9C0C5D5AF}" sibTransId="{3451CFA3-5216-4397-BCFF-A0E479F0E94B}"/>
    <dgm:cxn modelId="{C9BB31EA-8A07-4DF4-B5C6-92CD5527C332}" srcId="{00505472-2936-4F53-9161-2F9E39CA7A53}" destId="{47EA3FB8-973A-465E-801D-4AA475D85E69}" srcOrd="1" destOrd="0" parTransId="{6E680209-CDD9-4F90-AB2E-35C06F89B323}" sibTransId="{C079D170-FABF-4E8D-B520-47BFE0F6D4CE}"/>
    <dgm:cxn modelId="{89DC6080-9E05-4A09-98A9-A80A3DE07BB4}" type="presOf" srcId="{7D99F08C-0C73-4A15-A6F8-76F4E5C5334F}" destId="{76ABA129-EB7F-4B2B-A33C-A8BBF2F96BC3}" srcOrd="0" destOrd="0" presId="urn:microsoft.com/office/officeart/2005/8/layout/list1"/>
    <dgm:cxn modelId="{4EE7C0F9-D5FB-4C30-8485-91B2D1FEF3E2}" type="presOf" srcId="{93370860-9BE0-48D5-AF79-027673BC1268}" destId="{874BC7A7-330F-47B8-8E80-917A93B245A9}" srcOrd="0" destOrd="0" presId="urn:microsoft.com/office/officeart/2005/8/layout/list1"/>
    <dgm:cxn modelId="{5D5A7384-857C-4772-B02E-1708BED8E2B6}" type="presOf" srcId="{6E46D366-B1D4-43BD-A593-21E5CEF47184}" destId="{33CA56C5-9324-45D4-9EED-C7BECF51AC6F}" srcOrd="0" destOrd="0" presId="urn:microsoft.com/office/officeart/2005/8/layout/list1"/>
    <dgm:cxn modelId="{BE1F727F-7209-4C1D-B925-BD5E1C5787B4}" type="presOf" srcId="{2C51518D-4AA5-4CB6-AECC-C8F0DA7A0089}" destId="{0E49043F-C3A1-4E01-B1A3-4385579CCD89}" srcOrd="0" destOrd="0" presId="urn:microsoft.com/office/officeart/2005/8/layout/list1"/>
    <dgm:cxn modelId="{D0AED16B-F2FD-445D-9E66-9BABFA48E8F0}" srcId="{130038BA-4770-4438-A8AC-1136BA61E50B}" destId="{BB56BB8A-8D45-4FE5-8CF9-B9643B18C598}" srcOrd="1" destOrd="0" parTransId="{CB024D04-1441-42AF-A9E8-534714878FB2}" sibTransId="{C8ED008F-1C01-4A97-83A6-92CBAB392802}"/>
    <dgm:cxn modelId="{5705311E-DECE-4A8E-8CD3-1451AF661B9B}" type="presOf" srcId="{130038BA-4770-4438-A8AC-1136BA61E50B}" destId="{38145DCE-AF89-4ACB-BD84-0616AC709DB5}" srcOrd="1" destOrd="0" presId="urn:microsoft.com/office/officeart/2005/8/layout/list1"/>
    <dgm:cxn modelId="{E3CF39C2-5D9D-4CCE-B6BF-8C45161605B8}" srcId="{93370860-9BE0-48D5-AF79-027673BC1268}" destId="{00505472-2936-4F53-9161-2F9E39CA7A53}" srcOrd="3" destOrd="0" parTransId="{BAF1A3C9-B97E-4EF9-8BE1-4EDC441D4570}" sibTransId="{F0F673EF-4364-4F84-80D9-61AAE25A0AD5}"/>
    <dgm:cxn modelId="{FF02BDFF-8FA5-4872-9169-98972C42C881}" type="presOf" srcId="{00505472-2936-4F53-9161-2F9E39CA7A53}" destId="{B734743E-664C-41C8-89BD-C937C8E1199E}" srcOrd="1" destOrd="0" presId="urn:microsoft.com/office/officeart/2005/8/layout/list1"/>
    <dgm:cxn modelId="{4B107340-19E9-4EA2-A36F-D567AEC4FA76}" type="presOf" srcId="{5926CB5A-711B-4091-9E6A-6225675D02CA}" destId="{F4B655E6-A22A-48E8-AEFD-C025E0DE8F2A}" srcOrd="0" destOrd="1" presId="urn:microsoft.com/office/officeart/2005/8/layout/list1"/>
    <dgm:cxn modelId="{F9928ED0-B3AA-4D64-A836-4B28C4809C8F}" srcId="{93370860-9BE0-48D5-AF79-027673BC1268}" destId="{35FAAED4-671D-4BEA-80CA-472029054A3C}" srcOrd="1" destOrd="0" parTransId="{6013322C-0663-4038-B130-D07389739663}" sibTransId="{72A1677F-B467-410A-9E2E-4576C6CCFBF0}"/>
    <dgm:cxn modelId="{5C442430-D7A5-4C86-BEE3-9F8126568BAD}" srcId="{7D99F08C-0C73-4A15-A6F8-76F4E5C5334F}" destId="{5926CB5A-711B-4091-9E6A-6225675D02CA}" srcOrd="1" destOrd="0" parTransId="{A085CF30-A4B3-4998-996A-BD2F14B5DAF1}" sibTransId="{B77B8BF9-51FF-4A69-88A1-D8E4F88C1782}"/>
    <dgm:cxn modelId="{980CFF64-AD24-4B14-BC6D-CB88913C73C7}" type="presOf" srcId="{BB56BB8A-8D45-4FE5-8CF9-B9643B18C598}" destId="{ABD14EDD-52F0-4270-99DC-DC55952B5C53}" srcOrd="0" destOrd="1" presId="urn:microsoft.com/office/officeart/2005/8/layout/list1"/>
    <dgm:cxn modelId="{DB37A139-2D27-4016-92EA-7E7C73C0B9FA}" srcId="{35FAAED4-671D-4BEA-80CA-472029054A3C}" destId="{6E46D366-B1D4-43BD-A593-21E5CEF47184}" srcOrd="0" destOrd="0" parTransId="{5BFAA172-ECC5-4393-A120-CFE38867391D}" sibTransId="{B2DD5BF6-50AF-48DE-BDD9-2096AEFAA522}"/>
    <dgm:cxn modelId="{83ECF554-120A-455F-A88C-EBFFBDE3DF63}" srcId="{130038BA-4770-4438-A8AC-1136BA61E50B}" destId="{321D0C04-A5BD-46D3-B47E-36286B51B0F0}" srcOrd="0" destOrd="0" parTransId="{BEDD63C1-3B61-45F3-A989-64D941407D20}" sibTransId="{1FE7C7A0-FD52-4C9C-AC09-0F73340022DD}"/>
    <dgm:cxn modelId="{3513B9B3-A974-4C22-BF13-4B3E0F991413}" srcId="{35FAAED4-671D-4BEA-80CA-472029054A3C}" destId="{A1EB6AD5-D49A-448C-8F5F-52A2E3C5ED37}" srcOrd="1" destOrd="0" parTransId="{077BA5BD-AD70-47FC-B5E6-0D9260A7F3C9}" sibTransId="{81BCA759-D5AF-4FF0-B846-63956425767E}"/>
    <dgm:cxn modelId="{2A890337-2207-4768-8D63-8ACE71FD2021}" type="presOf" srcId="{35FAAED4-671D-4BEA-80CA-472029054A3C}" destId="{0BE90721-F81F-4C6F-8730-7B9720B16C33}" srcOrd="0" destOrd="0" presId="urn:microsoft.com/office/officeart/2005/8/layout/list1"/>
    <dgm:cxn modelId="{20F0BB52-466C-4044-8D0E-21DD420E36CF}" srcId="{00505472-2936-4F53-9161-2F9E39CA7A53}" destId="{2C51518D-4AA5-4CB6-AECC-C8F0DA7A0089}" srcOrd="0" destOrd="0" parTransId="{D163A29A-A3A9-4D6F-BD3B-78BF202AA8FC}" sibTransId="{9FD8AD8C-33EE-455D-9428-A61B0C96521D}"/>
    <dgm:cxn modelId="{3F5046AE-60CB-47E9-B918-ACBF0546A11A}" type="presOf" srcId="{7D99F08C-0C73-4A15-A6F8-76F4E5C5334F}" destId="{B9DCB8F9-6F6B-4BC0-89B3-D99FACDF16CE}" srcOrd="1" destOrd="0" presId="urn:microsoft.com/office/officeart/2005/8/layout/list1"/>
    <dgm:cxn modelId="{68666B31-280C-4AED-95B2-D1E2C07C0242}" type="presOf" srcId="{47EA3FB8-973A-465E-801D-4AA475D85E69}" destId="{0E49043F-C3A1-4E01-B1A3-4385579CCD89}" srcOrd="0" destOrd="1" presId="urn:microsoft.com/office/officeart/2005/8/layout/list1"/>
    <dgm:cxn modelId="{EA2D083E-D5CF-47E9-90A7-4F768A337885}" type="presOf" srcId="{321D0C04-A5BD-46D3-B47E-36286B51B0F0}" destId="{ABD14EDD-52F0-4270-99DC-DC55952B5C53}" srcOrd="0" destOrd="0" presId="urn:microsoft.com/office/officeart/2005/8/layout/list1"/>
    <dgm:cxn modelId="{95E168FE-15EA-422B-B38D-D418F8929134}" type="presOf" srcId="{130038BA-4770-4438-A8AC-1136BA61E50B}" destId="{22093003-92A3-49F8-B1E5-54AD1F6C3B6B}" srcOrd="0" destOrd="0" presId="urn:microsoft.com/office/officeart/2005/8/layout/list1"/>
    <dgm:cxn modelId="{3710B90C-57ED-4DEE-8456-ED5BE9833F51}" type="presOf" srcId="{00505472-2936-4F53-9161-2F9E39CA7A53}" destId="{309566FC-17A2-4C01-AFC9-E0BA0DFDE8E7}" srcOrd="0" destOrd="0" presId="urn:microsoft.com/office/officeart/2005/8/layout/list1"/>
    <dgm:cxn modelId="{08508C53-AAD4-4451-B06A-B4E54E4764B4}" srcId="{93370860-9BE0-48D5-AF79-027673BC1268}" destId="{130038BA-4770-4438-A8AC-1136BA61E50B}" srcOrd="2" destOrd="0" parTransId="{B4896F00-BA3E-4D3D-9AD0-57A5F19FD2B2}" sibTransId="{E9725AC1-6D56-49FE-A471-AA030FA2B24C}"/>
    <dgm:cxn modelId="{9659535E-B7A7-4B86-BA27-622D1B376364}" type="presOf" srcId="{23E6E9D5-BC67-4089-A42B-519596B48F77}" destId="{F4B655E6-A22A-48E8-AEFD-C025E0DE8F2A}" srcOrd="0" destOrd="0" presId="urn:microsoft.com/office/officeart/2005/8/layout/list1"/>
    <dgm:cxn modelId="{87165A58-79DD-468A-AB5E-ED7165754A16}" type="presOf" srcId="{35FAAED4-671D-4BEA-80CA-472029054A3C}" destId="{092481F8-995B-42F8-93E6-64942BCE20E3}" srcOrd="1" destOrd="0" presId="urn:microsoft.com/office/officeart/2005/8/layout/list1"/>
    <dgm:cxn modelId="{650B8EB1-88CD-43AD-853A-2C11EF2DB0E8}" type="presParOf" srcId="{874BC7A7-330F-47B8-8E80-917A93B245A9}" destId="{61A6C9BC-45DC-490B-AE83-3AD2D4859EDB}" srcOrd="0" destOrd="0" presId="urn:microsoft.com/office/officeart/2005/8/layout/list1"/>
    <dgm:cxn modelId="{A8C80A50-E19E-42A5-800E-823A197E3EDE}" type="presParOf" srcId="{61A6C9BC-45DC-490B-AE83-3AD2D4859EDB}" destId="{76ABA129-EB7F-4B2B-A33C-A8BBF2F96BC3}" srcOrd="0" destOrd="0" presId="urn:microsoft.com/office/officeart/2005/8/layout/list1"/>
    <dgm:cxn modelId="{0FB67A02-4FB6-402A-A275-C83A7D631530}" type="presParOf" srcId="{61A6C9BC-45DC-490B-AE83-3AD2D4859EDB}" destId="{B9DCB8F9-6F6B-4BC0-89B3-D99FACDF16CE}" srcOrd="1" destOrd="0" presId="urn:microsoft.com/office/officeart/2005/8/layout/list1"/>
    <dgm:cxn modelId="{DC6789E3-C98B-49BF-B6C7-9A2A8CE456B2}" type="presParOf" srcId="{874BC7A7-330F-47B8-8E80-917A93B245A9}" destId="{694B49D8-DBB2-4201-874E-12D3A2CF9BF8}" srcOrd="1" destOrd="0" presId="urn:microsoft.com/office/officeart/2005/8/layout/list1"/>
    <dgm:cxn modelId="{093B2DD8-975A-4D95-8F27-A0700C424449}" type="presParOf" srcId="{874BC7A7-330F-47B8-8E80-917A93B245A9}" destId="{F4B655E6-A22A-48E8-AEFD-C025E0DE8F2A}" srcOrd="2" destOrd="0" presId="urn:microsoft.com/office/officeart/2005/8/layout/list1"/>
    <dgm:cxn modelId="{47B6C047-C238-46F4-934E-EA3CF8C17701}" type="presParOf" srcId="{874BC7A7-330F-47B8-8E80-917A93B245A9}" destId="{C278D117-752D-4A6F-932B-BEA70CD6138F}" srcOrd="3" destOrd="0" presId="urn:microsoft.com/office/officeart/2005/8/layout/list1"/>
    <dgm:cxn modelId="{AD1F8E84-0D2E-4D4E-AD65-2B11D623C077}" type="presParOf" srcId="{874BC7A7-330F-47B8-8E80-917A93B245A9}" destId="{5CDA8F12-7150-46E4-AE58-F22BE68E1B25}" srcOrd="4" destOrd="0" presId="urn:microsoft.com/office/officeart/2005/8/layout/list1"/>
    <dgm:cxn modelId="{5C70A2B7-3664-4AB5-8D83-4A7B1E2134B6}" type="presParOf" srcId="{5CDA8F12-7150-46E4-AE58-F22BE68E1B25}" destId="{0BE90721-F81F-4C6F-8730-7B9720B16C33}" srcOrd="0" destOrd="0" presId="urn:microsoft.com/office/officeart/2005/8/layout/list1"/>
    <dgm:cxn modelId="{DE749D27-BE72-41F1-B7B1-CF18EBF9C968}" type="presParOf" srcId="{5CDA8F12-7150-46E4-AE58-F22BE68E1B25}" destId="{092481F8-995B-42F8-93E6-64942BCE20E3}" srcOrd="1" destOrd="0" presId="urn:microsoft.com/office/officeart/2005/8/layout/list1"/>
    <dgm:cxn modelId="{94C6CA8F-8938-4DBD-923F-9FD0F79343BF}" type="presParOf" srcId="{874BC7A7-330F-47B8-8E80-917A93B245A9}" destId="{21F5DFC8-CC17-48C3-9E6A-BCBA8F774BF3}" srcOrd="5" destOrd="0" presId="urn:microsoft.com/office/officeart/2005/8/layout/list1"/>
    <dgm:cxn modelId="{E42E3601-5C27-40C3-A698-106187587BD9}" type="presParOf" srcId="{874BC7A7-330F-47B8-8E80-917A93B245A9}" destId="{33CA56C5-9324-45D4-9EED-C7BECF51AC6F}" srcOrd="6" destOrd="0" presId="urn:microsoft.com/office/officeart/2005/8/layout/list1"/>
    <dgm:cxn modelId="{5F51ACA0-E4FE-4C04-8C7F-23291AAAA614}" type="presParOf" srcId="{874BC7A7-330F-47B8-8E80-917A93B245A9}" destId="{6127E67C-B019-4A14-92CE-B91046C75A25}" srcOrd="7" destOrd="0" presId="urn:microsoft.com/office/officeart/2005/8/layout/list1"/>
    <dgm:cxn modelId="{6C40CD40-EFCB-40CC-87F4-E26AAD135E94}" type="presParOf" srcId="{874BC7A7-330F-47B8-8E80-917A93B245A9}" destId="{EBA138DA-C446-4087-998E-1584A010DCC6}" srcOrd="8" destOrd="0" presId="urn:microsoft.com/office/officeart/2005/8/layout/list1"/>
    <dgm:cxn modelId="{0F352DB3-5C48-43F8-ACFB-326FF9F2EC1A}" type="presParOf" srcId="{EBA138DA-C446-4087-998E-1584A010DCC6}" destId="{22093003-92A3-49F8-B1E5-54AD1F6C3B6B}" srcOrd="0" destOrd="0" presId="urn:microsoft.com/office/officeart/2005/8/layout/list1"/>
    <dgm:cxn modelId="{E9676E27-E9C8-48EC-86B7-ECC74209EC2A}" type="presParOf" srcId="{EBA138DA-C446-4087-998E-1584A010DCC6}" destId="{38145DCE-AF89-4ACB-BD84-0616AC709DB5}" srcOrd="1" destOrd="0" presId="urn:microsoft.com/office/officeart/2005/8/layout/list1"/>
    <dgm:cxn modelId="{E7552097-E09B-4944-B5E6-4247666A733B}" type="presParOf" srcId="{874BC7A7-330F-47B8-8E80-917A93B245A9}" destId="{E1825042-231A-465B-BA93-347CCA8DA2B7}" srcOrd="9" destOrd="0" presId="urn:microsoft.com/office/officeart/2005/8/layout/list1"/>
    <dgm:cxn modelId="{2EC47839-B915-4773-A302-F041592A1D26}" type="presParOf" srcId="{874BC7A7-330F-47B8-8E80-917A93B245A9}" destId="{ABD14EDD-52F0-4270-99DC-DC55952B5C53}" srcOrd="10" destOrd="0" presId="urn:microsoft.com/office/officeart/2005/8/layout/list1"/>
    <dgm:cxn modelId="{5890B76F-DC77-44C0-9FDD-03A143C497C3}" type="presParOf" srcId="{874BC7A7-330F-47B8-8E80-917A93B245A9}" destId="{575B20AA-8050-437F-BFF8-98C0444D430E}" srcOrd="11" destOrd="0" presId="urn:microsoft.com/office/officeart/2005/8/layout/list1"/>
    <dgm:cxn modelId="{677C422D-A3CF-4942-B72E-E51E41ABC03B}" type="presParOf" srcId="{874BC7A7-330F-47B8-8E80-917A93B245A9}" destId="{923C8BBB-6099-440C-B63F-03246B0CD156}" srcOrd="12" destOrd="0" presId="urn:microsoft.com/office/officeart/2005/8/layout/list1"/>
    <dgm:cxn modelId="{BA55C70D-EB6F-447B-A8A3-E58B36C9A6DB}" type="presParOf" srcId="{923C8BBB-6099-440C-B63F-03246B0CD156}" destId="{309566FC-17A2-4C01-AFC9-E0BA0DFDE8E7}" srcOrd="0" destOrd="0" presId="urn:microsoft.com/office/officeart/2005/8/layout/list1"/>
    <dgm:cxn modelId="{7ACC8F92-3AB4-45A6-AC45-E4C1B5DEB0E4}" type="presParOf" srcId="{923C8BBB-6099-440C-B63F-03246B0CD156}" destId="{B734743E-664C-41C8-89BD-C937C8E1199E}" srcOrd="1" destOrd="0" presId="urn:microsoft.com/office/officeart/2005/8/layout/list1"/>
    <dgm:cxn modelId="{66B98199-3760-428E-B49D-A28AF42CC5A8}" type="presParOf" srcId="{874BC7A7-330F-47B8-8E80-917A93B245A9}" destId="{C6A77C05-3B95-4E0E-9DA0-A475A7A2D566}" srcOrd="13" destOrd="0" presId="urn:microsoft.com/office/officeart/2005/8/layout/list1"/>
    <dgm:cxn modelId="{9F1A2BDF-FD90-426D-BB86-BC5E55AB9E6A}" type="presParOf" srcId="{874BC7A7-330F-47B8-8E80-917A93B245A9}" destId="{0E49043F-C3A1-4E01-B1A3-4385579CCD8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D99F08C-0C73-4A15-A6F8-76F4E5C5334F}">
      <dgm:prSet phldrT="[Text]" custT="1"/>
      <dgm:spPr/>
      <dgm:t>
        <a:bodyPr/>
        <a:lstStyle/>
        <a:p>
          <a:r>
            <a:rPr lang="en-US" sz="2400" b="1" dirty="0" smtClean="0"/>
            <a:t>New </a:t>
          </a:r>
          <a:r>
            <a:rPr lang="id-ID" sz="2400" b="1" dirty="0" smtClean="0"/>
            <a:t>IFRS </a:t>
          </a:r>
          <a:r>
            <a:rPr lang="en-US" sz="2400" b="1" dirty="0" smtClean="0"/>
            <a:t> / Revised IFRS / IAS </a:t>
          </a:r>
          <a:r>
            <a:rPr lang="id-ID" sz="2400" b="1" dirty="0" smtClean="0"/>
            <a:t>:</a:t>
          </a:r>
          <a:endParaRPr lang="id-ID" sz="2400" b="1" dirty="0"/>
        </a:p>
      </dgm:t>
    </dgm:pt>
    <dgm:pt modelId="{1DDC35F5-82F7-487E-B026-DDD9C0C5D5AF}" type="parTrans" cxnId="{05863D1A-D5CA-4A05-A3E9-F9DCE46E9433}">
      <dgm:prSet/>
      <dgm:spPr/>
      <dgm:t>
        <a:bodyPr/>
        <a:lstStyle/>
        <a:p>
          <a:endParaRPr lang="id-ID" sz="2000"/>
        </a:p>
      </dgm:t>
    </dgm:pt>
    <dgm:pt modelId="{3451CFA3-5216-4397-BCFF-A0E479F0E94B}" type="sibTrans" cxnId="{05863D1A-D5CA-4A05-A3E9-F9DCE46E9433}">
      <dgm:prSet/>
      <dgm:spPr/>
      <dgm:t>
        <a:bodyPr/>
        <a:lstStyle/>
        <a:p>
          <a:endParaRPr lang="id-ID" sz="2000"/>
        </a:p>
      </dgm:t>
    </dgm:pt>
    <dgm:pt modelId="{23E6E9D5-BC67-4089-A42B-519596B48F77}">
      <dgm:prSet custT="1"/>
      <dgm:spPr/>
      <dgm:t>
        <a:bodyPr/>
        <a:lstStyle/>
        <a:p>
          <a:r>
            <a:rPr lang="sv-SE" sz="2000" dirty="0" smtClean="0"/>
            <a:t>IAS 41 Agriculture Amandemend (eff 1 Jan 2016)</a:t>
          </a:r>
          <a:endParaRPr lang="id-ID" sz="2000" dirty="0"/>
        </a:p>
      </dgm:t>
    </dgm:pt>
    <dgm:pt modelId="{2A36662E-7614-4E95-88D2-D6D2E1977BA1}" type="parTrans" cxnId="{3898F902-73E9-4EBA-B3BE-FCA8ADB604FD}">
      <dgm:prSet/>
      <dgm:spPr/>
      <dgm:t>
        <a:bodyPr/>
        <a:lstStyle/>
        <a:p>
          <a:endParaRPr lang="id-ID" sz="2000"/>
        </a:p>
      </dgm:t>
    </dgm:pt>
    <dgm:pt modelId="{21F40DC9-C442-46A0-AF63-5FE81A63038B}" type="sibTrans" cxnId="{3898F902-73E9-4EBA-B3BE-FCA8ADB604FD}">
      <dgm:prSet/>
      <dgm:spPr/>
      <dgm:t>
        <a:bodyPr/>
        <a:lstStyle/>
        <a:p>
          <a:endParaRPr lang="id-ID" sz="2000"/>
        </a:p>
      </dgm:t>
    </dgm:pt>
    <dgm:pt modelId="{0C500DB1-29E9-4D8B-85AB-F7F531D18F00}">
      <dgm:prSet custT="1"/>
      <dgm:spPr/>
      <dgm:t>
        <a:bodyPr/>
        <a:lstStyle/>
        <a:p>
          <a:r>
            <a:rPr lang="en-US" sz="2000" dirty="0" smtClean="0"/>
            <a:t>IFRS 14 Regulatory Deferral Accounts (eff 1 Jan 2016)</a:t>
          </a:r>
          <a:endParaRPr lang="id-ID" sz="2000" dirty="0"/>
        </a:p>
      </dgm:t>
    </dgm:pt>
    <dgm:pt modelId="{A37CBBDD-E869-4344-9EB8-2CA085EA5A91}" type="parTrans" cxnId="{24711728-BC53-458C-8EBB-3F85A714EF5A}">
      <dgm:prSet/>
      <dgm:spPr/>
      <dgm:t>
        <a:bodyPr/>
        <a:lstStyle/>
        <a:p>
          <a:endParaRPr lang="id-ID" sz="2000"/>
        </a:p>
      </dgm:t>
    </dgm:pt>
    <dgm:pt modelId="{772A1E0C-320C-4100-AEF6-C4F93AE8B4DF}" type="sibTrans" cxnId="{24711728-BC53-458C-8EBB-3F85A714EF5A}">
      <dgm:prSet/>
      <dgm:spPr/>
      <dgm:t>
        <a:bodyPr/>
        <a:lstStyle/>
        <a:p>
          <a:endParaRPr lang="id-ID" sz="2000"/>
        </a:p>
      </dgm:t>
    </dgm:pt>
    <dgm:pt modelId="{BA87519C-EAE6-467D-8387-AA800AF605BB}">
      <dgm:prSet custT="1"/>
      <dgm:spPr/>
      <dgm:t>
        <a:bodyPr/>
        <a:lstStyle/>
        <a:p>
          <a:r>
            <a:rPr lang="en-US" sz="2000" dirty="0" smtClean="0"/>
            <a:t>IFRS 15 Revenue from Contracts with Customers (eff 1 Jan 2018)</a:t>
          </a:r>
          <a:endParaRPr lang="id-ID" sz="2000" dirty="0"/>
        </a:p>
      </dgm:t>
    </dgm:pt>
    <dgm:pt modelId="{DDD6EF46-00FF-4CDD-8651-B71E6E428A86}" type="parTrans" cxnId="{1B7517A0-3267-4BCE-AC1F-6BB7ADFA7A55}">
      <dgm:prSet/>
      <dgm:spPr/>
      <dgm:t>
        <a:bodyPr/>
        <a:lstStyle/>
        <a:p>
          <a:endParaRPr lang="id-ID" sz="2000"/>
        </a:p>
      </dgm:t>
    </dgm:pt>
    <dgm:pt modelId="{9DB4A727-7656-4552-B291-3BBA6ACAF502}" type="sibTrans" cxnId="{1B7517A0-3267-4BCE-AC1F-6BB7ADFA7A55}">
      <dgm:prSet/>
      <dgm:spPr/>
      <dgm:t>
        <a:bodyPr/>
        <a:lstStyle/>
        <a:p>
          <a:endParaRPr lang="id-ID" sz="2000"/>
        </a:p>
      </dgm:t>
    </dgm:pt>
    <dgm:pt modelId="{35FAAED4-671D-4BEA-80CA-472029054A3C}">
      <dgm:prSet custT="1"/>
      <dgm:spPr/>
      <dgm:t>
        <a:bodyPr/>
        <a:lstStyle/>
        <a:p>
          <a:r>
            <a:rPr lang="en-US" sz="2400" b="1" dirty="0" smtClean="0"/>
            <a:t>Discussion </a:t>
          </a:r>
          <a:r>
            <a:rPr lang="id-ID" sz="2400" b="1" dirty="0" smtClean="0"/>
            <a:t>IASB:</a:t>
          </a:r>
          <a:endParaRPr lang="id-ID" sz="2400" b="1" dirty="0"/>
        </a:p>
      </dgm:t>
    </dgm:pt>
    <dgm:pt modelId="{6013322C-0663-4038-B130-D07389739663}" type="parTrans" cxnId="{F9928ED0-B3AA-4D64-A836-4B28C4809C8F}">
      <dgm:prSet/>
      <dgm:spPr/>
      <dgm:t>
        <a:bodyPr/>
        <a:lstStyle/>
        <a:p>
          <a:endParaRPr lang="id-ID" sz="2000"/>
        </a:p>
      </dgm:t>
    </dgm:pt>
    <dgm:pt modelId="{72A1677F-B467-410A-9E2E-4576C6CCFBF0}" type="sibTrans" cxnId="{F9928ED0-B3AA-4D64-A836-4B28C4809C8F}">
      <dgm:prSet/>
      <dgm:spPr/>
      <dgm:t>
        <a:bodyPr/>
        <a:lstStyle/>
        <a:p>
          <a:endParaRPr lang="id-ID" sz="2000"/>
        </a:p>
      </dgm:t>
    </dgm:pt>
    <dgm:pt modelId="{6E46D366-B1D4-43BD-A593-21E5CEF47184}">
      <dgm:prSet custT="1"/>
      <dgm:spPr/>
      <dgm:t>
        <a:bodyPr/>
        <a:lstStyle/>
        <a:p>
          <a:r>
            <a:rPr lang="en-US" sz="2000" dirty="0" smtClean="0"/>
            <a:t>Amendments </a:t>
          </a:r>
          <a:r>
            <a:rPr lang="id-ID" sz="2000" dirty="0" smtClean="0"/>
            <a:t> IFRS 4 Insurance Contracts</a:t>
          </a:r>
          <a:endParaRPr lang="id-ID" sz="2000" dirty="0"/>
        </a:p>
      </dgm:t>
    </dgm:pt>
    <dgm:pt modelId="{5BFAA172-ECC5-4393-A120-CFE38867391D}" type="parTrans" cxnId="{DB37A139-2D27-4016-92EA-7E7C73C0B9FA}">
      <dgm:prSet/>
      <dgm:spPr/>
      <dgm:t>
        <a:bodyPr/>
        <a:lstStyle/>
        <a:p>
          <a:endParaRPr lang="id-ID" sz="2000"/>
        </a:p>
      </dgm:t>
    </dgm:pt>
    <dgm:pt modelId="{B2DD5BF6-50AF-48DE-BDD9-2096AEFAA522}" type="sibTrans" cxnId="{DB37A139-2D27-4016-92EA-7E7C73C0B9FA}">
      <dgm:prSet/>
      <dgm:spPr/>
      <dgm:t>
        <a:bodyPr/>
        <a:lstStyle/>
        <a:p>
          <a:endParaRPr lang="id-ID" sz="2000"/>
        </a:p>
      </dgm:t>
    </dgm:pt>
    <dgm:pt modelId="{A3DFDA89-A508-4E4C-9A0B-BEE29B0B8376}">
      <dgm:prSet custT="1"/>
      <dgm:spPr/>
      <dgm:t>
        <a:bodyPr/>
        <a:lstStyle/>
        <a:p>
          <a:r>
            <a:rPr lang="en-US" sz="2000" dirty="0" smtClean="0"/>
            <a:t>Amendments </a:t>
          </a:r>
          <a:r>
            <a:rPr lang="fr-FR" sz="2000" dirty="0" smtClean="0"/>
            <a:t> </a:t>
          </a:r>
          <a:r>
            <a:rPr lang="fr-FR" sz="2000" dirty="0" err="1" smtClean="0"/>
            <a:t>Conceptual</a:t>
          </a:r>
          <a:r>
            <a:rPr lang="fr-FR" sz="2000" dirty="0" smtClean="0"/>
            <a:t> Framework</a:t>
          </a:r>
          <a:endParaRPr lang="id-ID" sz="2000" dirty="0"/>
        </a:p>
      </dgm:t>
    </dgm:pt>
    <dgm:pt modelId="{299D59D3-9C41-4D74-9117-FEAAB296552C}" type="parTrans" cxnId="{B7D2184D-4E8D-4BC4-AA82-0B3195CDBE07}">
      <dgm:prSet/>
      <dgm:spPr/>
      <dgm:t>
        <a:bodyPr/>
        <a:lstStyle/>
        <a:p>
          <a:endParaRPr lang="id-ID" sz="2000"/>
        </a:p>
      </dgm:t>
    </dgm:pt>
    <dgm:pt modelId="{218C89B7-CBFE-4848-B4D7-95EBF25FFB68}" type="sibTrans" cxnId="{B7D2184D-4E8D-4BC4-AA82-0B3195CDBE07}">
      <dgm:prSet/>
      <dgm:spPr/>
      <dgm:t>
        <a:bodyPr/>
        <a:lstStyle/>
        <a:p>
          <a:endParaRPr lang="id-ID" sz="2000"/>
        </a:p>
      </dgm:t>
    </dgm:pt>
    <dgm:pt modelId="{C4CDCA2C-1960-4FD7-B54E-0B5ED10A36F7}">
      <dgm:prSet custT="1"/>
      <dgm:spPr/>
      <dgm:t>
        <a:bodyPr/>
        <a:lstStyle/>
        <a:p>
          <a:r>
            <a:rPr lang="en-US" sz="2000" dirty="0" smtClean="0"/>
            <a:t>IFRS 16 Leases (eff 1 Jan 2019)</a:t>
          </a:r>
          <a:endParaRPr lang="id-ID" sz="2000" dirty="0"/>
        </a:p>
      </dgm:t>
    </dgm:pt>
    <dgm:pt modelId="{FC1FD38F-4BBD-47C8-A717-F3F3571A2246}" type="parTrans" cxnId="{B3D171C8-1D31-43E6-87B3-95BBD38DCA93}">
      <dgm:prSet/>
      <dgm:spPr/>
      <dgm:t>
        <a:bodyPr/>
        <a:lstStyle/>
        <a:p>
          <a:endParaRPr lang="en-US"/>
        </a:p>
      </dgm:t>
    </dgm:pt>
    <dgm:pt modelId="{F9E08DB5-EE46-48C9-A4C3-1A565DE32658}" type="sibTrans" cxnId="{B3D171C8-1D31-43E6-87B3-95BBD38DCA93}">
      <dgm:prSet/>
      <dgm:spPr/>
      <dgm:t>
        <a:bodyPr/>
        <a:lstStyle/>
        <a:p>
          <a:endParaRPr lang="en-US"/>
        </a:p>
      </dgm:t>
    </dgm:pt>
    <dgm:pt modelId="{797F7940-D00B-4222-8AF7-E14C553C692D}">
      <dgm:prSet custT="1"/>
      <dgm:spPr/>
      <dgm:t>
        <a:bodyPr/>
        <a:lstStyle/>
        <a:p>
          <a:r>
            <a:rPr lang="en-US" sz="2000" dirty="0" smtClean="0"/>
            <a:t>Amendments </a:t>
          </a:r>
          <a:r>
            <a:rPr lang="fr-FR" sz="2000" dirty="0" smtClean="0"/>
            <a:t>IFRS / IAS </a:t>
          </a:r>
          <a:r>
            <a:rPr lang="fr-FR" sz="2000" dirty="0" err="1" smtClean="0"/>
            <a:t>lain</a:t>
          </a:r>
          <a:endParaRPr lang="id-ID" sz="2000" dirty="0"/>
        </a:p>
      </dgm:t>
    </dgm:pt>
    <dgm:pt modelId="{44725A71-97BB-4FFE-A23D-C757F393AF3A}" type="parTrans" cxnId="{148A799C-5A6F-47C1-9EF4-0622B6A2E265}">
      <dgm:prSet/>
      <dgm:spPr/>
      <dgm:t>
        <a:bodyPr/>
        <a:lstStyle/>
        <a:p>
          <a:endParaRPr lang="en-US"/>
        </a:p>
      </dgm:t>
    </dgm:pt>
    <dgm:pt modelId="{F6E92A2C-1C80-46A0-BFA5-815D2A814141}" type="sibTrans" cxnId="{148A799C-5A6F-47C1-9EF4-0622B6A2E265}">
      <dgm:prSet/>
      <dgm:spPr/>
      <dgm:t>
        <a:bodyPr/>
        <a:lstStyle/>
        <a:p>
          <a:endParaRPr lang="en-US"/>
        </a:p>
      </dgm:t>
    </dgm:pt>
    <dgm:pt modelId="{A723059D-DEA7-4FD0-8510-17FAE9C3C31A}">
      <dgm:prSet custT="1"/>
      <dgm:spPr/>
      <dgm:t>
        <a:bodyPr/>
        <a:lstStyle/>
        <a:p>
          <a:r>
            <a:rPr lang="sv-SE" sz="2000" dirty="0" smtClean="0"/>
            <a:t>IFRS 9 Financial Instruments (eff 1 Januari 2018)</a:t>
          </a:r>
          <a:endParaRPr lang="id-ID" sz="2000" dirty="0"/>
        </a:p>
      </dgm:t>
    </dgm:pt>
    <dgm:pt modelId="{092CA055-F8EE-4024-A2C2-CB690ED0183B}" type="parTrans" cxnId="{AA764099-2A07-43AE-B805-72D83832790B}">
      <dgm:prSet/>
      <dgm:spPr/>
      <dgm:t>
        <a:bodyPr/>
        <a:lstStyle/>
        <a:p>
          <a:endParaRPr lang="en-US"/>
        </a:p>
      </dgm:t>
    </dgm:pt>
    <dgm:pt modelId="{6564B076-5D60-435F-ABE4-FC453C0A314F}" type="sibTrans" cxnId="{AA764099-2A07-43AE-B805-72D83832790B}">
      <dgm:prSet/>
      <dgm:spPr/>
      <dgm:t>
        <a:bodyPr/>
        <a:lstStyle/>
        <a:p>
          <a:endParaRPr lang="en-US"/>
        </a:p>
      </dgm:t>
    </dgm:pt>
    <dgm:pt modelId="{3F7CEA29-713D-4547-B830-BA8FE9A4E412}">
      <dgm:prSet custT="1"/>
      <dgm:spPr/>
      <dgm:t>
        <a:bodyPr/>
        <a:lstStyle/>
        <a:p>
          <a:r>
            <a:rPr lang="en-US" sz="2000" dirty="0" smtClean="0"/>
            <a:t>Improvement IFRS / IAS lain</a:t>
          </a:r>
          <a:endParaRPr lang="id-ID" sz="2000" dirty="0"/>
        </a:p>
      </dgm:t>
    </dgm:pt>
    <dgm:pt modelId="{20868F4A-A460-49E9-ACC8-87C71747581A}" type="parTrans" cxnId="{9C6FCD52-966A-4BF1-AC93-8E236AF7D4E5}">
      <dgm:prSet/>
      <dgm:spPr/>
      <dgm:t>
        <a:bodyPr/>
        <a:lstStyle/>
        <a:p>
          <a:endParaRPr lang="en-US"/>
        </a:p>
      </dgm:t>
    </dgm:pt>
    <dgm:pt modelId="{CD9731E4-13BE-406D-9DFD-CE8604B4DCA0}" type="sibTrans" cxnId="{9C6FCD52-966A-4BF1-AC93-8E236AF7D4E5}">
      <dgm:prSet/>
      <dgm:spPr/>
      <dgm:t>
        <a:bodyPr/>
        <a:lstStyle/>
        <a:p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A6C9BC-45DC-490B-AE83-3AD2D4859EDB}" type="pres">
      <dgm:prSet presAssocID="{7D99F08C-0C73-4A15-A6F8-76F4E5C5334F}" presName="parentLin" presStyleCnt="0"/>
      <dgm:spPr/>
      <dgm:t>
        <a:bodyPr/>
        <a:lstStyle/>
        <a:p>
          <a:endParaRPr lang="en-US"/>
        </a:p>
      </dgm:t>
    </dgm:pt>
    <dgm:pt modelId="{76ABA129-EB7F-4B2B-A33C-A8BBF2F96BC3}" type="pres">
      <dgm:prSet presAssocID="{7D99F08C-0C73-4A15-A6F8-76F4E5C5334F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B9DCB8F9-6F6B-4BC0-89B3-D99FACDF16CE}" type="pres">
      <dgm:prSet presAssocID="{7D99F08C-0C73-4A15-A6F8-76F4E5C5334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94B49D8-DBB2-4201-874E-12D3A2CF9BF8}" type="pres">
      <dgm:prSet presAssocID="{7D99F08C-0C73-4A15-A6F8-76F4E5C5334F}" presName="negativeSpace" presStyleCnt="0"/>
      <dgm:spPr/>
      <dgm:t>
        <a:bodyPr/>
        <a:lstStyle/>
        <a:p>
          <a:endParaRPr lang="en-US"/>
        </a:p>
      </dgm:t>
    </dgm:pt>
    <dgm:pt modelId="{F4B655E6-A22A-48E8-AEFD-C025E0DE8F2A}" type="pres">
      <dgm:prSet presAssocID="{7D99F08C-0C73-4A15-A6F8-76F4E5C5334F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78D117-752D-4A6F-932B-BEA70CD6138F}" type="pres">
      <dgm:prSet presAssocID="{3451CFA3-5216-4397-BCFF-A0E479F0E94B}" presName="spaceBetweenRectangles" presStyleCnt="0"/>
      <dgm:spPr/>
      <dgm:t>
        <a:bodyPr/>
        <a:lstStyle/>
        <a:p>
          <a:endParaRPr lang="en-US"/>
        </a:p>
      </dgm:t>
    </dgm:pt>
    <dgm:pt modelId="{5CDA8F12-7150-46E4-AE58-F22BE68E1B25}" type="pres">
      <dgm:prSet presAssocID="{35FAAED4-671D-4BEA-80CA-472029054A3C}" presName="parentLin" presStyleCnt="0"/>
      <dgm:spPr/>
      <dgm:t>
        <a:bodyPr/>
        <a:lstStyle/>
        <a:p>
          <a:endParaRPr lang="en-US"/>
        </a:p>
      </dgm:t>
    </dgm:pt>
    <dgm:pt modelId="{0BE90721-F81F-4C6F-8730-7B9720B16C33}" type="pres">
      <dgm:prSet presAssocID="{35FAAED4-671D-4BEA-80CA-472029054A3C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092481F8-995B-42F8-93E6-64942BCE20E3}" type="pres">
      <dgm:prSet presAssocID="{35FAAED4-671D-4BEA-80CA-472029054A3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1F5DFC8-CC17-48C3-9E6A-BCBA8F774BF3}" type="pres">
      <dgm:prSet presAssocID="{35FAAED4-671D-4BEA-80CA-472029054A3C}" presName="negativeSpace" presStyleCnt="0"/>
      <dgm:spPr/>
      <dgm:t>
        <a:bodyPr/>
        <a:lstStyle/>
        <a:p>
          <a:endParaRPr lang="en-US"/>
        </a:p>
      </dgm:t>
    </dgm:pt>
    <dgm:pt modelId="{33CA56C5-9324-45D4-9EED-C7BECF51AC6F}" type="pres">
      <dgm:prSet presAssocID="{35FAAED4-671D-4BEA-80CA-472029054A3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890337-2207-4768-8D63-8ACE71FD2021}" type="presOf" srcId="{35FAAED4-671D-4BEA-80CA-472029054A3C}" destId="{0BE90721-F81F-4C6F-8730-7B9720B16C33}" srcOrd="0" destOrd="0" presId="urn:microsoft.com/office/officeart/2005/8/layout/list1"/>
    <dgm:cxn modelId="{148A799C-5A6F-47C1-9EF4-0622B6A2E265}" srcId="{35FAAED4-671D-4BEA-80CA-472029054A3C}" destId="{797F7940-D00B-4222-8AF7-E14C553C692D}" srcOrd="2" destOrd="0" parTransId="{44725A71-97BB-4FFE-A23D-C757F393AF3A}" sibTransId="{F6E92A2C-1C80-46A0-BFA5-815D2A814141}"/>
    <dgm:cxn modelId="{B7D2184D-4E8D-4BC4-AA82-0B3195CDBE07}" srcId="{35FAAED4-671D-4BEA-80CA-472029054A3C}" destId="{A3DFDA89-A508-4E4C-9A0B-BEE29B0B8376}" srcOrd="1" destOrd="0" parTransId="{299D59D3-9C41-4D74-9117-FEAAB296552C}" sibTransId="{218C89B7-CBFE-4848-B4D7-95EBF25FFB68}"/>
    <dgm:cxn modelId="{3898F902-73E9-4EBA-B3BE-FCA8ADB604FD}" srcId="{7D99F08C-0C73-4A15-A6F8-76F4E5C5334F}" destId="{23E6E9D5-BC67-4089-A42B-519596B48F77}" srcOrd="0" destOrd="0" parTransId="{2A36662E-7614-4E95-88D2-D6D2E1977BA1}" sibTransId="{21F40DC9-C442-46A0-AF63-5FE81A63038B}"/>
    <dgm:cxn modelId="{DB37A139-2D27-4016-92EA-7E7C73C0B9FA}" srcId="{35FAAED4-671D-4BEA-80CA-472029054A3C}" destId="{6E46D366-B1D4-43BD-A593-21E5CEF47184}" srcOrd="0" destOrd="0" parTransId="{5BFAA172-ECC5-4393-A120-CFE38867391D}" sibTransId="{B2DD5BF6-50AF-48DE-BDD9-2096AEFAA522}"/>
    <dgm:cxn modelId="{05863D1A-D5CA-4A05-A3E9-F9DCE46E9433}" srcId="{93370860-9BE0-48D5-AF79-027673BC1268}" destId="{7D99F08C-0C73-4A15-A6F8-76F4E5C5334F}" srcOrd="0" destOrd="0" parTransId="{1DDC35F5-82F7-487E-B026-DDD9C0C5D5AF}" sibTransId="{3451CFA3-5216-4397-BCFF-A0E479F0E94B}"/>
    <dgm:cxn modelId="{7E32C83D-E023-4A4D-ACAF-7B8C773F3D3C}" type="presOf" srcId="{C4CDCA2C-1960-4FD7-B54E-0B5ED10A36F7}" destId="{F4B655E6-A22A-48E8-AEFD-C025E0DE8F2A}" srcOrd="0" destOrd="4" presId="urn:microsoft.com/office/officeart/2005/8/layout/list1"/>
    <dgm:cxn modelId="{CC64CE48-F458-48F6-ABAE-87B2813FFC8B}" type="presOf" srcId="{BA87519C-EAE6-467D-8387-AA800AF605BB}" destId="{F4B655E6-A22A-48E8-AEFD-C025E0DE8F2A}" srcOrd="0" destOrd="3" presId="urn:microsoft.com/office/officeart/2005/8/layout/list1"/>
    <dgm:cxn modelId="{89DC6080-9E05-4A09-98A9-A80A3DE07BB4}" type="presOf" srcId="{7D99F08C-0C73-4A15-A6F8-76F4E5C5334F}" destId="{76ABA129-EB7F-4B2B-A33C-A8BBF2F96BC3}" srcOrd="0" destOrd="0" presId="urn:microsoft.com/office/officeart/2005/8/layout/list1"/>
    <dgm:cxn modelId="{F9928ED0-B3AA-4D64-A836-4B28C4809C8F}" srcId="{93370860-9BE0-48D5-AF79-027673BC1268}" destId="{35FAAED4-671D-4BEA-80CA-472029054A3C}" srcOrd="1" destOrd="0" parTransId="{6013322C-0663-4038-B130-D07389739663}" sibTransId="{72A1677F-B467-410A-9E2E-4576C6CCFBF0}"/>
    <dgm:cxn modelId="{1B7517A0-3267-4BCE-AC1F-6BB7ADFA7A55}" srcId="{7D99F08C-0C73-4A15-A6F8-76F4E5C5334F}" destId="{BA87519C-EAE6-467D-8387-AA800AF605BB}" srcOrd="3" destOrd="0" parTransId="{DDD6EF46-00FF-4CDD-8651-B71E6E428A86}" sibTransId="{9DB4A727-7656-4552-B291-3BBA6ACAF502}"/>
    <dgm:cxn modelId="{3F5046AE-60CB-47E9-B918-ACBF0546A11A}" type="presOf" srcId="{7D99F08C-0C73-4A15-A6F8-76F4E5C5334F}" destId="{B9DCB8F9-6F6B-4BC0-89B3-D99FACDF16CE}" srcOrd="1" destOrd="0" presId="urn:microsoft.com/office/officeart/2005/8/layout/list1"/>
    <dgm:cxn modelId="{B3D171C8-1D31-43E6-87B3-95BBD38DCA93}" srcId="{7D99F08C-0C73-4A15-A6F8-76F4E5C5334F}" destId="{C4CDCA2C-1960-4FD7-B54E-0B5ED10A36F7}" srcOrd="4" destOrd="0" parTransId="{FC1FD38F-4BBD-47C8-A717-F3F3571A2246}" sibTransId="{F9E08DB5-EE46-48C9-A4C3-1A565DE32658}"/>
    <dgm:cxn modelId="{7756E5E5-6770-48D5-A58C-CCF2FD835B12}" type="presOf" srcId="{A723059D-DEA7-4FD0-8510-17FAE9C3C31A}" destId="{F4B655E6-A22A-48E8-AEFD-C025E0DE8F2A}" srcOrd="0" destOrd="2" presId="urn:microsoft.com/office/officeart/2005/8/layout/list1"/>
    <dgm:cxn modelId="{B19D5DE0-87DE-4850-9FED-57842D7A3787}" type="presOf" srcId="{3F7CEA29-713D-4547-B830-BA8FE9A4E412}" destId="{33CA56C5-9324-45D4-9EED-C7BECF51AC6F}" srcOrd="0" destOrd="3" presId="urn:microsoft.com/office/officeart/2005/8/layout/list1"/>
    <dgm:cxn modelId="{ACCB7634-C282-45A5-AF0D-BD93EB767755}" type="presOf" srcId="{0C500DB1-29E9-4D8B-85AB-F7F531D18F00}" destId="{F4B655E6-A22A-48E8-AEFD-C025E0DE8F2A}" srcOrd="0" destOrd="1" presId="urn:microsoft.com/office/officeart/2005/8/layout/list1"/>
    <dgm:cxn modelId="{24711728-BC53-458C-8EBB-3F85A714EF5A}" srcId="{7D99F08C-0C73-4A15-A6F8-76F4E5C5334F}" destId="{0C500DB1-29E9-4D8B-85AB-F7F531D18F00}" srcOrd="1" destOrd="0" parTransId="{A37CBBDD-E869-4344-9EB8-2CA085EA5A91}" sibTransId="{772A1E0C-320C-4100-AEF6-C4F93AE8B4DF}"/>
    <dgm:cxn modelId="{9C6FCD52-966A-4BF1-AC93-8E236AF7D4E5}" srcId="{35FAAED4-671D-4BEA-80CA-472029054A3C}" destId="{3F7CEA29-713D-4547-B830-BA8FE9A4E412}" srcOrd="3" destOrd="0" parTransId="{20868F4A-A460-49E9-ACC8-87C71747581A}" sibTransId="{CD9731E4-13BE-406D-9DFD-CE8604B4DCA0}"/>
    <dgm:cxn modelId="{9659535E-B7A7-4B86-BA27-622D1B376364}" type="presOf" srcId="{23E6E9D5-BC67-4089-A42B-519596B48F77}" destId="{F4B655E6-A22A-48E8-AEFD-C025E0DE8F2A}" srcOrd="0" destOrd="0" presId="urn:microsoft.com/office/officeart/2005/8/layout/list1"/>
    <dgm:cxn modelId="{28AB866B-0EC7-4732-9A5B-D3B0DB4D489D}" type="presOf" srcId="{A3DFDA89-A508-4E4C-9A0B-BEE29B0B8376}" destId="{33CA56C5-9324-45D4-9EED-C7BECF51AC6F}" srcOrd="0" destOrd="1" presId="urn:microsoft.com/office/officeart/2005/8/layout/list1"/>
    <dgm:cxn modelId="{87165A58-79DD-468A-AB5E-ED7165754A16}" type="presOf" srcId="{35FAAED4-671D-4BEA-80CA-472029054A3C}" destId="{092481F8-995B-42F8-93E6-64942BCE20E3}" srcOrd="1" destOrd="0" presId="urn:microsoft.com/office/officeart/2005/8/layout/list1"/>
    <dgm:cxn modelId="{245152A2-6B2E-45E0-9525-ABB7C27F516B}" type="presOf" srcId="{797F7940-D00B-4222-8AF7-E14C553C692D}" destId="{33CA56C5-9324-45D4-9EED-C7BECF51AC6F}" srcOrd="0" destOrd="2" presId="urn:microsoft.com/office/officeart/2005/8/layout/list1"/>
    <dgm:cxn modelId="{5D5A7384-857C-4772-B02E-1708BED8E2B6}" type="presOf" srcId="{6E46D366-B1D4-43BD-A593-21E5CEF47184}" destId="{33CA56C5-9324-45D4-9EED-C7BECF51AC6F}" srcOrd="0" destOrd="0" presId="urn:microsoft.com/office/officeart/2005/8/layout/list1"/>
    <dgm:cxn modelId="{4EE7C0F9-D5FB-4C30-8485-91B2D1FEF3E2}" type="presOf" srcId="{93370860-9BE0-48D5-AF79-027673BC1268}" destId="{874BC7A7-330F-47B8-8E80-917A93B245A9}" srcOrd="0" destOrd="0" presId="urn:microsoft.com/office/officeart/2005/8/layout/list1"/>
    <dgm:cxn modelId="{AA764099-2A07-43AE-B805-72D83832790B}" srcId="{7D99F08C-0C73-4A15-A6F8-76F4E5C5334F}" destId="{A723059D-DEA7-4FD0-8510-17FAE9C3C31A}" srcOrd="2" destOrd="0" parTransId="{092CA055-F8EE-4024-A2C2-CB690ED0183B}" sibTransId="{6564B076-5D60-435F-ABE4-FC453C0A314F}"/>
    <dgm:cxn modelId="{650B8EB1-88CD-43AD-853A-2C11EF2DB0E8}" type="presParOf" srcId="{874BC7A7-330F-47B8-8E80-917A93B245A9}" destId="{61A6C9BC-45DC-490B-AE83-3AD2D4859EDB}" srcOrd="0" destOrd="0" presId="urn:microsoft.com/office/officeart/2005/8/layout/list1"/>
    <dgm:cxn modelId="{A8C80A50-E19E-42A5-800E-823A197E3EDE}" type="presParOf" srcId="{61A6C9BC-45DC-490B-AE83-3AD2D4859EDB}" destId="{76ABA129-EB7F-4B2B-A33C-A8BBF2F96BC3}" srcOrd="0" destOrd="0" presId="urn:microsoft.com/office/officeart/2005/8/layout/list1"/>
    <dgm:cxn modelId="{0FB67A02-4FB6-402A-A275-C83A7D631530}" type="presParOf" srcId="{61A6C9BC-45DC-490B-AE83-3AD2D4859EDB}" destId="{B9DCB8F9-6F6B-4BC0-89B3-D99FACDF16CE}" srcOrd="1" destOrd="0" presId="urn:microsoft.com/office/officeart/2005/8/layout/list1"/>
    <dgm:cxn modelId="{DC6789E3-C98B-49BF-B6C7-9A2A8CE456B2}" type="presParOf" srcId="{874BC7A7-330F-47B8-8E80-917A93B245A9}" destId="{694B49D8-DBB2-4201-874E-12D3A2CF9BF8}" srcOrd="1" destOrd="0" presId="urn:microsoft.com/office/officeart/2005/8/layout/list1"/>
    <dgm:cxn modelId="{093B2DD8-975A-4D95-8F27-A0700C424449}" type="presParOf" srcId="{874BC7A7-330F-47B8-8E80-917A93B245A9}" destId="{F4B655E6-A22A-48E8-AEFD-C025E0DE8F2A}" srcOrd="2" destOrd="0" presId="urn:microsoft.com/office/officeart/2005/8/layout/list1"/>
    <dgm:cxn modelId="{47B6C047-C238-46F4-934E-EA3CF8C17701}" type="presParOf" srcId="{874BC7A7-330F-47B8-8E80-917A93B245A9}" destId="{C278D117-752D-4A6F-932B-BEA70CD6138F}" srcOrd="3" destOrd="0" presId="urn:microsoft.com/office/officeart/2005/8/layout/list1"/>
    <dgm:cxn modelId="{AD1F8E84-0D2E-4D4E-AD65-2B11D623C077}" type="presParOf" srcId="{874BC7A7-330F-47B8-8E80-917A93B245A9}" destId="{5CDA8F12-7150-46E4-AE58-F22BE68E1B25}" srcOrd="4" destOrd="0" presId="urn:microsoft.com/office/officeart/2005/8/layout/list1"/>
    <dgm:cxn modelId="{5C70A2B7-3664-4AB5-8D83-4A7B1E2134B6}" type="presParOf" srcId="{5CDA8F12-7150-46E4-AE58-F22BE68E1B25}" destId="{0BE90721-F81F-4C6F-8730-7B9720B16C33}" srcOrd="0" destOrd="0" presId="urn:microsoft.com/office/officeart/2005/8/layout/list1"/>
    <dgm:cxn modelId="{DE749D27-BE72-41F1-B7B1-CF18EBF9C968}" type="presParOf" srcId="{5CDA8F12-7150-46E4-AE58-F22BE68E1B25}" destId="{092481F8-995B-42F8-93E6-64942BCE20E3}" srcOrd="1" destOrd="0" presId="urn:microsoft.com/office/officeart/2005/8/layout/list1"/>
    <dgm:cxn modelId="{94C6CA8F-8938-4DBD-923F-9FD0F79343BF}" type="presParOf" srcId="{874BC7A7-330F-47B8-8E80-917A93B245A9}" destId="{21F5DFC8-CC17-48C3-9E6A-BCBA8F774BF3}" srcOrd="5" destOrd="0" presId="urn:microsoft.com/office/officeart/2005/8/layout/list1"/>
    <dgm:cxn modelId="{E42E3601-5C27-40C3-A698-106187587BD9}" type="presParOf" srcId="{874BC7A7-330F-47B8-8E80-917A93B245A9}" destId="{33CA56C5-9324-45D4-9EED-C7BECF51AC6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D99F08C-0C73-4A15-A6F8-76F4E5C5334F}">
      <dgm:prSet phldrT="[Text]" custT="1"/>
      <dgm:spPr/>
      <dgm:t>
        <a:bodyPr/>
        <a:lstStyle/>
        <a:p>
          <a:r>
            <a:rPr lang="en-US" sz="2400" b="1" dirty="0" smtClean="0"/>
            <a:t>Amendments IFRS / IAS</a:t>
          </a:r>
          <a:endParaRPr lang="id-ID" sz="2400" b="1" dirty="0"/>
        </a:p>
      </dgm:t>
    </dgm:pt>
    <dgm:pt modelId="{1DDC35F5-82F7-487E-B026-DDD9C0C5D5AF}" type="parTrans" cxnId="{05863D1A-D5CA-4A05-A3E9-F9DCE46E9433}">
      <dgm:prSet/>
      <dgm:spPr/>
      <dgm:t>
        <a:bodyPr/>
        <a:lstStyle/>
        <a:p>
          <a:endParaRPr lang="id-ID" sz="2000"/>
        </a:p>
      </dgm:t>
    </dgm:pt>
    <dgm:pt modelId="{3451CFA3-5216-4397-BCFF-A0E479F0E94B}" type="sibTrans" cxnId="{05863D1A-D5CA-4A05-A3E9-F9DCE46E9433}">
      <dgm:prSet/>
      <dgm:spPr/>
      <dgm:t>
        <a:bodyPr/>
        <a:lstStyle/>
        <a:p>
          <a:endParaRPr lang="id-ID" sz="2000"/>
        </a:p>
      </dgm:t>
    </dgm:pt>
    <dgm:pt modelId="{23E6E9D5-BC67-4089-A42B-519596B48F77}">
      <dgm:prSet custT="1"/>
      <dgm:spPr/>
      <dgm:t>
        <a:bodyPr/>
        <a:lstStyle/>
        <a:p>
          <a:r>
            <a:rPr lang="en-US" sz="2000" dirty="0" smtClean="0"/>
            <a:t>Amendments  IFRS for SME ( 1 Jan 2017)</a:t>
          </a:r>
          <a:endParaRPr lang="id-ID" sz="2000" dirty="0"/>
        </a:p>
      </dgm:t>
    </dgm:pt>
    <dgm:pt modelId="{2A36662E-7614-4E95-88D2-D6D2E1977BA1}" type="parTrans" cxnId="{3898F902-73E9-4EBA-B3BE-FCA8ADB604FD}">
      <dgm:prSet/>
      <dgm:spPr/>
      <dgm:t>
        <a:bodyPr/>
        <a:lstStyle/>
        <a:p>
          <a:endParaRPr lang="id-ID" sz="2000"/>
        </a:p>
      </dgm:t>
    </dgm:pt>
    <dgm:pt modelId="{21F40DC9-C442-46A0-AF63-5FE81A63038B}" type="sibTrans" cxnId="{3898F902-73E9-4EBA-B3BE-FCA8ADB604FD}">
      <dgm:prSet/>
      <dgm:spPr/>
      <dgm:t>
        <a:bodyPr/>
        <a:lstStyle/>
        <a:p>
          <a:endParaRPr lang="id-ID" sz="2000"/>
        </a:p>
      </dgm:t>
    </dgm:pt>
    <dgm:pt modelId="{35FAAED4-671D-4BEA-80CA-472029054A3C}">
      <dgm:prSet custT="1"/>
      <dgm:spPr/>
      <dgm:t>
        <a:bodyPr/>
        <a:lstStyle/>
        <a:p>
          <a:r>
            <a:rPr lang="en-US" sz="2400" b="1" dirty="0" smtClean="0"/>
            <a:t>Annual Improvement 2012- 2014 – 1 Jan 2016</a:t>
          </a:r>
          <a:endParaRPr lang="id-ID" sz="2400" b="1" dirty="0"/>
        </a:p>
      </dgm:t>
    </dgm:pt>
    <dgm:pt modelId="{6013322C-0663-4038-B130-D07389739663}" type="parTrans" cxnId="{F9928ED0-B3AA-4D64-A836-4B28C4809C8F}">
      <dgm:prSet/>
      <dgm:spPr/>
      <dgm:t>
        <a:bodyPr/>
        <a:lstStyle/>
        <a:p>
          <a:endParaRPr lang="id-ID" sz="2000"/>
        </a:p>
      </dgm:t>
    </dgm:pt>
    <dgm:pt modelId="{72A1677F-B467-410A-9E2E-4576C6CCFBF0}" type="sibTrans" cxnId="{F9928ED0-B3AA-4D64-A836-4B28C4809C8F}">
      <dgm:prSet/>
      <dgm:spPr/>
      <dgm:t>
        <a:bodyPr/>
        <a:lstStyle/>
        <a:p>
          <a:endParaRPr lang="id-ID" sz="2000"/>
        </a:p>
      </dgm:t>
    </dgm:pt>
    <dgm:pt modelId="{6E46D366-B1D4-43BD-A593-21E5CEF47184}">
      <dgm:prSet custT="1"/>
      <dgm:spPr/>
      <dgm:t>
        <a:bodyPr/>
        <a:lstStyle/>
        <a:p>
          <a:r>
            <a:rPr lang="en-US" sz="2000" dirty="0" smtClean="0"/>
            <a:t>IFRS 5 - Changes in method disposal</a:t>
          </a:r>
          <a:endParaRPr lang="id-ID" sz="2000" dirty="0"/>
        </a:p>
      </dgm:t>
    </dgm:pt>
    <dgm:pt modelId="{5BFAA172-ECC5-4393-A120-CFE38867391D}" type="parTrans" cxnId="{DB37A139-2D27-4016-92EA-7E7C73C0B9FA}">
      <dgm:prSet/>
      <dgm:spPr/>
      <dgm:t>
        <a:bodyPr/>
        <a:lstStyle/>
        <a:p>
          <a:endParaRPr lang="id-ID" sz="2000"/>
        </a:p>
      </dgm:t>
    </dgm:pt>
    <dgm:pt modelId="{B2DD5BF6-50AF-48DE-BDD9-2096AEFAA522}" type="sibTrans" cxnId="{DB37A139-2D27-4016-92EA-7E7C73C0B9FA}">
      <dgm:prSet/>
      <dgm:spPr/>
      <dgm:t>
        <a:bodyPr/>
        <a:lstStyle/>
        <a:p>
          <a:endParaRPr lang="id-ID" sz="2000"/>
        </a:p>
      </dgm:t>
    </dgm:pt>
    <dgm:pt modelId="{5AABD2D2-04F0-49B1-B1F9-BA02D5BD4642}">
      <dgm:prSet custT="1"/>
      <dgm:spPr/>
      <dgm:t>
        <a:bodyPr/>
        <a:lstStyle/>
        <a:p>
          <a:r>
            <a:rPr lang="en-US" sz="2000" dirty="0" smtClean="0"/>
            <a:t>Amendments IAS 16 and IAS 38 – Clarification of Acceptable Methods of Depreciation and Amortization – 1 Jan 2016</a:t>
          </a:r>
          <a:endParaRPr lang="id-ID" sz="2000" dirty="0"/>
        </a:p>
      </dgm:t>
    </dgm:pt>
    <dgm:pt modelId="{8D4F68A4-F339-4F90-8054-4D5D203DBFE6}" type="parTrans" cxnId="{53B9F231-D45A-4AB2-92E4-8980ED19E2E6}">
      <dgm:prSet/>
      <dgm:spPr/>
      <dgm:t>
        <a:bodyPr/>
        <a:lstStyle/>
        <a:p>
          <a:endParaRPr lang="en-US"/>
        </a:p>
      </dgm:t>
    </dgm:pt>
    <dgm:pt modelId="{DF6E3120-3D4A-4693-831C-EFF9092FE484}" type="sibTrans" cxnId="{53B9F231-D45A-4AB2-92E4-8980ED19E2E6}">
      <dgm:prSet/>
      <dgm:spPr/>
      <dgm:t>
        <a:bodyPr/>
        <a:lstStyle/>
        <a:p>
          <a:endParaRPr lang="en-US"/>
        </a:p>
      </dgm:t>
    </dgm:pt>
    <dgm:pt modelId="{3BCE9873-06F9-4660-9627-6BD806B2144D}">
      <dgm:prSet custT="1"/>
      <dgm:spPr/>
      <dgm:t>
        <a:bodyPr/>
        <a:lstStyle/>
        <a:p>
          <a:r>
            <a:rPr lang="en-US" sz="2000" dirty="0" smtClean="0"/>
            <a:t>Amendments  IFRS 11 – Accounting  for Acquisitions of Interests in Joint Operation – 1 Jan 2016</a:t>
          </a:r>
          <a:endParaRPr lang="id-ID" sz="2000" dirty="0"/>
        </a:p>
      </dgm:t>
    </dgm:pt>
    <dgm:pt modelId="{5D9BB7CB-D3B7-488C-81C8-734B7759A90A}" type="parTrans" cxnId="{5457569A-055F-4585-BDAD-E6192A0031AD}">
      <dgm:prSet/>
      <dgm:spPr/>
      <dgm:t>
        <a:bodyPr/>
        <a:lstStyle/>
        <a:p>
          <a:endParaRPr lang="en-US"/>
        </a:p>
      </dgm:t>
    </dgm:pt>
    <dgm:pt modelId="{61AE513A-E82A-4007-8D8F-C6FEC8C297CD}" type="sibTrans" cxnId="{5457569A-055F-4585-BDAD-E6192A0031AD}">
      <dgm:prSet/>
      <dgm:spPr/>
      <dgm:t>
        <a:bodyPr/>
        <a:lstStyle/>
        <a:p>
          <a:endParaRPr lang="en-US"/>
        </a:p>
      </dgm:t>
    </dgm:pt>
    <dgm:pt modelId="{3A24EF88-DCD1-42FE-8DDC-9D0DCF8B5BCE}">
      <dgm:prSet custT="1"/>
      <dgm:spPr/>
      <dgm:t>
        <a:bodyPr/>
        <a:lstStyle/>
        <a:p>
          <a:r>
            <a:rPr lang="en-US" sz="2000" dirty="0" smtClean="0"/>
            <a:t>Amendments IFRS 17- Equity Method in Separate Financial Statements – 1 Jan 2016</a:t>
          </a:r>
          <a:endParaRPr lang="id-ID" sz="2000" dirty="0"/>
        </a:p>
      </dgm:t>
    </dgm:pt>
    <dgm:pt modelId="{BE0104B5-8324-4006-806F-1116A0B181AE}" type="parTrans" cxnId="{A4662831-7155-4478-8E88-7CB6CFC03EA2}">
      <dgm:prSet/>
      <dgm:spPr/>
      <dgm:t>
        <a:bodyPr/>
        <a:lstStyle/>
        <a:p>
          <a:endParaRPr lang="en-US"/>
        </a:p>
      </dgm:t>
    </dgm:pt>
    <dgm:pt modelId="{04D3D4AC-0733-44C3-96B5-F946F349D672}" type="sibTrans" cxnId="{A4662831-7155-4478-8E88-7CB6CFC03EA2}">
      <dgm:prSet/>
      <dgm:spPr/>
      <dgm:t>
        <a:bodyPr/>
        <a:lstStyle/>
        <a:p>
          <a:endParaRPr lang="en-US"/>
        </a:p>
      </dgm:t>
    </dgm:pt>
    <dgm:pt modelId="{C7F6BA2B-CA01-41B7-8D53-FC00B24CC46E}">
      <dgm:prSet custT="1"/>
      <dgm:spPr/>
      <dgm:t>
        <a:bodyPr/>
        <a:lstStyle/>
        <a:p>
          <a:r>
            <a:rPr lang="en-US" sz="2000" dirty="0" smtClean="0"/>
            <a:t>IFRS 7 – Servicing contracts applicable in interim F/S</a:t>
          </a:r>
          <a:endParaRPr lang="id-ID" sz="2000" dirty="0"/>
        </a:p>
      </dgm:t>
    </dgm:pt>
    <dgm:pt modelId="{2A8E73DF-7CF7-49F5-AF2E-6916B4F36E3D}" type="parTrans" cxnId="{7DAC1E02-4F73-42A3-A7F0-58C99F870D76}">
      <dgm:prSet/>
      <dgm:spPr/>
      <dgm:t>
        <a:bodyPr/>
        <a:lstStyle/>
        <a:p>
          <a:endParaRPr lang="en-US"/>
        </a:p>
      </dgm:t>
    </dgm:pt>
    <dgm:pt modelId="{189AA3A6-F6AB-4F18-B063-DBCFF196DCA6}" type="sibTrans" cxnId="{7DAC1E02-4F73-42A3-A7F0-58C99F870D76}">
      <dgm:prSet/>
      <dgm:spPr/>
      <dgm:t>
        <a:bodyPr/>
        <a:lstStyle/>
        <a:p>
          <a:endParaRPr lang="en-US"/>
        </a:p>
      </dgm:t>
    </dgm:pt>
    <dgm:pt modelId="{9AE8E687-64E3-43EE-B0AF-13100CE1AC39}">
      <dgm:prSet custT="1"/>
      <dgm:spPr/>
      <dgm:t>
        <a:bodyPr/>
        <a:lstStyle/>
        <a:p>
          <a:r>
            <a:rPr lang="en-US" sz="2000" dirty="0" smtClean="0"/>
            <a:t>IAS 19 – discount rate regional market issue</a:t>
          </a:r>
          <a:endParaRPr lang="id-ID" sz="2000" dirty="0"/>
        </a:p>
      </dgm:t>
    </dgm:pt>
    <dgm:pt modelId="{8D970B0E-9381-411E-B61E-5D75CA4610E6}" type="parTrans" cxnId="{8234D71C-8BB7-4E8E-900B-EFE017CEFA30}">
      <dgm:prSet/>
      <dgm:spPr/>
      <dgm:t>
        <a:bodyPr/>
        <a:lstStyle/>
        <a:p>
          <a:endParaRPr lang="en-US"/>
        </a:p>
      </dgm:t>
    </dgm:pt>
    <dgm:pt modelId="{B45FEA83-5D78-4983-89FF-6614C2FC2590}" type="sibTrans" cxnId="{8234D71C-8BB7-4E8E-900B-EFE017CEFA30}">
      <dgm:prSet/>
      <dgm:spPr/>
      <dgm:t>
        <a:bodyPr/>
        <a:lstStyle/>
        <a:p>
          <a:endParaRPr lang="en-US"/>
        </a:p>
      </dgm:t>
    </dgm:pt>
    <dgm:pt modelId="{169420F2-A76E-45DA-8764-7D6BEB3789A6}">
      <dgm:prSet custT="1"/>
      <dgm:spPr/>
      <dgm:t>
        <a:bodyPr/>
        <a:lstStyle/>
        <a:p>
          <a:r>
            <a:rPr lang="en-US" sz="2000" dirty="0" smtClean="0"/>
            <a:t>IAS 34 – Disclosure information elsewhere in interim report</a:t>
          </a:r>
          <a:endParaRPr lang="id-ID" sz="2000" dirty="0"/>
        </a:p>
      </dgm:t>
    </dgm:pt>
    <dgm:pt modelId="{96736F0F-302A-455C-8138-E2F328FF5FD1}" type="parTrans" cxnId="{41BB0075-ABC1-49AE-A406-9526833C51D5}">
      <dgm:prSet/>
      <dgm:spPr/>
      <dgm:t>
        <a:bodyPr/>
        <a:lstStyle/>
        <a:p>
          <a:endParaRPr lang="en-US"/>
        </a:p>
      </dgm:t>
    </dgm:pt>
    <dgm:pt modelId="{756CD51A-81AA-41B6-B921-06B82D0F09D3}" type="sibTrans" cxnId="{41BB0075-ABC1-49AE-A406-9526833C51D5}">
      <dgm:prSet/>
      <dgm:spPr/>
      <dgm:t>
        <a:bodyPr/>
        <a:lstStyle/>
        <a:p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A6C9BC-45DC-490B-AE83-3AD2D4859EDB}" type="pres">
      <dgm:prSet presAssocID="{7D99F08C-0C73-4A15-A6F8-76F4E5C5334F}" presName="parentLin" presStyleCnt="0"/>
      <dgm:spPr/>
      <dgm:t>
        <a:bodyPr/>
        <a:lstStyle/>
        <a:p>
          <a:endParaRPr lang="en-US"/>
        </a:p>
      </dgm:t>
    </dgm:pt>
    <dgm:pt modelId="{76ABA129-EB7F-4B2B-A33C-A8BBF2F96BC3}" type="pres">
      <dgm:prSet presAssocID="{7D99F08C-0C73-4A15-A6F8-76F4E5C5334F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B9DCB8F9-6F6B-4BC0-89B3-D99FACDF16CE}" type="pres">
      <dgm:prSet presAssocID="{7D99F08C-0C73-4A15-A6F8-76F4E5C5334F}" presName="parentText" presStyleLbl="node1" presStyleIdx="0" presStyleCnt="2" custScaleX="11648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94B49D8-DBB2-4201-874E-12D3A2CF9BF8}" type="pres">
      <dgm:prSet presAssocID="{7D99F08C-0C73-4A15-A6F8-76F4E5C5334F}" presName="negativeSpace" presStyleCnt="0"/>
      <dgm:spPr/>
      <dgm:t>
        <a:bodyPr/>
        <a:lstStyle/>
        <a:p>
          <a:endParaRPr lang="en-US"/>
        </a:p>
      </dgm:t>
    </dgm:pt>
    <dgm:pt modelId="{F4B655E6-A22A-48E8-AEFD-C025E0DE8F2A}" type="pres">
      <dgm:prSet presAssocID="{7D99F08C-0C73-4A15-A6F8-76F4E5C5334F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78D117-752D-4A6F-932B-BEA70CD6138F}" type="pres">
      <dgm:prSet presAssocID="{3451CFA3-5216-4397-BCFF-A0E479F0E94B}" presName="spaceBetweenRectangles" presStyleCnt="0"/>
      <dgm:spPr/>
      <dgm:t>
        <a:bodyPr/>
        <a:lstStyle/>
        <a:p>
          <a:endParaRPr lang="en-US"/>
        </a:p>
      </dgm:t>
    </dgm:pt>
    <dgm:pt modelId="{5CDA8F12-7150-46E4-AE58-F22BE68E1B25}" type="pres">
      <dgm:prSet presAssocID="{35FAAED4-671D-4BEA-80CA-472029054A3C}" presName="parentLin" presStyleCnt="0"/>
      <dgm:spPr/>
      <dgm:t>
        <a:bodyPr/>
        <a:lstStyle/>
        <a:p>
          <a:endParaRPr lang="en-US"/>
        </a:p>
      </dgm:t>
    </dgm:pt>
    <dgm:pt modelId="{0BE90721-F81F-4C6F-8730-7B9720B16C33}" type="pres">
      <dgm:prSet presAssocID="{35FAAED4-671D-4BEA-80CA-472029054A3C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092481F8-995B-42F8-93E6-64942BCE20E3}" type="pres">
      <dgm:prSet presAssocID="{35FAAED4-671D-4BEA-80CA-472029054A3C}" presName="parentText" presStyleLbl="node1" presStyleIdx="1" presStyleCnt="2" custScaleX="11648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1F5DFC8-CC17-48C3-9E6A-BCBA8F774BF3}" type="pres">
      <dgm:prSet presAssocID="{35FAAED4-671D-4BEA-80CA-472029054A3C}" presName="negativeSpace" presStyleCnt="0"/>
      <dgm:spPr/>
      <dgm:t>
        <a:bodyPr/>
        <a:lstStyle/>
        <a:p>
          <a:endParaRPr lang="en-US"/>
        </a:p>
      </dgm:t>
    </dgm:pt>
    <dgm:pt modelId="{33CA56C5-9324-45D4-9EED-C7BECF51AC6F}" type="pres">
      <dgm:prSet presAssocID="{35FAAED4-671D-4BEA-80CA-472029054A3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BB0075-ABC1-49AE-A406-9526833C51D5}" srcId="{35FAAED4-671D-4BEA-80CA-472029054A3C}" destId="{169420F2-A76E-45DA-8764-7D6BEB3789A6}" srcOrd="3" destOrd="0" parTransId="{96736F0F-302A-455C-8138-E2F328FF5FD1}" sibTransId="{756CD51A-81AA-41B6-B921-06B82D0F09D3}"/>
    <dgm:cxn modelId="{5457569A-055F-4585-BDAD-E6192A0031AD}" srcId="{7D99F08C-0C73-4A15-A6F8-76F4E5C5334F}" destId="{3BCE9873-06F9-4660-9627-6BD806B2144D}" srcOrd="1" destOrd="0" parTransId="{5D9BB7CB-D3B7-488C-81C8-734B7759A90A}" sibTransId="{61AE513A-E82A-4007-8D8F-C6FEC8C297CD}"/>
    <dgm:cxn modelId="{2A890337-2207-4768-8D63-8ACE71FD2021}" type="presOf" srcId="{35FAAED4-671D-4BEA-80CA-472029054A3C}" destId="{0BE90721-F81F-4C6F-8730-7B9720B16C33}" srcOrd="0" destOrd="0" presId="urn:microsoft.com/office/officeart/2005/8/layout/list1"/>
    <dgm:cxn modelId="{C14AC02E-3E55-443E-84C4-CF2680BB532E}" type="presOf" srcId="{C7F6BA2B-CA01-41B7-8D53-FC00B24CC46E}" destId="{33CA56C5-9324-45D4-9EED-C7BECF51AC6F}" srcOrd="0" destOrd="1" presId="urn:microsoft.com/office/officeart/2005/8/layout/list1"/>
    <dgm:cxn modelId="{3898F902-73E9-4EBA-B3BE-FCA8ADB604FD}" srcId="{7D99F08C-0C73-4A15-A6F8-76F4E5C5334F}" destId="{23E6E9D5-BC67-4089-A42B-519596B48F77}" srcOrd="0" destOrd="0" parTransId="{2A36662E-7614-4E95-88D2-D6D2E1977BA1}" sibTransId="{21F40DC9-C442-46A0-AF63-5FE81A63038B}"/>
    <dgm:cxn modelId="{DB37A139-2D27-4016-92EA-7E7C73C0B9FA}" srcId="{35FAAED4-671D-4BEA-80CA-472029054A3C}" destId="{6E46D366-B1D4-43BD-A593-21E5CEF47184}" srcOrd="0" destOrd="0" parTransId="{5BFAA172-ECC5-4393-A120-CFE38867391D}" sibTransId="{B2DD5BF6-50AF-48DE-BDD9-2096AEFAA522}"/>
    <dgm:cxn modelId="{7B25082D-A1F6-425C-B9CA-775D38FEC887}" type="presOf" srcId="{169420F2-A76E-45DA-8764-7D6BEB3789A6}" destId="{33CA56C5-9324-45D4-9EED-C7BECF51AC6F}" srcOrd="0" destOrd="3" presId="urn:microsoft.com/office/officeart/2005/8/layout/list1"/>
    <dgm:cxn modelId="{A4662831-7155-4478-8E88-7CB6CFC03EA2}" srcId="{7D99F08C-0C73-4A15-A6F8-76F4E5C5334F}" destId="{3A24EF88-DCD1-42FE-8DDC-9D0DCF8B5BCE}" srcOrd="3" destOrd="0" parTransId="{BE0104B5-8324-4006-806F-1116A0B181AE}" sibTransId="{04D3D4AC-0733-44C3-96B5-F946F349D672}"/>
    <dgm:cxn modelId="{05863D1A-D5CA-4A05-A3E9-F9DCE46E9433}" srcId="{93370860-9BE0-48D5-AF79-027673BC1268}" destId="{7D99F08C-0C73-4A15-A6F8-76F4E5C5334F}" srcOrd="0" destOrd="0" parTransId="{1DDC35F5-82F7-487E-B026-DDD9C0C5D5AF}" sibTransId="{3451CFA3-5216-4397-BCFF-A0E479F0E94B}"/>
    <dgm:cxn modelId="{8234D71C-8BB7-4E8E-900B-EFE017CEFA30}" srcId="{35FAAED4-671D-4BEA-80CA-472029054A3C}" destId="{9AE8E687-64E3-43EE-B0AF-13100CE1AC39}" srcOrd="2" destOrd="0" parTransId="{8D970B0E-9381-411E-B61E-5D75CA4610E6}" sibTransId="{B45FEA83-5D78-4983-89FF-6614C2FC2590}"/>
    <dgm:cxn modelId="{7DAC1E02-4F73-42A3-A7F0-58C99F870D76}" srcId="{35FAAED4-671D-4BEA-80CA-472029054A3C}" destId="{C7F6BA2B-CA01-41B7-8D53-FC00B24CC46E}" srcOrd="1" destOrd="0" parTransId="{2A8E73DF-7CF7-49F5-AF2E-6916B4F36E3D}" sibTransId="{189AA3A6-F6AB-4F18-B063-DBCFF196DCA6}"/>
    <dgm:cxn modelId="{89DC6080-9E05-4A09-98A9-A80A3DE07BB4}" type="presOf" srcId="{7D99F08C-0C73-4A15-A6F8-76F4E5C5334F}" destId="{76ABA129-EB7F-4B2B-A33C-A8BBF2F96BC3}" srcOrd="0" destOrd="0" presId="urn:microsoft.com/office/officeart/2005/8/layout/list1"/>
    <dgm:cxn modelId="{F9928ED0-B3AA-4D64-A836-4B28C4809C8F}" srcId="{93370860-9BE0-48D5-AF79-027673BC1268}" destId="{35FAAED4-671D-4BEA-80CA-472029054A3C}" srcOrd="1" destOrd="0" parTransId="{6013322C-0663-4038-B130-D07389739663}" sibTransId="{72A1677F-B467-410A-9E2E-4576C6CCFBF0}"/>
    <dgm:cxn modelId="{3F5046AE-60CB-47E9-B918-ACBF0546A11A}" type="presOf" srcId="{7D99F08C-0C73-4A15-A6F8-76F4E5C5334F}" destId="{B9DCB8F9-6F6B-4BC0-89B3-D99FACDF16CE}" srcOrd="1" destOrd="0" presId="urn:microsoft.com/office/officeart/2005/8/layout/list1"/>
    <dgm:cxn modelId="{81DE1D8B-55B7-4EF8-B05B-883C5BB846CA}" type="presOf" srcId="{3BCE9873-06F9-4660-9627-6BD806B2144D}" destId="{F4B655E6-A22A-48E8-AEFD-C025E0DE8F2A}" srcOrd="0" destOrd="1" presId="urn:microsoft.com/office/officeart/2005/8/layout/list1"/>
    <dgm:cxn modelId="{3382919E-6D0C-4A9A-8552-E9EB98BFB5B7}" type="presOf" srcId="{3A24EF88-DCD1-42FE-8DDC-9D0DCF8B5BCE}" destId="{F4B655E6-A22A-48E8-AEFD-C025E0DE8F2A}" srcOrd="0" destOrd="3" presId="urn:microsoft.com/office/officeart/2005/8/layout/list1"/>
    <dgm:cxn modelId="{53B9F231-D45A-4AB2-92E4-8980ED19E2E6}" srcId="{7D99F08C-0C73-4A15-A6F8-76F4E5C5334F}" destId="{5AABD2D2-04F0-49B1-B1F9-BA02D5BD4642}" srcOrd="2" destOrd="0" parTransId="{8D4F68A4-F339-4F90-8054-4D5D203DBFE6}" sibTransId="{DF6E3120-3D4A-4693-831C-EFF9092FE484}"/>
    <dgm:cxn modelId="{D21D0EF5-FA80-4C7C-83FA-136D5ED69180}" type="presOf" srcId="{5AABD2D2-04F0-49B1-B1F9-BA02D5BD4642}" destId="{F4B655E6-A22A-48E8-AEFD-C025E0DE8F2A}" srcOrd="0" destOrd="2" presId="urn:microsoft.com/office/officeart/2005/8/layout/list1"/>
    <dgm:cxn modelId="{9659535E-B7A7-4B86-BA27-622D1B376364}" type="presOf" srcId="{23E6E9D5-BC67-4089-A42B-519596B48F77}" destId="{F4B655E6-A22A-48E8-AEFD-C025E0DE8F2A}" srcOrd="0" destOrd="0" presId="urn:microsoft.com/office/officeart/2005/8/layout/list1"/>
    <dgm:cxn modelId="{87165A58-79DD-468A-AB5E-ED7165754A16}" type="presOf" srcId="{35FAAED4-671D-4BEA-80CA-472029054A3C}" destId="{092481F8-995B-42F8-93E6-64942BCE20E3}" srcOrd="1" destOrd="0" presId="urn:microsoft.com/office/officeart/2005/8/layout/list1"/>
    <dgm:cxn modelId="{5D5A7384-857C-4772-B02E-1708BED8E2B6}" type="presOf" srcId="{6E46D366-B1D4-43BD-A593-21E5CEF47184}" destId="{33CA56C5-9324-45D4-9EED-C7BECF51AC6F}" srcOrd="0" destOrd="0" presId="urn:microsoft.com/office/officeart/2005/8/layout/list1"/>
    <dgm:cxn modelId="{4EE7C0F9-D5FB-4C30-8485-91B2D1FEF3E2}" type="presOf" srcId="{93370860-9BE0-48D5-AF79-027673BC1268}" destId="{874BC7A7-330F-47B8-8E80-917A93B245A9}" srcOrd="0" destOrd="0" presId="urn:microsoft.com/office/officeart/2005/8/layout/list1"/>
    <dgm:cxn modelId="{D4B3EF79-2D3E-4187-9C77-EE1C46D1979D}" type="presOf" srcId="{9AE8E687-64E3-43EE-B0AF-13100CE1AC39}" destId="{33CA56C5-9324-45D4-9EED-C7BECF51AC6F}" srcOrd="0" destOrd="2" presId="urn:microsoft.com/office/officeart/2005/8/layout/list1"/>
    <dgm:cxn modelId="{650B8EB1-88CD-43AD-853A-2C11EF2DB0E8}" type="presParOf" srcId="{874BC7A7-330F-47B8-8E80-917A93B245A9}" destId="{61A6C9BC-45DC-490B-AE83-3AD2D4859EDB}" srcOrd="0" destOrd="0" presId="urn:microsoft.com/office/officeart/2005/8/layout/list1"/>
    <dgm:cxn modelId="{A8C80A50-E19E-42A5-800E-823A197E3EDE}" type="presParOf" srcId="{61A6C9BC-45DC-490B-AE83-3AD2D4859EDB}" destId="{76ABA129-EB7F-4B2B-A33C-A8BBF2F96BC3}" srcOrd="0" destOrd="0" presId="urn:microsoft.com/office/officeart/2005/8/layout/list1"/>
    <dgm:cxn modelId="{0FB67A02-4FB6-402A-A275-C83A7D631530}" type="presParOf" srcId="{61A6C9BC-45DC-490B-AE83-3AD2D4859EDB}" destId="{B9DCB8F9-6F6B-4BC0-89B3-D99FACDF16CE}" srcOrd="1" destOrd="0" presId="urn:microsoft.com/office/officeart/2005/8/layout/list1"/>
    <dgm:cxn modelId="{DC6789E3-C98B-49BF-B6C7-9A2A8CE456B2}" type="presParOf" srcId="{874BC7A7-330F-47B8-8E80-917A93B245A9}" destId="{694B49D8-DBB2-4201-874E-12D3A2CF9BF8}" srcOrd="1" destOrd="0" presId="urn:microsoft.com/office/officeart/2005/8/layout/list1"/>
    <dgm:cxn modelId="{093B2DD8-975A-4D95-8F27-A0700C424449}" type="presParOf" srcId="{874BC7A7-330F-47B8-8E80-917A93B245A9}" destId="{F4B655E6-A22A-48E8-AEFD-C025E0DE8F2A}" srcOrd="2" destOrd="0" presId="urn:microsoft.com/office/officeart/2005/8/layout/list1"/>
    <dgm:cxn modelId="{47B6C047-C238-46F4-934E-EA3CF8C17701}" type="presParOf" srcId="{874BC7A7-330F-47B8-8E80-917A93B245A9}" destId="{C278D117-752D-4A6F-932B-BEA70CD6138F}" srcOrd="3" destOrd="0" presId="urn:microsoft.com/office/officeart/2005/8/layout/list1"/>
    <dgm:cxn modelId="{AD1F8E84-0D2E-4D4E-AD65-2B11D623C077}" type="presParOf" srcId="{874BC7A7-330F-47B8-8E80-917A93B245A9}" destId="{5CDA8F12-7150-46E4-AE58-F22BE68E1B25}" srcOrd="4" destOrd="0" presId="urn:microsoft.com/office/officeart/2005/8/layout/list1"/>
    <dgm:cxn modelId="{5C70A2B7-3664-4AB5-8D83-4A7B1E2134B6}" type="presParOf" srcId="{5CDA8F12-7150-46E4-AE58-F22BE68E1B25}" destId="{0BE90721-F81F-4C6F-8730-7B9720B16C33}" srcOrd="0" destOrd="0" presId="urn:microsoft.com/office/officeart/2005/8/layout/list1"/>
    <dgm:cxn modelId="{DE749D27-BE72-41F1-B7B1-CF18EBF9C968}" type="presParOf" srcId="{5CDA8F12-7150-46E4-AE58-F22BE68E1B25}" destId="{092481F8-995B-42F8-93E6-64942BCE20E3}" srcOrd="1" destOrd="0" presId="urn:microsoft.com/office/officeart/2005/8/layout/list1"/>
    <dgm:cxn modelId="{94C6CA8F-8938-4DBD-923F-9FD0F79343BF}" type="presParOf" srcId="{874BC7A7-330F-47B8-8E80-917A93B245A9}" destId="{21F5DFC8-CC17-48C3-9E6A-BCBA8F774BF3}" srcOrd="5" destOrd="0" presId="urn:microsoft.com/office/officeart/2005/8/layout/list1"/>
    <dgm:cxn modelId="{E42E3601-5C27-40C3-A698-106187587BD9}" type="presParOf" srcId="{874BC7A7-330F-47B8-8E80-917A93B245A9}" destId="{33CA56C5-9324-45D4-9EED-C7BECF51AC6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D99F08C-0C73-4A15-A6F8-76F4E5C5334F}">
      <dgm:prSet phldrT="[Text]" custT="1"/>
      <dgm:spPr/>
      <dgm:t>
        <a:bodyPr/>
        <a:lstStyle/>
        <a:p>
          <a:r>
            <a:rPr lang="en-US" sz="2400" b="1" dirty="0" smtClean="0"/>
            <a:t>Amendments IFRS / IAS</a:t>
          </a:r>
          <a:endParaRPr lang="id-ID" sz="2400" b="1" dirty="0"/>
        </a:p>
      </dgm:t>
    </dgm:pt>
    <dgm:pt modelId="{1DDC35F5-82F7-487E-B026-DDD9C0C5D5AF}" type="parTrans" cxnId="{05863D1A-D5CA-4A05-A3E9-F9DCE46E9433}">
      <dgm:prSet/>
      <dgm:spPr/>
      <dgm:t>
        <a:bodyPr/>
        <a:lstStyle/>
        <a:p>
          <a:endParaRPr lang="id-ID" sz="2000"/>
        </a:p>
      </dgm:t>
    </dgm:pt>
    <dgm:pt modelId="{3451CFA3-5216-4397-BCFF-A0E479F0E94B}" type="sibTrans" cxnId="{05863D1A-D5CA-4A05-A3E9-F9DCE46E9433}">
      <dgm:prSet/>
      <dgm:spPr/>
      <dgm:t>
        <a:bodyPr/>
        <a:lstStyle/>
        <a:p>
          <a:endParaRPr lang="id-ID" sz="2000"/>
        </a:p>
      </dgm:t>
    </dgm:pt>
    <dgm:pt modelId="{23E6E9D5-BC67-4089-A42B-519596B48F77}">
      <dgm:prSet custT="1"/>
      <dgm:spPr/>
      <dgm:t>
        <a:bodyPr/>
        <a:lstStyle/>
        <a:p>
          <a:r>
            <a:rPr lang="en-US" sz="2000" dirty="0" smtClean="0"/>
            <a:t>Amendments IFRS 10; IFRS 12; IAS 28 – Investment entities: Applying the Consolidated Exception ( 1 Jan 2016)</a:t>
          </a:r>
          <a:endParaRPr lang="id-ID" sz="2000" dirty="0"/>
        </a:p>
      </dgm:t>
    </dgm:pt>
    <dgm:pt modelId="{2A36662E-7614-4E95-88D2-D6D2E1977BA1}" type="parTrans" cxnId="{3898F902-73E9-4EBA-B3BE-FCA8ADB604FD}">
      <dgm:prSet/>
      <dgm:spPr/>
      <dgm:t>
        <a:bodyPr/>
        <a:lstStyle/>
        <a:p>
          <a:endParaRPr lang="id-ID" sz="2000"/>
        </a:p>
      </dgm:t>
    </dgm:pt>
    <dgm:pt modelId="{21F40DC9-C442-46A0-AF63-5FE81A63038B}" type="sibTrans" cxnId="{3898F902-73E9-4EBA-B3BE-FCA8ADB604FD}">
      <dgm:prSet/>
      <dgm:spPr/>
      <dgm:t>
        <a:bodyPr/>
        <a:lstStyle/>
        <a:p>
          <a:endParaRPr lang="id-ID" sz="2000"/>
        </a:p>
      </dgm:t>
    </dgm:pt>
    <dgm:pt modelId="{35FAAED4-671D-4BEA-80CA-472029054A3C}">
      <dgm:prSet custT="1"/>
      <dgm:spPr/>
      <dgm:t>
        <a:bodyPr/>
        <a:lstStyle/>
        <a:p>
          <a:r>
            <a:rPr lang="en-US" sz="2400" b="1" dirty="0" smtClean="0"/>
            <a:t>Annual Improvement 2014- 2016</a:t>
          </a:r>
          <a:endParaRPr lang="id-ID" sz="2400" b="1" dirty="0"/>
        </a:p>
      </dgm:t>
    </dgm:pt>
    <dgm:pt modelId="{6013322C-0663-4038-B130-D07389739663}" type="parTrans" cxnId="{F9928ED0-B3AA-4D64-A836-4B28C4809C8F}">
      <dgm:prSet/>
      <dgm:spPr/>
      <dgm:t>
        <a:bodyPr/>
        <a:lstStyle/>
        <a:p>
          <a:endParaRPr lang="id-ID" sz="2000"/>
        </a:p>
      </dgm:t>
    </dgm:pt>
    <dgm:pt modelId="{72A1677F-B467-410A-9E2E-4576C6CCFBF0}" type="sibTrans" cxnId="{F9928ED0-B3AA-4D64-A836-4B28C4809C8F}">
      <dgm:prSet/>
      <dgm:spPr/>
      <dgm:t>
        <a:bodyPr/>
        <a:lstStyle/>
        <a:p>
          <a:endParaRPr lang="id-ID" sz="2000"/>
        </a:p>
      </dgm:t>
    </dgm:pt>
    <dgm:pt modelId="{6E46D366-B1D4-43BD-A593-21E5CEF47184}">
      <dgm:prSet custT="1"/>
      <dgm:spPr/>
      <dgm:t>
        <a:bodyPr/>
        <a:lstStyle/>
        <a:p>
          <a:r>
            <a:rPr lang="en-US" sz="2000" dirty="0" smtClean="0"/>
            <a:t>IFRS 12 – Clarification of the scope of the standard – 1 Jan 2017</a:t>
          </a:r>
          <a:endParaRPr lang="id-ID" sz="2000" dirty="0"/>
        </a:p>
      </dgm:t>
    </dgm:pt>
    <dgm:pt modelId="{5BFAA172-ECC5-4393-A120-CFE38867391D}" type="parTrans" cxnId="{DB37A139-2D27-4016-92EA-7E7C73C0B9FA}">
      <dgm:prSet/>
      <dgm:spPr/>
      <dgm:t>
        <a:bodyPr/>
        <a:lstStyle/>
        <a:p>
          <a:endParaRPr lang="id-ID" sz="2000"/>
        </a:p>
      </dgm:t>
    </dgm:pt>
    <dgm:pt modelId="{B2DD5BF6-50AF-48DE-BDD9-2096AEFAA522}" type="sibTrans" cxnId="{DB37A139-2D27-4016-92EA-7E7C73C0B9FA}">
      <dgm:prSet/>
      <dgm:spPr/>
      <dgm:t>
        <a:bodyPr/>
        <a:lstStyle/>
        <a:p>
          <a:endParaRPr lang="id-ID" sz="2000"/>
        </a:p>
      </dgm:t>
    </dgm:pt>
    <dgm:pt modelId="{5AABD2D2-04F0-49B1-B1F9-BA02D5BD4642}">
      <dgm:prSet custT="1"/>
      <dgm:spPr/>
      <dgm:t>
        <a:bodyPr/>
        <a:lstStyle/>
        <a:p>
          <a:r>
            <a:rPr lang="en-US" sz="2000" dirty="0" smtClean="0"/>
            <a:t>Amendments IAS 162 – Recognition of Deferred Tax Assets for Unrealized Loss – 1 Jan 2017</a:t>
          </a:r>
          <a:endParaRPr lang="id-ID" sz="2000" dirty="0"/>
        </a:p>
      </dgm:t>
    </dgm:pt>
    <dgm:pt modelId="{8D4F68A4-F339-4F90-8054-4D5D203DBFE6}" type="parTrans" cxnId="{53B9F231-D45A-4AB2-92E4-8980ED19E2E6}">
      <dgm:prSet/>
      <dgm:spPr/>
      <dgm:t>
        <a:bodyPr/>
        <a:lstStyle/>
        <a:p>
          <a:endParaRPr lang="en-US"/>
        </a:p>
      </dgm:t>
    </dgm:pt>
    <dgm:pt modelId="{DF6E3120-3D4A-4693-831C-EFF9092FE484}" type="sibTrans" cxnId="{53B9F231-D45A-4AB2-92E4-8980ED19E2E6}">
      <dgm:prSet/>
      <dgm:spPr/>
      <dgm:t>
        <a:bodyPr/>
        <a:lstStyle/>
        <a:p>
          <a:endParaRPr lang="en-US"/>
        </a:p>
      </dgm:t>
    </dgm:pt>
    <dgm:pt modelId="{3BCE9873-06F9-4660-9627-6BD806B2144D}">
      <dgm:prSet custT="1"/>
      <dgm:spPr/>
      <dgm:t>
        <a:bodyPr/>
        <a:lstStyle/>
        <a:p>
          <a:r>
            <a:rPr lang="en-US" sz="2000" dirty="0" smtClean="0"/>
            <a:t>Amendments IAS 1 – Disclosure Initiative – 1 Jan 2016</a:t>
          </a:r>
          <a:endParaRPr lang="id-ID" sz="2000" dirty="0"/>
        </a:p>
      </dgm:t>
    </dgm:pt>
    <dgm:pt modelId="{5D9BB7CB-D3B7-488C-81C8-734B7759A90A}" type="parTrans" cxnId="{5457569A-055F-4585-BDAD-E6192A0031AD}">
      <dgm:prSet/>
      <dgm:spPr/>
      <dgm:t>
        <a:bodyPr/>
        <a:lstStyle/>
        <a:p>
          <a:endParaRPr lang="en-US"/>
        </a:p>
      </dgm:t>
    </dgm:pt>
    <dgm:pt modelId="{61AE513A-E82A-4007-8D8F-C6FEC8C297CD}" type="sibTrans" cxnId="{5457569A-055F-4585-BDAD-E6192A0031AD}">
      <dgm:prSet/>
      <dgm:spPr/>
      <dgm:t>
        <a:bodyPr/>
        <a:lstStyle/>
        <a:p>
          <a:endParaRPr lang="en-US"/>
        </a:p>
      </dgm:t>
    </dgm:pt>
    <dgm:pt modelId="{3A24EF88-DCD1-42FE-8DDC-9D0DCF8B5BCE}">
      <dgm:prSet custT="1"/>
      <dgm:spPr/>
      <dgm:t>
        <a:bodyPr/>
        <a:lstStyle/>
        <a:p>
          <a:r>
            <a:rPr lang="en-US" sz="2000" dirty="0" smtClean="0"/>
            <a:t>Amendments IAS 7- Disclosure Initiative – 1 Jan 2017</a:t>
          </a:r>
          <a:endParaRPr lang="id-ID" sz="2000" dirty="0"/>
        </a:p>
      </dgm:t>
    </dgm:pt>
    <dgm:pt modelId="{BE0104B5-8324-4006-806F-1116A0B181AE}" type="parTrans" cxnId="{A4662831-7155-4478-8E88-7CB6CFC03EA2}">
      <dgm:prSet/>
      <dgm:spPr/>
      <dgm:t>
        <a:bodyPr/>
        <a:lstStyle/>
        <a:p>
          <a:endParaRPr lang="en-US"/>
        </a:p>
      </dgm:t>
    </dgm:pt>
    <dgm:pt modelId="{04D3D4AC-0733-44C3-96B5-F946F349D672}" type="sibTrans" cxnId="{A4662831-7155-4478-8E88-7CB6CFC03EA2}">
      <dgm:prSet/>
      <dgm:spPr/>
      <dgm:t>
        <a:bodyPr/>
        <a:lstStyle/>
        <a:p>
          <a:endParaRPr lang="en-US"/>
        </a:p>
      </dgm:t>
    </dgm:pt>
    <dgm:pt modelId="{C7F6BA2B-CA01-41B7-8D53-FC00B24CC46E}">
      <dgm:prSet custT="1"/>
      <dgm:spPr/>
      <dgm:t>
        <a:bodyPr/>
        <a:lstStyle/>
        <a:p>
          <a:r>
            <a:rPr lang="en-US" sz="2000" dirty="0" smtClean="0"/>
            <a:t>IFRS 1 – Deletion of short-term exemptions for first time adopters  – 1 Jan 2018</a:t>
          </a:r>
          <a:endParaRPr lang="id-ID" sz="2000" dirty="0"/>
        </a:p>
      </dgm:t>
    </dgm:pt>
    <dgm:pt modelId="{2A8E73DF-7CF7-49F5-AF2E-6916B4F36E3D}" type="parTrans" cxnId="{7DAC1E02-4F73-42A3-A7F0-58C99F870D76}">
      <dgm:prSet/>
      <dgm:spPr/>
      <dgm:t>
        <a:bodyPr/>
        <a:lstStyle/>
        <a:p>
          <a:endParaRPr lang="en-US"/>
        </a:p>
      </dgm:t>
    </dgm:pt>
    <dgm:pt modelId="{189AA3A6-F6AB-4F18-B063-DBCFF196DCA6}" type="sibTrans" cxnId="{7DAC1E02-4F73-42A3-A7F0-58C99F870D76}">
      <dgm:prSet/>
      <dgm:spPr/>
      <dgm:t>
        <a:bodyPr/>
        <a:lstStyle/>
        <a:p>
          <a:endParaRPr lang="en-US"/>
        </a:p>
      </dgm:t>
    </dgm:pt>
    <dgm:pt modelId="{9AE8E687-64E3-43EE-B0AF-13100CE1AC39}">
      <dgm:prSet custT="1"/>
      <dgm:spPr/>
      <dgm:t>
        <a:bodyPr/>
        <a:lstStyle/>
        <a:p>
          <a:r>
            <a:rPr lang="en-US" sz="2000" dirty="0" smtClean="0"/>
            <a:t>IAS 18 – Measuring an associate or joint venture at fair value – 1 Jan 2018</a:t>
          </a:r>
          <a:endParaRPr lang="id-ID" sz="2000" dirty="0"/>
        </a:p>
      </dgm:t>
    </dgm:pt>
    <dgm:pt modelId="{8D970B0E-9381-411E-B61E-5D75CA4610E6}" type="parTrans" cxnId="{8234D71C-8BB7-4E8E-900B-EFE017CEFA30}">
      <dgm:prSet/>
      <dgm:spPr/>
      <dgm:t>
        <a:bodyPr/>
        <a:lstStyle/>
        <a:p>
          <a:endParaRPr lang="en-US"/>
        </a:p>
      </dgm:t>
    </dgm:pt>
    <dgm:pt modelId="{B45FEA83-5D78-4983-89FF-6614C2FC2590}" type="sibTrans" cxnId="{8234D71C-8BB7-4E8E-900B-EFE017CEFA30}">
      <dgm:prSet/>
      <dgm:spPr/>
      <dgm:t>
        <a:bodyPr/>
        <a:lstStyle/>
        <a:p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A6C9BC-45DC-490B-AE83-3AD2D4859EDB}" type="pres">
      <dgm:prSet presAssocID="{7D99F08C-0C73-4A15-A6F8-76F4E5C5334F}" presName="parentLin" presStyleCnt="0"/>
      <dgm:spPr/>
      <dgm:t>
        <a:bodyPr/>
        <a:lstStyle/>
        <a:p>
          <a:endParaRPr lang="en-US"/>
        </a:p>
      </dgm:t>
    </dgm:pt>
    <dgm:pt modelId="{76ABA129-EB7F-4B2B-A33C-A8BBF2F96BC3}" type="pres">
      <dgm:prSet presAssocID="{7D99F08C-0C73-4A15-A6F8-76F4E5C5334F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B9DCB8F9-6F6B-4BC0-89B3-D99FACDF16CE}" type="pres">
      <dgm:prSet presAssocID="{7D99F08C-0C73-4A15-A6F8-76F4E5C5334F}" presName="parentText" presStyleLbl="node1" presStyleIdx="0" presStyleCnt="2" custScaleX="11648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94B49D8-DBB2-4201-874E-12D3A2CF9BF8}" type="pres">
      <dgm:prSet presAssocID="{7D99F08C-0C73-4A15-A6F8-76F4E5C5334F}" presName="negativeSpace" presStyleCnt="0"/>
      <dgm:spPr/>
      <dgm:t>
        <a:bodyPr/>
        <a:lstStyle/>
        <a:p>
          <a:endParaRPr lang="en-US"/>
        </a:p>
      </dgm:t>
    </dgm:pt>
    <dgm:pt modelId="{F4B655E6-A22A-48E8-AEFD-C025E0DE8F2A}" type="pres">
      <dgm:prSet presAssocID="{7D99F08C-0C73-4A15-A6F8-76F4E5C5334F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78D117-752D-4A6F-932B-BEA70CD6138F}" type="pres">
      <dgm:prSet presAssocID="{3451CFA3-5216-4397-BCFF-A0E479F0E94B}" presName="spaceBetweenRectangles" presStyleCnt="0"/>
      <dgm:spPr/>
      <dgm:t>
        <a:bodyPr/>
        <a:lstStyle/>
        <a:p>
          <a:endParaRPr lang="en-US"/>
        </a:p>
      </dgm:t>
    </dgm:pt>
    <dgm:pt modelId="{5CDA8F12-7150-46E4-AE58-F22BE68E1B25}" type="pres">
      <dgm:prSet presAssocID="{35FAAED4-671D-4BEA-80CA-472029054A3C}" presName="parentLin" presStyleCnt="0"/>
      <dgm:spPr/>
      <dgm:t>
        <a:bodyPr/>
        <a:lstStyle/>
        <a:p>
          <a:endParaRPr lang="en-US"/>
        </a:p>
      </dgm:t>
    </dgm:pt>
    <dgm:pt modelId="{0BE90721-F81F-4C6F-8730-7B9720B16C33}" type="pres">
      <dgm:prSet presAssocID="{35FAAED4-671D-4BEA-80CA-472029054A3C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092481F8-995B-42F8-93E6-64942BCE20E3}" type="pres">
      <dgm:prSet presAssocID="{35FAAED4-671D-4BEA-80CA-472029054A3C}" presName="parentText" presStyleLbl="node1" presStyleIdx="1" presStyleCnt="2" custScaleX="116484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1F5DFC8-CC17-48C3-9E6A-BCBA8F774BF3}" type="pres">
      <dgm:prSet presAssocID="{35FAAED4-671D-4BEA-80CA-472029054A3C}" presName="negativeSpace" presStyleCnt="0"/>
      <dgm:spPr/>
      <dgm:t>
        <a:bodyPr/>
        <a:lstStyle/>
        <a:p>
          <a:endParaRPr lang="en-US"/>
        </a:p>
      </dgm:t>
    </dgm:pt>
    <dgm:pt modelId="{33CA56C5-9324-45D4-9EED-C7BECF51AC6F}" type="pres">
      <dgm:prSet presAssocID="{35FAAED4-671D-4BEA-80CA-472029054A3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57569A-055F-4585-BDAD-E6192A0031AD}" srcId="{7D99F08C-0C73-4A15-A6F8-76F4E5C5334F}" destId="{3BCE9873-06F9-4660-9627-6BD806B2144D}" srcOrd="1" destOrd="0" parTransId="{5D9BB7CB-D3B7-488C-81C8-734B7759A90A}" sibTransId="{61AE513A-E82A-4007-8D8F-C6FEC8C297CD}"/>
    <dgm:cxn modelId="{2A890337-2207-4768-8D63-8ACE71FD2021}" type="presOf" srcId="{35FAAED4-671D-4BEA-80CA-472029054A3C}" destId="{0BE90721-F81F-4C6F-8730-7B9720B16C33}" srcOrd="0" destOrd="0" presId="urn:microsoft.com/office/officeart/2005/8/layout/list1"/>
    <dgm:cxn modelId="{C14AC02E-3E55-443E-84C4-CF2680BB532E}" type="presOf" srcId="{C7F6BA2B-CA01-41B7-8D53-FC00B24CC46E}" destId="{33CA56C5-9324-45D4-9EED-C7BECF51AC6F}" srcOrd="0" destOrd="1" presId="urn:microsoft.com/office/officeart/2005/8/layout/list1"/>
    <dgm:cxn modelId="{3898F902-73E9-4EBA-B3BE-FCA8ADB604FD}" srcId="{7D99F08C-0C73-4A15-A6F8-76F4E5C5334F}" destId="{23E6E9D5-BC67-4089-A42B-519596B48F77}" srcOrd="0" destOrd="0" parTransId="{2A36662E-7614-4E95-88D2-D6D2E1977BA1}" sibTransId="{21F40DC9-C442-46A0-AF63-5FE81A63038B}"/>
    <dgm:cxn modelId="{DB37A139-2D27-4016-92EA-7E7C73C0B9FA}" srcId="{35FAAED4-671D-4BEA-80CA-472029054A3C}" destId="{6E46D366-B1D4-43BD-A593-21E5CEF47184}" srcOrd="0" destOrd="0" parTransId="{5BFAA172-ECC5-4393-A120-CFE38867391D}" sibTransId="{B2DD5BF6-50AF-48DE-BDD9-2096AEFAA522}"/>
    <dgm:cxn modelId="{A4662831-7155-4478-8E88-7CB6CFC03EA2}" srcId="{7D99F08C-0C73-4A15-A6F8-76F4E5C5334F}" destId="{3A24EF88-DCD1-42FE-8DDC-9D0DCF8B5BCE}" srcOrd="3" destOrd="0" parTransId="{BE0104B5-8324-4006-806F-1116A0B181AE}" sibTransId="{04D3D4AC-0733-44C3-96B5-F946F349D672}"/>
    <dgm:cxn modelId="{05863D1A-D5CA-4A05-A3E9-F9DCE46E9433}" srcId="{93370860-9BE0-48D5-AF79-027673BC1268}" destId="{7D99F08C-0C73-4A15-A6F8-76F4E5C5334F}" srcOrd="0" destOrd="0" parTransId="{1DDC35F5-82F7-487E-B026-DDD9C0C5D5AF}" sibTransId="{3451CFA3-5216-4397-BCFF-A0E479F0E94B}"/>
    <dgm:cxn modelId="{8234D71C-8BB7-4E8E-900B-EFE017CEFA30}" srcId="{35FAAED4-671D-4BEA-80CA-472029054A3C}" destId="{9AE8E687-64E3-43EE-B0AF-13100CE1AC39}" srcOrd="2" destOrd="0" parTransId="{8D970B0E-9381-411E-B61E-5D75CA4610E6}" sibTransId="{B45FEA83-5D78-4983-89FF-6614C2FC2590}"/>
    <dgm:cxn modelId="{7DAC1E02-4F73-42A3-A7F0-58C99F870D76}" srcId="{35FAAED4-671D-4BEA-80CA-472029054A3C}" destId="{C7F6BA2B-CA01-41B7-8D53-FC00B24CC46E}" srcOrd="1" destOrd="0" parTransId="{2A8E73DF-7CF7-49F5-AF2E-6916B4F36E3D}" sibTransId="{189AA3A6-F6AB-4F18-B063-DBCFF196DCA6}"/>
    <dgm:cxn modelId="{89DC6080-9E05-4A09-98A9-A80A3DE07BB4}" type="presOf" srcId="{7D99F08C-0C73-4A15-A6F8-76F4E5C5334F}" destId="{76ABA129-EB7F-4B2B-A33C-A8BBF2F96BC3}" srcOrd="0" destOrd="0" presId="urn:microsoft.com/office/officeart/2005/8/layout/list1"/>
    <dgm:cxn modelId="{F9928ED0-B3AA-4D64-A836-4B28C4809C8F}" srcId="{93370860-9BE0-48D5-AF79-027673BC1268}" destId="{35FAAED4-671D-4BEA-80CA-472029054A3C}" srcOrd="1" destOrd="0" parTransId="{6013322C-0663-4038-B130-D07389739663}" sibTransId="{72A1677F-B467-410A-9E2E-4576C6CCFBF0}"/>
    <dgm:cxn modelId="{3F5046AE-60CB-47E9-B918-ACBF0546A11A}" type="presOf" srcId="{7D99F08C-0C73-4A15-A6F8-76F4E5C5334F}" destId="{B9DCB8F9-6F6B-4BC0-89B3-D99FACDF16CE}" srcOrd="1" destOrd="0" presId="urn:microsoft.com/office/officeart/2005/8/layout/list1"/>
    <dgm:cxn modelId="{81DE1D8B-55B7-4EF8-B05B-883C5BB846CA}" type="presOf" srcId="{3BCE9873-06F9-4660-9627-6BD806B2144D}" destId="{F4B655E6-A22A-48E8-AEFD-C025E0DE8F2A}" srcOrd="0" destOrd="1" presId="urn:microsoft.com/office/officeart/2005/8/layout/list1"/>
    <dgm:cxn modelId="{3382919E-6D0C-4A9A-8552-E9EB98BFB5B7}" type="presOf" srcId="{3A24EF88-DCD1-42FE-8DDC-9D0DCF8B5BCE}" destId="{F4B655E6-A22A-48E8-AEFD-C025E0DE8F2A}" srcOrd="0" destOrd="3" presId="urn:microsoft.com/office/officeart/2005/8/layout/list1"/>
    <dgm:cxn modelId="{53B9F231-D45A-4AB2-92E4-8980ED19E2E6}" srcId="{7D99F08C-0C73-4A15-A6F8-76F4E5C5334F}" destId="{5AABD2D2-04F0-49B1-B1F9-BA02D5BD4642}" srcOrd="2" destOrd="0" parTransId="{8D4F68A4-F339-4F90-8054-4D5D203DBFE6}" sibTransId="{DF6E3120-3D4A-4693-831C-EFF9092FE484}"/>
    <dgm:cxn modelId="{D21D0EF5-FA80-4C7C-83FA-136D5ED69180}" type="presOf" srcId="{5AABD2D2-04F0-49B1-B1F9-BA02D5BD4642}" destId="{F4B655E6-A22A-48E8-AEFD-C025E0DE8F2A}" srcOrd="0" destOrd="2" presId="urn:microsoft.com/office/officeart/2005/8/layout/list1"/>
    <dgm:cxn modelId="{9659535E-B7A7-4B86-BA27-622D1B376364}" type="presOf" srcId="{23E6E9D5-BC67-4089-A42B-519596B48F77}" destId="{F4B655E6-A22A-48E8-AEFD-C025E0DE8F2A}" srcOrd="0" destOrd="0" presId="urn:microsoft.com/office/officeart/2005/8/layout/list1"/>
    <dgm:cxn modelId="{87165A58-79DD-468A-AB5E-ED7165754A16}" type="presOf" srcId="{35FAAED4-671D-4BEA-80CA-472029054A3C}" destId="{092481F8-995B-42F8-93E6-64942BCE20E3}" srcOrd="1" destOrd="0" presId="urn:microsoft.com/office/officeart/2005/8/layout/list1"/>
    <dgm:cxn modelId="{5D5A7384-857C-4772-B02E-1708BED8E2B6}" type="presOf" srcId="{6E46D366-B1D4-43BD-A593-21E5CEF47184}" destId="{33CA56C5-9324-45D4-9EED-C7BECF51AC6F}" srcOrd="0" destOrd="0" presId="urn:microsoft.com/office/officeart/2005/8/layout/list1"/>
    <dgm:cxn modelId="{4EE7C0F9-D5FB-4C30-8485-91B2D1FEF3E2}" type="presOf" srcId="{93370860-9BE0-48D5-AF79-027673BC1268}" destId="{874BC7A7-330F-47B8-8E80-917A93B245A9}" srcOrd="0" destOrd="0" presId="urn:microsoft.com/office/officeart/2005/8/layout/list1"/>
    <dgm:cxn modelId="{D4B3EF79-2D3E-4187-9C77-EE1C46D1979D}" type="presOf" srcId="{9AE8E687-64E3-43EE-B0AF-13100CE1AC39}" destId="{33CA56C5-9324-45D4-9EED-C7BECF51AC6F}" srcOrd="0" destOrd="2" presId="urn:microsoft.com/office/officeart/2005/8/layout/list1"/>
    <dgm:cxn modelId="{650B8EB1-88CD-43AD-853A-2C11EF2DB0E8}" type="presParOf" srcId="{874BC7A7-330F-47B8-8E80-917A93B245A9}" destId="{61A6C9BC-45DC-490B-AE83-3AD2D4859EDB}" srcOrd="0" destOrd="0" presId="urn:microsoft.com/office/officeart/2005/8/layout/list1"/>
    <dgm:cxn modelId="{A8C80A50-E19E-42A5-800E-823A197E3EDE}" type="presParOf" srcId="{61A6C9BC-45DC-490B-AE83-3AD2D4859EDB}" destId="{76ABA129-EB7F-4B2B-A33C-A8BBF2F96BC3}" srcOrd="0" destOrd="0" presId="urn:microsoft.com/office/officeart/2005/8/layout/list1"/>
    <dgm:cxn modelId="{0FB67A02-4FB6-402A-A275-C83A7D631530}" type="presParOf" srcId="{61A6C9BC-45DC-490B-AE83-3AD2D4859EDB}" destId="{B9DCB8F9-6F6B-4BC0-89B3-D99FACDF16CE}" srcOrd="1" destOrd="0" presId="urn:microsoft.com/office/officeart/2005/8/layout/list1"/>
    <dgm:cxn modelId="{DC6789E3-C98B-49BF-B6C7-9A2A8CE456B2}" type="presParOf" srcId="{874BC7A7-330F-47B8-8E80-917A93B245A9}" destId="{694B49D8-DBB2-4201-874E-12D3A2CF9BF8}" srcOrd="1" destOrd="0" presId="urn:microsoft.com/office/officeart/2005/8/layout/list1"/>
    <dgm:cxn modelId="{093B2DD8-975A-4D95-8F27-A0700C424449}" type="presParOf" srcId="{874BC7A7-330F-47B8-8E80-917A93B245A9}" destId="{F4B655E6-A22A-48E8-AEFD-C025E0DE8F2A}" srcOrd="2" destOrd="0" presId="urn:microsoft.com/office/officeart/2005/8/layout/list1"/>
    <dgm:cxn modelId="{47B6C047-C238-46F4-934E-EA3CF8C17701}" type="presParOf" srcId="{874BC7A7-330F-47B8-8E80-917A93B245A9}" destId="{C278D117-752D-4A6F-932B-BEA70CD6138F}" srcOrd="3" destOrd="0" presId="urn:microsoft.com/office/officeart/2005/8/layout/list1"/>
    <dgm:cxn modelId="{AD1F8E84-0D2E-4D4E-AD65-2B11D623C077}" type="presParOf" srcId="{874BC7A7-330F-47B8-8E80-917A93B245A9}" destId="{5CDA8F12-7150-46E4-AE58-F22BE68E1B25}" srcOrd="4" destOrd="0" presId="urn:microsoft.com/office/officeart/2005/8/layout/list1"/>
    <dgm:cxn modelId="{5C70A2B7-3664-4AB5-8D83-4A7B1E2134B6}" type="presParOf" srcId="{5CDA8F12-7150-46E4-AE58-F22BE68E1B25}" destId="{0BE90721-F81F-4C6F-8730-7B9720B16C33}" srcOrd="0" destOrd="0" presId="urn:microsoft.com/office/officeart/2005/8/layout/list1"/>
    <dgm:cxn modelId="{DE749D27-BE72-41F1-B7B1-CF18EBF9C968}" type="presParOf" srcId="{5CDA8F12-7150-46E4-AE58-F22BE68E1B25}" destId="{092481F8-995B-42F8-93E6-64942BCE20E3}" srcOrd="1" destOrd="0" presId="urn:microsoft.com/office/officeart/2005/8/layout/list1"/>
    <dgm:cxn modelId="{94C6CA8F-8938-4DBD-923F-9FD0F79343BF}" type="presParOf" srcId="{874BC7A7-330F-47B8-8E80-917A93B245A9}" destId="{21F5DFC8-CC17-48C3-9E6A-BCBA8F774BF3}" srcOrd="5" destOrd="0" presId="urn:microsoft.com/office/officeart/2005/8/layout/list1"/>
    <dgm:cxn modelId="{E42E3601-5C27-40C3-A698-106187587BD9}" type="presParOf" srcId="{874BC7A7-330F-47B8-8E80-917A93B245A9}" destId="{33CA56C5-9324-45D4-9EED-C7BECF51AC6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3370860-9BE0-48D5-AF79-027673BC126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7D99F08C-0C73-4A15-A6F8-76F4E5C5334F}">
      <dgm:prSet phldrT="[Text]" custT="1"/>
      <dgm:spPr/>
      <dgm:t>
        <a:bodyPr/>
        <a:lstStyle/>
        <a:p>
          <a:r>
            <a:rPr lang="en-US" sz="2400" b="1" dirty="0" smtClean="0"/>
            <a:t>Amendments IFRS / IAS</a:t>
          </a:r>
          <a:endParaRPr lang="id-ID" sz="2400" b="1" dirty="0"/>
        </a:p>
      </dgm:t>
    </dgm:pt>
    <dgm:pt modelId="{1DDC35F5-82F7-487E-B026-DDD9C0C5D5AF}" type="parTrans" cxnId="{05863D1A-D5CA-4A05-A3E9-F9DCE46E9433}">
      <dgm:prSet/>
      <dgm:spPr/>
      <dgm:t>
        <a:bodyPr/>
        <a:lstStyle/>
        <a:p>
          <a:endParaRPr lang="id-ID" sz="2000"/>
        </a:p>
      </dgm:t>
    </dgm:pt>
    <dgm:pt modelId="{3451CFA3-5216-4397-BCFF-A0E479F0E94B}" type="sibTrans" cxnId="{05863D1A-D5CA-4A05-A3E9-F9DCE46E9433}">
      <dgm:prSet/>
      <dgm:spPr/>
      <dgm:t>
        <a:bodyPr/>
        <a:lstStyle/>
        <a:p>
          <a:endParaRPr lang="id-ID" sz="2000"/>
        </a:p>
      </dgm:t>
    </dgm:pt>
    <dgm:pt modelId="{23E6E9D5-BC67-4089-A42B-519596B48F77}">
      <dgm:prSet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en-US" sz="2000" dirty="0" smtClean="0"/>
            <a:t>Amendments IFRS 2 – Classification and Measurement of Share-based Payment Transactions - eff 1 Jan 2018</a:t>
          </a:r>
          <a:endParaRPr lang="id-ID" sz="2000" dirty="0"/>
        </a:p>
      </dgm:t>
    </dgm:pt>
    <dgm:pt modelId="{2A36662E-7614-4E95-88D2-D6D2E1977BA1}" type="parTrans" cxnId="{3898F902-73E9-4EBA-B3BE-FCA8ADB604FD}">
      <dgm:prSet/>
      <dgm:spPr/>
      <dgm:t>
        <a:bodyPr/>
        <a:lstStyle/>
        <a:p>
          <a:endParaRPr lang="id-ID" sz="2000"/>
        </a:p>
      </dgm:t>
    </dgm:pt>
    <dgm:pt modelId="{21F40DC9-C442-46A0-AF63-5FE81A63038B}" type="sibTrans" cxnId="{3898F902-73E9-4EBA-B3BE-FCA8ADB604FD}">
      <dgm:prSet/>
      <dgm:spPr/>
      <dgm:t>
        <a:bodyPr/>
        <a:lstStyle/>
        <a:p>
          <a:endParaRPr lang="id-ID" sz="2000"/>
        </a:p>
      </dgm:t>
    </dgm:pt>
    <dgm:pt modelId="{3BCE9873-06F9-4660-9627-6BD806B2144D}">
      <dgm:prSet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en-US" sz="2000" dirty="0" smtClean="0"/>
            <a:t>Amendments IFRS 4 – Applying IFRS 9 Financial Instruments with IFRS 4 Insurance Contracts - eff 1 Jan 2018</a:t>
          </a:r>
          <a:endParaRPr lang="id-ID" sz="2000" dirty="0"/>
        </a:p>
      </dgm:t>
    </dgm:pt>
    <dgm:pt modelId="{5D9BB7CB-D3B7-488C-81C8-734B7759A90A}" type="parTrans" cxnId="{5457569A-055F-4585-BDAD-E6192A0031AD}">
      <dgm:prSet/>
      <dgm:spPr/>
      <dgm:t>
        <a:bodyPr/>
        <a:lstStyle/>
        <a:p>
          <a:endParaRPr lang="en-US"/>
        </a:p>
      </dgm:t>
    </dgm:pt>
    <dgm:pt modelId="{61AE513A-E82A-4007-8D8F-C6FEC8C297CD}" type="sibTrans" cxnId="{5457569A-055F-4585-BDAD-E6192A0031AD}">
      <dgm:prSet/>
      <dgm:spPr/>
      <dgm:t>
        <a:bodyPr/>
        <a:lstStyle/>
        <a:p>
          <a:endParaRPr lang="en-US"/>
        </a:p>
      </dgm:t>
    </dgm:pt>
    <dgm:pt modelId="{3A24EF88-DCD1-42FE-8DDC-9D0DCF8B5BCE}">
      <dgm:prSet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en-US" sz="2000" dirty="0" smtClean="0"/>
            <a:t>IFRIC 22 – Foreign Currency Transactions and Advance Consideration – 1 Jan 2018</a:t>
          </a:r>
          <a:endParaRPr lang="id-ID" sz="2000" dirty="0"/>
        </a:p>
      </dgm:t>
    </dgm:pt>
    <dgm:pt modelId="{BE0104B5-8324-4006-806F-1116A0B181AE}" type="parTrans" cxnId="{A4662831-7155-4478-8E88-7CB6CFC03EA2}">
      <dgm:prSet/>
      <dgm:spPr/>
      <dgm:t>
        <a:bodyPr/>
        <a:lstStyle/>
        <a:p>
          <a:endParaRPr lang="en-US"/>
        </a:p>
      </dgm:t>
    </dgm:pt>
    <dgm:pt modelId="{04D3D4AC-0733-44C3-96B5-F946F349D672}" type="sibTrans" cxnId="{A4662831-7155-4478-8E88-7CB6CFC03EA2}">
      <dgm:prSet/>
      <dgm:spPr/>
      <dgm:t>
        <a:bodyPr/>
        <a:lstStyle/>
        <a:p>
          <a:endParaRPr lang="en-US"/>
        </a:p>
      </dgm:t>
    </dgm:pt>
    <dgm:pt modelId="{7BC20887-84B4-4DBB-873E-E7DFBDEA5A19}">
      <dgm:prSet custT="1"/>
      <dgm:spPr/>
      <dgm:t>
        <a:bodyPr/>
        <a:lstStyle/>
        <a:p>
          <a:pPr>
            <a:lnSpc>
              <a:spcPct val="100000"/>
            </a:lnSpc>
            <a:spcAft>
              <a:spcPts val="600"/>
            </a:spcAft>
          </a:pPr>
          <a:r>
            <a:rPr lang="en-US" sz="2000" dirty="0" smtClean="0"/>
            <a:t>Amendments IAS 40 – Transfer of Investment Property - eff 1 Jan 2018</a:t>
          </a:r>
          <a:endParaRPr lang="id-ID" sz="2000" dirty="0"/>
        </a:p>
      </dgm:t>
    </dgm:pt>
    <dgm:pt modelId="{48CF88D8-69DB-4F54-95CB-94621452D084}" type="parTrans" cxnId="{2DC5945A-19E6-4B42-81ED-29ADBFF77AB8}">
      <dgm:prSet/>
      <dgm:spPr/>
      <dgm:t>
        <a:bodyPr/>
        <a:lstStyle/>
        <a:p>
          <a:endParaRPr lang="en-US"/>
        </a:p>
      </dgm:t>
    </dgm:pt>
    <dgm:pt modelId="{C655D61D-5225-4794-AFBE-2DEF480EC0CC}" type="sibTrans" cxnId="{2DC5945A-19E6-4B42-81ED-29ADBFF77AB8}">
      <dgm:prSet/>
      <dgm:spPr/>
      <dgm:t>
        <a:bodyPr/>
        <a:lstStyle/>
        <a:p>
          <a:endParaRPr lang="en-US"/>
        </a:p>
      </dgm:t>
    </dgm:pt>
    <dgm:pt modelId="{874BC7A7-330F-47B8-8E80-917A93B245A9}" type="pres">
      <dgm:prSet presAssocID="{93370860-9BE0-48D5-AF79-027673BC12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A6C9BC-45DC-490B-AE83-3AD2D4859EDB}" type="pres">
      <dgm:prSet presAssocID="{7D99F08C-0C73-4A15-A6F8-76F4E5C5334F}" presName="parentLin" presStyleCnt="0"/>
      <dgm:spPr/>
      <dgm:t>
        <a:bodyPr/>
        <a:lstStyle/>
        <a:p>
          <a:endParaRPr lang="en-US"/>
        </a:p>
      </dgm:t>
    </dgm:pt>
    <dgm:pt modelId="{76ABA129-EB7F-4B2B-A33C-A8BBF2F96BC3}" type="pres">
      <dgm:prSet presAssocID="{7D99F08C-0C73-4A15-A6F8-76F4E5C5334F}" presName="parentLeftMargin" presStyleLbl="node1" presStyleIdx="0" presStyleCnt="1"/>
      <dgm:spPr/>
      <dgm:t>
        <a:bodyPr/>
        <a:lstStyle/>
        <a:p>
          <a:endParaRPr lang="en-US"/>
        </a:p>
      </dgm:t>
    </dgm:pt>
    <dgm:pt modelId="{B9DCB8F9-6F6B-4BC0-89B3-D99FACDF16CE}" type="pres">
      <dgm:prSet presAssocID="{7D99F08C-0C73-4A15-A6F8-76F4E5C5334F}" presName="parentText" presStyleLbl="node1" presStyleIdx="0" presStyleCnt="1" custScaleX="116484" custScaleY="53463" custLinFactNeighborX="16797" custLinFactNeighborY="-21197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94B49D8-DBB2-4201-874E-12D3A2CF9BF8}" type="pres">
      <dgm:prSet presAssocID="{7D99F08C-0C73-4A15-A6F8-76F4E5C5334F}" presName="negativeSpace" presStyleCnt="0"/>
      <dgm:spPr/>
      <dgm:t>
        <a:bodyPr/>
        <a:lstStyle/>
        <a:p>
          <a:endParaRPr lang="en-US"/>
        </a:p>
      </dgm:t>
    </dgm:pt>
    <dgm:pt modelId="{F4B655E6-A22A-48E8-AEFD-C025E0DE8F2A}" type="pres">
      <dgm:prSet presAssocID="{7D99F08C-0C73-4A15-A6F8-76F4E5C5334F}" presName="childText" presStyleLbl="conFgAcc1" presStyleIdx="0" presStyleCnt="1" custScaleY="866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DC6080-9E05-4A09-98A9-A80A3DE07BB4}" type="presOf" srcId="{7D99F08C-0C73-4A15-A6F8-76F4E5C5334F}" destId="{76ABA129-EB7F-4B2B-A33C-A8BBF2F96BC3}" srcOrd="0" destOrd="0" presId="urn:microsoft.com/office/officeart/2005/8/layout/list1"/>
    <dgm:cxn modelId="{9659535E-B7A7-4B86-BA27-622D1B376364}" type="presOf" srcId="{23E6E9D5-BC67-4089-A42B-519596B48F77}" destId="{F4B655E6-A22A-48E8-AEFD-C025E0DE8F2A}" srcOrd="0" destOrd="0" presId="urn:microsoft.com/office/officeart/2005/8/layout/list1"/>
    <dgm:cxn modelId="{81DE1D8B-55B7-4EF8-B05B-883C5BB846CA}" type="presOf" srcId="{3BCE9873-06F9-4660-9627-6BD806B2144D}" destId="{F4B655E6-A22A-48E8-AEFD-C025E0DE8F2A}" srcOrd="0" destOrd="1" presId="urn:microsoft.com/office/officeart/2005/8/layout/list1"/>
    <dgm:cxn modelId="{05863D1A-D5CA-4A05-A3E9-F9DCE46E9433}" srcId="{93370860-9BE0-48D5-AF79-027673BC1268}" destId="{7D99F08C-0C73-4A15-A6F8-76F4E5C5334F}" srcOrd="0" destOrd="0" parTransId="{1DDC35F5-82F7-487E-B026-DDD9C0C5D5AF}" sibTransId="{3451CFA3-5216-4397-BCFF-A0E479F0E94B}"/>
    <dgm:cxn modelId="{3F5046AE-60CB-47E9-B918-ACBF0546A11A}" type="presOf" srcId="{7D99F08C-0C73-4A15-A6F8-76F4E5C5334F}" destId="{B9DCB8F9-6F6B-4BC0-89B3-D99FACDF16CE}" srcOrd="1" destOrd="0" presId="urn:microsoft.com/office/officeart/2005/8/layout/list1"/>
    <dgm:cxn modelId="{5457569A-055F-4585-BDAD-E6192A0031AD}" srcId="{7D99F08C-0C73-4A15-A6F8-76F4E5C5334F}" destId="{3BCE9873-06F9-4660-9627-6BD806B2144D}" srcOrd="1" destOrd="0" parTransId="{5D9BB7CB-D3B7-488C-81C8-734B7759A90A}" sibTransId="{61AE513A-E82A-4007-8D8F-C6FEC8C297CD}"/>
    <dgm:cxn modelId="{4EE7C0F9-D5FB-4C30-8485-91B2D1FEF3E2}" type="presOf" srcId="{93370860-9BE0-48D5-AF79-027673BC1268}" destId="{874BC7A7-330F-47B8-8E80-917A93B245A9}" srcOrd="0" destOrd="0" presId="urn:microsoft.com/office/officeart/2005/8/layout/list1"/>
    <dgm:cxn modelId="{436C1980-A02C-43A4-A31F-8A01B1A86F18}" type="presOf" srcId="{7BC20887-84B4-4DBB-873E-E7DFBDEA5A19}" destId="{F4B655E6-A22A-48E8-AEFD-C025E0DE8F2A}" srcOrd="0" destOrd="2" presId="urn:microsoft.com/office/officeart/2005/8/layout/list1"/>
    <dgm:cxn modelId="{2DC5945A-19E6-4B42-81ED-29ADBFF77AB8}" srcId="{7D99F08C-0C73-4A15-A6F8-76F4E5C5334F}" destId="{7BC20887-84B4-4DBB-873E-E7DFBDEA5A19}" srcOrd="2" destOrd="0" parTransId="{48CF88D8-69DB-4F54-95CB-94621452D084}" sibTransId="{C655D61D-5225-4794-AFBE-2DEF480EC0CC}"/>
    <dgm:cxn modelId="{3382919E-6D0C-4A9A-8552-E9EB98BFB5B7}" type="presOf" srcId="{3A24EF88-DCD1-42FE-8DDC-9D0DCF8B5BCE}" destId="{F4B655E6-A22A-48E8-AEFD-C025E0DE8F2A}" srcOrd="0" destOrd="3" presId="urn:microsoft.com/office/officeart/2005/8/layout/list1"/>
    <dgm:cxn modelId="{3898F902-73E9-4EBA-B3BE-FCA8ADB604FD}" srcId="{7D99F08C-0C73-4A15-A6F8-76F4E5C5334F}" destId="{23E6E9D5-BC67-4089-A42B-519596B48F77}" srcOrd="0" destOrd="0" parTransId="{2A36662E-7614-4E95-88D2-D6D2E1977BA1}" sibTransId="{21F40DC9-C442-46A0-AF63-5FE81A63038B}"/>
    <dgm:cxn modelId="{A4662831-7155-4478-8E88-7CB6CFC03EA2}" srcId="{7D99F08C-0C73-4A15-A6F8-76F4E5C5334F}" destId="{3A24EF88-DCD1-42FE-8DDC-9D0DCF8B5BCE}" srcOrd="3" destOrd="0" parTransId="{BE0104B5-8324-4006-806F-1116A0B181AE}" sibTransId="{04D3D4AC-0733-44C3-96B5-F946F349D672}"/>
    <dgm:cxn modelId="{650B8EB1-88CD-43AD-853A-2C11EF2DB0E8}" type="presParOf" srcId="{874BC7A7-330F-47B8-8E80-917A93B245A9}" destId="{61A6C9BC-45DC-490B-AE83-3AD2D4859EDB}" srcOrd="0" destOrd="0" presId="urn:microsoft.com/office/officeart/2005/8/layout/list1"/>
    <dgm:cxn modelId="{A8C80A50-E19E-42A5-800E-823A197E3EDE}" type="presParOf" srcId="{61A6C9BC-45DC-490B-AE83-3AD2D4859EDB}" destId="{76ABA129-EB7F-4B2B-A33C-A8BBF2F96BC3}" srcOrd="0" destOrd="0" presId="urn:microsoft.com/office/officeart/2005/8/layout/list1"/>
    <dgm:cxn modelId="{0FB67A02-4FB6-402A-A275-C83A7D631530}" type="presParOf" srcId="{61A6C9BC-45DC-490B-AE83-3AD2D4859EDB}" destId="{B9DCB8F9-6F6B-4BC0-89B3-D99FACDF16CE}" srcOrd="1" destOrd="0" presId="urn:microsoft.com/office/officeart/2005/8/layout/list1"/>
    <dgm:cxn modelId="{DC6789E3-C98B-49BF-B6C7-9A2A8CE456B2}" type="presParOf" srcId="{874BC7A7-330F-47B8-8E80-917A93B245A9}" destId="{694B49D8-DBB2-4201-874E-12D3A2CF9BF8}" srcOrd="1" destOrd="0" presId="urn:microsoft.com/office/officeart/2005/8/layout/list1"/>
    <dgm:cxn modelId="{093B2DD8-975A-4D95-8F27-A0700C424449}" type="presParOf" srcId="{874BC7A7-330F-47B8-8E80-917A93B245A9}" destId="{F4B655E6-A22A-48E8-AEFD-C025E0DE8F2A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F7B23A-AEA4-4A5C-AE86-1B793F869CC1}">
      <dsp:nvSpPr>
        <dsp:cNvPr id="0" name=""/>
        <dsp:cNvSpPr/>
      </dsp:nvSpPr>
      <dsp:spPr>
        <a:xfrm>
          <a:off x="0" y="738419"/>
          <a:ext cx="8001000" cy="3184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20967" tIns="270764" rIns="62096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 smtClean="0"/>
        </a:p>
      </dsp:txBody>
      <dsp:txXfrm>
        <a:off x="0" y="738419"/>
        <a:ext cx="8001000" cy="318420"/>
      </dsp:txXfrm>
    </dsp:sp>
    <dsp:sp modelId="{D1B7014C-427D-4128-BD41-F37BDAC78953}">
      <dsp:nvSpPr>
        <dsp:cNvPr id="0" name=""/>
        <dsp:cNvSpPr/>
      </dsp:nvSpPr>
      <dsp:spPr>
        <a:xfrm>
          <a:off x="400050" y="28419"/>
          <a:ext cx="7303032" cy="878346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</a:t>
          </a:r>
          <a:r>
            <a:rPr lang="id-ID" sz="1600" kern="1200" dirty="0" smtClean="0"/>
            <a:t>aporan keuangan m</a:t>
          </a:r>
          <a:r>
            <a:rPr lang="en-US" sz="1600" kern="1200" dirty="0" err="1" smtClean="0"/>
            <a:t>emberikan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infomasi</a:t>
          </a:r>
          <a:r>
            <a:rPr lang="en-US" sz="1600" kern="1200" dirty="0" smtClean="0"/>
            <a:t>  </a:t>
          </a:r>
          <a:r>
            <a:rPr lang="en-US" sz="1600" kern="1200" dirty="0" smtClean="0">
              <a:sym typeface="Wingdings" pitchFamily="2" charset="2"/>
            </a:rPr>
            <a:t> </a:t>
          </a:r>
          <a:r>
            <a:rPr lang="en-US" sz="1600" kern="1200" dirty="0" err="1" smtClean="0"/>
            <a:t>posisi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kinerja</a:t>
          </a:r>
          <a:r>
            <a:rPr lang="en-US" sz="1600" kern="1200" dirty="0" smtClean="0"/>
            <a:t>  </a:t>
          </a:r>
          <a:r>
            <a:rPr lang="en-US" sz="1600" kern="1200" dirty="0" err="1" smtClean="0"/>
            <a:t>perubahan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posisi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suatu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perusahaan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bermanfaat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bagi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sejumlah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besar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pemakai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dalam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pengambilan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keputusan</a:t>
          </a:r>
          <a:r>
            <a:rPr lang="en-US" sz="1600" kern="1200" dirty="0" smtClean="0">
              <a:sym typeface="Wingdings" pitchFamily="2" charset="2"/>
            </a:rPr>
            <a:t> </a:t>
          </a:r>
          <a:endParaRPr lang="id-ID" sz="1600" kern="1200" dirty="0"/>
        </a:p>
      </dsp:txBody>
      <dsp:txXfrm>
        <a:off x="442927" y="71296"/>
        <a:ext cx="7217278" cy="792592"/>
      </dsp:txXfrm>
    </dsp:sp>
    <dsp:sp modelId="{9E2E1BB0-C00E-4853-9C0B-279DD720F600}">
      <dsp:nvSpPr>
        <dsp:cNvPr id="0" name=""/>
        <dsp:cNvSpPr/>
      </dsp:nvSpPr>
      <dsp:spPr>
        <a:xfrm>
          <a:off x="0" y="1808423"/>
          <a:ext cx="8001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09E237A-5AE7-4341-918E-7C9D38D102DF}">
      <dsp:nvSpPr>
        <dsp:cNvPr id="0" name=""/>
        <dsp:cNvSpPr/>
      </dsp:nvSpPr>
      <dsp:spPr>
        <a:xfrm>
          <a:off x="400050" y="1159658"/>
          <a:ext cx="7303032" cy="84064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Laporan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menunjukkan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apa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telah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dilakukan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manajemen</a:t>
          </a:r>
          <a:r>
            <a:rPr lang="en-US" sz="1600" kern="1200" dirty="0" smtClean="0"/>
            <a:t> (</a:t>
          </a:r>
          <a:r>
            <a:rPr lang="en-US" sz="1600" i="1" kern="1200" dirty="0" smtClean="0"/>
            <a:t>stewardship</a:t>
          </a:r>
          <a:r>
            <a:rPr lang="en-US" sz="1600" kern="1200" dirty="0" smtClean="0"/>
            <a:t>),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pertanggungjawaban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sumber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daya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dipercayakan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kepadanya</a:t>
          </a:r>
          <a:r>
            <a:rPr lang="en-US" sz="1600" kern="1200" dirty="0" smtClean="0"/>
            <a:t>. </a:t>
          </a:r>
          <a:r>
            <a:rPr lang="en-US" sz="1600" kern="1200" dirty="0" err="1" smtClean="0"/>
            <a:t>Laporan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disusun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untuk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memenuhi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sebagian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besar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pemakai</a:t>
          </a:r>
          <a:r>
            <a:rPr lang="en-US" sz="1600" kern="1200" dirty="0" smtClean="0"/>
            <a:t>.</a:t>
          </a:r>
          <a:endParaRPr lang="id-ID" altLang="en-US" sz="1600" kern="1200" dirty="0" smtClean="0">
            <a:latin typeface="Trebuchet MS" pitchFamily="34" charset="0"/>
          </a:endParaRPr>
        </a:p>
      </dsp:txBody>
      <dsp:txXfrm>
        <a:off x="441087" y="1200695"/>
        <a:ext cx="7220958" cy="758571"/>
      </dsp:txXfrm>
    </dsp:sp>
    <dsp:sp modelId="{04DE90F7-118E-4532-BDEC-BD16CE303788}">
      <dsp:nvSpPr>
        <dsp:cNvPr id="0" name=""/>
        <dsp:cNvSpPr/>
      </dsp:nvSpPr>
      <dsp:spPr>
        <a:xfrm>
          <a:off x="0" y="2703365"/>
          <a:ext cx="8001000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241593A-B58D-4F55-9282-1C495DB54413}">
      <dsp:nvSpPr>
        <dsp:cNvPr id="0" name=""/>
        <dsp:cNvSpPr/>
      </dsp:nvSpPr>
      <dsp:spPr>
        <a:xfrm>
          <a:off x="400050" y="2206223"/>
          <a:ext cx="7303032" cy="68902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Laporan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disusun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berdasarkan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standar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akuntansi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 (SAK/IFRS).  </a:t>
          </a:r>
          <a:r>
            <a:rPr lang="en-US" sz="1600" kern="1200" dirty="0" err="1" smtClean="0"/>
            <a:t>Penerapan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standar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akuntansi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untuk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hal-hal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bersifat</a:t>
          </a:r>
          <a:r>
            <a:rPr lang="en-US" sz="1600" kern="1200" dirty="0" smtClean="0"/>
            <a:t> material: </a:t>
          </a:r>
          <a:r>
            <a:rPr lang="en-US" sz="1600" b="1" kern="1200" dirty="0" smtClean="0"/>
            <a:t>“</a:t>
          </a:r>
          <a:r>
            <a:rPr lang="en-US" sz="1600" b="1" kern="1200" dirty="0" err="1" smtClean="0"/>
            <a:t>Pernyataan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ini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tidak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wajib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diterapkan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untuk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unsur-unsur</a:t>
          </a:r>
          <a:r>
            <a:rPr lang="en-US" sz="1600" b="1" kern="1200" dirty="0" smtClean="0"/>
            <a:t> yang </a:t>
          </a:r>
          <a:r>
            <a:rPr lang="en-US" sz="1600" b="1" kern="1200" dirty="0" err="1" smtClean="0"/>
            <a:t>tidak</a:t>
          </a:r>
          <a:r>
            <a:rPr lang="en-US" sz="1600" b="1" kern="1200" dirty="0" smtClean="0"/>
            <a:t> material”</a:t>
          </a:r>
        </a:p>
      </dsp:txBody>
      <dsp:txXfrm>
        <a:off x="433685" y="2239858"/>
        <a:ext cx="7235762" cy="621751"/>
      </dsp:txXfrm>
    </dsp:sp>
    <dsp:sp modelId="{02363E7D-EFD0-409E-A8FD-D272F4ADFF80}">
      <dsp:nvSpPr>
        <dsp:cNvPr id="0" name=""/>
        <dsp:cNvSpPr/>
      </dsp:nvSpPr>
      <dsp:spPr>
        <a:xfrm>
          <a:off x="0" y="3398702"/>
          <a:ext cx="8001000" cy="163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20967" tIns="270764" rIns="62096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600" kern="1200" dirty="0" smtClean="0">
              <a:sym typeface="Wingdings" panose="05000000000000000000" pitchFamily="2" charset="2"/>
            </a:rPr>
            <a:t>Laporan keuangan, </a:t>
          </a:r>
          <a:endParaRPr lang="en-US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600" kern="1200" dirty="0" smtClean="0">
              <a:sym typeface="Wingdings" panose="05000000000000000000" pitchFamily="2" charset="2"/>
            </a:rPr>
            <a:t>Laporan Tahunan (</a:t>
          </a:r>
          <a:r>
            <a:rPr lang="id-ID" sz="1600" b="1" i="1" kern="1200" dirty="0" smtClean="0">
              <a:sym typeface="Wingdings" panose="05000000000000000000" pitchFamily="2" charset="2"/>
            </a:rPr>
            <a:t>Annual Reporting</a:t>
          </a:r>
          <a:r>
            <a:rPr lang="id-ID" sz="1600" kern="1200" dirty="0" smtClean="0">
              <a:sym typeface="Wingdings" panose="05000000000000000000" pitchFamily="2" charset="2"/>
            </a:rPr>
            <a:t>), </a:t>
          </a:r>
          <a:endParaRPr lang="en-US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600" kern="1200" dirty="0" smtClean="0">
              <a:sym typeface="Wingdings" panose="05000000000000000000" pitchFamily="2" charset="2"/>
            </a:rPr>
            <a:t>Laporan Berkelanjutan (</a:t>
          </a:r>
          <a:r>
            <a:rPr lang="id-ID" sz="1600" b="1" i="1" kern="1200" dirty="0" smtClean="0">
              <a:sym typeface="Wingdings" panose="05000000000000000000" pitchFamily="2" charset="2"/>
            </a:rPr>
            <a:t>Sustainability Reporting</a:t>
          </a:r>
          <a:r>
            <a:rPr lang="id-ID" sz="1600" kern="1200" dirty="0" smtClean="0">
              <a:sym typeface="Wingdings" panose="05000000000000000000" pitchFamily="2" charset="2"/>
            </a:rPr>
            <a:t>)</a:t>
          </a:r>
          <a:r>
            <a:rPr lang="en-US" sz="1600" kern="1200" dirty="0" smtClean="0">
              <a:sym typeface="Wingdings" panose="05000000000000000000" pitchFamily="2" charset="2"/>
            </a:rPr>
            <a:t> – </a:t>
          </a:r>
          <a:r>
            <a:rPr lang="en-US" sz="1600" kern="1200" dirty="0" err="1" smtClean="0">
              <a:sym typeface="Wingdings" panose="05000000000000000000" pitchFamily="2" charset="2"/>
            </a:rPr>
            <a:t>Tripple</a:t>
          </a:r>
          <a:r>
            <a:rPr lang="en-US" sz="1600" kern="1200" dirty="0" smtClean="0">
              <a:sym typeface="Wingdings" panose="05000000000000000000" pitchFamily="2" charset="2"/>
            </a:rPr>
            <a:t> bottom line,</a:t>
          </a:r>
          <a:endParaRPr lang="en-US" sz="1600" kern="1200" dirty="0" smtClean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600" kern="1200" dirty="0" smtClean="0">
              <a:sym typeface="Wingdings" panose="05000000000000000000" pitchFamily="2" charset="2"/>
            </a:rPr>
            <a:t>Laporan Terintegrasi (</a:t>
          </a:r>
          <a:r>
            <a:rPr lang="id-ID" sz="1600" b="1" i="1" kern="1200" dirty="0" smtClean="0">
              <a:sym typeface="Wingdings" panose="05000000000000000000" pitchFamily="2" charset="2"/>
            </a:rPr>
            <a:t>Integrated Reporting</a:t>
          </a:r>
          <a:r>
            <a:rPr lang="id-ID" sz="1600" kern="1200" dirty="0" smtClean="0">
              <a:sym typeface="Wingdings" panose="05000000000000000000" pitchFamily="2" charset="2"/>
            </a:rPr>
            <a:t>)</a:t>
          </a:r>
          <a:r>
            <a:rPr lang="en-US" sz="1600" kern="1200" dirty="0" smtClean="0">
              <a:sym typeface="Wingdings" panose="05000000000000000000" pitchFamily="2" charset="2"/>
            </a:rPr>
            <a:t> – </a:t>
          </a:r>
          <a:r>
            <a:rPr lang="en-US" sz="1600" kern="1200" dirty="0" err="1" smtClean="0">
              <a:sym typeface="Wingdings" panose="05000000000000000000" pitchFamily="2" charset="2"/>
            </a:rPr>
            <a:t>Laporan</a:t>
          </a:r>
          <a:r>
            <a:rPr lang="en-US" sz="1600" kern="1200" dirty="0" smtClean="0">
              <a:sym typeface="Wingdings" panose="05000000000000000000" pitchFamily="2" charset="2"/>
            </a:rPr>
            <a:t> yang </a:t>
          </a:r>
          <a:r>
            <a:rPr lang="en-US" sz="1600" kern="1200" dirty="0" err="1" smtClean="0">
              <a:sym typeface="Wingdings" panose="05000000000000000000" pitchFamily="2" charset="2"/>
            </a:rPr>
            <a:t>lebih</a:t>
          </a:r>
          <a:r>
            <a:rPr lang="en-US" sz="1600" kern="1200" dirty="0" smtClean="0">
              <a:sym typeface="Wingdings" panose="05000000000000000000" pitchFamily="2" charset="2"/>
            </a:rPr>
            <a:t> </a:t>
          </a:r>
          <a:r>
            <a:rPr lang="en-US" sz="1600" kern="1200" dirty="0" err="1" smtClean="0">
              <a:sym typeface="Wingdings" panose="05000000000000000000" pitchFamily="2" charset="2"/>
            </a:rPr>
            <a:t>ringkas</a:t>
          </a:r>
          <a:r>
            <a:rPr lang="en-US" sz="1600" kern="1200" dirty="0" smtClean="0">
              <a:sym typeface="Wingdings" panose="05000000000000000000" pitchFamily="2" charset="2"/>
            </a:rPr>
            <a:t> </a:t>
          </a:r>
          <a:r>
            <a:rPr lang="en-US" sz="1600" kern="1200" dirty="0" err="1" smtClean="0">
              <a:sym typeface="Wingdings" panose="05000000000000000000" pitchFamily="2" charset="2"/>
            </a:rPr>
            <a:t>dan</a:t>
          </a:r>
          <a:r>
            <a:rPr lang="en-US" sz="1600" kern="1200" dirty="0" smtClean="0">
              <a:sym typeface="Wingdings" panose="05000000000000000000" pitchFamily="2" charset="2"/>
            </a:rPr>
            <a:t> </a:t>
          </a:r>
          <a:r>
            <a:rPr lang="en-US" sz="1600" kern="1200" dirty="0" err="1" smtClean="0">
              <a:sym typeface="Wingdings" panose="05000000000000000000" pitchFamily="2" charset="2"/>
            </a:rPr>
            <a:t>menekankan</a:t>
          </a:r>
          <a:r>
            <a:rPr lang="en-US" sz="1600" kern="1200" dirty="0" smtClean="0">
              <a:sym typeface="Wingdings" panose="05000000000000000000" pitchFamily="2" charset="2"/>
            </a:rPr>
            <a:t> </a:t>
          </a:r>
          <a:r>
            <a:rPr lang="en-US" sz="1600" kern="1200" dirty="0" err="1" smtClean="0">
              <a:sym typeface="Wingdings" panose="05000000000000000000" pitchFamily="2" charset="2"/>
            </a:rPr>
            <a:t>pada</a:t>
          </a:r>
          <a:r>
            <a:rPr lang="en-US" sz="1600" kern="1200" dirty="0" smtClean="0">
              <a:sym typeface="Wingdings" panose="05000000000000000000" pitchFamily="2" charset="2"/>
            </a:rPr>
            <a:t> EVA</a:t>
          </a:r>
          <a:endParaRPr lang="en-US" sz="1600" kern="1200" dirty="0" smtClean="0"/>
        </a:p>
      </dsp:txBody>
      <dsp:txXfrm>
        <a:off x="0" y="3398702"/>
        <a:ext cx="8001000" cy="1638000"/>
      </dsp:txXfrm>
    </dsp:sp>
    <dsp:sp modelId="{2C1FDC00-3256-4455-9601-6AF7E89E8C98}">
      <dsp:nvSpPr>
        <dsp:cNvPr id="0" name=""/>
        <dsp:cNvSpPr/>
      </dsp:nvSpPr>
      <dsp:spPr>
        <a:xfrm>
          <a:off x="400050" y="3101165"/>
          <a:ext cx="7303032" cy="48941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Laporan perusahaan</a:t>
          </a:r>
          <a:endParaRPr lang="en-US" sz="1600" kern="1200" dirty="0" smtClean="0"/>
        </a:p>
      </dsp:txBody>
      <dsp:txXfrm>
        <a:off x="423941" y="3125056"/>
        <a:ext cx="7255250" cy="44163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AE647-5318-4DBE-B27A-16005640300A}">
      <dsp:nvSpPr>
        <dsp:cNvPr id="0" name=""/>
        <dsp:cNvSpPr/>
      </dsp:nvSpPr>
      <dsp:spPr>
        <a:xfrm>
          <a:off x="0" y="270809"/>
          <a:ext cx="7924800" cy="136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374904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2000" kern="1200" dirty="0" smtClean="0"/>
            <a:t>Klarifikasi penerapan persyaratan materialitas, fleksibilitas urutan sistematis catatan atas laporan keuangan dan pengidentifikasian kebijakan akuntansi signifikan</a:t>
          </a:r>
          <a:endParaRPr lang="id-ID" sz="2000" kern="1200" dirty="0"/>
        </a:p>
      </dsp:txBody>
      <dsp:txXfrm>
        <a:off x="0" y="270809"/>
        <a:ext cx="7924800" cy="1360800"/>
      </dsp:txXfrm>
    </dsp:sp>
    <dsp:sp modelId="{A82B0D23-908E-4E85-A9AB-2F57B323C8D8}">
      <dsp:nvSpPr>
        <dsp:cNvPr id="0" name=""/>
        <dsp:cNvSpPr/>
      </dsp:nvSpPr>
      <dsp:spPr>
        <a:xfrm>
          <a:off x="396240" y="5129"/>
          <a:ext cx="7071386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Amandemen</a:t>
          </a:r>
          <a:r>
            <a:rPr lang="en-US" sz="2000" b="1" kern="1200" dirty="0" smtClean="0"/>
            <a:t> PSAK 1 : Prakarsa </a:t>
          </a:r>
          <a:r>
            <a:rPr lang="en-US" sz="2000" b="1" kern="1200" dirty="0" err="1" smtClean="0"/>
            <a:t>Pengungkapan</a:t>
          </a:r>
          <a:r>
            <a:rPr lang="en-US" sz="2000" b="1" kern="1200" dirty="0" smtClean="0"/>
            <a:t> </a:t>
          </a:r>
          <a:r>
            <a:rPr lang="en-US" sz="2000" b="1" kern="1200" dirty="0" smtClean="0">
              <a:sym typeface="Wingdings" panose="05000000000000000000" pitchFamily="2" charset="2"/>
            </a:rPr>
            <a:t> </a:t>
          </a:r>
          <a:r>
            <a:rPr lang="en-US" sz="2000" b="1" kern="1200" dirty="0" err="1" smtClean="0">
              <a:sym typeface="Wingdings" panose="05000000000000000000" pitchFamily="2" charset="2"/>
            </a:rPr>
            <a:t>amandemen</a:t>
          </a:r>
          <a:r>
            <a:rPr lang="en-US" sz="2000" b="1" kern="1200" dirty="0" smtClean="0">
              <a:sym typeface="Wingdings" panose="05000000000000000000" pitchFamily="2" charset="2"/>
            </a:rPr>
            <a:t> PSAK 3, 5, 60 </a:t>
          </a:r>
          <a:r>
            <a:rPr lang="en-US" sz="2000" b="1" kern="1200" dirty="0" err="1" smtClean="0">
              <a:sym typeface="Wingdings" panose="05000000000000000000" pitchFamily="2" charset="2"/>
            </a:rPr>
            <a:t>dan</a:t>
          </a:r>
          <a:r>
            <a:rPr lang="en-US" sz="2000" b="1" kern="1200" dirty="0" smtClean="0">
              <a:sym typeface="Wingdings" panose="05000000000000000000" pitchFamily="2" charset="2"/>
            </a:rPr>
            <a:t> 62 – </a:t>
          </a:r>
          <a:r>
            <a:rPr lang="en-US" sz="2000" b="1" kern="1200" dirty="0" smtClean="0">
              <a:solidFill>
                <a:schemeClr val="accent1">
                  <a:lumMod val="40000"/>
                  <a:lumOff val="60000"/>
                </a:schemeClr>
              </a:solidFill>
              <a:sym typeface="Wingdings" panose="05000000000000000000" pitchFamily="2" charset="2"/>
            </a:rPr>
            <a:t>eff 1 Jan 2017</a:t>
          </a:r>
          <a:endParaRPr lang="id-ID" sz="2000" b="1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422179" y="31068"/>
        <a:ext cx="7019508" cy="479482"/>
      </dsp:txXfrm>
    </dsp:sp>
    <dsp:sp modelId="{33CA56C5-9324-45D4-9EED-C7BECF51AC6F}">
      <dsp:nvSpPr>
        <dsp:cNvPr id="0" name=""/>
        <dsp:cNvSpPr/>
      </dsp:nvSpPr>
      <dsp:spPr>
        <a:xfrm>
          <a:off x="0" y="1994490"/>
          <a:ext cx="7924800" cy="136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374904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Penggunaan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metode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ekuitas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sebagai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salah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satu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metode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mencatat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investasi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entitas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anak</a:t>
          </a:r>
          <a:r>
            <a:rPr lang="en-US" sz="2000" kern="1200" dirty="0" smtClean="0"/>
            <a:t> , </a:t>
          </a:r>
          <a:r>
            <a:rPr lang="en-US" sz="2000" kern="1200" dirty="0" err="1" smtClean="0"/>
            <a:t>ventura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bersama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asosiasi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menyusun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laporan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keuangan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tersendiri</a:t>
          </a:r>
          <a:endParaRPr lang="id-ID" sz="2000" kern="1200" dirty="0"/>
        </a:p>
      </dsp:txBody>
      <dsp:txXfrm>
        <a:off x="0" y="1994490"/>
        <a:ext cx="7924800" cy="1360800"/>
      </dsp:txXfrm>
    </dsp:sp>
    <dsp:sp modelId="{092481F8-995B-42F8-93E6-64942BCE20E3}">
      <dsp:nvSpPr>
        <dsp:cNvPr id="0" name=""/>
        <dsp:cNvSpPr/>
      </dsp:nvSpPr>
      <dsp:spPr>
        <a:xfrm>
          <a:off x="396240" y="1728809"/>
          <a:ext cx="7071386" cy="5313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err="1" smtClean="0"/>
            <a:t>Amandemen</a:t>
          </a:r>
          <a:r>
            <a:rPr lang="en-US" sz="2000" b="0" kern="1200" dirty="0" smtClean="0"/>
            <a:t> PSAK 4 : </a:t>
          </a:r>
          <a:r>
            <a:rPr lang="en-US" sz="2000" b="0" kern="1200" dirty="0" err="1" smtClean="0"/>
            <a:t>Metode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Ekuitas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dalam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Laporan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Keuangan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Tersendiri</a:t>
          </a:r>
          <a:r>
            <a:rPr lang="en-US" sz="2000" b="0" kern="1200" dirty="0" smtClean="0"/>
            <a:t> – eff 1 Jan 2016</a:t>
          </a:r>
          <a:endParaRPr lang="id-ID" sz="2000" b="1" kern="1200" dirty="0"/>
        </a:p>
      </dsp:txBody>
      <dsp:txXfrm>
        <a:off x="422179" y="1754748"/>
        <a:ext cx="7019508" cy="479482"/>
      </dsp:txXfrm>
    </dsp:sp>
    <dsp:sp modelId="{884BBC57-DEE3-4ACD-A6C7-841230170FB8}">
      <dsp:nvSpPr>
        <dsp:cNvPr id="0" name=""/>
        <dsp:cNvSpPr/>
      </dsp:nvSpPr>
      <dsp:spPr>
        <a:xfrm>
          <a:off x="0" y="3718170"/>
          <a:ext cx="7924800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374904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Klarifikasi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tentang</a:t>
          </a:r>
          <a:r>
            <a:rPr lang="en-US" sz="2000" kern="1200" dirty="0" smtClean="0"/>
            <a:t> pengecualian </a:t>
          </a:r>
          <a:r>
            <a:rPr lang="en-US" sz="2000" kern="1200" dirty="0" err="1" smtClean="0"/>
            <a:t>konsolidasi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untuk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entitas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investasi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ketika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kriteria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terpenuhi</a:t>
          </a:r>
          <a:endParaRPr lang="id-ID" sz="2000" kern="1200" dirty="0"/>
        </a:p>
      </dsp:txBody>
      <dsp:txXfrm>
        <a:off x="0" y="3718170"/>
        <a:ext cx="7924800" cy="1077300"/>
      </dsp:txXfrm>
    </dsp:sp>
    <dsp:sp modelId="{F32064C4-8654-426C-936A-728DFEDD7391}">
      <dsp:nvSpPr>
        <dsp:cNvPr id="0" name=""/>
        <dsp:cNvSpPr/>
      </dsp:nvSpPr>
      <dsp:spPr>
        <a:xfrm>
          <a:off x="396240" y="3452490"/>
          <a:ext cx="7071386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err="1" smtClean="0"/>
            <a:t>Amandemen</a:t>
          </a:r>
          <a:r>
            <a:rPr lang="en-US" sz="2000" b="0" kern="1200" dirty="0" smtClean="0"/>
            <a:t> PSAK 15 : </a:t>
          </a:r>
          <a:r>
            <a:rPr lang="en-US" sz="2000" b="0" kern="1200" dirty="0" err="1" smtClean="0"/>
            <a:t>Entitas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Investasi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Penerapan</a:t>
          </a:r>
          <a:r>
            <a:rPr lang="en-US" sz="2000" b="0" kern="1200" dirty="0" smtClean="0"/>
            <a:t> Pengecualian </a:t>
          </a:r>
          <a:r>
            <a:rPr lang="en-US" sz="2000" b="0" kern="1200" dirty="0" err="1" smtClean="0"/>
            <a:t>Konsolidasi</a:t>
          </a:r>
          <a:r>
            <a:rPr lang="en-US" sz="2000" b="0" kern="1200" dirty="0" smtClean="0"/>
            <a:t> – eff 1 Jan 2016</a:t>
          </a:r>
          <a:endParaRPr lang="id-ID" sz="2000" kern="1200" dirty="0"/>
        </a:p>
      </dsp:txBody>
      <dsp:txXfrm>
        <a:off x="422179" y="3478429"/>
        <a:ext cx="7019508" cy="47948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AE647-5318-4DBE-B27A-16005640300A}">
      <dsp:nvSpPr>
        <dsp:cNvPr id="0" name=""/>
        <dsp:cNvSpPr/>
      </dsp:nvSpPr>
      <dsp:spPr>
        <a:xfrm>
          <a:off x="0" y="291209"/>
          <a:ext cx="7924800" cy="170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374904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2000" kern="1200" dirty="0" smtClean="0"/>
            <a:t>Memberikan tambahan penjelasan tentang indikasi perkuraan keusangan teknis atau komersial suatu aset.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>
              <a:solidFill>
                <a:schemeClr val="tx1"/>
              </a:solidFill>
            </a:rPr>
            <a:t>Penggunaan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metode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penyusutan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yagn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berdasarkan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pada</a:t>
          </a:r>
          <a:r>
            <a:rPr lang="en-US" sz="2000" kern="1200" dirty="0" smtClean="0">
              <a:solidFill>
                <a:schemeClr val="tx1"/>
              </a:solidFill>
            </a:rPr>
            <a:t> Pendapatan </a:t>
          </a:r>
          <a:r>
            <a:rPr lang="en-US" sz="2000" kern="1200" dirty="0" err="1" smtClean="0">
              <a:solidFill>
                <a:schemeClr val="tx1"/>
              </a:solidFill>
            </a:rPr>
            <a:t>adalah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tidak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tepat</a:t>
          </a:r>
          <a:endParaRPr lang="id-ID" sz="2000" kern="1200" dirty="0">
            <a:solidFill>
              <a:schemeClr val="tx1"/>
            </a:solidFill>
          </a:endParaRPr>
        </a:p>
      </dsp:txBody>
      <dsp:txXfrm>
        <a:off x="0" y="291209"/>
        <a:ext cx="7924800" cy="1701000"/>
      </dsp:txXfrm>
    </dsp:sp>
    <dsp:sp modelId="{A82B0D23-908E-4E85-A9AB-2F57B323C8D8}">
      <dsp:nvSpPr>
        <dsp:cNvPr id="0" name=""/>
        <dsp:cNvSpPr/>
      </dsp:nvSpPr>
      <dsp:spPr>
        <a:xfrm>
          <a:off x="396240" y="25529"/>
          <a:ext cx="7071386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Amandemen</a:t>
          </a:r>
          <a:r>
            <a:rPr lang="en-US" sz="2000" b="1" kern="1200" dirty="0" smtClean="0"/>
            <a:t> PSAK 16 : </a:t>
          </a:r>
          <a:r>
            <a:rPr lang="en-US" sz="2000" b="1" kern="1200" dirty="0" err="1" smtClean="0"/>
            <a:t>Klarifikasi</a:t>
          </a:r>
          <a:r>
            <a:rPr lang="en-US" sz="2000" b="1" kern="1200" dirty="0" smtClean="0"/>
            <a:t> yang </a:t>
          </a:r>
          <a:r>
            <a:rPr lang="en-US" sz="2000" b="1" kern="1200" dirty="0" err="1" smtClean="0"/>
            <a:t>Diterima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untuk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Penyusutan</a:t>
          </a:r>
          <a:r>
            <a:rPr lang="en-US" sz="2000" b="1" kern="1200" dirty="0" smtClean="0">
              <a:sym typeface="Wingdings" panose="05000000000000000000" pitchFamily="2" charset="2"/>
            </a:rPr>
            <a:t>– eff 1 Jan 2016</a:t>
          </a:r>
          <a:endParaRPr lang="id-ID" sz="2000" b="1" kern="1200" dirty="0"/>
        </a:p>
      </dsp:txBody>
      <dsp:txXfrm>
        <a:off x="422179" y="51468"/>
        <a:ext cx="7019508" cy="479482"/>
      </dsp:txXfrm>
    </dsp:sp>
    <dsp:sp modelId="{33CA56C5-9324-45D4-9EED-C7BECF51AC6F}">
      <dsp:nvSpPr>
        <dsp:cNvPr id="0" name=""/>
        <dsp:cNvSpPr/>
      </dsp:nvSpPr>
      <dsp:spPr>
        <a:xfrm>
          <a:off x="0" y="2355090"/>
          <a:ext cx="7924800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374904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Aset </a:t>
          </a:r>
          <a:r>
            <a:rPr lang="en-US" sz="2000" kern="1200" dirty="0" err="1" smtClean="0"/>
            <a:t>biologis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memenuhi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definisi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tanaman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produktif</a:t>
          </a:r>
          <a:r>
            <a:rPr lang="en-US" sz="2000" kern="1200" dirty="0" smtClean="0"/>
            <a:t> (bearer plant) </a:t>
          </a:r>
          <a:r>
            <a:rPr lang="en-US" sz="2000" kern="1200" dirty="0" err="1" smtClean="0"/>
            <a:t>masuk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ruang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lingkup</a:t>
          </a:r>
          <a:r>
            <a:rPr lang="en-US" sz="2000" kern="1200" dirty="0" smtClean="0"/>
            <a:t> PSAK 16</a:t>
          </a:r>
          <a:endParaRPr lang="id-ID" sz="2000" kern="1200" dirty="0"/>
        </a:p>
      </dsp:txBody>
      <dsp:txXfrm>
        <a:off x="0" y="2355090"/>
        <a:ext cx="7924800" cy="1077300"/>
      </dsp:txXfrm>
    </dsp:sp>
    <dsp:sp modelId="{092481F8-995B-42F8-93E6-64942BCE20E3}">
      <dsp:nvSpPr>
        <dsp:cNvPr id="0" name=""/>
        <dsp:cNvSpPr/>
      </dsp:nvSpPr>
      <dsp:spPr>
        <a:xfrm>
          <a:off x="396240" y="2089409"/>
          <a:ext cx="7071386" cy="5313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err="1" smtClean="0"/>
            <a:t>Amandemen</a:t>
          </a:r>
          <a:r>
            <a:rPr lang="en-US" sz="2000" b="0" kern="1200" dirty="0" smtClean="0"/>
            <a:t> PSAK 16: </a:t>
          </a:r>
          <a:r>
            <a:rPr lang="en-US" sz="2000" b="0" kern="1200" dirty="0" err="1" smtClean="0"/>
            <a:t>Tanaman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Produktif</a:t>
          </a:r>
          <a:r>
            <a:rPr lang="en-US" sz="2000" b="0" kern="1200" dirty="0" smtClean="0"/>
            <a:t> </a:t>
          </a:r>
          <a:r>
            <a:rPr lang="en-US" sz="2000" b="0" kern="120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– eff 1 Jan 2018</a:t>
          </a:r>
          <a:endParaRPr lang="id-ID" sz="2000" b="1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422179" y="2115348"/>
        <a:ext cx="7019508" cy="479482"/>
      </dsp:txXfrm>
    </dsp:sp>
    <dsp:sp modelId="{884BBC57-DEE3-4ACD-A6C7-841230170FB8}">
      <dsp:nvSpPr>
        <dsp:cNvPr id="0" name=""/>
        <dsp:cNvSpPr/>
      </dsp:nvSpPr>
      <dsp:spPr>
        <a:xfrm>
          <a:off x="0" y="3795270"/>
          <a:ext cx="7924800" cy="136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374904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Akuntansi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kontribusi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iuran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dari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pekerja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atau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pihak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ketiga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tidak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tergantung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jumlah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jasa</a:t>
          </a:r>
          <a:r>
            <a:rPr lang="en-US" sz="2000" kern="1200" dirty="0" smtClean="0"/>
            <a:t> (</a:t>
          </a:r>
          <a:r>
            <a:rPr lang="en-US" sz="2000" kern="1200" dirty="0" err="1" smtClean="0"/>
            <a:t>misal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berdasarkan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prosentasi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tetap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dari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gaji</a:t>
          </a:r>
          <a:r>
            <a:rPr lang="en-US" sz="2000" kern="1200" dirty="0" smtClean="0"/>
            <a:t>)</a:t>
          </a:r>
          <a:endParaRPr lang="id-ID" sz="2000" kern="1200" dirty="0"/>
        </a:p>
      </dsp:txBody>
      <dsp:txXfrm>
        <a:off x="0" y="3795270"/>
        <a:ext cx="7924800" cy="1360800"/>
      </dsp:txXfrm>
    </dsp:sp>
    <dsp:sp modelId="{F32064C4-8654-426C-936A-728DFEDD7391}">
      <dsp:nvSpPr>
        <dsp:cNvPr id="0" name=""/>
        <dsp:cNvSpPr/>
      </dsp:nvSpPr>
      <dsp:spPr>
        <a:xfrm>
          <a:off x="396240" y="3529590"/>
          <a:ext cx="7071386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Amandemen</a:t>
          </a:r>
          <a:r>
            <a:rPr lang="en-US" sz="2000" kern="1200" dirty="0" smtClean="0"/>
            <a:t> PSAK 24: Program </a:t>
          </a:r>
          <a:r>
            <a:rPr lang="en-US" sz="2000" kern="1200" dirty="0" err="1" smtClean="0"/>
            <a:t>Manfaat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Pasti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Kontribusi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Pekerja</a:t>
          </a:r>
          <a:r>
            <a:rPr lang="en-US" sz="2000" kern="1200" dirty="0" smtClean="0"/>
            <a:t> </a:t>
          </a:r>
          <a:r>
            <a:rPr lang="en-US" sz="2000" b="1" kern="1200" dirty="0" smtClean="0">
              <a:sym typeface="Wingdings" panose="05000000000000000000" pitchFamily="2" charset="2"/>
            </a:rPr>
            <a:t>– eff 1 Jan 2016</a:t>
          </a:r>
          <a:endParaRPr lang="id-ID" sz="2000" kern="1200" dirty="0"/>
        </a:p>
      </dsp:txBody>
      <dsp:txXfrm>
        <a:off x="422179" y="3555529"/>
        <a:ext cx="7019508" cy="47948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AE647-5318-4DBE-B27A-16005640300A}">
      <dsp:nvSpPr>
        <dsp:cNvPr id="0" name=""/>
        <dsp:cNvSpPr/>
      </dsp:nvSpPr>
      <dsp:spPr>
        <a:xfrm>
          <a:off x="0" y="334949"/>
          <a:ext cx="7924800" cy="1701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416560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>
              <a:solidFill>
                <a:schemeClr val="tx1"/>
              </a:solidFill>
            </a:rPr>
            <a:t>Memberikan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klarifikasi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tentang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anggapan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bahwa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pendapatan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adalah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dasar</a:t>
          </a:r>
          <a:r>
            <a:rPr lang="en-US" sz="2000" kern="1200" dirty="0" smtClean="0">
              <a:solidFill>
                <a:schemeClr val="tx1"/>
              </a:solidFill>
            </a:rPr>
            <a:t> yang </a:t>
          </a:r>
          <a:r>
            <a:rPr lang="en-US" sz="2000" kern="1200" dirty="0" err="1" smtClean="0">
              <a:solidFill>
                <a:schemeClr val="tx1"/>
              </a:solidFill>
            </a:rPr>
            <a:t>tidak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tepat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dalam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mengukur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manfaat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ekonomi</a:t>
          </a:r>
          <a:r>
            <a:rPr lang="en-US" sz="2000" kern="1200" dirty="0" smtClean="0">
              <a:solidFill>
                <a:schemeClr val="tx1"/>
              </a:solidFill>
            </a:rPr>
            <a:t> aset </a:t>
          </a:r>
          <a:r>
            <a:rPr lang="en-US" sz="2000" kern="1200" dirty="0" err="1" smtClean="0">
              <a:solidFill>
                <a:schemeClr val="tx1"/>
              </a:solidFill>
            </a:rPr>
            <a:t>takberwujud</a:t>
          </a:r>
          <a:r>
            <a:rPr lang="en-US" sz="2000" kern="1200" dirty="0" smtClean="0">
              <a:solidFill>
                <a:schemeClr val="tx1"/>
              </a:solidFill>
            </a:rPr>
            <a:t> dapat </a:t>
          </a:r>
          <a:r>
            <a:rPr lang="en-US" sz="2000" kern="1200" dirty="0" err="1" smtClean="0">
              <a:solidFill>
                <a:schemeClr val="tx1"/>
              </a:solidFill>
            </a:rPr>
            <a:t>dibantah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dalam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keadaan</a:t>
          </a:r>
          <a:r>
            <a:rPr lang="en-US" sz="2000" kern="1200" dirty="0" smtClean="0">
              <a:solidFill>
                <a:schemeClr val="tx1"/>
              </a:solidFill>
            </a:rPr>
            <a:t> </a:t>
          </a:r>
          <a:r>
            <a:rPr lang="en-US" sz="2000" kern="1200" dirty="0" err="1" smtClean="0">
              <a:solidFill>
                <a:schemeClr val="tx1"/>
              </a:solidFill>
            </a:rPr>
            <a:t>terbatas</a:t>
          </a:r>
          <a:r>
            <a:rPr lang="en-US" sz="2000" kern="1200" dirty="0" smtClean="0">
              <a:solidFill>
                <a:schemeClr val="tx1"/>
              </a:solidFill>
            </a:rPr>
            <a:t>.</a:t>
          </a:r>
          <a:endParaRPr lang="id-ID" sz="2000" kern="1200" dirty="0">
            <a:solidFill>
              <a:schemeClr val="tx1"/>
            </a:solidFill>
          </a:endParaRPr>
        </a:p>
      </dsp:txBody>
      <dsp:txXfrm>
        <a:off x="0" y="334949"/>
        <a:ext cx="7924800" cy="1701000"/>
      </dsp:txXfrm>
    </dsp:sp>
    <dsp:sp modelId="{A82B0D23-908E-4E85-A9AB-2F57B323C8D8}">
      <dsp:nvSpPr>
        <dsp:cNvPr id="0" name=""/>
        <dsp:cNvSpPr/>
      </dsp:nvSpPr>
      <dsp:spPr>
        <a:xfrm>
          <a:off x="396240" y="39749"/>
          <a:ext cx="7071386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/>
            <a:t>Amandemen</a:t>
          </a:r>
          <a:r>
            <a:rPr lang="en-US" sz="2000" b="1" kern="1200" dirty="0" smtClean="0"/>
            <a:t> PSAK 19: </a:t>
          </a:r>
          <a:r>
            <a:rPr lang="en-US" sz="2000" b="1" kern="1200" dirty="0" err="1" smtClean="0"/>
            <a:t>Klarifikasi</a:t>
          </a:r>
          <a:r>
            <a:rPr lang="en-US" sz="2000" b="1" kern="1200" dirty="0" smtClean="0"/>
            <a:t> yang </a:t>
          </a:r>
          <a:r>
            <a:rPr lang="en-US" sz="2000" b="1" kern="1200" dirty="0" err="1" smtClean="0"/>
            <a:t>Diterima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untuk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Penyusutan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dan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Amortisasi</a:t>
          </a:r>
          <a:r>
            <a:rPr lang="en-US" sz="2000" b="1" kern="1200" dirty="0" smtClean="0"/>
            <a:t> </a:t>
          </a:r>
          <a:r>
            <a:rPr lang="en-US" sz="2000" b="1" kern="1200" dirty="0" smtClean="0">
              <a:sym typeface="Wingdings" panose="05000000000000000000" pitchFamily="2" charset="2"/>
            </a:rPr>
            <a:t>– eff 1 Jan 2016</a:t>
          </a:r>
          <a:endParaRPr lang="id-ID" sz="2000" b="1" kern="1200" dirty="0"/>
        </a:p>
      </dsp:txBody>
      <dsp:txXfrm>
        <a:off x="425061" y="68570"/>
        <a:ext cx="7013744" cy="532758"/>
      </dsp:txXfrm>
    </dsp:sp>
    <dsp:sp modelId="{33CA56C5-9324-45D4-9EED-C7BECF51AC6F}">
      <dsp:nvSpPr>
        <dsp:cNvPr id="0" name=""/>
        <dsp:cNvSpPr/>
      </dsp:nvSpPr>
      <dsp:spPr>
        <a:xfrm>
          <a:off x="0" y="2439150"/>
          <a:ext cx="79248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416560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Klarifikasi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tentang</a:t>
          </a:r>
          <a:r>
            <a:rPr lang="en-US" sz="2000" kern="1200" dirty="0" smtClean="0"/>
            <a:t> pengecualian </a:t>
          </a:r>
          <a:r>
            <a:rPr lang="en-US" sz="2000" kern="1200" dirty="0" err="1" smtClean="0"/>
            <a:t>konsolidasi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untuk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entitas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investasi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ketika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kriteria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terpenuhi</a:t>
          </a:r>
          <a:endParaRPr lang="id-ID" sz="2000" kern="1200" dirty="0"/>
        </a:p>
      </dsp:txBody>
      <dsp:txXfrm>
        <a:off x="0" y="2439150"/>
        <a:ext cx="7924800" cy="1134000"/>
      </dsp:txXfrm>
    </dsp:sp>
    <dsp:sp modelId="{092481F8-995B-42F8-93E6-64942BCE20E3}">
      <dsp:nvSpPr>
        <dsp:cNvPr id="0" name=""/>
        <dsp:cNvSpPr/>
      </dsp:nvSpPr>
      <dsp:spPr>
        <a:xfrm>
          <a:off x="396240" y="2143949"/>
          <a:ext cx="7071386" cy="590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err="1" smtClean="0"/>
            <a:t>Amandemen</a:t>
          </a:r>
          <a:r>
            <a:rPr lang="en-US" sz="2000" b="0" kern="1200" dirty="0" smtClean="0"/>
            <a:t> PSAK 65 : </a:t>
          </a:r>
          <a:r>
            <a:rPr lang="en-US" sz="2000" b="0" kern="1200" dirty="0" err="1" smtClean="0"/>
            <a:t>Entitas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Investasi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Penerapan</a:t>
          </a:r>
          <a:r>
            <a:rPr lang="en-US" sz="2000" b="0" kern="1200" dirty="0" smtClean="0"/>
            <a:t> Pengecualian </a:t>
          </a:r>
          <a:r>
            <a:rPr lang="en-US" sz="2000" b="0" kern="1200" dirty="0" err="1" smtClean="0"/>
            <a:t>Konsolidasi</a:t>
          </a:r>
          <a:r>
            <a:rPr lang="en-US" sz="2000" b="0" kern="1200" dirty="0" smtClean="0"/>
            <a:t> – eff 1 Jan 2016</a:t>
          </a:r>
          <a:endParaRPr lang="id-ID" sz="2000" b="1" kern="1200" dirty="0"/>
        </a:p>
      </dsp:txBody>
      <dsp:txXfrm>
        <a:off x="425061" y="2172770"/>
        <a:ext cx="7013744" cy="532758"/>
      </dsp:txXfrm>
    </dsp:sp>
    <dsp:sp modelId="{5494EB80-F712-4DC5-B817-72D088B7803A}">
      <dsp:nvSpPr>
        <dsp:cNvPr id="0" name=""/>
        <dsp:cNvSpPr/>
      </dsp:nvSpPr>
      <dsp:spPr>
        <a:xfrm>
          <a:off x="0" y="3976350"/>
          <a:ext cx="7924800" cy="116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416560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Mengatur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tentang</a:t>
          </a:r>
          <a:r>
            <a:rPr lang="en-US" sz="2000" kern="1200" dirty="0" smtClean="0"/>
            <a:t> aset </a:t>
          </a:r>
          <a:r>
            <a:rPr lang="en-US" sz="2000" kern="1200" dirty="0" err="1" smtClean="0"/>
            <a:t>biologis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produk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agrikulutr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Pengecualian </a:t>
          </a:r>
          <a:r>
            <a:rPr lang="en-US" sz="2000" kern="1200" dirty="0" err="1" smtClean="0"/>
            <a:t>untuk</a:t>
          </a:r>
          <a:r>
            <a:rPr lang="en-US" sz="2000" kern="1200" dirty="0" smtClean="0"/>
            <a:t> bearer plant </a:t>
          </a:r>
          <a:r>
            <a:rPr lang="en-US" sz="2000" kern="1200" dirty="0" smtClean="0">
              <a:sym typeface="Wingdings" panose="05000000000000000000" pitchFamily="2" charset="2"/>
            </a:rPr>
            <a:t> aset </a:t>
          </a:r>
          <a:r>
            <a:rPr lang="en-US" sz="2000" kern="1200" dirty="0" err="1" smtClean="0">
              <a:sym typeface="Wingdings" panose="05000000000000000000" pitchFamily="2" charset="2"/>
            </a:rPr>
            <a:t>tetap</a:t>
          </a:r>
          <a:endParaRPr lang="id-ID" sz="2000" kern="1200" dirty="0"/>
        </a:p>
      </dsp:txBody>
      <dsp:txXfrm>
        <a:off x="0" y="3976350"/>
        <a:ext cx="7924800" cy="1165500"/>
      </dsp:txXfrm>
    </dsp:sp>
    <dsp:sp modelId="{AD2323E6-B268-4B1D-BDAC-E778377DA0A0}">
      <dsp:nvSpPr>
        <dsp:cNvPr id="0" name=""/>
        <dsp:cNvSpPr/>
      </dsp:nvSpPr>
      <dsp:spPr>
        <a:xfrm>
          <a:off x="396240" y="3681150"/>
          <a:ext cx="7141726" cy="590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PSAK 69 </a:t>
          </a:r>
          <a:r>
            <a:rPr lang="en-US" sz="2000" kern="1200" dirty="0" err="1" smtClean="0"/>
            <a:t>Agrikultur</a:t>
          </a:r>
          <a:r>
            <a:rPr lang="en-US" sz="2000" kern="1200" dirty="0" smtClean="0"/>
            <a:t> – </a:t>
          </a:r>
          <a:r>
            <a:rPr lang="en-US" sz="2000" kern="1200" dirty="0" err="1" smtClean="0"/>
            <a:t>ef</a:t>
          </a:r>
          <a:r>
            <a:rPr lang="en-US" sz="2000" kern="1200" dirty="0" smtClean="0"/>
            <a:t> 1 Jan 2018</a:t>
          </a:r>
          <a:endParaRPr lang="id-ID" sz="2000" kern="1200" dirty="0"/>
        </a:p>
      </dsp:txBody>
      <dsp:txXfrm>
        <a:off x="425061" y="3709971"/>
        <a:ext cx="7084084" cy="53275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B655E6-A22A-48E8-AEFD-C025E0DE8F2A}">
      <dsp:nvSpPr>
        <dsp:cNvPr id="0" name=""/>
        <dsp:cNvSpPr/>
      </dsp:nvSpPr>
      <dsp:spPr>
        <a:xfrm>
          <a:off x="0" y="403157"/>
          <a:ext cx="7924800" cy="10914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458216" rIns="615053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Mengklarifikasi</a:t>
          </a:r>
          <a:r>
            <a:rPr lang="en-US" sz="1800" b="0" kern="1200" dirty="0" smtClean="0"/>
            <a:t> pengecualian </a:t>
          </a:r>
          <a:r>
            <a:rPr lang="en-US" sz="1800" b="0" kern="1200" dirty="0" err="1" smtClean="0"/>
            <a:t>konsolidasi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untuk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entitas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investasi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ketika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kriteria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tertentu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terpenuhi</a:t>
          </a:r>
          <a:endParaRPr lang="id-ID" sz="1800" b="0" kern="1200" dirty="0"/>
        </a:p>
      </dsp:txBody>
      <dsp:txXfrm>
        <a:off x="0" y="403157"/>
        <a:ext cx="7924800" cy="1091475"/>
      </dsp:txXfrm>
    </dsp:sp>
    <dsp:sp modelId="{B9DCB8F9-6F6B-4BC0-89B3-D99FACDF16CE}">
      <dsp:nvSpPr>
        <dsp:cNvPr id="0" name=""/>
        <dsp:cNvSpPr/>
      </dsp:nvSpPr>
      <dsp:spPr>
        <a:xfrm>
          <a:off x="396240" y="17341"/>
          <a:ext cx="7071386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err="1" smtClean="0"/>
            <a:t>Amandemen</a:t>
          </a:r>
          <a:r>
            <a:rPr lang="en-US" sz="2000" b="0" kern="1200" dirty="0" smtClean="0"/>
            <a:t> PSAK 15, 65 </a:t>
          </a:r>
          <a:r>
            <a:rPr lang="en-US" sz="2000" b="0" kern="1200" dirty="0" err="1" smtClean="0"/>
            <a:t>dan</a:t>
          </a:r>
          <a:r>
            <a:rPr lang="en-US" sz="2000" b="0" kern="1200" dirty="0" smtClean="0"/>
            <a:t> 67 : </a:t>
          </a:r>
          <a:r>
            <a:rPr lang="en-US" sz="2000" b="0" kern="1200" dirty="0" err="1" smtClean="0"/>
            <a:t>Entitas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Investasi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Penerapan</a:t>
          </a:r>
          <a:r>
            <a:rPr lang="en-US" sz="2000" b="0" kern="1200" dirty="0" smtClean="0"/>
            <a:t> Pengecualian </a:t>
          </a:r>
          <a:r>
            <a:rPr lang="en-US" sz="2000" b="0" kern="1200" dirty="0" err="1" smtClean="0"/>
            <a:t>Konsolidasi</a:t>
          </a:r>
          <a:r>
            <a:rPr lang="en-US" sz="2000" b="0" kern="1200" dirty="0" smtClean="0"/>
            <a:t> – Eff 1 Jan 2016</a:t>
          </a:r>
          <a:endParaRPr lang="id-ID" sz="2000" b="0" kern="1200" dirty="0"/>
        </a:p>
      </dsp:txBody>
      <dsp:txXfrm>
        <a:off x="427943" y="49044"/>
        <a:ext cx="7007980" cy="586034"/>
      </dsp:txXfrm>
    </dsp:sp>
    <dsp:sp modelId="{1AD175A4-C414-499A-97A4-D706F671AF73}">
      <dsp:nvSpPr>
        <dsp:cNvPr id="0" name=""/>
        <dsp:cNvSpPr/>
      </dsp:nvSpPr>
      <dsp:spPr>
        <a:xfrm>
          <a:off x="0" y="2193061"/>
          <a:ext cx="7924800" cy="159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458216" rIns="615053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Seluruh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prinsip</a:t>
          </a:r>
          <a:r>
            <a:rPr lang="en-US" sz="1800" b="0" kern="1200" dirty="0" smtClean="0"/>
            <a:t> PSAK 22 </a:t>
          </a:r>
          <a:r>
            <a:rPr lang="en-US" sz="1800" b="0" kern="1200" dirty="0" err="1" smtClean="0"/>
            <a:t>dan</a:t>
          </a:r>
          <a:r>
            <a:rPr lang="en-US" sz="1800" b="0" kern="1200" dirty="0" smtClean="0"/>
            <a:t> PSAK lain </a:t>
          </a:r>
          <a:r>
            <a:rPr lang="en-US" sz="1800" b="0" kern="1200" dirty="0" err="1" smtClean="0"/>
            <a:t>serta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syarat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pengungkapan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diterapkan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untuk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akuisisi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kepentingan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awal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dalam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operasi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bersama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akuisisi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tambahan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dalam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operasi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bersama</a:t>
          </a:r>
          <a:r>
            <a:rPr lang="en-US" sz="1800" b="0" kern="1200" dirty="0" smtClean="0"/>
            <a:t>, </a:t>
          </a:r>
          <a:r>
            <a:rPr lang="en-US" sz="1800" b="0" kern="1200" dirty="0" err="1" smtClean="0"/>
            <a:t>sepanjang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tidak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bertentangan</a:t>
          </a:r>
          <a:r>
            <a:rPr lang="en-US" sz="1800" b="0" kern="1200" dirty="0" smtClean="0"/>
            <a:t> dengan </a:t>
          </a:r>
          <a:r>
            <a:rPr lang="en-US" sz="1800" b="0" kern="1200" dirty="0" err="1" smtClean="0"/>
            <a:t>pedoman</a:t>
          </a:r>
          <a:r>
            <a:rPr lang="en-US" sz="1800" b="0" kern="1200" dirty="0" smtClean="0"/>
            <a:t> yang </a:t>
          </a:r>
          <a:r>
            <a:rPr lang="en-US" sz="1800" b="0" kern="1200" dirty="0" err="1" smtClean="0"/>
            <a:t>ada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dalam</a:t>
          </a:r>
          <a:r>
            <a:rPr lang="en-US" sz="1800" b="0" kern="1200" dirty="0" smtClean="0"/>
            <a:t> PSAK 66</a:t>
          </a:r>
          <a:endParaRPr lang="id-ID" sz="1800" b="0" kern="1200" dirty="0"/>
        </a:p>
      </dsp:txBody>
      <dsp:txXfrm>
        <a:off x="0" y="2193061"/>
        <a:ext cx="7924800" cy="1593900"/>
      </dsp:txXfrm>
    </dsp:sp>
    <dsp:sp modelId="{CB5AEBD9-D99C-45FD-819D-8F45442E1237}">
      <dsp:nvSpPr>
        <dsp:cNvPr id="0" name=""/>
        <dsp:cNvSpPr/>
      </dsp:nvSpPr>
      <dsp:spPr>
        <a:xfrm>
          <a:off x="396240" y="1552336"/>
          <a:ext cx="7071330" cy="96544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err="1" smtClean="0"/>
            <a:t>Amandemen</a:t>
          </a:r>
          <a:r>
            <a:rPr lang="en-US" sz="2000" b="0" kern="1200" dirty="0" smtClean="0"/>
            <a:t> PSAK 66: Akuntansi  </a:t>
          </a:r>
          <a:r>
            <a:rPr lang="en-US" sz="2000" b="0" kern="1200" dirty="0" err="1" smtClean="0"/>
            <a:t>Akuisisi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Kepentingan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dalam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Operasi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Bersama</a:t>
          </a:r>
          <a:r>
            <a:rPr lang="en-US" sz="2000" b="0" kern="1200" dirty="0" smtClean="0"/>
            <a:t> – eff 1 Jan 2016</a:t>
          </a:r>
          <a:endParaRPr lang="id-ID" sz="2000" b="0" kern="1200" dirty="0"/>
        </a:p>
      </dsp:txBody>
      <dsp:txXfrm>
        <a:off x="443369" y="1599465"/>
        <a:ext cx="6977072" cy="871186"/>
      </dsp:txXfrm>
    </dsp:sp>
    <dsp:sp modelId="{E3989D53-6839-4EA6-B4D2-62E8430CE9FE}">
      <dsp:nvSpPr>
        <dsp:cNvPr id="0" name=""/>
        <dsp:cNvSpPr/>
      </dsp:nvSpPr>
      <dsp:spPr>
        <a:xfrm>
          <a:off x="0" y="4256933"/>
          <a:ext cx="7924800" cy="10914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458216" rIns="615053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Mengklarifikasi</a:t>
          </a:r>
          <a:r>
            <a:rPr lang="en-US" sz="1800" b="0" kern="1200" dirty="0" smtClean="0"/>
            <a:t> pengecualian </a:t>
          </a:r>
          <a:r>
            <a:rPr lang="en-US" sz="1800" b="0" kern="1200" dirty="0" err="1" smtClean="0"/>
            <a:t>konsolidasi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untuk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entitas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investasi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ketiga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kriteria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terpenuhi</a:t>
          </a:r>
          <a:endParaRPr lang="id-ID" sz="1800" b="0" kern="1200" dirty="0"/>
        </a:p>
      </dsp:txBody>
      <dsp:txXfrm>
        <a:off x="0" y="4256933"/>
        <a:ext cx="7924800" cy="1091475"/>
      </dsp:txXfrm>
    </dsp:sp>
    <dsp:sp modelId="{C9FB1FE3-A029-43EF-8B60-553A87126E55}">
      <dsp:nvSpPr>
        <dsp:cNvPr id="0" name=""/>
        <dsp:cNvSpPr/>
      </dsp:nvSpPr>
      <dsp:spPr>
        <a:xfrm>
          <a:off x="396240" y="3905761"/>
          <a:ext cx="7071386" cy="67589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PSAK 66: </a:t>
          </a:r>
          <a:r>
            <a:rPr lang="en-US" sz="2000" b="0" kern="1200" dirty="0" err="1" smtClean="0"/>
            <a:t>Entitas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Investasi</a:t>
          </a:r>
          <a:r>
            <a:rPr lang="en-US" sz="2000" b="0" kern="1200" dirty="0" smtClean="0"/>
            <a:t>: </a:t>
          </a:r>
          <a:r>
            <a:rPr lang="en-US" sz="2000" b="0" kern="1200" dirty="0" err="1" smtClean="0"/>
            <a:t>Penerapan</a:t>
          </a:r>
          <a:r>
            <a:rPr lang="en-US" sz="2000" b="0" kern="1200" dirty="0" smtClean="0"/>
            <a:t> Pengecualian </a:t>
          </a:r>
          <a:r>
            <a:rPr lang="en-US" sz="2000" b="0" kern="1200" dirty="0" err="1" smtClean="0"/>
            <a:t>Konsolidasi</a:t>
          </a:r>
          <a:r>
            <a:rPr lang="en-US" sz="2000" b="0" kern="1200" dirty="0" smtClean="0"/>
            <a:t> – eff 1 Jan 2016</a:t>
          </a:r>
          <a:endParaRPr lang="id-ID" sz="2000" b="0" kern="1200" dirty="0"/>
        </a:p>
      </dsp:txBody>
      <dsp:txXfrm>
        <a:off x="429234" y="3938755"/>
        <a:ext cx="7005398" cy="6099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AE647-5318-4DBE-B27A-16005640300A}">
      <dsp:nvSpPr>
        <dsp:cNvPr id="0" name=""/>
        <dsp:cNvSpPr/>
      </dsp:nvSpPr>
      <dsp:spPr>
        <a:xfrm>
          <a:off x="0" y="289241"/>
          <a:ext cx="7924800" cy="1675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395732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err="1" smtClean="0"/>
            <a:t>Merupakan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interpretasi</a:t>
          </a:r>
          <a:r>
            <a:rPr lang="en-US" sz="2000" b="0" kern="1200" dirty="0" smtClean="0"/>
            <a:t> PSAK 57 yang </a:t>
          </a:r>
          <a:r>
            <a:rPr lang="en-US" sz="2000" b="0" kern="1200" dirty="0" err="1" smtClean="0"/>
            <a:t>mengklarifikasi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akuntansi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liabilitas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untuk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membayar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pungutan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selain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pajak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penghasilan</a:t>
          </a:r>
          <a:r>
            <a:rPr lang="en-US" sz="2000" b="0" kern="1200" dirty="0" smtClean="0"/>
            <a:t> yang </a:t>
          </a:r>
          <a:r>
            <a:rPr lang="en-US" sz="2000" b="0" kern="1200" dirty="0" err="1" smtClean="0"/>
            <a:t>berada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dalam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lingkup</a:t>
          </a:r>
          <a:r>
            <a:rPr lang="en-US" sz="2000" b="0" kern="1200" dirty="0" smtClean="0"/>
            <a:t> PSAK 46 </a:t>
          </a:r>
          <a:r>
            <a:rPr lang="en-US" sz="2000" b="0" kern="1200" dirty="0" err="1" smtClean="0"/>
            <a:t>serta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denda</a:t>
          </a:r>
          <a:r>
            <a:rPr lang="en-US" sz="2000" b="0" kern="1200" dirty="0" smtClean="0"/>
            <a:t> lain </a:t>
          </a:r>
          <a:r>
            <a:rPr lang="en-US" sz="2000" b="0" kern="1200" dirty="0" err="1" smtClean="0"/>
            <a:t>kepada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pemerintah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atas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pelanggaran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peraturan</a:t>
          </a:r>
          <a:r>
            <a:rPr lang="en-US" sz="2000" b="0" kern="1200" dirty="0" smtClean="0"/>
            <a:t>.</a:t>
          </a:r>
          <a:endParaRPr lang="id-ID" sz="2000" b="0" kern="1200" dirty="0"/>
        </a:p>
      </dsp:txBody>
      <dsp:txXfrm>
        <a:off x="0" y="289241"/>
        <a:ext cx="7924800" cy="1675800"/>
      </dsp:txXfrm>
    </dsp:sp>
    <dsp:sp modelId="{A82B0D23-908E-4E85-A9AB-2F57B323C8D8}">
      <dsp:nvSpPr>
        <dsp:cNvPr id="0" name=""/>
        <dsp:cNvSpPr/>
      </dsp:nvSpPr>
      <dsp:spPr>
        <a:xfrm>
          <a:off x="396240" y="8801"/>
          <a:ext cx="7071386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ISAK 30 </a:t>
          </a:r>
          <a:r>
            <a:rPr lang="en-US" sz="2000" b="0" kern="1200" dirty="0" err="1" smtClean="0"/>
            <a:t>Pungutan</a:t>
          </a:r>
          <a:r>
            <a:rPr lang="en-US" sz="2000" b="0" kern="1200" dirty="0" smtClean="0"/>
            <a:t> – Eff 1 Jan 2016</a:t>
          </a:r>
          <a:endParaRPr lang="id-ID" sz="2000" b="0" kern="1200" dirty="0"/>
        </a:p>
      </dsp:txBody>
      <dsp:txXfrm>
        <a:off x="423620" y="36181"/>
        <a:ext cx="7016626" cy="506120"/>
      </dsp:txXfrm>
    </dsp:sp>
    <dsp:sp modelId="{884BBC57-DEE3-4ACD-A6C7-841230170FB8}">
      <dsp:nvSpPr>
        <dsp:cNvPr id="0" name=""/>
        <dsp:cNvSpPr/>
      </dsp:nvSpPr>
      <dsp:spPr>
        <a:xfrm>
          <a:off x="0" y="2554798"/>
          <a:ext cx="7924800" cy="2573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395732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Memberikan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interpretasi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atas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karakteristik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bangunan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definisi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properti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investasi</a:t>
          </a:r>
          <a:r>
            <a:rPr lang="en-US" sz="2000" kern="1200" dirty="0" smtClean="0"/>
            <a:t> (PSAK 13)</a:t>
          </a:r>
          <a:endParaRPr lang="id-ID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Bangunan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sebagaimana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dimaksud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definisi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properti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investasi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mengacu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struktur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memiliki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karakteristik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fisik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umumnya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diasoasiasikan</a:t>
          </a:r>
          <a:r>
            <a:rPr lang="en-US" sz="2000" kern="1200" dirty="0" smtClean="0"/>
            <a:t> dengan </a:t>
          </a:r>
          <a:r>
            <a:rPr lang="en-US" sz="2000" kern="1200" dirty="0" err="1" smtClean="0"/>
            <a:t>suatu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bangunan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mengacu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adanya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dinding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lantai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atap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melekat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pada</a:t>
          </a:r>
          <a:r>
            <a:rPr lang="en-US" sz="2000" kern="1200" dirty="0" smtClean="0"/>
            <a:t> aset.</a:t>
          </a:r>
          <a:endParaRPr lang="id-ID" sz="2000" b="0" kern="1200" dirty="0"/>
        </a:p>
      </dsp:txBody>
      <dsp:txXfrm>
        <a:off x="0" y="2554798"/>
        <a:ext cx="7924800" cy="2573550"/>
      </dsp:txXfrm>
    </dsp:sp>
    <dsp:sp modelId="{F32064C4-8654-426C-936A-728DFEDD7391}">
      <dsp:nvSpPr>
        <dsp:cNvPr id="0" name=""/>
        <dsp:cNvSpPr/>
      </dsp:nvSpPr>
      <dsp:spPr>
        <a:xfrm>
          <a:off x="396240" y="2067641"/>
          <a:ext cx="7071386" cy="76759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ISAK 31 </a:t>
          </a:r>
          <a:r>
            <a:rPr lang="en-US" sz="2000" b="0" kern="1200" dirty="0" err="1" smtClean="0"/>
            <a:t>Interpretasi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atas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Ruang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Lingkup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Properti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Investasi</a:t>
          </a:r>
          <a:r>
            <a:rPr lang="en-US" sz="2000" b="0" kern="1200" dirty="0" smtClean="0"/>
            <a:t> – Eff 1 Jan 2017</a:t>
          </a:r>
          <a:endParaRPr lang="id-ID" sz="2000" b="0" kern="1200" dirty="0"/>
        </a:p>
      </dsp:txBody>
      <dsp:txXfrm>
        <a:off x="433711" y="2105112"/>
        <a:ext cx="6996444" cy="69265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2D6D3A-FFCD-4034-9D64-7804713F074B}">
      <dsp:nvSpPr>
        <dsp:cNvPr id="0" name=""/>
        <dsp:cNvSpPr/>
      </dsp:nvSpPr>
      <dsp:spPr>
        <a:xfrm>
          <a:off x="0" y="385200"/>
          <a:ext cx="8534400" cy="126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64" tIns="166624" rIns="662364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err="1" smtClean="0">
              <a:solidFill>
                <a:schemeClr val="tx1"/>
              </a:solidFill>
            </a:rPr>
            <a:t>Pendahuluan</a:t>
          </a:r>
          <a:endParaRPr lang="en-US" sz="1600" b="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err="1" smtClean="0">
              <a:solidFill>
                <a:schemeClr val="tx1"/>
              </a:solidFill>
            </a:rPr>
            <a:t>Tujuan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kegunaan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dan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keterbatasan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pelaporan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keuangan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bertujuan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umum</a:t>
          </a:r>
          <a:endParaRPr lang="en-US" sz="1600" b="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err="1" smtClean="0">
              <a:solidFill>
                <a:schemeClr val="tx1"/>
              </a:solidFill>
            </a:rPr>
            <a:t>Informasi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tentang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sumber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daya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ekonomi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entitas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pelapor</a:t>
          </a:r>
          <a:r>
            <a:rPr lang="en-US" sz="1600" b="0" kern="1200" dirty="0" smtClean="0">
              <a:solidFill>
                <a:schemeClr val="tx1"/>
              </a:solidFill>
            </a:rPr>
            <a:t>, </a:t>
          </a:r>
          <a:r>
            <a:rPr lang="en-US" sz="1600" b="0" kern="1200" dirty="0" err="1" smtClean="0">
              <a:solidFill>
                <a:schemeClr val="tx1"/>
              </a:solidFill>
            </a:rPr>
            <a:t>klaim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terhadap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entitas</a:t>
          </a:r>
          <a:r>
            <a:rPr lang="en-US" sz="1600" b="0" kern="1200" dirty="0" smtClean="0">
              <a:solidFill>
                <a:schemeClr val="tx1"/>
              </a:solidFill>
            </a:rPr>
            <a:t>, </a:t>
          </a:r>
          <a:r>
            <a:rPr lang="en-US" sz="1600" b="0" kern="1200" dirty="0" err="1" smtClean="0">
              <a:solidFill>
                <a:schemeClr val="tx1"/>
              </a:solidFill>
            </a:rPr>
            <a:t>serta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perubahan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sumber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daya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dan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klaim</a:t>
          </a:r>
          <a:endParaRPr lang="en-US" sz="1600" b="0" kern="1200" dirty="0">
            <a:solidFill>
              <a:schemeClr val="tx1"/>
            </a:solidFill>
          </a:endParaRPr>
        </a:p>
      </dsp:txBody>
      <dsp:txXfrm>
        <a:off x="0" y="385200"/>
        <a:ext cx="8534400" cy="1260000"/>
      </dsp:txXfrm>
    </dsp:sp>
    <dsp:sp modelId="{E6DE1BC2-6A6D-48EF-B5BB-D4E8A644B387}">
      <dsp:nvSpPr>
        <dsp:cNvPr id="0" name=""/>
        <dsp:cNvSpPr/>
      </dsp:nvSpPr>
      <dsp:spPr>
        <a:xfrm>
          <a:off x="478276" y="110279"/>
          <a:ext cx="7845699" cy="393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</a:rPr>
            <a:t>BAB 1 TUJUAN PELAPORAN KEUANGAN BERTUJUAN UMUM</a:t>
          </a:r>
          <a:endParaRPr lang="en-US" sz="1800" b="1" kern="1200" dirty="0">
            <a:solidFill>
              <a:schemeClr val="bg1"/>
            </a:solidFill>
          </a:endParaRPr>
        </a:p>
      </dsp:txBody>
      <dsp:txXfrm>
        <a:off x="497461" y="129464"/>
        <a:ext cx="7807329" cy="354630"/>
      </dsp:txXfrm>
    </dsp:sp>
    <dsp:sp modelId="{707C1AEA-FC02-40A9-AD0C-11C5FACE2755}">
      <dsp:nvSpPr>
        <dsp:cNvPr id="0" name=""/>
        <dsp:cNvSpPr/>
      </dsp:nvSpPr>
      <dsp:spPr>
        <a:xfrm>
          <a:off x="0" y="1879963"/>
          <a:ext cx="85344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64" tIns="166624" rIns="662364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Untuk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ditambahkan</a:t>
          </a:r>
          <a:endParaRPr lang="en-US" sz="1600" kern="1200" dirty="0"/>
        </a:p>
      </dsp:txBody>
      <dsp:txXfrm>
        <a:off x="0" y="1879963"/>
        <a:ext cx="8534400" cy="504000"/>
      </dsp:txXfrm>
    </dsp:sp>
    <dsp:sp modelId="{6079F2D4-B019-4337-BFCC-C08720DFDCFA}">
      <dsp:nvSpPr>
        <dsp:cNvPr id="0" name=""/>
        <dsp:cNvSpPr/>
      </dsp:nvSpPr>
      <dsp:spPr>
        <a:xfrm>
          <a:off x="478276" y="1688400"/>
          <a:ext cx="7845699" cy="30964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</a:rPr>
            <a:t>BAB 2 – ENTITAS PELAPORAN</a:t>
          </a:r>
          <a:endParaRPr lang="en-US" sz="1800" b="1" kern="1200" dirty="0">
            <a:solidFill>
              <a:schemeClr val="bg1"/>
            </a:solidFill>
          </a:endParaRPr>
        </a:p>
      </dsp:txBody>
      <dsp:txXfrm>
        <a:off x="493392" y="1703516"/>
        <a:ext cx="7815467" cy="279411"/>
      </dsp:txXfrm>
    </dsp:sp>
    <dsp:sp modelId="{F6FCD178-0746-488A-914A-192E6F78F27A}">
      <dsp:nvSpPr>
        <dsp:cNvPr id="0" name=""/>
        <dsp:cNvSpPr/>
      </dsp:nvSpPr>
      <dsp:spPr>
        <a:xfrm>
          <a:off x="0" y="2722665"/>
          <a:ext cx="8534400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64" tIns="166624" rIns="662364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err="1" smtClean="0">
              <a:solidFill>
                <a:schemeClr val="tx1"/>
              </a:solidFill>
            </a:rPr>
            <a:t>Karakteristik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kualitatif</a:t>
          </a:r>
          <a:endParaRPr lang="en-US" sz="1600" b="0" kern="1200" dirty="0">
            <a:solidFill>
              <a:schemeClr val="tx1"/>
            </a:solidFill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err="1" smtClean="0">
              <a:solidFill>
                <a:schemeClr val="tx1"/>
              </a:solidFill>
            </a:rPr>
            <a:t>Karakteristik</a:t>
          </a:r>
          <a:r>
            <a:rPr lang="en-US" sz="1600" b="0" kern="1200" dirty="0" smtClean="0">
              <a:solidFill>
                <a:schemeClr val="tx1"/>
              </a:solidFill>
            </a:rPr>
            <a:t> fundamental: </a:t>
          </a:r>
          <a:r>
            <a:rPr lang="en-US" sz="1600" b="0" kern="1200" dirty="0" err="1" smtClean="0">
              <a:solidFill>
                <a:schemeClr val="tx1"/>
              </a:solidFill>
            </a:rPr>
            <a:t>relevansi</a:t>
          </a:r>
          <a:r>
            <a:rPr lang="en-US" sz="1600" b="0" kern="1200" dirty="0" smtClean="0">
              <a:solidFill>
                <a:schemeClr val="tx1"/>
              </a:solidFill>
            </a:rPr>
            <a:t>, </a:t>
          </a:r>
          <a:r>
            <a:rPr lang="en-US" sz="1600" b="0" kern="1200" dirty="0" err="1" smtClean="0">
              <a:solidFill>
                <a:schemeClr val="tx1"/>
              </a:solidFill>
            </a:rPr>
            <a:t>representasi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tepat</a:t>
          </a:r>
          <a:endParaRPr lang="en-US" sz="1600" b="0" kern="1200" dirty="0">
            <a:solidFill>
              <a:schemeClr val="tx1"/>
            </a:solidFill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err="1" smtClean="0">
              <a:solidFill>
                <a:schemeClr val="tx1"/>
              </a:solidFill>
            </a:rPr>
            <a:t>Karakteristik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peningkat</a:t>
          </a:r>
          <a:r>
            <a:rPr lang="en-US" sz="1600" b="0" kern="1200" dirty="0" smtClean="0">
              <a:solidFill>
                <a:schemeClr val="tx1"/>
              </a:solidFill>
            </a:rPr>
            <a:t>: </a:t>
          </a:r>
          <a:r>
            <a:rPr lang="en-US" sz="1600" b="0" kern="1200" dirty="0" err="1" smtClean="0">
              <a:solidFill>
                <a:schemeClr val="tx1"/>
              </a:solidFill>
            </a:rPr>
            <a:t>terbanding</a:t>
          </a:r>
          <a:r>
            <a:rPr lang="en-US" sz="1600" b="0" kern="1200" dirty="0" smtClean="0">
              <a:solidFill>
                <a:schemeClr val="tx1"/>
              </a:solidFill>
            </a:rPr>
            <a:t>; </a:t>
          </a:r>
          <a:r>
            <a:rPr lang="en-US" sz="1600" b="0" kern="1200" dirty="0" err="1" smtClean="0">
              <a:solidFill>
                <a:schemeClr val="tx1"/>
              </a:solidFill>
            </a:rPr>
            <a:t>terverifikasi</a:t>
          </a:r>
          <a:r>
            <a:rPr lang="en-US" sz="1600" b="0" kern="1200" dirty="0" smtClean="0">
              <a:solidFill>
                <a:schemeClr val="tx1"/>
              </a:solidFill>
            </a:rPr>
            <a:t>; </a:t>
          </a:r>
          <a:r>
            <a:rPr lang="en-US" sz="1600" b="0" kern="1200" dirty="0" err="1" smtClean="0">
              <a:solidFill>
                <a:schemeClr val="tx1"/>
              </a:solidFill>
            </a:rPr>
            <a:t>tepatwaktuan</a:t>
          </a:r>
          <a:r>
            <a:rPr lang="en-US" sz="1600" b="0" kern="1200" dirty="0" smtClean="0">
              <a:solidFill>
                <a:schemeClr val="tx1"/>
              </a:solidFill>
            </a:rPr>
            <a:t>; </a:t>
          </a:r>
          <a:r>
            <a:rPr lang="en-US" sz="1600" b="0" kern="1200" dirty="0" err="1" smtClean="0">
              <a:solidFill>
                <a:schemeClr val="tx1"/>
              </a:solidFill>
            </a:rPr>
            <a:t>terpaham</a:t>
          </a:r>
          <a:r>
            <a:rPr lang="en-US" sz="1600" b="0" kern="1200" dirty="0" smtClean="0">
              <a:solidFill>
                <a:schemeClr val="tx1"/>
              </a:solidFill>
            </a:rPr>
            <a:t>.</a:t>
          </a:r>
          <a:endParaRPr lang="en-US" sz="1600" b="0" kern="1200" dirty="0">
            <a:solidFill>
              <a:schemeClr val="tx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b="0" kern="1200" dirty="0" err="1" smtClean="0">
              <a:solidFill>
                <a:schemeClr val="tx1"/>
              </a:solidFill>
            </a:rPr>
            <a:t>Kendala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biaya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pelaporan</a:t>
          </a:r>
          <a:r>
            <a:rPr lang="en-US" sz="1600" b="0" kern="1200" dirty="0" smtClean="0">
              <a:solidFill>
                <a:schemeClr val="tx1"/>
              </a:solidFill>
            </a:rPr>
            <a:t> </a:t>
          </a:r>
          <a:r>
            <a:rPr lang="en-US" sz="1600" b="0" kern="1200" dirty="0" err="1" smtClean="0">
              <a:solidFill>
                <a:schemeClr val="tx1"/>
              </a:solidFill>
            </a:rPr>
            <a:t>keuangan</a:t>
          </a:r>
          <a:r>
            <a:rPr lang="en-US" sz="1600" b="0" kern="1200" dirty="0" smtClean="0">
              <a:solidFill>
                <a:schemeClr val="tx1"/>
              </a:solidFill>
            </a:rPr>
            <a:t> yang </a:t>
          </a:r>
          <a:r>
            <a:rPr lang="en-US" sz="1600" b="0" kern="1200" dirty="0" err="1" smtClean="0">
              <a:solidFill>
                <a:schemeClr val="tx1"/>
              </a:solidFill>
            </a:rPr>
            <a:t>berguna</a:t>
          </a:r>
          <a:endParaRPr lang="en-US" sz="1600" b="0" kern="1200" dirty="0">
            <a:solidFill>
              <a:schemeClr val="tx1"/>
            </a:solidFill>
          </a:endParaRPr>
        </a:p>
      </dsp:txBody>
      <dsp:txXfrm>
        <a:off x="0" y="2722665"/>
        <a:ext cx="8534400" cy="1285200"/>
      </dsp:txXfrm>
    </dsp:sp>
    <dsp:sp modelId="{BAE8C75A-C4A2-4EBF-BB0E-D0E6BE62E83C}">
      <dsp:nvSpPr>
        <dsp:cNvPr id="0" name=""/>
        <dsp:cNvSpPr/>
      </dsp:nvSpPr>
      <dsp:spPr>
        <a:xfrm>
          <a:off x="478276" y="2427163"/>
          <a:ext cx="7845699" cy="41358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</a:rPr>
            <a:t>BAB 3 – KARAKTERISTIK KUALITATIF INFORMASI KEUANGAN YANG BERGUNA</a:t>
          </a:r>
          <a:endParaRPr lang="en-US" sz="1800" b="1" kern="1200" dirty="0">
            <a:solidFill>
              <a:schemeClr val="bg1"/>
            </a:solidFill>
          </a:endParaRPr>
        </a:p>
      </dsp:txBody>
      <dsp:txXfrm>
        <a:off x="498465" y="2447352"/>
        <a:ext cx="7805321" cy="373204"/>
      </dsp:txXfrm>
    </dsp:sp>
    <dsp:sp modelId="{4CED8A94-6D22-4B81-838A-B1A135AC303D}">
      <dsp:nvSpPr>
        <dsp:cNvPr id="0" name=""/>
        <dsp:cNvSpPr/>
      </dsp:nvSpPr>
      <dsp:spPr>
        <a:xfrm>
          <a:off x="0" y="4630342"/>
          <a:ext cx="8534400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64" tIns="166624" rIns="662364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Asumsi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dasar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Unsur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laporan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Pengakuan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Pengukuran</a:t>
          </a:r>
          <a:r>
            <a:rPr lang="en-US" sz="1600" kern="1200" dirty="0" smtClean="0"/>
            <a:t>; </a:t>
          </a:r>
          <a:r>
            <a:rPr lang="en-US" sz="1600" kern="1200" dirty="0" err="1" smtClean="0"/>
            <a:t>Konsep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pemeliharaan</a:t>
          </a:r>
          <a:r>
            <a:rPr lang="en-US" sz="1600" kern="1200" dirty="0" smtClean="0"/>
            <a:t> modal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penetapan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laba</a:t>
          </a:r>
          <a:endParaRPr lang="en-US" sz="1600" kern="1200" dirty="0"/>
        </a:p>
      </dsp:txBody>
      <dsp:txXfrm>
        <a:off x="0" y="4630342"/>
        <a:ext cx="8534400" cy="730800"/>
      </dsp:txXfrm>
    </dsp:sp>
    <dsp:sp modelId="{6C6BB69D-EAE5-4420-ACAF-0191D099F42A}">
      <dsp:nvSpPr>
        <dsp:cNvPr id="0" name=""/>
        <dsp:cNvSpPr/>
      </dsp:nvSpPr>
      <dsp:spPr>
        <a:xfrm>
          <a:off x="477809" y="4051065"/>
          <a:ext cx="7838037" cy="69735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bg1"/>
              </a:solidFill>
            </a:rPr>
            <a:t>BAB 4 – KERANGKA DASAR PENYUSUNAN DAN PENYAJIAN LAPORAN KEUANGAN (1994) PENGATURAN YANG TERSISA</a:t>
          </a:r>
          <a:endParaRPr lang="en-US" sz="1800" b="1" kern="1200" dirty="0">
            <a:solidFill>
              <a:schemeClr val="bg1"/>
            </a:solidFill>
          </a:endParaRPr>
        </a:p>
      </dsp:txBody>
      <dsp:txXfrm>
        <a:off x="511851" y="4085107"/>
        <a:ext cx="7769953" cy="62927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AD7DF0-6756-4AC8-A9BD-4B7D6DDE8C40}">
      <dsp:nvSpPr>
        <dsp:cNvPr id="0" name=""/>
        <dsp:cNvSpPr/>
      </dsp:nvSpPr>
      <dsp:spPr>
        <a:xfrm>
          <a:off x="0" y="492247"/>
          <a:ext cx="8458200" cy="1299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6450" tIns="312420" rIns="65645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err="1" smtClean="0">
              <a:sym typeface="Wingdings" panose="05000000000000000000" pitchFamily="2" charset="2"/>
            </a:rPr>
            <a:t>Menyediakan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entitas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menyediakan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pengungkapan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untuk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mengevaluasi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perubahan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liabilitas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dari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aktivitas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pendanaan</a:t>
          </a:r>
          <a:r>
            <a:rPr lang="en-US" sz="2000" b="0" kern="1200" dirty="0" smtClean="0">
              <a:sym typeface="Wingdings" panose="05000000000000000000" pitchFamily="2" charset="2"/>
            </a:rPr>
            <a:t> yang </a:t>
          </a:r>
          <a:r>
            <a:rPr lang="en-US" sz="2000" b="0" kern="1200" dirty="0" err="1" smtClean="0">
              <a:sym typeface="Wingdings" panose="05000000000000000000" pitchFamily="2" charset="2"/>
            </a:rPr>
            <a:t>timbul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dari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dari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arus</a:t>
          </a:r>
          <a:r>
            <a:rPr lang="en-US" sz="2000" b="0" kern="1200" dirty="0" smtClean="0">
              <a:sym typeface="Wingdings" panose="05000000000000000000" pitchFamily="2" charset="2"/>
            </a:rPr>
            <a:t> </a:t>
          </a:r>
          <a:r>
            <a:rPr lang="en-US" sz="2000" b="0" kern="1200" dirty="0" err="1" smtClean="0">
              <a:sym typeface="Wingdings" panose="05000000000000000000" pitchFamily="2" charset="2"/>
            </a:rPr>
            <a:t>kas</a:t>
          </a:r>
          <a:r>
            <a:rPr lang="en-US" sz="2000" b="0" kern="1200" dirty="0" smtClean="0">
              <a:sym typeface="Wingdings" panose="05000000000000000000" pitchFamily="2" charset="2"/>
            </a:rPr>
            <a:t> maupun non </a:t>
          </a:r>
          <a:r>
            <a:rPr lang="en-US" sz="2000" b="0" kern="1200" dirty="0" err="1" smtClean="0">
              <a:sym typeface="Wingdings" panose="05000000000000000000" pitchFamily="2" charset="2"/>
            </a:rPr>
            <a:t>kas</a:t>
          </a:r>
          <a:endParaRPr lang="en-US" sz="2000" b="0" kern="1200" dirty="0" smtClean="0"/>
        </a:p>
      </dsp:txBody>
      <dsp:txXfrm>
        <a:off x="0" y="492247"/>
        <a:ext cx="8458200" cy="1299375"/>
      </dsp:txXfrm>
    </dsp:sp>
    <dsp:sp modelId="{A75D2FA4-CE69-4DCB-8EFA-5913B8AD1E58}">
      <dsp:nvSpPr>
        <dsp:cNvPr id="0" name=""/>
        <dsp:cNvSpPr/>
      </dsp:nvSpPr>
      <dsp:spPr>
        <a:xfrm>
          <a:off x="422910" y="49270"/>
          <a:ext cx="7384642" cy="6643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90" tIns="0" rIns="2237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err="1" smtClean="0"/>
            <a:t>Amandemen</a:t>
          </a:r>
          <a:r>
            <a:rPr lang="en-US" sz="2000" b="0" kern="1200" dirty="0" smtClean="0"/>
            <a:t> PSAK 2 Laporan </a:t>
          </a:r>
          <a:r>
            <a:rPr lang="en-US" sz="2000" b="0" kern="1200" dirty="0" err="1" smtClean="0"/>
            <a:t>Arus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Kas</a:t>
          </a:r>
          <a:r>
            <a:rPr lang="en-US" sz="2000" b="0" kern="1200" dirty="0" smtClean="0"/>
            <a:t> – Eff 1 Jan 2018</a:t>
          </a:r>
        </a:p>
      </dsp:txBody>
      <dsp:txXfrm>
        <a:off x="455342" y="81702"/>
        <a:ext cx="7319778" cy="599513"/>
      </dsp:txXfrm>
    </dsp:sp>
    <dsp:sp modelId="{EDBFA95C-AC87-4AD4-8C19-75480DA8B846}">
      <dsp:nvSpPr>
        <dsp:cNvPr id="0" name=""/>
        <dsp:cNvSpPr/>
      </dsp:nvSpPr>
      <dsp:spPr>
        <a:xfrm>
          <a:off x="0" y="2297329"/>
          <a:ext cx="8458200" cy="283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6450" tIns="312420" rIns="656450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err="1" smtClean="0"/>
            <a:t>Ilustrasi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mengklarifikasi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perbedaan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temporer</a:t>
          </a:r>
          <a:r>
            <a:rPr lang="en-US" sz="2000" b="0" kern="1200" dirty="0" smtClean="0"/>
            <a:t> dapat </a:t>
          </a:r>
          <a:r>
            <a:rPr lang="en-US" sz="2000" b="0" kern="1200" dirty="0" err="1" smtClean="0"/>
            <a:t>dikurangkan</a:t>
          </a:r>
          <a:r>
            <a:rPr lang="en-US" sz="2000" b="0" kern="1200" dirty="0" smtClean="0"/>
            <a:t> yang </a:t>
          </a:r>
          <a:r>
            <a:rPr lang="en-US" sz="2000" b="0" kern="1200" dirty="0" err="1" smtClean="0"/>
            <a:t>timbul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dari</a:t>
          </a:r>
          <a:r>
            <a:rPr lang="en-US" sz="2000" b="0" kern="1200" dirty="0" smtClean="0"/>
            <a:t> aset </a:t>
          </a:r>
          <a:r>
            <a:rPr lang="en-US" sz="2000" b="0" kern="1200" dirty="0" err="1" smtClean="0"/>
            <a:t>instrumen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utang</a:t>
          </a:r>
          <a:endParaRPr lang="en-US" sz="2000" b="0" kern="1200" dirty="0" smtClean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err="1" smtClean="0"/>
            <a:t>Mengklarifikasi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laba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kena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pajak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akan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tersedia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sehingga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perbedaan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temporer</a:t>
          </a:r>
          <a:r>
            <a:rPr lang="en-US" sz="2000" b="0" kern="1200" dirty="0" smtClean="0"/>
            <a:t> dapat </a:t>
          </a:r>
          <a:r>
            <a:rPr lang="en-US" sz="2000" b="0" kern="1200" dirty="0" err="1" smtClean="0"/>
            <a:t>dimanfaatkan</a:t>
          </a:r>
          <a:r>
            <a:rPr lang="en-US" sz="2000" b="0" kern="1200" dirty="0" smtClean="0"/>
            <a:t>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err="1" smtClean="0"/>
            <a:t>Pengurangan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pajak</a:t>
          </a:r>
          <a:r>
            <a:rPr lang="en-US" sz="2000" b="0" kern="1200" dirty="0" smtClean="0"/>
            <a:t> yang </a:t>
          </a:r>
          <a:r>
            <a:rPr lang="en-US" sz="2000" b="0" kern="1200" dirty="0" err="1" smtClean="0"/>
            <a:t>berasal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dari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pembalikan</a:t>
          </a:r>
          <a:r>
            <a:rPr lang="en-US" sz="2000" b="0" kern="1200" dirty="0" smtClean="0"/>
            <a:t> aset </a:t>
          </a:r>
          <a:r>
            <a:rPr lang="en-US" sz="2000" b="0" kern="1200" dirty="0" err="1" smtClean="0"/>
            <a:t>pajak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tangguhan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dikecualikan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dari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estimasi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laba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kena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pajak</a:t>
          </a:r>
          <a:r>
            <a:rPr lang="en-US" sz="2000" b="0" kern="1200" dirty="0" smtClean="0"/>
            <a:t> masa </a:t>
          </a:r>
          <a:r>
            <a:rPr lang="en-US" sz="2000" b="0" kern="1200" dirty="0" err="1" smtClean="0"/>
            <a:t>depan</a:t>
          </a:r>
          <a:r>
            <a:rPr lang="en-US" sz="2000" b="0" kern="1200" dirty="0" smtClean="0"/>
            <a:t>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err="1" smtClean="0"/>
            <a:t>Esrimasi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laba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kena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pajak</a:t>
          </a:r>
          <a:r>
            <a:rPr lang="en-US" sz="2000" b="0" kern="1200" dirty="0" smtClean="0"/>
            <a:t> masa </a:t>
          </a:r>
          <a:r>
            <a:rPr lang="en-US" sz="2000" b="0" kern="1200" dirty="0" err="1" smtClean="0"/>
            <a:t>depan</a:t>
          </a:r>
          <a:r>
            <a:rPr lang="en-US" sz="2000" b="0" kern="1200" dirty="0" smtClean="0"/>
            <a:t> dapat </a:t>
          </a:r>
          <a:r>
            <a:rPr lang="en-US" sz="2000" b="0" kern="1200" dirty="0" err="1" smtClean="0"/>
            <a:t>mencakup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beberapa</a:t>
          </a:r>
          <a:r>
            <a:rPr lang="en-US" sz="2000" b="0" kern="1200" dirty="0" smtClean="0"/>
            <a:t> aset </a:t>
          </a:r>
          <a:r>
            <a:rPr lang="en-US" sz="2000" b="0" kern="1200" dirty="0" err="1" smtClean="0"/>
            <a:t>entitas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melebihi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jumlah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tercatatnya</a:t>
          </a:r>
          <a:endParaRPr lang="en-US" sz="2000" b="0" kern="1200" dirty="0" smtClean="0"/>
        </a:p>
      </dsp:txBody>
      <dsp:txXfrm>
        <a:off x="0" y="2297329"/>
        <a:ext cx="8458200" cy="2835000"/>
      </dsp:txXfrm>
    </dsp:sp>
    <dsp:sp modelId="{9D1981D7-DBD8-4BBD-814B-A3D2EEF9EF5D}">
      <dsp:nvSpPr>
        <dsp:cNvPr id="0" name=""/>
        <dsp:cNvSpPr/>
      </dsp:nvSpPr>
      <dsp:spPr>
        <a:xfrm>
          <a:off x="422910" y="1872622"/>
          <a:ext cx="7384642" cy="64610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790" tIns="0" rIns="2237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err="1" smtClean="0"/>
            <a:t>Amandemen</a:t>
          </a:r>
          <a:r>
            <a:rPr lang="en-US" sz="2000" b="0" kern="1200" dirty="0" smtClean="0"/>
            <a:t> PSAK 46 </a:t>
          </a:r>
          <a:r>
            <a:rPr lang="en-US" sz="2000" b="0" kern="1200" dirty="0" err="1" smtClean="0"/>
            <a:t>Pajak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Penghasilan</a:t>
          </a:r>
          <a:r>
            <a:rPr lang="en-US" sz="2000" b="0" kern="1200" dirty="0" smtClean="0"/>
            <a:t> – Eff 1 Jan 2018</a:t>
          </a:r>
        </a:p>
      </dsp:txBody>
      <dsp:txXfrm>
        <a:off x="454450" y="1904162"/>
        <a:ext cx="7321562" cy="58302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B655E6-A22A-48E8-AEFD-C025E0DE8F2A}">
      <dsp:nvSpPr>
        <dsp:cNvPr id="0" name=""/>
        <dsp:cNvSpPr/>
      </dsp:nvSpPr>
      <dsp:spPr>
        <a:xfrm>
          <a:off x="0" y="262781"/>
          <a:ext cx="80772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6880" tIns="208280" rIns="62688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Pengungkapan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harus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dicantumkan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dalam</a:t>
          </a:r>
          <a:r>
            <a:rPr lang="en-US" sz="1800" b="0" kern="1200" dirty="0" smtClean="0"/>
            <a:t> LK </a:t>
          </a:r>
          <a:r>
            <a:rPr lang="en-US" sz="1800" b="0" kern="1200" dirty="0" err="1" smtClean="0"/>
            <a:t>melalui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referensi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silang</a:t>
          </a:r>
          <a:r>
            <a:rPr lang="en-US" sz="1800" b="0" kern="1200" dirty="0" smtClean="0"/>
            <a:t>. </a:t>
          </a:r>
          <a:endParaRPr lang="id-ID" sz="1800" b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Jika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pengguna</a:t>
          </a:r>
          <a:r>
            <a:rPr lang="en-US" sz="1800" b="0" kern="1200" dirty="0" smtClean="0"/>
            <a:t> LK </a:t>
          </a:r>
          <a:r>
            <a:rPr lang="en-US" sz="1800" b="0" kern="1200" dirty="0" err="1" smtClean="0"/>
            <a:t>tidak</a:t>
          </a:r>
          <a:r>
            <a:rPr lang="en-US" sz="1800" b="0" kern="1200" dirty="0" smtClean="0"/>
            <a:t> dapat </a:t>
          </a:r>
          <a:r>
            <a:rPr lang="en-US" sz="1800" b="0" kern="1200" dirty="0" err="1" smtClean="0"/>
            <a:t>mengakses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referensi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silang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maka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laporan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keuangan</a:t>
          </a:r>
          <a:r>
            <a:rPr lang="en-US" sz="1800" b="0" kern="1200" dirty="0" smtClean="0"/>
            <a:t> interim </a:t>
          </a:r>
          <a:r>
            <a:rPr lang="en-US" sz="1800" b="0" kern="1200" dirty="0" err="1" smtClean="0"/>
            <a:t>dianggap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tidak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lengkap</a:t>
          </a:r>
          <a:endParaRPr lang="id-ID" sz="1800" b="0" kern="1200" dirty="0"/>
        </a:p>
      </dsp:txBody>
      <dsp:txXfrm>
        <a:off x="0" y="262781"/>
        <a:ext cx="8077200" cy="1134000"/>
      </dsp:txXfrm>
    </dsp:sp>
    <dsp:sp modelId="{B9DCB8F9-6F6B-4BC0-89B3-D99FACDF16CE}">
      <dsp:nvSpPr>
        <dsp:cNvPr id="0" name=""/>
        <dsp:cNvSpPr/>
      </dsp:nvSpPr>
      <dsp:spPr>
        <a:xfrm>
          <a:off x="403860" y="115181"/>
          <a:ext cx="7207374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/>
            <a:t>PSAK 3 </a:t>
          </a:r>
          <a:r>
            <a:rPr lang="en-US" sz="1800" b="0" kern="1200" dirty="0" err="1" smtClean="0"/>
            <a:t>Laporan</a:t>
          </a:r>
          <a:r>
            <a:rPr lang="en-US" sz="1800" b="0" kern="1200" dirty="0" smtClean="0"/>
            <a:t> Interim – eff 1 Jan 2017</a:t>
          </a:r>
          <a:endParaRPr lang="id-ID" sz="1800" b="0" kern="1200" dirty="0"/>
        </a:p>
      </dsp:txBody>
      <dsp:txXfrm>
        <a:off x="418270" y="129591"/>
        <a:ext cx="7178554" cy="266380"/>
      </dsp:txXfrm>
    </dsp:sp>
    <dsp:sp modelId="{EDBFA95C-AC87-4AD4-8C19-75480DA8B846}">
      <dsp:nvSpPr>
        <dsp:cNvPr id="0" name=""/>
        <dsp:cNvSpPr/>
      </dsp:nvSpPr>
      <dsp:spPr>
        <a:xfrm>
          <a:off x="0" y="1733919"/>
          <a:ext cx="8077200" cy="110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6880" tIns="208280" rIns="62688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kern="1200" dirty="0" err="1" smtClean="0"/>
            <a:t>Pasar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obligasi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korporasi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berkualitas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tinggi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dinilai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berdasarkan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denominasi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mata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uang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obligasi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bukan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berdasarkan</a:t>
          </a:r>
          <a:r>
            <a:rPr lang="en-US" sz="1800" b="0" kern="1200" dirty="0" smtClean="0"/>
            <a:t> negara </a:t>
          </a:r>
          <a:r>
            <a:rPr lang="en-US" sz="1800" b="0" kern="1200" dirty="0" err="1" smtClean="0"/>
            <a:t>obligasi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tersebut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berada</a:t>
          </a:r>
          <a:endParaRPr lang="en-US" sz="1800" b="0" kern="1200" dirty="0" smtClean="0"/>
        </a:p>
      </dsp:txBody>
      <dsp:txXfrm>
        <a:off x="0" y="1733919"/>
        <a:ext cx="8077200" cy="1102500"/>
      </dsp:txXfrm>
    </dsp:sp>
    <dsp:sp modelId="{9D1981D7-DBD8-4BBD-814B-A3D2EEF9EF5D}">
      <dsp:nvSpPr>
        <dsp:cNvPr id="0" name=""/>
        <dsp:cNvSpPr/>
      </dsp:nvSpPr>
      <dsp:spPr>
        <a:xfrm>
          <a:off x="403860" y="1450781"/>
          <a:ext cx="7052001" cy="43073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dirty="0" smtClean="0"/>
            <a:t>PSAK 24 </a:t>
          </a:r>
          <a:r>
            <a:rPr lang="en-US" sz="1800" b="0" kern="1200" dirty="0" err="1" smtClean="0"/>
            <a:t>Imbalan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Kerja</a:t>
          </a:r>
          <a:r>
            <a:rPr lang="en-US" sz="1800" b="0" kern="1200" dirty="0" smtClean="0"/>
            <a:t> – eff 1 Jan 2017 </a:t>
          </a:r>
        </a:p>
      </dsp:txBody>
      <dsp:txXfrm>
        <a:off x="424887" y="1471808"/>
        <a:ext cx="7009947" cy="388684"/>
      </dsp:txXfrm>
    </dsp:sp>
    <dsp:sp modelId="{7EF87A18-6387-48A7-9243-901B4A73E63A}">
      <dsp:nvSpPr>
        <dsp:cNvPr id="0" name=""/>
        <dsp:cNvSpPr/>
      </dsp:nvSpPr>
      <dsp:spPr>
        <a:xfrm>
          <a:off x="0" y="3038019"/>
          <a:ext cx="8077200" cy="110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6880" tIns="208280" rIns="62688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800" b="0" kern="1200" dirty="0" err="1" smtClean="0"/>
            <a:t>Perubahan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metode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pelepasan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dari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rencana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awal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bukan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pelepasan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baru</a:t>
          </a:r>
          <a:r>
            <a:rPr lang="en-US" sz="1800" b="0" kern="1200" dirty="0" smtClean="0"/>
            <a:t>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800" b="0" kern="1200" dirty="0" err="1" smtClean="0"/>
            <a:t>Perubahan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metode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pelepasan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tidak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mengubah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tanggal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klasifikasi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sebagai</a:t>
          </a:r>
          <a:r>
            <a:rPr lang="en-US" sz="1800" b="0" kern="1200" dirty="0" smtClean="0"/>
            <a:t> aset </a:t>
          </a:r>
          <a:r>
            <a:rPr lang="en-US" sz="1800" b="0" kern="1200" dirty="0" err="1" smtClean="0"/>
            <a:t>atau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kelompok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lepasan</a:t>
          </a:r>
          <a:endParaRPr lang="en-US" sz="1800" b="0" kern="1200" dirty="0" smtClean="0"/>
        </a:p>
      </dsp:txBody>
      <dsp:txXfrm>
        <a:off x="0" y="3038019"/>
        <a:ext cx="8077200" cy="1102500"/>
      </dsp:txXfrm>
    </dsp:sp>
    <dsp:sp modelId="{364CDE45-9E1A-40A1-BE73-B102989B84CF}">
      <dsp:nvSpPr>
        <dsp:cNvPr id="0" name=""/>
        <dsp:cNvSpPr/>
      </dsp:nvSpPr>
      <dsp:spPr>
        <a:xfrm>
          <a:off x="403860" y="2890419"/>
          <a:ext cx="7052001" cy="2952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b="0" kern="1200" dirty="0" smtClean="0"/>
            <a:t>PSAK 58 Aset </a:t>
          </a:r>
          <a:r>
            <a:rPr lang="en-US" sz="1800" b="0" kern="1200" dirty="0" err="1" smtClean="0"/>
            <a:t>Dimiliki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untuk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Dijual</a:t>
          </a:r>
          <a:r>
            <a:rPr lang="en-US" sz="1800" b="0" kern="1200" dirty="0" smtClean="0"/>
            <a:t> – eff 1 Jan 2017</a:t>
          </a:r>
        </a:p>
      </dsp:txBody>
      <dsp:txXfrm>
        <a:off x="418270" y="2904829"/>
        <a:ext cx="7023181" cy="266380"/>
      </dsp:txXfrm>
    </dsp:sp>
    <dsp:sp modelId="{CE8F1254-DCA8-4AD0-9B1E-277AE53CC5B5}">
      <dsp:nvSpPr>
        <dsp:cNvPr id="0" name=""/>
        <dsp:cNvSpPr/>
      </dsp:nvSpPr>
      <dsp:spPr>
        <a:xfrm>
          <a:off x="0" y="4368318"/>
          <a:ext cx="8077200" cy="850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6880" tIns="208280" rIns="62688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800" b="0" kern="1200" dirty="0" err="1" smtClean="0"/>
            <a:t>Entitas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harus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menilai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sifat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imbalan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kontrak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untuk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menentukan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apakah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entitas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memiliki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keterlibatan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berkelanjutan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dalam</a:t>
          </a:r>
          <a:r>
            <a:rPr lang="en-US" sz="1800" b="0" kern="1200" dirty="0" smtClean="0"/>
            <a:t> aset </a:t>
          </a:r>
          <a:r>
            <a:rPr lang="en-US" sz="1800" b="0" kern="1200" dirty="0" err="1" smtClean="0"/>
            <a:t>keuangan</a:t>
          </a:r>
          <a:endParaRPr lang="en-US" sz="1800" b="0" kern="1200" dirty="0" smtClean="0"/>
        </a:p>
      </dsp:txBody>
      <dsp:txXfrm>
        <a:off x="0" y="4368318"/>
        <a:ext cx="8077200" cy="850500"/>
      </dsp:txXfrm>
    </dsp:sp>
    <dsp:sp modelId="{CFE9F89D-D6BF-4DB5-A128-7809D722970B}">
      <dsp:nvSpPr>
        <dsp:cNvPr id="0" name=""/>
        <dsp:cNvSpPr/>
      </dsp:nvSpPr>
      <dsp:spPr>
        <a:xfrm>
          <a:off x="403860" y="4194519"/>
          <a:ext cx="7052001" cy="3213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800" b="0" kern="1200" dirty="0" smtClean="0"/>
            <a:t>PSAK 60 </a:t>
          </a:r>
          <a:r>
            <a:rPr lang="en-US" sz="1800" b="0" kern="1200" dirty="0" err="1" smtClean="0"/>
            <a:t>Pengungkapan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Instrumen</a:t>
          </a:r>
          <a:r>
            <a:rPr lang="en-US" sz="1800" b="0" kern="1200" dirty="0" smtClean="0"/>
            <a:t> </a:t>
          </a:r>
          <a:r>
            <a:rPr lang="en-US" sz="1800" b="0" kern="1200" dirty="0" err="1" smtClean="0"/>
            <a:t>Keuangan</a:t>
          </a:r>
          <a:r>
            <a:rPr lang="en-US" sz="1800" b="0" kern="1200" dirty="0" smtClean="0"/>
            <a:t> – eff 1 Jan 2017</a:t>
          </a:r>
        </a:p>
      </dsp:txBody>
      <dsp:txXfrm>
        <a:off x="419549" y="4210208"/>
        <a:ext cx="7020623" cy="290021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B655E6-A22A-48E8-AEFD-C025E0DE8F2A}">
      <dsp:nvSpPr>
        <dsp:cNvPr id="0" name=""/>
        <dsp:cNvSpPr/>
      </dsp:nvSpPr>
      <dsp:spPr>
        <a:xfrm>
          <a:off x="0" y="714480"/>
          <a:ext cx="7331825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DCB8F9-6F6B-4BC0-89B3-D99FACDF16CE}">
      <dsp:nvSpPr>
        <dsp:cNvPr id="0" name=""/>
        <dsp:cNvSpPr/>
      </dsp:nvSpPr>
      <dsp:spPr>
        <a:xfrm>
          <a:off x="366591" y="2159"/>
          <a:ext cx="6542268" cy="11256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988" tIns="0" rIns="19398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ED </a:t>
          </a:r>
          <a:r>
            <a:rPr lang="en-US" sz="2400" kern="1200" dirty="0" err="1" smtClean="0"/>
            <a:t>Amandemen</a:t>
          </a:r>
          <a:r>
            <a:rPr lang="en-US" sz="2400" kern="1200" dirty="0" smtClean="0"/>
            <a:t> </a:t>
          </a:r>
          <a:r>
            <a:rPr lang="en-US" sz="2400" kern="1200" dirty="0" err="1" smtClean="0"/>
            <a:t>terhadap</a:t>
          </a:r>
          <a:r>
            <a:rPr lang="en-US" sz="2400" kern="1200" dirty="0" smtClean="0"/>
            <a:t> PSAK 62: </a:t>
          </a:r>
          <a:r>
            <a:rPr lang="en-US" sz="2400" kern="1200" dirty="0" err="1" smtClean="0"/>
            <a:t>Kontrak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Asuransi</a:t>
          </a:r>
          <a:r>
            <a:rPr lang="en-US" sz="2400" kern="1200" dirty="0" smtClean="0"/>
            <a:t> - </a:t>
          </a:r>
          <a:r>
            <a:rPr lang="en-US" sz="2400" i="1" kern="1200" dirty="0" smtClean="0"/>
            <a:t>ED PSAK 71: </a:t>
          </a:r>
          <a:r>
            <a:rPr lang="en-US" sz="2400" i="1" kern="1200" dirty="0" err="1" smtClean="0"/>
            <a:t>Instrumen</a:t>
          </a:r>
          <a:r>
            <a:rPr lang="en-US" sz="2400" i="1" kern="1200" dirty="0" smtClean="0"/>
            <a:t> </a:t>
          </a:r>
          <a:r>
            <a:rPr lang="en-US" sz="2400" i="1" kern="1200" dirty="0" err="1" smtClean="0"/>
            <a:t>Keuangan</a:t>
          </a:r>
          <a:r>
            <a:rPr lang="en-US" sz="2400" i="1" kern="1200" dirty="0" smtClean="0"/>
            <a:t> dengan PSAK 62: </a:t>
          </a:r>
          <a:r>
            <a:rPr lang="en-US" sz="2400" i="1" kern="1200" dirty="0" err="1" smtClean="0"/>
            <a:t>Kontrak</a:t>
          </a:r>
          <a:r>
            <a:rPr lang="en-US" sz="2400" i="1" kern="1200" dirty="0" smtClean="0"/>
            <a:t> </a:t>
          </a:r>
          <a:r>
            <a:rPr lang="en-US" sz="2400" i="1" kern="1200" dirty="0" err="1" smtClean="0"/>
            <a:t>Asuransi</a:t>
          </a:r>
          <a:endParaRPr lang="id-ID" sz="2400" b="0" kern="1200" dirty="0"/>
        </a:p>
      </dsp:txBody>
      <dsp:txXfrm>
        <a:off x="421538" y="57106"/>
        <a:ext cx="6432374" cy="1015707"/>
      </dsp:txXfrm>
    </dsp:sp>
    <dsp:sp modelId="{95477733-A1EA-4397-8EF2-ED50E936021F}">
      <dsp:nvSpPr>
        <dsp:cNvPr id="0" name=""/>
        <dsp:cNvSpPr/>
      </dsp:nvSpPr>
      <dsp:spPr>
        <a:xfrm>
          <a:off x="0" y="1984560"/>
          <a:ext cx="7331825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FEDB9D-1182-47B0-BBB7-A2ABE52A320F}">
      <dsp:nvSpPr>
        <dsp:cNvPr id="0" name=""/>
        <dsp:cNvSpPr/>
      </dsp:nvSpPr>
      <dsp:spPr>
        <a:xfrm>
          <a:off x="366591" y="1571280"/>
          <a:ext cx="6542268" cy="8265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988" tIns="0" rIns="19398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ED ISAK 32: </a:t>
          </a:r>
          <a:r>
            <a:rPr lang="en-US" sz="2400" i="1" kern="1200" dirty="0" err="1" smtClean="0"/>
            <a:t>Definisi</a:t>
          </a:r>
          <a:r>
            <a:rPr lang="en-US" sz="2400" i="1" kern="1200" dirty="0" smtClean="0"/>
            <a:t> </a:t>
          </a:r>
          <a:r>
            <a:rPr lang="en-US" sz="2400" i="1" kern="1200" dirty="0" err="1" smtClean="0"/>
            <a:t>dan</a:t>
          </a:r>
          <a:r>
            <a:rPr lang="en-US" sz="2400" i="1" kern="1200" dirty="0" smtClean="0"/>
            <a:t> </a:t>
          </a:r>
          <a:r>
            <a:rPr lang="en-US" sz="2400" i="1" kern="1200" dirty="0" err="1" smtClean="0"/>
            <a:t>Hierarki</a:t>
          </a:r>
          <a:r>
            <a:rPr lang="en-US" sz="2400" i="1" kern="1200" dirty="0" smtClean="0"/>
            <a:t> Standar </a:t>
          </a:r>
          <a:r>
            <a:rPr lang="en-US" sz="2400" i="1" kern="1200" dirty="0" err="1" smtClean="0"/>
            <a:t>Akuntansi</a:t>
          </a:r>
          <a:r>
            <a:rPr lang="en-US" sz="2400" i="1" kern="1200" dirty="0" smtClean="0"/>
            <a:t> </a:t>
          </a:r>
          <a:r>
            <a:rPr lang="en-US" sz="2400" i="1" kern="1200" dirty="0" err="1" smtClean="0"/>
            <a:t>Keuangan</a:t>
          </a:r>
          <a:endParaRPr lang="en-US" sz="2400" kern="1200" dirty="0"/>
        </a:p>
      </dsp:txBody>
      <dsp:txXfrm>
        <a:off x="406940" y="1611629"/>
        <a:ext cx="6461570" cy="745862"/>
      </dsp:txXfrm>
    </dsp:sp>
    <dsp:sp modelId="{84F72270-06AF-4361-B8BB-937656BE16EE}">
      <dsp:nvSpPr>
        <dsp:cNvPr id="0" name=""/>
        <dsp:cNvSpPr/>
      </dsp:nvSpPr>
      <dsp:spPr>
        <a:xfrm>
          <a:off x="0" y="3254640"/>
          <a:ext cx="7331825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7876A9-3A96-45ED-81D1-1E86140F88A0}">
      <dsp:nvSpPr>
        <dsp:cNvPr id="0" name=""/>
        <dsp:cNvSpPr/>
      </dsp:nvSpPr>
      <dsp:spPr>
        <a:xfrm>
          <a:off x="366591" y="2841360"/>
          <a:ext cx="6542268" cy="8265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988" tIns="0" rIns="19398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ED PSAK 72: </a:t>
          </a:r>
          <a:r>
            <a:rPr lang="en-US" sz="2400" i="1" kern="1200" dirty="0" err="1" smtClean="0"/>
            <a:t>Pendapatan</a:t>
          </a:r>
          <a:r>
            <a:rPr lang="en-US" sz="2400" i="1" kern="1200" dirty="0" smtClean="0"/>
            <a:t> </a:t>
          </a:r>
          <a:r>
            <a:rPr lang="en-US" sz="2400" i="1" kern="1200" dirty="0" err="1" smtClean="0"/>
            <a:t>dari</a:t>
          </a:r>
          <a:r>
            <a:rPr lang="en-US" sz="2400" i="1" kern="1200" dirty="0" smtClean="0"/>
            <a:t> </a:t>
          </a:r>
          <a:r>
            <a:rPr lang="en-US" sz="2400" i="1" kern="1200" dirty="0" err="1" smtClean="0"/>
            <a:t>Kontrak</a:t>
          </a:r>
          <a:r>
            <a:rPr lang="en-US" sz="2400" i="1" kern="1200" dirty="0" smtClean="0"/>
            <a:t> dengan </a:t>
          </a:r>
          <a:r>
            <a:rPr lang="en-US" sz="2400" i="1" kern="1200" dirty="0" err="1" smtClean="0"/>
            <a:t>Pelanggan</a:t>
          </a:r>
          <a:endParaRPr lang="en-US" sz="2400" kern="1200" dirty="0"/>
        </a:p>
      </dsp:txBody>
      <dsp:txXfrm>
        <a:off x="406940" y="2881709"/>
        <a:ext cx="6461570" cy="745862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40D8CE-CCF1-43AB-8398-CD267942C48A}">
      <dsp:nvSpPr>
        <dsp:cNvPr id="0" name=""/>
        <dsp:cNvSpPr/>
      </dsp:nvSpPr>
      <dsp:spPr>
        <a:xfrm>
          <a:off x="0" y="637887"/>
          <a:ext cx="8534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7C2161-74F9-4904-AB16-EBCDE0E3B0DE}">
      <dsp:nvSpPr>
        <dsp:cNvPr id="0" name=""/>
        <dsp:cNvSpPr/>
      </dsp:nvSpPr>
      <dsp:spPr>
        <a:xfrm>
          <a:off x="483537" y="32572"/>
          <a:ext cx="7689238" cy="97431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kern="1200" dirty="0" err="1" smtClean="0"/>
            <a:t>Tujaun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perlakuan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akuntansi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atas</a:t>
          </a:r>
          <a:r>
            <a:rPr lang="en-US" sz="2200" b="0" kern="1200" dirty="0" smtClean="0"/>
            <a:t> aset </a:t>
          </a:r>
          <a:r>
            <a:rPr lang="en-US" sz="2200" b="0" kern="1200" dirty="0" err="1" smtClean="0"/>
            <a:t>dan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liabilitas</a:t>
          </a:r>
          <a:r>
            <a:rPr lang="en-US" sz="2200" b="0" kern="1200" dirty="0" smtClean="0"/>
            <a:t> yang </a:t>
          </a:r>
          <a:r>
            <a:rPr lang="en-US" sz="2200" b="0" kern="1200" dirty="0" err="1" smtClean="0"/>
            <a:t>timbul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dari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pengampunan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pajak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sesuai</a:t>
          </a:r>
          <a:r>
            <a:rPr lang="en-US" sz="2200" b="0" kern="1200" dirty="0" smtClean="0"/>
            <a:t> dengan </a:t>
          </a:r>
          <a:r>
            <a:rPr lang="en-US" sz="2200" b="0" kern="1200" dirty="0" err="1" smtClean="0"/>
            <a:t>Undang-Undang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Nomor</a:t>
          </a:r>
          <a:r>
            <a:rPr lang="en-US" sz="2200" b="0" kern="1200" dirty="0" smtClean="0"/>
            <a:t> 11 </a:t>
          </a:r>
          <a:r>
            <a:rPr lang="en-US" sz="2200" b="0" kern="1200" dirty="0" err="1" smtClean="0"/>
            <a:t>Tahun</a:t>
          </a:r>
          <a:r>
            <a:rPr lang="en-US" sz="2200" b="0" kern="1200" dirty="0" smtClean="0"/>
            <a:t> 2016.</a:t>
          </a:r>
          <a:endParaRPr lang="id-ID" sz="2200" b="0" kern="1200" dirty="0"/>
        </a:p>
      </dsp:txBody>
      <dsp:txXfrm>
        <a:off x="531099" y="80134"/>
        <a:ext cx="7594114" cy="879190"/>
      </dsp:txXfrm>
    </dsp:sp>
    <dsp:sp modelId="{8398C166-496E-4103-A602-E96E5CA070E9}">
      <dsp:nvSpPr>
        <dsp:cNvPr id="0" name=""/>
        <dsp:cNvSpPr/>
      </dsp:nvSpPr>
      <dsp:spPr>
        <a:xfrm>
          <a:off x="0" y="1544295"/>
          <a:ext cx="8534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99FED4-DF37-473F-A72C-FDF15FFFFFFC}">
      <dsp:nvSpPr>
        <dsp:cNvPr id="0" name=""/>
        <dsp:cNvSpPr/>
      </dsp:nvSpPr>
      <dsp:spPr>
        <a:xfrm>
          <a:off x="483537" y="1402887"/>
          <a:ext cx="7802865" cy="51040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kern="1200" dirty="0" err="1" smtClean="0"/>
            <a:t>Berlaku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untuk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Entitas</a:t>
          </a:r>
          <a:r>
            <a:rPr lang="en-US" sz="2200" b="0" kern="1200" dirty="0" smtClean="0"/>
            <a:t> yang </a:t>
          </a:r>
          <a:r>
            <a:rPr lang="en-US" sz="2200" b="0" kern="1200" dirty="0" err="1" smtClean="0"/>
            <a:t>menggunakan</a:t>
          </a:r>
          <a:r>
            <a:rPr lang="en-US" sz="2200" b="0" kern="1200" dirty="0" smtClean="0"/>
            <a:t> PSAK </a:t>
          </a:r>
          <a:r>
            <a:rPr lang="en-US" sz="2200" b="0" kern="1200" dirty="0" err="1" smtClean="0"/>
            <a:t>dan</a:t>
          </a:r>
          <a:r>
            <a:rPr lang="en-US" sz="2200" b="0" kern="1200" dirty="0" smtClean="0"/>
            <a:t> SAK ETAP</a:t>
          </a:r>
          <a:endParaRPr lang="id-ID" sz="2200" b="0" kern="1200" dirty="0"/>
        </a:p>
      </dsp:txBody>
      <dsp:txXfrm>
        <a:off x="508453" y="1427803"/>
        <a:ext cx="7753033" cy="460576"/>
      </dsp:txXfrm>
    </dsp:sp>
    <dsp:sp modelId="{4404F829-27A1-483D-BED2-8DD248E5794D}">
      <dsp:nvSpPr>
        <dsp:cNvPr id="0" name=""/>
        <dsp:cNvSpPr/>
      </dsp:nvSpPr>
      <dsp:spPr>
        <a:xfrm>
          <a:off x="0" y="2460493"/>
          <a:ext cx="8534400" cy="24844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64" tIns="333248" rIns="66236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Mengikuti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standar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akuntansi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berlaku</a:t>
          </a:r>
          <a:r>
            <a:rPr lang="en-US" sz="2000" kern="1200" dirty="0" smtClean="0"/>
            <a:t>, PSAK 25 </a:t>
          </a:r>
          <a:r>
            <a:rPr lang="en-US" sz="2000" kern="1200" dirty="0" err="1" smtClean="0"/>
            <a:t>Kebijakan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Akuntansi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Perubahan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Kebijakan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Akuntansi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Estimasi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Kesalahan</a:t>
          </a:r>
          <a:r>
            <a:rPr lang="en-US" sz="2000" kern="1200" dirty="0" smtClean="0"/>
            <a:t> (Bab 9.3 SAK ETAP) </a:t>
          </a:r>
          <a:r>
            <a:rPr lang="en-US" sz="2000" kern="1200" dirty="0" smtClean="0">
              <a:sym typeface="Wingdings" panose="05000000000000000000" pitchFamily="2" charset="2"/>
            </a:rPr>
            <a:t> </a:t>
          </a:r>
          <a:r>
            <a:rPr lang="en-US" sz="2000" kern="1200" dirty="0" err="1" smtClean="0"/>
            <a:t>koreksi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atas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saldo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laba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penyajian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kembali</a:t>
          </a:r>
          <a:r>
            <a:rPr lang="en-US" sz="2000" kern="1200" dirty="0" smtClean="0"/>
            <a:t> (restatement).</a:t>
          </a:r>
          <a:endParaRPr lang="id-ID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Mengikuti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ketentuan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khusus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PSAK 70, </a:t>
          </a:r>
          <a:r>
            <a:rPr lang="en-US" sz="2000" kern="1200" dirty="0" err="1" smtClean="0"/>
            <a:t>mengakui</a:t>
          </a:r>
          <a:r>
            <a:rPr lang="en-US" sz="2000" kern="1200" dirty="0" smtClean="0"/>
            <a:t> aset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liabilitas</a:t>
          </a:r>
          <a:r>
            <a:rPr lang="en-US" sz="2000" kern="1200" dirty="0" smtClean="0"/>
            <a:t> sebesar </a:t>
          </a:r>
          <a:r>
            <a:rPr lang="en-US" sz="2000" kern="1200" dirty="0" err="1" smtClean="0"/>
            <a:t>jumlah</a:t>
          </a:r>
          <a:r>
            <a:rPr lang="en-US" sz="2000" kern="1200" dirty="0" smtClean="0"/>
            <a:t> aset yang </a:t>
          </a:r>
          <a:r>
            <a:rPr lang="en-US" sz="2000" kern="1200" dirty="0" err="1" smtClean="0"/>
            <a:t>dilaporkan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Surat </a:t>
          </a:r>
          <a:r>
            <a:rPr lang="en-US" sz="2000" kern="1200" dirty="0" err="1" smtClean="0"/>
            <a:t>Keterangan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Pengampunan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Pajak</a:t>
          </a:r>
          <a:r>
            <a:rPr lang="en-US" sz="2000" kern="1200" dirty="0" smtClean="0"/>
            <a:t>.</a:t>
          </a:r>
          <a:endParaRPr lang="en-US" sz="2000" kern="1200" dirty="0"/>
        </a:p>
      </dsp:txBody>
      <dsp:txXfrm>
        <a:off x="0" y="2460493"/>
        <a:ext cx="8534400" cy="2484425"/>
      </dsp:txXfrm>
    </dsp:sp>
    <dsp:sp modelId="{9955CFE4-4DBA-4F99-B306-FC81498D6038}">
      <dsp:nvSpPr>
        <dsp:cNvPr id="0" name=""/>
        <dsp:cNvSpPr/>
      </dsp:nvSpPr>
      <dsp:spPr>
        <a:xfrm>
          <a:off x="426720" y="2211127"/>
          <a:ext cx="7838052" cy="52745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kern="1200" dirty="0" err="1" smtClean="0"/>
            <a:t>Entitas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memilih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Kebijakan</a:t>
          </a:r>
          <a:r>
            <a:rPr lang="en-US" sz="2200" b="0" kern="1200" dirty="0" smtClean="0"/>
            <a:t> </a:t>
          </a:r>
          <a:r>
            <a:rPr lang="en-US" sz="2200" b="0" kern="1200" dirty="0" err="1" smtClean="0"/>
            <a:t>Akuntansi</a:t>
          </a:r>
          <a:r>
            <a:rPr lang="en-US" sz="2200" b="0" kern="1200" dirty="0" smtClean="0"/>
            <a:t> :</a:t>
          </a:r>
          <a:endParaRPr lang="id-ID" sz="2200" b="0" kern="1200" dirty="0"/>
        </a:p>
      </dsp:txBody>
      <dsp:txXfrm>
        <a:off x="452468" y="2236875"/>
        <a:ext cx="7786556" cy="4759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6F76F5-DFCF-4869-BA4D-89B5FF87CEA0}">
      <dsp:nvSpPr>
        <dsp:cNvPr id="0" name=""/>
        <dsp:cNvSpPr/>
      </dsp:nvSpPr>
      <dsp:spPr>
        <a:xfrm rot="10800000">
          <a:off x="1441250" y="0"/>
          <a:ext cx="5168646" cy="557493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5839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/>
            <a:t>Pernyataan</a:t>
          </a:r>
          <a:r>
            <a:rPr lang="id-ID" sz="2000" b="1" kern="1200" smtClean="0"/>
            <a:t> </a:t>
          </a:r>
          <a:r>
            <a:rPr lang="en-US" sz="2000" b="1" kern="1200" smtClean="0"/>
            <a:t>Standar Akuntansi Keuangan</a:t>
          </a:r>
          <a:endParaRPr lang="en-US" sz="2000" kern="1200"/>
        </a:p>
      </dsp:txBody>
      <dsp:txXfrm rot="10800000">
        <a:off x="1580623" y="0"/>
        <a:ext cx="5029273" cy="557493"/>
      </dsp:txXfrm>
    </dsp:sp>
    <dsp:sp modelId="{C37B65D7-FF29-401B-A794-F150D07DA5DE}">
      <dsp:nvSpPr>
        <dsp:cNvPr id="0" name=""/>
        <dsp:cNvSpPr/>
      </dsp:nvSpPr>
      <dsp:spPr>
        <a:xfrm>
          <a:off x="1162503" y="1870"/>
          <a:ext cx="557493" cy="557493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61A710-E684-4486-8E76-B134A5EC44C1}">
      <dsp:nvSpPr>
        <dsp:cNvPr id="0" name=""/>
        <dsp:cNvSpPr/>
      </dsp:nvSpPr>
      <dsp:spPr>
        <a:xfrm rot="10800000">
          <a:off x="1441250" y="725779"/>
          <a:ext cx="5168646" cy="557493"/>
        </a:xfrm>
        <a:prstGeom prst="homePlate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5839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Standar </a:t>
          </a:r>
          <a:r>
            <a:rPr lang="en-US" sz="2000" b="1" kern="1200" dirty="0" err="1" smtClean="0"/>
            <a:t>Akuntansi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Keuangan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Entitas</a:t>
          </a:r>
          <a:r>
            <a:rPr lang="en-US" sz="2000" b="1" kern="1200" dirty="0" smtClean="0"/>
            <a:t> </a:t>
          </a:r>
          <a:r>
            <a:rPr lang="id-ID" sz="2000" b="1" kern="1200" dirty="0" smtClean="0"/>
            <a:t>T</a:t>
          </a:r>
          <a:r>
            <a:rPr lang="en-US" sz="2000" b="1" kern="1200" dirty="0" err="1" smtClean="0"/>
            <a:t>anpa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Akuntabilitas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Publik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signifikan</a:t>
          </a:r>
          <a:r>
            <a:rPr lang="en-US" sz="2000" b="1" kern="1200" dirty="0" smtClean="0"/>
            <a:t> - SAK-ETAP</a:t>
          </a:r>
        </a:p>
      </dsp:txBody>
      <dsp:txXfrm rot="10800000">
        <a:off x="1580623" y="725779"/>
        <a:ext cx="5029273" cy="557493"/>
      </dsp:txXfrm>
    </dsp:sp>
    <dsp:sp modelId="{071093EC-3A63-4566-A688-11E1FCC94F4C}">
      <dsp:nvSpPr>
        <dsp:cNvPr id="0" name=""/>
        <dsp:cNvSpPr/>
      </dsp:nvSpPr>
      <dsp:spPr>
        <a:xfrm>
          <a:off x="1162503" y="725779"/>
          <a:ext cx="557493" cy="557493"/>
        </a:xfrm>
        <a:prstGeom prst="ellipse">
          <a:avLst/>
        </a:prstGeom>
        <a:solidFill>
          <a:schemeClr val="accent2">
            <a:tint val="50000"/>
            <a:hueOff val="1250719"/>
            <a:satOff val="-1118"/>
            <a:lumOff val="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47A34A-2B46-4E8D-8E5E-739195872A27}">
      <dsp:nvSpPr>
        <dsp:cNvPr id="0" name=""/>
        <dsp:cNvSpPr/>
      </dsp:nvSpPr>
      <dsp:spPr>
        <a:xfrm rot="10800000">
          <a:off x="1441250" y="1449688"/>
          <a:ext cx="5168646" cy="557493"/>
        </a:xfrm>
        <a:prstGeom prst="homePlat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5839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Standar </a:t>
          </a:r>
          <a:r>
            <a:rPr lang="en-US" sz="2000" b="1" kern="1200" dirty="0" err="1" smtClean="0"/>
            <a:t>Akuntansi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Entitas</a:t>
          </a:r>
          <a:r>
            <a:rPr lang="en-US" sz="2000" b="1" kern="1200" dirty="0" smtClean="0"/>
            <a:t> </a:t>
          </a:r>
          <a:r>
            <a:rPr lang="en-US" sz="2000" b="1" kern="1200" dirty="0" err="1" smtClean="0"/>
            <a:t>Mikro</a:t>
          </a:r>
          <a:r>
            <a:rPr lang="en-US" sz="2000" b="1" kern="1200" dirty="0" smtClean="0"/>
            <a:t> Kecil </a:t>
          </a:r>
          <a:r>
            <a:rPr lang="en-US" sz="2000" b="1" kern="1200" dirty="0" err="1" smtClean="0"/>
            <a:t>Menengarh</a:t>
          </a:r>
          <a:r>
            <a:rPr lang="en-US" sz="2000" b="1" kern="1200" dirty="0" smtClean="0"/>
            <a:t> (SAK EMKM)</a:t>
          </a:r>
        </a:p>
      </dsp:txBody>
      <dsp:txXfrm rot="10800000">
        <a:off x="1580623" y="1449688"/>
        <a:ext cx="5029273" cy="557493"/>
      </dsp:txXfrm>
    </dsp:sp>
    <dsp:sp modelId="{5E141DA0-8E73-4B19-94D2-F7CD290581E7}">
      <dsp:nvSpPr>
        <dsp:cNvPr id="0" name=""/>
        <dsp:cNvSpPr/>
      </dsp:nvSpPr>
      <dsp:spPr>
        <a:xfrm>
          <a:off x="1162503" y="1449688"/>
          <a:ext cx="557493" cy="557493"/>
        </a:xfrm>
        <a:prstGeom prst="ellipse">
          <a:avLst/>
        </a:prstGeom>
        <a:solidFill>
          <a:schemeClr val="accent2">
            <a:tint val="50000"/>
            <a:hueOff val="2501437"/>
            <a:satOff val="-2237"/>
            <a:lumOff val="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AA1515-C736-476F-933C-7D2A1DC8E290}">
      <dsp:nvSpPr>
        <dsp:cNvPr id="0" name=""/>
        <dsp:cNvSpPr/>
      </dsp:nvSpPr>
      <dsp:spPr>
        <a:xfrm rot="10800000">
          <a:off x="1441250" y="2173597"/>
          <a:ext cx="5168646" cy="557493"/>
        </a:xfrm>
        <a:prstGeom prst="homePlate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5839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Standar</a:t>
          </a:r>
          <a:r>
            <a:rPr lang="id-ID" sz="2000" b="1" kern="1200" dirty="0" smtClean="0"/>
            <a:t> Ak</a:t>
          </a:r>
          <a:r>
            <a:rPr lang="en-US" sz="2000" b="1" kern="1200" dirty="0" err="1" smtClean="0"/>
            <a:t>untansi</a:t>
          </a:r>
          <a:r>
            <a:rPr lang="id-ID" sz="2000" b="1" kern="1200" dirty="0" smtClean="0"/>
            <a:t> </a:t>
          </a:r>
          <a:r>
            <a:rPr lang="en-US" sz="2000" b="1" kern="1200" dirty="0" err="1" smtClean="0"/>
            <a:t>Syari’ah</a:t>
          </a:r>
          <a:r>
            <a:rPr lang="en-US" sz="2000" b="1" kern="1200" dirty="0" smtClean="0"/>
            <a:t> – SAK </a:t>
          </a:r>
          <a:r>
            <a:rPr lang="en-US" sz="2000" b="1" kern="1200" dirty="0" err="1" smtClean="0"/>
            <a:t>Syariah</a:t>
          </a:r>
          <a:endParaRPr lang="id-ID" sz="2000" b="1" kern="1200" dirty="0" smtClean="0"/>
        </a:p>
      </dsp:txBody>
      <dsp:txXfrm rot="10800000">
        <a:off x="1580623" y="2173597"/>
        <a:ext cx="5029273" cy="557493"/>
      </dsp:txXfrm>
    </dsp:sp>
    <dsp:sp modelId="{5A29C663-F935-42D6-A632-2344295BD98D}">
      <dsp:nvSpPr>
        <dsp:cNvPr id="0" name=""/>
        <dsp:cNvSpPr/>
      </dsp:nvSpPr>
      <dsp:spPr>
        <a:xfrm>
          <a:off x="1162503" y="2173597"/>
          <a:ext cx="557493" cy="557493"/>
        </a:xfrm>
        <a:prstGeom prst="ellipse">
          <a:avLst/>
        </a:prstGeom>
        <a:solidFill>
          <a:schemeClr val="accent2">
            <a:tint val="50000"/>
            <a:hueOff val="3752156"/>
            <a:satOff val="-3355"/>
            <a:lumOff val="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2F0D7-F3AD-4164-B446-23C305538D47}">
      <dsp:nvSpPr>
        <dsp:cNvPr id="0" name=""/>
        <dsp:cNvSpPr/>
      </dsp:nvSpPr>
      <dsp:spPr>
        <a:xfrm rot="10800000">
          <a:off x="1441250" y="2897506"/>
          <a:ext cx="5168646" cy="557493"/>
        </a:xfrm>
        <a:prstGeom prst="homePlat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5839" tIns="76200" rIns="14224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Standar Akuntansi Pemerintah</a:t>
          </a:r>
          <a:r>
            <a:rPr lang="en-US" sz="2000" b="1" kern="1200" dirty="0" smtClean="0"/>
            <a:t>an - SAP</a:t>
          </a:r>
          <a:endParaRPr lang="en-US" sz="2000" kern="1200"/>
        </a:p>
      </dsp:txBody>
      <dsp:txXfrm rot="10800000">
        <a:off x="1580623" y="2897506"/>
        <a:ext cx="5029273" cy="557493"/>
      </dsp:txXfrm>
    </dsp:sp>
    <dsp:sp modelId="{49AABC01-21AC-4FA9-A315-65FCF15D9765}">
      <dsp:nvSpPr>
        <dsp:cNvPr id="0" name=""/>
        <dsp:cNvSpPr/>
      </dsp:nvSpPr>
      <dsp:spPr>
        <a:xfrm>
          <a:off x="1162503" y="2897506"/>
          <a:ext cx="557493" cy="557493"/>
        </a:xfrm>
        <a:prstGeom prst="ellipse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40D8CE-CCF1-43AB-8398-CD267942C48A}">
      <dsp:nvSpPr>
        <dsp:cNvPr id="0" name=""/>
        <dsp:cNvSpPr/>
      </dsp:nvSpPr>
      <dsp:spPr>
        <a:xfrm>
          <a:off x="0" y="238791"/>
          <a:ext cx="8534400" cy="12190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64" tIns="124968" rIns="66236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err="1" smtClean="0"/>
            <a:t>Pengakuan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atas</a:t>
          </a:r>
          <a:r>
            <a:rPr lang="en-US" sz="2000" b="0" kern="1200" dirty="0" smtClean="0"/>
            <a:t> item yang </a:t>
          </a:r>
          <a:r>
            <a:rPr lang="en-US" sz="2000" b="0" kern="1200" dirty="0" err="1" smtClean="0"/>
            <a:t>disyaratkan</a:t>
          </a:r>
          <a:r>
            <a:rPr lang="en-US" sz="2000" b="0" kern="1200" dirty="0" smtClean="0"/>
            <a:t> SAK </a:t>
          </a:r>
          <a:r>
            <a:rPr lang="en-US" sz="2000" b="0" kern="1200" dirty="0" err="1" smtClean="0"/>
            <a:t>dan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tidak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mengakui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jika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tidak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memenuhi</a:t>
          </a:r>
          <a:r>
            <a:rPr lang="en-US" sz="2000" b="0" kern="1200" dirty="0" smtClean="0"/>
            <a:t> SAK</a:t>
          </a:r>
          <a:endParaRPr lang="id-ID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0" kern="1200" dirty="0" err="1" smtClean="0"/>
            <a:t>Pengakuan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saat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diterbitkan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surat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keterangan</a:t>
          </a:r>
          <a:endParaRPr lang="en-US" sz="2000" b="0" kern="1200" dirty="0" smtClean="0"/>
        </a:p>
      </dsp:txBody>
      <dsp:txXfrm>
        <a:off x="0" y="238791"/>
        <a:ext cx="8534400" cy="1219050"/>
      </dsp:txXfrm>
    </dsp:sp>
    <dsp:sp modelId="{E17C2161-74F9-4904-AB16-EBCDE0E3B0DE}">
      <dsp:nvSpPr>
        <dsp:cNvPr id="0" name=""/>
        <dsp:cNvSpPr/>
      </dsp:nvSpPr>
      <dsp:spPr>
        <a:xfrm>
          <a:off x="483537" y="20877"/>
          <a:ext cx="7689238" cy="35075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err="1" smtClean="0"/>
            <a:t>Pengakuan</a:t>
          </a:r>
          <a:endParaRPr lang="id-ID" sz="2000" b="0" kern="1200" dirty="0"/>
        </a:p>
      </dsp:txBody>
      <dsp:txXfrm>
        <a:off x="500659" y="37999"/>
        <a:ext cx="7654994" cy="316509"/>
      </dsp:txXfrm>
    </dsp:sp>
    <dsp:sp modelId="{4404F829-27A1-483D-BED2-8DD248E5794D}">
      <dsp:nvSpPr>
        <dsp:cNvPr id="0" name=""/>
        <dsp:cNvSpPr/>
      </dsp:nvSpPr>
      <dsp:spPr>
        <a:xfrm>
          <a:off x="0" y="1716586"/>
          <a:ext cx="8534400" cy="8023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64" tIns="124968" rIns="66236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PSAK 25 </a:t>
          </a:r>
          <a:r>
            <a:rPr lang="en-US" sz="1800" kern="1200" dirty="0" smtClean="0">
              <a:sym typeface="Wingdings" panose="05000000000000000000" pitchFamily="2" charset="2"/>
            </a:rPr>
            <a:t> </a:t>
          </a:r>
          <a:r>
            <a:rPr lang="en-US" sz="1800" kern="1200" dirty="0" err="1" smtClean="0">
              <a:sym typeface="Wingdings" panose="05000000000000000000" pitchFamily="2" charset="2"/>
            </a:rPr>
            <a:t>nilai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perolehan</a:t>
          </a:r>
          <a:r>
            <a:rPr lang="en-US" sz="1800" kern="1200" dirty="0" smtClean="0">
              <a:sym typeface="Wingdings" panose="05000000000000000000" pitchFamily="2" charset="2"/>
            </a:rPr>
            <a:t> aset </a:t>
          </a:r>
          <a:r>
            <a:rPr lang="en-US" sz="1800" kern="1200" dirty="0" err="1" smtClean="0">
              <a:sym typeface="Wingdings" panose="05000000000000000000" pitchFamily="2" charset="2"/>
            </a:rPr>
            <a:t>pada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saat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kesalahan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terjadi</a:t>
          </a:r>
          <a:endParaRPr lang="id-ID" sz="1800" b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Opsi</a:t>
          </a:r>
          <a:r>
            <a:rPr lang="en-US" sz="1800" kern="1200" dirty="0" smtClean="0"/>
            <a:t> PSAK 70 - </a:t>
          </a:r>
          <a:r>
            <a:rPr lang="en-US" sz="1800" kern="1200" dirty="0" err="1" smtClean="0"/>
            <a:t>Nilai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surat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keterangan</a:t>
          </a:r>
          <a:endParaRPr lang="en-US" sz="1800" kern="1200" dirty="0"/>
        </a:p>
      </dsp:txBody>
      <dsp:txXfrm>
        <a:off x="0" y="1716586"/>
        <a:ext cx="8534400" cy="802323"/>
      </dsp:txXfrm>
    </dsp:sp>
    <dsp:sp modelId="{9955CFE4-4DBA-4F99-B306-FC81498D6038}">
      <dsp:nvSpPr>
        <dsp:cNvPr id="0" name=""/>
        <dsp:cNvSpPr/>
      </dsp:nvSpPr>
      <dsp:spPr>
        <a:xfrm>
          <a:off x="426720" y="1471100"/>
          <a:ext cx="7838052" cy="34394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err="1" smtClean="0"/>
            <a:t>Pengukuran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pada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Pengakuan</a:t>
          </a:r>
          <a:r>
            <a:rPr lang="en-US" sz="2000" b="0" kern="1200" dirty="0" smtClean="0"/>
            <a:t> </a:t>
          </a:r>
          <a:r>
            <a:rPr lang="en-US" sz="2000" b="0" kern="1200" dirty="0" err="1" smtClean="0"/>
            <a:t>Awal</a:t>
          </a:r>
          <a:endParaRPr lang="id-ID" sz="2000" b="0" kern="1200" dirty="0"/>
        </a:p>
      </dsp:txBody>
      <dsp:txXfrm>
        <a:off x="443510" y="1487890"/>
        <a:ext cx="7804472" cy="310361"/>
      </dsp:txXfrm>
    </dsp:sp>
    <dsp:sp modelId="{0A01810F-E117-4A5D-B3ED-38DDA20BC6BC}">
      <dsp:nvSpPr>
        <dsp:cNvPr id="0" name=""/>
        <dsp:cNvSpPr/>
      </dsp:nvSpPr>
      <dsp:spPr>
        <a:xfrm>
          <a:off x="0" y="2831401"/>
          <a:ext cx="8534400" cy="1502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64" tIns="124968" rIns="662364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PSAK 25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Opsi</a:t>
          </a:r>
          <a:r>
            <a:rPr lang="en-US" sz="2000" kern="1200" dirty="0" smtClean="0"/>
            <a:t> PSAK 70 </a:t>
          </a:r>
          <a:r>
            <a:rPr lang="en-US" sz="2000" kern="1200" dirty="0" smtClean="0">
              <a:sym typeface="Wingdings" panose="05000000000000000000" pitchFamily="2" charset="2"/>
            </a:rPr>
            <a:t> </a:t>
          </a:r>
          <a:r>
            <a:rPr lang="en-US" sz="2000" kern="1200" dirty="0" err="1" smtClean="0">
              <a:sym typeface="Wingdings" panose="05000000000000000000" pitchFamily="2" charset="2"/>
            </a:rPr>
            <a:t>s</a:t>
          </a:r>
          <a:r>
            <a:rPr lang="en-US" sz="2000" kern="1200" dirty="0" err="1" smtClean="0"/>
            <a:t>esuai</a:t>
          </a:r>
          <a:r>
            <a:rPr lang="en-US" sz="2000" kern="1200" dirty="0" smtClean="0"/>
            <a:t> PSAK yang </a:t>
          </a:r>
          <a:r>
            <a:rPr lang="en-US" sz="2000" kern="1200" dirty="0" err="1" smtClean="0"/>
            <a:t>berlaku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Opsi</a:t>
          </a:r>
          <a:r>
            <a:rPr lang="en-US" sz="2000" kern="1200" dirty="0" smtClean="0"/>
            <a:t> PSAK 70 </a:t>
          </a:r>
          <a:r>
            <a:rPr lang="en-US" sz="2000" kern="1200" dirty="0" smtClean="0">
              <a:sym typeface="Wingdings" panose="05000000000000000000" pitchFamily="2" charset="2"/>
            </a:rPr>
            <a:t> dapat </a:t>
          </a:r>
          <a:r>
            <a:rPr lang="en-US" sz="2000" kern="1200" dirty="0" err="1" smtClean="0">
              <a:sym typeface="Wingdings" panose="05000000000000000000" pitchFamily="2" charset="2"/>
            </a:rPr>
            <a:t>melakukan</a:t>
          </a:r>
          <a:r>
            <a:rPr lang="en-US" sz="2000" kern="1200" dirty="0" smtClean="0">
              <a:sym typeface="Wingdings" panose="05000000000000000000" pitchFamily="2" charset="2"/>
            </a:rPr>
            <a:t> </a:t>
          </a:r>
          <a:r>
            <a:rPr lang="en-US" sz="2000" kern="1200" dirty="0" err="1" smtClean="0">
              <a:sym typeface="Wingdings" panose="05000000000000000000" pitchFamily="2" charset="2"/>
            </a:rPr>
            <a:t>pengukuran</a:t>
          </a:r>
          <a:r>
            <a:rPr lang="en-US" sz="2000" kern="1200" dirty="0" smtClean="0">
              <a:sym typeface="Wingdings" panose="05000000000000000000" pitchFamily="2" charset="2"/>
            </a:rPr>
            <a:t> </a:t>
          </a:r>
          <a:r>
            <a:rPr lang="en-US" sz="2000" kern="1200" dirty="0" err="1" smtClean="0">
              <a:sym typeface="Wingdings" panose="05000000000000000000" pitchFamily="2" charset="2"/>
            </a:rPr>
            <a:t>kembali</a:t>
          </a:r>
          <a:r>
            <a:rPr lang="en-US" sz="2000" kern="1200" dirty="0" smtClean="0">
              <a:sym typeface="Wingdings" panose="05000000000000000000" pitchFamily="2" charset="2"/>
            </a:rPr>
            <a:t> aset </a:t>
          </a:r>
          <a:r>
            <a:rPr lang="en-US" sz="2000" kern="1200" dirty="0" err="1" smtClean="0">
              <a:sym typeface="Wingdings" panose="05000000000000000000" pitchFamily="2" charset="2"/>
            </a:rPr>
            <a:t>dan</a:t>
          </a:r>
          <a:r>
            <a:rPr lang="en-US" sz="2000" kern="1200" dirty="0" smtClean="0">
              <a:sym typeface="Wingdings" panose="05000000000000000000" pitchFamily="2" charset="2"/>
            </a:rPr>
            <a:t> </a:t>
          </a:r>
          <a:r>
            <a:rPr lang="en-US" sz="2000" kern="1200" dirty="0" err="1" smtClean="0">
              <a:sym typeface="Wingdings" panose="05000000000000000000" pitchFamily="2" charset="2"/>
            </a:rPr>
            <a:t>liabilitas</a:t>
          </a:r>
          <a:r>
            <a:rPr lang="en-US" sz="2000" kern="1200" dirty="0" smtClean="0">
              <a:sym typeface="Wingdings" panose="05000000000000000000" pitchFamily="2" charset="2"/>
            </a:rPr>
            <a:t> TA, </a:t>
          </a:r>
          <a:r>
            <a:rPr lang="en-US" sz="2000" kern="1200" dirty="0" err="1" smtClean="0">
              <a:sym typeface="Wingdings" panose="05000000000000000000" pitchFamily="2" charset="2"/>
            </a:rPr>
            <a:t>sehingga</a:t>
          </a:r>
          <a:r>
            <a:rPr lang="en-US" sz="2000" kern="1200" dirty="0" smtClean="0">
              <a:sym typeface="Wingdings" panose="05000000000000000000" pitchFamily="2" charset="2"/>
            </a:rPr>
            <a:t> </a:t>
          </a:r>
          <a:r>
            <a:rPr lang="en-US" sz="2000" kern="1200" dirty="0" err="1" smtClean="0">
              <a:sym typeface="Wingdings" panose="05000000000000000000" pitchFamily="2" charset="2"/>
            </a:rPr>
            <a:t>sesuai</a:t>
          </a:r>
          <a:r>
            <a:rPr lang="en-US" sz="2000" kern="1200" dirty="0" smtClean="0">
              <a:sym typeface="Wingdings" panose="05000000000000000000" pitchFamily="2" charset="2"/>
            </a:rPr>
            <a:t> dengan PSAK  </a:t>
          </a:r>
          <a:r>
            <a:rPr lang="en-US" sz="2000" kern="1200" dirty="0" err="1" smtClean="0">
              <a:sym typeface="Wingdings" panose="05000000000000000000" pitchFamily="2" charset="2"/>
            </a:rPr>
            <a:t>reklasifikasi</a:t>
          </a:r>
          <a:r>
            <a:rPr lang="en-US" sz="2000" kern="1200" dirty="0" smtClean="0">
              <a:sym typeface="Wingdings" panose="05000000000000000000" pitchFamily="2" charset="2"/>
            </a:rPr>
            <a:t> </a:t>
          </a:r>
          <a:r>
            <a:rPr lang="en-US" sz="2000" kern="1200" dirty="0" err="1" smtClean="0">
              <a:sym typeface="Wingdings" panose="05000000000000000000" pitchFamily="2" charset="2"/>
            </a:rPr>
            <a:t>ke</a:t>
          </a:r>
          <a:r>
            <a:rPr lang="en-US" sz="2000" kern="1200" dirty="0" smtClean="0">
              <a:sym typeface="Wingdings" panose="05000000000000000000" pitchFamily="2" charset="2"/>
            </a:rPr>
            <a:t> aset </a:t>
          </a:r>
          <a:r>
            <a:rPr lang="en-US" sz="2000" kern="1200" dirty="0" err="1" smtClean="0">
              <a:sym typeface="Wingdings" panose="05000000000000000000" pitchFamily="2" charset="2"/>
            </a:rPr>
            <a:t>dan</a:t>
          </a:r>
          <a:r>
            <a:rPr lang="en-US" sz="2000" kern="1200" dirty="0" smtClean="0">
              <a:sym typeface="Wingdings" panose="05000000000000000000" pitchFamily="2" charset="2"/>
            </a:rPr>
            <a:t> </a:t>
          </a:r>
          <a:r>
            <a:rPr lang="en-US" sz="2000" kern="1200" dirty="0" err="1" smtClean="0">
              <a:sym typeface="Wingdings" panose="05000000000000000000" pitchFamily="2" charset="2"/>
            </a:rPr>
            <a:t>selisihnya</a:t>
          </a:r>
          <a:r>
            <a:rPr lang="en-US" sz="2000" kern="1200" dirty="0" smtClean="0">
              <a:sym typeface="Wingdings" panose="05000000000000000000" pitchFamily="2" charset="2"/>
            </a:rPr>
            <a:t> </a:t>
          </a:r>
          <a:r>
            <a:rPr lang="en-US" sz="2000" kern="1200" dirty="0" err="1" smtClean="0">
              <a:sym typeface="Wingdings" panose="05000000000000000000" pitchFamily="2" charset="2"/>
            </a:rPr>
            <a:t>diakui</a:t>
          </a:r>
          <a:r>
            <a:rPr lang="en-US" sz="2000" kern="1200" dirty="0" smtClean="0">
              <a:sym typeface="Wingdings" panose="05000000000000000000" pitchFamily="2" charset="2"/>
            </a:rPr>
            <a:t> di </a:t>
          </a:r>
          <a:r>
            <a:rPr lang="en-US" sz="2000" kern="1200" dirty="0" err="1" smtClean="0">
              <a:sym typeface="Wingdings" panose="05000000000000000000" pitchFamily="2" charset="2"/>
            </a:rPr>
            <a:t>tambahan</a:t>
          </a:r>
          <a:r>
            <a:rPr lang="en-US" sz="2000" kern="1200" dirty="0" smtClean="0">
              <a:sym typeface="Wingdings" panose="05000000000000000000" pitchFamily="2" charset="2"/>
            </a:rPr>
            <a:t> modal </a:t>
          </a:r>
          <a:r>
            <a:rPr lang="en-US" sz="2000" kern="1200" dirty="0" err="1" smtClean="0">
              <a:sym typeface="Wingdings" panose="05000000000000000000" pitchFamily="2" charset="2"/>
            </a:rPr>
            <a:t>disetor</a:t>
          </a:r>
          <a:endParaRPr lang="en-US" sz="2000" kern="1200" dirty="0"/>
        </a:p>
      </dsp:txBody>
      <dsp:txXfrm>
        <a:off x="0" y="2831401"/>
        <a:ext cx="8534400" cy="1502550"/>
      </dsp:txXfrm>
    </dsp:sp>
    <dsp:sp modelId="{7871F1DB-ACAF-41BA-8ABA-B73F64CB6D33}">
      <dsp:nvSpPr>
        <dsp:cNvPr id="0" name=""/>
        <dsp:cNvSpPr/>
      </dsp:nvSpPr>
      <dsp:spPr>
        <a:xfrm>
          <a:off x="426720" y="2568465"/>
          <a:ext cx="7802865" cy="39577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Pengukuran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setalah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Pengakuan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Awal</a:t>
          </a:r>
          <a:endParaRPr lang="en-US" sz="2000" kern="1200" dirty="0"/>
        </a:p>
      </dsp:txBody>
      <dsp:txXfrm>
        <a:off x="446040" y="2587785"/>
        <a:ext cx="7764225" cy="357135"/>
      </dsp:txXfrm>
    </dsp:sp>
    <dsp:sp modelId="{27E25348-3670-40C1-9F58-7B09FCD788F2}">
      <dsp:nvSpPr>
        <dsp:cNvPr id="0" name=""/>
        <dsp:cNvSpPr/>
      </dsp:nvSpPr>
      <dsp:spPr>
        <a:xfrm>
          <a:off x="0" y="4737072"/>
          <a:ext cx="85344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E1E3FD-C9EF-4961-AE8D-D8C7FB00C646}">
      <dsp:nvSpPr>
        <dsp:cNvPr id="0" name=""/>
        <dsp:cNvSpPr/>
      </dsp:nvSpPr>
      <dsp:spPr>
        <a:xfrm>
          <a:off x="426720" y="4382551"/>
          <a:ext cx="7798564" cy="4873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Biaya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tebusan</a:t>
          </a:r>
          <a:r>
            <a:rPr lang="en-US" sz="2000" kern="1200" dirty="0" smtClean="0"/>
            <a:t> </a:t>
          </a:r>
          <a:r>
            <a:rPr lang="en-US" sz="2000" kern="1200" dirty="0" smtClean="0">
              <a:sym typeface="Wingdings" panose="05000000000000000000" pitchFamily="2" charset="2"/>
            </a:rPr>
            <a:t> </a:t>
          </a:r>
          <a:r>
            <a:rPr lang="en-US" sz="2000" kern="1200" dirty="0" err="1" smtClean="0">
              <a:sym typeface="Wingdings" panose="05000000000000000000" pitchFamily="2" charset="2"/>
            </a:rPr>
            <a:t>beban</a:t>
          </a:r>
          <a:r>
            <a:rPr lang="en-US" sz="2000" kern="1200" dirty="0" smtClean="0">
              <a:sym typeface="Wingdings" panose="05000000000000000000" pitchFamily="2" charset="2"/>
            </a:rPr>
            <a:t> </a:t>
          </a:r>
          <a:r>
            <a:rPr lang="en-US" sz="2000" kern="1200" dirty="0" err="1" smtClean="0">
              <a:sym typeface="Wingdings" panose="05000000000000000000" pitchFamily="2" charset="2"/>
            </a:rPr>
            <a:t>pada</a:t>
          </a:r>
          <a:r>
            <a:rPr lang="en-US" sz="2000" kern="1200" dirty="0" smtClean="0">
              <a:sym typeface="Wingdings" panose="05000000000000000000" pitchFamily="2" charset="2"/>
            </a:rPr>
            <a:t> </a:t>
          </a:r>
          <a:r>
            <a:rPr lang="en-US" sz="2000" kern="1200" dirty="0" err="1" smtClean="0">
              <a:sym typeface="Wingdings" panose="05000000000000000000" pitchFamily="2" charset="2"/>
            </a:rPr>
            <a:t>tahun</a:t>
          </a:r>
          <a:r>
            <a:rPr lang="en-US" sz="2000" kern="1200" dirty="0" smtClean="0">
              <a:sym typeface="Wingdings" panose="05000000000000000000" pitchFamily="2" charset="2"/>
            </a:rPr>
            <a:t> </a:t>
          </a:r>
          <a:r>
            <a:rPr lang="en-US" sz="2000" kern="1200" dirty="0" err="1" smtClean="0">
              <a:sym typeface="Wingdings" panose="05000000000000000000" pitchFamily="2" charset="2"/>
            </a:rPr>
            <a:t>berjalan</a:t>
          </a:r>
          <a:r>
            <a:rPr lang="en-US" sz="2000" kern="1200" dirty="0" smtClean="0">
              <a:sym typeface="Wingdings" panose="05000000000000000000" pitchFamily="2" charset="2"/>
            </a:rPr>
            <a:t> (Surat </a:t>
          </a:r>
          <a:r>
            <a:rPr lang="en-US" sz="2000" kern="1200" dirty="0" err="1" smtClean="0">
              <a:sym typeface="Wingdings" panose="05000000000000000000" pitchFamily="2" charset="2"/>
            </a:rPr>
            <a:t>keterangan</a:t>
          </a:r>
          <a:r>
            <a:rPr lang="en-US" sz="2000" kern="1200" dirty="0" smtClean="0">
              <a:sym typeface="Wingdings" panose="05000000000000000000" pitchFamily="2" charset="2"/>
            </a:rPr>
            <a:t> </a:t>
          </a:r>
          <a:r>
            <a:rPr lang="en-US" sz="2000" kern="1200" dirty="0" err="1" smtClean="0">
              <a:sym typeface="Wingdings" panose="05000000000000000000" pitchFamily="2" charset="2"/>
            </a:rPr>
            <a:t>dikeluarkan</a:t>
          </a:r>
          <a:r>
            <a:rPr lang="en-US" sz="2000" kern="1200" dirty="0" smtClean="0">
              <a:sym typeface="Wingdings" panose="05000000000000000000" pitchFamily="2" charset="2"/>
            </a:rPr>
            <a:t>)</a:t>
          </a:r>
          <a:endParaRPr lang="en-US" sz="2000" kern="1200" dirty="0"/>
        </a:p>
      </dsp:txBody>
      <dsp:txXfrm>
        <a:off x="450511" y="4406342"/>
        <a:ext cx="7750982" cy="439778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6497C8-C98A-4584-AB7E-EC489E03F01C}">
      <dsp:nvSpPr>
        <dsp:cNvPr id="0" name=""/>
        <dsp:cNvSpPr/>
      </dsp:nvSpPr>
      <dsp:spPr>
        <a:xfrm>
          <a:off x="0" y="292549"/>
          <a:ext cx="8534400" cy="94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64" tIns="312420" rIns="66236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smtClean="0"/>
            <a:t>Piutang, provisi, utang terkait dengan pajak yang tidak diakui akibat tax amnesty dihapuskan </a:t>
          </a:r>
          <a:r>
            <a:rPr lang="en-US" sz="1800" kern="1200" smtClean="0">
              <a:sym typeface="Wingdings" panose="05000000000000000000" pitchFamily="2" charset="2"/>
            </a:rPr>
            <a:t> laba rugi</a:t>
          </a:r>
          <a:endParaRPr lang="en-US" sz="1800" kern="1200"/>
        </a:p>
      </dsp:txBody>
      <dsp:txXfrm>
        <a:off x="0" y="292549"/>
        <a:ext cx="8534400" cy="945000"/>
      </dsp:txXfrm>
    </dsp:sp>
    <dsp:sp modelId="{05F2637A-5E6A-4022-BDD6-32836F925FA5}">
      <dsp:nvSpPr>
        <dsp:cNvPr id="0" name=""/>
        <dsp:cNvSpPr/>
      </dsp:nvSpPr>
      <dsp:spPr>
        <a:xfrm>
          <a:off x="426720" y="71149"/>
          <a:ext cx="5974080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Penyesuaian</a:t>
          </a:r>
          <a:endParaRPr lang="en-US" sz="2000" kern="1200" dirty="0"/>
        </a:p>
      </dsp:txBody>
      <dsp:txXfrm>
        <a:off x="448336" y="92765"/>
        <a:ext cx="5930848" cy="399568"/>
      </dsp:txXfrm>
    </dsp:sp>
    <dsp:sp modelId="{59B2B17C-E98B-4C2B-8CA8-4D6C7B8F034F}">
      <dsp:nvSpPr>
        <dsp:cNvPr id="0" name=""/>
        <dsp:cNvSpPr/>
      </dsp:nvSpPr>
      <dsp:spPr>
        <a:xfrm>
          <a:off x="0" y="1539949"/>
          <a:ext cx="8534400" cy="207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64" tIns="312420" rIns="66236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PSAK 25 – </a:t>
          </a:r>
          <a:r>
            <a:rPr lang="en-US" sz="1800" kern="1200" dirty="0" err="1" smtClean="0"/>
            <a:t>sesuai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klasifikasi</a:t>
          </a:r>
          <a:r>
            <a:rPr lang="en-US" sz="1800" kern="1200" dirty="0" smtClean="0"/>
            <a:t> aset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Opsi</a:t>
          </a:r>
          <a:r>
            <a:rPr lang="en-US" sz="1800" kern="1200" dirty="0" smtClean="0"/>
            <a:t> PSAK 70 </a:t>
          </a:r>
          <a:r>
            <a:rPr lang="en-US" sz="1800" kern="1200" dirty="0" smtClean="0">
              <a:sym typeface="Wingdings" panose="05000000000000000000" pitchFamily="2" charset="2"/>
            </a:rPr>
            <a:t> Aset </a:t>
          </a:r>
          <a:r>
            <a:rPr lang="en-US" sz="1800" kern="1200" dirty="0" err="1" smtClean="0">
              <a:sym typeface="Wingdings" panose="05000000000000000000" pitchFamily="2" charset="2"/>
            </a:rPr>
            <a:t>pengampunan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pajak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sesuai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karakteristik</a:t>
          </a:r>
          <a:r>
            <a:rPr lang="en-US" sz="1800" kern="1200" dirty="0" smtClean="0">
              <a:sym typeface="Wingdings" panose="05000000000000000000" pitchFamily="2" charset="2"/>
            </a:rPr>
            <a:t> aset </a:t>
          </a:r>
          <a:r>
            <a:rPr lang="en-US" sz="1800" kern="1200" dirty="0" err="1" smtClean="0">
              <a:sym typeface="Wingdings" panose="05000000000000000000" pitchFamily="2" charset="2"/>
            </a:rPr>
            <a:t>Aset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lancar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atau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tidak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lancar</a:t>
          </a:r>
          <a:r>
            <a:rPr lang="en-US" sz="1800" kern="1200" dirty="0" smtClean="0">
              <a:sym typeface="Wingdings" panose="05000000000000000000" pitchFamily="2" charset="2"/>
            </a:rPr>
            <a:t> / </a:t>
          </a:r>
          <a:r>
            <a:rPr lang="en-US" sz="1800" kern="1200" dirty="0" err="1" smtClean="0">
              <a:sym typeface="Wingdings" panose="05000000000000000000" pitchFamily="2" charset="2"/>
            </a:rPr>
            <a:t>liabilitas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jangka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pendek</a:t>
          </a:r>
          <a:r>
            <a:rPr lang="en-US" sz="1800" kern="1200" dirty="0" smtClean="0">
              <a:sym typeface="Wingdings" panose="05000000000000000000" pitchFamily="2" charset="2"/>
            </a:rPr>
            <a:t> / </a:t>
          </a:r>
          <a:r>
            <a:rPr lang="en-US" sz="1800" kern="1200" dirty="0" err="1" smtClean="0">
              <a:sym typeface="Wingdings" panose="05000000000000000000" pitchFamily="2" charset="2"/>
            </a:rPr>
            <a:t>jangka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panjang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>
              <a:sym typeface="Wingdings" panose="05000000000000000000" pitchFamily="2" charset="2"/>
            </a:rPr>
            <a:t>Jika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tidak</a:t>
          </a:r>
          <a:r>
            <a:rPr lang="en-US" sz="1800" kern="1200" dirty="0" smtClean="0">
              <a:sym typeface="Wingdings" panose="05000000000000000000" pitchFamily="2" charset="2"/>
            </a:rPr>
            <a:t> dapat </a:t>
          </a:r>
          <a:r>
            <a:rPr lang="en-US" sz="1800" kern="1200" dirty="0" err="1" smtClean="0">
              <a:sym typeface="Wingdings" panose="05000000000000000000" pitchFamily="2" charset="2"/>
            </a:rPr>
            <a:t>diklasifikasikan</a:t>
          </a:r>
          <a:r>
            <a:rPr lang="en-US" sz="1800" kern="1200" dirty="0" smtClean="0">
              <a:sym typeface="Wingdings" panose="05000000000000000000" pitchFamily="2" charset="2"/>
            </a:rPr>
            <a:t>  Aset </a:t>
          </a:r>
          <a:r>
            <a:rPr lang="en-US" sz="1800" kern="1200" dirty="0" err="1" smtClean="0">
              <a:sym typeface="Wingdings" panose="05000000000000000000" pitchFamily="2" charset="2"/>
            </a:rPr>
            <a:t>Lancar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dan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Liabilitas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jangka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panjang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>
              <a:sym typeface="Wingdings" panose="05000000000000000000" pitchFamily="2" charset="2"/>
            </a:rPr>
            <a:t>Reklasifikasi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jika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dilakukan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pengukuran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kembali</a:t>
          </a:r>
          <a:r>
            <a:rPr lang="en-US" sz="1800" kern="1200" dirty="0" smtClean="0">
              <a:sym typeface="Wingdings" panose="05000000000000000000" pitchFamily="2" charset="2"/>
            </a:rPr>
            <a:t> </a:t>
          </a:r>
          <a:r>
            <a:rPr lang="en-US" sz="1800" kern="1200" dirty="0" err="1" smtClean="0">
              <a:sym typeface="Wingdings" panose="05000000000000000000" pitchFamily="2" charset="2"/>
            </a:rPr>
            <a:t>sesuai</a:t>
          </a:r>
          <a:r>
            <a:rPr lang="en-US" sz="1800" kern="1200" dirty="0" smtClean="0">
              <a:sym typeface="Wingdings" panose="05000000000000000000" pitchFamily="2" charset="2"/>
            </a:rPr>
            <a:t> dengan SAK</a:t>
          </a:r>
          <a:endParaRPr lang="en-US" sz="1800" kern="1200" dirty="0"/>
        </a:p>
      </dsp:txBody>
      <dsp:txXfrm>
        <a:off x="0" y="1539949"/>
        <a:ext cx="8534400" cy="2079000"/>
      </dsp:txXfrm>
    </dsp:sp>
    <dsp:sp modelId="{3CEB5C28-B3A3-4E74-B605-5E93B04AEEF9}">
      <dsp:nvSpPr>
        <dsp:cNvPr id="0" name=""/>
        <dsp:cNvSpPr/>
      </dsp:nvSpPr>
      <dsp:spPr>
        <a:xfrm>
          <a:off x="426720" y="1318549"/>
          <a:ext cx="5974080" cy="442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Penyajian</a:t>
          </a:r>
          <a:endParaRPr lang="en-US" sz="2000" kern="1200" dirty="0"/>
        </a:p>
      </dsp:txBody>
      <dsp:txXfrm>
        <a:off x="448336" y="1340165"/>
        <a:ext cx="5930848" cy="399568"/>
      </dsp:txXfrm>
    </dsp:sp>
    <dsp:sp modelId="{010C13FA-33D9-4BF4-A571-606D1D114233}">
      <dsp:nvSpPr>
        <dsp:cNvPr id="0" name=""/>
        <dsp:cNvSpPr/>
      </dsp:nvSpPr>
      <dsp:spPr>
        <a:xfrm>
          <a:off x="0" y="3921350"/>
          <a:ext cx="8534400" cy="992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2364" tIns="312420" rIns="66236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Tanggal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surat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keterangan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Nilai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diakui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Surat </a:t>
          </a:r>
          <a:r>
            <a:rPr lang="en-US" sz="1800" kern="1200" dirty="0" err="1" smtClean="0"/>
            <a:t>Keterangan</a:t>
          </a:r>
          <a:endParaRPr lang="en-US" sz="1800" kern="1200" dirty="0"/>
        </a:p>
      </dsp:txBody>
      <dsp:txXfrm>
        <a:off x="0" y="3921350"/>
        <a:ext cx="8534400" cy="992250"/>
      </dsp:txXfrm>
    </dsp:sp>
    <dsp:sp modelId="{667BA399-2DC9-4012-92FD-C9B99EBF2D6A}">
      <dsp:nvSpPr>
        <dsp:cNvPr id="0" name=""/>
        <dsp:cNvSpPr/>
      </dsp:nvSpPr>
      <dsp:spPr>
        <a:xfrm>
          <a:off x="426720" y="3699950"/>
          <a:ext cx="5974080" cy="442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806" tIns="0" rIns="22580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Pengungkapan</a:t>
          </a:r>
          <a:endParaRPr lang="en-US" sz="2000" kern="1200" dirty="0"/>
        </a:p>
      </dsp:txBody>
      <dsp:txXfrm>
        <a:off x="448336" y="3721566"/>
        <a:ext cx="5930848" cy="399568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606E0-240A-4A6D-B05C-999C3B39FBC9}">
      <dsp:nvSpPr>
        <dsp:cNvPr id="0" name=""/>
        <dsp:cNvSpPr/>
      </dsp:nvSpPr>
      <dsp:spPr>
        <a:xfrm>
          <a:off x="0" y="278906"/>
          <a:ext cx="8229600" cy="2126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312420" rIns="638708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Klasifikasi</a:t>
          </a:r>
          <a:r>
            <a:rPr lang="en-US" sz="2000" kern="1200" dirty="0" smtClean="0"/>
            <a:t> amortized cost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fair value</a:t>
          </a:r>
          <a:endParaRPr lang="en-US" sz="2000" kern="1200" dirty="0"/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Amortized cost </a:t>
          </a:r>
          <a:r>
            <a:rPr lang="en-US" sz="2000" kern="1200" dirty="0" err="1" smtClean="0"/>
            <a:t>jika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memenuhi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bisnis</a:t>
          </a:r>
          <a:r>
            <a:rPr lang="en-US" sz="2000" kern="1200" dirty="0" smtClean="0"/>
            <a:t> model (</a:t>
          </a:r>
          <a:r>
            <a:rPr lang="en-US" sz="2000" kern="1200" dirty="0" err="1" smtClean="0"/>
            <a:t>tujuan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entitas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untuk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memperoleh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arus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kas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diperjanjikan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arus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kas</a:t>
          </a:r>
          <a:r>
            <a:rPr lang="en-US" sz="2000" kern="1200" dirty="0" smtClean="0"/>
            <a:t> (</a:t>
          </a:r>
          <a:r>
            <a:rPr lang="en-US" sz="2000" kern="1200" dirty="0" err="1" smtClean="0"/>
            <a:t>dari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pembayaran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pokok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bunga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atas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pokok</a:t>
          </a:r>
          <a:r>
            <a:rPr lang="en-US" sz="2000" kern="1200" dirty="0" smtClean="0"/>
            <a:t>)</a:t>
          </a:r>
          <a:endParaRPr lang="en-US" sz="2000" kern="1200" dirty="0"/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Perubahan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klasifikasi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boleh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jika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terjadi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perubahan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bisnis</a:t>
          </a:r>
          <a:r>
            <a:rPr lang="en-US" sz="2000" kern="1200" dirty="0" smtClean="0"/>
            <a:t> model</a:t>
          </a:r>
          <a:endParaRPr lang="en-US" sz="2000" kern="1200" dirty="0"/>
        </a:p>
      </dsp:txBody>
      <dsp:txXfrm>
        <a:off x="0" y="278906"/>
        <a:ext cx="8229600" cy="2126250"/>
      </dsp:txXfrm>
    </dsp:sp>
    <dsp:sp modelId="{0D2B1DB9-9365-4424-A98E-4B7C722B814F}">
      <dsp:nvSpPr>
        <dsp:cNvPr id="0" name=""/>
        <dsp:cNvSpPr/>
      </dsp:nvSpPr>
      <dsp:spPr>
        <a:xfrm>
          <a:off x="411480" y="57506"/>
          <a:ext cx="7551382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Klasifikasi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pengukuran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untuk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instrumen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keuangan</a:t>
          </a:r>
          <a:r>
            <a:rPr lang="en-US" sz="2000" kern="1200" dirty="0" smtClean="0"/>
            <a:t>.</a:t>
          </a:r>
          <a:endParaRPr lang="en-US" sz="2000" kern="1200" dirty="0"/>
        </a:p>
      </dsp:txBody>
      <dsp:txXfrm>
        <a:off x="433096" y="79122"/>
        <a:ext cx="7508150" cy="399568"/>
      </dsp:txXfrm>
    </dsp:sp>
    <dsp:sp modelId="{CE5AD3E0-C2F9-4155-990E-5D74D1C2C3C5}">
      <dsp:nvSpPr>
        <dsp:cNvPr id="0" name=""/>
        <dsp:cNvSpPr/>
      </dsp:nvSpPr>
      <dsp:spPr>
        <a:xfrm>
          <a:off x="0" y="2992543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9E1249-C0E5-4F0E-9F15-D769EE3396A5}">
      <dsp:nvSpPr>
        <dsp:cNvPr id="0" name=""/>
        <dsp:cNvSpPr/>
      </dsp:nvSpPr>
      <dsp:spPr>
        <a:xfrm>
          <a:off x="411480" y="2486156"/>
          <a:ext cx="7551382" cy="727786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Menggunakan</a:t>
          </a:r>
          <a:r>
            <a:rPr lang="en-US" sz="2000" kern="1200" dirty="0" smtClean="0"/>
            <a:t>  </a:t>
          </a:r>
          <a:r>
            <a:rPr lang="en-US" sz="2000" kern="1200" dirty="0" err="1" smtClean="0"/>
            <a:t>metode</a:t>
          </a:r>
          <a:r>
            <a:rPr lang="en-US" sz="2000" kern="1200" dirty="0" smtClean="0"/>
            <a:t> </a:t>
          </a:r>
          <a:r>
            <a:rPr lang="en-US" sz="2000" i="1" kern="1200" dirty="0" smtClean="0"/>
            <a:t>expected losses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perhitungan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penurunan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nilai</a:t>
          </a:r>
          <a:r>
            <a:rPr lang="en-US" sz="2000" kern="1200" dirty="0" smtClean="0"/>
            <a:t> aset </a:t>
          </a:r>
          <a:r>
            <a:rPr lang="en-US" sz="2000" kern="1200" dirty="0" err="1" smtClean="0"/>
            <a:t>keuangan</a:t>
          </a:r>
          <a:endParaRPr lang="en-US" sz="2000" kern="1200" dirty="0"/>
        </a:p>
      </dsp:txBody>
      <dsp:txXfrm>
        <a:off x="447008" y="2521684"/>
        <a:ext cx="7480326" cy="656730"/>
      </dsp:txXfrm>
    </dsp:sp>
    <dsp:sp modelId="{BEC9C963-6DF2-4116-8E9D-41B95758250B}">
      <dsp:nvSpPr>
        <dsp:cNvPr id="0" name=""/>
        <dsp:cNvSpPr/>
      </dsp:nvSpPr>
      <dsp:spPr>
        <a:xfrm>
          <a:off x="0" y="3672943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310902-F9BF-4427-BBF0-F237A3F14252}">
      <dsp:nvSpPr>
        <dsp:cNvPr id="0" name=""/>
        <dsp:cNvSpPr/>
      </dsp:nvSpPr>
      <dsp:spPr>
        <a:xfrm>
          <a:off x="411480" y="3451543"/>
          <a:ext cx="7551382" cy="4428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Memperbaiki</a:t>
          </a:r>
          <a:r>
            <a:rPr lang="en-US" sz="2000" kern="1200" dirty="0" smtClean="0"/>
            <a:t> model </a:t>
          </a:r>
          <a:r>
            <a:rPr lang="en-US" sz="2000" kern="1200" dirty="0" err="1" smtClean="0"/>
            <a:t>akuntansi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lindung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nilai</a:t>
          </a:r>
          <a:endParaRPr lang="en-US" sz="2000" kern="1200" dirty="0"/>
        </a:p>
      </dsp:txBody>
      <dsp:txXfrm>
        <a:off x="433096" y="3473159"/>
        <a:ext cx="7508150" cy="399568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60D90-E462-4D54-A5DF-B27DAC3949E1}">
      <dsp:nvSpPr>
        <dsp:cNvPr id="0" name=""/>
        <dsp:cNvSpPr/>
      </dsp:nvSpPr>
      <dsp:spPr>
        <a:xfrm>
          <a:off x="0" y="281014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3EB31F-4292-498F-9434-D4B2267008F6}">
      <dsp:nvSpPr>
        <dsp:cNvPr id="0" name=""/>
        <dsp:cNvSpPr/>
      </dsp:nvSpPr>
      <dsp:spPr>
        <a:xfrm>
          <a:off x="461432" y="15334"/>
          <a:ext cx="7627988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PSAK 23: Pendapatan</a:t>
          </a:r>
        </a:p>
      </dsp:txBody>
      <dsp:txXfrm>
        <a:off x="487371" y="41273"/>
        <a:ext cx="7576110" cy="479482"/>
      </dsp:txXfrm>
    </dsp:sp>
    <dsp:sp modelId="{CAD42F7A-66AA-40C3-96EA-85374C6B4E27}">
      <dsp:nvSpPr>
        <dsp:cNvPr id="0" name=""/>
        <dsp:cNvSpPr/>
      </dsp:nvSpPr>
      <dsp:spPr>
        <a:xfrm>
          <a:off x="0" y="1097494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0380EA-53AA-4314-B9A9-29B36BA181DD}">
      <dsp:nvSpPr>
        <dsp:cNvPr id="0" name=""/>
        <dsp:cNvSpPr/>
      </dsp:nvSpPr>
      <dsp:spPr>
        <a:xfrm>
          <a:off x="415290" y="831814"/>
          <a:ext cx="7650547" cy="531360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PSAK </a:t>
          </a:r>
          <a:r>
            <a:rPr lang="en-US" sz="2400" kern="1200" dirty="0" smtClean="0"/>
            <a:t>34: </a:t>
          </a:r>
          <a:r>
            <a:rPr lang="en-US" sz="2400" kern="1200" dirty="0" err="1" smtClean="0"/>
            <a:t>Kontrak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Konstruksi</a:t>
          </a:r>
          <a:r>
            <a:rPr lang="en-US" sz="2400" kern="1200" dirty="0" smtClean="0"/>
            <a:t>, </a:t>
          </a:r>
        </a:p>
      </dsp:txBody>
      <dsp:txXfrm>
        <a:off x="441229" y="857753"/>
        <a:ext cx="7598669" cy="479482"/>
      </dsp:txXfrm>
    </dsp:sp>
    <dsp:sp modelId="{6D860170-D8E1-49FE-9387-9A067E00B293}">
      <dsp:nvSpPr>
        <dsp:cNvPr id="0" name=""/>
        <dsp:cNvSpPr/>
      </dsp:nvSpPr>
      <dsp:spPr>
        <a:xfrm>
          <a:off x="0" y="1913974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A8A965-B3B1-4455-B738-886B38F96F97}">
      <dsp:nvSpPr>
        <dsp:cNvPr id="0" name=""/>
        <dsp:cNvSpPr/>
      </dsp:nvSpPr>
      <dsp:spPr>
        <a:xfrm>
          <a:off x="415290" y="1648295"/>
          <a:ext cx="7694675" cy="531360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ISAK </a:t>
          </a:r>
          <a:r>
            <a:rPr lang="en-US" sz="2400" kern="1200" dirty="0" smtClean="0"/>
            <a:t>10: Program </a:t>
          </a:r>
          <a:r>
            <a:rPr lang="en-US" sz="2400" kern="1200" dirty="0" err="1" smtClean="0"/>
            <a:t>Loyalitas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Pelanggan</a:t>
          </a:r>
          <a:r>
            <a:rPr lang="en-US" sz="2400" kern="1200" dirty="0" smtClean="0"/>
            <a:t>, </a:t>
          </a:r>
        </a:p>
      </dsp:txBody>
      <dsp:txXfrm>
        <a:off x="441229" y="1674234"/>
        <a:ext cx="7642797" cy="479482"/>
      </dsp:txXfrm>
    </dsp:sp>
    <dsp:sp modelId="{B77102AC-EAD2-4EC7-AE8B-E785082A2B6B}">
      <dsp:nvSpPr>
        <dsp:cNvPr id="0" name=""/>
        <dsp:cNvSpPr/>
      </dsp:nvSpPr>
      <dsp:spPr>
        <a:xfrm>
          <a:off x="0" y="2730455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2447D1-24A1-4EF4-BB65-D4F47A12BE3C}">
      <dsp:nvSpPr>
        <dsp:cNvPr id="0" name=""/>
        <dsp:cNvSpPr/>
      </dsp:nvSpPr>
      <dsp:spPr>
        <a:xfrm>
          <a:off x="415290" y="2464775"/>
          <a:ext cx="7694675" cy="531360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ISAK 21: </a:t>
          </a:r>
          <a:r>
            <a:rPr lang="en-US" sz="2400" kern="1200" dirty="0" err="1" smtClean="0"/>
            <a:t>Perjanjian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Konstruksi</a:t>
          </a:r>
          <a:r>
            <a:rPr lang="en-US" sz="2400" kern="1200" dirty="0" smtClean="0"/>
            <a:t> Real </a:t>
          </a:r>
          <a:r>
            <a:rPr lang="en-US" sz="2400" kern="1200" dirty="0" err="1" smtClean="0"/>
            <a:t>Estat</a:t>
          </a:r>
          <a:r>
            <a:rPr lang="en-US" sz="2400" kern="1200" dirty="0" smtClean="0"/>
            <a:t>, </a:t>
          </a:r>
        </a:p>
      </dsp:txBody>
      <dsp:txXfrm>
        <a:off x="441229" y="2490714"/>
        <a:ext cx="7642797" cy="479482"/>
      </dsp:txXfrm>
    </dsp:sp>
    <dsp:sp modelId="{7C729903-1B19-4294-A07A-797FEA3E53DB}">
      <dsp:nvSpPr>
        <dsp:cNvPr id="0" name=""/>
        <dsp:cNvSpPr/>
      </dsp:nvSpPr>
      <dsp:spPr>
        <a:xfrm>
          <a:off x="0" y="3546935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27417F-F5DD-4BDB-B96F-585E5E525A34}">
      <dsp:nvSpPr>
        <dsp:cNvPr id="0" name=""/>
        <dsp:cNvSpPr/>
      </dsp:nvSpPr>
      <dsp:spPr>
        <a:xfrm>
          <a:off x="415290" y="3281255"/>
          <a:ext cx="7694675" cy="531360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ISAK 27: </a:t>
          </a:r>
          <a:r>
            <a:rPr lang="en-US" sz="2400" kern="1200" dirty="0" err="1" smtClean="0"/>
            <a:t>Pengalihan</a:t>
          </a:r>
          <a:r>
            <a:rPr lang="en-US" sz="2400" kern="1200" dirty="0" smtClean="0"/>
            <a:t> Aset </a:t>
          </a:r>
          <a:r>
            <a:rPr lang="en-US" sz="2400" kern="1200" dirty="0" err="1" smtClean="0"/>
            <a:t>dari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Pelanggan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dan</a:t>
          </a:r>
          <a:endParaRPr lang="en-US" sz="2400" kern="1200" dirty="0" smtClean="0"/>
        </a:p>
      </dsp:txBody>
      <dsp:txXfrm>
        <a:off x="441229" y="3307194"/>
        <a:ext cx="7642797" cy="479482"/>
      </dsp:txXfrm>
    </dsp:sp>
    <dsp:sp modelId="{86418CC9-37E0-4304-8565-3E43D579F203}">
      <dsp:nvSpPr>
        <dsp:cNvPr id="0" name=""/>
        <dsp:cNvSpPr/>
      </dsp:nvSpPr>
      <dsp:spPr>
        <a:xfrm>
          <a:off x="0" y="4363415"/>
          <a:ext cx="83058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8FA661-AD92-4BFF-B469-E14C3D85CF34}">
      <dsp:nvSpPr>
        <dsp:cNvPr id="0" name=""/>
        <dsp:cNvSpPr/>
      </dsp:nvSpPr>
      <dsp:spPr>
        <a:xfrm>
          <a:off x="415290" y="4097735"/>
          <a:ext cx="7694675" cy="5313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PSAK 44: </a:t>
          </a:r>
          <a:r>
            <a:rPr lang="en-US" sz="2400" kern="1200" dirty="0" err="1" smtClean="0"/>
            <a:t>Akuntansi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Aktivitas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Pengembangan</a:t>
          </a:r>
          <a:r>
            <a:rPr lang="en-US" sz="2400" kern="1200" dirty="0" smtClean="0"/>
            <a:t> Real Estate. </a:t>
          </a:r>
        </a:p>
      </dsp:txBody>
      <dsp:txXfrm>
        <a:off x="441229" y="4123674"/>
        <a:ext cx="7642797" cy="47948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60D90-E462-4D54-A5DF-B27DAC3949E1}">
      <dsp:nvSpPr>
        <dsp:cNvPr id="0" name=""/>
        <dsp:cNvSpPr/>
      </dsp:nvSpPr>
      <dsp:spPr>
        <a:xfrm>
          <a:off x="0" y="545598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3EB31F-4292-498F-9434-D4B2267008F6}">
      <dsp:nvSpPr>
        <dsp:cNvPr id="0" name=""/>
        <dsp:cNvSpPr/>
      </dsp:nvSpPr>
      <dsp:spPr>
        <a:xfrm>
          <a:off x="461432" y="158640"/>
          <a:ext cx="7174957" cy="5935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Standar</a:t>
          </a:r>
        </a:p>
      </dsp:txBody>
      <dsp:txXfrm>
        <a:off x="490409" y="187617"/>
        <a:ext cx="7117003" cy="535644"/>
      </dsp:txXfrm>
    </dsp:sp>
    <dsp:sp modelId="{99E2A825-F322-4536-8866-F1A586650976}">
      <dsp:nvSpPr>
        <dsp:cNvPr id="0" name=""/>
        <dsp:cNvSpPr/>
      </dsp:nvSpPr>
      <dsp:spPr>
        <a:xfrm>
          <a:off x="0" y="1294137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4EE33E-514B-4FA9-BC02-334606E5BFC5}">
      <dsp:nvSpPr>
        <dsp:cNvPr id="0" name=""/>
        <dsp:cNvSpPr/>
      </dsp:nvSpPr>
      <dsp:spPr>
        <a:xfrm>
          <a:off x="415290" y="973998"/>
          <a:ext cx="7223795" cy="526779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Lampiran</a:t>
          </a:r>
          <a:r>
            <a:rPr lang="en-US" sz="2400" kern="1200" dirty="0" smtClean="0"/>
            <a:t> A - </a:t>
          </a:r>
          <a:r>
            <a:rPr lang="en-US" sz="2400" kern="1200" dirty="0" err="1" smtClean="0"/>
            <a:t>Daftar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Istilah</a:t>
          </a:r>
          <a:endParaRPr lang="en-US" sz="2400" kern="1200" dirty="0" smtClean="0"/>
        </a:p>
      </dsp:txBody>
      <dsp:txXfrm>
        <a:off x="441005" y="999713"/>
        <a:ext cx="7172365" cy="475349"/>
      </dsp:txXfrm>
    </dsp:sp>
    <dsp:sp modelId="{2F6F521E-6E2A-430C-8279-9D7D0AC7F69A}">
      <dsp:nvSpPr>
        <dsp:cNvPr id="0" name=""/>
        <dsp:cNvSpPr/>
      </dsp:nvSpPr>
      <dsp:spPr>
        <a:xfrm>
          <a:off x="0" y="2042676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C6A3B3-99A2-45B5-884A-A8C62636E405}">
      <dsp:nvSpPr>
        <dsp:cNvPr id="0" name=""/>
        <dsp:cNvSpPr/>
      </dsp:nvSpPr>
      <dsp:spPr>
        <a:xfrm>
          <a:off x="415290" y="1722537"/>
          <a:ext cx="7223795" cy="526779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Lampiran B – Pedoman Penerapan</a:t>
          </a:r>
          <a:endParaRPr lang="en-US" sz="2400" kern="1200" dirty="0" smtClean="0"/>
        </a:p>
      </dsp:txBody>
      <dsp:txXfrm>
        <a:off x="441005" y="1748252"/>
        <a:ext cx="7172365" cy="475349"/>
      </dsp:txXfrm>
    </dsp:sp>
    <dsp:sp modelId="{3D931931-C8BB-495D-84F2-C8C00D538E17}">
      <dsp:nvSpPr>
        <dsp:cNvPr id="0" name=""/>
        <dsp:cNvSpPr/>
      </dsp:nvSpPr>
      <dsp:spPr>
        <a:xfrm>
          <a:off x="0" y="2791215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995CCB-9430-46D6-B91B-B60315DD98C9}">
      <dsp:nvSpPr>
        <dsp:cNvPr id="0" name=""/>
        <dsp:cNvSpPr/>
      </dsp:nvSpPr>
      <dsp:spPr>
        <a:xfrm>
          <a:off x="415290" y="2471076"/>
          <a:ext cx="7223795" cy="526779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Lampiran C – Tanggal Efektif dan Ketentuan Transasi</a:t>
          </a:r>
          <a:endParaRPr lang="en-US" sz="2400" kern="1200" dirty="0" smtClean="0"/>
        </a:p>
      </dsp:txBody>
      <dsp:txXfrm>
        <a:off x="441005" y="2496791"/>
        <a:ext cx="7172365" cy="475349"/>
      </dsp:txXfrm>
    </dsp:sp>
    <dsp:sp modelId="{020C5982-A3D3-46B9-8692-A29AF4DF719F}">
      <dsp:nvSpPr>
        <dsp:cNvPr id="0" name=""/>
        <dsp:cNvSpPr/>
      </dsp:nvSpPr>
      <dsp:spPr>
        <a:xfrm>
          <a:off x="0" y="3539754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DBBF39-61DB-442F-8A21-7F6CE1742115}">
      <dsp:nvSpPr>
        <dsp:cNvPr id="0" name=""/>
        <dsp:cNvSpPr/>
      </dsp:nvSpPr>
      <dsp:spPr>
        <a:xfrm>
          <a:off x="415290" y="3219615"/>
          <a:ext cx="7223795" cy="526779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Contoh Ilustratif</a:t>
          </a:r>
          <a:endParaRPr lang="en-US" sz="2400" kern="1200" dirty="0" smtClean="0"/>
        </a:p>
      </dsp:txBody>
      <dsp:txXfrm>
        <a:off x="441005" y="3245330"/>
        <a:ext cx="7172365" cy="475349"/>
      </dsp:txXfrm>
    </dsp:sp>
    <dsp:sp modelId="{B3C1BB67-60B0-4759-88C5-5370EF35143D}">
      <dsp:nvSpPr>
        <dsp:cNvPr id="0" name=""/>
        <dsp:cNvSpPr/>
      </dsp:nvSpPr>
      <dsp:spPr>
        <a:xfrm>
          <a:off x="0" y="4320909"/>
          <a:ext cx="83058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3394DC-92C0-480C-A455-E0A058DE32EA}">
      <dsp:nvSpPr>
        <dsp:cNvPr id="0" name=""/>
        <dsp:cNvSpPr/>
      </dsp:nvSpPr>
      <dsp:spPr>
        <a:xfrm>
          <a:off x="415290" y="3968154"/>
          <a:ext cx="7223736" cy="559395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Lampiran D – Penyesuaian terhadap Pernyataan Lain</a:t>
          </a:r>
          <a:endParaRPr lang="en-US" sz="2400" kern="1200" dirty="0"/>
        </a:p>
      </dsp:txBody>
      <dsp:txXfrm>
        <a:off x="442597" y="3995461"/>
        <a:ext cx="7169122" cy="504781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60D90-E462-4D54-A5DF-B27DAC3949E1}">
      <dsp:nvSpPr>
        <dsp:cNvPr id="0" name=""/>
        <dsp:cNvSpPr/>
      </dsp:nvSpPr>
      <dsp:spPr>
        <a:xfrm>
          <a:off x="0" y="317111"/>
          <a:ext cx="8305800" cy="6095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622" tIns="187452" rIns="644622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tujuan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ruang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lingkup</a:t>
          </a:r>
          <a:endParaRPr lang="en-US" sz="2000" kern="1200" dirty="0" smtClean="0"/>
        </a:p>
      </dsp:txBody>
      <dsp:txXfrm>
        <a:off x="0" y="317111"/>
        <a:ext cx="8305800" cy="609525"/>
      </dsp:txXfrm>
    </dsp:sp>
    <dsp:sp modelId="{8E3EB31F-4292-498F-9434-D4B2267008F6}">
      <dsp:nvSpPr>
        <dsp:cNvPr id="0" name=""/>
        <dsp:cNvSpPr/>
      </dsp:nvSpPr>
      <dsp:spPr>
        <a:xfrm>
          <a:off x="461432" y="68352"/>
          <a:ext cx="7174957" cy="3815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Pendahuluan</a:t>
          </a:r>
          <a:endParaRPr lang="en-US" sz="2000" kern="1200" dirty="0" smtClean="0"/>
        </a:p>
      </dsp:txBody>
      <dsp:txXfrm>
        <a:off x="480060" y="86980"/>
        <a:ext cx="7137701" cy="344342"/>
      </dsp:txXfrm>
    </dsp:sp>
    <dsp:sp modelId="{99E2A825-F322-4536-8866-F1A586650976}">
      <dsp:nvSpPr>
        <dsp:cNvPr id="0" name=""/>
        <dsp:cNvSpPr/>
      </dsp:nvSpPr>
      <dsp:spPr>
        <a:xfrm>
          <a:off x="0" y="1181040"/>
          <a:ext cx="8305800" cy="893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622" tIns="187452" rIns="644622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Identifikasi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kontrak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kombinasi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kontrak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modifikasi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kontrak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identifikasi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penyelesaian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kewajiban</a:t>
          </a:r>
          <a:endParaRPr lang="en-US" sz="2000" kern="1200" dirty="0" smtClean="0"/>
        </a:p>
      </dsp:txBody>
      <dsp:txXfrm>
        <a:off x="0" y="1181040"/>
        <a:ext cx="8305800" cy="893025"/>
      </dsp:txXfrm>
    </dsp:sp>
    <dsp:sp modelId="{C14EE33E-514B-4FA9-BC02-334606E5BFC5}">
      <dsp:nvSpPr>
        <dsp:cNvPr id="0" name=""/>
        <dsp:cNvSpPr/>
      </dsp:nvSpPr>
      <dsp:spPr>
        <a:xfrm>
          <a:off x="415290" y="975236"/>
          <a:ext cx="7223795" cy="338643"/>
        </a:xfrm>
        <a:prstGeom prst="roundRect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Pengakuan</a:t>
          </a:r>
          <a:endParaRPr lang="en-US" sz="2000" kern="1200" dirty="0" smtClean="0"/>
        </a:p>
      </dsp:txBody>
      <dsp:txXfrm>
        <a:off x="431821" y="991767"/>
        <a:ext cx="7190733" cy="305581"/>
      </dsp:txXfrm>
    </dsp:sp>
    <dsp:sp modelId="{2F6F521E-6E2A-430C-8279-9D7D0AC7F69A}">
      <dsp:nvSpPr>
        <dsp:cNvPr id="0" name=""/>
        <dsp:cNvSpPr/>
      </dsp:nvSpPr>
      <dsp:spPr>
        <a:xfrm>
          <a:off x="0" y="2328468"/>
          <a:ext cx="8305800" cy="6095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622" tIns="187452" rIns="644622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Menentukan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mengalokasikan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harga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transaksi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perubahan</a:t>
          </a:r>
          <a:endParaRPr lang="en-US" sz="2000" kern="1200" dirty="0" smtClean="0"/>
        </a:p>
      </dsp:txBody>
      <dsp:txXfrm>
        <a:off x="0" y="2328468"/>
        <a:ext cx="8305800" cy="609525"/>
      </dsp:txXfrm>
    </dsp:sp>
    <dsp:sp modelId="{93C6A3B3-99A2-45B5-884A-A8C62636E405}">
      <dsp:nvSpPr>
        <dsp:cNvPr id="0" name=""/>
        <dsp:cNvSpPr/>
      </dsp:nvSpPr>
      <dsp:spPr>
        <a:xfrm>
          <a:off x="415290" y="2122665"/>
          <a:ext cx="7223795" cy="338643"/>
        </a:xfrm>
        <a:prstGeom prst="roundRect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Pengukuran</a:t>
          </a:r>
          <a:endParaRPr lang="en-US" sz="2000" kern="1200" dirty="0" smtClean="0"/>
        </a:p>
      </dsp:txBody>
      <dsp:txXfrm>
        <a:off x="431821" y="2139196"/>
        <a:ext cx="7190733" cy="305581"/>
      </dsp:txXfrm>
    </dsp:sp>
    <dsp:sp modelId="{3D931931-C8BB-495D-84F2-C8C00D538E17}">
      <dsp:nvSpPr>
        <dsp:cNvPr id="0" name=""/>
        <dsp:cNvSpPr/>
      </dsp:nvSpPr>
      <dsp:spPr>
        <a:xfrm>
          <a:off x="0" y="3192397"/>
          <a:ext cx="8305800" cy="893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622" tIns="187452" rIns="644622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Biaya</a:t>
          </a:r>
          <a:r>
            <a:rPr lang="en-US" sz="2000" kern="1200" dirty="0" smtClean="0"/>
            <a:t> incremental, </a:t>
          </a:r>
          <a:r>
            <a:rPr lang="en-US" sz="2000" kern="1200" dirty="0" err="1" smtClean="0"/>
            <a:t>pemenuhan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kontrak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amortisasi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penurunan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nilai</a:t>
          </a:r>
          <a:endParaRPr lang="en-US" sz="2000" kern="1200" dirty="0" smtClean="0"/>
        </a:p>
      </dsp:txBody>
      <dsp:txXfrm>
        <a:off x="0" y="3192397"/>
        <a:ext cx="8305800" cy="893025"/>
      </dsp:txXfrm>
    </dsp:sp>
    <dsp:sp modelId="{1D995CCB-9430-46D6-B91B-B60315DD98C9}">
      <dsp:nvSpPr>
        <dsp:cNvPr id="0" name=""/>
        <dsp:cNvSpPr/>
      </dsp:nvSpPr>
      <dsp:spPr>
        <a:xfrm>
          <a:off x="415290" y="2986593"/>
          <a:ext cx="7223795" cy="338643"/>
        </a:xfrm>
        <a:prstGeom prst="roundRect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Biaya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Kontrak</a:t>
          </a:r>
          <a:endParaRPr lang="en-US" sz="2000" kern="1200" dirty="0" smtClean="0"/>
        </a:p>
      </dsp:txBody>
      <dsp:txXfrm>
        <a:off x="431821" y="3003124"/>
        <a:ext cx="7190733" cy="305581"/>
      </dsp:txXfrm>
    </dsp:sp>
    <dsp:sp modelId="{020C5982-A3D3-46B9-8692-A29AF4DF719F}">
      <dsp:nvSpPr>
        <dsp:cNvPr id="0" name=""/>
        <dsp:cNvSpPr/>
      </dsp:nvSpPr>
      <dsp:spPr>
        <a:xfrm>
          <a:off x="0" y="4339826"/>
          <a:ext cx="83058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DBBF39-61DB-442F-8A21-7F6CE1742115}">
      <dsp:nvSpPr>
        <dsp:cNvPr id="0" name=""/>
        <dsp:cNvSpPr/>
      </dsp:nvSpPr>
      <dsp:spPr>
        <a:xfrm>
          <a:off x="415290" y="4134022"/>
          <a:ext cx="7223795" cy="338643"/>
        </a:xfrm>
        <a:prstGeom prst="roundRect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Penyajian</a:t>
          </a:r>
          <a:r>
            <a:rPr lang="en-US" sz="2000" kern="1200" dirty="0" smtClean="0"/>
            <a:t> </a:t>
          </a:r>
        </a:p>
      </dsp:txBody>
      <dsp:txXfrm>
        <a:off x="431821" y="4150553"/>
        <a:ext cx="7190733" cy="305581"/>
      </dsp:txXfrm>
    </dsp:sp>
    <dsp:sp modelId="{B3C1BB67-60B0-4759-88C5-5370EF35143D}">
      <dsp:nvSpPr>
        <dsp:cNvPr id="0" name=""/>
        <dsp:cNvSpPr/>
      </dsp:nvSpPr>
      <dsp:spPr>
        <a:xfrm>
          <a:off x="0" y="4841997"/>
          <a:ext cx="8305800" cy="22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3394DC-92C0-480C-A455-E0A058DE32EA}">
      <dsp:nvSpPr>
        <dsp:cNvPr id="0" name=""/>
        <dsp:cNvSpPr/>
      </dsp:nvSpPr>
      <dsp:spPr>
        <a:xfrm>
          <a:off x="415290" y="4615226"/>
          <a:ext cx="7223736" cy="359611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758" tIns="0" rIns="219758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Pengungkapan</a:t>
          </a:r>
          <a:endParaRPr lang="en-US" sz="2000" kern="1200" dirty="0"/>
        </a:p>
      </dsp:txBody>
      <dsp:txXfrm>
        <a:off x="432845" y="4632781"/>
        <a:ext cx="7188626" cy="324501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F60D90-E462-4D54-A5DF-B27DAC3949E1}">
      <dsp:nvSpPr>
        <dsp:cNvPr id="0" name=""/>
        <dsp:cNvSpPr/>
      </dsp:nvSpPr>
      <dsp:spPr>
        <a:xfrm>
          <a:off x="0" y="386539"/>
          <a:ext cx="80772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3EB31F-4292-498F-9434-D4B2267008F6}">
      <dsp:nvSpPr>
        <dsp:cNvPr id="0" name=""/>
        <dsp:cNvSpPr/>
      </dsp:nvSpPr>
      <dsp:spPr>
        <a:xfrm>
          <a:off x="448732" y="91339"/>
          <a:ext cx="7149816" cy="590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Mengidentifikasi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kontrak</a:t>
          </a:r>
          <a:r>
            <a:rPr lang="en-US" sz="2400" kern="1200" dirty="0" smtClean="0"/>
            <a:t> dengan </a:t>
          </a:r>
          <a:r>
            <a:rPr lang="en-US" sz="2400" kern="1200" dirty="0" err="1" smtClean="0"/>
            <a:t>pelanggan</a:t>
          </a:r>
          <a:r>
            <a:rPr lang="en-US" sz="2400" kern="1200" dirty="0" smtClean="0"/>
            <a:t> ; </a:t>
          </a:r>
        </a:p>
      </dsp:txBody>
      <dsp:txXfrm>
        <a:off x="477553" y="120160"/>
        <a:ext cx="7092174" cy="532758"/>
      </dsp:txXfrm>
    </dsp:sp>
    <dsp:sp modelId="{2AEDD01B-B92F-4BD4-8865-3B2C1133B223}">
      <dsp:nvSpPr>
        <dsp:cNvPr id="0" name=""/>
        <dsp:cNvSpPr/>
      </dsp:nvSpPr>
      <dsp:spPr>
        <a:xfrm>
          <a:off x="0" y="1293739"/>
          <a:ext cx="80772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D1BB87-0D68-4A7E-871A-306AEB92562B}">
      <dsp:nvSpPr>
        <dsp:cNvPr id="0" name=""/>
        <dsp:cNvSpPr/>
      </dsp:nvSpPr>
      <dsp:spPr>
        <a:xfrm>
          <a:off x="403860" y="998539"/>
          <a:ext cx="7149816" cy="590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Mengindentifikasi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kewajiban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pelaksanaan</a:t>
          </a:r>
          <a:r>
            <a:rPr lang="en-US" sz="2400" kern="1200" dirty="0" smtClean="0"/>
            <a:t>;  </a:t>
          </a:r>
        </a:p>
      </dsp:txBody>
      <dsp:txXfrm>
        <a:off x="432681" y="1027360"/>
        <a:ext cx="7092174" cy="532758"/>
      </dsp:txXfrm>
    </dsp:sp>
    <dsp:sp modelId="{85906311-7144-4C6D-81DD-2413224B5023}">
      <dsp:nvSpPr>
        <dsp:cNvPr id="0" name=""/>
        <dsp:cNvSpPr/>
      </dsp:nvSpPr>
      <dsp:spPr>
        <a:xfrm>
          <a:off x="0" y="2200939"/>
          <a:ext cx="80772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D36931-0B9E-4520-8A62-BB57659C8166}">
      <dsp:nvSpPr>
        <dsp:cNvPr id="0" name=""/>
        <dsp:cNvSpPr/>
      </dsp:nvSpPr>
      <dsp:spPr>
        <a:xfrm>
          <a:off x="403860" y="1905739"/>
          <a:ext cx="7149816" cy="590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Menentukan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harga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transaksi</a:t>
          </a:r>
          <a:r>
            <a:rPr lang="en-US" sz="2400" kern="1200" dirty="0" smtClean="0"/>
            <a:t>;  </a:t>
          </a:r>
        </a:p>
      </dsp:txBody>
      <dsp:txXfrm>
        <a:off x="432681" y="1934560"/>
        <a:ext cx="7092174" cy="532758"/>
      </dsp:txXfrm>
    </dsp:sp>
    <dsp:sp modelId="{22C9EB05-2CA0-4509-B2CF-8F115FA7F883}">
      <dsp:nvSpPr>
        <dsp:cNvPr id="0" name=""/>
        <dsp:cNvSpPr/>
      </dsp:nvSpPr>
      <dsp:spPr>
        <a:xfrm>
          <a:off x="0" y="3371375"/>
          <a:ext cx="80772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B8D0B6-2828-47D0-9692-28DF2632B171}">
      <dsp:nvSpPr>
        <dsp:cNvPr id="0" name=""/>
        <dsp:cNvSpPr/>
      </dsp:nvSpPr>
      <dsp:spPr>
        <a:xfrm>
          <a:off x="403860" y="2812939"/>
          <a:ext cx="7149816" cy="85363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Mengalokasikan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harga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transaksi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terhadap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kewajiban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pelaksanaan</a:t>
          </a:r>
          <a:r>
            <a:rPr lang="en-US" sz="2400" kern="1200" dirty="0" smtClean="0"/>
            <a:t>;  </a:t>
          </a:r>
        </a:p>
      </dsp:txBody>
      <dsp:txXfrm>
        <a:off x="445531" y="2854610"/>
        <a:ext cx="7066474" cy="770293"/>
      </dsp:txXfrm>
    </dsp:sp>
    <dsp:sp modelId="{6E5EC706-1741-417E-9B0B-45DB0AD9B3ED}">
      <dsp:nvSpPr>
        <dsp:cNvPr id="0" name=""/>
        <dsp:cNvSpPr/>
      </dsp:nvSpPr>
      <dsp:spPr>
        <a:xfrm>
          <a:off x="0" y="4541810"/>
          <a:ext cx="80772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67C9BE-A3A7-4472-A209-95029DA70780}">
      <dsp:nvSpPr>
        <dsp:cNvPr id="0" name=""/>
        <dsp:cNvSpPr/>
      </dsp:nvSpPr>
      <dsp:spPr>
        <a:xfrm>
          <a:off x="403860" y="3983375"/>
          <a:ext cx="7149816" cy="85363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Mengakui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pendapatan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ketika</a:t>
          </a:r>
          <a:r>
            <a:rPr lang="en-US" sz="2400" kern="1200" dirty="0" smtClean="0"/>
            <a:t> (</a:t>
          </a:r>
          <a:r>
            <a:rPr lang="en-US" sz="2400" kern="1200" dirty="0" err="1" smtClean="0"/>
            <a:t>pada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saat</a:t>
          </a:r>
          <a:r>
            <a:rPr lang="en-US" sz="2400" kern="1200" dirty="0" smtClean="0"/>
            <a:t>) </a:t>
          </a:r>
          <a:r>
            <a:rPr lang="en-US" sz="2400" kern="1200" dirty="0" err="1" smtClean="0"/>
            <a:t>entitas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telah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menyelesaikan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kewajiban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pelaksanaan</a:t>
          </a:r>
          <a:r>
            <a:rPr lang="en-US" sz="2400" kern="1200" dirty="0" smtClean="0"/>
            <a:t>. </a:t>
          </a:r>
        </a:p>
      </dsp:txBody>
      <dsp:txXfrm>
        <a:off x="445531" y="4025046"/>
        <a:ext cx="7066474" cy="77029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B971DE-AE5A-4683-BC0C-0F23BD6F8646}">
      <dsp:nvSpPr>
        <dsp:cNvPr id="0" name=""/>
        <dsp:cNvSpPr/>
      </dsp:nvSpPr>
      <dsp:spPr>
        <a:xfrm>
          <a:off x="0" y="2743"/>
          <a:ext cx="8382000" cy="64147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Identify the contract(s) with the customer</a:t>
          </a:r>
        </a:p>
      </dsp:txBody>
      <dsp:txXfrm>
        <a:off x="18788" y="21531"/>
        <a:ext cx="8344424" cy="603897"/>
      </dsp:txXfrm>
    </dsp:sp>
    <dsp:sp modelId="{0D037637-3DB5-4A75-BCC8-C44D53BD31D6}">
      <dsp:nvSpPr>
        <dsp:cNvPr id="0" name=""/>
        <dsp:cNvSpPr/>
      </dsp:nvSpPr>
      <dsp:spPr>
        <a:xfrm rot="5400000">
          <a:off x="4070723" y="660253"/>
          <a:ext cx="240552" cy="2886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 rot="-5400000">
        <a:off x="4104400" y="684308"/>
        <a:ext cx="173198" cy="168386"/>
      </dsp:txXfrm>
    </dsp:sp>
    <dsp:sp modelId="{AA31AF51-F283-4633-BB30-40F6BE7B0BA3}">
      <dsp:nvSpPr>
        <dsp:cNvPr id="0" name=""/>
        <dsp:cNvSpPr/>
      </dsp:nvSpPr>
      <dsp:spPr>
        <a:xfrm>
          <a:off x="0" y="964953"/>
          <a:ext cx="8382000" cy="641473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Identify the performance obligations in the contract</a:t>
          </a:r>
        </a:p>
      </dsp:txBody>
      <dsp:txXfrm>
        <a:off x="18788" y="983741"/>
        <a:ext cx="8344424" cy="603897"/>
      </dsp:txXfrm>
    </dsp:sp>
    <dsp:sp modelId="{14E58BD5-6DE0-4A8D-A108-8D3CE5F918DA}">
      <dsp:nvSpPr>
        <dsp:cNvPr id="0" name=""/>
        <dsp:cNvSpPr/>
      </dsp:nvSpPr>
      <dsp:spPr>
        <a:xfrm rot="5400000">
          <a:off x="4070723" y="1622463"/>
          <a:ext cx="240552" cy="2886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 rot="-5400000">
        <a:off x="4104400" y="1646518"/>
        <a:ext cx="173198" cy="168386"/>
      </dsp:txXfrm>
    </dsp:sp>
    <dsp:sp modelId="{24F77FED-FF64-45DA-B785-3E11B7228BF8}">
      <dsp:nvSpPr>
        <dsp:cNvPr id="0" name=""/>
        <dsp:cNvSpPr/>
      </dsp:nvSpPr>
      <dsp:spPr>
        <a:xfrm>
          <a:off x="0" y="1927163"/>
          <a:ext cx="8382000" cy="641473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Determine the transaction price</a:t>
          </a:r>
        </a:p>
      </dsp:txBody>
      <dsp:txXfrm>
        <a:off x="18788" y="1945951"/>
        <a:ext cx="8344424" cy="603897"/>
      </dsp:txXfrm>
    </dsp:sp>
    <dsp:sp modelId="{BACB1B51-80ED-401D-9769-466F63318793}">
      <dsp:nvSpPr>
        <dsp:cNvPr id="0" name=""/>
        <dsp:cNvSpPr/>
      </dsp:nvSpPr>
      <dsp:spPr>
        <a:xfrm rot="5400000">
          <a:off x="4070723" y="2584673"/>
          <a:ext cx="240552" cy="2886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 rot="-5400000">
        <a:off x="4104400" y="2608728"/>
        <a:ext cx="173198" cy="168386"/>
      </dsp:txXfrm>
    </dsp:sp>
    <dsp:sp modelId="{7B228313-F417-4964-8190-B6B279F151A2}">
      <dsp:nvSpPr>
        <dsp:cNvPr id="0" name=""/>
        <dsp:cNvSpPr/>
      </dsp:nvSpPr>
      <dsp:spPr>
        <a:xfrm>
          <a:off x="0" y="2889373"/>
          <a:ext cx="8382000" cy="641473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Allocate the transaction price</a:t>
          </a:r>
        </a:p>
      </dsp:txBody>
      <dsp:txXfrm>
        <a:off x="18788" y="2908161"/>
        <a:ext cx="8344424" cy="603897"/>
      </dsp:txXfrm>
    </dsp:sp>
    <dsp:sp modelId="{EE44C2EB-01BF-471C-87DA-A37F0F2495F3}">
      <dsp:nvSpPr>
        <dsp:cNvPr id="0" name=""/>
        <dsp:cNvSpPr/>
      </dsp:nvSpPr>
      <dsp:spPr>
        <a:xfrm rot="5400000">
          <a:off x="4070723" y="3546883"/>
          <a:ext cx="240552" cy="2886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/>
        </a:p>
      </dsp:txBody>
      <dsp:txXfrm rot="-5400000">
        <a:off x="4104400" y="3570938"/>
        <a:ext cx="173198" cy="168386"/>
      </dsp:txXfrm>
    </dsp:sp>
    <dsp:sp modelId="{AA8346D3-D165-4E01-9509-EA8358AB7B11}">
      <dsp:nvSpPr>
        <dsp:cNvPr id="0" name=""/>
        <dsp:cNvSpPr/>
      </dsp:nvSpPr>
      <dsp:spPr>
        <a:xfrm>
          <a:off x="0" y="3851583"/>
          <a:ext cx="8382000" cy="64147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Recognise revenue when a performance obligation is satisfied</a:t>
          </a:r>
          <a:endParaRPr lang="en-GB" sz="2400" kern="1200" dirty="0"/>
        </a:p>
      </dsp:txBody>
      <dsp:txXfrm>
        <a:off x="18788" y="3870371"/>
        <a:ext cx="8344424" cy="603897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2D6D3A-FFCD-4034-9D64-7804713F074B}">
      <dsp:nvSpPr>
        <dsp:cNvPr id="0" name=""/>
        <dsp:cNvSpPr/>
      </dsp:nvSpPr>
      <dsp:spPr>
        <a:xfrm>
          <a:off x="0" y="215045"/>
          <a:ext cx="82089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DE1BC2-6A6D-48EF-B5BB-D4E8A644B387}">
      <dsp:nvSpPr>
        <dsp:cNvPr id="0" name=""/>
        <dsp:cNvSpPr/>
      </dsp:nvSpPr>
      <dsp:spPr>
        <a:xfrm>
          <a:off x="460035" y="37925"/>
          <a:ext cx="7546477" cy="354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2060"/>
              </a:solidFill>
            </a:rPr>
            <a:t>CHAPTER 1—THE OBJECTIVE OF GENERAL PURPOSE FINANCIAL REPORTING</a:t>
          </a:r>
          <a:endParaRPr lang="en-US" sz="1600" b="1" kern="1200" dirty="0">
            <a:solidFill>
              <a:srgbClr val="002060"/>
            </a:solidFill>
          </a:endParaRPr>
        </a:p>
      </dsp:txBody>
      <dsp:txXfrm>
        <a:off x="477328" y="55218"/>
        <a:ext cx="7511891" cy="319654"/>
      </dsp:txXfrm>
    </dsp:sp>
    <dsp:sp modelId="{707C1AEA-FC02-40A9-AD0C-11C5FACE2755}">
      <dsp:nvSpPr>
        <dsp:cNvPr id="0" name=""/>
        <dsp:cNvSpPr/>
      </dsp:nvSpPr>
      <dsp:spPr>
        <a:xfrm>
          <a:off x="0" y="759365"/>
          <a:ext cx="8208912" cy="888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103" tIns="249936" rIns="63710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Fundamental: relevance &amp; representation faithfulness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Enhancing: comparability, verifiability, timelines, </a:t>
          </a:r>
          <a:r>
            <a:rPr lang="en-US" sz="1800" kern="1200" dirty="0" smtClean="0"/>
            <a:t>understandability</a:t>
          </a:r>
          <a:endParaRPr lang="en-US" sz="1600" kern="1200" dirty="0"/>
        </a:p>
      </dsp:txBody>
      <dsp:txXfrm>
        <a:off x="0" y="759365"/>
        <a:ext cx="8208912" cy="888300"/>
      </dsp:txXfrm>
    </dsp:sp>
    <dsp:sp modelId="{6079F2D4-B019-4337-BFCC-C08720DFDCFA}">
      <dsp:nvSpPr>
        <dsp:cNvPr id="0" name=""/>
        <dsp:cNvSpPr/>
      </dsp:nvSpPr>
      <dsp:spPr>
        <a:xfrm>
          <a:off x="460035" y="582245"/>
          <a:ext cx="7546477" cy="3542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2060"/>
              </a:solidFill>
            </a:rPr>
            <a:t>CHAPTER 2—QUALITATIVE CHARACTERISTICS OF USEFUL FINANCIAL INFORMATION</a:t>
          </a:r>
          <a:endParaRPr lang="en-US" sz="1600" b="1" kern="1200" dirty="0">
            <a:solidFill>
              <a:srgbClr val="002060"/>
            </a:solidFill>
          </a:endParaRPr>
        </a:p>
      </dsp:txBody>
      <dsp:txXfrm>
        <a:off x="477328" y="599538"/>
        <a:ext cx="7511891" cy="319654"/>
      </dsp:txXfrm>
    </dsp:sp>
    <dsp:sp modelId="{F6FCD178-0746-488A-914A-192E6F78F27A}">
      <dsp:nvSpPr>
        <dsp:cNvPr id="0" name=""/>
        <dsp:cNvSpPr/>
      </dsp:nvSpPr>
      <dsp:spPr>
        <a:xfrm>
          <a:off x="0" y="1889585"/>
          <a:ext cx="82089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E8C75A-C4A2-4EBF-BB0E-D0E6BE62E83C}">
      <dsp:nvSpPr>
        <dsp:cNvPr id="0" name=""/>
        <dsp:cNvSpPr/>
      </dsp:nvSpPr>
      <dsp:spPr>
        <a:xfrm>
          <a:off x="460035" y="1712465"/>
          <a:ext cx="7546477" cy="3542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2060"/>
              </a:solidFill>
            </a:rPr>
            <a:t>CHAPTER 3—FINANCIAL STATEMENTS AND THE REPORTING ENTITY</a:t>
          </a:r>
          <a:endParaRPr lang="en-US" sz="1600" b="1" kern="1200" dirty="0">
            <a:solidFill>
              <a:srgbClr val="002060"/>
            </a:solidFill>
          </a:endParaRPr>
        </a:p>
      </dsp:txBody>
      <dsp:txXfrm>
        <a:off x="477328" y="1729758"/>
        <a:ext cx="7511891" cy="319654"/>
      </dsp:txXfrm>
    </dsp:sp>
    <dsp:sp modelId="{4CED8A94-6D22-4B81-838A-B1A135AC303D}">
      <dsp:nvSpPr>
        <dsp:cNvPr id="0" name=""/>
        <dsp:cNvSpPr/>
      </dsp:nvSpPr>
      <dsp:spPr>
        <a:xfrm>
          <a:off x="0" y="2433905"/>
          <a:ext cx="8208912" cy="642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103" tIns="249936" rIns="637103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Asset, liability, equity, income and expense</a:t>
          </a:r>
          <a:endParaRPr lang="en-US" sz="1800" kern="1200" dirty="0"/>
        </a:p>
      </dsp:txBody>
      <dsp:txXfrm>
        <a:off x="0" y="2433905"/>
        <a:ext cx="8208912" cy="642600"/>
      </dsp:txXfrm>
    </dsp:sp>
    <dsp:sp modelId="{6C6BB69D-EAE5-4420-ACAF-0191D099F42A}">
      <dsp:nvSpPr>
        <dsp:cNvPr id="0" name=""/>
        <dsp:cNvSpPr/>
      </dsp:nvSpPr>
      <dsp:spPr>
        <a:xfrm>
          <a:off x="460035" y="2256785"/>
          <a:ext cx="7546477" cy="3542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2060"/>
              </a:solidFill>
            </a:rPr>
            <a:t>CHAPTER 4—THE ELEMENTS OF FINANCIAL STATEMENTS</a:t>
          </a:r>
          <a:endParaRPr lang="en-US" sz="1600" b="1" kern="1200" dirty="0">
            <a:solidFill>
              <a:srgbClr val="002060"/>
            </a:solidFill>
          </a:endParaRPr>
        </a:p>
      </dsp:txBody>
      <dsp:txXfrm>
        <a:off x="477328" y="2274078"/>
        <a:ext cx="7511891" cy="319654"/>
      </dsp:txXfrm>
    </dsp:sp>
    <dsp:sp modelId="{8923EB38-B514-4053-AD57-A56E10F22F28}">
      <dsp:nvSpPr>
        <dsp:cNvPr id="0" name=""/>
        <dsp:cNvSpPr/>
      </dsp:nvSpPr>
      <dsp:spPr>
        <a:xfrm>
          <a:off x="0" y="3318425"/>
          <a:ext cx="8208912" cy="642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7103" tIns="249936" rIns="637103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Historical, current value, fair value, value in used &amp; fulfilment value</a:t>
          </a:r>
          <a:endParaRPr lang="en-US" sz="1800" kern="1200" dirty="0"/>
        </a:p>
      </dsp:txBody>
      <dsp:txXfrm>
        <a:off x="0" y="3318425"/>
        <a:ext cx="8208912" cy="642600"/>
      </dsp:txXfrm>
    </dsp:sp>
    <dsp:sp modelId="{36B5DA16-B39E-47D3-B585-F4C4ECB26913}">
      <dsp:nvSpPr>
        <dsp:cNvPr id="0" name=""/>
        <dsp:cNvSpPr/>
      </dsp:nvSpPr>
      <dsp:spPr>
        <a:xfrm>
          <a:off x="460035" y="3141305"/>
          <a:ext cx="7546477" cy="35424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2060"/>
              </a:solidFill>
            </a:rPr>
            <a:t>CHAPTER 6—MEASUREMENT</a:t>
          </a:r>
          <a:endParaRPr lang="en-US" sz="1600" b="1" kern="1200" dirty="0">
            <a:solidFill>
              <a:srgbClr val="002060"/>
            </a:solidFill>
          </a:endParaRPr>
        </a:p>
      </dsp:txBody>
      <dsp:txXfrm>
        <a:off x="477328" y="3158598"/>
        <a:ext cx="7511891" cy="319654"/>
      </dsp:txXfrm>
    </dsp:sp>
    <dsp:sp modelId="{7F0F0A95-1916-49D5-93E8-74C66F249548}">
      <dsp:nvSpPr>
        <dsp:cNvPr id="0" name=""/>
        <dsp:cNvSpPr/>
      </dsp:nvSpPr>
      <dsp:spPr>
        <a:xfrm>
          <a:off x="0" y="4202945"/>
          <a:ext cx="82089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055B24-977E-46DB-9F24-AD90517B1150}">
      <dsp:nvSpPr>
        <dsp:cNvPr id="0" name=""/>
        <dsp:cNvSpPr/>
      </dsp:nvSpPr>
      <dsp:spPr>
        <a:xfrm>
          <a:off x="460035" y="4025825"/>
          <a:ext cx="7546477" cy="354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2060"/>
              </a:solidFill>
            </a:rPr>
            <a:t>CHAPTER 7—PRESENTATION AND DISCLOSURE</a:t>
          </a:r>
          <a:endParaRPr lang="en-US" sz="1600" b="1" kern="1200" dirty="0">
            <a:solidFill>
              <a:srgbClr val="002060"/>
            </a:solidFill>
          </a:endParaRPr>
        </a:p>
      </dsp:txBody>
      <dsp:txXfrm>
        <a:off x="477328" y="4043118"/>
        <a:ext cx="7511891" cy="319654"/>
      </dsp:txXfrm>
    </dsp:sp>
    <dsp:sp modelId="{7A1EE9D3-3556-45DB-9BE0-D825284A04AC}">
      <dsp:nvSpPr>
        <dsp:cNvPr id="0" name=""/>
        <dsp:cNvSpPr/>
      </dsp:nvSpPr>
      <dsp:spPr>
        <a:xfrm>
          <a:off x="0" y="4747265"/>
          <a:ext cx="8208912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4CB0EC-AD21-4838-AADD-F8B1841F84D1}">
      <dsp:nvSpPr>
        <dsp:cNvPr id="0" name=""/>
        <dsp:cNvSpPr/>
      </dsp:nvSpPr>
      <dsp:spPr>
        <a:xfrm>
          <a:off x="410445" y="4570145"/>
          <a:ext cx="7546477" cy="3542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94" tIns="0" rIns="21719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002060"/>
              </a:solidFill>
            </a:rPr>
            <a:t>CHAPTER 8—CONCEPTS OF CAPITAL AND CAPITAL MAINTENANCE</a:t>
          </a:r>
          <a:endParaRPr lang="en-US" sz="1600" b="1" kern="1200" dirty="0">
            <a:solidFill>
              <a:srgbClr val="002060"/>
            </a:solidFill>
          </a:endParaRPr>
        </a:p>
      </dsp:txBody>
      <dsp:txXfrm>
        <a:off x="427738" y="4587438"/>
        <a:ext cx="7511891" cy="319654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606E0-240A-4A6D-B05C-999C3B39FBC9}">
      <dsp:nvSpPr>
        <dsp:cNvPr id="0" name=""/>
        <dsp:cNvSpPr/>
      </dsp:nvSpPr>
      <dsp:spPr>
        <a:xfrm>
          <a:off x="0" y="447484"/>
          <a:ext cx="82296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2B1DB9-9365-4424-A98E-4B7C722B814F}">
      <dsp:nvSpPr>
        <dsp:cNvPr id="0" name=""/>
        <dsp:cNvSpPr/>
      </dsp:nvSpPr>
      <dsp:spPr>
        <a:xfrm>
          <a:off x="411480" y="34204"/>
          <a:ext cx="7551382" cy="8265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Sewa</a:t>
          </a:r>
          <a:r>
            <a:rPr lang="en-US" sz="2000" kern="1200" dirty="0" smtClean="0"/>
            <a:t> yang </a:t>
          </a:r>
          <a:r>
            <a:rPr lang="en-US" sz="2000" kern="1200" dirty="0" err="1" smtClean="0"/>
            <a:t>lebih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dari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satu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tahun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diakui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sebagai</a:t>
          </a:r>
          <a:r>
            <a:rPr lang="en-US" sz="2000" kern="1200" dirty="0" smtClean="0"/>
            <a:t> aset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liabilitas</a:t>
          </a:r>
          <a:endParaRPr lang="en-US" sz="2000" kern="1200" dirty="0"/>
        </a:p>
      </dsp:txBody>
      <dsp:txXfrm>
        <a:off x="451829" y="74553"/>
        <a:ext cx="7470684" cy="745862"/>
      </dsp:txXfrm>
    </dsp:sp>
    <dsp:sp modelId="{CE5AD3E0-C2F9-4155-990E-5D74D1C2C3C5}">
      <dsp:nvSpPr>
        <dsp:cNvPr id="0" name=""/>
        <dsp:cNvSpPr/>
      </dsp:nvSpPr>
      <dsp:spPr>
        <a:xfrm>
          <a:off x="0" y="1717565"/>
          <a:ext cx="82296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9E1249-C0E5-4F0E-9F15-D769EE3396A5}">
      <dsp:nvSpPr>
        <dsp:cNvPr id="0" name=""/>
        <dsp:cNvSpPr/>
      </dsp:nvSpPr>
      <dsp:spPr>
        <a:xfrm>
          <a:off x="411480" y="1304284"/>
          <a:ext cx="7551382" cy="82656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Aset / / Right of Use Aset = </a:t>
          </a:r>
          <a:r>
            <a:rPr lang="en-US" sz="2000" kern="1200" dirty="0" err="1" smtClean="0"/>
            <a:t>nilai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kini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dari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pembayaran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sewa</a:t>
          </a:r>
          <a:r>
            <a:rPr lang="en-US" sz="2000" kern="1200" dirty="0" smtClean="0"/>
            <a:t>, </a:t>
          </a:r>
          <a:r>
            <a:rPr lang="en-US" sz="2000" kern="1200" dirty="0" err="1" smtClean="0"/>
            <a:t>disajikan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sebagai</a:t>
          </a:r>
          <a:r>
            <a:rPr lang="en-US" sz="2000" kern="1200" dirty="0" smtClean="0"/>
            <a:t> line </a:t>
          </a:r>
          <a:r>
            <a:rPr lang="en-US" sz="2000" kern="1200" dirty="0" err="1" smtClean="0"/>
            <a:t>tersendiri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posisi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keuangan</a:t>
          </a:r>
          <a:endParaRPr lang="en-US" sz="2000" kern="1200" dirty="0"/>
        </a:p>
      </dsp:txBody>
      <dsp:txXfrm>
        <a:off x="451829" y="1344633"/>
        <a:ext cx="7470684" cy="745862"/>
      </dsp:txXfrm>
    </dsp:sp>
    <dsp:sp modelId="{BEC9C963-6DF2-4116-8E9D-41B95758250B}">
      <dsp:nvSpPr>
        <dsp:cNvPr id="0" name=""/>
        <dsp:cNvSpPr/>
      </dsp:nvSpPr>
      <dsp:spPr>
        <a:xfrm>
          <a:off x="0" y="2987644"/>
          <a:ext cx="82296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310902-F9BF-4427-BBF0-F237A3F14252}">
      <dsp:nvSpPr>
        <dsp:cNvPr id="0" name=""/>
        <dsp:cNvSpPr/>
      </dsp:nvSpPr>
      <dsp:spPr>
        <a:xfrm>
          <a:off x="411480" y="2574365"/>
          <a:ext cx="7551382" cy="82656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Tambahan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pengungkapan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dalam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posisi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keuangan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dan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laporan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laba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rugi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komprehensif</a:t>
          </a:r>
          <a:endParaRPr lang="en-US" sz="2000" kern="1200" dirty="0"/>
        </a:p>
      </dsp:txBody>
      <dsp:txXfrm>
        <a:off x="451829" y="2614714"/>
        <a:ext cx="7470684" cy="745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7250A0-CC17-47E6-B976-B74891CD9EBE}">
      <dsp:nvSpPr>
        <dsp:cNvPr id="0" name=""/>
        <dsp:cNvSpPr/>
      </dsp:nvSpPr>
      <dsp:spPr>
        <a:xfrm>
          <a:off x="144834" y="339451"/>
          <a:ext cx="1938666" cy="145579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latin typeface="+mn-lt"/>
            </a:rPr>
            <a:t>Pra PAI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latin typeface="+mn-lt"/>
            </a:rPr>
            <a:t>1973</a:t>
          </a:r>
          <a:endParaRPr lang="id-ID" sz="1800" b="1" kern="1200" dirty="0">
            <a:latin typeface="+mn-lt"/>
          </a:endParaRPr>
        </a:p>
      </dsp:txBody>
      <dsp:txXfrm>
        <a:off x="428745" y="552647"/>
        <a:ext cx="1370844" cy="1029401"/>
      </dsp:txXfrm>
    </dsp:sp>
    <dsp:sp modelId="{074CA43C-D69E-4A8B-8BF2-35A2460FAFFC}">
      <dsp:nvSpPr>
        <dsp:cNvPr id="0" name=""/>
        <dsp:cNvSpPr/>
      </dsp:nvSpPr>
      <dsp:spPr>
        <a:xfrm rot="10800000">
          <a:off x="800183" y="1996395"/>
          <a:ext cx="627969" cy="426438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860A66-7B10-42A4-9F0A-80AD616921B9}">
      <dsp:nvSpPr>
        <dsp:cNvPr id="0" name=""/>
        <dsp:cNvSpPr/>
      </dsp:nvSpPr>
      <dsp:spPr>
        <a:xfrm>
          <a:off x="256483" y="2599845"/>
          <a:ext cx="1715368" cy="14409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latin typeface="+mn-lt"/>
            </a:rPr>
            <a:t>PAI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latin typeface="+mn-lt"/>
            </a:rPr>
            <a:t>1973</a:t>
          </a:r>
          <a:endParaRPr lang="id-ID" sz="1800" b="1" kern="1200" dirty="0">
            <a:latin typeface="+mn-lt"/>
          </a:endParaRPr>
        </a:p>
      </dsp:txBody>
      <dsp:txXfrm>
        <a:off x="507693" y="2810865"/>
        <a:ext cx="1212948" cy="1018894"/>
      </dsp:txXfrm>
    </dsp:sp>
    <dsp:sp modelId="{D79B0FAD-50CF-4AB5-8263-15466D002291}">
      <dsp:nvSpPr>
        <dsp:cNvPr id="0" name=""/>
        <dsp:cNvSpPr/>
      </dsp:nvSpPr>
      <dsp:spPr>
        <a:xfrm rot="5400000">
          <a:off x="2174310" y="3107093"/>
          <a:ext cx="627969" cy="426438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2B8527-BEE8-4BD4-97C0-836FDB5330B8}">
      <dsp:nvSpPr>
        <dsp:cNvPr id="0" name=""/>
        <dsp:cNvSpPr/>
      </dsp:nvSpPr>
      <dsp:spPr>
        <a:xfrm>
          <a:off x="2980599" y="2634281"/>
          <a:ext cx="2096048" cy="13720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latin typeface="+mn-lt"/>
            </a:rPr>
            <a:t>Harmonisasi IAS 1994-2007</a:t>
          </a:r>
          <a:endParaRPr lang="id-ID" sz="1800" b="1" kern="1200" dirty="0">
            <a:latin typeface="+mn-lt"/>
          </a:endParaRPr>
        </a:p>
      </dsp:txBody>
      <dsp:txXfrm>
        <a:off x="3287558" y="2835215"/>
        <a:ext cx="1482130" cy="970194"/>
      </dsp:txXfrm>
    </dsp:sp>
    <dsp:sp modelId="{8FBB6781-A4EE-4862-B8E7-C3F2EC5744E3}">
      <dsp:nvSpPr>
        <dsp:cNvPr id="0" name=""/>
        <dsp:cNvSpPr/>
      </dsp:nvSpPr>
      <dsp:spPr>
        <a:xfrm>
          <a:off x="3714638" y="1849403"/>
          <a:ext cx="627969" cy="426438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8CF2B2-7DF3-4D24-BFF7-4A47834BB29D}">
      <dsp:nvSpPr>
        <dsp:cNvPr id="0" name=""/>
        <dsp:cNvSpPr/>
      </dsp:nvSpPr>
      <dsp:spPr>
        <a:xfrm>
          <a:off x="3042625" y="281190"/>
          <a:ext cx="1971995" cy="123391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latin typeface="+mn-lt"/>
            </a:rPr>
            <a:t>Konvergensi IFRS 2008-2012</a:t>
          </a:r>
          <a:endParaRPr lang="id-ID" sz="1800" b="1" kern="1200" dirty="0">
            <a:latin typeface="+mn-lt"/>
          </a:endParaRPr>
        </a:p>
      </dsp:txBody>
      <dsp:txXfrm>
        <a:off x="3331417" y="461892"/>
        <a:ext cx="1394411" cy="872508"/>
      </dsp:txXfrm>
    </dsp:sp>
    <dsp:sp modelId="{83B27531-6AE0-4DEE-A43E-EC0FE3D958B6}">
      <dsp:nvSpPr>
        <dsp:cNvPr id="0" name=""/>
        <dsp:cNvSpPr/>
      </dsp:nvSpPr>
      <dsp:spPr>
        <a:xfrm rot="5400000">
          <a:off x="5192268" y="684927"/>
          <a:ext cx="627969" cy="426438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0C533-410E-4087-8117-50CC51DA92C9}">
      <dsp:nvSpPr>
        <dsp:cNvPr id="0" name=""/>
        <dsp:cNvSpPr/>
      </dsp:nvSpPr>
      <dsp:spPr>
        <a:xfrm>
          <a:off x="5973746" y="242128"/>
          <a:ext cx="2111019" cy="131203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latin typeface="+mn-lt"/>
            </a:rPr>
            <a:t>Konvergensi IFRS 2012-201</a:t>
          </a:r>
          <a:r>
            <a:rPr lang="en-US" sz="1800" b="1" kern="1200" dirty="0" smtClean="0">
              <a:latin typeface="+mn-lt"/>
            </a:rPr>
            <a:t>4</a:t>
          </a:r>
          <a:endParaRPr lang="id-ID" sz="1800" b="1" kern="1200" dirty="0">
            <a:latin typeface="+mn-lt"/>
          </a:endParaRPr>
        </a:p>
      </dsp:txBody>
      <dsp:txXfrm>
        <a:off x="6282898" y="434271"/>
        <a:ext cx="1492715" cy="927748"/>
      </dsp:txXfrm>
    </dsp:sp>
    <dsp:sp modelId="{05A6650C-1D42-43B2-9C71-DF5A0BF5A4F6}">
      <dsp:nvSpPr>
        <dsp:cNvPr id="0" name=""/>
        <dsp:cNvSpPr/>
      </dsp:nvSpPr>
      <dsp:spPr>
        <a:xfrm rot="10800000">
          <a:off x="6715271" y="1917205"/>
          <a:ext cx="627969" cy="426438"/>
        </a:xfrm>
        <a:prstGeom prst="triangl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652D89-3C79-4E0C-919C-9FF7F21285A1}">
      <dsp:nvSpPr>
        <dsp:cNvPr id="0" name=""/>
        <dsp:cNvSpPr/>
      </dsp:nvSpPr>
      <dsp:spPr>
        <a:xfrm>
          <a:off x="5973747" y="2682547"/>
          <a:ext cx="2111016" cy="124788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latin typeface="+mn-lt"/>
            </a:rPr>
            <a:t>Konvergensi</a:t>
          </a:r>
          <a:r>
            <a:rPr lang="en-US" sz="1800" b="1" kern="1200" dirty="0" smtClean="0">
              <a:latin typeface="+mn-lt"/>
            </a:rPr>
            <a:t> IFRS 2015</a:t>
          </a:r>
          <a:endParaRPr lang="id-ID" sz="1800" b="1" kern="1200" dirty="0">
            <a:latin typeface="+mn-lt"/>
          </a:endParaRPr>
        </a:p>
      </dsp:txBody>
      <dsp:txXfrm>
        <a:off x="6282898" y="2865295"/>
        <a:ext cx="1492714" cy="882386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75CD82-EA25-4477-B227-2D5477BB169C}">
      <dsp:nvSpPr>
        <dsp:cNvPr id="0" name=""/>
        <dsp:cNvSpPr/>
      </dsp:nvSpPr>
      <dsp:spPr>
        <a:xfrm>
          <a:off x="0" y="643739"/>
          <a:ext cx="8077200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F55F1C-F810-483E-9DEE-661AABF5A7F5}">
      <dsp:nvSpPr>
        <dsp:cNvPr id="0" name=""/>
        <dsp:cNvSpPr/>
      </dsp:nvSpPr>
      <dsp:spPr>
        <a:xfrm>
          <a:off x="323701" y="76199"/>
          <a:ext cx="7019207" cy="8824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err="1" smtClean="0"/>
            <a:t>Disahkan</a:t>
          </a:r>
          <a:r>
            <a:rPr lang="en-US" sz="2400" b="0" kern="1200" dirty="0" smtClean="0"/>
            <a:t> 24 </a:t>
          </a:r>
          <a:r>
            <a:rPr lang="en-US" sz="2400" b="0" kern="1200" dirty="0" err="1" smtClean="0"/>
            <a:t>Oktober</a:t>
          </a:r>
          <a:r>
            <a:rPr lang="en-US" sz="2400" b="0" kern="1200" dirty="0" smtClean="0"/>
            <a:t> 2016, </a:t>
          </a:r>
          <a:r>
            <a:rPr lang="en-US" sz="2400" b="0" kern="1200" dirty="0" err="1" smtClean="0"/>
            <a:t>dilaunching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pada</a:t>
          </a:r>
          <a:r>
            <a:rPr lang="en-US" sz="2400" b="0" kern="1200" dirty="0" smtClean="0"/>
            <a:t> KNA VIII 8 </a:t>
          </a:r>
          <a:r>
            <a:rPr lang="en-US" sz="2400" b="0" kern="1200" dirty="0" err="1" smtClean="0"/>
            <a:t>Desember</a:t>
          </a:r>
          <a:r>
            <a:rPr lang="en-US" sz="2400" b="0" kern="1200" dirty="0" smtClean="0"/>
            <a:t> 2016</a:t>
          </a:r>
        </a:p>
      </dsp:txBody>
      <dsp:txXfrm>
        <a:off x="366780" y="119278"/>
        <a:ext cx="6933049" cy="796312"/>
      </dsp:txXfrm>
    </dsp:sp>
    <dsp:sp modelId="{0831D6F2-D09B-4851-910B-66B198DEE98A}">
      <dsp:nvSpPr>
        <dsp:cNvPr id="0" name=""/>
        <dsp:cNvSpPr/>
      </dsp:nvSpPr>
      <dsp:spPr>
        <a:xfrm>
          <a:off x="0" y="1545094"/>
          <a:ext cx="8077200" cy="277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6880" tIns="416560" rIns="626880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kern="1200" dirty="0" smtClean="0"/>
            <a:t>Kata Pengantar</a:t>
          </a:r>
          <a:endParaRPr lang="en-US" sz="2400" b="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kern="1200" dirty="0" smtClean="0"/>
            <a:t>Standar – 18 </a:t>
          </a:r>
          <a:r>
            <a:rPr lang="en-US" sz="2400" b="0" kern="1200" dirty="0" err="1" smtClean="0"/>
            <a:t>bab</a:t>
          </a:r>
          <a:r>
            <a:rPr lang="en-US" sz="2400" b="0" kern="1200" dirty="0" smtClean="0"/>
            <a:t> </a:t>
          </a:r>
          <a:r>
            <a:rPr lang="en-US" sz="2400" b="0" kern="1200" dirty="0" smtClean="0">
              <a:sym typeface="Wingdings" panose="05000000000000000000" pitchFamily="2" charset="2"/>
            </a:rPr>
            <a:t> </a:t>
          </a:r>
          <a:r>
            <a:rPr lang="en-US" sz="2400" b="0" kern="1200" dirty="0" err="1" smtClean="0">
              <a:sym typeface="Wingdings" panose="05000000000000000000" pitchFamily="2" charset="2"/>
            </a:rPr>
            <a:t>isi</a:t>
          </a:r>
          <a:r>
            <a:rPr lang="en-US" sz="2400" b="0" kern="1200" dirty="0" smtClean="0">
              <a:sym typeface="Wingdings" panose="05000000000000000000" pitchFamily="2" charset="2"/>
            </a:rPr>
            <a:t> </a:t>
          </a:r>
          <a:r>
            <a:rPr lang="en-US" sz="2400" b="0" kern="1200" dirty="0" err="1" smtClean="0">
              <a:sym typeface="Wingdings" panose="05000000000000000000" pitchFamily="2" charset="2"/>
            </a:rPr>
            <a:t>pokok</a:t>
          </a:r>
          <a:r>
            <a:rPr lang="en-US" sz="2400" b="0" kern="1200" dirty="0" smtClean="0">
              <a:sym typeface="Wingdings" panose="05000000000000000000" pitchFamily="2" charset="2"/>
            </a:rPr>
            <a:t> </a:t>
          </a:r>
          <a:r>
            <a:rPr lang="en-US" sz="2400" b="0" kern="1200" dirty="0" err="1" smtClean="0">
              <a:sym typeface="Wingdings" panose="05000000000000000000" pitchFamily="2" charset="2"/>
            </a:rPr>
            <a:t>standar</a:t>
          </a:r>
          <a:endParaRPr lang="en-US" sz="2400" b="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kern="1200" dirty="0" err="1" smtClean="0"/>
            <a:t>Dasar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Kesimpulan</a:t>
          </a:r>
          <a:r>
            <a:rPr lang="en-US" sz="2400" b="0" kern="1200" dirty="0" smtClean="0"/>
            <a:t> </a:t>
          </a:r>
          <a:r>
            <a:rPr lang="en-US" sz="2400" b="0" kern="1200" dirty="0" smtClean="0">
              <a:sym typeface="Wingdings" panose="05000000000000000000" pitchFamily="2" charset="2"/>
            </a:rPr>
            <a:t> 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bukan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bagian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standar</a:t>
          </a:r>
          <a:endParaRPr lang="en-US" sz="2400" b="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kern="1200" dirty="0" err="1" smtClean="0"/>
            <a:t>Contoh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Ilustrasi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laporan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keuangan</a:t>
          </a:r>
          <a:r>
            <a:rPr lang="en-US" sz="2400" b="0" kern="1200" dirty="0" smtClean="0"/>
            <a:t> – </a:t>
          </a:r>
          <a:r>
            <a:rPr lang="en-US" sz="2400" b="0" kern="1200" dirty="0" err="1" smtClean="0"/>
            <a:t>dilengkapi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contoh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jurnal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penyesuaian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kas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menjadi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akrual</a:t>
          </a:r>
          <a:r>
            <a:rPr lang="en-US" sz="2400" b="0" kern="1200" dirty="0" smtClean="0"/>
            <a:t> </a:t>
          </a:r>
          <a:r>
            <a:rPr lang="en-US" sz="2400" b="0" kern="1200" dirty="0" smtClean="0">
              <a:sym typeface="Wingdings" panose="05000000000000000000" pitchFamily="2" charset="2"/>
            </a:rPr>
            <a:t> </a:t>
          </a:r>
          <a:r>
            <a:rPr lang="en-US" sz="2400" b="0" kern="1200" dirty="0" err="1" smtClean="0">
              <a:sym typeface="Wingdings" panose="05000000000000000000" pitchFamily="2" charset="2"/>
            </a:rPr>
            <a:t>bukan</a:t>
          </a:r>
          <a:r>
            <a:rPr lang="en-US" sz="2400" b="0" kern="1200" dirty="0" smtClean="0">
              <a:sym typeface="Wingdings" panose="05000000000000000000" pitchFamily="2" charset="2"/>
            </a:rPr>
            <a:t> </a:t>
          </a:r>
          <a:r>
            <a:rPr lang="en-US" sz="2400" b="0" kern="1200" dirty="0" err="1" smtClean="0">
              <a:sym typeface="Wingdings" panose="05000000000000000000" pitchFamily="2" charset="2"/>
            </a:rPr>
            <a:t>bagian</a:t>
          </a:r>
          <a:r>
            <a:rPr lang="en-US" sz="2400" b="0" kern="1200" dirty="0" smtClean="0">
              <a:sym typeface="Wingdings" panose="05000000000000000000" pitchFamily="2" charset="2"/>
            </a:rPr>
            <a:t> </a:t>
          </a:r>
          <a:r>
            <a:rPr lang="en-US" sz="2400" b="0" kern="1200" dirty="0" err="1" smtClean="0">
              <a:sym typeface="Wingdings" panose="05000000000000000000" pitchFamily="2" charset="2"/>
            </a:rPr>
            <a:t>dari</a:t>
          </a:r>
          <a:r>
            <a:rPr lang="en-US" sz="2400" b="0" kern="1200" dirty="0" smtClean="0">
              <a:sym typeface="Wingdings" panose="05000000000000000000" pitchFamily="2" charset="2"/>
            </a:rPr>
            <a:t> </a:t>
          </a:r>
          <a:r>
            <a:rPr lang="en-US" sz="2400" b="0" kern="1200" dirty="0" err="1" smtClean="0">
              <a:sym typeface="Wingdings" panose="05000000000000000000" pitchFamily="2" charset="2"/>
            </a:rPr>
            <a:t>standar</a:t>
          </a:r>
          <a:endParaRPr lang="en-US" sz="2400" b="0" kern="1200" dirty="0"/>
        </a:p>
      </dsp:txBody>
      <dsp:txXfrm>
        <a:off x="0" y="1545094"/>
        <a:ext cx="8077200" cy="2772000"/>
      </dsp:txXfrm>
    </dsp:sp>
    <dsp:sp modelId="{CDEC9E69-D460-4493-8AC9-BE47A8F26D23}">
      <dsp:nvSpPr>
        <dsp:cNvPr id="0" name=""/>
        <dsp:cNvSpPr/>
      </dsp:nvSpPr>
      <dsp:spPr>
        <a:xfrm>
          <a:off x="323701" y="1247202"/>
          <a:ext cx="7019207" cy="584555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709" tIns="0" rIns="21370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Isi Standar</a:t>
          </a:r>
          <a:endParaRPr lang="en-US" sz="2400" b="1" kern="1200" dirty="0"/>
        </a:p>
      </dsp:txBody>
      <dsp:txXfrm>
        <a:off x="352237" y="1275738"/>
        <a:ext cx="6962135" cy="52748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AB4119-B58B-4C60-821F-7E3DC0FDE198}">
      <dsp:nvSpPr>
        <dsp:cNvPr id="0" name=""/>
        <dsp:cNvSpPr/>
      </dsp:nvSpPr>
      <dsp:spPr>
        <a:xfrm rot="16200000">
          <a:off x="15045" y="85605"/>
          <a:ext cx="4495800" cy="4324588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1 </a:t>
          </a:r>
          <a:r>
            <a:rPr lang="en-US" sz="1800" kern="1200" dirty="0" err="1" smtClean="0"/>
            <a:t>Ruang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Lingkup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2 </a:t>
          </a:r>
          <a:r>
            <a:rPr lang="en-US" sz="1800" kern="1200" dirty="0" err="1" smtClean="0"/>
            <a:t>Konsep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Prinsip</a:t>
          </a:r>
          <a:r>
            <a:rPr lang="en-US" sz="1800" kern="1200" dirty="0" smtClean="0"/>
            <a:t> Pervasive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3 </a:t>
          </a:r>
          <a:r>
            <a:rPr lang="en-US" sz="1800" kern="1200" dirty="0" err="1" smtClean="0"/>
            <a:t>Penyajian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Laporan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Keuangan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4 </a:t>
          </a:r>
          <a:r>
            <a:rPr lang="en-US" sz="1800" kern="1200" dirty="0" err="1" smtClean="0"/>
            <a:t>Laporan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Posisi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Keuangan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5 </a:t>
          </a:r>
          <a:r>
            <a:rPr lang="en-US" sz="1800" kern="1200" dirty="0" err="1" smtClean="0"/>
            <a:t>Laporan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Laba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Rugi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6 </a:t>
          </a:r>
          <a:r>
            <a:rPr lang="en-US" sz="1800" kern="1200" dirty="0" err="1" smtClean="0"/>
            <a:t>Catatan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atas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Laporan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Keuangan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7 </a:t>
          </a:r>
          <a:r>
            <a:rPr lang="en-US" sz="1800" kern="1200" dirty="0" err="1" smtClean="0"/>
            <a:t>Kebijakan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Akuntansi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Estimasi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Kesalahan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8 Aset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Liabilitas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Keuangan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9 </a:t>
          </a:r>
          <a:r>
            <a:rPr lang="en-US" sz="1800" kern="1200" dirty="0" err="1" smtClean="0"/>
            <a:t>Persediaan</a:t>
          </a:r>
          <a:endParaRPr lang="en-US" sz="1800" kern="1200" dirty="0"/>
        </a:p>
      </dsp:txBody>
      <dsp:txXfrm rot="5400000">
        <a:off x="100651" y="899159"/>
        <a:ext cx="4324588" cy="2697480"/>
      </dsp:txXfrm>
    </dsp:sp>
    <dsp:sp modelId="{FBF3E806-9477-47C6-AEB8-36BA74D7A8AD}">
      <dsp:nvSpPr>
        <dsp:cNvPr id="0" name=""/>
        <dsp:cNvSpPr/>
      </dsp:nvSpPr>
      <dsp:spPr>
        <a:xfrm rot="16200000">
          <a:off x="4202379" y="151494"/>
          <a:ext cx="4495800" cy="4192810"/>
        </a:xfrm>
        <a:prstGeom prst="flowChartManualOperati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.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10 </a:t>
          </a:r>
          <a:r>
            <a:rPr lang="en-US" sz="1800" kern="1200" dirty="0" err="1" smtClean="0"/>
            <a:t>Investasi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pada</a:t>
          </a:r>
          <a:r>
            <a:rPr lang="en-US" sz="1800" kern="1200" dirty="0" smtClean="0"/>
            <a:t> Ventura </a:t>
          </a:r>
          <a:r>
            <a:rPr lang="en-US" sz="1800" kern="1200" dirty="0" err="1" smtClean="0"/>
            <a:t>Bersama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11 Aset </a:t>
          </a:r>
          <a:r>
            <a:rPr lang="en-US" sz="1800" kern="1200" dirty="0" err="1" smtClean="0"/>
            <a:t>Tetap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12 Aset </a:t>
          </a:r>
          <a:r>
            <a:rPr lang="en-US" sz="1800" kern="1200" dirty="0" err="1" smtClean="0"/>
            <a:t>Takberwujud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13 </a:t>
          </a:r>
          <a:r>
            <a:rPr lang="en-US" sz="1800" kern="1200" dirty="0" err="1" smtClean="0"/>
            <a:t>Liabilitas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Ekuitas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14 Pendapatan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Beban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15 </a:t>
          </a:r>
          <a:r>
            <a:rPr lang="en-US" sz="1800" kern="1200" dirty="0" err="1" smtClean="0"/>
            <a:t>Pajak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Penghasilan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16 </a:t>
          </a:r>
          <a:r>
            <a:rPr lang="en-US" sz="1800" kern="1200" dirty="0" err="1" smtClean="0"/>
            <a:t>Transaksi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Mata </a:t>
          </a:r>
          <a:r>
            <a:rPr lang="en-US" sz="1800" kern="1200" dirty="0" err="1" smtClean="0"/>
            <a:t>Uang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Asing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17 </a:t>
          </a:r>
          <a:r>
            <a:rPr lang="en-US" sz="1800" kern="1200" dirty="0" err="1" smtClean="0"/>
            <a:t>Ketentuan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Transisi</a:t>
          </a:r>
          <a:r>
            <a:rPr lang="en-US" sz="1800" kern="1200" dirty="0" smtClean="0"/>
            <a:t>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Bab 18 </a:t>
          </a:r>
          <a:r>
            <a:rPr lang="en-US" sz="1800" kern="1200" dirty="0" err="1" smtClean="0"/>
            <a:t>Tanggal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Efektif</a:t>
          </a:r>
          <a:endParaRPr lang="en-US" sz="1800" kern="1200" dirty="0"/>
        </a:p>
      </dsp:txBody>
      <dsp:txXfrm rot="5400000">
        <a:off x="4353874" y="899159"/>
        <a:ext cx="4192810" cy="2697480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75CD82-EA25-4477-B227-2D5477BB169C}">
      <dsp:nvSpPr>
        <dsp:cNvPr id="0" name=""/>
        <dsp:cNvSpPr/>
      </dsp:nvSpPr>
      <dsp:spPr>
        <a:xfrm>
          <a:off x="0" y="619205"/>
          <a:ext cx="8382000" cy="23341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0536" tIns="812292" rIns="65053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ETAP yang </a:t>
          </a:r>
          <a:r>
            <a:rPr lang="en-US" sz="2400" kern="1200" dirty="0" err="1" smtClean="0"/>
            <a:t>memenuhi</a:t>
          </a:r>
          <a:r>
            <a:rPr lang="en-US" sz="2400" kern="1200" dirty="0" smtClean="0"/>
            <a:t> </a:t>
          </a:r>
          <a:r>
            <a:rPr lang="en-US" sz="2400" b="1" kern="1200" dirty="0" err="1" smtClean="0"/>
            <a:t>definisi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dan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kriteria</a:t>
          </a:r>
          <a:r>
            <a:rPr lang="en-US" sz="2400" b="1" kern="1200" dirty="0" smtClean="0"/>
            <a:t> </a:t>
          </a:r>
          <a:r>
            <a:rPr lang="en-US" sz="2400" kern="1200" dirty="0" err="1" smtClean="0"/>
            <a:t>usaha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mikro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kecil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menengah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sebagaimana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diatur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dalam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peraturan</a:t>
          </a:r>
          <a:r>
            <a:rPr lang="en-US" sz="2400" kern="1200" dirty="0" smtClean="0"/>
            <a:t> </a:t>
          </a:r>
          <a:r>
            <a:rPr lang="en-US" sz="2400" b="1" kern="1200" dirty="0" err="1" smtClean="0"/>
            <a:t>perundang-undangan</a:t>
          </a:r>
          <a:r>
            <a:rPr lang="en-US" sz="2400" b="1" kern="1200" dirty="0" smtClean="0"/>
            <a:t> </a:t>
          </a:r>
          <a:r>
            <a:rPr lang="en-US" sz="2400" kern="1200" dirty="0" smtClean="0"/>
            <a:t>yang </a:t>
          </a:r>
          <a:r>
            <a:rPr lang="en-US" sz="2400" kern="1200" dirty="0" err="1" smtClean="0"/>
            <a:t>berlaku</a:t>
          </a:r>
          <a:r>
            <a:rPr lang="en-US" sz="2400" kern="1200" dirty="0" smtClean="0"/>
            <a:t> di Indonesia, </a:t>
          </a:r>
          <a:r>
            <a:rPr lang="en-US" sz="2400" kern="1200" dirty="0" err="1" smtClean="0"/>
            <a:t>selama</a:t>
          </a:r>
          <a:r>
            <a:rPr lang="en-US" sz="2400" kern="1200" dirty="0" smtClean="0"/>
            <a:t> </a:t>
          </a:r>
          <a:r>
            <a:rPr lang="en-US" sz="2400" b="1" kern="1200" dirty="0" err="1" smtClean="0"/>
            <a:t>dua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tahun</a:t>
          </a:r>
          <a:r>
            <a:rPr lang="en-US" sz="2400" b="1" kern="1200" dirty="0" smtClean="0"/>
            <a:t> </a:t>
          </a:r>
          <a:r>
            <a:rPr lang="en-US" sz="2400" kern="1200" dirty="0" err="1" smtClean="0"/>
            <a:t>berturut-turut</a:t>
          </a:r>
          <a:r>
            <a:rPr lang="en-US" sz="2400" kern="1200" dirty="0" smtClean="0"/>
            <a:t>. </a:t>
          </a:r>
          <a:endParaRPr lang="en-US" sz="2400" kern="1200" dirty="0"/>
        </a:p>
      </dsp:txBody>
      <dsp:txXfrm>
        <a:off x="0" y="619205"/>
        <a:ext cx="8382000" cy="2334149"/>
      </dsp:txXfrm>
    </dsp:sp>
    <dsp:sp modelId="{2BF55F1C-F810-483E-9DEE-661AABF5A7F5}">
      <dsp:nvSpPr>
        <dsp:cNvPr id="0" name=""/>
        <dsp:cNvSpPr/>
      </dsp:nvSpPr>
      <dsp:spPr>
        <a:xfrm>
          <a:off x="335917" y="40687"/>
          <a:ext cx="7284083" cy="1151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smtClean="0"/>
            <a:t>Standar </a:t>
          </a:r>
          <a:r>
            <a:rPr lang="en-US" sz="2400" b="0" kern="1200" dirty="0" err="1" smtClean="0"/>
            <a:t>digunakan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untuk</a:t>
          </a:r>
          <a:r>
            <a:rPr lang="en-US" sz="2400" b="0" kern="1200" dirty="0" smtClean="0"/>
            <a:t> </a:t>
          </a:r>
          <a:r>
            <a:rPr lang="en-US" sz="2400" b="1" kern="1200" dirty="0" err="1" smtClean="0"/>
            <a:t>entitas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mikro</a:t>
          </a:r>
          <a:r>
            <a:rPr lang="en-US" sz="2400" b="1" kern="1200" dirty="0" smtClean="0"/>
            <a:t>, </a:t>
          </a:r>
          <a:r>
            <a:rPr lang="en-US" sz="2400" b="1" kern="1200" dirty="0" err="1" smtClean="0"/>
            <a:t>kecil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dan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menengah</a:t>
          </a:r>
          <a:endParaRPr lang="en-US" sz="2400" b="1" kern="1200" dirty="0" smtClean="0"/>
        </a:p>
      </dsp:txBody>
      <dsp:txXfrm>
        <a:off x="392118" y="96888"/>
        <a:ext cx="7171681" cy="1038878"/>
      </dsp:txXfrm>
    </dsp:sp>
    <dsp:sp modelId="{0831D6F2-D09B-4851-910B-66B198DEE98A}">
      <dsp:nvSpPr>
        <dsp:cNvPr id="0" name=""/>
        <dsp:cNvSpPr/>
      </dsp:nvSpPr>
      <dsp:spPr>
        <a:xfrm>
          <a:off x="0" y="3728197"/>
          <a:ext cx="8382000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EC9E69-D460-4493-8AC9-BE47A8F26D23}">
      <dsp:nvSpPr>
        <dsp:cNvPr id="0" name=""/>
        <dsp:cNvSpPr/>
      </dsp:nvSpPr>
      <dsp:spPr>
        <a:xfrm>
          <a:off x="335917" y="3147307"/>
          <a:ext cx="7284083" cy="1139882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774" tIns="0" rIns="22177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0" kern="1200" dirty="0" err="1" smtClean="0"/>
            <a:t>Dapat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digunakan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entitas</a:t>
          </a:r>
          <a:r>
            <a:rPr lang="en-US" sz="2400" b="0" kern="1200" dirty="0" smtClean="0"/>
            <a:t> lain </a:t>
          </a:r>
          <a:r>
            <a:rPr lang="en-US" sz="2400" b="0" kern="1200" dirty="0" err="1" smtClean="0"/>
            <a:t>jika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otoritas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mengijinkan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entitas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tersebut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menyusun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laporan</a:t>
          </a:r>
          <a:r>
            <a:rPr lang="en-US" sz="2400" b="0" kern="1200" dirty="0" smtClean="0"/>
            <a:t> </a:t>
          </a:r>
          <a:r>
            <a:rPr lang="en-US" sz="2400" b="0" kern="1200" dirty="0" err="1" smtClean="0"/>
            <a:t>keuagnan</a:t>
          </a:r>
          <a:r>
            <a:rPr lang="en-US" sz="2400" b="0" kern="1200" dirty="0" smtClean="0"/>
            <a:t> dengan </a:t>
          </a:r>
          <a:r>
            <a:rPr lang="en-US" sz="2400" b="0" kern="1200" dirty="0" err="1" smtClean="0"/>
            <a:t>menggunaan</a:t>
          </a:r>
          <a:r>
            <a:rPr lang="en-US" sz="2400" b="0" kern="1200" dirty="0" smtClean="0"/>
            <a:t> SAK EMKM</a:t>
          </a:r>
          <a:endParaRPr lang="en-US" sz="2400" b="0" kern="1200" dirty="0"/>
        </a:p>
      </dsp:txBody>
      <dsp:txXfrm>
        <a:off x="391561" y="3202951"/>
        <a:ext cx="7172795" cy="10285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AB6F4-7CB5-483D-8A0D-A1169113C2C0}">
      <dsp:nvSpPr>
        <dsp:cNvPr id="0" name=""/>
        <dsp:cNvSpPr/>
      </dsp:nvSpPr>
      <dsp:spPr>
        <a:xfrm>
          <a:off x="274579" y="0"/>
          <a:ext cx="2599135" cy="658215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b="1" kern="1200" smtClean="0">
              <a:latin typeface="+mj-lt"/>
            </a:rPr>
            <a:t>Efektif </a:t>
          </a:r>
          <a:endParaRPr lang="id-ID" sz="1800" b="1" kern="1200" smtClean="0">
            <a:latin typeface="+mj-lt"/>
          </a:endParaRP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d-ID" sz="1800" b="1" kern="1200" smtClean="0">
              <a:latin typeface="+mj-lt"/>
            </a:rPr>
            <a:t>&lt; </a:t>
          </a:r>
          <a:r>
            <a:rPr lang="en-US" sz="1800" b="1" kern="1200" smtClean="0">
              <a:latin typeface="+mj-lt"/>
            </a:rPr>
            <a:t>2013</a:t>
          </a:r>
          <a:endParaRPr lang="en-US" sz="1800" b="1" kern="1200" dirty="0">
            <a:latin typeface="+mj-lt"/>
          </a:endParaRPr>
        </a:p>
      </dsp:txBody>
      <dsp:txXfrm>
        <a:off x="603687" y="0"/>
        <a:ext cx="1940920" cy="658215"/>
      </dsp:txXfrm>
    </dsp:sp>
    <dsp:sp modelId="{C0771563-D161-46D2-81D6-CF068CBACD30}">
      <dsp:nvSpPr>
        <dsp:cNvPr id="0" name=""/>
        <dsp:cNvSpPr/>
      </dsp:nvSpPr>
      <dsp:spPr>
        <a:xfrm>
          <a:off x="181444" y="740965"/>
          <a:ext cx="2724246" cy="143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i="0" kern="1200" dirty="0" smtClean="0">
              <a:latin typeface="+mj-lt"/>
            </a:rPr>
            <a:t>PSAK</a:t>
          </a:r>
          <a:endParaRPr lang="en-US" sz="1800" i="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i="0" kern="1200" dirty="0" err="1" smtClean="0">
              <a:latin typeface="+mj-lt"/>
            </a:rPr>
            <a:t>Revisi</a:t>
          </a:r>
          <a:r>
            <a:rPr lang="en-US" sz="1800" i="0" kern="1200" dirty="0" smtClean="0">
              <a:latin typeface="+mj-lt"/>
            </a:rPr>
            <a:t> PSAK</a:t>
          </a:r>
          <a:endParaRPr lang="en-US" sz="1800" i="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+mj-lt"/>
            </a:rPr>
            <a:t>20 ISAK</a:t>
          </a:r>
          <a:endParaRPr lang="en-US" sz="1800" i="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800" kern="1200" dirty="0" smtClean="0">
              <a:latin typeface="+mj-lt"/>
            </a:rPr>
            <a:t>1</a:t>
          </a:r>
          <a:r>
            <a:rPr lang="en-US" sz="1800" kern="1200" dirty="0" smtClean="0">
              <a:latin typeface="+mj-lt"/>
            </a:rPr>
            <a:t>5</a:t>
          </a:r>
          <a:r>
            <a:rPr lang="id-ID" sz="1800" kern="1200" dirty="0" smtClean="0">
              <a:latin typeface="+mj-lt"/>
            </a:rPr>
            <a:t> </a:t>
          </a:r>
          <a:r>
            <a:rPr lang="en-US" sz="1800" kern="1200" dirty="0" smtClean="0">
              <a:latin typeface="+mj-lt"/>
            </a:rPr>
            <a:t>PPS</a:t>
          </a:r>
          <a:r>
            <a:rPr lang="id-ID" sz="1800" kern="1200" dirty="0" smtClean="0">
              <a:latin typeface="+mj-lt"/>
            </a:rPr>
            <a:t>AK</a:t>
          </a:r>
          <a:endParaRPr lang="en-US" sz="1800" i="0" kern="1200" dirty="0">
            <a:latin typeface="+mj-lt"/>
          </a:endParaRPr>
        </a:p>
      </dsp:txBody>
      <dsp:txXfrm>
        <a:off x="181444" y="740965"/>
        <a:ext cx="2724246" cy="1434375"/>
      </dsp:txXfrm>
    </dsp:sp>
    <dsp:sp modelId="{66B29AE9-5D88-4A85-B26A-75A337A988C6}">
      <dsp:nvSpPr>
        <dsp:cNvPr id="0" name=""/>
        <dsp:cNvSpPr/>
      </dsp:nvSpPr>
      <dsp:spPr>
        <a:xfrm>
          <a:off x="2890842" y="2697"/>
          <a:ext cx="2804680" cy="658215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latin typeface="+mj-lt"/>
            </a:rPr>
            <a:t>Efektif</a:t>
          </a:r>
          <a:endParaRPr lang="id-ID" sz="1800" b="1" kern="1200" dirty="0" smtClean="0">
            <a:latin typeface="+mj-lt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latin typeface="+mj-lt"/>
            </a:rPr>
            <a:t>2014</a:t>
          </a:r>
          <a:r>
            <a:rPr lang="en-US" sz="1800" b="1" kern="1200" dirty="0" smtClean="0">
              <a:latin typeface="+mj-lt"/>
            </a:rPr>
            <a:t>-201</a:t>
          </a:r>
          <a:r>
            <a:rPr lang="id-ID" sz="1800" b="1" kern="1200" dirty="0" smtClean="0">
              <a:latin typeface="+mj-lt"/>
            </a:rPr>
            <a:t>5</a:t>
          </a:r>
          <a:endParaRPr lang="en-US" sz="1800" b="1" kern="1200" dirty="0">
            <a:latin typeface="+mj-lt"/>
          </a:endParaRPr>
        </a:p>
      </dsp:txBody>
      <dsp:txXfrm>
        <a:off x="3219950" y="2697"/>
        <a:ext cx="2146465" cy="658215"/>
      </dsp:txXfrm>
    </dsp:sp>
    <dsp:sp modelId="{E9851986-32B0-4647-B6EF-D34376A5F6A0}">
      <dsp:nvSpPr>
        <dsp:cNvPr id="0" name=""/>
        <dsp:cNvSpPr/>
      </dsp:nvSpPr>
      <dsp:spPr>
        <a:xfrm>
          <a:off x="3012562" y="740965"/>
          <a:ext cx="2724246" cy="143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800" kern="1200" dirty="0" smtClean="0">
              <a:latin typeface="+mj-lt"/>
            </a:rPr>
            <a:t>4</a:t>
          </a:r>
          <a:r>
            <a:rPr lang="en-US" sz="1800" kern="1200" dirty="0" smtClean="0">
              <a:latin typeface="+mj-lt"/>
            </a:rPr>
            <a:t> PSAK</a:t>
          </a:r>
          <a:endParaRPr lang="en-US" sz="1800" i="0" kern="1200" dirty="0">
            <a:solidFill>
              <a:schemeClr val="tx1"/>
            </a:solidFill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800" i="0" kern="1200" dirty="0" smtClean="0">
              <a:latin typeface="+mj-lt"/>
            </a:rPr>
            <a:t>9 Revisi PSAK</a:t>
          </a:r>
          <a:endParaRPr lang="en-US" sz="1800" i="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800" i="0" kern="1200" dirty="0" smtClean="0">
              <a:latin typeface="+mj-lt"/>
            </a:rPr>
            <a:t>4 ISAK (2014)</a:t>
          </a:r>
          <a:endParaRPr lang="en-US" sz="1800" i="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800" i="0" kern="1200" smtClean="0">
              <a:latin typeface="+mj-lt"/>
            </a:rPr>
            <a:t>1 PPSAK (2014)</a:t>
          </a:r>
          <a:endParaRPr lang="en-US" sz="1800" i="0" kern="1200" dirty="0">
            <a:latin typeface="+mj-lt"/>
          </a:endParaRPr>
        </a:p>
      </dsp:txBody>
      <dsp:txXfrm>
        <a:off x="3012562" y="740965"/>
        <a:ext cx="2724246" cy="1434375"/>
      </dsp:txXfrm>
    </dsp:sp>
    <dsp:sp modelId="{593D86F6-E109-4593-BA7C-CB061D13C8E1}">
      <dsp:nvSpPr>
        <dsp:cNvPr id="0" name=""/>
        <dsp:cNvSpPr/>
      </dsp:nvSpPr>
      <dsp:spPr>
        <a:xfrm>
          <a:off x="5717751" y="472"/>
          <a:ext cx="2590145" cy="658215"/>
        </a:xfrm>
        <a:prstGeom prst="chevron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SG" sz="1800" b="1" kern="1200" smtClean="0">
              <a:latin typeface="+mj-lt"/>
            </a:rPr>
            <a:t>Efektif 2016</a:t>
          </a:r>
          <a:endParaRPr lang="en-SG" sz="1800" b="1" kern="1200" dirty="0">
            <a:latin typeface="+mj-lt"/>
          </a:endParaRPr>
        </a:p>
      </dsp:txBody>
      <dsp:txXfrm>
        <a:off x="6046859" y="472"/>
        <a:ext cx="1931930" cy="658215"/>
      </dsp:txXfrm>
    </dsp:sp>
    <dsp:sp modelId="{FC98EE58-4FC5-44FE-8915-C5F4B295D5C6}">
      <dsp:nvSpPr>
        <dsp:cNvPr id="0" name=""/>
        <dsp:cNvSpPr/>
      </dsp:nvSpPr>
      <dsp:spPr>
        <a:xfrm>
          <a:off x="5854372" y="740965"/>
          <a:ext cx="2680440" cy="1434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SG" sz="1800" kern="1200" dirty="0" smtClean="0">
              <a:solidFill>
                <a:schemeClr val="tx1"/>
              </a:solidFill>
              <a:latin typeface="+mj-lt"/>
            </a:rPr>
            <a:t>1 PSAK </a:t>
          </a:r>
          <a:r>
            <a:rPr lang="en-SG" sz="1800" kern="1200" dirty="0" err="1" smtClean="0">
              <a:solidFill>
                <a:schemeClr val="tx1"/>
              </a:solidFill>
              <a:latin typeface="+mj-lt"/>
            </a:rPr>
            <a:t>baru</a:t>
          </a:r>
          <a:endParaRPr lang="en-SG" sz="1800" kern="1200" dirty="0">
            <a:solidFill>
              <a:schemeClr val="tx1"/>
            </a:solidFill>
            <a:latin typeface="+mj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SG" sz="1800" kern="1200" dirty="0" smtClean="0">
              <a:latin typeface="+mj-lt"/>
            </a:rPr>
            <a:t>8 </a:t>
          </a:r>
          <a:r>
            <a:rPr lang="en-SG" sz="1800" kern="1200" dirty="0" err="1" smtClean="0">
              <a:latin typeface="+mj-lt"/>
            </a:rPr>
            <a:t>Amandemen</a:t>
          </a:r>
          <a:r>
            <a:rPr lang="en-SG" sz="1800" kern="1200" dirty="0" smtClean="0">
              <a:latin typeface="+mj-lt"/>
            </a:rPr>
            <a:t> PSAK</a:t>
          </a:r>
          <a:endParaRPr lang="en-SG" sz="1800" kern="1200" dirty="0">
            <a:solidFill>
              <a:schemeClr val="tx1"/>
            </a:solidFill>
            <a:latin typeface="+mj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SG" sz="1800" kern="1200" dirty="0" smtClean="0">
              <a:latin typeface="+mj-lt"/>
            </a:rPr>
            <a:t>9 </a:t>
          </a:r>
          <a:r>
            <a:rPr lang="en-SG" sz="1800" kern="1200" dirty="0" err="1" smtClean="0">
              <a:latin typeface="+mj-lt"/>
            </a:rPr>
            <a:t>Penyesuaian</a:t>
          </a:r>
          <a:r>
            <a:rPr lang="en-SG" sz="1800" kern="1200" dirty="0" smtClean="0">
              <a:latin typeface="+mj-lt"/>
            </a:rPr>
            <a:t> PSAK</a:t>
          </a:r>
          <a:endParaRPr lang="en-SG" sz="1800" kern="1200" dirty="0">
            <a:latin typeface="+mj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SG" sz="1800" kern="1200" dirty="0" smtClean="0">
              <a:latin typeface="+mj-lt"/>
            </a:rPr>
            <a:t>1 ISAK</a:t>
          </a:r>
          <a:endParaRPr lang="en-SG" sz="1800" kern="1200" dirty="0">
            <a:latin typeface="+mj-lt"/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SG" sz="1800" kern="1200" dirty="0">
            <a:solidFill>
              <a:schemeClr val="tx1"/>
            </a:solidFill>
            <a:latin typeface="+mj-lt"/>
          </a:endParaRPr>
        </a:p>
      </dsp:txBody>
      <dsp:txXfrm>
        <a:off x="5854372" y="740965"/>
        <a:ext cx="2680440" cy="14343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B655E6-A22A-48E8-AEFD-C025E0DE8F2A}">
      <dsp:nvSpPr>
        <dsp:cNvPr id="0" name=""/>
        <dsp:cNvSpPr/>
      </dsp:nvSpPr>
      <dsp:spPr>
        <a:xfrm>
          <a:off x="0" y="207953"/>
          <a:ext cx="7924800" cy="1489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229108" rIns="61505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sv-SE" sz="1600" kern="1200" dirty="0" smtClean="0"/>
            <a:t>PSAK yang terkait dengan pengaturan baru misal PSAK 69, PSAK 70</a:t>
          </a:r>
          <a:endParaRPr lang="id-ID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600" kern="1200" dirty="0" smtClean="0"/>
            <a:t>PSAK yang </a:t>
          </a:r>
          <a:r>
            <a:rPr lang="en-US" sz="1600" kern="1200" dirty="0" err="1" smtClean="0"/>
            <a:t>merubah</a:t>
          </a:r>
          <a:r>
            <a:rPr lang="en-US" sz="1600" kern="1200" dirty="0" smtClean="0"/>
            <a:t> pengaturan lama </a:t>
          </a:r>
          <a:r>
            <a:rPr lang="en-US" sz="1600" kern="1200" dirty="0" err="1" smtClean="0"/>
            <a:t>namun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berbeda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sangat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substansial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misal</a:t>
          </a:r>
          <a:r>
            <a:rPr lang="en-US" sz="1600" kern="1200" dirty="0" smtClean="0"/>
            <a:t> PSAK 65 </a:t>
          </a:r>
          <a:r>
            <a:rPr lang="en-US" sz="1600" kern="1200" dirty="0" err="1" smtClean="0"/>
            <a:t>Laporan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Konsolidasian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menggantikan</a:t>
          </a:r>
          <a:r>
            <a:rPr lang="en-US" sz="1600" kern="1200" dirty="0" smtClean="0"/>
            <a:t> PSAK 4 </a:t>
          </a:r>
          <a:r>
            <a:rPr lang="en-US" sz="1600" kern="1200" dirty="0" err="1" smtClean="0"/>
            <a:t>Laporan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Keuangan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Konsolidasian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Tersendiri</a:t>
          </a:r>
          <a:r>
            <a:rPr lang="en-US" sz="1600" kern="1200" dirty="0" smtClean="0"/>
            <a:t>, PSAK 66 Pengaturan </a:t>
          </a:r>
          <a:r>
            <a:rPr lang="en-US" sz="1600" kern="1200" dirty="0" err="1" smtClean="0"/>
            <a:t>Bersama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menggantikan</a:t>
          </a:r>
          <a:r>
            <a:rPr lang="en-US" sz="1600" kern="1200" dirty="0" smtClean="0"/>
            <a:t> PSAK 12 </a:t>
          </a:r>
          <a:r>
            <a:rPr lang="en-US" sz="1600" kern="1200" dirty="0" err="1" smtClean="0"/>
            <a:t>Pengendalian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Bersama</a:t>
          </a:r>
          <a:endParaRPr lang="id-ID" sz="1600" kern="1200" dirty="0"/>
        </a:p>
      </dsp:txBody>
      <dsp:txXfrm>
        <a:off x="0" y="207953"/>
        <a:ext cx="7924800" cy="1489950"/>
      </dsp:txXfrm>
    </dsp:sp>
    <dsp:sp modelId="{B9DCB8F9-6F6B-4BC0-89B3-D99FACDF16CE}">
      <dsp:nvSpPr>
        <dsp:cNvPr id="0" name=""/>
        <dsp:cNvSpPr/>
      </dsp:nvSpPr>
      <dsp:spPr>
        <a:xfrm>
          <a:off x="396240" y="45593"/>
          <a:ext cx="5547360" cy="3247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smtClean="0"/>
            <a:t>PSAK </a:t>
          </a:r>
          <a:r>
            <a:rPr lang="en-US" sz="2000" b="1" kern="1200" dirty="0" err="1" smtClean="0"/>
            <a:t>Baru</a:t>
          </a:r>
          <a:endParaRPr lang="id-ID" sz="2000" b="1" kern="1200" dirty="0"/>
        </a:p>
      </dsp:txBody>
      <dsp:txXfrm>
        <a:off x="412092" y="61445"/>
        <a:ext cx="5515656" cy="293016"/>
      </dsp:txXfrm>
    </dsp:sp>
    <dsp:sp modelId="{33CA56C5-9324-45D4-9EED-C7BECF51AC6F}">
      <dsp:nvSpPr>
        <dsp:cNvPr id="0" name=""/>
        <dsp:cNvSpPr/>
      </dsp:nvSpPr>
      <dsp:spPr>
        <a:xfrm>
          <a:off x="0" y="1836129"/>
          <a:ext cx="7924800" cy="1022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229108" rIns="61505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600" kern="1200" dirty="0" err="1" smtClean="0"/>
            <a:t>Perubahan</a:t>
          </a:r>
          <a:r>
            <a:rPr lang="en-US" sz="1600" kern="1200" dirty="0" smtClean="0"/>
            <a:t> PSAK </a:t>
          </a:r>
          <a:r>
            <a:rPr lang="en-US" sz="1600" kern="1200" dirty="0" err="1" smtClean="0"/>
            <a:t>berdampak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signifikan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pengukuran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penyajian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atau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pengunkapan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misal</a:t>
          </a:r>
          <a:r>
            <a:rPr lang="en-US" sz="1600" kern="1200" dirty="0" smtClean="0"/>
            <a:t> PSAK 24 (</a:t>
          </a:r>
          <a:r>
            <a:rPr lang="en-US" sz="1600" kern="1200" dirty="0" err="1" smtClean="0"/>
            <a:t>Revisi</a:t>
          </a:r>
          <a:r>
            <a:rPr lang="en-US" sz="1600" kern="1200" dirty="0" smtClean="0"/>
            <a:t> 2013), PSAK 1 (</a:t>
          </a:r>
          <a:r>
            <a:rPr lang="en-US" sz="1600" kern="1200" dirty="0" err="1" smtClean="0"/>
            <a:t>Revisi</a:t>
          </a:r>
          <a:r>
            <a:rPr lang="en-US" sz="1600" kern="1200" dirty="0" smtClean="0"/>
            <a:t> (2013)</a:t>
          </a:r>
          <a:endParaRPr lang="id-ID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600" kern="1200" dirty="0" err="1" smtClean="0"/>
            <a:t>Didahului</a:t>
          </a:r>
          <a:r>
            <a:rPr lang="en-US" sz="1600" kern="1200" dirty="0" smtClean="0"/>
            <a:t> dengan </a:t>
          </a:r>
          <a:r>
            <a:rPr lang="en-US" sz="1600" kern="1200" dirty="0" err="1" smtClean="0"/>
            <a:t>penerbitan</a:t>
          </a:r>
          <a:r>
            <a:rPr lang="en-US" sz="1600" kern="1200" dirty="0" smtClean="0"/>
            <a:t> Exposure draft</a:t>
          </a:r>
          <a:endParaRPr lang="id-ID" sz="1600" kern="1200" dirty="0"/>
        </a:p>
      </dsp:txBody>
      <dsp:txXfrm>
        <a:off x="0" y="1836129"/>
        <a:ext cx="7924800" cy="1022175"/>
      </dsp:txXfrm>
    </dsp:sp>
    <dsp:sp modelId="{092481F8-995B-42F8-93E6-64942BCE20E3}">
      <dsp:nvSpPr>
        <dsp:cNvPr id="0" name=""/>
        <dsp:cNvSpPr/>
      </dsp:nvSpPr>
      <dsp:spPr>
        <a:xfrm>
          <a:off x="396240" y="1757303"/>
          <a:ext cx="5547360" cy="324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smtClean="0"/>
            <a:t>PSAK </a:t>
          </a:r>
          <a:r>
            <a:rPr lang="en-US" sz="2000" b="1" kern="1200" dirty="0" err="1" smtClean="0"/>
            <a:t>Revisi</a:t>
          </a:r>
          <a:endParaRPr lang="id-ID" sz="2000" b="1" kern="1200" dirty="0"/>
        </a:p>
      </dsp:txBody>
      <dsp:txXfrm>
        <a:off x="412092" y="1773155"/>
        <a:ext cx="5515656" cy="293016"/>
      </dsp:txXfrm>
    </dsp:sp>
    <dsp:sp modelId="{ABD14EDD-52F0-4270-99DC-DC55952B5C53}">
      <dsp:nvSpPr>
        <dsp:cNvPr id="0" name=""/>
        <dsp:cNvSpPr/>
      </dsp:nvSpPr>
      <dsp:spPr>
        <a:xfrm>
          <a:off x="0" y="3163598"/>
          <a:ext cx="7924800" cy="796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229108" rIns="61505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600" kern="1200" dirty="0" err="1" smtClean="0"/>
            <a:t>Perubahan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tidak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signifikan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misal</a:t>
          </a:r>
          <a:r>
            <a:rPr lang="en-US" sz="1600" kern="1200" dirty="0" smtClean="0"/>
            <a:t> PSAK 1 </a:t>
          </a:r>
          <a:r>
            <a:rPr lang="en-US" sz="1600" kern="1200" dirty="0" err="1" smtClean="0"/>
            <a:t>Revisi</a:t>
          </a:r>
          <a:r>
            <a:rPr lang="en-US" sz="1600" kern="1200" dirty="0" smtClean="0"/>
            <a:t> 2015 – eff 1 Jan 2017</a:t>
          </a:r>
          <a:endParaRPr lang="id-ID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600" kern="1200" dirty="0" err="1" smtClean="0"/>
            <a:t>Didahului</a:t>
          </a:r>
          <a:r>
            <a:rPr lang="en-US" sz="1600" kern="1200" dirty="0" smtClean="0"/>
            <a:t> dengan </a:t>
          </a:r>
          <a:r>
            <a:rPr lang="en-US" sz="1600" kern="1200" dirty="0" err="1" smtClean="0"/>
            <a:t>pengeluaran</a:t>
          </a:r>
          <a:r>
            <a:rPr lang="en-US" sz="1600" kern="1200" dirty="0" smtClean="0"/>
            <a:t> ED</a:t>
          </a:r>
          <a:endParaRPr lang="id-ID" sz="1600" kern="1200" dirty="0"/>
        </a:p>
      </dsp:txBody>
      <dsp:txXfrm>
        <a:off x="0" y="3163598"/>
        <a:ext cx="7924800" cy="796950"/>
      </dsp:txXfrm>
    </dsp:sp>
    <dsp:sp modelId="{38145DCE-AF89-4ACB-BD84-0616AC709DB5}">
      <dsp:nvSpPr>
        <dsp:cNvPr id="0" name=""/>
        <dsp:cNvSpPr/>
      </dsp:nvSpPr>
      <dsp:spPr>
        <a:xfrm>
          <a:off x="396240" y="3001238"/>
          <a:ext cx="5547360" cy="3247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smtClean="0"/>
            <a:t>PSAK </a:t>
          </a:r>
          <a:r>
            <a:rPr lang="en-US" sz="2000" b="1" kern="1200" dirty="0" err="1" smtClean="0"/>
            <a:t>Amandemen</a:t>
          </a:r>
          <a:endParaRPr lang="id-ID" sz="2000" b="1" kern="1200" dirty="0"/>
        </a:p>
      </dsp:txBody>
      <dsp:txXfrm>
        <a:off x="412092" y="3017090"/>
        <a:ext cx="5515656" cy="293016"/>
      </dsp:txXfrm>
    </dsp:sp>
    <dsp:sp modelId="{0E49043F-C3A1-4E01-B1A3-4385579CCD89}">
      <dsp:nvSpPr>
        <dsp:cNvPr id="0" name=""/>
        <dsp:cNvSpPr/>
      </dsp:nvSpPr>
      <dsp:spPr>
        <a:xfrm>
          <a:off x="0" y="4193406"/>
          <a:ext cx="7924800" cy="1247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229108" rIns="61505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600" kern="1200" dirty="0" err="1" smtClean="0"/>
            <a:t>Merupakan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kumpulan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amandemen</a:t>
          </a:r>
          <a:r>
            <a:rPr lang="en-US" sz="1600" kern="1200" dirty="0" smtClean="0"/>
            <a:t> dengan </a:t>
          </a:r>
          <a:r>
            <a:rPr lang="en-US" sz="1600" kern="1200" dirty="0" err="1" smtClean="0"/>
            <a:t>ruang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lingkup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sempit</a:t>
          </a:r>
          <a:r>
            <a:rPr lang="en-US" sz="1600" kern="1200" dirty="0" smtClean="0"/>
            <a:t> (</a:t>
          </a:r>
          <a:r>
            <a:rPr lang="en-US" sz="1600" i="1" kern="1200" dirty="0" smtClean="0"/>
            <a:t>narrow-scope</a:t>
          </a:r>
          <a:r>
            <a:rPr lang="en-US" sz="1600" kern="1200" dirty="0" smtClean="0"/>
            <a:t>) yang </a:t>
          </a:r>
          <a:r>
            <a:rPr lang="en-US" sz="1600" kern="1200" dirty="0" err="1" smtClean="0"/>
            <a:t>hanya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bersifat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mengklarifikasi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sehingga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tidak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terdapat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usulan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prisip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baru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ataupun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perubahan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signifikan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pada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prinsip-prinsip</a:t>
          </a:r>
          <a:r>
            <a:rPr lang="en-US" sz="1600" kern="1200" dirty="0" smtClean="0"/>
            <a:t> yang </a:t>
          </a:r>
          <a:r>
            <a:rPr lang="en-US" sz="1600" kern="1200" dirty="0" err="1" smtClean="0"/>
            <a:t>telah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ada</a:t>
          </a:r>
          <a:r>
            <a:rPr lang="en-US" sz="1600" kern="1200" dirty="0" smtClean="0"/>
            <a:t>. </a:t>
          </a:r>
          <a:endParaRPr lang="id-ID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1600" kern="1200" dirty="0" err="1" smtClean="0"/>
            <a:t>Sebagai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dampak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dari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perubahan</a:t>
          </a:r>
          <a:r>
            <a:rPr lang="en-US" sz="1600" kern="1200" dirty="0" smtClean="0"/>
            <a:t> PSAK lain 	</a:t>
          </a:r>
          <a:endParaRPr lang="id-ID" sz="1600" kern="1200" dirty="0"/>
        </a:p>
      </dsp:txBody>
      <dsp:txXfrm>
        <a:off x="0" y="4193406"/>
        <a:ext cx="7924800" cy="1247400"/>
      </dsp:txXfrm>
    </dsp:sp>
    <dsp:sp modelId="{B734743E-664C-41C8-89BD-C937C8E1199E}">
      <dsp:nvSpPr>
        <dsp:cNvPr id="0" name=""/>
        <dsp:cNvSpPr/>
      </dsp:nvSpPr>
      <dsp:spPr>
        <a:xfrm>
          <a:off x="396240" y="4019948"/>
          <a:ext cx="5547360" cy="33581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smtClean="0"/>
            <a:t>PSAK </a:t>
          </a:r>
          <a:r>
            <a:rPr lang="en-US" sz="2000" b="1" kern="1200" dirty="0" err="1" smtClean="0"/>
            <a:t>Penyesuaian</a:t>
          </a:r>
          <a:endParaRPr lang="id-ID" sz="2000" b="1" kern="1200" dirty="0"/>
        </a:p>
      </dsp:txBody>
      <dsp:txXfrm>
        <a:off x="412633" y="4036341"/>
        <a:ext cx="5514574" cy="3030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B655E6-A22A-48E8-AEFD-C025E0DE8F2A}">
      <dsp:nvSpPr>
        <dsp:cNvPr id="0" name=""/>
        <dsp:cNvSpPr/>
      </dsp:nvSpPr>
      <dsp:spPr>
        <a:xfrm>
          <a:off x="0" y="267974"/>
          <a:ext cx="7924800" cy="2381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374904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2000" kern="1200" dirty="0" smtClean="0"/>
            <a:t>IAS 41 Agriculture Amandemend (eff 1 Jan 2016)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IFRS 14 Regulatory Deferral Accounts (eff 1 Jan 2016)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2000" kern="1200" dirty="0" smtClean="0"/>
            <a:t>IFRS 9 Financial Instruments (eff 1 Januari 2018)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IFRS 15 Revenue from Contracts with Customers (eff 1 Jan 2018)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IFRS 16 Leases (eff 1 Jan 2019)</a:t>
          </a:r>
          <a:endParaRPr lang="id-ID" sz="2000" kern="1200" dirty="0"/>
        </a:p>
      </dsp:txBody>
      <dsp:txXfrm>
        <a:off x="0" y="267974"/>
        <a:ext cx="7924800" cy="2381400"/>
      </dsp:txXfrm>
    </dsp:sp>
    <dsp:sp modelId="{B9DCB8F9-6F6B-4BC0-89B3-D99FACDF16CE}">
      <dsp:nvSpPr>
        <dsp:cNvPr id="0" name=""/>
        <dsp:cNvSpPr/>
      </dsp:nvSpPr>
      <dsp:spPr>
        <a:xfrm>
          <a:off x="396240" y="2294"/>
          <a:ext cx="5547360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New </a:t>
          </a:r>
          <a:r>
            <a:rPr lang="id-ID" sz="2400" b="1" kern="1200" dirty="0" smtClean="0"/>
            <a:t>IFRS </a:t>
          </a:r>
          <a:r>
            <a:rPr lang="en-US" sz="2400" b="1" kern="1200" dirty="0" smtClean="0"/>
            <a:t> / Revised IFRS / IAS </a:t>
          </a:r>
          <a:r>
            <a:rPr lang="id-ID" sz="2400" b="1" kern="1200" dirty="0" smtClean="0"/>
            <a:t>:</a:t>
          </a:r>
          <a:endParaRPr lang="id-ID" sz="2400" b="1" kern="1200" dirty="0"/>
        </a:p>
      </dsp:txBody>
      <dsp:txXfrm>
        <a:off x="422179" y="28233"/>
        <a:ext cx="5495482" cy="479482"/>
      </dsp:txXfrm>
    </dsp:sp>
    <dsp:sp modelId="{33CA56C5-9324-45D4-9EED-C7BECF51AC6F}">
      <dsp:nvSpPr>
        <dsp:cNvPr id="0" name=""/>
        <dsp:cNvSpPr/>
      </dsp:nvSpPr>
      <dsp:spPr>
        <a:xfrm>
          <a:off x="0" y="3012255"/>
          <a:ext cx="7924800" cy="17860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374904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Amendments </a:t>
          </a:r>
          <a:r>
            <a:rPr lang="id-ID" sz="2000" kern="1200" dirty="0" smtClean="0"/>
            <a:t> IFRS 4 Insurance Contracts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Amendments </a:t>
          </a:r>
          <a:r>
            <a:rPr lang="fr-FR" sz="2000" kern="1200" dirty="0" smtClean="0"/>
            <a:t> </a:t>
          </a:r>
          <a:r>
            <a:rPr lang="fr-FR" sz="2000" kern="1200" dirty="0" err="1" smtClean="0"/>
            <a:t>Conceptual</a:t>
          </a:r>
          <a:r>
            <a:rPr lang="fr-FR" sz="2000" kern="1200" dirty="0" smtClean="0"/>
            <a:t> Framework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Amendments </a:t>
          </a:r>
          <a:r>
            <a:rPr lang="fr-FR" sz="2000" kern="1200" dirty="0" smtClean="0"/>
            <a:t>IFRS / IAS </a:t>
          </a:r>
          <a:r>
            <a:rPr lang="fr-FR" sz="2000" kern="1200" dirty="0" err="1" smtClean="0"/>
            <a:t>lain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Improvement IFRS / IAS lain</a:t>
          </a:r>
          <a:endParaRPr lang="id-ID" sz="2000" kern="1200" dirty="0"/>
        </a:p>
      </dsp:txBody>
      <dsp:txXfrm>
        <a:off x="0" y="3012255"/>
        <a:ext cx="7924800" cy="1786050"/>
      </dsp:txXfrm>
    </dsp:sp>
    <dsp:sp modelId="{092481F8-995B-42F8-93E6-64942BCE20E3}">
      <dsp:nvSpPr>
        <dsp:cNvPr id="0" name=""/>
        <dsp:cNvSpPr/>
      </dsp:nvSpPr>
      <dsp:spPr>
        <a:xfrm>
          <a:off x="396240" y="2746574"/>
          <a:ext cx="5547360" cy="5313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Discussion </a:t>
          </a:r>
          <a:r>
            <a:rPr lang="id-ID" sz="2400" b="1" kern="1200" dirty="0" smtClean="0"/>
            <a:t>IASB:</a:t>
          </a:r>
          <a:endParaRPr lang="id-ID" sz="2400" b="1" kern="1200" dirty="0"/>
        </a:p>
      </dsp:txBody>
      <dsp:txXfrm>
        <a:off x="422179" y="2772513"/>
        <a:ext cx="5495482" cy="47948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B655E6-A22A-48E8-AEFD-C025E0DE8F2A}">
      <dsp:nvSpPr>
        <dsp:cNvPr id="0" name=""/>
        <dsp:cNvSpPr/>
      </dsp:nvSpPr>
      <dsp:spPr>
        <a:xfrm>
          <a:off x="0" y="223649"/>
          <a:ext cx="7924800" cy="255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291592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Amendments  IFRS for SME ( 1 Jan 2017)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Amendments  IFRS 11 – Accounting  for Acquisitions of Interests in Joint Operation – 1 Jan 2016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Amendments IAS 16 and IAS 38 – Clarification of Acceptable Methods of Depreciation and Amortization – 1 Jan 2016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Amendments IFRS 17- Equity Method in Separate Financial Statements – 1 Jan 2016</a:t>
          </a:r>
          <a:endParaRPr lang="id-ID" sz="2000" kern="1200" dirty="0"/>
        </a:p>
      </dsp:txBody>
      <dsp:txXfrm>
        <a:off x="0" y="223649"/>
        <a:ext cx="7924800" cy="2557800"/>
      </dsp:txXfrm>
    </dsp:sp>
    <dsp:sp modelId="{B9DCB8F9-6F6B-4BC0-89B3-D99FACDF16CE}">
      <dsp:nvSpPr>
        <dsp:cNvPr id="0" name=""/>
        <dsp:cNvSpPr/>
      </dsp:nvSpPr>
      <dsp:spPr>
        <a:xfrm>
          <a:off x="396240" y="17009"/>
          <a:ext cx="6461786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Amendments IFRS / IAS</a:t>
          </a:r>
          <a:endParaRPr lang="id-ID" sz="2400" b="1" kern="1200" dirty="0"/>
        </a:p>
      </dsp:txBody>
      <dsp:txXfrm>
        <a:off x="416415" y="37184"/>
        <a:ext cx="6421436" cy="372930"/>
      </dsp:txXfrm>
    </dsp:sp>
    <dsp:sp modelId="{33CA56C5-9324-45D4-9EED-C7BECF51AC6F}">
      <dsp:nvSpPr>
        <dsp:cNvPr id="0" name=""/>
        <dsp:cNvSpPr/>
      </dsp:nvSpPr>
      <dsp:spPr>
        <a:xfrm>
          <a:off x="0" y="3063689"/>
          <a:ext cx="7924800" cy="1719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053" tIns="291592" rIns="615053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IFRS 5 - Changes in method disposal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IFRS 7 – Servicing contracts applicable in interim F/S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IAS 19 – discount rate regional market issue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IAS 34 – Disclosure information elsewhere in interim report</a:t>
          </a:r>
          <a:endParaRPr lang="id-ID" sz="2000" kern="1200" dirty="0"/>
        </a:p>
      </dsp:txBody>
      <dsp:txXfrm>
        <a:off x="0" y="3063689"/>
        <a:ext cx="7924800" cy="1719900"/>
      </dsp:txXfrm>
    </dsp:sp>
    <dsp:sp modelId="{092481F8-995B-42F8-93E6-64942BCE20E3}">
      <dsp:nvSpPr>
        <dsp:cNvPr id="0" name=""/>
        <dsp:cNvSpPr/>
      </dsp:nvSpPr>
      <dsp:spPr>
        <a:xfrm>
          <a:off x="396240" y="2857049"/>
          <a:ext cx="6461786" cy="4132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677" tIns="0" rIns="209677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Annual Improvement 2012- 2014 – 1 Jan 2016</a:t>
          </a:r>
          <a:endParaRPr lang="id-ID" sz="2400" b="1" kern="1200" dirty="0"/>
        </a:p>
      </dsp:txBody>
      <dsp:txXfrm>
        <a:off x="416415" y="2877224"/>
        <a:ext cx="6421436" cy="3729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B655E6-A22A-48E8-AEFD-C025E0DE8F2A}">
      <dsp:nvSpPr>
        <dsp:cNvPr id="0" name=""/>
        <dsp:cNvSpPr/>
      </dsp:nvSpPr>
      <dsp:spPr>
        <a:xfrm>
          <a:off x="0" y="211650"/>
          <a:ext cx="7696200" cy="2249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11" tIns="291592" rIns="59731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Amendments IFRS 10; IFRS 12; IAS 28 – Investment entities: Applying the Consolidated Exception ( 1 Jan 2016)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Amendments IAS 1 – Disclosure Initiative – 1 Jan 2016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Amendments IAS 162 – Recognition of Deferred Tax Assets for Unrealized Loss – 1 Jan 2017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Amendments IAS 7- Disclosure Initiative – 1 Jan 2017</a:t>
          </a:r>
          <a:endParaRPr lang="id-ID" sz="2000" kern="1200" dirty="0"/>
        </a:p>
      </dsp:txBody>
      <dsp:txXfrm>
        <a:off x="0" y="211650"/>
        <a:ext cx="7696200" cy="2249100"/>
      </dsp:txXfrm>
    </dsp:sp>
    <dsp:sp modelId="{B9DCB8F9-6F6B-4BC0-89B3-D99FACDF16CE}">
      <dsp:nvSpPr>
        <dsp:cNvPr id="0" name=""/>
        <dsp:cNvSpPr/>
      </dsp:nvSpPr>
      <dsp:spPr>
        <a:xfrm>
          <a:off x="384810" y="5010"/>
          <a:ext cx="6275389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629" tIns="0" rIns="20362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Amendments IFRS / IAS</a:t>
          </a:r>
          <a:endParaRPr lang="id-ID" sz="2400" b="1" kern="1200" dirty="0"/>
        </a:p>
      </dsp:txBody>
      <dsp:txXfrm>
        <a:off x="404985" y="25185"/>
        <a:ext cx="6235039" cy="372930"/>
      </dsp:txXfrm>
    </dsp:sp>
    <dsp:sp modelId="{33CA56C5-9324-45D4-9EED-C7BECF51AC6F}">
      <dsp:nvSpPr>
        <dsp:cNvPr id="0" name=""/>
        <dsp:cNvSpPr/>
      </dsp:nvSpPr>
      <dsp:spPr>
        <a:xfrm>
          <a:off x="0" y="2742990"/>
          <a:ext cx="7696200" cy="220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11" tIns="291592" rIns="59731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IFRS 12 – Clarification of the scope of the standard – 1 Jan 2017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IFRS 1 – Deletion of short-term exemptions for first time adopters  – 1 Jan 2018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IAS 18 – Measuring an associate or joint venture at fair value – 1 Jan 2018</a:t>
          </a:r>
          <a:endParaRPr lang="id-ID" sz="2000" kern="1200" dirty="0"/>
        </a:p>
      </dsp:txBody>
      <dsp:txXfrm>
        <a:off x="0" y="2742990"/>
        <a:ext cx="7696200" cy="2205000"/>
      </dsp:txXfrm>
    </dsp:sp>
    <dsp:sp modelId="{092481F8-995B-42F8-93E6-64942BCE20E3}">
      <dsp:nvSpPr>
        <dsp:cNvPr id="0" name=""/>
        <dsp:cNvSpPr/>
      </dsp:nvSpPr>
      <dsp:spPr>
        <a:xfrm>
          <a:off x="384810" y="2536350"/>
          <a:ext cx="6275389" cy="4132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629" tIns="0" rIns="20362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Annual Improvement 2014- 2016</a:t>
          </a:r>
          <a:endParaRPr lang="id-ID" sz="2400" b="1" kern="1200" dirty="0"/>
        </a:p>
      </dsp:txBody>
      <dsp:txXfrm>
        <a:off x="404985" y="2556525"/>
        <a:ext cx="6235039" cy="3729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B655E6-A22A-48E8-AEFD-C025E0DE8F2A}">
      <dsp:nvSpPr>
        <dsp:cNvPr id="0" name=""/>
        <dsp:cNvSpPr/>
      </dsp:nvSpPr>
      <dsp:spPr>
        <a:xfrm>
          <a:off x="0" y="598826"/>
          <a:ext cx="7848600" cy="36683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139" tIns="812292" rIns="609139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/>
            <a:t>Amendments IFRS 2 – Classification and Measurement of Share-based Payment Transactions - eff 1 Jan 2018</a:t>
          </a:r>
          <a:endParaRPr lang="id-ID" sz="2000" kern="1200" dirty="0"/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/>
            <a:t>Amendments IFRS 4 – Applying IFRS 9 Financial Instruments with IFRS 4 Insurance Contracts - eff 1 Jan 2018</a:t>
          </a:r>
          <a:endParaRPr lang="id-ID" sz="2000" kern="1200" dirty="0"/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/>
            <a:t>Amendments IAS 40 – Transfer of Investment Property - eff 1 Jan 2018</a:t>
          </a:r>
          <a:endParaRPr lang="id-ID" sz="2000" kern="1200" dirty="0"/>
        </a:p>
        <a:p>
          <a:pPr marL="228600" lvl="1" indent="-228600" algn="l" defTabSz="889000">
            <a:lnSpc>
              <a:spcPct val="10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en-US" sz="2000" kern="1200" dirty="0" smtClean="0"/>
            <a:t>IFRIC 22 – Foreign Currency Transactions and Advance Consideration – 1 Jan 2018</a:t>
          </a:r>
          <a:endParaRPr lang="id-ID" sz="2000" kern="1200" dirty="0"/>
        </a:p>
      </dsp:txBody>
      <dsp:txXfrm>
        <a:off x="0" y="598826"/>
        <a:ext cx="7848600" cy="3668372"/>
      </dsp:txXfrm>
    </dsp:sp>
    <dsp:sp modelId="{B9DCB8F9-6F6B-4BC0-89B3-D99FACDF16CE}">
      <dsp:nvSpPr>
        <dsp:cNvPr id="0" name=""/>
        <dsp:cNvSpPr/>
      </dsp:nvSpPr>
      <dsp:spPr>
        <a:xfrm>
          <a:off x="458346" y="132930"/>
          <a:ext cx="6399654" cy="101006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661" tIns="0" rIns="20766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Amendments IFRS / IAS</a:t>
          </a:r>
          <a:endParaRPr lang="id-ID" sz="2400" b="1" kern="1200" dirty="0"/>
        </a:p>
      </dsp:txBody>
      <dsp:txXfrm>
        <a:off x="507653" y="182237"/>
        <a:ext cx="6301040" cy="911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6" y="0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33107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6" y="9433107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7FE4C45C-A8BD-4AC7-8A41-3FA133CF7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36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6" y="0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4"/>
            <a:ext cx="5435600" cy="4469130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3107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215F8941-38FE-418C-BE89-CFD1BCD22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334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F8941-38FE-418C-BE89-CFD1BCD2201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77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F8941-38FE-418C-BE89-CFD1BCD2201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566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F8941-38FE-418C-BE89-CFD1BCD2201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9705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F8941-38FE-418C-BE89-CFD1BCD2201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23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/>
        </p:spPr>
        <p:txBody>
          <a:bodyPr/>
          <a:lstStyle/>
          <a:p>
            <a:r>
              <a:rPr lang="en-US" sz="1300" b="1" dirty="0" smtClean="0"/>
              <a:t>1.  On the topic, “Challenges Facing Financial Accounting,” what did the AICPA Special Committee on Financial Reporting suggest should be included in future financial statements?</a:t>
            </a:r>
          </a:p>
          <a:p>
            <a:pPr>
              <a:buFontTx/>
              <a:buChar char="•"/>
            </a:pPr>
            <a:r>
              <a:rPr lang="en-US" sz="1300" b="1" dirty="0" smtClean="0"/>
              <a:t>Non-financial</a:t>
            </a:r>
            <a:r>
              <a:rPr lang="en-US" sz="1100" b="1" dirty="0" smtClean="0"/>
              <a:t> </a:t>
            </a:r>
            <a:r>
              <a:rPr lang="en-US" sz="1300" b="1" dirty="0" smtClean="0"/>
              <a:t>Measurements</a:t>
            </a:r>
            <a:r>
              <a:rPr lang="en-US" sz="1100" b="1" dirty="0" smtClean="0"/>
              <a:t> (customer satisfaction indexes, backlog information, and reject rates on goods purchases).</a:t>
            </a:r>
          </a:p>
          <a:p>
            <a:pPr>
              <a:buFontTx/>
              <a:buChar char="•"/>
            </a:pPr>
            <a:r>
              <a:rPr lang="en-US" sz="1300" b="1" dirty="0" smtClean="0"/>
              <a:t>Forward-looking Information</a:t>
            </a:r>
            <a:r>
              <a:rPr lang="en-US" sz="1100" b="1" dirty="0" smtClean="0"/>
              <a:t> </a:t>
            </a:r>
          </a:p>
          <a:p>
            <a:pPr>
              <a:buFontTx/>
              <a:buChar char="•"/>
            </a:pPr>
            <a:r>
              <a:rPr lang="en-US" sz="1300" b="1" dirty="0" smtClean="0"/>
              <a:t>Soft Assets</a:t>
            </a:r>
            <a:r>
              <a:rPr lang="en-US" sz="1100" b="1" dirty="0" smtClean="0"/>
              <a:t> (a company’s know-how, market dominance, marketing setup, well-trained employees, and brand image).</a:t>
            </a:r>
          </a:p>
          <a:p>
            <a:pPr>
              <a:buFontTx/>
              <a:buChar char="•"/>
            </a:pPr>
            <a:r>
              <a:rPr lang="en-US" sz="1300" b="1" dirty="0" smtClean="0"/>
              <a:t>Timeliness</a:t>
            </a:r>
            <a:r>
              <a:rPr lang="en-US" sz="1100" b="1" dirty="0" smtClean="0"/>
              <a:t> (no real time financial information)</a:t>
            </a:r>
          </a:p>
          <a:p>
            <a:pPr>
              <a:buFontTx/>
              <a:buChar char="•"/>
            </a:pPr>
            <a:endParaRPr lang="en-US" sz="1100" b="1" dirty="0" smtClean="0"/>
          </a:p>
        </p:txBody>
      </p:sp>
    </p:spTree>
    <p:extLst>
      <p:ext uri="{BB962C8B-B14F-4D97-AF65-F5344CB8AC3E}">
        <p14:creationId xmlns:p14="http://schemas.microsoft.com/office/powerpoint/2010/main" val="2496048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B3CBC-82B5-4C95-9F63-F5994F78698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98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F8941-38FE-418C-BE89-CFD1BCD2201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751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5303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F8941-38FE-418C-BE89-CFD1BCD220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02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F8941-38FE-418C-BE89-CFD1BCD2201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711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F8941-38FE-418C-BE89-CFD1BCD2201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632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F8941-38FE-418C-BE89-CFD1BCD2201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5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3192378"/>
          </a:xfrm>
          <a:custGeom>
            <a:avLst/>
            <a:gdLst>
              <a:gd name="connsiteX0" fmla="*/ 0 w 9144000"/>
              <a:gd name="connsiteY0" fmla="*/ 0 h 3276599"/>
              <a:gd name="connsiteX1" fmla="*/ 9144000 w 9144000"/>
              <a:gd name="connsiteY1" fmla="*/ 0 h 3276599"/>
              <a:gd name="connsiteX2" fmla="*/ 9144000 w 9144000"/>
              <a:gd name="connsiteY2" fmla="*/ 3276599 h 3276599"/>
              <a:gd name="connsiteX3" fmla="*/ 0 w 9144000"/>
              <a:gd name="connsiteY3" fmla="*/ 3276599 h 3276599"/>
              <a:gd name="connsiteX4" fmla="*/ 0 w 9144000"/>
              <a:gd name="connsiteY4" fmla="*/ 0 h 3276599"/>
              <a:gd name="connsiteX0" fmla="*/ 0 w 9144000"/>
              <a:gd name="connsiteY0" fmla="*/ 0 h 3276599"/>
              <a:gd name="connsiteX1" fmla="*/ 9144000 w 9144000"/>
              <a:gd name="connsiteY1" fmla="*/ 0 h 3276599"/>
              <a:gd name="connsiteX2" fmla="*/ 9144000 w 9144000"/>
              <a:gd name="connsiteY2" fmla="*/ 3276599 h 3276599"/>
              <a:gd name="connsiteX3" fmla="*/ 0 w 9144000"/>
              <a:gd name="connsiteY3" fmla="*/ 3276599 h 3276599"/>
              <a:gd name="connsiteX4" fmla="*/ 0 w 9144000"/>
              <a:gd name="connsiteY4" fmla="*/ 0 h 3276599"/>
              <a:gd name="connsiteX0" fmla="*/ 0 w 9144000"/>
              <a:gd name="connsiteY0" fmla="*/ 0 h 3276599"/>
              <a:gd name="connsiteX1" fmla="*/ 9144000 w 9144000"/>
              <a:gd name="connsiteY1" fmla="*/ 0 h 3276599"/>
              <a:gd name="connsiteX2" fmla="*/ 9119937 w 9144000"/>
              <a:gd name="connsiteY2" fmla="*/ 3132220 h 3276599"/>
              <a:gd name="connsiteX3" fmla="*/ 0 w 9144000"/>
              <a:gd name="connsiteY3" fmla="*/ 3276599 h 3276599"/>
              <a:gd name="connsiteX4" fmla="*/ 0 w 9144000"/>
              <a:gd name="connsiteY4" fmla="*/ 0 h 3276599"/>
              <a:gd name="connsiteX0" fmla="*/ 0 w 9144000"/>
              <a:gd name="connsiteY0" fmla="*/ 0 h 3132220"/>
              <a:gd name="connsiteX1" fmla="*/ 9144000 w 9144000"/>
              <a:gd name="connsiteY1" fmla="*/ 0 h 3132220"/>
              <a:gd name="connsiteX2" fmla="*/ 9119937 w 9144000"/>
              <a:gd name="connsiteY2" fmla="*/ 3132220 h 3132220"/>
              <a:gd name="connsiteX3" fmla="*/ 0 w 9144000"/>
              <a:gd name="connsiteY3" fmla="*/ 3084094 h 3132220"/>
              <a:gd name="connsiteX4" fmla="*/ 0 w 9144000"/>
              <a:gd name="connsiteY4" fmla="*/ 0 h 3132220"/>
              <a:gd name="connsiteX0" fmla="*/ 0 w 9144000"/>
              <a:gd name="connsiteY0" fmla="*/ 0 h 3228473"/>
              <a:gd name="connsiteX1" fmla="*/ 9144000 w 9144000"/>
              <a:gd name="connsiteY1" fmla="*/ 0 h 3228473"/>
              <a:gd name="connsiteX2" fmla="*/ 9119937 w 9144000"/>
              <a:gd name="connsiteY2" fmla="*/ 3228473 h 3228473"/>
              <a:gd name="connsiteX3" fmla="*/ 0 w 9144000"/>
              <a:gd name="connsiteY3" fmla="*/ 3084094 h 3228473"/>
              <a:gd name="connsiteX4" fmla="*/ 0 w 9144000"/>
              <a:gd name="connsiteY4" fmla="*/ 0 h 3228473"/>
              <a:gd name="connsiteX0" fmla="*/ 0 w 9144000"/>
              <a:gd name="connsiteY0" fmla="*/ 0 h 3192378"/>
              <a:gd name="connsiteX1" fmla="*/ 9144000 w 9144000"/>
              <a:gd name="connsiteY1" fmla="*/ 0 h 3192378"/>
              <a:gd name="connsiteX2" fmla="*/ 9119937 w 9144000"/>
              <a:gd name="connsiteY2" fmla="*/ 3192378 h 3192378"/>
              <a:gd name="connsiteX3" fmla="*/ 0 w 9144000"/>
              <a:gd name="connsiteY3" fmla="*/ 3084094 h 3192378"/>
              <a:gd name="connsiteX4" fmla="*/ 0 w 9144000"/>
              <a:gd name="connsiteY4" fmla="*/ 0 h 3192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3192378">
                <a:moveTo>
                  <a:pt x="0" y="0"/>
                </a:moveTo>
                <a:lnTo>
                  <a:pt x="9144000" y="0"/>
                </a:lnTo>
                <a:lnTo>
                  <a:pt x="9119937" y="3192378"/>
                </a:lnTo>
                <a:cubicBezTo>
                  <a:pt x="6071937" y="3192378"/>
                  <a:pt x="2205790" y="2277978"/>
                  <a:pt x="0" y="308409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7"/>
          <p:cNvSpPr/>
          <p:nvPr/>
        </p:nvSpPr>
        <p:spPr>
          <a:xfrm>
            <a:off x="-24063" y="0"/>
            <a:ext cx="9168063" cy="3048000"/>
          </a:xfrm>
          <a:custGeom>
            <a:avLst/>
            <a:gdLst>
              <a:gd name="connsiteX0" fmla="*/ 0 w 9144000"/>
              <a:gd name="connsiteY0" fmla="*/ 0 h 3276599"/>
              <a:gd name="connsiteX1" fmla="*/ 9144000 w 9144000"/>
              <a:gd name="connsiteY1" fmla="*/ 0 h 3276599"/>
              <a:gd name="connsiteX2" fmla="*/ 9144000 w 9144000"/>
              <a:gd name="connsiteY2" fmla="*/ 3276599 h 3276599"/>
              <a:gd name="connsiteX3" fmla="*/ 0 w 9144000"/>
              <a:gd name="connsiteY3" fmla="*/ 3276599 h 3276599"/>
              <a:gd name="connsiteX4" fmla="*/ 0 w 9144000"/>
              <a:gd name="connsiteY4" fmla="*/ 0 h 3276599"/>
              <a:gd name="connsiteX0" fmla="*/ 0 w 9144000"/>
              <a:gd name="connsiteY0" fmla="*/ 0 h 3276599"/>
              <a:gd name="connsiteX1" fmla="*/ 9144000 w 9144000"/>
              <a:gd name="connsiteY1" fmla="*/ 0 h 3276599"/>
              <a:gd name="connsiteX2" fmla="*/ 9144000 w 9144000"/>
              <a:gd name="connsiteY2" fmla="*/ 3276599 h 3276599"/>
              <a:gd name="connsiteX3" fmla="*/ 0 w 9144000"/>
              <a:gd name="connsiteY3" fmla="*/ 3276599 h 3276599"/>
              <a:gd name="connsiteX4" fmla="*/ 0 w 9144000"/>
              <a:gd name="connsiteY4" fmla="*/ 0 h 3276599"/>
              <a:gd name="connsiteX0" fmla="*/ 0 w 9144000"/>
              <a:gd name="connsiteY0" fmla="*/ 0 h 3276599"/>
              <a:gd name="connsiteX1" fmla="*/ 9144000 w 9144000"/>
              <a:gd name="connsiteY1" fmla="*/ 0 h 3276599"/>
              <a:gd name="connsiteX2" fmla="*/ 9119937 w 9144000"/>
              <a:gd name="connsiteY2" fmla="*/ 3132220 h 3276599"/>
              <a:gd name="connsiteX3" fmla="*/ 0 w 9144000"/>
              <a:gd name="connsiteY3" fmla="*/ 3276599 h 3276599"/>
              <a:gd name="connsiteX4" fmla="*/ 0 w 9144000"/>
              <a:gd name="connsiteY4" fmla="*/ 0 h 3276599"/>
              <a:gd name="connsiteX0" fmla="*/ 0 w 9144000"/>
              <a:gd name="connsiteY0" fmla="*/ 0 h 3132220"/>
              <a:gd name="connsiteX1" fmla="*/ 9144000 w 9144000"/>
              <a:gd name="connsiteY1" fmla="*/ 0 h 3132220"/>
              <a:gd name="connsiteX2" fmla="*/ 9119937 w 9144000"/>
              <a:gd name="connsiteY2" fmla="*/ 3132220 h 3132220"/>
              <a:gd name="connsiteX3" fmla="*/ 0 w 9144000"/>
              <a:gd name="connsiteY3" fmla="*/ 3084094 h 3132220"/>
              <a:gd name="connsiteX4" fmla="*/ 0 w 9144000"/>
              <a:gd name="connsiteY4" fmla="*/ 0 h 3132220"/>
              <a:gd name="connsiteX0" fmla="*/ 0 w 9144000"/>
              <a:gd name="connsiteY0" fmla="*/ 0 h 3228473"/>
              <a:gd name="connsiteX1" fmla="*/ 9144000 w 9144000"/>
              <a:gd name="connsiteY1" fmla="*/ 0 h 3228473"/>
              <a:gd name="connsiteX2" fmla="*/ 9119937 w 9144000"/>
              <a:gd name="connsiteY2" fmla="*/ 3228473 h 3228473"/>
              <a:gd name="connsiteX3" fmla="*/ 0 w 9144000"/>
              <a:gd name="connsiteY3" fmla="*/ 3084094 h 3228473"/>
              <a:gd name="connsiteX4" fmla="*/ 0 w 9144000"/>
              <a:gd name="connsiteY4" fmla="*/ 0 h 3228473"/>
              <a:gd name="connsiteX0" fmla="*/ 0 w 9144000"/>
              <a:gd name="connsiteY0" fmla="*/ 0 h 3192378"/>
              <a:gd name="connsiteX1" fmla="*/ 9144000 w 9144000"/>
              <a:gd name="connsiteY1" fmla="*/ 0 h 3192378"/>
              <a:gd name="connsiteX2" fmla="*/ 9119937 w 9144000"/>
              <a:gd name="connsiteY2" fmla="*/ 3192378 h 3192378"/>
              <a:gd name="connsiteX3" fmla="*/ 0 w 9144000"/>
              <a:gd name="connsiteY3" fmla="*/ 3084094 h 3192378"/>
              <a:gd name="connsiteX4" fmla="*/ 0 w 9144000"/>
              <a:gd name="connsiteY4" fmla="*/ 0 h 3192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3192378">
                <a:moveTo>
                  <a:pt x="0" y="0"/>
                </a:moveTo>
                <a:lnTo>
                  <a:pt x="9144000" y="0"/>
                </a:lnTo>
                <a:lnTo>
                  <a:pt x="9119937" y="3192378"/>
                </a:lnTo>
                <a:cubicBezTo>
                  <a:pt x="6071937" y="3192378"/>
                  <a:pt x="2205790" y="2277978"/>
                  <a:pt x="0" y="3084094"/>
                </a:cubicBezTo>
                <a:lnTo>
                  <a:pt x="0" y="0"/>
                </a:lnTo>
                <a:close/>
              </a:path>
            </a:pathLst>
          </a:custGeom>
          <a:solidFill>
            <a:srgbClr val="2D512E"/>
          </a:solidFill>
          <a:ln>
            <a:solidFill>
              <a:srgbClr val="2D51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3287"/>
            <a:ext cx="7772400" cy="1470025"/>
          </a:xfrm>
        </p:spPr>
        <p:txBody>
          <a:bodyPr/>
          <a:lstStyle>
            <a:lvl1pPr>
              <a:defRPr b="1">
                <a:solidFill>
                  <a:srgbClr val="FFB92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S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727" y="3657600"/>
            <a:ext cx="6154546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9E69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93942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CED6CA-AA35-4157-8F04-0696B17318CF}" type="datetimeFigureOut">
              <a:rPr lang="en-SG" smtClean="0"/>
              <a:t>16/2/2017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61243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CED6CA-AA35-4157-8F04-0696B17318CF}" type="datetimeFigureOut">
              <a:rPr lang="en-SG" smtClean="0"/>
              <a:t>16/2/2017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7540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2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8768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8768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178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71600"/>
            <a:ext cx="4041648" cy="519206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1371600"/>
            <a:ext cx="4041775" cy="519206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1835148"/>
            <a:ext cx="4041648" cy="441325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1835148"/>
            <a:ext cx="4041775" cy="441325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169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8768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8768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71600"/>
            <a:ext cx="4041648" cy="519206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1371600"/>
            <a:ext cx="4041775" cy="519206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1835148"/>
            <a:ext cx="4041648" cy="441325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1835148"/>
            <a:ext cx="4041775" cy="441325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rtlCol="0"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4837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Rectangle 6"/>
          <p:cNvSpPr/>
          <p:nvPr/>
        </p:nvSpPr>
        <p:spPr>
          <a:xfrm>
            <a:off x="0" y="1"/>
            <a:ext cx="9144000" cy="167377"/>
          </a:xfrm>
          <a:prstGeom prst="rect">
            <a:avLst/>
          </a:prstGeom>
          <a:solidFill>
            <a:srgbClr val="2D512E"/>
          </a:solidFill>
          <a:ln>
            <a:solidFill>
              <a:srgbClr val="2D51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1430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CED6CA-AA35-4157-8F04-0696B17318CF}" type="datetimeFigureOut">
              <a:rPr lang="en-SG" smtClean="0"/>
              <a:t>16/2/2017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SG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2D512E"/>
          </a:solidFill>
          <a:ln>
            <a:solidFill>
              <a:srgbClr val="2D51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760374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CED6CA-AA35-4157-8F04-0696B17318CF}" type="datetimeFigureOut">
              <a:rPr lang="en-SG" smtClean="0"/>
              <a:t>16/2/2017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2D512E"/>
          </a:solidFill>
          <a:ln>
            <a:solidFill>
              <a:srgbClr val="2D51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768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CED6CA-AA35-4157-8F04-0696B17318CF}" type="datetimeFigureOut">
              <a:rPr lang="en-SG" smtClean="0"/>
              <a:t>16/2/2017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68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CED6CA-AA35-4157-8F04-0696B17318CF}" type="datetimeFigureOut">
              <a:rPr lang="en-SG" smtClean="0"/>
              <a:t>16/2/2017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2D512E"/>
          </a:solidFill>
          <a:ln>
            <a:solidFill>
              <a:srgbClr val="2D51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1339500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CED6CA-AA35-4157-8F04-0696B17318CF}" type="datetimeFigureOut">
              <a:rPr lang="en-SG" smtClean="0"/>
              <a:t>16/2/2017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8337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CED6CA-AA35-4157-8F04-0696B17318CF}" type="datetimeFigureOut">
              <a:rPr lang="en-SG" smtClean="0"/>
              <a:t>16/2/2017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887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CED6CA-AA35-4157-8F04-0696B17318CF}" type="datetimeFigureOut">
              <a:rPr lang="en-SG" smtClean="0"/>
              <a:t>16/2/2017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4004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 dirty="0"/>
          </a:p>
        </p:txBody>
      </p:sp>
      <p:sp>
        <p:nvSpPr>
          <p:cNvPr id="18" name="Rectangle 8"/>
          <p:cNvSpPr/>
          <p:nvPr/>
        </p:nvSpPr>
        <p:spPr>
          <a:xfrm flipH="1">
            <a:off x="-170543" y="6210300"/>
            <a:ext cx="9321800" cy="533400"/>
          </a:xfrm>
          <a:custGeom>
            <a:avLst/>
            <a:gdLst>
              <a:gd name="connsiteX0" fmla="*/ 0 w 9144000"/>
              <a:gd name="connsiteY0" fmla="*/ 0 h 381000"/>
              <a:gd name="connsiteX1" fmla="*/ 9144000 w 9144000"/>
              <a:gd name="connsiteY1" fmla="*/ 0 h 381000"/>
              <a:gd name="connsiteX2" fmla="*/ 9144000 w 9144000"/>
              <a:gd name="connsiteY2" fmla="*/ 381000 h 381000"/>
              <a:gd name="connsiteX3" fmla="*/ 0 w 9144000"/>
              <a:gd name="connsiteY3" fmla="*/ 381000 h 381000"/>
              <a:gd name="connsiteX4" fmla="*/ 0 w 9144000"/>
              <a:gd name="connsiteY4" fmla="*/ 0 h 381000"/>
              <a:gd name="connsiteX0" fmla="*/ 0 w 9144000"/>
              <a:gd name="connsiteY0" fmla="*/ 0 h 381000"/>
              <a:gd name="connsiteX1" fmla="*/ 9144000 w 9144000"/>
              <a:gd name="connsiteY1" fmla="*/ 0 h 381000"/>
              <a:gd name="connsiteX2" fmla="*/ 9144000 w 9144000"/>
              <a:gd name="connsiteY2" fmla="*/ 381000 h 381000"/>
              <a:gd name="connsiteX3" fmla="*/ 0 w 9144000"/>
              <a:gd name="connsiteY3" fmla="*/ 381000 h 381000"/>
              <a:gd name="connsiteX4" fmla="*/ 0 w 9144000"/>
              <a:gd name="connsiteY4" fmla="*/ 0 h 381000"/>
              <a:gd name="connsiteX0" fmla="*/ 0 w 9144000"/>
              <a:gd name="connsiteY0" fmla="*/ 76200 h 457200"/>
              <a:gd name="connsiteX1" fmla="*/ 9144000 w 9144000"/>
              <a:gd name="connsiteY1" fmla="*/ 0 h 457200"/>
              <a:gd name="connsiteX2" fmla="*/ 9144000 w 9144000"/>
              <a:gd name="connsiteY2" fmla="*/ 457200 h 457200"/>
              <a:gd name="connsiteX3" fmla="*/ 0 w 9144000"/>
              <a:gd name="connsiteY3" fmla="*/ 457200 h 457200"/>
              <a:gd name="connsiteX4" fmla="*/ 0 w 9144000"/>
              <a:gd name="connsiteY4" fmla="*/ 76200 h 457200"/>
              <a:gd name="connsiteX0" fmla="*/ 0 w 9144000"/>
              <a:gd name="connsiteY0" fmla="*/ 76200 h 457200"/>
              <a:gd name="connsiteX1" fmla="*/ 9144000 w 9144000"/>
              <a:gd name="connsiteY1" fmla="*/ 0 h 457200"/>
              <a:gd name="connsiteX2" fmla="*/ 9144000 w 9144000"/>
              <a:gd name="connsiteY2" fmla="*/ 457200 h 457200"/>
              <a:gd name="connsiteX3" fmla="*/ 0 w 9144000"/>
              <a:gd name="connsiteY3" fmla="*/ 457200 h 457200"/>
              <a:gd name="connsiteX4" fmla="*/ 0 w 9144000"/>
              <a:gd name="connsiteY4" fmla="*/ 76200 h 457200"/>
              <a:gd name="connsiteX0" fmla="*/ 0 w 9144000"/>
              <a:gd name="connsiteY0" fmla="*/ 76200 h 457200"/>
              <a:gd name="connsiteX1" fmla="*/ 9144000 w 9144000"/>
              <a:gd name="connsiteY1" fmla="*/ 0 h 457200"/>
              <a:gd name="connsiteX2" fmla="*/ 9144000 w 9144000"/>
              <a:gd name="connsiteY2" fmla="*/ 457200 h 457200"/>
              <a:gd name="connsiteX3" fmla="*/ 0 w 9144000"/>
              <a:gd name="connsiteY3" fmla="*/ 457200 h 457200"/>
              <a:gd name="connsiteX4" fmla="*/ 0 w 9144000"/>
              <a:gd name="connsiteY4" fmla="*/ 76200 h 457200"/>
              <a:gd name="connsiteX0" fmla="*/ 0 w 9144000"/>
              <a:gd name="connsiteY0" fmla="*/ 0 h 469900"/>
              <a:gd name="connsiteX1" fmla="*/ 9144000 w 9144000"/>
              <a:gd name="connsiteY1" fmla="*/ 12700 h 469900"/>
              <a:gd name="connsiteX2" fmla="*/ 9144000 w 9144000"/>
              <a:gd name="connsiteY2" fmla="*/ 469900 h 469900"/>
              <a:gd name="connsiteX3" fmla="*/ 0 w 9144000"/>
              <a:gd name="connsiteY3" fmla="*/ 469900 h 469900"/>
              <a:gd name="connsiteX4" fmla="*/ 0 w 9144000"/>
              <a:gd name="connsiteY4" fmla="*/ 0 h 469900"/>
              <a:gd name="connsiteX0" fmla="*/ 0 w 9144000"/>
              <a:gd name="connsiteY0" fmla="*/ 0 h 469900"/>
              <a:gd name="connsiteX1" fmla="*/ 9144000 w 9144000"/>
              <a:gd name="connsiteY1" fmla="*/ 12700 h 469900"/>
              <a:gd name="connsiteX2" fmla="*/ 9144000 w 9144000"/>
              <a:gd name="connsiteY2" fmla="*/ 469900 h 469900"/>
              <a:gd name="connsiteX3" fmla="*/ 0 w 9144000"/>
              <a:gd name="connsiteY3" fmla="*/ 469900 h 469900"/>
              <a:gd name="connsiteX4" fmla="*/ 0 w 9144000"/>
              <a:gd name="connsiteY4" fmla="*/ 0 h 469900"/>
              <a:gd name="connsiteX0" fmla="*/ 0 w 9144000"/>
              <a:gd name="connsiteY0" fmla="*/ 1118 h 471018"/>
              <a:gd name="connsiteX1" fmla="*/ 9144000 w 9144000"/>
              <a:gd name="connsiteY1" fmla="*/ 13818 h 471018"/>
              <a:gd name="connsiteX2" fmla="*/ 9144000 w 9144000"/>
              <a:gd name="connsiteY2" fmla="*/ 471018 h 471018"/>
              <a:gd name="connsiteX3" fmla="*/ 0 w 9144000"/>
              <a:gd name="connsiteY3" fmla="*/ 471018 h 471018"/>
              <a:gd name="connsiteX4" fmla="*/ 0 w 9144000"/>
              <a:gd name="connsiteY4" fmla="*/ 1118 h 471018"/>
              <a:gd name="connsiteX0" fmla="*/ 0 w 9144000"/>
              <a:gd name="connsiteY0" fmla="*/ 0 h 469900"/>
              <a:gd name="connsiteX1" fmla="*/ 9144000 w 9144000"/>
              <a:gd name="connsiteY1" fmla="*/ 152400 h 469900"/>
              <a:gd name="connsiteX2" fmla="*/ 9144000 w 9144000"/>
              <a:gd name="connsiteY2" fmla="*/ 469900 h 469900"/>
              <a:gd name="connsiteX3" fmla="*/ 0 w 9144000"/>
              <a:gd name="connsiteY3" fmla="*/ 469900 h 469900"/>
              <a:gd name="connsiteX4" fmla="*/ 0 w 9144000"/>
              <a:gd name="connsiteY4" fmla="*/ 0 h 469900"/>
              <a:gd name="connsiteX0" fmla="*/ 0 w 9144000"/>
              <a:gd name="connsiteY0" fmla="*/ 0 h 469900"/>
              <a:gd name="connsiteX1" fmla="*/ 9144000 w 9144000"/>
              <a:gd name="connsiteY1" fmla="*/ 152400 h 469900"/>
              <a:gd name="connsiteX2" fmla="*/ 9144000 w 9144000"/>
              <a:gd name="connsiteY2" fmla="*/ 469900 h 469900"/>
              <a:gd name="connsiteX3" fmla="*/ 0 w 9144000"/>
              <a:gd name="connsiteY3" fmla="*/ 469900 h 469900"/>
              <a:gd name="connsiteX4" fmla="*/ 0 w 9144000"/>
              <a:gd name="connsiteY4" fmla="*/ 0 h 469900"/>
              <a:gd name="connsiteX0" fmla="*/ 0 w 9144000"/>
              <a:gd name="connsiteY0" fmla="*/ 108632 h 578532"/>
              <a:gd name="connsiteX1" fmla="*/ 9144000 w 9144000"/>
              <a:gd name="connsiteY1" fmla="*/ 261032 h 578532"/>
              <a:gd name="connsiteX2" fmla="*/ 9144000 w 9144000"/>
              <a:gd name="connsiteY2" fmla="*/ 578532 h 578532"/>
              <a:gd name="connsiteX3" fmla="*/ 0 w 9144000"/>
              <a:gd name="connsiteY3" fmla="*/ 578532 h 578532"/>
              <a:gd name="connsiteX4" fmla="*/ 0 w 9144000"/>
              <a:gd name="connsiteY4" fmla="*/ 108632 h 578532"/>
              <a:gd name="connsiteX0" fmla="*/ 0 w 9156700"/>
              <a:gd name="connsiteY0" fmla="*/ 0 h 660400"/>
              <a:gd name="connsiteX1" fmla="*/ 9156700 w 9156700"/>
              <a:gd name="connsiteY1" fmla="*/ 342900 h 660400"/>
              <a:gd name="connsiteX2" fmla="*/ 9156700 w 9156700"/>
              <a:gd name="connsiteY2" fmla="*/ 660400 h 660400"/>
              <a:gd name="connsiteX3" fmla="*/ 12700 w 9156700"/>
              <a:gd name="connsiteY3" fmla="*/ 660400 h 660400"/>
              <a:gd name="connsiteX4" fmla="*/ 0 w 9156700"/>
              <a:gd name="connsiteY4" fmla="*/ 0 h 660400"/>
              <a:gd name="connsiteX0" fmla="*/ 0 w 9156700"/>
              <a:gd name="connsiteY0" fmla="*/ 0 h 660400"/>
              <a:gd name="connsiteX1" fmla="*/ 9156700 w 9156700"/>
              <a:gd name="connsiteY1" fmla="*/ 342900 h 660400"/>
              <a:gd name="connsiteX2" fmla="*/ 9156700 w 9156700"/>
              <a:gd name="connsiteY2" fmla="*/ 660400 h 660400"/>
              <a:gd name="connsiteX3" fmla="*/ 12700 w 9156700"/>
              <a:gd name="connsiteY3" fmla="*/ 660400 h 660400"/>
              <a:gd name="connsiteX4" fmla="*/ 0 w 9156700"/>
              <a:gd name="connsiteY4" fmla="*/ 0 h 660400"/>
              <a:gd name="connsiteX0" fmla="*/ 0 w 9169400"/>
              <a:gd name="connsiteY0" fmla="*/ 0 h 533400"/>
              <a:gd name="connsiteX1" fmla="*/ 9169400 w 9169400"/>
              <a:gd name="connsiteY1" fmla="*/ 215900 h 533400"/>
              <a:gd name="connsiteX2" fmla="*/ 9169400 w 9169400"/>
              <a:gd name="connsiteY2" fmla="*/ 533400 h 533400"/>
              <a:gd name="connsiteX3" fmla="*/ 25400 w 9169400"/>
              <a:gd name="connsiteY3" fmla="*/ 533400 h 533400"/>
              <a:gd name="connsiteX4" fmla="*/ 0 w 9169400"/>
              <a:gd name="connsiteY4" fmla="*/ 0 h 533400"/>
              <a:gd name="connsiteX0" fmla="*/ 0 w 9169400"/>
              <a:gd name="connsiteY0" fmla="*/ 82335 h 615735"/>
              <a:gd name="connsiteX1" fmla="*/ 9169400 w 9169400"/>
              <a:gd name="connsiteY1" fmla="*/ 183935 h 615735"/>
              <a:gd name="connsiteX2" fmla="*/ 9169400 w 9169400"/>
              <a:gd name="connsiteY2" fmla="*/ 615735 h 615735"/>
              <a:gd name="connsiteX3" fmla="*/ 25400 w 9169400"/>
              <a:gd name="connsiteY3" fmla="*/ 615735 h 615735"/>
              <a:gd name="connsiteX4" fmla="*/ 0 w 9169400"/>
              <a:gd name="connsiteY4" fmla="*/ 82335 h 615735"/>
              <a:gd name="connsiteX0" fmla="*/ 0 w 9169400"/>
              <a:gd name="connsiteY0" fmla="*/ 0 h 533400"/>
              <a:gd name="connsiteX1" fmla="*/ 9169400 w 9169400"/>
              <a:gd name="connsiteY1" fmla="*/ 101600 h 533400"/>
              <a:gd name="connsiteX2" fmla="*/ 9169400 w 9169400"/>
              <a:gd name="connsiteY2" fmla="*/ 533400 h 533400"/>
              <a:gd name="connsiteX3" fmla="*/ 25400 w 9169400"/>
              <a:gd name="connsiteY3" fmla="*/ 533400 h 533400"/>
              <a:gd name="connsiteX4" fmla="*/ 0 w 9169400"/>
              <a:gd name="connsiteY4" fmla="*/ 0 h 533400"/>
              <a:gd name="connsiteX0" fmla="*/ 0 w 9169400"/>
              <a:gd name="connsiteY0" fmla="*/ 0 h 533400"/>
              <a:gd name="connsiteX1" fmla="*/ 9169400 w 9169400"/>
              <a:gd name="connsiteY1" fmla="*/ 101600 h 533400"/>
              <a:gd name="connsiteX2" fmla="*/ 9169400 w 9169400"/>
              <a:gd name="connsiteY2" fmla="*/ 533400 h 533400"/>
              <a:gd name="connsiteX3" fmla="*/ 25400 w 9169400"/>
              <a:gd name="connsiteY3" fmla="*/ 533400 h 533400"/>
              <a:gd name="connsiteX4" fmla="*/ 0 w 9169400"/>
              <a:gd name="connsiteY4" fmla="*/ 0 h 533400"/>
              <a:gd name="connsiteX0" fmla="*/ 0 w 9169400"/>
              <a:gd name="connsiteY0" fmla="*/ 0 h 533400"/>
              <a:gd name="connsiteX1" fmla="*/ 9169400 w 9169400"/>
              <a:gd name="connsiteY1" fmla="*/ 101600 h 533400"/>
              <a:gd name="connsiteX2" fmla="*/ 9169400 w 9169400"/>
              <a:gd name="connsiteY2" fmla="*/ 533400 h 533400"/>
              <a:gd name="connsiteX3" fmla="*/ 25400 w 9169400"/>
              <a:gd name="connsiteY3" fmla="*/ 533400 h 533400"/>
              <a:gd name="connsiteX4" fmla="*/ 0 w 9169400"/>
              <a:gd name="connsiteY4" fmla="*/ 0 h 533400"/>
              <a:gd name="connsiteX0" fmla="*/ 0 w 9169400"/>
              <a:gd name="connsiteY0" fmla="*/ 0 h 533400"/>
              <a:gd name="connsiteX1" fmla="*/ 9169400 w 9169400"/>
              <a:gd name="connsiteY1" fmla="*/ 101600 h 533400"/>
              <a:gd name="connsiteX2" fmla="*/ 9169400 w 9169400"/>
              <a:gd name="connsiteY2" fmla="*/ 533400 h 533400"/>
              <a:gd name="connsiteX3" fmla="*/ 25400 w 9169400"/>
              <a:gd name="connsiteY3" fmla="*/ 533400 h 533400"/>
              <a:gd name="connsiteX4" fmla="*/ 0 w 9169400"/>
              <a:gd name="connsiteY4" fmla="*/ 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9400" h="533400">
                <a:moveTo>
                  <a:pt x="0" y="0"/>
                </a:moveTo>
                <a:cubicBezTo>
                  <a:pt x="1447800" y="787400"/>
                  <a:pt x="6489700" y="-165100"/>
                  <a:pt x="9169400" y="101600"/>
                </a:cubicBezTo>
                <a:lnTo>
                  <a:pt x="9169400" y="533400"/>
                </a:lnTo>
                <a:lnTo>
                  <a:pt x="25400" y="533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i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152400"/>
            <a:ext cx="9151257" cy="83819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0" y="6324600"/>
            <a:ext cx="9144000" cy="533400"/>
          </a:xfrm>
          <a:custGeom>
            <a:avLst/>
            <a:gdLst>
              <a:gd name="connsiteX0" fmla="*/ 0 w 9144000"/>
              <a:gd name="connsiteY0" fmla="*/ 0 h 381000"/>
              <a:gd name="connsiteX1" fmla="*/ 9144000 w 9144000"/>
              <a:gd name="connsiteY1" fmla="*/ 0 h 381000"/>
              <a:gd name="connsiteX2" fmla="*/ 9144000 w 9144000"/>
              <a:gd name="connsiteY2" fmla="*/ 381000 h 381000"/>
              <a:gd name="connsiteX3" fmla="*/ 0 w 9144000"/>
              <a:gd name="connsiteY3" fmla="*/ 381000 h 381000"/>
              <a:gd name="connsiteX4" fmla="*/ 0 w 9144000"/>
              <a:gd name="connsiteY4" fmla="*/ 0 h 381000"/>
              <a:gd name="connsiteX0" fmla="*/ 0 w 9144000"/>
              <a:gd name="connsiteY0" fmla="*/ 0 h 381000"/>
              <a:gd name="connsiteX1" fmla="*/ 9144000 w 9144000"/>
              <a:gd name="connsiteY1" fmla="*/ 0 h 381000"/>
              <a:gd name="connsiteX2" fmla="*/ 9144000 w 9144000"/>
              <a:gd name="connsiteY2" fmla="*/ 381000 h 381000"/>
              <a:gd name="connsiteX3" fmla="*/ 0 w 9144000"/>
              <a:gd name="connsiteY3" fmla="*/ 381000 h 381000"/>
              <a:gd name="connsiteX4" fmla="*/ 0 w 9144000"/>
              <a:gd name="connsiteY4" fmla="*/ 0 h 381000"/>
              <a:gd name="connsiteX0" fmla="*/ 0 w 9144000"/>
              <a:gd name="connsiteY0" fmla="*/ 76200 h 457200"/>
              <a:gd name="connsiteX1" fmla="*/ 9144000 w 9144000"/>
              <a:gd name="connsiteY1" fmla="*/ 0 h 457200"/>
              <a:gd name="connsiteX2" fmla="*/ 9144000 w 9144000"/>
              <a:gd name="connsiteY2" fmla="*/ 457200 h 457200"/>
              <a:gd name="connsiteX3" fmla="*/ 0 w 9144000"/>
              <a:gd name="connsiteY3" fmla="*/ 457200 h 457200"/>
              <a:gd name="connsiteX4" fmla="*/ 0 w 9144000"/>
              <a:gd name="connsiteY4" fmla="*/ 76200 h 457200"/>
              <a:gd name="connsiteX0" fmla="*/ 0 w 9144000"/>
              <a:gd name="connsiteY0" fmla="*/ 76200 h 457200"/>
              <a:gd name="connsiteX1" fmla="*/ 9144000 w 9144000"/>
              <a:gd name="connsiteY1" fmla="*/ 0 h 457200"/>
              <a:gd name="connsiteX2" fmla="*/ 9144000 w 9144000"/>
              <a:gd name="connsiteY2" fmla="*/ 457200 h 457200"/>
              <a:gd name="connsiteX3" fmla="*/ 0 w 9144000"/>
              <a:gd name="connsiteY3" fmla="*/ 457200 h 457200"/>
              <a:gd name="connsiteX4" fmla="*/ 0 w 9144000"/>
              <a:gd name="connsiteY4" fmla="*/ 76200 h 457200"/>
              <a:gd name="connsiteX0" fmla="*/ 0 w 9144000"/>
              <a:gd name="connsiteY0" fmla="*/ 76200 h 457200"/>
              <a:gd name="connsiteX1" fmla="*/ 9144000 w 9144000"/>
              <a:gd name="connsiteY1" fmla="*/ 0 h 457200"/>
              <a:gd name="connsiteX2" fmla="*/ 9144000 w 9144000"/>
              <a:gd name="connsiteY2" fmla="*/ 457200 h 457200"/>
              <a:gd name="connsiteX3" fmla="*/ 0 w 9144000"/>
              <a:gd name="connsiteY3" fmla="*/ 457200 h 457200"/>
              <a:gd name="connsiteX4" fmla="*/ 0 w 9144000"/>
              <a:gd name="connsiteY4" fmla="*/ 76200 h 457200"/>
              <a:gd name="connsiteX0" fmla="*/ 0 w 9144000"/>
              <a:gd name="connsiteY0" fmla="*/ 0 h 469900"/>
              <a:gd name="connsiteX1" fmla="*/ 9144000 w 9144000"/>
              <a:gd name="connsiteY1" fmla="*/ 12700 h 469900"/>
              <a:gd name="connsiteX2" fmla="*/ 9144000 w 9144000"/>
              <a:gd name="connsiteY2" fmla="*/ 469900 h 469900"/>
              <a:gd name="connsiteX3" fmla="*/ 0 w 9144000"/>
              <a:gd name="connsiteY3" fmla="*/ 469900 h 469900"/>
              <a:gd name="connsiteX4" fmla="*/ 0 w 9144000"/>
              <a:gd name="connsiteY4" fmla="*/ 0 h 469900"/>
              <a:gd name="connsiteX0" fmla="*/ 0 w 9144000"/>
              <a:gd name="connsiteY0" fmla="*/ 0 h 469900"/>
              <a:gd name="connsiteX1" fmla="*/ 9144000 w 9144000"/>
              <a:gd name="connsiteY1" fmla="*/ 12700 h 469900"/>
              <a:gd name="connsiteX2" fmla="*/ 9144000 w 9144000"/>
              <a:gd name="connsiteY2" fmla="*/ 469900 h 469900"/>
              <a:gd name="connsiteX3" fmla="*/ 0 w 9144000"/>
              <a:gd name="connsiteY3" fmla="*/ 469900 h 469900"/>
              <a:gd name="connsiteX4" fmla="*/ 0 w 9144000"/>
              <a:gd name="connsiteY4" fmla="*/ 0 h 469900"/>
              <a:gd name="connsiteX0" fmla="*/ 0 w 9144000"/>
              <a:gd name="connsiteY0" fmla="*/ 1118 h 471018"/>
              <a:gd name="connsiteX1" fmla="*/ 9144000 w 9144000"/>
              <a:gd name="connsiteY1" fmla="*/ 13818 h 471018"/>
              <a:gd name="connsiteX2" fmla="*/ 9144000 w 9144000"/>
              <a:gd name="connsiteY2" fmla="*/ 471018 h 471018"/>
              <a:gd name="connsiteX3" fmla="*/ 0 w 9144000"/>
              <a:gd name="connsiteY3" fmla="*/ 471018 h 471018"/>
              <a:gd name="connsiteX4" fmla="*/ 0 w 9144000"/>
              <a:gd name="connsiteY4" fmla="*/ 1118 h 471018"/>
              <a:gd name="connsiteX0" fmla="*/ 0 w 9144000"/>
              <a:gd name="connsiteY0" fmla="*/ 0 h 469900"/>
              <a:gd name="connsiteX1" fmla="*/ 9144000 w 9144000"/>
              <a:gd name="connsiteY1" fmla="*/ 152400 h 469900"/>
              <a:gd name="connsiteX2" fmla="*/ 9144000 w 9144000"/>
              <a:gd name="connsiteY2" fmla="*/ 469900 h 469900"/>
              <a:gd name="connsiteX3" fmla="*/ 0 w 9144000"/>
              <a:gd name="connsiteY3" fmla="*/ 469900 h 469900"/>
              <a:gd name="connsiteX4" fmla="*/ 0 w 9144000"/>
              <a:gd name="connsiteY4" fmla="*/ 0 h 469900"/>
              <a:gd name="connsiteX0" fmla="*/ 0 w 9144000"/>
              <a:gd name="connsiteY0" fmla="*/ 0 h 469900"/>
              <a:gd name="connsiteX1" fmla="*/ 9144000 w 9144000"/>
              <a:gd name="connsiteY1" fmla="*/ 152400 h 469900"/>
              <a:gd name="connsiteX2" fmla="*/ 9144000 w 9144000"/>
              <a:gd name="connsiteY2" fmla="*/ 469900 h 469900"/>
              <a:gd name="connsiteX3" fmla="*/ 0 w 9144000"/>
              <a:gd name="connsiteY3" fmla="*/ 469900 h 469900"/>
              <a:gd name="connsiteX4" fmla="*/ 0 w 9144000"/>
              <a:gd name="connsiteY4" fmla="*/ 0 h 469900"/>
              <a:gd name="connsiteX0" fmla="*/ 0 w 9144000"/>
              <a:gd name="connsiteY0" fmla="*/ 108632 h 578532"/>
              <a:gd name="connsiteX1" fmla="*/ 9144000 w 9144000"/>
              <a:gd name="connsiteY1" fmla="*/ 261032 h 578532"/>
              <a:gd name="connsiteX2" fmla="*/ 9144000 w 9144000"/>
              <a:gd name="connsiteY2" fmla="*/ 578532 h 578532"/>
              <a:gd name="connsiteX3" fmla="*/ 0 w 9144000"/>
              <a:gd name="connsiteY3" fmla="*/ 578532 h 578532"/>
              <a:gd name="connsiteX4" fmla="*/ 0 w 9144000"/>
              <a:gd name="connsiteY4" fmla="*/ 108632 h 578532"/>
              <a:gd name="connsiteX0" fmla="*/ 0 w 9156700"/>
              <a:gd name="connsiteY0" fmla="*/ 0 h 660400"/>
              <a:gd name="connsiteX1" fmla="*/ 9156700 w 9156700"/>
              <a:gd name="connsiteY1" fmla="*/ 342900 h 660400"/>
              <a:gd name="connsiteX2" fmla="*/ 9156700 w 9156700"/>
              <a:gd name="connsiteY2" fmla="*/ 660400 h 660400"/>
              <a:gd name="connsiteX3" fmla="*/ 12700 w 9156700"/>
              <a:gd name="connsiteY3" fmla="*/ 660400 h 660400"/>
              <a:gd name="connsiteX4" fmla="*/ 0 w 9156700"/>
              <a:gd name="connsiteY4" fmla="*/ 0 h 660400"/>
              <a:gd name="connsiteX0" fmla="*/ 0 w 9156700"/>
              <a:gd name="connsiteY0" fmla="*/ 0 h 660400"/>
              <a:gd name="connsiteX1" fmla="*/ 9156700 w 9156700"/>
              <a:gd name="connsiteY1" fmla="*/ 342900 h 660400"/>
              <a:gd name="connsiteX2" fmla="*/ 9156700 w 9156700"/>
              <a:gd name="connsiteY2" fmla="*/ 660400 h 660400"/>
              <a:gd name="connsiteX3" fmla="*/ 12700 w 9156700"/>
              <a:gd name="connsiteY3" fmla="*/ 660400 h 660400"/>
              <a:gd name="connsiteX4" fmla="*/ 0 w 9156700"/>
              <a:gd name="connsiteY4" fmla="*/ 0 h 660400"/>
              <a:gd name="connsiteX0" fmla="*/ 0 w 9169400"/>
              <a:gd name="connsiteY0" fmla="*/ 0 h 533400"/>
              <a:gd name="connsiteX1" fmla="*/ 9169400 w 9169400"/>
              <a:gd name="connsiteY1" fmla="*/ 215900 h 533400"/>
              <a:gd name="connsiteX2" fmla="*/ 9169400 w 9169400"/>
              <a:gd name="connsiteY2" fmla="*/ 533400 h 533400"/>
              <a:gd name="connsiteX3" fmla="*/ 25400 w 9169400"/>
              <a:gd name="connsiteY3" fmla="*/ 533400 h 533400"/>
              <a:gd name="connsiteX4" fmla="*/ 0 w 9169400"/>
              <a:gd name="connsiteY4" fmla="*/ 0 h 533400"/>
              <a:gd name="connsiteX0" fmla="*/ 0 w 9169400"/>
              <a:gd name="connsiteY0" fmla="*/ 82335 h 615735"/>
              <a:gd name="connsiteX1" fmla="*/ 9169400 w 9169400"/>
              <a:gd name="connsiteY1" fmla="*/ 183935 h 615735"/>
              <a:gd name="connsiteX2" fmla="*/ 9169400 w 9169400"/>
              <a:gd name="connsiteY2" fmla="*/ 615735 h 615735"/>
              <a:gd name="connsiteX3" fmla="*/ 25400 w 9169400"/>
              <a:gd name="connsiteY3" fmla="*/ 615735 h 615735"/>
              <a:gd name="connsiteX4" fmla="*/ 0 w 9169400"/>
              <a:gd name="connsiteY4" fmla="*/ 82335 h 615735"/>
              <a:gd name="connsiteX0" fmla="*/ 0 w 9169400"/>
              <a:gd name="connsiteY0" fmla="*/ 0 h 533400"/>
              <a:gd name="connsiteX1" fmla="*/ 9169400 w 9169400"/>
              <a:gd name="connsiteY1" fmla="*/ 101600 h 533400"/>
              <a:gd name="connsiteX2" fmla="*/ 9169400 w 9169400"/>
              <a:gd name="connsiteY2" fmla="*/ 533400 h 533400"/>
              <a:gd name="connsiteX3" fmla="*/ 25400 w 9169400"/>
              <a:gd name="connsiteY3" fmla="*/ 533400 h 533400"/>
              <a:gd name="connsiteX4" fmla="*/ 0 w 9169400"/>
              <a:gd name="connsiteY4" fmla="*/ 0 h 533400"/>
              <a:gd name="connsiteX0" fmla="*/ 0 w 9169400"/>
              <a:gd name="connsiteY0" fmla="*/ 0 h 533400"/>
              <a:gd name="connsiteX1" fmla="*/ 9169400 w 9169400"/>
              <a:gd name="connsiteY1" fmla="*/ 101600 h 533400"/>
              <a:gd name="connsiteX2" fmla="*/ 9169400 w 9169400"/>
              <a:gd name="connsiteY2" fmla="*/ 533400 h 533400"/>
              <a:gd name="connsiteX3" fmla="*/ 25400 w 9169400"/>
              <a:gd name="connsiteY3" fmla="*/ 533400 h 533400"/>
              <a:gd name="connsiteX4" fmla="*/ 0 w 9169400"/>
              <a:gd name="connsiteY4" fmla="*/ 0 h 533400"/>
              <a:gd name="connsiteX0" fmla="*/ 0 w 9169400"/>
              <a:gd name="connsiteY0" fmla="*/ 0 h 533400"/>
              <a:gd name="connsiteX1" fmla="*/ 9169400 w 9169400"/>
              <a:gd name="connsiteY1" fmla="*/ 101600 h 533400"/>
              <a:gd name="connsiteX2" fmla="*/ 9169400 w 9169400"/>
              <a:gd name="connsiteY2" fmla="*/ 533400 h 533400"/>
              <a:gd name="connsiteX3" fmla="*/ 25400 w 9169400"/>
              <a:gd name="connsiteY3" fmla="*/ 533400 h 533400"/>
              <a:gd name="connsiteX4" fmla="*/ 0 w 9169400"/>
              <a:gd name="connsiteY4" fmla="*/ 0 h 533400"/>
              <a:gd name="connsiteX0" fmla="*/ 0 w 9169400"/>
              <a:gd name="connsiteY0" fmla="*/ 0 h 533400"/>
              <a:gd name="connsiteX1" fmla="*/ 9169400 w 9169400"/>
              <a:gd name="connsiteY1" fmla="*/ 101600 h 533400"/>
              <a:gd name="connsiteX2" fmla="*/ 9169400 w 9169400"/>
              <a:gd name="connsiteY2" fmla="*/ 533400 h 533400"/>
              <a:gd name="connsiteX3" fmla="*/ 25400 w 9169400"/>
              <a:gd name="connsiteY3" fmla="*/ 533400 h 533400"/>
              <a:gd name="connsiteX4" fmla="*/ 0 w 9169400"/>
              <a:gd name="connsiteY4" fmla="*/ 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69400" h="533400">
                <a:moveTo>
                  <a:pt x="0" y="0"/>
                </a:moveTo>
                <a:cubicBezTo>
                  <a:pt x="1447800" y="787400"/>
                  <a:pt x="6489700" y="-165100"/>
                  <a:pt x="9169400" y="101600"/>
                </a:cubicBezTo>
                <a:lnTo>
                  <a:pt x="9169400" y="533400"/>
                </a:lnTo>
                <a:lnTo>
                  <a:pt x="25400" y="533400"/>
                </a:lnTo>
                <a:lnTo>
                  <a:pt x="0" y="0"/>
                </a:lnTo>
                <a:close/>
              </a:path>
            </a:pathLst>
          </a:custGeom>
          <a:solidFill>
            <a:srgbClr val="2D512E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i="1" dirty="0"/>
          </a:p>
        </p:txBody>
      </p:sp>
      <p:sp>
        <p:nvSpPr>
          <p:cNvPr id="15" name="Rectangle 14"/>
          <p:cNvSpPr/>
          <p:nvPr/>
        </p:nvSpPr>
        <p:spPr>
          <a:xfrm>
            <a:off x="0" y="1"/>
            <a:ext cx="9144000" cy="152400"/>
          </a:xfrm>
          <a:prstGeom prst="rect">
            <a:avLst/>
          </a:prstGeom>
          <a:solidFill>
            <a:srgbClr val="2D512E"/>
          </a:solidFill>
          <a:ln>
            <a:solidFill>
              <a:srgbClr val="2D51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Slide Number Placeholder 5"/>
          <p:cNvSpPr txBox="1">
            <a:spLocks/>
          </p:cNvSpPr>
          <p:nvPr/>
        </p:nvSpPr>
        <p:spPr>
          <a:xfrm>
            <a:off x="6934200" y="6477000"/>
            <a:ext cx="2133600" cy="365125"/>
          </a:xfrm>
          <a:prstGeom prst="rect">
            <a:avLst/>
          </a:prstGeom>
          <a:effectLst/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300CD961-1678-4F71-88D2-FF49F969FACD}" type="slidenum">
              <a:rPr lang="en-US" smtClean="0">
                <a:solidFill>
                  <a:srgbClr val="FFFF00"/>
                </a:solidFill>
              </a:rPr>
              <a:pPr algn="r"/>
              <a:t>‹#›</a:t>
            </a:fld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"/>
            <a:ext cx="8229600" cy="9905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82861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46" r:id="rId15"/>
    <p:sldLayoutId id="2147483748" r:id="rId16"/>
    <p:sldLayoutId id="2147483749" r:id="rId1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2D512E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iglobal.or.id/v03/files/file_sak/SAK/PSAK%207/" TargetMode="External"/><Relationship Id="rId2" Type="http://schemas.openxmlformats.org/officeDocument/2006/relationships/hyperlink" Target="http://www.iaiglobal.or.id/v03/files/file_sak/SAK/PSAK%205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iaiglobal.or.id/v02/SAK/PSAK%2016/" TargetMode="External"/><Relationship Id="rId2" Type="http://schemas.openxmlformats.org/officeDocument/2006/relationships/hyperlink" Target="http://www.iaiglobal.or.id/v03/files/file_sak/SAK/PSAK%2013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D:\_yan\Documents\materi%20web%20iai\sak-etap\PSAK%2019%20(Penyesuaian%202015):%20Aset%20Tak%20berwujud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iglobal.or.id/v03/files/file_sak/SAK/PSAK%2025/" TargetMode="External"/><Relationship Id="rId2" Type="http://schemas.openxmlformats.org/officeDocument/2006/relationships/hyperlink" Target="http://www.iaiglobal.or.id/v03/files/file_sak/SAK/PSAK%2022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iglobal.or.id/v03/files/file_sak/SAK/PSAK%2068/" TargetMode="External"/><Relationship Id="rId2" Type="http://schemas.openxmlformats.org/officeDocument/2006/relationships/hyperlink" Target="http://www.iaiglobal.or.id/v03/files/file_sak/SAK/PSAK%2053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5" Type="http://schemas.openxmlformats.org/officeDocument/2006/relationships/diagramQuickStyle" Target="../diagrams/quickStyle20.xml"/><Relationship Id="rId4" Type="http://schemas.openxmlformats.org/officeDocument/2006/relationships/diagramLayout" Target="../diagrams/layout2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1.xml"/><Relationship Id="rId5" Type="http://schemas.openxmlformats.org/officeDocument/2006/relationships/diagramQuickStyle" Target="../diagrams/quickStyle21.xml"/><Relationship Id="rId4" Type="http://schemas.openxmlformats.org/officeDocument/2006/relationships/diagramLayout" Target="../diagrams/layout2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emf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8.xml"/><Relationship Id="rId7" Type="http://schemas.microsoft.com/office/2007/relationships/diagramDrawing" Target="../diagrams/drawing2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8.xml"/><Relationship Id="rId5" Type="http://schemas.openxmlformats.org/officeDocument/2006/relationships/diagramQuickStyle" Target="../diagrams/quickStyle28.xml"/><Relationship Id="rId4" Type="http://schemas.openxmlformats.org/officeDocument/2006/relationships/diagramLayout" Target="../diagrams/layout28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mailto:dwimartani@yahoo.com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" y="381000"/>
            <a:ext cx="9105900" cy="2209800"/>
          </a:xfrm>
        </p:spPr>
        <p:txBody>
          <a:bodyPr>
            <a:normAutofit/>
          </a:bodyPr>
          <a:lstStyle/>
          <a:p>
            <a:r>
              <a:rPr lang="id-ID" sz="2800" dirty="0">
                <a:solidFill>
                  <a:schemeClr val="bg1"/>
                </a:solidFill>
                <a:latin typeface="Arial Black" panose="020B0A04020102020204" pitchFamily="34" charset="0"/>
              </a:rPr>
              <a:t>PERKEMBANGAN </a:t>
            </a:r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/>
            </a:r>
            <a:b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id-ID" sz="2800" dirty="0">
                <a:solidFill>
                  <a:schemeClr val="bg1"/>
                </a:solidFill>
                <a:latin typeface="Arial Black" panose="020B0A04020102020204" pitchFamily="34" charset="0"/>
              </a:rPr>
              <a:t>STANDAR AKUNTANSI </a:t>
            </a:r>
            <a:r>
              <a:rPr lang="en-US" sz="2800" dirty="0">
                <a:solidFill>
                  <a:schemeClr val="bg1"/>
                </a:solidFill>
                <a:latin typeface="Arial Black" panose="020B0A04020102020204" pitchFamily="34" charset="0"/>
              </a:rPr>
              <a:t>KEUANGAN</a:t>
            </a:r>
            <a:r>
              <a:rPr lang="id-ID" sz="2800" dirty="0">
                <a:solidFill>
                  <a:schemeClr val="bg1"/>
                </a:solidFill>
                <a:latin typeface="Arial Black" panose="020B0A04020102020204" pitchFamily="34" charset="0"/>
              </a:rPr>
              <a:t/>
            </a:r>
            <a:br>
              <a:rPr lang="id-ID" sz="28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id-ID" sz="2000" dirty="0">
                <a:solidFill>
                  <a:schemeClr val="bg1"/>
                </a:solidFill>
                <a:latin typeface="Arial Black" panose="020B0A04020102020204" pitchFamily="34" charset="0"/>
              </a:rPr>
              <a:t>BERBASIS IFRS per 201</a:t>
            </a:r>
            <a:r>
              <a:rPr lang="en-US" sz="2000" dirty="0">
                <a:solidFill>
                  <a:schemeClr val="bg1"/>
                </a:solidFill>
                <a:latin typeface="Arial Black" panose="020B0A04020102020204" pitchFamily="34" charset="0"/>
              </a:rPr>
              <a:t>6</a:t>
            </a:r>
            <a:endParaRPr lang="es-ES" sz="2800" b="1" dirty="0">
              <a:solidFill>
                <a:schemeClr val="bg1"/>
              </a:solidFill>
              <a:effectLst>
                <a:reflection blurRad="6350" stA="55000" endA="300" endPos="45500" dir="5400000" sy="-100000" algn="bl" rotWithShape="0"/>
              </a:effectLst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18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7" y="457200"/>
            <a:ext cx="8229600" cy="548378"/>
          </a:xfrm>
        </p:spPr>
        <p:txBody>
          <a:bodyPr>
            <a:noAutofit/>
          </a:bodyPr>
          <a:lstStyle/>
          <a:p>
            <a:r>
              <a:rPr lang="id-ID" sz="3200" b="1" dirty="0" smtClean="0"/>
              <a:t>PSAK 2013 &amp; 2014</a:t>
            </a:r>
            <a:endParaRPr lang="id-ID" sz="3200" b="1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/>
          </p:nvPr>
        </p:nvGraphicFramePr>
        <p:xfrm>
          <a:off x="304800" y="1371599"/>
          <a:ext cx="8229600" cy="4724401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71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90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90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2803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NO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IFRS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STATUS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3419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1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IFRS 10: Consolidated Financial</a:t>
                      </a:r>
                    </a:p>
                    <a:p>
                      <a:r>
                        <a:rPr lang="en-US" sz="1600" dirty="0" smtClean="0"/>
                        <a:t>Statements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PSAK 65: Laporan Keuangan Konsolidasian</a:t>
                      </a:r>
                      <a:r>
                        <a:rPr lang="id-ID" sz="1600" baseline="0" dirty="0" smtClean="0"/>
                        <a:t> [</a:t>
                      </a:r>
                      <a:r>
                        <a:rPr lang="id-ID" sz="1600" dirty="0" smtClean="0"/>
                        <a:t>1 Jan 2015]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03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2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IFRS 11: Joint Arrangements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PSAK 66: Pengaturan Bersama </a:t>
                      </a:r>
                      <a:r>
                        <a:rPr lang="id-ID" sz="1600" baseline="0" dirty="0" smtClean="0"/>
                        <a:t>[1</a:t>
                      </a:r>
                      <a:r>
                        <a:rPr lang="id-ID" sz="1600" dirty="0" smtClean="0"/>
                        <a:t> Jan 2015]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419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3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IFRS 12: Disclosure of Interests in</a:t>
                      </a:r>
                    </a:p>
                    <a:p>
                      <a:r>
                        <a:rPr lang="en-US" sz="1600" dirty="0" smtClean="0"/>
                        <a:t>Other Entities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 smtClean="0"/>
                        <a:t>PSAK 67: Pengungkapan Kepentingan dalam</a:t>
                      </a:r>
                      <a:r>
                        <a:rPr lang="id-ID" sz="1600" baseline="0" dirty="0" smtClean="0"/>
                        <a:t> </a:t>
                      </a:r>
                      <a:r>
                        <a:rPr lang="sv-SE" sz="1600" dirty="0" smtClean="0"/>
                        <a:t>Entitas Lain</a:t>
                      </a:r>
                      <a:r>
                        <a:rPr lang="id-ID" sz="1600" dirty="0" smtClean="0"/>
                        <a:t> </a:t>
                      </a:r>
                      <a:r>
                        <a:rPr lang="id-ID" sz="1600" baseline="0" dirty="0" smtClean="0"/>
                        <a:t>[</a:t>
                      </a:r>
                      <a:r>
                        <a:rPr lang="id-ID" sz="1600" dirty="0" smtClean="0"/>
                        <a:t>1 Jan 2015]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3419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4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IFRS 13: Fair Value Measurement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PSAK 68: Pengukuran Nilai Wajar </a:t>
                      </a:r>
                      <a:r>
                        <a:rPr lang="id-ID" sz="1600" baseline="0" dirty="0" smtClean="0"/>
                        <a:t>[</a:t>
                      </a:r>
                      <a:r>
                        <a:rPr lang="id-ID" sz="1600" dirty="0" smtClean="0"/>
                        <a:t>1 Jan 2015] 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419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5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IFRIC 18: Transfer of Assets from</a:t>
                      </a:r>
                    </a:p>
                    <a:p>
                      <a:r>
                        <a:rPr lang="en-US" sz="1600" dirty="0" smtClean="0"/>
                        <a:t>Customers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dirty="0" smtClean="0"/>
                        <a:t>ISAK 27: Pengalihan Aset dari Pelanggan</a:t>
                      </a:r>
                      <a:r>
                        <a:rPr lang="id-ID" sz="1600" dirty="0" smtClean="0"/>
                        <a:t> [1 Jan 2014]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3419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6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IFRIC 19: Extinguishing Financial</a:t>
                      </a:r>
                    </a:p>
                    <a:p>
                      <a:r>
                        <a:rPr lang="en-US" sz="1600" dirty="0" smtClean="0"/>
                        <a:t>Liabilities with Equity Instruments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 smtClean="0"/>
                        <a:t>ISAK 28: Pengakhiran Liabilitas Keuangan dengan</a:t>
                      </a:r>
                      <a:r>
                        <a:rPr lang="id-ID" sz="1600" baseline="0" dirty="0" smtClean="0"/>
                        <a:t> </a:t>
                      </a:r>
                      <a:r>
                        <a:rPr lang="sv-SE" sz="1600" dirty="0" smtClean="0"/>
                        <a:t>Instrumen Ekuitas</a:t>
                      </a:r>
                      <a:r>
                        <a:rPr lang="id-ID" sz="1600" dirty="0" smtClean="0"/>
                        <a:t> [1 Jan 2014]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7170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7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IFRIC 20: Stripping Costs in the</a:t>
                      </a:r>
                    </a:p>
                    <a:p>
                      <a:r>
                        <a:rPr lang="en-US" sz="1600" dirty="0" smtClean="0"/>
                        <a:t>Production Phase of a Surface Mining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 smtClean="0"/>
                        <a:t>ISAK 29: Biaya Pengupasan Lapisan Tanah tahap</a:t>
                      </a:r>
                      <a:r>
                        <a:rPr lang="id-ID" sz="1600" baseline="0" dirty="0" smtClean="0"/>
                        <a:t> </a:t>
                      </a:r>
                      <a:r>
                        <a:rPr lang="sv-SE" sz="1600" dirty="0" smtClean="0"/>
                        <a:t>Produksi pada Pertambangan Terbuka</a:t>
                      </a:r>
                      <a:r>
                        <a:rPr lang="id-ID" sz="1600" baseline="0" dirty="0" smtClean="0"/>
                        <a:t> </a:t>
                      </a:r>
                      <a:r>
                        <a:rPr lang="id-ID" sz="1600" dirty="0" smtClean="0"/>
                        <a:t>[</a:t>
                      </a:r>
                      <a:r>
                        <a:rPr lang="sv-SE" sz="1600" dirty="0" smtClean="0"/>
                        <a:t>1 Jan 2014</a:t>
                      </a:r>
                      <a:r>
                        <a:rPr lang="id-ID" sz="1600" dirty="0" smtClean="0"/>
                        <a:t>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28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48378"/>
          </a:xfrm>
        </p:spPr>
        <p:txBody>
          <a:bodyPr>
            <a:noAutofit/>
          </a:bodyPr>
          <a:lstStyle/>
          <a:p>
            <a:r>
              <a:rPr lang="id-ID" sz="3600" b="1" dirty="0" smtClean="0"/>
              <a:t>PSAK 2013 &amp; 2014</a:t>
            </a:r>
            <a:endParaRPr lang="id-ID" sz="3600" b="1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/>
          </p:nvPr>
        </p:nvGraphicFramePr>
        <p:xfrm>
          <a:off x="457200" y="1219199"/>
          <a:ext cx="8229600" cy="535687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71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5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028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3065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NO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IFRS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STATUS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77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1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IAS 1: Presentation of Financial</a:t>
                      </a:r>
                    </a:p>
                    <a:p>
                      <a:r>
                        <a:rPr lang="en-US" sz="1600" dirty="0" smtClean="0"/>
                        <a:t>Statements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PSAK 1: Penyajian Laporan Keuangan [1 Jan 2015]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065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2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IAS 19: Employee Benefits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/>
                        <a:t>PSAK 24: Imbalan</a:t>
                      </a:r>
                      <a:r>
                        <a:rPr lang="id-ID" sz="1600" baseline="0" dirty="0" smtClean="0"/>
                        <a:t> Kerja [1 Jan 2015]</a:t>
                      </a:r>
                      <a:endParaRPr lang="id-ID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3065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3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IAS 27: Separate</a:t>
                      </a:r>
                      <a:r>
                        <a:rPr lang="id-ID" sz="1600" baseline="0" dirty="0" smtClean="0"/>
                        <a:t> </a:t>
                      </a:r>
                      <a:r>
                        <a:rPr lang="en-US" sz="1600" dirty="0" smtClean="0"/>
                        <a:t>Financial Statements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PSAK 4: Laporan Keuangan Tersendiri [1 jan 2015]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77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4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IAS 28: Investments in Associates and</a:t>
                      </a:r>
                    </a:p>
                    <a:p>
                      <a:r>
                        <a:rPr lang="en-US" sz="1600" dirty="0" smtClean="0"/>
                        <a:t>Joint Ventures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PSAK 15: Investasi pada Entitas Asosiasi dan Ventura Bersama [1 Jan 2015]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77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5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kern="1200" baseline="0" dirty="0" smtClean="0"/>
                        <a:t>IAS 32: Financial Instruments:</a:t>
                      </a:r>
                    </a:p>
                    <a:p>
                      <a:r>
                        <a:rPr lang="id-ID" sz="1600" kern="1200" baseline="0" dirty="0" smtClean="0"/>
                        <a:t>Presentation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PSAK 50: </a:t>
                      </a:r>
                      <a:r>
                        <a:rPr lang="en-US" sz="1600" dirty="0" err="1" smtClean="0"/>
                        <a:t>Instrumen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Keuangan</a:t>
                      </a:r>
                      <a:r>
                        <a:rPr lang="en-US" sz="1600" dirty="0" smtClean="0"/>
                        <a:t>: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Penyajian</a:t>
                      </a:r>
                      <a:r>
                        <a:rPr lang="en-US" sz="1600" dirty="0" smtClean="0"/>
                        <a:t> [</a:t>
                      </a:r>
                      <a:r>
                        <a:rPr lang="en-US" sz="1600" dirty="0" err="1" smtClean="0"/>
                        <a:t>Disahkan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pada</a:t>
                      </a:r>
                      <a:r>
                        <a:rPr lang="en-US" sz="1600" baseline="0" dirty="0" smtClean="0"/>
                        <a:t> 29 April 2014, </a:t>
                      </a:r>
                      <a:r>
                        <a:rPr lang="en-US" sz="1600" baseline="0" dirty="0" err="1" smtClean="0"/>
                        <a:t>berlaku</a:t>
                      </a:r>
                      <a:r>
                        <a:rPr lang="en-US" sz="1600" baseline="0" dirty="0" smtClean="0"/>
                        <a:t> 1 Jan 2015]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5770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6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baseline="0" dirty="0" smtClean="0"/>
                        <a:t>IAS 36: Impairment of Assets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PSAK 48: </a:t>
                      </a:r>
                      <a:r>
                        <a:rPr lang="en-US" sz="1600" dirty="0" err="1" smtClean="0"/>
                        <a:t>Penurunan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Nilai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Aset</a:t>
                      </a:r>
                      <a:r>
                        <a:rPr lang="en-US" sz="1600" dirty="0" smtClean="0"/>
                        <a:t> [</a:t>
                      </a:r>
                      <a:r>
                        <a:rPr lang="en-US" sz="1600" dirty="0" err="1" smtClean="0"/>
                        <a:t>Disahkan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pada</a:t>
                      </a:r>
                      <a:r>
                        <a:rPr lang="en-US" sz="1600" baseline="0" dirty="0" smtClean="0"/>
                        <a:t> 29 April 2014, </a:t>
                      </a:r>
                      <a:r>
                        <a:rPr lang="en-US" sz="1600" baseline="0" dirty="0" err="1" smtClean="0"/>
                        <a:t>berlaku</a:t>
                      </a:r>
                      <a:r>
                        <a:rPr lang="en-US" sz="1600" baseline="0" dirty="0" smtClean="0"/>
                        <a:t> 1 Jan 2015]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03988">
                <a:tc>
                  <a:txBody>
                    <a:bodyPr/>
                    <a:lstStyle/>
                    <a:p>
                      <a:r>
                        <a:rPr lang="id-ID" sz="1600" dirty="0" smtClean="0"/>
                        <a:t>7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kern="1200" baseline="0" dirty="0" smtClean="0"/>
                        <a:t>IAS 39: Financial Instruments:</a:t>
                      </a:r>
                    </a:p>
                    <a:p>
                      <a:r>
                        <a:rPr lang="id-ID" sz="1600" kern="1200" baseline="0" dirty="0" smtClean="0"/>
                        <a:t>Recognition and Measurement </a:t>
                      </a:r>
                      <a:endParaRPr lang="en-US" sz="1600" kern="1200" baseline="0" dirty="0" smtClean="0"/>
                    </a:p>
                    <a:p>
                      <a:r>
                        <a:rPr lang="id-ID" sz="1600" kern="1200" baseline="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en-US" sz="1600" kern="1200" baseline="0" dirty="0" smtClean="0">
                          <a:solidFill>
                            <a:srgbClr val="FF0000"/>
                          </a:solidFill>
                        </a:rPr>
                        <a:t>ED PSAK 71 </a:t>
                      </a:r>
                      <a:r>
                        <a:rPr lang="en-US" sz="1600" kern="1200" baseline="0" dirty="0" err="1" smtClean="0">
                          <a:solidFill>
                            <a:srgbClr val="FF0000"/>
                          </a:solidFill>
                        </a:rPr>
                        <a:t>Instrumen</a:t>
                      </a:r>
                      <a:r>
                        <a:rPr lang="en-US" sz="1600" kern="12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kern="1200" baseline="0" dirty="0" err="1" smtClean="0">
                          <a:solidFill>
                            <a:srgbClr val="FF0000"/>
                          </a:solidFill>
                        </a:rPr>
                        <a:t>Keuangan</a:t>
                      </a:r>
                      <a:r>
                        <a:rPr lang="id-ID" sz="1600" kern="1200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id-ID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PSAK 55: </a:t>
                      </a:r>
                      <a:r>
                        <a:rPr lang="en-US" sz="1600" dirty="0" err="1" smtClean="0"/>
                        <a:t>Instrumen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Keuangan</a:t>
                      </a:r>
                      <a:r>
                        <a:rPr lang="en-US" sz="1600" dirty="0" smtClean="0"/>
                        <a:t>: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Pengakuan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dan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Pengukuran</a:t>
                      </a:r>
                      <a:r>
                        <a:rPr lang="en-US" sz="1600" dirty="0" smtClean="0"/>
                        <a:t> [</a:t>
                      </a:r>
                      <a:r>
                        <a:rPr lang="en-US" sz="1600" dirty="0" err="1" smtClean="0"/>
                        <a:t>Disahkan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pada</a:t>
                      </a:r>
                      <a:r>
                        <a:rPr lang="en-US" sz="1600" baseline="0" dirty="0" smtClean="0"/>
                        <a:t> 29 April 2014, </a:t>
                      </a:r>
                      <a:r>
                        <a:rPr lang="en-US" sz="1600" baseline="0" dirty="0" err="1" smtClean="0"/>
                        <a:t>berlaku</a:t>
                      </a:r>
                      <a:r>
                        <a:rPr lang="en-US" sz="1600" baseline="0" dirty="0" smtClean="0"/>
                        <a:t> 1 Jan 2015]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57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8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IFRS 7: Financial</a:t>
                      </a:r>
                      <a:r>
                        <a:rPr lang="en-US" sz="1600" baseline="0" dirty="0" smtClean="0"/>
                        <a:t> Instruments: Disclosures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PSAK 60: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Instrumen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Keuangan</a:t>
                      </a:r>
                      <a:r>
                        <a:rPr lang="en-US" sz="1600" baseline="0" dirty="0" smtClean="0"/>
                        <a:t>: </a:t>
                      </a:r>
                      <a:r>
                        <a:rPr lang="en-US" sz="1600" baseline="0" dirty="0" err="1" smtClean="0"/>
                        <a:t>Pengungkapan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[</a:t>
                      </a:r>
                      <a:r>
                        <a:rPr lang="en-US" sz="1600" dirty="0" err="1" smtClean="0"/>
                        <a:t>Disahkan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pada</a:t>
                      </a:r>
                      <a:r>
                        <a:rPr lang="en-US" sz="1600" baseline="0" dirty="0" smtClean="0"/>
                        <a:t> 29 April 2014, </a:t>
                      </a:r>
                      <a:r>
                        <a:rPr lang="en-US" sz="1600" baseline="0" dirty="0" err="1" smtClean="0"/>
                        <a:t>berlaku</a:t>
                      </a:r>
                      <a:r>
                        <a:rPr lang="en-US" sz="1600" baseline="0" dirty="0" smtClean="0"/>
                        <a:t> 1 Jan 2015]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57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9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IAS 12: Income</a:t>
                      </a:r>
                      <a:r>
                        <a:rPr lang="en-US" sz="1600" baseline="0" dirty="0" smtClean="0"/>
                        <a:t> Tax</a:t>
                      </a:r>
                      <a:endParaRPr lang="id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PSAK 46: </a:t>
                      </a:r>
                      <a:r>
                        <a:rPr lang="en-US" sz="1600" dirty="0" err="1" smtClean="0"/>
                        <a:t>Pajak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Penghasilan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[</a:t>
                      </a:r>
                      <a:r>
                        <a:rPr lang="en-US" sz="1600" dirty="0" err="1" smtClean="0"/>
                        <a:t>Disahkan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pada</a:t>
                      </a:r>
                      <a:r>
                        <a:rPr lang="en-US" sz="1600" baseline="0" dirty="0" smtClean="0"/>
                        <a:t> 29 April 2014, </a:t>
                      </a:r>
                      <a:r>
                        <a:rPr lang="en-US" sz="1600" baseline="0" dirty="0" err="1" smtClean="0"/>
                        <a:t>berlaku</a:t>
                      </a:r>
                      <a:r>
                        <a:rPr lang="en-US" sz="1600" baseline="0" dirty="0" smtClean="0"/>
                        <a:t> 1 Jan 2015]</a:t>
                      </a:r>
                      <a:endParaRPr lang="id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0633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id-ID" sz="2800" b="1" dirty="0" smtClean="0"/>
              <a:t>Perkembangan </a:t>
            </a:r>
            <a:r>
              <a:rPr lang="en-US" sz="2800" b="1" dirty="0" smtClean="0"/>
              <a:t>IFRS - s</a:t>
            </a:r>
            <a:r>
              <a:rPr lang="id-ID" sz="2800" b="1" dirty="0" smtClean="0"/>
              <a:t>etelah 1 Januari 201</a:t>
            </a:r>
            <a:r>
              <a:rPr lang="en-US" sz="2800" b="1" dirty="0" smtClean="0"/>
              <a:t>4</a:t>
            </a:r>
            <a:endParaRPr lang="id-ID" sz="28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26024180"/>
              </p:ext>
            </p:extLst>
          </p:nvPr>
        </p:nvGraphicFramePr>
        <p:xfrm>
          <a:off x="609600" y="1371600"/>
          <a:ext cx="7924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556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id-ID" sz="2800" b="1" dirty="0" smtClean="0"/>
              <a:t>Perkembangan </a:t>
            </a:r>
            <a:r>
              <a:rPr lang="en-US" sz="2800" b="1" dirty="0" smtClean="0"/>
              <a:t>IFRS - s</a:t>
            </a:r>
            <a:r>
              <a:rPr lang="id-ID" sz="2800" b="1" dirty="0" smtClean="0"/>
              <a:t>etelah </a:t>
            </a:r>
            <a:r>
              <a:rPr lang="en-US" sz="2800" b="1" dirty="0" smtClean="0"/>
              <a:t>2014</a:t>
            </a:r>
            <a:endParaRPr lang="id-ID" sz="28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14983270"/>
              </p:ext>
            </p:extLst>
          </p:nvPr>
        </p:nvGraphicFramePr>
        <p:xfrm>
          <a:off x="609600" y="1371600"/>
          <a:ext cx="7924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911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id-ID" sz="2800" b="1" dirty="0" smtClean="0"/>
              <a:t>Perkembangan </a:t>
            </a:r>
            <a:r>
              <a:rPr lang="en-US" sz="2800" b="1" dirty="0" smtClean="0"/>
              <a:t>IFRS - s</a:t>
            </a:r>
            <a:r>
              <a:rPr lang="id-ID" sz="2800" b="1" dirty="0" smtClean="0"/>
              <a:t>etelah </a:t>
            </a:r>
            <a:r>
              <a:rPr lang="en-US" sz="2800" b="1" dirty="0" smtClean="0"/>
              <a:t>2014</a:t>
            </a:r>
            <a:endParaRPr lang="id-ID" sz="28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98445162"/>
              </p:ext>
            </p:extLst>
          </p:nvPr>
        </p:nvGraphicFramePr>
        <p:xfrm>
          <a:off x="723900" y="1219200"/>
          <a:ext cx="76962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435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id-ID" sz="2800" b="1" dirty="0" smtClean="0"/>
              <a:t>Perkembangan </a:t>
            </a:r>
            <a:r>
              <a:rPr lang="en-US" sz="2800" b="1" dirty="0" smtClean="0"/>
              <a:t>IFRS - s</a:t>
            </a:r>
            <a:r>
              <a:rPr lang="id-ID" sz="2800" b="1" dirty="0" smtClean="0"/>
              <a:t>etelah </a:t>
            </a:r>
            <a:r>
              <a:rPr lang="en-US" sz="2800" b="1" dirty="0" smtClean="0"/>
              <a:t>2016</a:t>
            </a:r>
            <a:endParaRPr lang="id-ID" sz="28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382999637"/>
              </p:ext>
            </p:extLst>
          </p:nvPr>
        </p:nvGraphicFramePr>
        <p:xfrm>
          <a:off x="685800" y="1219200"/>
          <a:ext cx="78486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4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Autofit/>
          </a:bodyPr>
          <a:lstStyle/>
          <a:p>
            <a:r>
              <a:rPr lang="en-US" sz="3200" b="1" dirty="0"/>
              <a:t>PSAK </a:t>
            </a:r>
            <a:r>
              <a:rPr lang="en-US" sz="3200" b="1" dirty="0" smtClean="0"/>
              <a:t>2015 - 1</a:t>
            </a:r>
            <a:endParaRPr lang="id-ID" sz="32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25888074"/>
              </p:ext>
            </p:extLst>
          </p:nvPr>
        </p:nvGraphicFramePr>
        <p:xfrm>
          <a:off x="609600" y="1371600"/>
          <a:ext cx="7924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652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Autofit/>
          </a:bodyPr>
          <a:lstStyle/>
          <a:p>
            <a:r>
              <a:rPr lang="en-US" sz="3200" b="1" dirty="0"/>
              <a:t>PSAK </a:t>
            </a:r>
            <a:r>
              <a:rPr lang="en-US" sz="3200" b="1" dirty="0" smtClean="0"/>
              <a:t>2015 - 2</a:t>
            </a:r>
            <a:endParaRPr lang="id-ID" sz="32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47464465"/>
              </p:ext>
            </p:extLst>
          </p:nvPr>
        </p:nvGraphicFramePr>
        <p:xfrm>
          <a:off x="609600" y="1143000"/>
          <a:ext cx="7924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530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Autofit/>
          </a:bodyPr>
          <a:lstStyle/>
          <a:p>
            <a:r>
              <a:rPr lang="en-US" sz="3200" b="1" dirty="0"/>
              <a:t>PSAK </a:t>
            </a:r>
            <a:r>
              <a:rPr lang="en-US" sz="3200" b="1" dirty="0" smtClean="0"/>
              <a:t>2015 -3</a:t>
            </a:r>
            <a:endParaRPr lang="id-ID" sz="32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97248978"/>
              </p:ext>
            </p:extLst>
          </p:nvPr>
        </p:nvGraphicFramePr>
        <p:xfrm>
          <a:off x="609600" y="1143000"/>
          <a:ext cx="7924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0398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PSAK 2015 - 4</a:t>
            </a:r>
            <a:endParaRPr lang="id-ID" sz="32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314768919"/>
              </p:ext>
            </p:extLst>
          </p:nvPr>
        </p:nvGraphicFramePr>
        <p:xfrm>
          <a:off x="609600" y="990600"/>
          <a:ext cx="7924800" cy="5365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727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54837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Agenda</a:t>
            </a:r>
            <a:endParaRPr lang="en-US" sz="1800" b="1" dirty="0">
              <a:solidFill>
                <a:schemeClr val="accent1"/>
              </a:solidFill>
            </a:endParaRPr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2590800" y="1600200"/>
            <a:ext cx="5311210" cy="2929328"/>
            <a:chOff x="1152" y="1164"/>
            <a:chExt cx="3603" cy="2010"/>
          </a:xfrm>
        </p:grpSpPr>
        <p:grpSp>
          <p:nvGrpSpPr>
            <p:cNvPr id="3" name="Group 31"/>
            <p:cNvGrpSpPr>
              <a:grpSpLocks/>
            </p:cNvGrpSpPr>
            <p:nvPr/>
          </p:nvGrpSpPr>
          <p:grpSpPr bwMode="auto">
            <a:xfrm>
              <a:off x="1152" y="1164"/>
              <a:ext cx="3603" cy="468"/>
              <a:chOff x="1152" y="1440"/>
              <a:chExt cx="3603" cy="468"/>
            </a:xfrm>
          </p:grpSpPr>
          <p:sp>
            <p:nvSpPr>
              <p:cNvPr id="40992" name="AutoShape 32"/>
              <p:cNvSpPr>
                <a:spLocks noChangeArrowheads="1"/>
              </p:cNvSpPr>
              <p:nvPr/>
            </p:nvSpPr>
            <p:spPr bwMode="gray">
              <a:xfrm>
                <a:off x="1382" y="1475"/>
                <a:ext cx="3373" cy="421"/>
              </a:xfrm>
              <a:prstGeom prst="roundRect">
                <a:avLst>
                  <a:gd name="adj" fmla="val 50000"/>
                </a:avLst>
              </a:prstGeom>
              <a:noFill/>
              <a:ln w="38100" algn="ctr">
                <a:solidFill>
                  <a:schemeClr val="tx2"/>
                </a:solidFill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id-ID"/>
              </a:p>
            </p:txBody>
          </p:sp>
          <p:grpSp>
            <p:nvGrpSpPr>
              <p:cNvPr id="4" name="Group 33"/>
              <p:cNvGrpSpPr>
                <a:grpSpLocks/>
              </p:cNvGrpSpPr>
              <p:nvPr/>
            </p:nvGrpSpPr>
            <p:grpSpPr bwMode="auto">
              <a:xfrm>
                <a:off x="1152" y="1440"/>
                <a:ext cx="581" cy="468"/>
                <a:chOff x="720" y="960"/>
                <a:chExt cx="987" cy="795"/>
              </a:xfrm>
            </p:grpSpPr>
            <p:sp>
              <p:nvSpPr>
                <p:cNvPr id="40994" name="Oval 34"/>
                <p:cNvSpPr>
                  <a:spLocks noChangeArrowheads="1"/>
                </p:cNvSpPr>
                <p:nvPr/>
              </p:nvSpPr>
              <p:spPr bwMode="gray">
                <a:xfrm rot="1758052">
                  <a:off x="747" y="987"/>
                  <a:ext cx="960" cy="768"/>
                </a:xfrm>
                <a:prstGeom prst="ellipse">
                  <a:avLst/>
                </a:prstGeom>
                <a:solidFill>
                  <a:srgbClr val="333333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d-ID"/>
                </a:p>
              </p:txBody>
            </p:sp>
            <p:sp>
              <p:nvSpPr>
                <p:cNvPr id="40995" name="Oval 35"/>
                <p:cNvSpPr>
                  <a:spLocks noChangeArrowheads="1"/>
                </p:cNvSpPr>
                <p:nvPr/>
              </p:nvSpPr>
              <p:spPr bwMode="gray">
                <a:xfrm rot="1758052">
                  <a:off x="720" y="960"/>
                  <a:ext cx="960" cy="76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tx2"/>
                    </a:gs>
                    <a:gs pos="100000">
                      <a:schemeClr val="tx2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d-ID"/>
                </a:p>
              </p:txBody>
            </p:sp>
            <p:sp>
              <p:nvSpPr>
                <p:cNvPr id="40996" name="Oval 36"/>
                <p:cNvSpPr>
                  <a:spLocks noChangeArrowheads="1"/>
                </p:cNvSpPr>
                <p:nvPr/>
              </p:nvSpPr>
              <p:spPr bwMode="gray">
                <a:xfrm>
                  <a:off x="816" y="1008"/>
                  <a:ext cx="432" cy="43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alpha val="50000"/>
                      </a:srgbClr>
                    </a:gs>
                    <a:gs pos="100000">
                      <a:srgbClr val="FFFFFF">
                        <a:gamma/>
                        <a:shade val="46275"/>
                        <a:invGamma/>
                        <a:alpha val="0"/>
                      </a:srgb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d-ID"/>
                </a:p>
              </p:txBody>
            </p:sp>
          </p:grpSp>
          <p:sp>
            <p:nvSpPr>
              <p:cNvPr id="40997" name="Text Box 37"/>
              <p:cNvSpPr txBox="1">
                <a:spLocks noChangeArrowheads="1"/>
              </p:cNvSpPr>
              <p:nvPr/>
            </p:nvSpPr>
            <p:spPr bwMode="gray">
              <a:xfrm>
                <a:off x="1720" y="1550"/>
                <a:ext cx="2817" cy="31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id-ID" sz="2400" b="1" dirty="0" smtClean="0"/>
                  <a:t>Standar Akuntansi di Indonesia</a:t>
                </a:r>
                <a:endParaRPr lang="en-US" sz="2400" b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0998" name="Text Box 38"/>
              <p:cNvSpPr txBox="1">
                <a:spLocks noChangeArrowheads="1"/>
              </p:cNvSpPr>
              <p:nvPr/>
            </p:nvSpPr>
            <p:spPr bwMode="gray">
              <a:xfrm>
                <a:off x="1287" y="1475"/>
                <a:ext cx="354" cy="39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3200" b="1">
                    <a:solidFill>
                      <a:schemeClr val="bg1"/>
                    </a:solidFill>
                  </a:rPr>
                  <a:t>1.</a:t>
                </a:r>
              </a:p>
            </p:txBody>
          </p:sp>
        </p:grpSp>
        <p:grpSp>
          <p:nvGrpSpPr>
            <p:cNvPr id="5" name="Group 39"/>
            <p:cNvGrpSpPr>
              <a:grpSpLocks/>
            </p:cNvGrpSpPr>
            <p:nvPr/>
          </p:nvGrpSpPr>
          <p:grpSpPr bwMode="auto">
            <a:xfrm>
              <a:off x="1152" y="1740"/>
              <a:ext cx="3603" cy="468"/>
              <a:chOff x="1152" y="1440"/>
              <a:chExt cx="3603" cy="468"/>
            </a:xfrm>
          </p:grpSpPr>
          <p:sp>
            <p:nvSpPr>
              <p:cNvPr id="41000" name="AutoShape 40"/>
              <p:cNvSpPr>
                <a:spLocks noChangeArrowheads="1"/>
              </p:cNvSpPr>
              <p:nvPr/>
            </p:nvSpPr>
            <p:spPr bwMode="gray">
              <a:xfrm>
                <a:off x="1382" y="1475"/>
                <a:ext cx="3373" cy="421"/>
              </a:xfrm>
              <a:prstGeom prst="roundRect">
                <a:avLst>
                  <a:gd name="adj" fmla="val 50000"/>
                </a:avLst>
              </a:prstGeom>
              <a:noFill/>
              <a:ln w="38100" algn="ctr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id-ID"/>
              </a:p>
            </p:txBody>
          </p:sp>
          <p:grpSp>
            <p:nvGrpSpPr>
              <p:cNvPr id="6" name="Group 41"/>
              <p:cNvGrpSpPr>
                <a:grpSpLocks/>
              </p:cNvGrpSpPr>
              <p:nvPr/>
            </p:nvGrpSpPr>
            <p:grpSpPr bwMode="auto">
              <a:xfrm>
                <a:off x="1152" y="1440"/>
                <a:ext cx="581" cy="468"/>
                <a:chOff x="720" y="960"/>
                <a:chExt cx="987" cy="795"/>
              </a:xfrm>
            </p:grpSpPr>
            <p:sp>
              <p:nvSpPr>
                <p:cNvPr id="41002" name="Oval 42"/>
                <p:cNvSpPr>
                  <a:spLocks noChangeArrowheads="1"/>
                </p:cNvSpPr>
                <p:nvPr/>
              </p:nvSpPr>
              <p:spPr bwMode="gray">
                <a:xfrm rot="1758052">
                  <a:off x="747" y="987"/>
                  <a:ext cx="960" cy="768"/>
                </a:xfrm>
                <a:prstGeom prst="ellipse">
                  <a:avLst/>
                </a:prstGeom>
                <a:solidFill>
                  <a:srgbClr val="333333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d-ID"/>
                </a:p>
              </p:txBody>
            </p:sp>
            <p:sp>
              <p:nvSpPr>
                <p:cNvPr id="41003" name="Oval 43"/>
                <p:cNvSpPr>
                  <a:spLocks noChangeArrowheads="1"/>
                </p:cNvSpPr>
                <p:nvPr/>
              </p:nvSpPr>
              <p:spPr bwMode="gray">
                <a:xfrm rot="1758052">
                  <a:off x="720" y="960"/>
                  <a:ext cx="960" cy="76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d-ID"/>
                </a:p>
              </p:txBody>
            </p:sp>
            <p:sp>
              <p:nvSpPr>
                <p:cNvPr id="41004" name="Oval 44"/>
                <p:cNvSpPr>
                  <a:spLocks noChangeArrowheads="1"/>
                </p:cNvSpPr>
                <p:nvPr/>
              </p:nvSpPr>
              <p:spPr bwMode="gray">
                <a:xfrm>
                  <a:off x="816" y="1008"/>
                  <a:ext cx="432" cy="43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alpha val="50000"/>
                      </a:srgbClr>
                    </a:gs>
                    <a:gs pos="100000">
                      <a:srgbClr val="FFFFFF">
                        <a:gamma/>
                        <a:shade val="46275"/>
                        <a:invGamma/>
                        <a:alpha val="0"/>
                      </a:srgb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d-ID"/>
                </a:p>
              </p:txBody>
            </p:sp>
          </p:grpSp>
          <p:sp>
            <p:nvSpPr>
              <p:cNvPr id="41005" name="Text Box 45"/>
              <p:cNvSpPr txBox="1">
                <a:spLocks noChangeArrowheads="1"/>
              </p:cNvSpPr>
              <p:nvPr/>
            </p:nvSpPr>
            <p:spPr bwMode="gray">
              <a:xfrm>
                <a:off x="1720" y="1550"/>
                <a:ext cx="2792" cy="31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id-ID" sz="2400" b="1" dirty="0"/>
                  <a:t>Perkembangan PSAK sd </a:t>
                </a:r>
                <a:r>
                  <a:rPr lang="id-ID" sz="2400" b="1" dirty="0" smtClean="0"/>
                  <a:t>201</a:t>
                </a:r>
                <a:r>
                  <a:rPr lang="en-US" sz="2400" b="1" smtClean="0"/>
                  <a:t>6</a:t>
                </a:r>
                <a:endParaRPr lang="en-US" sz="2400" b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006" name="Text Box 46"/>
              <p:cNvSpPr txBox="1">
                <a:spLocks noChangeArrowheads="1"/>
              </p:cNvSpPr>
              <p:nvPr/>
            </p:nvSpPr>
            <p:spPr bwMode="gray">
              <a:xfrm>
                <a:off x="1287" y="1475"/>
                <a:ext cx="354" cy="39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3200" b="1" dirty="0">
                    <a:solidFill>
                      <a:schemeClr val="bg1"/>
                    </a:solidFill>
                  </a:rPr>
                  <a:t>2.</a:t>
                </a:r>
              </a:p>
            </p:txBody>
          </p:sp>
        </p:grpSp>
        <p:grpSp>
          <p:nvGrpSpPr>
            <p:cNvPr id="7" name="Group 47"/>
            <p:cNvGrpSpPr>
              <a:grpSpLocks/>
            </p:cNvGrpSpPr>
            <p:nvPr/>
          </p:nvGrpSpPr>
          <p:grpSpPr bwMode="auto">
            <a:xfrm>
              <a:off x="1152" y="2316"/>
              <a:ext cx="3603" cy="468"/>
              <a:chOff x="1152" y="1440"/>
              <a:chExt cx="3603" cy="468"/>
            </a:xfrm>
          </p:grpSpPr>
          <p:sp>
            <p:nvSpPr>
              <p:cNvPr id="41008" name="AutoShape 48"/>
              <p:cNvSpPr>
                <a:spLocks noChangeArrowheads="1"/>
              </p:cNvSpPr>
              <p:nvPr/>
            </p:nvSpPr>
            <p:spPr bwMode="gray">
              <a:xfrm>
                <a:off x="1382" y="1475"/>
                <a:ext cx="3373" cy="421"/>
              </a:xfrm>
              <a:prstGeom prst="roundRect">
                <a:avLst>
                  <a:gd name="adj" fmla="val 50000"/>
                </a:avLst>
              </a:prstGeom>
              <a:noFill/>
              <a:ln w="38100" algn="ctr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id-ID"/>
              </a:p>
            </p:txBody>
          </p:sp>
          <p:grpSp>
            <p:nvGrpSpPr>
              <p:cNvPr id="8" name="Group 49"/>
              <p:cNvGrpSpPr>
                <a:grpSpLocks/>
              </p:cNvGrpSpPr>
              <p:nvPr/>
            </p:nvGrpSpPr>
            <p:grpSpPr bwMode="auto">
              <a:xfrm>
                <a:off x="1152" y="1440"/>
                <a:ext cx="581" cy="468"/>
                <a:chOff x="720" y="960"/>
                <a:chExt cx="987" cy="795"/>
              </a:xfrm>
            </p:grpSpPr>
            <p:sp>
              <p:nvSpPr>
                <p:cNvPr id="41010" name="Oval 50"/>
                <p:cNvSpPr>
                  <a:spLocks noChangeArrowheads="1"/>
                </p:cNvSpPr>
                <p:nvPr/>
              </p:nvSpPr>
              <p:spPr bwMode="gray">
                <a:xfrm rot="1758052">
                  <a:off x="747" y="987"/>
                  <a:ext cx="960" cy="768"/>
                </a:xfrm>
                <a:prstGeom prst="ellipse">
                  <a:avLst/>
                </a:prstGeom>
                <a:solidFill>
                  <a:srgbClr val="333333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d-ID"/>
                </a:p>
              </p:txBody>
            </p:sp>
            <p:sp>
              <p:nvSpPr>
                <p:cNvPr id="41011" name="Oval 51"/>
                <p:cNvSpPr>
                  <a:spLocks noChangeArrowheads="1"/>
                </p:cNvSpPr>
                <p:nvPr/>
              </p:nvSpPr>
              <p:spPr bwMode="gray">
                <a:xfrm rot="1758052">
                  <a:off x="720" y="960"/>
                  <a:ext cx="960" cy="76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d-ID"/>
                </a:p>
              </p:txBody>
            </p:sp>
            <p:sp>
              <p:nvSpPr>
                <p:cNvPr id="41012" name="Oval 52"/>
                <p:cNvSpPr>
                  <a:spLocks noChangeArrowheads="1"/>
                </p:cNvSpPr>
                <p:nvPr/>
              </p:nvSpPr>
              <p:spPr bwMode="gray">
                <a:xfrm>
                  <a:off x="816" y="1008"/>
                  <a:ext cx="432" cy="43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FFFFFF">
                        <a:alpha val="50000"/>
                      </a:srgbClr>
                    </a:gs>
                    <a:gs pos="100000">
                      <a:srgbClr val="FFFFFF">
                        <a:gamma/>
                        <a:shade val="46275"/>
                        <a:invGamma/>
                        <a:alpha val="0"/>
                      </a:srgb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id-ID"/>
                </a:p>
              </p:txBody>
            </p:sp>
          </p:grpSp>
          <p:sp>
            <p:nvSpPr>
              <p:cNvPr id="41013" name="Text Box 53"/>
              <p:cNvSpPr txBox="1">
                <a:spLocks noChangeArrowheads="1"/>
              </p:cNvSpPr>
              <p:nvPr/>
            </p:nvSpPr>
            <p:spPr bwMode="gray">
              <a:xfrm>
                <a:off x="1720" y="1550"/>
                <a:ext cx="1903" cy="31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id-ID" sz="2400" b="1" dirty="0" smtClean="0">
                    <a:solidFill>
                      <a:srgbClr val="000000"/>
                    </a:solidFill>
                  </a:rPr>
                  <a:t>Overview </a:t>
                </a:r>
                <a:r>
                  <a:rPr lang="en-US" sz="2400" b="1" dirty="0" smtClean="0">
                    <a:solidFill>
                      <a:srgbClr val="000000"/>
                    </a:solidFill>
                  </a:rPr>
                  <a:t>PSAK </a:t>
                </a:r>
                <a:r>
                  <a:rPr lang="en-US" sz="2400" b="1" dirty="0" err="1" smtClean="0">
                    <a:solidFill>
                      <a:srgbClr val="000000"/>
                    </a:solidFill>
                  </a:rPr>
                  <a:t>Baru</a:t>
                </a:r>
                <a:endParaRPr lang="en-US" sz="2400" b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014" name="Text Box 54"/>
              <p:cNvSpPr txBox="1">
                <a:spLocks noChangeArrowheads="1"/>
              </p:cNvSpPr>
              <p:nvPr/>
            </p:nvSpPr>
            <p:spPr bwMode="gray">
              <a:xfrm>
                <a:off x="1287" y="1475"/>
                <a:ext cx="354" cy="398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3200" b="1" dirty="0">
                    <a:solidFill>
                      <a:schemeClr val="bg1"/>
                    </a:solidFill>
                  </a:rPr>
                  <a:t>3.</a:t>
                </a:r>
              </a:p>
            </p:txBody>
          </p:sp>
        </p:grpSp>
        <p:sp>
          <p:nvSpPr>
            <p:cNvPr id="41020" name="Oval 60"/>
            <p:cNvSpPr>
              <a:spLocks noChangeArrowheads="1"/>
            </p:cNvSpPr>
            <p:nvPr/>
          </p:nvSpPr>
          <p:spPr bwMode="gray">
            <a:xfrm>
              <a:off x="1208" y="2920"/>
              <a:ext cx="254" cy="254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alpha val="50000"/>
                  </a:srgbClr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  <p:sp>
        <p:nvSpPr>
          <p:cNvPr id="11" name="Rectangle 10"/>
          <p:cNvSpPr/>
          <p:nvPr/>
        </p:nvSpPr>
        <p:spPr>
          <a:xfrm rot="18965814">
            <a:off x="-1464317" y="3144595"/>
            <a:ext cx="632763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en-US" sz="4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3300"/>
                </a:solidFill>
                <a:latin typeface="28 Days Later" panose="020B0603050302020204" pitchFamily="34" charset="0"/>
              </a:rPr>
              <a:t>Standar</a:t>
            </a:r>
            <a:r>
              <a:rPr lang="en-US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3300"/>
                </a:solidFill>
                <a:latin typeface="28 Days Later" panose="020B0603050302020204" pitchFamily="34" charset="0"/>
              </a:rPr>
              <a:t> Akuntansi</a:t>
            </a:r>
            <a:endParaRPr lang="en-US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003300"/>
              </a:solidFill>
              <a:latin typeface="28 Days Later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7453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ISAK 2015 - 5</a:t>
            </a:r>
            <a:endParaRPr lang="id-ID" sz="32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12202376"/>
              </p:ext>
            </p:extLst>
          </p:nvPr>
        </p:nvGraphicFramePr>
        <p:xfrm>
          <a:off x="609600" y="1143000"/>
          <a:ext cx="7924800" cy="5137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450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PENYESUAIAN PSAK 2015</a:t>
            </a:r>
            <a:endParaRPr lang="id-ID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9364023"/>
              </p:ext>
            </p:extLst>
          </p:nvPr>
        </p:nvGraphicFramePr>
        <p:xfrm>
          <a:off x="457200" y="2802192"/>
          <a:ext cx="815340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81800">
                  <a:extLst>
                    <a:ext uri="{9D8B030D-6E8A-4147-A177-3AD203B41FA5}">
                      <a16:colId xmlns:a16="http://schemas.microsoft.com/office/drawing/2014/main" val="233518196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754239925"/>
                    </a:ext>
                  </a:extLst>
                </a:gridCol>
              </a:tblGrid>
              <a:tr h="556449">
                <a:tc>
                  <a:txBody>
                    <a:bodyPr/>
                    <a:lstStyle/>
                    <a:p>
                      <a:r>
                        <a:rPr lang="en-US" u="none" dirty="0" err="1" smtClean="0"/>
                        <a:t>Penyesuaian</a:t>
                      </a:r>
                      <a:r>
                        <a:rPr lang="en-US" u="none" dirty="0" smtClean="0"/>
                        <a:t> PSAK</a:t>
                      </a:r>
                      <a:endParaRPr lang="en-US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none" dirty="0" err="1" smtClean="0"/>
                        <a:t>Tanggal</a:t>
                      </a:r>
                      <a:r>
                        <a:rPr lang="en-US" u="none" dirty="0" smtClean="0"/>
                        <a:t> </a:t>
                      </a:r>
                      <a:r>
                        <a:rPr lang="en-US" u="none" dirty="0" err="1" smtClean="0"/>
                        <a:t>Efektif</a:t>
                      </a:r>
                      <a:endParaRPr lang="en-US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629059"/>
                  </a:ext>
                </a:extLst>
              </a:tr>
              <a:tr h="55644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kern="120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PSAK 5 (</a:t>
                      </a:r>
                      <a:r>
                        <a:rPr lang="en-US" sz="1800" b="1" u="none" kern="120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Penyesuaian</a:t>
                      </a:r>
                      <a:r>
                        <a:rPr lang="en-US" sz="1800" b="1" u="none" kern="120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 2015): </a:t>
                      </a:r>
                      <a:r>
                        <a:rPr lang="en-US" sz="1800" b="1" u="none" kern="120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Segmen</a:t>
                      </a:r>
                      <a:r>
                        <a:rPr lang="en-US" sz="1800" b="1" u="none" kern="120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 </a:t>
                      </a:r>
                      <a:r>
                        <a:rPr lang="en-US" sz="1800" b="1" u="none" kern="120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Operasi</a:t>
                      </a:r>
                      <a:endParaRPr lang="en-US" sz="1800" b="1" u="none" kern="1200" dirty="0" smtClean="0">
                        <a:solidFill>
                          <a:srgbClr val="3333CC"/>
                        </a:solidFill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PSAK 7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Penyesuaian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2015)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menambahkan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persyaratan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pihak-pihak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berelasi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mengklarifikasi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pengungkapan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imbalan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dibayarkan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oleh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entitas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manajemen</a:t>
                      </a:r>
                      <a:endParaRPr lang="en-US" b="1" i="0" u="none" dirty="0">
                        <a:solidFill>
                          <a:srgbClr val="33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b="1" u="none" dirty="0" smtClean="0">
                          <a:solidFill>
                            <a:srgbClr val="3333CC"/>
                          </a:solidFill>
                        </a:rPr>
                        <a:t>1 </a:t>
                      </a:r>
                      <a:r>
                        <a:rPr lang="en-US" b="1" u="none" dirty="0" err="1" smtClean="0">
                          <a:solidFill>
                            <a:srgbClr val="3333CC"/>
                          </a:solidFill>
                        </a:rPr>
                        <a:t>Januari</a:t>
                      </a:r>
                      <a:r>
                        <a:rPr lang="en-US" b="1" u="none" dirty="0" smtClean="0">
                          <a:solidFill>
                            <a:srgbClr val="3333CC"/>
                          </a:solidFill>
                        </a:rPr>
                        <a:t> 2016</a:t>
                      </a:r>
                      <a:endParaRPr lang="en-US" b="1" u="none" dirty="0">
                        <a:solidFill>
                          <a:srgbClr val="3333C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762610"/>
                  </a:ext>
                </a:extLst>
              </a:tr>
              <a:tr h="55644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kern="120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PSAK 7 (</a:t>
                      </a:r>
                      <a:r>
                        <a:rPr lang="en-US" sz="1800" b="1" u="none" kern="120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Penyesuaian</a:t>
                      </a:r>
                      <a:r>
                        <a:rPr lang="en-US" sz="1800" b="1" u="none" kern="120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2015):</a:t>
                      </a:r>
                      <a:r>
                        <a:rPr lang="en-US" sz="1800" b="1" u="none" kern="120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Pengungkapan</a:t>
                      </a:r>
                      <a:r>
                        <a:rPr lang="en-US" sz="1800" b="1" u="none" kern="120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</a:t>
                      </a:r>
                      <a:r>
                        <a:rPr lang="en-US" sz="1800" b="1" u="none" kern="120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Pihak-pihak</a:t>
                      </a:r>
                      <a:r>
                        <a:rPr lang="en-US" sz="1800" b="1" u="none" kern="120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</a:t>
                      </a:r>
                      <a:r>
                        <a:rPr lang="en-US" sz="1800" b="1" u="none" kern="120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Berelasi</a:t>
                      </a:r>
                      <a:endParaRPr lang="en-US" sz="1800" b="1" u="none" kern="1200" dirty="0" smtClean="0">
                        <a:solidFill>
                          <a:srgbClr val="3333CC"/>
                        </a:solidFill>
                        <a:effectLst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PSAK 7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Penyesuaian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2015)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menambahkan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persyaratan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pihak-pihak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berelasi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mengklarifikasi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pengungkapan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imbalan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dibayarkan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oleh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entitas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manajemen</a:t>
                      </a:r>
                      <a:endParaRPr lang="en-US" b="1" i="0" u="none" dirty="0">
                        <a:solidFill>
                          <a:srgbClr val="33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u="none" dirty="0" smtClean="0">
                          <a:solidFill>
                            <a:srgbClr val="3333CC"/>
                          </a:solidFill>
                        </a:rPr>
                        <a:t>1 </a:t>
                      </a:r>
                      <a:r>
                        <a:rPr lang="en-US" b="1" u="none" dirty="0" err="1" smtClean="0">
                          <a:solidFill>
                            <a:srgbClr val="3333CC"/>
                          </a:solidFill>
                        </a:rPr>
                        <a:t>Januari</a:t>
                      </a:r>
                      <a:r>
                        <a:rPr lang="en-US" b="1" u="none" dirty="0" smtClean="0">
                          <a:solidFill>
                            <a:srgbClr val="3333CC"/>
                          </a:solidFill>
                        </a:rPr>
                        <a:t>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433130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1157732"/>
            <a:ext cx="8305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/>
              <a:t>Tahunan</a:t>
            </a:r>
            <a:r>
              <a:rPr lang="en-US" dirty="0"/>
              <a:t> 2015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adopsi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Annual Improvements cycle 2010 – 2012 </a:t>
            </a:r>
            <a:r>
              <a:rPr lang="en-US" dirty="0" err="1"/>
              <a:t>dan</a:t>
            </a:r>
            <a:r>
              <a:rPr lang="en-US" dirty="0"/>
              <a:t> Annual Improvements cycle 2011 – 2013. </a:t>
            </a:r>
            <a:r>
              <a:rPr lang="en-US" dirty="0" err="1"/>
              <a:t>Penyesuaian</a:t>
            </a:r>
            <a:r>
              <a:rPr lang="en-US" dirty="0"/>
              <a:t> </a:t>
            </a:r>
            <a:r>
              <a:rPr lang="en-US" dirty="0" err="1"/>
              <a:t>Tahunan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amandemen</a:t>
            </a:r>
            <a:r>
              <a:rPr lang="en-US" dirty="0"/>
              <a:t> dengan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sempit</a:t>
            </a:r>
            <a:r>
              <a:rPr lang="en-US" dirty="0"/>
              <a:t> (narrow-scope) yang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mengklarifikasi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usulan</a:t>
            </a:r>
            <a:r>
              <a:rPr lang="en-US" dirty="0"/>
              <a:t> </a:t>
            </a:r>
            <a:r>
              <a:rPr lang="en-US" dirty="0" err="1"/>
              <a:t>prisip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5653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PENYESUAIAN PSAK 2015</a:t>
            </a:r>
            <a:endParaRPr lang="id-ID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214643"/>
              </p:ext>
            </p:extLst>
          </p:nvPr>
        </p:nvGraphicFramePr>
        <p:xfrm>
          <a:off x="550984" y="1002323"/>
          <a:ext cx="8364415" cy="498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97616">
                  <a:extLst>
                    <a:ext uri="{9D8B030D-6E8A-4147-A177-3AD203B41FA5}">
                      <a16:colId xmlns:a16="http://schemas.microsoft.com/office/drawing/2014/main" val="2335181965"/>
                    </a:ext>
                  </a:extLst>
                </a:gridCol>
                <a:gridCol w="1066799">
                  <a:extLst>
                    <a:ext uri="{9D8B030D-6E8A-4147-A177-3AD203B41FA5}">
                      <a16:colId xmlns:a16="http://schemas.microsoft.com/office/drawing/2014/main" val="1754239925"/>
                    </a:ext>
                  </a:extLst>
                </a:gridCol>
              </a:tblGrid>
              <a:tr h="556449">
                <a:tc>
                  <a:txBody>
                    <a:bodyPr/>
                    <a:lstStyle/>
                    <a:p>
                      <a:r>
                        <a:rPr lang="en-US" u="none" dirty="0" err="1" smtClean="0"/>
                        <a:t>Penyesuaian</a:t>
                      </a:r>
                      <a:r>
                        <a:rPr lang="en-US" u="none" dirty="0" smtClean="0"/>
                        <a:t> PSAK</a:t>
                      </a:r>
                      <a:endParaRPr lang="en-US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none" dirty="0" err="1" smtClean="0"/>
                        <a:t>Tanggal</a:t>
                      </a:r>
                      <a:r>
                        <a:rPr lang="en-US" u="none" dirty="0" smtClean="0"/>
                        <a:t> </a:t>
                      </a:r>
                      <a:r>
                        <a:rPr lang="en-US" u="none" dirty="0" err="1" smtClean="0"/>
                        <a:t>Efektif</a:t>
                      </a:r>
                      <a:endParaRPr lang="en-US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629059"/>
                  </a:ext>
                </a:extLst>
              </a:tr>
              <a:tr h="6928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u="none" kern="120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PSAK 13 (</a:t>
                      </a:r>
                      <a:r>
                        <a:rPr lang="en-US" sz="1800" b="1" u="none" kern="120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Penyesuaian</a:t>
                      </a:r>
                      <a:r>
                        <a:rPr lang="en-US" sz="1800" b="1" u="none" kern="120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 2015): </a:t>
                      </a:r>
                      <a:r>
                        <a:rPr lang="en-US" sz="1800" b="1" u="none" kern="120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Properti</a:t>
                      </a:r>
                      <a:r>
                        <a:rPr lang="en-US" sz="1800" b="1" u="none" kern="120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 </a:t>
                      </a:r>
                      <a:r>
                        <a:rPr lang="en-US" sz="1800" b="1" u="none" kern="120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Investasi</a:t>
                      </a:r>
                      <a:endParaRPr lang="en-US" sz="1800" b="1" u="none" kern="1200" dirty="0" smtClean="0">
                        <a:solidFill>
                          <a:srgbClr val="3333CC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PSAK 13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Penyesuaian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2015)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memberikan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klarifikasi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bahwa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PSAK 13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PSAK 22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saling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mempengaruhi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Entitas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dapat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mengacu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PSAK 13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membedakan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antara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properti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properti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digunakan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sendiri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Entitas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juga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dapat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mengacu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PSAK 22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sebagai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pedoman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apakah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akuisisi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properti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merupakan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kombinasi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bisnis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u="none" dirty="0" smtClean="0">
                          <a:solidFill>
                            <a:srgbClr val="3333CC"/>
                          </a:solidFill>
                        </a:rPr>
                        <a:t>1 </a:t>
                      </a:r>
                      <a:r>
                        <a:rPr lang="en-US" b="1" u="none" dirty="0" err="1" smtClean="0">
                          <a:solidFill>
                            <a:srgbClr val="3333CC"/>
                          </a:solidFill>
                        </a:rPr>
                        <a:t>Januari</a:t>
                      </a:r>
                      <a:r>
                        <a:rPr lang="en-US" b="1" u="none" dirty="0" smtClean="0">
                          <a:solidFill>
                            <a:srgbClr val="3333CC"/>
                          </a:solidFill>
                        </a:rPr>
                        <a:t>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343907"/>
                  </a:ext>
                </a:extLst>
              </a:tr>
              <a:tr h="69285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PSAK 16 (</a:t>
                      </a:r>
                      <a:r>
                        <a:rPr lang="en-US" sz="1800" b="1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Penyesuaian</a:t>
                      </a:r>
                      <a:r>
                        <a:rPr lang="en-US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 2015): </a:t>
                      </a:r>
                      <a:r>
                        <a:rPr lang="en-US" sz="1800" b="1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Aset </a:t>
                      </a:r>
                      <a:r>
                        <a:rPr lang="en-US" sz="1800" b="1" i="1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Tetap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PSAK 16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Penyesuaian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2015)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memberikan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klarifikasi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paragraf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35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terkait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model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revaluasi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bahwa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ketika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entitas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menggunakan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model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revaluasi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tercatat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aset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disajikan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kembali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revaluasiannya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u="none" dirty="0" smtClean="0">
                          <a:solidFill>
                            <a:srgbClr val="3333CC"/>
                          </a:solidFill>
                        </a:rPr>
                        <a:t>1 </a:t>
                      </a:r>
                      <a:r>
                        <a:rPr lang="en-US" b="1" u="none" dirty="0" err="1" smtClean="0">
                          <a:solidFill>
                            <a:srgbClr val="3333CC"/>
                          </a:solidFill>
                        </a:rPr>
                        <a:t>Januari</a:t>
                      </a:r>
                      <a:r>
                        <a:rPr lang="en-US" b="1" u="none" dirty="0" smtClean="0">
                          <a:solidFill>
                            <a:srgbClr val="3333CC"/>
                          </a:solidFill>
                        </a:rPr>
                        <a:t>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99648"/>
                  </a:ext>
                </a:extLst>
              </a:tr>
              <a:tr h="6928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PSAK 19 (</a:t>
                      </a:r>
                      <a:r>
                        <a:rPr lang="en-US" sz="1800" b="1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Penyesuaian</a:t>
                      </a:r>
                      <a:r>
                        <a:rPr lang="en-US" sz="1800" b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 2015): </a:t>
                      </a:r>
                      <a:r>
                        <a:rPr lang="en-US" sz="1800" b="1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Aset </a:t>
                      </a:r>
                      <a:r>
                        <a:rPr lang="en-US" sz="1800" b="1" i="1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Takberwujud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PSAK 19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Penyesuaian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2015)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memberikan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klarifikasi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paragraf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80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terkait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model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revaluasi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bahwa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ketika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entitas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menggunakan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model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revaluasi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tercatat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aset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disajikan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kembali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jumlah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revaluasiannya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u="none" dirty="0" smtClean="0">
                          <a:solidFill>
                            <a:srgbClr val="3333CC"/>
                          </a:solidFill>
                        </a:rPr>
                        <a:t>1 </a:t>
                      </a:r>
                      <a:r>
                        <a:rPr lang="en-US" b="1" u="none" dirty="0" err="1" smtClean="0">
                          <a:solidFill>
                            <a:srgbClr val="3333CC"/>
                          </a:solidFill>
                        </a:rPr>
                        <a:t>Januari</a:t>
                      </a:r>
                      <a:r>
                        <a:rPr lang="en-US" b="1" u="none" dirty="0" smtClean="0">
                          <a:solidFill>
                            <a:srgbClr val="3333CC"/>
                          </a:solidFill>
                        </a:rPr>
                        <a:t> 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u="none" dirty="0" smtClean="0">
                        <a:solidFill>
                          <a:srgbClr val="3333CC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7789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56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PENYESUAIAN PSAK 2015</a:t>
            </a:r>
            <a:endParaRPr lang="id-ID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668558"/>
              </p:ext>
            </p:extLst>
          </p:nvPr>
        </p:nvGraphicFramePr>
        <p:xfrm>
          <a:off x="562708" y="1295400"/>
          <a:ext cx="8153400" cy="446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7606">
                  <a:extLst>
                    <a:ext uri="{9D8B030D-6E8A-4147-A177-3AD203B41FA5}">
                      <a16:colId xmlns:a16="http://schemas.microsoft.com/office/drawing/2014/main" val="2335181965"/>
                    </a:ext>
                  </a:extLst>
                </a:gridCol>
                <a:gridCol w="1125794">
                  <a:extLst>
                    <a:ext uri="{9D8B030D-6E8A-4147-A177-3AD203B41FA5}">
                      <a16:colId xmlns:a16="http://schemas.microsoft.com/office/drawing/2014/main" val="1754239925"/>
                    </a:ext>
                  </a:extLst>
                </a:gridCol>
              </a:tblGrid>
              <a:tr h="55644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Penyesuaian</a:t>
                      </a:r>
                      <a:r>
                        <a:rPr lang="en-US" dirty="0" smtClean="0"/>
                        <a:t> PSAK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Tanggal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Efektif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629059"/>
                  </a:ext>
                </a:extLst>
              </a:tr>
              <a:tr h="556449">
                <a:tc>
                  <a:txBody>
                    <a:bodyPr/>
                    <a:lstStyle/>
                    <a:p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PSAK 22 (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Penyesuaian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 2015):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Kombinasi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 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Bisnis</a:t>
                      </a:r>
                      <a:endParaRPr lang="en-US" sz="1800" b="1" u="none" kern="1200" baseline="0" dirty="0" smtClean="0">
                        <a:solidFill>
                          <a:srgbClr val="3333CC"/>
                        </a:solidFill>
                        <a:effectLst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PSAK 22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Penyesuaian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2015)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mengklarifikasi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ruang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lingkup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kewajiban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membayar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imbalan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kontinjensi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memenuhi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instrumen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diakui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sebagai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liabilitas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ekuitas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PSAK 22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Penyesuaian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2015)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juga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mengakibatkan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dampak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penyesuaian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terhadap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PSAK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sebagai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berikut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>
                        <a:tabLst>
                          <a:tab pos="228600" algn="l"/>
                        </a:tabLs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   PSAK 55: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Instrumen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Pengakuan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Pengukuran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tabLst>
                          <a:tab pos="228600" algn="l"/>
                        </a:tabLst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   PSAK 57: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Provisi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Liabilitas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Kontinjensi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Aset </a:t>
                      </a:r>
                      <a:r>
                        <a:rPr lang="en-US" sz="18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Kontinjensi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b="1" i="0" u="none" baseline="0" dirty="0">
                        <a:solidFill>
                          <a:srgbClr val="3333CC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3333CC"/>
                          </a:solidFill>
                        </a:rPr>
                        <a:t>1 </a:t>
                      </a:r>
                      <a:r>
                        <a:rPr lang="en-US" b="1" dirty="0" err="1" smtClean="0">
                          <a:solidFill>
                            <a:srgbClr val="3333CC"/>
                          </a:solidFill>
                        </a:rPr>
                        <a:t>Januari</a:t>
                      </a:r>
                      <a:r>
                        <a:rPr lang="en-US" b="1" dirty="0" smtClean="0">
                          <a:solidFill>
                            <a:srgbClr val="3333CC"/>
                          </a:solidFill>
                        </a:rPr>
                        <a:t>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433130"/>
                  </a:ext>
                </a:extLst>
              </a:tr>
              <a:tr h="692853">
                <a:tc>
                  <a:txBody>
                    <a:bodyPr/>
                    <a:lstStyle/>
                    <a:p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PSAK 25 (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Penyesuaian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2015):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Kebijakan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Akuntansi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, 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Perubahan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Estimasi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Akuntansi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dan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Kesalahan</a:t>
                      </a:r>
                      <a:endParaRPr lang="en-US" sz="1800" b="1" u="none" kern="1200" baseline="0" dirty="0" smtClean="0">
                        <a:solidFill>
                          <a:srgbClr val="3333CC"/>
                        </a:solidFill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PSAK 25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Penyesuaian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2015)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memberikan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koreksi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editorial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PSAK 25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paragraf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27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tentang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keterbatasan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penerapan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retrospektif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3333CC"/>
                          </a:solidFill>
                        </a:rPr>
                        <a:t>1 </a:t>
                      </a:r>
                      <a:r>
                        <a:rPr lang="en-US" b="1" dirty="0" err="1" smtClean="0">
                          <a:solidFill>
                            <a:srgbClr val="3333CC"/>
                          </a:solidFill>
                        </a:rPr>
                        <a:t>Januari</a:t>
                      </a:r>
                      <a:r>
                        <a:rPr lang="en-US" b="1" dirty="0" smtClean="0">
                          <a:solidFill>
                            <a:srgbClr val="3333CC"/>
                          </a:solidFill>
                        </a:rPr>
                        <a:t>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343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43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PENYESUAIAN PSAK 2015</a:t>
            </a:r>
            <a:endParaRPr lang="id-ID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503739"/>
              </p:ext>
            </p:extLst>
          </p:nvPr>
        </p:nvGraphicFramePr>
        <p:xfrm>
          <a:off x="516194" y="1524000"/>
          <a:ext cx="8153400" cy="3208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8104">
                  <a:extLst>
                    <a:ext uri="{9D8B030D-6E8A-4147-A177-3AD203B41FA5}">
                      <a16:colId xmlns:a16="http://schemas.microsoft.com/office/drawing/2014/main" val="2335181965"/>
                    </a:ext>
                  </a:extLst>
                </a:gridCol>
                <a:gridCol w="1615296">
                  <a:extLst>
                    <a:ext uri="{9D8B030D-6E8A-4147-A177-3AD203B41FA5}">
                      <a16:colId xmlns:a16="http://schemas.microsoft.com/office/drawing/2014/main" val="1754239925"/>
                    </a:ext>
                  </a:extLst>
                </a:gridCol>
              </a:tblGrid>
              <a:tr h="55644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Penyesuaian</a:t>
                      </a:r>
                      <a:r>
                        <a:rPr lang="en-US" dirty="0" smtClean="0"/>
                        <a:t> PSAK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Tanggal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Efektif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629059"/>
                  </a:ext>
                </a:extLst>
              </a:tr>
              <a:tr h="692853">
                <a:tc>
                  <a:txBody>
                    <a:bodyPr/>
                    <a:lstStyle/>
                    <a:p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PSAK 53 (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Penyesuaian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 2015):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Pembayaran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 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Berbasis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 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2"/>
                        </a:rPr>
                        <a:t>Saham</a:t>
                      </a:r>
                      <a:endParaRPr lang="en-US" sz="1800" b="1" u="none" kern="1200" baseline="0" dirty="0" smtClean="0">
                        <a:solidFill>
                          <a:srgbClr val="3333CC"/>
                        </a:solidFill>
                        <a:effectLst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PSAK 53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Penyesuaian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2015)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mengklarifikasi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kondisi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vesting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terpisah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mendefinisikan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kondisi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kinerja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kondisi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jasa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n-US" sz="1800" b="1" i="0" u="none" kern="1200" baseline="0" dirty="0" smtClean="0">
                        <a:solidFill>
                          <a:srgbClr val="3333CC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3333CC"/>
                          </a:solidFill>
                        </a:rPr>
                        <a:t>1 </a:t>
                      </a:r>
                      <a:r>
                        <a:rPr lang="en-US" b="1" dirty="0" err="1" smtClean="0">
                          <a:solidFill>
                            <a:srgbClr val="3333CC"/>
                          </a:solidFill>
                        </a:rPr>
                        <a:t>Januari</a:t>
                      </a:r>
                      <a:r>
                        <a:rPr lang="en-US" b="1" dirty="0" smtClean="0">
                          <a:solidFill>
                            <a:srgbClr val="3333CC"/>
                          </a:solidFill>
                        </a:rPr>
                        <a:t>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99648"/>
                  </a:ext>
                </a:extLst>
              </a:tr>
              <a:tr h="692853">
                <a:tc>
                  <a:txBody>
                    <a:bodyPr/>
                    <a:lstStyle/>
                    <a:p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PSAK 68 (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Penyesuaian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2015):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Pengukuran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Nilai</a:t>
                      </a:r>
                      <a:r>
                        <a:rPr lang="en-US" sz="1800" b="1" u="none" kern="1200" baseline="0" dirty="0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 </a:t>
                      </a:r>
                      <a:r>
                        <a:rPr lang="en-US" sz="1800" b="1" u="none" kern="1200" baseline="0" dirty="0" err="1" smtClean="0">
                          <a:solidFill>
                            <a:srgbClr val="3333CC"/>
                          </a:solidFill>
                          <a:effectLst/>
                          <a:hlinkClick r:id="rId3"/>
                        </a:rPr>
                        <a:t>Wajar</a:t>
                      </a:r>
                      <a:endParaRPr lang="en-US" sz="1800" b="1" u="none" kern="1200" baseline="0" dirty="0" smtClean="0">
                        <a:solidFill>
                          <a:srgbClr val="3333CC"/>
                        </a:solidFill>
                        <a:effectLst/>
                      </a:endParaRP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PSAK 68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Penyesuaian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2015)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mengklarifikasi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bahwa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pengecualian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portofolio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yang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memperkenankan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entitas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mengukur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nilai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wajar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kelompok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aset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liabilitas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neto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diterapkan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pada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seluruh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kontrak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termasuk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kontrak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non-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keuangan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dalam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ruang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lingkup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PSAK 55.</a:t>
                      </a:r>
                      <a:endParaRPr lang="en-US" sz="1800" b="1" i="0" u="none" kern="1200" baseline="0" dirty="0" smtClean="0">
                        <a:solidFill>
                          <a:srgbClr val="3333CC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3333CC"/>
                          </a:solidFill>
                        </a:rPr>
                        <a:t>1 </a:t>
                      </a:r>
                      <a:r>
                        <a:rPr lang="en-US" b="1" dirty="0" err="1" smtClean="0">
                          <a:solidFill>
                            <a:srgbClr val="3333CC"/>
                          </a:solidFill>
                        </a:rPr>
                        <a:t>Januari</a:t>
                      </a:r>
                      <a:r>
                        <a:rPr lang="en-US" b="1" dirty="0" smtClean="0">
                          <a:solidFill>
                            <a:srgbClr val="3333CC"/>
                          </a:solidFill>
                        </a:rPr>
                        <a:t> 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991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84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776978"/>
          </a:xfrm>
        </p:spPr>
        <p:txBody>
          <a:bodyPr>
            <a:noAutofit/>
          </a:bodyPr>
          <a:lstStyle/>
          <a:p>
            <a:pPr>
              <a:lnSpc>
                <a:spcPct val="75000"/>
              </a:lnSpc>
            </a:pPr>
            <a:r>
              <a:rPr lang="en-US" sz="2800" b="1" dirty="0" smtClean="0"/>
              <a:t>PSAK 2016 </a:t>
            </a:r>
            <a:r>
              <a:rPr lang="en-US" sz="2400" b="1" dirty="0" smtClean="0"/>
              <a:t>– 28 September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400" b="1" dirty="0" err="1" smtClean="0"/>
              <a:t>Kerangka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Penyusunan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Penyusunan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Laporan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Keuangan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1600" dirty="0"/>
              <a:t>(eff </a:t>
            </a:r>
            <a:r>
              <a:rPr lang="en-US" sz="1600" dirty="0" err="1"/>
              <a:t>pada</a:t>
            </a:r>
            <a:r>
              <a:rPr lang="en-US" sz="1600" dirty="0"/>
              <a:t> </a:t>
            </a:r>
            <a:r>
              <a:rPr lang="en-US" sz="1600" dirty="0" err="1"/>
              <a:t>saat</a:t>
            </a:r>
            <a:r>
              <a:rPr lang="en-US" sz="1600" dirty="0"/>
              <a:t> </a:t>
            </a:r>
            <a:r>
              <a:rPr lang="en-US" sz="1600" dirty="0" err="1"/>
              <a:t>terbit</a:t>
            </a:r>
            <a:r>
              <a:rPr lang="en-US" sz="1600" dirty="0"/>
              <a:t>)</a:t>
            </a:r>
            <a:endParaRPr lang="en-US" sz="2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99001"/>
              </p:ext>
            </p:extLst>
          </p:nvPr>
        </p:nvGraphicFramePr>
        <p:xfrm>
          <a:off x="381000" y="1005578"/>
          <a:ext cx="8534400" cy="5471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0936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Amandemen</a:t>
            </a:r>
            <a:r>
              <a:rPr lang="en-US" sz="3200" b="1" dirty="0" smtClean="0"/>
              <a:t> PSAK 2016 </a:t>
            </a:r>
            <a:r>
              <a:rPr lang="en-US" sz="2400" b="1" dirty="0" smtClean="0"/>
              <a:t>– 28 September 2016</a:t>
            </a:r>
            <a:endParaRPr lang="id-ID" sz="32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15216911"/>
              </p:ext>
            </p:extLst>
          </p:nvPr>
        </p:nvGraphicFramePr>
        <p:xfrm>
          <a:off x="381000" y="1143000"/>
          <a:ext cx="84582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257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Penyesuaian</a:t>
            </a:r>
            <a:r>
              <a:rPr lang="en-US" sz="3200" dirty="0" smtClean="0"/>
              <a:t> </a:t>
            </a:r>
            <a:r>
              <a:rPr lang="en-US" sz="3200" b="1" dirty="0" smtClean="0"/>
              <a:t>PSAK 2016 – 28 September 2016</a:t>
            </a:r>
            <a:endParaRPr lang="id-ID" sz="32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98773792"/>
              </p:ext>
            </p:extLst>
          </p:nvPr>
        </p:nvGraphicFramePr>
        <p:xfrm>
          <a:off x="457200" y="990600"/>
          <a:ext cx="80772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996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ED PSAK 2016 - DES</a:t>
            </a:r>
            <a:endParaRPr lang="id-ID" sz="3200" b="1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914400" y="1676400"/>
          <a:ext cx="7331825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810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4837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PSAK 69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80795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agrikultur</a:t>
            </a:r>
            <a:r>
              <a:rPr lang="en-US" sz="2000" dirty="0"/>
              <a:t> (</a:t>
            </a:r>
            <a:r>
              <a:rPr lang="en-US" sz="2000" b="1" i="1" dirty="0"/>
              <a:t>agricultural activity</a:t>
            </a:r>
            <a:r>
              <a:rPr lang="en-US" sz="2000" dirty="0"/>
              <a:t>)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transformasi</a:t>
            </a:r>
            <a:r>
              <a:rPr lang="en-US" sz="2000" dirty="0"/>
              <a:t> </a:t>
            </a:r>
            <a:r>
              <a:rPr lang="en-US" sz="2000" dirty="0" err="1"/>
              <a:t>biologis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panen</a:t>
            </a:r>
            <a:r>
              <a:rPr lang="en-US" sz="2000" dirty="0"/>
              <a:t> </a:t>
            </a:r>
            <a:r>
              <a:rPr lang="en-US" sz="2000" dirty="0" err="1"/>
              <a:t>aset</a:t>
            </a:r>
            <a:r>
              <a:rPr lang="en-US" sz="2000" dirty="0"/>
              <a:t> </a:t>
            </a:r>
            <a:r>
              <a:rPr lang="en-US" sz="2000" dirty="0" err="1"/>
              <a:t>biologis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entitas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dijual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dikonversi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agrikultur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aset</a:t>
            </a:r>
            <a:r>
              <a:rPr lang="en-US" sz="2000" dirty="0"/>
              <a:t> </a:t>
            </a:r>
            <a:r>
              <a:rPr lang="en-US" sz="2000" dirty="0" err="1"/>
              <a:t>biologis</a:t>
            </a:r>
            <a:r>
              <a:rPr lang="en-US" sz="2000" dirty="0"/>
              <a:t> </a:t>
            </a:r>
            <a:r>
              <a:rPr lang="en-US" sz="2000" dirty="0" err="1"/>
              <a:t>tambahan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smtClean="0"/>
              <a:t>Aset </a:t>
            </a:r>
            <a:r>
              <a:rPr lang="en-US" sz="2000" dirty="0" err="1" smtClean="0"/>
              <a:t>biologi</a:t>
            </a:r>
            <a:r>
              <a:rPr lang="en-US" sz="2000" dirty="0" smtClean="0"/>
              <a:t> </a:t>
            </a:r>
            <a:r>
              <a:rPr lang="en-US" sz="2000" dirty="0"/>
              <a:t>(</a:t>
            </a:r>
            <a:r>
              <a:rPr lang="en-US" sz="2000" b="1" i="1" dirty="0"/>
              <a:t>biological asset</a:t>
            </a:r>
            <a:r>
              <a:rPr lang="en-US" sz="2000" dirty="0"/>
              <a:t>)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hewan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tanaman</a:t>
            </a:r>
            <a:r>
              <a:rPr lang="en-US" sz="2000" dirty="0"/>
              <a:t> </a:t>
            </a:r>
            <a:r>
              <a:rPr lang="en-US" sz="2000" dirty="0" err="1"/>
              <a:t>hidup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err="1"/>
              <a:t>Produk</a:t>
            </a:r>
            <a:r>
              <a:rPr lang="en-US" sz="2000" dirty="0"/>
              <a:t> </a:t>
            </a:r>
            <a:r>
              <a:rPr lang="en-US" sz="2000" dirty="0" err="1"/>
              <a:t>agrikultur</a:t>
            </a:r>
            <a:r>
              <a:rPr lang="en-US" sz="2000" dirty="0"/>
              <a:t> (</a:t>
            </a:r>
            <a:r>
              <a:rPr lang="en-US" sz="2000" b="1" i="1" dirty="0"/>
              <a:t>agricultural produce</a:t>
            </a:r>
            <a:r>
              <a:rPr lang="en-US" sz="2000" dirty="0"/>
              <a:t>)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produk</a:t>
            </a:r>
            <a:r>
              <a:rPr lang="en-US" sz="2000" dirty="0"/>
              <a:t> yang </a:t>
            </a:r>
            <a:r>
              <a:rPr lang="en-US" sz="2000" dirty="0" err="1"/>
              <a:t>dipanen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aset</a:t>
            </a:r>
            <a:r>
              <a:rPr lang="en-US" sz="2000" dirty="0"/>
              <a:t> </a:t>
            </a:r>
            <a:r>
              <a:rPr lang="en-US" sz="2000" dirty="0" err="1"/>
              <a:t>biologis</a:t>
            </a:r>
            <a:r>
              <a:rPr lang="en-US" sz="2000" dirty="0"/>
              <a:t> </a:t>
            </a:r>
            <a:r>
              <a:rPr lang="en-US" sz="2000" dirty="0" err="1"/>
              <a:t>milik</a:t>
            </a:r>
            <a:r>
              <a:rPr lang="en-US" sz="2000" dirty="0"/>
              <a:t> </a:t>
            </a:r>
            <a:r>
              <a:rPr lang="en-US" sz="2000" dirty="0" err="1"/>
              <a:t>entitas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err="1"/>
              <a:t>Aset</a:t>
            </a:r>
            <a:r>
              <a:rPr lang="en-US" sz="2000" dirty="0"/>
              <a:t> </a:t>
            </a:r>
            <a:r>
              <a:rPr lang="en-US" sz="2000" dirty="0" err="1"/>
              <a:t>biologis</a:t>
            </a:r>
            <a:r>
              <a:rPr lang="en-US" sz="2000" dirty="0"/>
              <a:t> </a:t>
            </a:r>
            <a:r>
              <a:rPr lang="en-US" sz="2000" dirty="0" err="1"/>
              <a:t>diukur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pengakuan</a:t>
            </a:r>
            <a:r>
              <a:rPr lang="en-US" sz="2000" dirty="0"/>
              <a:t> </a:t>
            </a:r>
            <a:r>
              <a:rPr lang="en-US" sz="2000" dirty="0" err="1"/>
              <a:t>awal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akhir</a:t>
            </a:r>
            <a:r>
              <a:rPr lang="en-US" sz="2000" dirty="0"/>
              <a:t> </a:t>
            </a:r>
            <a:r>
              <a:rPr lang="en-US" sz="2000" dirty="0" err="1"/>
              <a:t>periode</a:t>
            </a:r>
            <a:r>
              <a:rPr lang="en-US" sz="2000" dirty="0"/>
              <a:t> </a:t>
            </a:r>
            <a:r>
              <a:rPr lang="en-US" sz="2000" dirty="0" err="1"/>
              <a:t>pelaporan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wajar</a:t>
            </a:r>
            <a:r>
              <a:rPr lang="en-US" sz="2000" dirty="0"/>
              <a:t> </a:t>
            </a:r>
            <a:r>
              <a:rPr lang="en-US" sz="2000" dirty="0" err="1"/>
              <a:t>dikurangi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menjual</a:t>
            </a:r>
            <a:r>
              <a:rPr lang="en-US" sz="2000" dirty="0"/>
              <a:t>, </a:t>
            </a:r>
            <a:r>
              <a:rPr lang="en-US" sz="2000" dirty="0" err="1"/>
              <a:t>kecuali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kasus</a:t>
            </a:r>
            <a:r>
              <a:rPr lang="en-US" sz="2000" dirty="0"/>
              <a:t> yang </a:t>
            </a:r>
            <a:r>
              <a:rPr lang="en-US" sz="2000" dirty="0" err="1"/>
              <a:t>dideskripsikan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paragraf</a:t>
            </a:r>
            <a:r>
              <a:rPr lang="en-US" sz="2000" dirty="0"/>
              <a:t> 30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wajar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diukur</a:t>
            </a:r>
            <a:r>
              <a:rPr lang="en-US" sz="2000" dirty="0"/>
              <a:t> secara </a:t>
            </a:r>
            <a:r>
              <a:rPr lang="en-US" sz="2000" dirty="0" err="1"/>
              <a:t>andal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err="1" smtClean="0"/>
              <a:t>Tanaman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produktif</a:t>
            </a:r>
            <a:r>
              <a:rPr lang="en-US" sz="2000" dirty="0" smtClean="0"/>
              <a:t> </a:t>
            </a:r>
            <a:r>
              <a:rPr lang="en-US" sz="2000" dirty="0" err="1" smtClean="0"/>
              <a:t>bukan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aset </a:t>
            </a:r>
            <a:r>
              <a:rPr lang="en-US" sz="2000" dirty="0" err="1" smtClean="0"/>
              <a:t>biologi</a:t>
            </a:r>
            <a:r>
              <a:rPr lang="en-US" sz="2000" dirty="0" smtClean="0"/>
              <a:t>. </a:t>
            </a:r>
            <a:r>
              <a:rPr lang="en-US" sz="2000" dirty="0" err="1" smtClean="0"/>
              <a:t>Tanaman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produktif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menghasilan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</a:t>
            </a:r>
            <a:r>
              <a:rPr lang="en-US" sz="2000" dirty="0" smtClean="0"/>
              <a:t> </a:t>
            </a:r>
            <a:r>
              <a:rPr lang="en-US" sz="2000" dirty="0" err="1" smtClean="0"/>
              <a:t>agrikultur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aset </a:t>
            </a:r>
            <a:r>
              <a:rPr lang="en-US" sz="2000" dirty="0" err="1" smtClean="0"/>
              <a:t>tetap</a:t>
            </a:r>
            <a:r>
              <a:rPr lang="en-US" sz="2000" dirty="0" smtClean="0"/>
              <a:t> yang </a:t>
            </a:r>
            <a:r>
              <a:rPr lang="en-US" sz="2000" dirty="0" err="1" smtClean="0"/>
              <a:t>pembebanannya</a:t>
            </a:r>
            <a:r>
              <a:rPr lang="en-US" sz="2000" dirty="0" smtClean="0"/>
              <a:t> </a:t>
            </a:r>
            <a:r>
              <a:rPr lang="en-US" sz="2000" dirty="0" err="1" smtClean="0"/>
              <a:t>melalui</a:t>
            </a:r>
            <a:r>
              <a:rPr lang="en-US" sz="2000" dirty="0" smtClean="0"/>
              <a:t> proses </a:t>
            </a:r>
            <a:r>
              <a:rPr lang="en-US" sz="2000" dirty="0" err="1" smtClean="0"/>
              <a:t>amortisasi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Produk</a:t>
            </a:r>
            <a:r>
              <a:rPr lang="en-US" sz="2000" dirty="0" smtClean="0"/>
              <a:t> </a:t>
            </a:r>
            <a:r>
              <a:rPr lang="en-US" sz="2000" dirty="0" err="1" smtClean="0"/>
              <a:t>agrikultur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menempel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tanaman</a:t>
            </a:r>
            <a:r>
              <a:rPr lang="en-US" sz="2000" dirty="0" smtClean="0"/>
              <a:t> </a:t>
            </a:r>
            <a:r>
              <a:rPr lang="en-US" sz="2000" dirty="0" err="1" smtClean="0"/>
              <a:t>produktif</a:t>
            </a:r>
            <a:r>
              <a:rPr lang="en-US" sz="2000" dirty="0" smtClean="0"/>
              <a:t> (</a:t>
            </a:r>
            <a:r>
              <a:rPr lang="en-US" sz="2000" dirty="0" err="1" smtClean="0"/>
              <a:t>belum</a:t>
            </a:r>
            <a:r>
              <a:rPr lang="en-US" sz="2000" dirty="0" smtClean="0"/>
              <a:t> </a:t>
            </a:r>
            <a:r>
              <a:rPr lang="en-US" sz="2000" dirty="0" err="1" smtClean="0"/>
              <a:t>dipanen</a:t>
            </a:r>
            <a:r>
              <a:rPr lang="en-US" sz="2000" dirty="0" smtClean="0"/>
              <a:t>)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aset </a:t>
            </a:r>
            <a:r>
              <a:rPr lang="en-US" sz="2000" dirty="0" err="1" smtClean="0"/>
              <a:t>biologi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Produk</a:t>
            </a:r>
            <a:r>
              <a:rPr lang="en-US" sz="2000" dirty="0" smtClean="0"/>
              <a:t> </a:t>
            </a:r>
            <a:r>
              <a:rPr lang="en-US" sz="2000" dirty="0" err="1"/>
              <a:t>agrikultur</a:t>
            </a:r>
            <a:r>
              <a:rPr lang="en-US" sz="2000" dirty="0"/>
              <a:t> yang </a:t>
            </a:r>
            <a:r>
              <a:rPr lang="en-US" sz="2000" dirty="0" err="1"/>
              <a:t>dipanen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aset</a:t>
            </a:r>
            <a:r>
              <a:rPr lang="en-US" sz="2000" dirty="0"/>
              <a:t> </a:t>
            </a:r>
            <a:r>
              <a:rPr lang="en-US" sz="2000" dirty="0" err="1"/>
              <a:t>biologis</a:t>
            </a:r>
            <a:r>
              <a:rPr lang="en-US" sz="2000" dirty="0"/>
              <a:t> </a:t>
            </a:r>
            <a:r>
              <a:rPr lang="en-US" sz="2000" dirty="0" err="1"/>
              <a:t>milik</a:t>
            </a:r>
            <a:r>
              <a:rPr lang="en-US" sz="2000" dirty="0"/>
              <a:t> </a:t>
            </a:r>
            <a:r>
              <a:rPr lang="en-US" sz="2000" dirty="0" err="1"/>
              <a:t>entitas</a:t>
            </a:r>
            <a:r>
              <a:rPr lang="en-US" sz="2000" dirty="0"/>
              <a:t> </a:t>
            </a:r>
            <a:r>
              <a:rPr lang="en-US" sz="2000" dirty="0" err="1" smtClean="0"/>
              <a:t>diukur</a:t>
            </a:r>
            <a:endParaRPr lang="en-US" sz="2000" dirty="0" smtClean="0"/>
          </a:p>
          <a:p>
            <a:pPr marL="352425" indent="0">
              <a:buNone/>
            </a:pP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wajar</a:t>
            </a:r>
            <a:r>
              <a:rPr lang="en-US" sz="2000" dirty="0"/>
              <a:t> </a:t>
            </a:r>
            <a:r>
              <a:rPr lang="en-US" sz="2000" dirty="0" err="1"/>
              <a:t>dikurangi</a:t>
            </a:r>
            <a:r>
              <a:rPr lang="en-US" sz="2000" dirty="0"/>
              <a:t> </a:t>
            </a:r>
            <a:r>
              <a:rPr lang="en-US" sz="2000" dirty="0" err="1"/>
              <a:t>biaya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menjual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titik</a:t>
            </a:r>
            <a:r>
              <a:rPr lang="en-US" sz="2000" dirty="0"/>
              <a:t> </a:t>
            </a:r>
            <a:r>
              <a:rPr lang="en-US" sz="2000" dirty="0" err="1"/>
              <a:t>panen</a:t>
            </a:r>
            <a:r>
              <a:rPr lang="en-US" sz="2000" dirty="0"/>
              <a:t>. </a:t>
            </a:r>
            <a:endParaRPr lang="en-US" sz="2000" dirty="0" smtClean="0"/>
          </a:p>
          <a:p>
            <a:pPr marL="352425" indent="0">
              <a:buNone/>
            </a:pPr>
            <a:r>
              <a:rPr lang="en-US" sz="2000" dirty="0" smtClean="0"/>
              <a:t>Setelah </a:t>
            </a:r>
            <a:r>
              <a:rPr lang="en-US" sz="2000" dirty="0" err="1" smtClean="0"/>
              <a:t>panen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perolehan</a:t>
            </a:r>
            <a:r>
              <a:rPr lang="en-US" sz="2000" dirty="0" smtClean="0"/>
              <a:t> </a:t>
            </a:r>
            <a:r>
              <a:rPr lang="en-US" sz="2000" dirty="0" err="1" smtClean="0"/>
              <a:t>persediaan</a:t>
            </a:r>
            <a:r>
              <a:rPr lang="en-US" sz="2000" dirty="0" smtClean="0"/>
              <a:t>.</a:t>
            </a:r>
          </a:p>
          <a:p>
            <a:pPr marL="352425" indent="0">
              <a:buNone/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1411" y="5410200"/>
            <a:ext cx="1882589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29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1"/>
            <a:ext cx="8229600" cy="685800"/>
          </a:xfrm>
          <a:noFill/>
          <a:ln cap="flat"/>
        </p:spPr>
        <p:txBody>
          <a:bodyPr/>
          <a:lstStyle/>
          <a:p>
            <a:pPr marL="109538" algn="ctr">
              <a:defRPr/>
            </a:pPr>
            <a:r>
              <a:rPr lang="id-ID" sz="3600" dirty="0" smtClean="0">
                <a:latin typeface="Calibri" pitchFamily="34" charset="0"/>
              </a:rPr>
              <a:t>Tujuan Laporan Keuangan</a:t>
            </a:r>
            <a:endParaRPr lang="en-US" sz="3600" dirty="0" smtClean="0">
              <a:latin typeface="Calibr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6934200" y="6492874"/>
            <a:ext cx="2133600" cy="365125"/>
          </a:xfrm>
          <a:prstGeom prst="rect">
            <a:avLst/>
          </a:prstGeom>
        </p:spPr>
        <p:txBody>
          <a:bodyPr/>
          <a:lstStyle/>
          <a:p>
            <a:fld id="{8C35BDD7-A4F9-4A49-B11C-CECE1BE9731E}" type="slidenum">
              <a:rPr lang="es-ES" smtClean="0"/>
              <a:pPr/>
              <a:t>3</a:t>
            </a:fld>
            <a:endParaRPr lang="es-ES" dirty="0"/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685800" y="1295400"/>
          <a:ext cx="8001000" cy="5121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81636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5334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smtClean="0"/>
              <a:t>PSAK 70 </a:t>
            </a:r>
            <a:r>
              <a:rPr lang="en-US" sz="2400" b="1" dirty="0" err="1" smtClean="0"/>
              <a:t>Akuntansi</a:t>
            </a:r>
            <a:r>
              <a:rPr lang="en-US" sz="2400" b="1" dirty="0" smtClean="0"/>
              <a:t> </a:t>
            </a:r>
            <a:r>
              <a:rPr lang="en-US" sz="2400" b="1" dirty="0" err="1"/>
              <a:t>atas</a:t>
            </a:r>
            <a:r>
              <a:rPr lang="en-US" sz="2400" b="1" dirty="0"/>
              <a:t> Aset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Liabilitas</a:t>
            </a:r>
            <a:r>
              <a:rPr lang="en-US" sz="2400" b="1" dirty="0"/>
              <a:t> yang </a:t>
            </a:r>
            <a:r>
              <a:rPr lang="en-US" sz="2400" b="1" dirty="0" err="1"/>
              <a:t>Timbul</a:t>
            </a:r>
            <a:r>
              <a:rPr lang="en-US" sz="2400" b="1" dirty="0"/>
              <a:t> </a:t>
            </a:r>
            <a:r>
              <a:rPr lang="en-US" sz="2400" b="1" dirty="0" err="1"/>
              <a:t>dari</a:t>
            </a:r>
            <a:r>
              <a:rPr lang="en-US" sz="2400" b="1" dirty="0"/>
              <a:t> </a:t>
            </a:r>
            <a:r>
              <a:rPr lang="en-US" sz="2400" b="1" dirty="0" err="1"/>
              <a:t>Pengampunan</a:t>
            </a:r>
            <a:r>
              <a:rPr lang="en-US" sz="2400" b="1" dirty="0"/>
              <a:t> </a:t>
            </a:r>
            <a:r>
              <a:rPr lang="en-US" sz="2400" b="1" dirty="0" err="1" smtClean="0"/>
              <a:t>Pajak</a:t>
            </a:r>
            <a:endParaRPr lang="id-ID" sz="2400" b="1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304800" y="1371600"/>
          <a:ext cx="8534400" cy="498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107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8382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smtClean="0"/>
              <a:t>PSAK 70 </a:t>
            </a:r>
            <a:r>
              <a:rPr lang="en-US" sz="2400" b="1" dirty="0" err="1" smtClean="0"/>
              <a:t>Akuntansi</a:t>
            </a:r>
            <a:r>
              <a:rPr lang="en-US" sz="2400" b="1" dirty="0" smtClean="0"/>
              <a:t> </a:t>
            </a:r>
            <a:r>
              <a:rPr lang="en-US" sz="2400" b="1" dirty="0" err="1"/>
              <a:t>atas</a:t>
            </a:r>
            <a:r>
              <a:rPr lang="en-US" sz="2400" b="1" dirty="0"/>
              <a:t> Aset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Liabilitas</a:t>
            </a:r>
            <a:r>
              <a:rPr lang="en-US" sz="2400" b="1" dirty="0"/>
              <a:t> yang </a:t>
            </a:r>
            <a:r>
              <a:rPr lang="en-US" sz="2400" b="1" dirty="0" err="1"/>
              <a:t>Timbul</a:t>
            </a:r>
            <a:r>
              <a:rPr lang="en-US" sz="2400" b="1" dirty="0"/>
              <a:t> </a:t>
            </a:r>
            <a:r>
              <a:rPr lang="en-US" sz="2400" b="1" dirty="0" err="1"/>
              <a:t>dari</a:t>
            </a:r>
            <a:r>
              <a:rPr lang="en-US" sz="2400" b="1" dirty="0"/>
              <a:t> </a:t>
            </a:r>
            <a:r>
              <a:rPr lang="en-US" sz="2400" b="1" dirty="0" err="1"/>
              <a:t>Pengampunan</a:t>
            </a:r>
            <a:r>
              <a:rPr lang="en-US" sz="2400" b="1" dirty="0"/>
              <a:t> </a:t>
            </a:r>
            <a:r>
              <a:rPr lang="en-US" sz="2400" b="1" dirty="0" err="1" smtClean="0"/>
              <a:t>Pajak</a:t>
            </a:r>
            <a:endParaRPr lang="id-ID" sz="2400" b="1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304800" y="1371600"/>
          <a:ext cx="8534400" cy="498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030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8382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smtClean="0"/>
              <a:t>PSAK 70 </a:t>
            </a:r>
            <a:r>
              <a:rPr lang="en-US" sz="2400" b="1" dirty="0" err="1" smtClean="0"/>
              <a:t>Akuntansi</a:t>
            </a:r>
            <a:r>
              <a:rPr lang="en-US" sz="2400" b="1" dirty="0" smtClean="0"/>
              <a:t> </a:t>
            </a:r>
            <a:r>
              <a:rPr lang="en-US" sz="2400" b="1" dirty="0" err="1"/>
              <a:t>atas</a:t>
            </a:r>
            <a:r>
              <a:rPr lang="en-US" sz="2400" b="1" dirty="0"/>
              <a:t> Aset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Liabilitas</a:t>
            </a:r>
            <a:r>
              <a:rPr lang="en-US" sz="2400" b="1" dirty="0"/>
              <a:t> yang </a:t>
            </a:r>
            <a:r>
              <a:rPr lang="en-US" sz="2400" b="1" dirty="0" err="1"/>
              <a:t>Timbul</a:t>
            </a:r>
            <a:r>
              <a:rPr lang="en-US" sz="2400" b="1" dirty="0"/>
              <a:t> </a:t>
            </a:r>
            <a:r>
              <a:rPr lang="en-US" sz="2400" b="1" dirty="0" err="1"/>
              <a:t>dari</a:t>
            </a:r>
            <a:r>
              <a:rPr lang="en-US" sz="2400" b="1" dirty="0"/>
              <a:t> </a:t>
            </a:r>
            <a:r>
              <a:rPr lang="en-US" sz="2400" b="1" dirty="0" err="1"/>
              <a:t>Pengampunan</a:t>
            </a:r>
            <a:r>
              <a:rPr lang="en-US" sz="2400" b="1" dirty="0"/>
              <a:t> </a:t>
            </a:r>
            <a:r>
              <a:rPr lang="en-US" sz="2400" b="1" dirty="0" err="1" smtClean="0"/>
              <a:t>Pajak</a:t>
            </a:r>
            <a:endParaRPr lang="id-ID" sz="2400" b="1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381000" y="1143000"/>
          <a:ext cx="8534400" cy="498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163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6"/>
          <p:cNvSpPr>
            <a:spLocks noGrp="1"/>
          </p:cNvSpPr>
          <p:nvPr>
            <p:ph type="title"/>
          </p:nvPr>
        </p:nvSpPr>
        <p:spPr>
          <a:xfrm>
            <a:off x="628680" y="152400"/>
            <a:ext cx="8229600" cy="914400"/>
          </a:xfrm>
        </p:spPr>
        <p:txBody>
          <a:bodyPr>
            <a:normAutofit fontScale="90000"/>
          </a:bodyPr>
          <a:lstStyle/>
          <a:p>
            <a:pPr marL="225425" indent="9525" eaLnBrk="1" hangingPunct="1"/>
            <a:r>
              <a:rPr lang="en-US" altLang="zh-TW" sz="2800" b="1" dirty="0" err="1" smtClean="0">
                <a:latin typeface="Arial" pitchFamily="34" charset="0"/>
                <a:cs typeface="Arial" pitchFamily="34" charset="0"/>
              </a:rPr>
              <a:t>Ringkasan</a:t>
            </a:r>
            <a:r>
              <a:rPr lang="en-US" altLang="zh-TW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TW" sz="2800" b="1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altLang="zh-TW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altLang="zh-TW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altLang="zh-TW" sz="2800" b="1" dirty="0" smtClean="0">
                <a:latin typeface="Arial" pitchFamily="34" charset="0"/>
                <a:cs typeface="Arial" pitchFamily="34" charset="0"/>
              </a:rPr>
              <a:t>ED PSAK 71 </a:t>
            </a:r>
            <a:r>
              <a:rPr lang="en-US" altLang="zh-TW" sz="2800" b="1" dirty="0" err="1" smtClean="0">
                <a:latin typeface="Arial" pitchFamily="34" charset="0"/>
                <a:cs typeface="Arial" pitchFamily="34" charset="0"/>
              </a:rPr>
              <a:t>Instrumen</a:t>
            </a:r>
            <a:r>
              <a:rPr lang="en-US" altLang="zh-TW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TW" sz="2800" b="1" dirty="0" err="1" smtClean="0">
                <a:latin typeface="Arial" pitchFamily="34" charset="0"/>
                <a:cs typeface="Arial" pitchFamily="34" charset="0"/>
              </a:rPr>
              <a:t>Keuangan</a:t>
            </a:r>
            <a:endParaRPr lang="en-GB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1" name="Content Placeholder 7"/>
          <p:cNvSpPr>
            <a:spLocks noGrp="1"/>
          </p:cNvSpPr>
          <p:nvPr>
            <p:ph idx="1"/>
          </p:nvPr>
        </p:nvSpPr>
        <p:spPr>
          <a:xfrm>
            <a:off x="533400" y="1060450"/>
            <a:ext cx="8229600" cy="692150"/>
          </a:xfrm>
        </p:spPr>
        <p:txBody>
          <a:bodyPr>
            <a:noAutofit/>
          </a:bodyPr>
          <a:lstStyle/>
          <a:p>
            <a:pPr marL="228600" indent="-228600">
              <a:spcBef>
                <a:spcPts val="0"/>
              </a:spcBef>
            </a:pPr>
            <a:r>
              <a:rPr lang="en-US" altLang="zh-TW" sz="2000" b="1" dirty="0" err="1" smtClean="0">
                <a:solidFill>
                  <a:srgbClr val="FF0000"/>
                </a:solidFill>
              </a:rPr>
              <a:t>Menggantikan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 PSAK 55, </a:t>
            </a:r>
            <a:r>
              <a:rPr lang="en-US" altLang="zh-TW" sz="2000" b="1" dirty="0" err="1" smtClean="0">
                <a:solidFill>
                  <a:srgbClr val="FF0000"/>
                </a:solidFill>
              </a:rPr>
              <a:t>Direncanakan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2000" b="1" dirty="0" err="1" smtClean="0">
                <a:solidFill>
                  <a:srgbClr val="FF0000"/>
                </a:solidFill>
              </a:rPr>
              <a:t>Efektif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 1 </a:t>
            </a:r>
            <a:r>
              <a:rPr lang="en-US" altLang="zh-TW" sz="2000" b="1" dirty="0" err="1" smtClean="0">
                <a:solidFill>
                  <a:srgbClr val="FF0000"/>
                </a:solidFill>
              </a:rPr>
              <a:t>Januari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 2019</a:t>
            </a:r>
          </a:p>
          <a:p>
            <a:pPr marL="228600" indent="-228600">
              <a:spcBef>
                <a:spcPts val="0"/>
              </a:spcBef>
            </a:pPr>
            <a:r>
              <a:rPr lang="en-US" altLang="zh-TW" sz="2000" b="1" dirty="0" err="1" smtClean="0">
                <a:solidFill>
                  <a:srgbClr val="FF0000"/>
                </a:solidFill>
              </a:rPr>
              <a:t>Adopsi</a:t>
            </a:r>
            <a:r>
              <a:rPr lang="en-US" altLang="zh-TW" sz="2000" b="1" dirty="0" smtClean="0">
                <a:solidFill>
                  <a:srgbClr val="FF0000"/>
                </a:solidFill>
              </a:rPr>
              <a:t> IFRS 9, </a:t>
            </a:r>
            <a:r>
              <a:rPr lang="en-US" altLang="zh-TW" sz="2000" dirty="0" err="1" smtClean="0">
                <a:solidFill>
                  <a:srgbClr val="FF0000"/>
                </a:solidFill>
              </a:rPr>
              <a:t>Dikeluarkan</a:t>
            </a:r>
            <a:r>
              <a:rPr lang="en-US" altLang="zh-TW" sz="2000" dirty="0" smtClean="0">
                <a:solidFill>
                  <a:srgbClr val="FF0000"/>
                </a:solidFill>
              </a:rPr>
              <a:t> </a:t>
            </a:r>
            <a:r>
              <a:rPr lang="en-US" altLang="zh-TW" sz="2000" dirty="0" err="1">
                <a:solidFill>
                  <a:srgbClr val="FF0000"/>
                </a:solidFill>
              </a:rPr>
              <a:t>Juli</a:t>
            </a:r>
            <a:r>
              <a:rPr lang="en-US" altLang="zh-TW" sz="2000" dirty="0">
                <a:solidFill>
                  <a:srgbClr val="FF0000"/>
                </a:solidFill>
              </a:rPr>
              <a:t> 2014; </a:t>
            </a:r>
            <a:r>
              <a:rPr lang="en-US" altLang="zh-TW" sz="2000" dirty="0" err="1">
                <a:solidFill>
                  <a:srgbClr val="FF0000"/>
                </a:solidFill>
              </a:rPr>
              <a:t>Efektif</a:t>
            </a:r>
            <a:r>
              <a:rPr lang="en-US" altLang="zh-TW" sz="2000" dirty="0">
                <a:solidFill>
                  <a:srgbClr val="FF0000"/>
                </a:solidFill>
              </a:rPr>
              <a:t> 1 </a:t>
            </a:r>
            <a:r>
              <a:rPr lang="en-US" altLang="zh-TW" sz="2000" dirty="0" err="1">
                <a:solidFill>
                  <a:srgbClr val="FF0000"/>
                </a:solidFill>
              </a:rPr>
              <a:t>Januari</a:t>
            </a:r>
            <a:r>
              <a:rPr lang="en-US" altLang="zh-TW" sz="2000" dirty="0">
                <a:solidFill>
                  <a:srgbClr val="FF0000"/>
                </a:solidFill>
              </a:rPr>
              <a:t> 2018 </a:t>
            </a:r>
            <a:r>
              <a:rPr lang="en-US" altLang="zh-TW" sz="2000" dirty="0" err="1">
                <a:solidFill>
                  <a:srgbClr val="FF0000"/>
                </a:solidFill>
              </a:rPr>
              <a:t>boleh</a:t>
            </a:r>
            <a:r>
              <a:rPr lang="en-US" altLang="zh-TW" sz="2000" dirty="0">
                <a:solidFill>
                  <a:srgbClr val="FF0000"/>
                </a:solidFill>
              </a:rPr>
              <a:t> </a:t>
            </a:r>
            <a:r>
              <a:rPr lang="en-US" altLang="zh-TW" sz="2000" dirty="0" err="1">
                <a:solidFill>
                  <a:srgbClr val="FF0000"/>
                </a:solidFill>
              </a:rPr>
              <a:t>diterapkan</a:t>
            </a:r>
            <a:r>
              <a:rPr lang="en-US" altLang="zh-TW" sz="2000" dirty="0">
                <a:solidFill>
                  <a:srgbClr val="FF0000"/>
                </a:solidFill>
              </a:rPr>
              <a:t> </a:t>
            </a:r>
            <a:r>
              <a:rPr lang="en-US" altLang="zh-TW" sz="2000" dirty="0" err="1">
                <a:solidFill>
                  <a:srgbClr val="FF0000"/>
                </a:solidFill>
              </a:rPr>
              <a:t>lebih</a:t>
            </a:r>
            <a:r>
              <a:rPr lang="en-US" altLang="zh-TW" sz="2000" dirty="0">
                <a:solidFill>
                  <a:srgbClr val="FF0000"/>
                </a:solidFill>
              </a:rPr>
              <a:t> </a:t>
            </a:r>
            <a:r>
              <a:rPr lang="en-US" altLang="zh-TW" sz="2000" dirty="0" err="1">
                <a:solidFill>
                  <a:srgbClr val="FF0000"/>
                </a:solidFill>
              </a:rPr>
              <a:t>dahalu</a:t>
            </a:r>
            <a:endParaRPr lang="en-US" altLang="zh-TW" sz="2000" dirty="0">
              <a:solidFill>
                <a:srgbClr val="FF0000"/>
              </a:solidFill>
            </a:endParaRPr>
          </a:p>
          <a:p>
            <a:pPr marL="228600" indent="-228600">
              <a:spcBef>
                <a:spcPts val="0"/>
              </a:spcBef>
            </a:pPr>
            <a:endParaRPr lang="en-US" altLang="zh-TW" sz="20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/>
          </p:nvPr>
        </p:nvGraphicFramePr>
        <p:xfrm>
          <a:off x="628680" y="2133600"/>
          <a:ext cx="8229600" cy="4108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645269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6"/>
          <p:cNvSpPr>
            <a:spLocks noGrp="1"/>
          </p:cNvSpPr>
          <p:nvPr>
            <p:ph type="title"/>
          </p:nvPr>
        </p:nvSpPr>
        <p:spPr>
          <a:xfrm>
            <a:off x="628680" y="152400"/>
            <a:ext cx="8229600" cy="762000"/>
          </a:xfrm>
        </p:spPr>
        <p:txBody>
          <a:bodyPr>
            <a:normAutofit/>
          </a:bodyPr>
          <a:lstStyle/>
          <a:p>
            <a:pPr marL="225425" indent="9525" eaLnBrk="1" hangingPunct="1"/>
            <a:r>
              <a:rPr lang="en-US" altLang="zh-TW" sz="2400" b="1" dirty="0" smtClean="0">
                <a:latin typeface="Arial" pitchFamily="34" charset="0"/>
                <a:cs typeface="Arial" pitchFamily="34" charset="0"/>
              </a:rPr>
              <a:t>ED PSAK 71 </a:t>
            </a:r>
            <a:r>
              <a:rPr lang="en-US" altLang="zh-TW" sz="2400" b="1" dirty="0" err="1" smtClean="0">
                <a:latin typeface="Arial" pitchFamily="34" charset="0"/>
                <a:cs typeface="Arial" pitchFamily="34" charset="0"/>
              </a:rPr>
              <a:t>Instrumen</a:t>
            </a:r>
            <a:r>
              <a:rPr lang="en-US" altLang="zh-TW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zh-TW" sz="2400" b="1" dirty="0" err="1" smtClean="0">
                <a:latin typeface="Arial" pitchFamily="34" charset="0"/>
                <a:cs typeface="Arial" pitchFamily="34" charset="0"/>
              </a:rPr>
              <a:t>Keuangan</a:t>
            </a:r>
            <a:endParaRPr lang="en-GB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1" name="Content Placeholder 7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800600"/>
          </a:xfrm>
        </p:spPr>
        <p:txBody>
          <a:bodyPr>
            <a:noAutofit/>
          </a:bodyPr>
          <a:lstStyle/>
          <a:p>
            <a:pPr marL="228600" indent="-228600">
              <a:lnSpc>
                <a:spcPct val="110000"/>
              </a:lnSpc>
            </a:pPr>
            <a:r>
              <a:rPr lang="en-US" altLang="zh-TW" sz="2400" dirty="0" err="1" smtClean="0"/>
              <a:t>Perubahan</a:t>
            </a:r>
            <a:r>
              <a:rPr lang="en-US" altLang="zh-TW" sz="2400" dirty="0" smtClean="0"/>
              <a:t> format </a:t>
            </a:r>
            <a:r>
              <a:rPr lang="en-US" altLang="zh-TW" sz="2400" dirty="0" err="1" smtClean="0"/>
              <a:t>mengikuti</a:t>
            </a:r>
            <a:r>
              <a:rPr lang="en-US" altLang="zh-TW" sz="2400" dirty="0" smtClean="0"/>
              <a:t> IFRS:</a:t>
            </a:r>
          </a:p>
          <a:p>
            <a:pPr marL="628650" lvl="1" indent="-228600">
              <a:spcBef>
                <a:spcPts val="0"/>
              </a:spcBef>
            </a:pPr>
            <a:r>
              <a:rPr lang="en-US" altLang="zh-TW" sz="2000" dirty="0" smtClean="0"/>
              <a:t>Bab 1 	</a:t>
            </a:r>
            <a:r>
              <a:rPr lang="en-US" altLang="zh-TW" sz="2000" dirty="0" err="1" smtClean="0"/>
              <a:t>Tujuan</a:t>
            </a:r>
            <a:endParaRPr lang="en-US" altLang="zh-TW" sz="2000" dirty="0" smtClean="0"/>
          </a:p>
          <a:p>
            <a:pPr marL="628650" lvl="1" indent="-228600">
              <a:spcBef>
                <a:spcPts val="0"/>
              </a:spcBef>
            </a:pPr>
            <a:r>
              <a:rPr lang="en-US" altLang="zh-TW" sz="2000" dirty="0" smtClean="0"/>
              <a:t>Bab 2	</a:t>
            </a:r>
            <a:r>
              <a:rPr lang="en-US" altLang="zh-TW" sz="2000" dirty="0" err="1" smtClean="0"/>
              <a:t>Ruang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Lingkup</a:t>
            </a:r>
            <a:endParaRPr lang="en-US" altLang="zh-TW" sz="2000" dirty="0" smtClean="0"/>
          </a:p>
          <a:p>
            <a:pPr marL="628650" lvl="1" indent="-228600">
              <a:spcBef>
                <a:spcPts val="0"/>
              </a:spcBef>
            </a:pPr>
            <a:r>
              <a:rPr lang="en-US" altLang="zh-TW" sz="2000" dirty="0" smtClean="0"/>
              <a:t>Bab 3	</a:t>
            </a:r>
            <a:r>
              <a:rPr lang="en-US" altLang="zh-TW" sz="2000" dirty="0" err="1" smtClean="0"/>
              <a:t>Pengakuan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dan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Penghentian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Pengakuan</a:t>
            </a:r>
            <a:endParaRPr lang="en-US" altLang="zh-TW" sz="2000" dirty="0" smtClean="0"/>
          </a:p>
          <a:p>
            <a:pPr marL="628650" lvl="1" indent="-228600">
              <a:spcBef>
                <a:spcPts val="0"/>
              </a:spcBef>
            </a:pPr>
            <a:r>
              <a:rPr lang="en-US" altLang="zh-TW" sz="2000" dirty="0" smtClean="0"/>
              <a:t>Bab 4	</a:t>
            </a:r>
            <a:r>
              <a:rPr lang="en-US" altLang="zh-TW" sz="2000" dirty="0" err="1" smtClean="0"/>
              <a:t>Klasifikasi</a:t>
            </a:r>
            <a:endParaRPr lang="en-US" altLang="zh-TW" sz="2000" dirty="0" smtClean="0"/>
          </a:p>
          <a:p>
            <a:pPr marL="628650" lvl="1" indent="-228600">
              <a:spcBef>
                <a:spcPts val="0"/>
              </a:spcBef>
            </a:pPr>
            <a:r>
              <a:rPr lang="en-US" altLang="zh-TW" sz="2000" dirty="0" smtClean="0"/>
              <a:t>Bab 5	</a:t>
            </a:r>
            <a:r>
              <a:rPr lang="en-US" altLang="zh-TW" sz="2000" dirty="0" err="1" smtClean="0"/>
              <a:t>Pengukuran</a:t>
            </a:r>
            <a:endParaRPr lang="en-US" altLang="zh-TW" sz="2000" dirty="0" smtClean="0"/>
          </a:p>
          <a:p>
            <a:pPr marL="628650" lvl="1" indent="-228600">
              <a:spcBef>
                <a:spcPts val="0"/>
              </a:spcBef>
            </a:pPr>
            <a:r>
              <a:rPr lang="en-US" altLang="zh-TW" sz="2000" dirty="0" smtClean="0"/>
              <a:t>Bab 6	</a:t>
            </a:r>
            <a:r>
              <a:rPr lang="en-US" altLang="zh-TW" sz="2000" dirty="0" err="1" smtClean="0"/>
              <a:t>Akuntansi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Lindung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Nilai</a:t>
            </a:r>
            <a:endParaRPr lang="en-US" altLang="zh-TW" sz="2000" dirty="0" smtClean="0"/>
          </a:p>
          <a:p>
            <a:pPr marL="628650" lvl="1" indent="-228600">
              <a:spcBef>
                <a:spcPts val="0"/>
              </a:spcBef>
            </a:pPr>
            <a:r>
              <a:rPr lang="en-US" altLang="zh-TW" sz="2000" dirty="0" err="1" smtClean="0"/>
              <a:t>Tanggal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efektif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dan</a:t>
            </a:r>
            <a:r>
              <a:rPr lang="en-US" altLang="zh-TW" sz="2000" dirty="0" smtClean="0"/>
              <a:t>  </a:t>
            </a:r>
            <a:r>
              <a:rPr lang="en-US" altLang="zh-TW" sz="2000" dirty="0" err="1" smtClean="0"/>
              <a:t>ketentuan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transisi</a:t>
            </a:r>
            <a:endParaRPr lang="en-US" altLang="zh-TW" sz="2000" dirty="0" smtClean="0"/>
          </a:p>
          <a:p>
            <a:pPr marL="228600" indent="-228600">
              <a:lnSpc>
                <a:spcPct val="110000"/>
              </a:lnSpc>
            </a:pPr>
            <a:r>
              <a:rPr lang="en-US" altLang="zh-TW" sz="2400" dirty="0" err="1" smtClean="0"/>
              <a:t>Tanggal</a:t>
            </a:r>
            <a:r>
              <a:rPr lang="en-US" altLang="zh-TW" sz="2400" dirty="0" smtClean="0"/>
              <a:t> </a:t>
            </a:r>
            <a:r>
              <a:rPr lang="en-US" altLang="zh-TW" sz="2400" dirty="0" err="1" smtClean="0"/>
              <a:t>efektif</a:t>
            </a:r>
            <a:r>
              <a:rPr lang="en-US" altLang="zh-TW" sz="2400" dirty="0" smtClean="0"/>
              <a:t> 1 </a:t>
            </a:r>
            <a:r>
              <a:rPr lang="en-US" altLang="zh-TW" sz="2400" dirty="0" err="1" smtClean="0"/>
              <a:t>Januari</a:t>
            </a:r>
            <a:r>
              <a:rPr lang="en-US" altLang="zh-TW" sz="2400" dirty="0" smtClean="0"/>
              <a:t> 2019</a:t>
            </a:r>
          </a:p>
          <a:p>
            <a:pPr marL="228600" indent="-228600">
              <a:lnSpc>
                <a:spcPct val="110000"/>
              </a:lnSpc>
            </a:pPr>
            <a:r>
              <a:rPr lang="en-US" altLang="zh-TW" sz="2400" dirty="0" err="1" smtClean="0"/>
              <a:t>Perbedaan</a:t>
            </a:r>
            <a:r>
              <a:rPr lang="en-US" altLang="zh-TW" sz="2400" dirty="0" smtClean="0"/>
              <a:t> dengan IAS</a:t>
            </a:r>
          </a:p>
          <a:p>
            <a:pPr marL="628650" lvl="1" indent="-228600">
              <a:spcBef>
                <a:spcPts val="0"/>
              </a:spcBef>
            </a:pPr>
            <a:r>
              <a:rPr lang="en-US" altLang="zh-TW" sz="2000" dirty="0" err="1" smtClean="0"/>
              <a:t>Acuan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Amandemen</a:t>
            </a:r>
            <a:r>
              <a:rPr lang="en-US" altLang="zh-TW" sz="2000" dirty="0" smtClean="0"/>
              <a:t> IFRS 3 Business Combinations, IFRS 15 Revenue from Contract with Customer, IFRS 16 Leases </a:t>
            </a:r>
            <a:r>
              <a:rPr lang="en-US" altLang="zh-TW" sz="2000" dirty="0" err="1" smtClean="0"/>
              <a:t>tidak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dilakukan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karena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belum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diadopsi</a:t>
            </a:r>
            <a:endParaRPr lang="en-US" altLang="zh-TW" sz="2000" dirty="0" smtClean="0"/>
          </a:p>
          <a:p>
            <a:pPr marL="628650" lvl="1" indent="-228600">
              <a:spcBef>
                <a:spcPts val="0"/>
              </a:spcBef>
            </a:pPr>
            <a:r>
              <a:rPr lang="en-US" altLang="zh-TW" sz="2000" dirty="0" err="1" smtClean="0"/>
              <a:t>Ketentuan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transisi</a:t>
            </a:r>
            <a:endParaRPr lang="en-US" altLang="zh-TW" sz="2000" dirty="0"/>
          </a:p>
          <a:p>
            <a:pPr marL="228600" indent="-228600">
              <a:lnSpc>
                <a:spcPct val="110000"/>
              </a:lnSpc>
            </a:pP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657920120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ED PSAK 72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PSAK 72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adopsi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Revenue from contracts with customers effective 2018, </a:t>
            </a:r>
            <a:r>
              <a:rPr lang="en-US" sz="2400" b="1" dirty="0" err="1" smtClean="0"/>
              <a:t>kecuali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smtClean="0"/>
              <a:t>Item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dengan IFRS 16 </a:t>
            </a:r>
            <a:r>
              <a:rPr lang="en-US" sz="2000" i="1" dirty="0" smtClean="0"/>
              <a:t>Leases </a:t>
            </a:r>
            <a:r>
              <a:rPr lang="en-US" sz="2000" dirty="0" smtClean="0"/>
              <a:t>(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belum</a:t>
            </a:r>
            <a:r>
              <a:rPr lang="en-US" sz="2000" dirty="0" smtClean="0"/>
              <a:t> </a:t>
            </a:r>
            <a:r>
              <a:rPr lang="en-US" sz="2000" dirty="0" err="1" smtClean="0"/>
              <a:t>diadopsi</a:t>
            </a:r>
            <a:r>
              <a:rPr lang="en-US" sz="2000" dirty="0" smtClean="0"/>
              <a:t>)</a:t>
            </a:r>
            <a:r>
              <a:rPr lang="en-US" sz="2000" i="1" dirty="0" smtClean="0"/>
              <a:t> </a:t>
            </a:r>
            <a:r>
              <a:rPr lang="en-US" sz="2000" i="1" dirty="0" smtClean="0">
                <a:sym typeface="Wingdings" panose="05000000000000000000" pitchFamily="2" charset="2"/>
              </a:rPr>
              <a:t>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penggunaan</a:t>
            </a:r>
            <a:r>
              <a:rPr lang="en-US" sz="2000" dirty="0" smtClean="0"/>
              <a:t> aset</a:t>
            </a:r>
          </a:p>
          <a:p>
            <a:pPr lvl="1"/>
            <a:r>
              <a:rPr lang="en-US" sz="2000" dirty="0" err="1" smtClean="0"/>
              <a:t>Tanggal</a:t>
            </a:r>
            <a:r>
              <a:rPr lang="en-US" sz="2000" dirty="0" smtClean="0"/>
              <a:t> </a:t>
            </a:r>
            <a:r>
              <a:rPr lang="en-US" sz="2000" dirty="0" err="1" smtClean="0"/>
              <a:t>efektif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penarikan</a:t>
            </a:r>
            <a:r>
              <a:rPr lang="en-US" sz="2000" dirty="0" smtClean="0"/>
              <a:t> </a:t>
            </a:r>
            <a:r>
              <a:rPr lang="en-US" sz="2000" dirty="0" err="1" smtClean="0"/>
              <a:t>standar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endParaRPr lang="en-US" sz="2000" dirty="0"/>
          </a:p>
          <a:p>
            <a:r>
              <a:rPr lang="en-US" sz="2400" dirty="0" smtClean="0"/>
              <a:t>Standar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b="1" i="1" dirty="0" smtClean="0"/>
              <a:t>principles based </a:t>
            </a:r>
          </a:p>
          <a:p>
            <a:r>
              <a:rPr lang="en-US" sz="2400" dirty="0" smtClean="0"/>
              <a:t>Standar </a:t>
            </a:r>
            <a:r>
              <a:rPr lang="en-US" sz="2400" dirty="0" err="1" smtClean="0"/>
              <a:t>komprehensif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Pendapatan yang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dengan </a:t>
            </a:r>
            <a:r>
              <a:rPr lang="en-US" sz="2400" dirty="0" err="1" smtClean="0"/>
              <a:t>kontrak</a:t>
            </a:r>
            <a:r>
              <a:rPr lang="en-US" sz="2400" dirty="0" smtClean="0"/>
              <a:t> </a:t>
            </a:r>
            <a:r>
              <a:rPr lang="en-US" sz="2400" dirty="0" err="1" smtClean="0"/>
              <a:t>pelanggan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menghilangkan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</a:t>
            </a:r>
            <a:r>
              <a:rPr lang="en-US" sz="2400" dirty="0" smtClean="0"/>
              <a:t> yang lain.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2016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PSAK yang </a:t>
            </a:r>
            <a:r>
              <a:rPr lang="en-US" dirty="0" err="1" smtClean="0"/>
              <a:t>Digantikan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81000" y="1339850"/>
          <a:ext cx="8305800" cy="4832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848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ED PSAK 72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81000" y="1219200"/>
          <a:ext cx="8305800" cy="4832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009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ED PSAK 72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81000" y="1219200"/>
          <a:ext cx="8305800" cy="5137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128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ED PSAK 72</a:t>
            </a:r>
            <a:br>
              <a:rPr lang="en-US" sz="2800" dirty="0" smtClean="0"/>
            </a:br>
            <a:r>
              <a:rPr lang="en-US" sz="2800" dirty="0" err="1" smtClean="0"/>
              <a:t>Tahapan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Pengakuan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609600" y="1219200"/>
          <a:ext cx="8077200" cy="5137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078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388963"/>
            <a:ext cx="8458200" cy="533400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Lima</a:t>
            </a:r>
            <a:r>
              <a:rPr lang="id-ID" sz="2800" b="1" dirty="0" smtClean="0"/>
              <a:t> 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Pilar</a:t>
            </a:r>
            <a:r>
              <a:rPr lang="en-US" sz="2800" b="1" dirty="0" smtClean="0"/>
              <a:t> Standar </a:t>
            </a:r>
            <a:r>
              <a:rPr lang="en-US" sz="2800" b="1" dirty="0" err="1" smtClean="0"/>
              <a:t>Akuntansi</a:t>
            </a:r>
            <a:r>
              <a:rPr lang="en-US" sz="2800" b="1" dirty="0" smtClean="0"/>
              <a:t> Indonesia</a:t>
            </a:r>
            <a:endParaRPr lang="en-SG" sz="2800" b="1" dirty="0" smtClean="0"/>
          </a:p>
        </p:txBody>
      </p:sp>
      <p:pic>
        <p:nvPicPr>
          <p:cNvPr id="2048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143000"/>
            <a:ext cx="2438400" cy="3456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18407" y="4953000"/>
            <a:ext cx="8458200" cy="157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0" indent="-241300">
              <a:lnSpc>
                <a:spcPct val="90000"/>
              </a:lnSpc>
              <a:spcBef>
                <a:spcPts val="300"/>
              </a:spcBef>
              <a:buFont typeface="Wingdings" pitchFamily="2" charset="2"/>
              <a:buChar char="§"/>
            </a:pPr>
            <a:r>
              <a:rPr lang="en-US" sz="1600" dirty="0" smtClean="0"/>
              <a:t>IFRS </a:t>
            </a:r>
            <a:r>
              <a:rPr lang="en-US" sz="1600" dirty="0" err="1" smtClean="0"/>
              <a:t>hanya</a:t>
            </a:r>
            <a:r>
              <a:rPr lang="en-US" sz="1600" dirty="0" smtClean="0"/>
              <a:t> </a:t>
            </a:r>
            <a:r>
              <a:rPr lang="en-US" sz="1600" dirty="0" err="1" smtClean="0"/>
              <a:t>diadopsi</a:t>
            </a:r>
            <a:r>
              <a:rPr lang="en-US" sz="1600" dirty="0" smtClean="0"/>
              <a:t>  </a:t>
            </a:r>
            <a:r>
              <a:rPr lang="id-ID" sz="1600" dirty="0" smtClean="0"/>
              <a:t>PSAK full 2012</a:t>
            </a:r>
            <a:r>
              <a:rPr lang="en-US" sz="1600" dirty="0" smtClean="0"/>
              <a:t>. Ta</a:t>
            </a:r>
            <a:r>
              <a:rPr lang="id-ID" sz="1600" dirty="0" smtClean="0"/>
              <a:t>hun 2013 dilakukan revisi standar dan ditambahkan standar baru 65, 66, 67, 68 </a:t>
            </a:r>
            <a:r>
              <a:rPr lang="en-US" sz="1600" dirty="0" smtClean="0"/>
              <a:t>yang </a:t>
            </a:r>
            <a:r>
              <a:rPr lang="id-ID" sz="1600" dirty="0" smtClean="0"/>
              <a:t>efektif pada 2015</a:t>
            </a:r>
            <a:r>
              <a:rPr lang="en-US" sz="1600" dirty="0" smtClean="0"/>
              <a:t>. </a:t>
            </a:r>
          </a:p>
          <a:p>
            <a:pPr marL="241300" indent="-241300">
              <a:lnSpc>
                <a:spcPct val="90000"/>
              </a:lnSpc>
              <a:spcBef>
                <a:spcPts val="300"/>
              </a:spcBef>
              <a:buFont typeface="Wingdings" pitchFamily="2" charset="2"/>
              <a:buChar char="§"/>
            </a:pPr>
            <a:r>
              <a:rPr lang="en-US" sz="1600" dirty="0" err="1" smtClean="0"/>
              <a:t>Pada</a:t>
            </a:r>
            <a:r>
              <a:rPr lang="en-US" sz="1600" dirty="0" smtClean="0"/>
              <a:t> 2015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PSAK 69 </a:t>
            </a:r>
            <a:r>
              <a:rPr lang="en-US" sz="1600" dirty="0" err="1" smtClean="0"/>
              <a:t>Agrikultur</a:t>
            </a:r>
            <a:r>
              <a:rPr lang="en-US" sz="1600" dirty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revisi</a:t>
            </a:r>
            <a:r>
              <a:rPr lang="en-US" sz="1600" dirty="0" smtClean="0"/>
              <a:t> </a:t>
            </a:r>
            <a:r>
              <a:rPr lang="en-US" sz="1600" dirty="0" err="1" smtClean="0"/>
              <a:t>beberapa</a:t>
            </a:r>
            <a:r>
              <a:rPr lang="en-US" sz="1600" dirty="0" smtClean="0"/>
              <a:t> </a:t>
            </a:r>
            <a:r>
              <a:rPr lang="en-US" sz="1600" dirty="0" err="1" smtClean="0"/>
              <a:t>standar</a:t>
            </a:r>
            <a:r>
              <a:rPr lang="en-US" sz="1600" dirty="0" smtClean="0"/>
              <a:t>.</a:t>
            </a:r>
          </a:p>
          <a:p>
            <a:pPr marL="241300" indent="-241300">
              <a:lnSpc>
                <a:spcPct val="90000"/>
              </a:lnSpc>
              <a:spcBef>
                <a:spcPts val="300"/>
              </a:spcBef>
              <a:buFont typeface="Wingdings" pitchFamily="2" charset="2"/>
              <a:buChar char="§"/>
            </a:pP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tahun</a:t>
            </a:r>
            <a:r>
              <a:rPr lang="en-US" sz="1600" dirty="0" smtClean="0"/>
              <a:t> 2016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PSAK 70 </a:t>
            </a:r>
            <a:r>
              <a:rPr lang="en-US" sz="1600" dirty="0" err="1" smtClean="0"/>
              <a:t>dan</a:t>
            </a:r>
            <a:r>
              <a:rPr lang="en-US" sz="1600" dirty="0" smtClean="0"/>
              <a:t> ED PSAK 71 &amp; ED PSAK 72.</a:t>
            </a:r>
            <a:endParaRPr lang="id-ID" sz="1600" dirty="0" smtClean="0"/>
          </a:p>
          <a:p>
            <a:pPr marL="241300" indent="-241300">
              <a:lnSpc>
                <a:spcPct val="90000"/>
              </a:lnSpc>
              <a:spcBef>
                <a:spcPts val="300"/>
              </a:spcBef>
              <a:buFont typeface="Wingdings" pitchFamily="2" charset="2"/>
              <a:buChar char="§"/>
            </a:pPr>
            <a:r>
              <a:rPr lang="id-ID" sz="1600" dirty="0" smtClean="0"/>
              <a:t>SAK ETAP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</a:t>
            </a:r>
            <a:r>
              <a:rPr lang="en-US" sz="1600" dirty="0" err="1" smtClean="0"/>
              <a:t>tahun</a:t>
            </a:r>
            <a:r>
              <a:rPr lang="en-US" sz="1600" dirty="0" smtClean="0"/>
              <a:t> 2010, </a:t>
            </a:r>
            <a:r>
              <a:rPr lang="en-US" sz="1600" dirty="0" err="1" smtClean="0"/>
              <a:t>dan</a:t>
            </a:r>
            <a:r>
              <a:rPr lang="en-US" sz="1600" dirty="0" smtClean="0"/>
              <a:t> 2016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SAK EMKM</a:t>
            </a:r>
          </a:p>
          <a:p>
            <a:pPr marL="241300" indent="-241300">
              <a:lnSpc>
                <a:spcPct val="90000"/>
              </a:lnSpc>
              <a:spcBef>
                <a:spcPts val="300"/>
              </a:spcBef>
              <a:buFont typeface="Wingdings" pitchFamily="2" charset="2"/>
              <a:buChar char="§"/>
            </a:pPr>
            <a:r>
              <a:rPr lang="en-US" sz="1600" dirty="0" err="1" smtClean="0"/>
              <a:t>Pada</a:t>
            </a:r>
            <a:r>
              <a:rPr lang="en-US" sz="1600" dirty="0" smtClean="0"/>
              <a:t> 26 Mei 2016: </a:t>
            </a:r>
            <a:r>
              <a:rPr lang="en-US" sz="1600" dirty="0" err="1" smtClean="0"/>
              <a:t>Revisi</a:t>
            </a:r>
            <a:r>
              <a:rPr lang="en-US" sz="1600" dirty="0" smtClean="0"/>
              <a:t> PSAK 108 </a:t>
            </a:r>
            <a:r>
              <a:rPr lang="en-US" sz="1600" dirty="0" err="1" smtClean="0"/>
              <a:t>Akuntansi</a:t>
            </a:r>
            <a:r>
              <a:rPr lang="en-US" sz="1600" dirty="0" smtClean="0"/>
              <a:t> </a:t>
            </a:r>
            <a:r>
              <a:rPr lang="en-US" sz="1600" dirty="0" err="1" smtClean="0"/>
              <a:t>Transasi</a:t>
            </a:r>
            <a:r>
              <a:rPr lang="en-US" sz="1600" dirty="0" smtClean="0"/>
              <a:t> </a:t>
            </a:r>
            <a:r>
              <a:rPr lang="en-US" sz="1600" dirty="0" err="1" smtClean="0"/>
              <a:t>Asuransi</a:t>
            </a:r>
            <a:r>
              <a:rPr lang="en-US" sz="1600" dirty="0" smtClean="0"/>
              <a:t> </a:t>
            </a:r>
            <a:r>
              <a:rPr lang="en-US" sz="1600" dirty="0" err="1" smtClean="0"/>
              <a:t>Syariah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PSAK 101 LK </a:t>
            </a:r>
            <a:r>
              <a:rPr lang="en-US" sz="1600" dirty="0" err="1" smtClean="0"/>
              <a:t>Syariah</a:t>
            </a:r>
            <a:endParaRPr lang="en-SG" sz="1600" dirty="0" smtClean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43958281"/>
              </p:ext>
            </p:extLst>
          </p:nvPr>
        </p:nvGraphicFramePr>
        <p:xfrm>
          <a:off x="-685800" y="1143000"/>
          <a:ext cx="7772400" cy="3456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151249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48378"/>
          </a:xfrm>
        </p:spPr>
        <p:txBody>
          <a:bodyPr>
            <a:noAutofit/>
          </a:bodyPr>
          <a:lstStyle/>
          <a:p>
            <a:pPr marL="342900" indent="-342900"/>
            <a:r>
              <a:rPr lang="en-US" altLang="en-US" sz="3600" b="1" dirty="0" smtClean="0"/>
              <a:t>IFRS 15 Revenue Recognition</a:t>
            </a:r>
            <a:endParaRPr lang="en-GB" altLang="en-US" sz="36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91600" cy="5181600"/>
          </a:xfrm>
        </p:spPr>
        <p:txBody>
          <a:bodyPr>
            <a:noAutofit/>
          </a:bodyPr>
          <a:lstStyle/>
          <a:p>
            <a:r>
              <a:rPr lang="en-GB" altLang="en-US" sz="2000" dirty="0"/>
              <a:t>Joint project between IASB and FASB,</a:t>
            </a:r>
          </a:p>
          <a:p>
            <a:r>
              <a:rPr lang="en-GB" altLang="en-US" sz="2000" dirty="0"/>
              <a:t>Establishes a single, comprehensive framework for revenue recognition.</a:t>
            </a:r>
          </a:p>
          <a:p>
            <a:r>
              <a:rPr lang="en-GB" altLang="en-US" sz="2000" dirty="0" smtClean="0"/>
              <a:t>To </a:t>
            </a:r>
            <a:r>
              <a:rPr lang="en-GB" altLang="en-US" sz="2000" dirty="0"/>
              <a:t>be applied consistently across transactions, industries and capital markets, and will improve comparability in the ‘top </a:t>
            </a:r>
            <a:r>
              <a:rPr lang="en-GB" altLang="en-US" sz="2000" dirty="0" smtClean="0"/>
              <a:t>line’</a:t>
            </a:r>
          </a:p>
          <a:p>
            <a:r>
              <a:rPr lang="en-US" sz="2000" dirty="0" smtClean="0"/>
              <a:t>IFRS </a:t>
            </a:r>
            <a:r>
              <a:rPr lang="en-US" sz="2000" dirty="0"/>
              <a:t>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berlaku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IFRS 15</a:t>
            </a:r>
            <a:r>
              <a:rPr lang="en-US" sz="2000" dirty="0" smtClean="0"/>
              <a:t>: </a:t>
            </a:r>
            <a:r>
              <a:rPr lang="en-US" altLang="zh-TW" sz="2000" dirty="0" smtClean="0">
                <a:solidFill>
                  <a:srgbClr val="FF0000"/>
                </a:solidFill>
                <a:cs typeface="Arial" pitchFamily="34" charset="0"/>
              </a:rPr>
              <a:t>IAS </a:t>
            </a:r>
            <a:r>
              <a:rPr lang="en-US" altLang="zh-TW" sz="2000" dirty="0">
                <a:solidFill>
                  <a:srgbClr val="FF0000"/>
                </a:solidFill>
                <a:cs typeface="Arial" pitchFamily="34" charset="0"/>
              </a:rPr>
              <a:t>11 Construction </a:t>
            </a:r>
            <a:r>
              <a:rPr lang="en-US" altLang="zh-TW" sz="2000" dirty="0" smtClean="0">
                <a:solidFill>
                  <a:srgbClr val="FF0000"/>
                </a:solidFill>
                <a:cs typeface="Arial" pitchFamily="34" charset="0"/>
              </a:rPr>
              <a:t>contracts, IAS </a:t>
            </a:r>
            <a:r>
              <a:rPr lang="en-US" altLang="zh-TW" sz="2000" dirty="0">
                <a:solidFill>
                  <a:srgbClr val="FF0000"/>
                </a:solidFill>
                <a:cs typeface="Arial" pitchFamily="34" charset="0"/>
              </a:rPr>
              <a:t>18 </a:t>
            </a:r>
            <a:r>
              <a:rPr lang="en-US" altLang="zh-TW" sz="2000" dirty="0" smtClean="0">
                <a:solidFill>
                  <a:srgbClr val="FF0000"/>
                </a:solidFill>
                <a:cs typeface="Arial" pitchFamily="34" charset="0"/>
              </a:rPr>
              <a:t>Revenue, IFRIC </a:t>
            </a:r>
            <a:r>
              <a:rPr lang="en-US" altLang="zh-TW" sz="2000" dirty="0">
                <a:solidFill>
                  <a:srgbClr val="FF0000"/>
                </a:solidFill>
                <a:cs typeface="Arial" pitchFamily="34" charset="0"/>
              </a:rPr>
              <a:t>13 Customer Loyalty </a:t>
            </a:r>
            <a:r>
              <a:rPr lang="en-US" altLang="zh-TW" sz="2000" dirty="0" err="1" smtClean="0">
                <a:solidFill>
                  <a:srgbClr val="FF0000"/>
                </a:solidFill>
                <a:cs typeface="Arial" pitchFamily="34" charset="0"/>
              </a:rPr>
              <a:t>Programmes</a:t>
            </a:r>
            <a:r>
              <a:rPr lang="en-US" altLang="zh-TW" sz="2000" dirty="0" smtClean="0">
                <a:solidFill>
                  <a:srgbClr val="FF0000"/>
                </a:solidFill>
                <a:cs typeface="Arial" pitchFamily="34" charset="0"/>
              </a:rPr>
              <a:t>, IFRIC </a:t>
            </a:r>
            <a:r>
              <a:rPr lang="en-US" altLang="zh-TW" sz="2000" dirty="0">
                <a:solidFill>
                  <a:srgbClr val="FF0000"/>
                </a:solidFill>
                <a:cs typeface="Arial" pitchFamily="34" charset="0"/>
              </a:rPr>
              <a:t>15 Agreements for the Construction of Real </a:t>
            </a:r>
            <a:r>
              <a:rPr lang="en-US" altLang="zh-TW" sz="2000" dirty="0" smtClean="0">
                <a:solidFill>
                  <a:srgbClr val="FF0000"/>
                </a:solidFill>
                <a:cs typeface="Arial" pitchFamily="34" charset="0"/>
              </a:rPr>
              <a:t>Estate, IFRIC </a:t>
            </a:r>
            <a:r>
              <a:rPr lang="en-US" altLang="zh-TW" sz="2000" dirty="0">
                <a:solidFill>
                  <a:srgbClr val="FF0000"/>
                </a:solidFill>
                <a:cs typeface="Arial" pitchFamily="34" charset="0"/>
              </a:rPr>
              <a:t>18 Transfers of Assets from </a:t>
            </a:r>
            <a:r>
              <a:rPr lang="en-US" altLang="zh-TW" sz="2000" dirty="0" smtClean="0">
                <a:solidFill>
                  <a:srgbClr val="FF0000"/>
                </a:solidFill>
                <a:cs typeface="Arial" pitchFamily="34" charset="0"/>
              </a:rPr>
              <a:t>Customers, SIC-31 </a:t>
            </a:r>
            <a:r>
              <a:rPr lang="en-US" altLang="zh-TW" sz="2000" dirty="0">
                <a:solidFill>
                  <a:srgbClr val="FF0000"/>
                </a:solidFill>
                <a:cs typeface="Arial" pitchFamily="34" charset="0"/>
              </a:rPr>
              <a:t>Revenue - Barter Transactions Involving Advertising </a:t>
            </a:r>
            <a:r>
              <a:rPr lang="en-US" altLang="zh-TW" sz="2000" dirty="0" smtClean="0">
                <a:solidFill>
                  <a:srgbClr val="FF0000"/>
                </a:solidFill>
                <a:cs typeface="Arial" pitchFamily="34" charset="0"/>
              </a:rPr>
              <a:t>Services.</a:t>
            </a:r>
          </a:p>
          <a:p>
            <a:r>
              <a:rPr lang="en-US" sz="2000" dirty="0" smtClean="0"/>
              <a:t>A </a:t>
            </a:r>
            <a:r>
              <a:rPr lang="en-US" sz="2000" dirty="0"/>
              <a:t>contract with a customer will be within the scope of IFRS 15 if all the following conditions are met: [IFRS 15:9]</a:t>
            </a:r>
          </a:p>
          <a:p>
            <a:pPr lvl="1">
              <a:spcBef>
                <a:spcPts val="0"/>
              </a:spcBef>
            </a:pPr>
            <a:r>
              <a:rPr lang="en-US" sz="1800" dirty="0"/>
              <a:t>the contract has been approved by the parties to the contract;</a:t>
            </a:r>
          </a:p>
          <a:p>
            <a:pPr lvl="1">
              <a:spcBef>
                <a:spcPts val="0"/>
              </a:spcBef>
            </a:pPr>
            <a:r>
              <a:rPr lang="en-US" sz="1800" dirty="0"/>
              <a:t>each party’s rights in relation to the goods or services to be transferred can be identified;</a:t>
            </a:r>
          </a:p>
          <a:p>
            <a:pPr lvl="1">
              <a:spcBef>
                <a:spcPts val="0"/>
              </a:spcBef>
            </a:pPr>
            <a:r>
              <a:rPr lang="en-US" sz="1800" dirty="0"/>
              <a:t>the payment terms for the goods or services to be transferred can be identified;</a:t>
            </a:r>
          </a:p>
          <a:p>
            <a:pPr lvl="1">
              <a:spcBef>
                <a:spcPts val="0"/>
              </a:spcBef>
            </a:pPr>
            <a:r>
              <a:rPr lang="en-US" sz="1800" dirty="0"/>
              <a:t>the contract has commercial substance; and</a:t>
            </a:r>
          </a:p>
          <a:p>
            <a:pPr lvl="1">
              <a:spcBef>
                <a:spcPts val="0"/>
              </a:spcBef>
            </a:pPr>
            <a:r>
              <a:rPr lang="en-US" sz="1800" dirty="0"/>
              <a:t>it is probable that the consideration to which the entity is entitled to in exchange for the goods or services will be collected</a:t>
            </a:r>
          </a:p>
          <a:p>
            <a:endParaRPr lang="en-US" altLang="zh-TW" sz="2000" dirty="0" smtClean="0">
              <a:solidFill>
                <a:srgbClr val="FF0000"/>
              </a:solidFill>
              <a:cs typeface="Arial" pitchFamily="34" charset="0"/>
            </a:endParaRPr>
          </a:p>
          <a:p>
            <a:endParaRPr lang="id-ID" altLang="zh-TW" sz="2000" dirty="0">
              <a:solidFill>
                <a:srgbClr val="FF0000"/>
              </a:solidFill>
              <a:cs typeface="Arial" pitchFamily="34" charset="0"/>
            </a:endParaRPr>
          </a:p>
          <a:p>
            <a:endParaRPr lang="en-GB" altLang="en-US" sz="2000" dirty="0"/>
          </a:p>
          <a:p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85030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48378"/>
          </a:xfrm>
        </p:spPr>
        <p:txBody>
          <a:bodyPr>
            <a:noAutofit/>
          </a:bodyPr>
          <a:lstStyle/>
          <a:p>
            <a:pPr marL="342900" indent="-342900"/>
            <a:r>
              <a:rPr lang="en-US" altLang="en-US" sz="3600" b="1" dirty="0" smtClean="0"/>
              <a:t>IFRS 15 Revenue Recognition</a:t>
            </a:r>
            <a:endParaRPr lang="en-GB" altLang="en-US" sz="3600" b="1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81000" y="1752600"/>
          <a:ext cx="83820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304800" y="1204222"/>
            <a:ext cx="8229600" cy="5483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altLang="en-US" sz="2400" b="1" dirty="0" smtClean="0"/>
              <a:t>The framework five steps</a:t>
            </a:r>
          </a:p>
        </p:txBody>
      </p:sp>
    </p:spTree>
    <p:extLst>
      <p:ext uri="{BB962C8B-B14F-4D97-AF65-F5344CB8AC3E}">
        <p14:creationId xmlns:p14="http://schemas.microsoft.com/office/powerpoint/2010/main" val="210299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48378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IFRS – ED Conceptual Framework</a:t>
            </a:r>
            <a:endParaRPr lang="en-US" sz="36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268760"/>
          <a:ext cx="8208912" cy="50875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2617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6"/>
          <p:cNvSpPr>
            <a:spLocks noGrp="1"/>
          </p:cNvSpPr>
          <p:nvPr>
            <p:ph type="title"/>
          </p:nvPr>
        </p:nvSpPr>
        <p:spPr>
          <a:xfrm>
            <a:off x="628680" y="269892"/>
            <a:ext cx="8229600" cy="796908"/>
          </a:xfrm>
        </p:spPr>
        <p:txBody>
          <a:bodyPr>
            <a:normAutofit/>
          </a:bodyPr>
          <a:lstStyle/>
          <a:p>
            <a:pPr marL="225425" indent="9525" eaLnBrk="1" hangingPunct="1"/>
            <a:r>
              <a:rPr lang="en-US" altLang="zh-TW" sz="2800" b="1" dirty="0" smtClean="0">
                <a:latin typeface="Arial" pitchFamily="34" charset="0"/>
                <a:cs typeface="Arial" pitchFamily="34" charset="0"/>
              </a:rPr>
              <a:t>IFRS 16 Leases</a:t>
            </a:r>
            <a:endParaRPr lang="en-GB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1" name="Content Placeholder 7"/>
          <p:cNvSpPr>
            <a:spLocks noGrp="1"/>
          </p:cNvSpPr>
          <p:nvPr>
            <p:ph idx="1"/>
          </p:nvPr>
        </p:nvSpPr>
        <p:spPr>
          <a:xfrm>
            <a:off x="628680" y="1295400"/>
            <a:ext cx="8229600" cy="3952891"/>
          </a:xfrm>
        </p:spPr>
        <p:txBody>
          <a:bodyPr>
            <a:normAutofit/>
          </a:bodyPr>
          <a:lstStyle/>
          <a:p>
            <a:pPr marL="228600" indent="-228600" eaLnBrk="1" hangingPunct="1">
              <a:lnSpc>
                <a:spcPct val="110000"/>
              </a:lnSpc>
            </a:pPr>
            <a:r>
              <a:rPr lang="en-US" altLang="zh-TW" sz="2000" dirty="0" err="1" smtClean="0">
                <a:solidFill>
                  <a:srgbClr val="FF0000"/>
                </a:solidFill>
              </a:rPr>
              <a:t>Efektif</a:t>
            </a:r>
            <a:r>
              <a:rPr lang="en-US" altLang="zh-TW" sz="2000" dirty="0" smtClean="0">
                <a:solidFill>
                  <a:srgbClr val="FF0000"/>
                </a:solidFill>
              </a:rPr>
              <a:t> 1 </a:t>
            </a:r>
            <a:r>
              <a:rPr lang="en-US" altLang="zh-TW" sz="2000" dirty="0" err="1" smtClean="0">
                <a:solidFill>
                  <a:srgbClr val="FF0000"/>
                </a:solidFill>
              </a:rPr>
              <a:t>Januari</a:t>
            </a:r>
            <a:r>
              <a:rPr lang="en-US" altLang="zh-TW" sz="2000" dirty="0" smtClean="0">
                <a:solidFill>
                  <a:srgbClr val="FF0000"/>
                </a:solidFill>
              </a:rPr>
              <a:t> 2019 </a:t>
            </a:r>
            <a:r>
              <a:rPr lang="en-US" altLang="zh-TW" sz="2000" dirty="0" err="1" smtClean="0">
                <a:solidFill>
                  <a:srgbClr val="FF0000"/>
                </a:solidFill>
              </a:rPr>
              <a:t>boleh</a:t>
            </a:r>
            <a:r>
              <a:rPr lang="en-US" altLang="zh-TW" sz="2000" dirty="0" smtClean="0">
                <a:solidFill>
                  <a:srgbClr val="FF0000"/>
                </a:solidFill>
              </a:rPr>
              <a:t> </a:t>
            </a:r>
            <a:r>
              <a:rPr lang="en-US" altLang="zh-TW" sz="2000" dirty="0" err="1" smtClean="0">
                <a:solidFill>
                  <a:srgbClr val="FF0000"/>
                </a:solidFill>
              </a:rPr>
              <a:t>diterapkan</a:t>
            </a:r>
            <a:r>
              <a:rPr lang="en-US" altLang="zh-TW" sz="2000" dirty="0" smtClean="0">
                <a:solidFill>
                  <a:srgbClr val="FF0000"/>
                </a:solidFill>
              </a:rPr>
              <a:t> </a:t>
            </a:r>
            <a:r>
              <a:rPr lang="en-US" altLang="zh-TW" sz="2000" dirty="0" err="1" smtClean="0">
                <a:solidFill>
                  <a:srgbClr val="FF0000"/>
                </a:solidFill>
              </a:rPr>
              <a:t>lebih</a:t>
            </a:r>
            <a:r>
              <a:rPr lang="en-US" altLang="zh-TW" sz="2000" dirty="0" smtClean="0">
                <a:solidFill>
                  <a:srgbClr val="FF0000"/>
                </a:solidFill>
              </a:rPr>
              <a:t> </a:t>
            </a:r>
            <a:r>
              <a:rPr lang="en-US" altLang="zh-TW" sz="2000" dirty="0" err="1" smtClean="0">
                <a:solidFill>
                  <a:srgbClr val="FF0000"/>
                </a:solidFill>
              </a:rPr>
              <a:t>dahalu</a:t>
            </a:r>
            <a:endParaRPr lang="en-US" altLang="zh-TW" sz="2000" dirty="0" smtClean="0">
              <a:solidFill>
                <a:srgbClr val="FF0000"/>
              </a:solidFill>
            </a:endParaRPr>
          </a:p>
          <a:p>
            <a:pPr marL="228600" indent="-228600" eaLnBrk="1" hangingPunct="1">
              <a:lnSpc>
                <a:spcPct val="110000"/>
              </a:lnSpc>
            </a:pPr>
            <a:r>
              <a:rPr lang="en-US" altLang="zh-TW" sz="2000" dirty="0" err="1" smtClean="0">
                <a:solidFill>
                  <a:srgbClr val="FF0000"/>
                </a:solidFill>
              </a:rPr>
              <a:t>Dikeluarkan</a:t>
            </a:r>
            <a:r>
              <a:rPr lang="en-US" altLang="zh-TW" sz="2000" dirty="0" smtClean="0">
                <a:solidFill>
                  <a:srgbClr val="FF0000"/>
                </a:solidFill>
              </a:rPr>
              <a:t> </a:t>
            </a:r>
            <a:r>
              <a:rPr lang="en-US" altLang="zh-TW" sz="2000" dirty="0" err="1" smtClean="0">
                <a:solidFill>
                  <a:srgbClr val="FF0000"/>
                </a:solidFill>
              </a:rPr>
              <a:t>Juli</a:t>
            </a:r>
            <a:r>
              <a:rPr lang="en-US" altLang="zh-TW" sz="2000" dirty="0" smtClean="0">
                <a:solidFill>
                  <a:srgbClr val="FF0000"/>
                </a:solidFill>
              </a:rPr>
              <a:t> 2015</a:t>
            </a:r>
            <a:endParaRPr lang="en-US" altLang="zh-TW" sz="2000" dirty="0" smtClean="0">
              <a:solidFill>
                <a:srgbClr val="0000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8917DDB-6779-4320-89F1-0A441ABEDE43}" type="slidenum">
              <a:rPr lang="en-US" smtClean="0"/>
              <a:pPr/>
              <a:t>43</a:t>
            </a:fld>
            <a:endParaRPr lang="en-US"/>
          </a:p>
        </p:txBody>
      </p:sp>
      <p:graphicFrame>
        <p:nvGraphicFramePr>
          <p:cNvPr id="2" name="Diagram 1"/>
          <p:cNvGraphicFramePr/>
          <p:nvPr>
            <p:extLst/>
          </p:nvPr>
        </p:nvGraphicFramePr>
        <p:xfrm>
          <a:off x="628680" y="2292350"/>
          <a:ext cx="8229600" cy="3727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1953684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0"/>
            <a:ext cx="8610600" cy="13716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SAK EMKM</a:t>
            </a:r>
            <a:r>
              <a:rPr lang="en-US" sz="3200" dirty="0" smtClean="0">
                <a:solidFill>
                  <a:schemeClr val="bg1"/>
                </a:solidFill>
              </a:rPr>
              <a:t/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STANDAR AKUNTANSI KEUANGAN</a:t>
            </a:r>
            <a:r>
              <a:rPr lang="en-US" sz="3200" dirty="0" smtClean="0">
                <a:solidFill>
                  <a:schemeClr val="bg1"/>
                </a:solidFill>
              </a:rPr>
              <a:t/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ENTITAS MIKRO, KECIL, </a:t>
            </a:r>
            <a:r>
              <a:rPr lang="en-US" sz="2800" dirty="0" smtClean="0">
                <a:solidFill>
                  <a:schemeClr val="bg1"/>
                </a:solidFill>
              </a:rPr>
              <a:t>MENENGAH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87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48378"/>
          </a:xfrm>
        </p:spPr>
        <p:txBody>
          <a:bodyPr/>
          <a:lstStyle/>
          <a:p>
            <a:r>
              <a:rPr lang="en-GB" altLang="en-US" sz="2800" b="1" dirty="0" smtClean="0"/>
              <a:t>SAK EMKM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524000"/>
          <a:ext cx="80772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887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Perbedaan</a:t>
            </a:r>
            <a:r>
              <a:rPr lang="en-US" dirty="0" smtClean="0"/>
              <a:t> SAK ETAP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3 </a:t>
            </a:r>
            <a:r>
              <a:rPr lang="en-US" sz="2000" dirty="0" err="1" smtClean="0"/>
              <a:t>sementara</a:t>
            </a:r>
            <a:r>
              <a:rPr lang="en-US" sz="2000" dirty="0" smtClean="0"/>
              <a:t> ETAP </a:t>
            </a:r>
            <a:r>
              <a:rPr lang="en-US" sz="2000" dirty="0" err="1" smtClean="0"/>
              <a:t>ada</a:t>
            </a:r>
            <a:r>
              <a:rPr lang="en-US" sz="2000" dirty="0" smtClean="0"/>
              <a:t> 5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:</a:t>
            </a:r>
          </a:p>
          <a:p>
            <a:pPr lvl="1"/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Rugi</a:t>
            </a:r>
            <a:endParaRPr lang="en-US" sz="2000" dirty="0" smtClean="0"/>
          </a:p>
          <a:p>
            <a:pPr lvl="1"/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Posisi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endParaRPr lang="en-US" sz="2000" dirty="0" smtClean="0"/>
          </a:p>
          <a:p>
            <a:pPr lvl="1"/>
            <a:r>
              <a:rPr lang="en-US" sz="2000" dirty="0" err="1" smtClean="0"/>
              <a:t>Catatan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endParaRPr lang="en-US" sz="2000" dirty="0" smtClean="0"/>
          </a:p>
          <a:p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akuntansi</a:t>
            </a:r>
            <a:r>
              <a:rPr lang="en-US" sz="2000" dirty="0" smtClean="0"/>
              <a:t>,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memperkenankan</a:t>
            </a:r>
            <a:r>
              <a:rPr lang="en-US" sz="2000" dirty="0" smtClean="0"/>
              <a:t> </a:t>
            </a:r>
            <a:r>
              <a:rPr lang="en-US" sz="2000" dirty="0" err="1" smtClean="0"/>
              <a:t>penggunaan</a:t>
            </a:r>
            <a:r>
              <a:rPr lang="en-US" sz="2000" dirty="0" smtClean="0"/>
              <a:t> </a:t>
            </a:r>
            <a:r>
              <a:rPr lang="en-US" sz="2000" dirty="0" err="1" smtClean="0"/>
              <a:t>standar</a:t>
            </a:r>
            <a:r>
              <a:rPr lang="en-US" sz="2000" dirty="0" smtClean="0"/>
              <a:t> lain di </a:t>
            </a:r>
            <a:r>
              <a:rPr lang="en-US" sz="2000" dirty="0" err="1" smtClean="0"/>
              <a:t>luar</a:t>
            </a:r>
            <a:r>
              <a:rPr lang="en-US" sz="2000" dirty="0" smtClean="0"/>
              <a:t> SAK EMKM.</a:t>
            </a:r>
          </a:p>
          <a:p>
            <a:r>
              <a:rPr lang="en-US" sz="2000" dirty="0" err="1" smtClean="0"/>
              <a:t>Penilaian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historical cost.</a:t>
            </a:r>
          </a:p>
          <a:p>
            <a:r>
              <a:rPr lang="en-US" sz="2000" dirty="0" err="1" smtClean="0"/>
              <a:t>Beberapa</a:t>
            </a:r>
            <a:r>
              <a:rPr lang="en-US" sz="2000" dirty="0" smtClean="0"/>
              <a:t> pengaturan SAK ETAP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SAK EMKM: </a:t>
            </a:r>
            <a:r>
              <a:rPr lang="en-US" sz="2000" dirty="0" err="1" smtClean="0"/>
              <a:t>asosiasi</a:t>
            </a:r>
            <a:r>
              <a:rPr lang="en-US" sz="2000" dirty="0" smtClean="0"/>
              <a:t>,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, </a:t>
            </a:r>
            <a:r>
              <a:rPr lang="en-US" sz="2000" dirty="0" err="1" smtClean="0"/>
              <a:t>imbalan</a:t>
            </a:r>
            <a:r>
              <a:rPr lang="en-US" sz="2000" dirty="0" smtClean="0"/>
              <a:t> </a:t>
            </a:r>
            <a:r>
              <a:rPr lang="en-US" sz="2000" dirty="0" err="1" smtClean="0"/>
              <a:t>kerja</a:t>
            </a:r>
            <a:r>
              <a:rPr lang="en-US" sz="2000" dirty="0" smtClean="0"/>
              <a:t>, </a:t>
            </a:r>
            <a:r>
              <a:rPr lang="en-US" sz="2000" dirty="0" err="1" smtClean="0"/>
              <a:t>pihak</a:t>
            </a:r>
            <a:r>
              <a:rPr lang="en-US" sz="2000" dirty="0" smtClean="0"/>
              <a:t> </a:t>
            </a:r>
            <a:r>
              <a:rPr lang="en-US" sz="2000" dirty="0" err="1" smtClean="0"/>
              <a:t>berelasi</a:t>
            </a:r>
            <a:r>
              <a:rPr lang="en-US" sz="2000" dirty="0" smtClean="0"/>
              <a:t>, </a:t>
            </a:r>
            <a:r>
              <a:rPr lang="en-US" sz="2000" dirty="0" err="1" smtClean="0"/>
              <a:t>peristiwa</a:t>
            </a:r>
            <a:r>
              <a:rPr lang="en-US" sz="2000" dirty="0" smtClean="0"/>
              <a:t> </a:t>
            </a:r>
            <a:r>
              <a:rPr lang="en-US" sz="2000" dirty="0" err="1" smtClean="0"/>
              <a:t>setelah</a:t>
            </a:r>
            <a:r>
              <a:rPr lang="en-US" sz="2000" dirty="0" smtClean="0"/>
              <a:t> </a:t>
            </a:r>
            <a:r>
              <a:rPr lang="en-US" sz="2000" dirty="0" err="1" smtClean="0"/>
              <a:t>tanggal</a:t>
            </a:r>
            <a:r>
              <a:rPr lang="en-US" sz="2000" dirty="0" smtClean="0"/>
              <a:t> </a:t>
            </a:r>
            <a:r>
              <a:rPr lang="en-US" sz="2000" dirty="0" err="1" smtClean="0"/>
              <a:t>pelaporan</a:t>
            </a:r>
            <a:r>
              <a:rPr lang="en-US" sz="2000" dirty="0" smtClean="0"/>
              <a:t>, </a:t>
            </a:r>
            <a:r>
              <a:rPr lang="en-US" sz="2000" dirty="0" err="1" smtClean="0"/>
              <a:t>mata</a:t>
            </a:r>
            <a:r>
              <a:rPr lang="en-US" sz="2000" dirty="0" smtClean="0"/>
              <a:t> </a:t>
            </a:r>
            <a:r>
              <a:rPr lang="en-US" sz="2000" dirty="0" err="1" smtClean="0"/>
              <a:t>uang</a:t>
            </a:r>
            <a:r>
              <a:rPr lang="en-US" sz="2000" dirty="0" smtClean="0"/>
              <a:t> </a:t>
            </a:r>
            <a:r>
              <a:rPr lang="en-US" sz="2000" dirty="0" err="1" smtClean="0"/>
              <a:t>fungsional</a:t>
            </a:r>
            <a:r>
              <a:rPr lang="en-US" sz="2000" dirty="0" smtClean="0"/>
              <a:t>, property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pengaturan </a:t>
            </a:r>
            <a:r>
              <a:rPr lang="en-US" sz="2000" dirty="0" err="1" smtClean="0"/>
              <a:t>khusus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pengungkapan</a:t>
            </a:r>
            <a:r>
              <a:rPr lang="en-US" sz="2000" dirty="0" smtClean="0"/>
              <a:t>,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bab</a:t>
            </a:r>
            <a:r>
              <a:rPr lang="en-US" sz="2000" dirty="0" smtClean="0"/>
              <a:t> 6 </a:t>
            </a:r>
            <a:r>
              <a:rPr lang="en-US" sz="2000" dirty="0" err="1" smtClean="0"/>
              <a:t>pengungkapan</a:t>
            </a:r>
            <a:r>
              <a:rPr lang="en-US" sz="2000" dirty="0" smtClean="0"/>
              <a:t> </a:t>
            </a:r>
            <a:r>
              <a:rPr lang="en-US" sz="2000" dirty="0" err="1" smtClean="0"/>
              <a:t>diperlukan</a:t>
            </a: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relevan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1303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Perbedaan</a:t>
            </a:r>
            <a:r>
              <a:rPr lang="en-US" dirty="0" smtClean="0"/>
              <a:t> SAK ETAP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pengaturan </a:t>
            </a:r>
            <a:r>
              <a:rPr lang="en-US" sz="2000" dirty="0" err="1" smtClean="0"/>
              <a:t>khusus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dibatasi</a:t>
            </a:r>
            <a:endParaRPr lang="en-US" sz="2000" dirty="0" smtClean="0"/>
          </a:p>
          <a:p>
            <a:r>
              <a:rPr lang="en-US" sz="2000" dirty="0" smtClean="0"/>
              <a:t>Aset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mengakui</a:t>
            </a:r>
            <a:r>
              <a:rPr lang="en-US" sz="2000" dirty="0" smtClean="0"/>
              <a:t> </a:t>
            </a:r>
            <a:r>
              <a:rPr lang="en-US" sz="2000" dirty="0" err="1" smtClean="0"/>
              <a:t>penurunan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kecuali</a:t>
            </a: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regulasi</a:t>
            </a:r>
            <a:r>
              <a:rPr lang="en-US" sz="2000" dirty="0" smtClean="0"/>
              <a:t> </a:t>
            </a:r>
            <a:r>
              <a:rPr lang="en-US" sz="2000" dirty="0" err="1" smtClean="0"/>
              <a:t>mengatur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industri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kapitalisasi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transaksi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aset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liabilitas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,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transaksi</a:t>
            </a:r>
            <a:r>
              <a:rPr lang="en-US" sz="2000" dirty="0" smtClean="0"/>
              <a:t> </a:t>
            </a:r>
            <a:r>
              <a:rPr lang="en-US" sz="2000" dirty="0" err="1" smtClean="0"/>
              <a:t>dibebankan</a:t>
            </a:r>
            <a:endParaRPr lang="en-US" sz="2000" dirty="0" smtClean="0"/>
          </a:p>
          <a:p>
            <a:r>
              <a:rPr lang="en-US" sz="2000" dirty="0" err="1" smtClean="0"/>
              <a:t>Persediaan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cadangan</a:t>
            </a:r>
            <a:r>
              <a:rPr lang="en-US" sz="2000" dirty="0" smtClean="0"/>
              <a:t> </a:t>
            </a:r>
            <a:r>
              <a:rPr lang="en-US" sz="2000" dirty="0" err="1" smtClean="0"/>
              <a:t>penurunan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, </a:t>
            </a:r>
            <a:r>
              <a:rPr lang="en-US" sz="2000" dirty="0" err="1" smtClean="0"/>
              <a:t>persediaan</a:t>
            </a:r>
            <a:r>
              <a:rPr lang="en-US" sz="2000" dirty="0" smtClean="0"/>
              <a:t> </a:t>
            </a:r>
            <a:r>
              <a:rPr lang="en-US" sz="2000" dirty="0" err="1" smtClean="0"/>
              <a:t>diukur</a:t>
            </a:r>
            <a:r>
              <a:rPr lang="en-US" sz="2000" dirty="0" smtClean="0"/>
              <a:t> sebesar </a:t>
            </a:r>
            <a:r>
              <a:rPr lang="en-US" sz="2000" dirty="0" err="1" smtClean="0"/>
              <a:t>harga</a:t>
            </a:r>
            <a:r>
              <a:rPr lang="en-US" sz="2000" dirty="0" smtClean="0"/>
              <a:t> </a:t>
            </a:r>
            <a:r>
              <a:rPr lang="en-US" sz="2000" dirty="0" err="1" smtClean="0"/>
              <a:t>perolehan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Aset </a:t>
            </a:r>
            <a:r>
              <a:rPr lang="en-US" sz="2000" dirty="0" err="1" smtClean="0"/>
              <a:t>tetap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penurunan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,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boleh</a:t>
            </a:r>
            <a:r>
              <a:rPr lang="en-US" sz="2000" dirty="0" smtClean="0"/>
              <a:t> </a:t>
            </a:r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revaluasi</a:t>
            </a:r>
            <a:r>
              <a:rPr lang="en-US" sz="2000" dirty="0" smtClean="0"/>
              <a:t>.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kapitalisasi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biaya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dikeluarkan</a:t>
            </a:r>
            <a:r>
              <a:rPr lang="en-US" sz="2000" dirty="0" smtClean="0"/>
              <a:t> </a:t>
            </a:r>
            <a:r>
              <a:rPr lang="en-US" sz="2000" dirty="0" err="1" smtClean="0"/>
              <a:t>setelah</a:t>
            </a:r>
            <a:r>
              <a:rPr lang="en-US" sz="2000" dirty="0" smtClean="0"/>
              <a:t> </a:t>
            </a:r>
            <a:r>
              <a:rPr lang="en-US" sz="2000" dirty="0" err="1" smtClean="0"/>
              <a:t>tanggal</a:t>
            </a:r>
            <a:r>
              <a:rPr lang="en-US" sz="2000" dirty="0" smtClean="0"/>
              <a:t> </a:t>
            </a:r>
            <a:r>
              <a:rPr lang="en-US" sz="2000" dirty="0" err="1" smtClean="0"/>
              <a:t>perolehan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boleh</a:t>
            </a:r>
            <a:r>
              <a:rPr lang="en-US" sz="2000" dirty="0" smtClean="0"/>
              <a:t> </a:t>
            </a:r>
            <a:r>
              <a:rPr lang="en-US" sz="2000" dirty="0" err="1" smtClean="0"/>
              <a:t>kapitalisasi</a:t>
            </a:r>
            <a:r>
              <a:rPr lang="en-US" sz="2000" dirty="0" smtClean="0"/>
              <a:t> </a:t>
            </a:r>
            <a:r>
              <a:rPr lang="en-US" sz="2000" dirty="0" err="1" smtClean="0"/>
              <a:t>bunga</a:t>
            </a:r>
            <a:r>
              <a:rPr lang="en-US" sz="2000" dirty="0" smtClean="0"/>
              <a:t> </a:t>
            </a:r>
            <a:r>
              <a:rPr lang="en-US" sz="2000" dirty="0" err="1" smtClean="0"/>
              <a:t>pinjaman</a:t>
            </a:r>
            <a:r>
              <a:rPr lang="en-US" sz="2000" dirty="0" smtClean="0"/>
              <a:t>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dengan </a:t>
            </a:r>
            <a:r>
              <a:rPr lang="en-US" sz="2000" dirty="0" err="1" smtClean="0"/>
              <a:t>pembangunan</a:t>
            </a:r>
            <a:r>
              <a:rPr lang="en-US" sz="2000" dirty="0" smtClean="0"/>
              <a:t> aset </a:t>
            </a:r>
            <a:r>
              <a:rPr lang="en-US" sz="2000" dirty="0" err="1" smtClean="0"/>
              <a:t>tetap</a:t>
            </a:r>
            <a:r>
              <a:rPr lang="en-US" sz="2000" dirty="0" smtClean="0"/>
              <a:t> </a:t>
            </a:r>
            <a:r>
              <a:rPr lang="en-US" sz="2000" dirty="0" err="1" smtClean="0"/>
              <a:t>sendiri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Penyusutan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amortisasi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mempertimbangkan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residu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dengan </a:t>
            </a:r>
            <a:r>
              <a:rPr lang="en-US" sz="2000" dirty="0" err="1" smtClean="0"/>
              <a:t>metode</a:t>
            </a:r>
            <a:r>
              <a:rPr lang="en-US" sz="2000" dirty="0" smtClean="0"/>
              <a:t> </a:t>
            </a:r>
            <a:r>
              <a:rPr lang="en-US" sz="2000" dirty="0" err="1" smtClean="0"/>
              <a:t>garis</a:t>
            </a:r>
            <a:r>
              <a:rPr lang="en-US" sz="2000" dirty="0" smtClean="0"/>
              <a:t> </a:t>
            </a:r>
            <a:r>
              <a:rPr lang="en-US" sz="2000" dirty="0" err="1" smtClean="0"/>
              <a:t>lurus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saldo</a:t>
            </a:r>
            <a:r>
              <a:rPr lang="en-US" sz="2000" dirty="0" smtClean="0"/>
              <a:t> </a:t>
            </a:r>
            <a:r>
              <a:rPr lang="en-US" sz="2000" dirty="0" err="1" smtClean="0"/>
              <a:t>menurun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651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Perbedaan</a:t>
            </a:r>
            <a:r>
              <a:rPr lang="en-US" dirty="0" smtClean="0"/>
              <a:t> SAK ETAP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78363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Dilakukan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pemisahan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modal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saldo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,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perorangan</a:t>
            </a:r>
            <a:r>
              <a:rPr lang="en-US" sz="2000" dirty="0" smtClean="0"/>
              <a:t> / firma</a:t>
            </a:r>
          </a:p>
          <a:p>
            <a:r>
              <a:rPr lang="en-US" sz="2000" dirty="0" err="1" smtClean="0"/>
              <a:t>Biaya</a:t>
            </a:r>
            <a:r>
              <a:rPr lang="en-US" sz="2000" dirty="0" smtClean="0"/>
              <a:t> </a:t>
            </a:r>
            <a:r>
              <a:rPr lang="en-US" sz="2000" dirty="0" err="1" smtClean="0"/>
              <a:t>pengembangan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semuanya</a:t>
            </a:r>
            <a:r>
              <a:rPr lang="en-US" sz="2000" dirty="0" smtClean="0"/>
              <a:t> </a:t>
            </a:r>
            <a:r>
              <a:rPr lang="en-US" sz="2000" dirty="0" err="1" smtClean="0"/>
              <a:t>dibebankan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yang dapat </a:t>
            </a:r>
            <a:r>
              <a:rPr lang="en-US" sz="2000" dirty="0" err="1" smtClean="0"/>
              <a:t>diakui</a:t>
            </a:r>
            <a:r>
              <a:rPr lang="en-US" sz="2000" dirty="0" smtClean="0"/>
              <a:t> aset </a:t>
            </a:r>
            <a:r>
              <a:rPr lang="en-US" sz="2000" dirty="0" err="1" smtClean="0"/>
              <a:t>tak</a:t>
            </a:r>
            <a:r>
              <a:rPr lang="en-US" sz="2000" dirty="0" smtClean="0"/>
              <a:t> </a:t>
            </a:r>
            <a:r>
              <a:rPr lang="en-US" sz="2000" dirty="0" err="1" smtClean="0"/>
              <a:t>berwujud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Kurs</a:t>
            </a:r>
            <a:r>
              <a:rPr lang="en-US" sz="2000" dirty="0" smtClean="0"/>
              <a:t> </a:t>
            </a:r>
            <a:r>
              <a:rPr lang="en-US" sz="2000" dirty="0" err="1" smtClean="0"/>
              <a:t>valuta</a:t>
            </a:r>
            <a:r>
              <a:rPr lang="en-US" sz="2000" dirty="0" smtClean="0"/>
              <a:t> </a:t>
            </a:r>
            <a:r>
              <a:rPr lang="en-US" sz="2000" dirty="0" err="1" smtClean="0"/>
              <a:t>asing</a:t>
            </a:r>
            <a:r>
              <a:rPr lang="en-US" sz="2000" dirty="0" smtClean="0"/>
              <a:t>: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penilaian</a:t>
            </a:r>
            <a:r>
              <a:rPr lang="en-US" sz="2000" dirty="0" smtClean="0"/>
              <a:t> </a:t>
            </a:r>
            <a:r>
              <a:rPr lang="en-US" sz="2000" dirty="0" err="1" smtClean="0"/>
              <a:t>kembali</a:t>
            </a:r>
            <a:r>
              <a:rPr lang="en-US" sz="2000" dirty="0" smtClean="0"/>
              <a:t> aset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liabilitas</a:t>
            </a:r>
            <a:r>
              <a:rPr lang="en-US" sz="2000" dirty="0" smtClean="0"/>
              <a:t> </a:t>
            </a:r>
            <a:r>
              <a:rPr lang="en-US" sz="2000" dirty="0" err="1" smtClean="0"/>
              <a:t>moneter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valuta</a:t>
            </a:r>
            <a:r>
              <a:rPr lang="en-US" sz="2000" dirty="0" smtClean="0"/>
              <a:t> </a:t>
            </a:r>
            <a:r>
              <a:rPr lang="en-US" sz="2000" dirty="0" err="1" smtClean="0"/>
              <a:t>asing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tanggal</a:t>
            </a:r>
            <a:r>
              <a:rPr lang="en-US" sz="2000" dirty="0" smtClean="0"/>
              <a:t> </a:t>
            </a:r>
            <a:r>
              <a:rPr lang="en-US" sz="2000" dirty="0" err="1" smtClean="0"/>
              <a:t>pelaporan</a:t>
            </a:r>
            <a:r>
              <a:rPr lang="en-US" sz="2000" dirty="0" smtClean="0"/>
              <a:t>, </a:t>
            </a:r>
            <a:r>
              <a:rPr lang="en-US" sz="2000" dirty="0" err="1" smtClean="0"/>
              <a:t>diukur</a:t>
            </a:r>
            <a:r>
              <a:rPr lang="en-US" sz="2000" dirty="0" smtClean="0"/>
              <a:t> dengan </a:t>
            </a:r>
            <a:r>
              <a:rPr lang="en-US" sz="2000" dirty="0" err="1" smtClean="0"/>
              <a:t>kurs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tanggal</a:t>
            </a:r>
            <a:r>
              <a:rPr lang="en-US" sz="2000" dirty="0" smtClean="0"/>
              <a:t> </a:t>
            </a:r>
            <a:r>
              <a:rPr lang="en-US" sz="2000" dirty="0" err="1" smtClean="0"/>
              <a:t>transaksi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mengakui</a:t>
            </a:r>
            <a:r>
              <a:rPr lang="en-US" sz="2000" dirty="0" smtClean="0"/>
              <a:t> </a:t>
            </a:r>
            <a:r>
              <a:rPr lang="en-US" sz="2000" dirty="0" err="1" smtClean="0"/>
              <a:t>provisi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liabilitas</a:t>
            </a:r>
            <a:r>
              <a:rPr lang="en-US" sz="2000" dirty="0" smtClean="0"/>
              <a:t> </a:t>
            </a:r>
            <a:r>
              <a:rPr lang="en-US" sz="2000" dirty="0" err="1" smtClean="0"/>
              <a:t>kontijensi</a:t>
            </a:r>
            <a:r>
              <a:rPr lang="en-US" sz="2000" dirty="0" smtClean="0"/>
              <a:t> </a:t>
            </a:r>
            <a:r>
              <a:rPr lang="en-US" sz="2000" dirty="0" err="1" smtClean="0"/>
              <a:t>cukup</a:t>
            </a:r>
            <a:r>
              <a:rPr lang="en-US" sz="2000" dirty="0" smtClean="0"/>
              <a:t> </a:t>
            </a:r>
            <a:r>
              <a:rPr lang="en-US" sz="2000" dirty="0" err="1" smtClean="0"/>
              <a:t>diungkapkan</a:t>
            </a:r>
            <a:r>
              <a:rPr lang="en-US" sz="2000" dirty="0" smtClean="0"/>
              <a:t> </a:t>
            </a:r>
            <a:r>
              <a:rPr lang="en-US" sz="2000" dirty="0" err="1" smtClean="0"/>
              <a:t>jika</a:t>
            </a:r>
            <a:r>
              <a:rPr lang="en-US" sz="2000" dirty="0" smtClean="0"/>
              <a:t> material.</a:t>
            </a:r>
          </a:p>
          <a:p>
            <a:r>
              <a:rPr lang="en-US" sz="2000" dirty="0" smtClean="0"/>
              <a:t>Pendapatan </a:t>
            </a:r>
            <a:r>
              <a:rPr lang="en-US" sz="2000" dirty="0" err="1" smtClean="0"/>
              <a:t>bunga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dividen</a:t>
            </a:r>
            <a:r>
              <a:rPr lang="en-US" sz="2000" dirty="0" smtClean="0"/>
              <a:t> </a:t>
            </a:r>
            <a:r>
              <a:rPr lang="en-US" sz="2000" dirty="0" err="1" smtClean="0"/>
              <a:t>diakui</a:t>
            </a:r>
            <a:r>
              <a:rPr lang="en-US" sz="2000" dirty="0" smtClean="0"/>
              <a:t> </a:t>
            </a:r>
            <a:r>
              <a:rPr lang="en-US" sz="2000" dirty="0" err="1" smtClean="0"/>
              <a:t>saat</a:t>
            </a:r>
            <a:r>
              <a:rPr lang="en-US" sz="2000" dirty="0" smtClean="0"/>
              <a:t> </a:t>
            </a:r>
            <a:r>
              <a:rPr lang="en-US" sz="2000" dirty="0" err="1" smtClean="0"/>
              <a:t>diterima</a:t>
            </a:r>
            <a:r>
              <a:rPr lang="en-US" sz="2000" dirty="0" smtClean="0"/>
              <a:t> (basis </a:t>
            </a:r>
            <a:r>
              <a:rPr lang="en-US" sz="2000" dirty="0" err="1" smtClean="0"/>
              <a:t>kas</a:t>
            </a:r>
            <a:r>
              <a:rPr lang="en-US" sz="2000" dirty="0" smtClean="0"/>
              <a:t>)</a:t>
            </a:r>
          </a:p>
          <a:p>
            <a:r>
              <a:rPr lang="en-US" sz="2000" dirty="0" err="1" smtClean="0"/>
              <a:t>Konstruksi</a:t>
            </a:r>
            <a:r>
              <a:rPr lang="en-US" sz="2000" dirty="0" smtClean="0"/>
              <a:t> </a:t>
            </a:r>
            <a:r>
              <a:rPr lang="en-US" sz="2000" dirty="0" err="1" smtClean="0"/>
              <a:t>diakui</a:t>
            </a:r>
            <a:r>
              <a:rPr lang="en-US" sz="2000" dirty="0" smtClean="0"/>
              <a:t> sebesar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ditagihkan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2877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48378"/>
          </a:xfrm>
        </p:spPr>
        <p:txBody>
          <a:bodyPr/>
          <a:lstStyle/>
          <a:p>
            <a:r>
              <a:rPr lang="en-GB" altLang="en-US" sz="2800" b="1" cap="all" dirty="0" smtClean="0"/>
              <a:t>Isi Pengaturan</a:t>
            </a:r>
          </a:p>
        </p:txBody>
      </p:sp>
      <p:graphicFrame>
        <p:nvGraphicFramePr>
          <p:cNvPr id="2" name="Diagram 1"/>
          <p:cNvGraphicFramePr/>
          <p:nvPr>
            <p:extLst/>
          </p:nvPr>
        </p:nvGraphicFramePr>
        <p:xfrm>
          <a:off x="304800" y="1219200"/>
          <a:ext cx="87630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06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8872"/>
            <a:ext cx="8229600" cy="1252728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PSAK– TIDAK BERLAKU LAGI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310" y="1362537"/>
            <a:ext cx="3723515" cy="427626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/>
              <a:t>PSAK 59 </a:t>
            </a:r>
            <a:r>
              <a:rPr lang="en-US" sz="1600" dirty="0" err="1" smtClean="0"/>
              <a:t>Perbankan</a:t>
            </a:r>
            <a:r>
              <a:rPr lang="en-US" sz="1600" dirty="0" smtClean="0"/>
              <a:t> </a:t>
            </a:r>
            <a:r>
              <a:rPr lang="en-US" sz="1600" dirty="0" err="1" smtClean="0"/>
              <a:t>Syariah</a:t>
            </a:r>
            <a:endParaRPr lang="en-US" sz="1600" dirty="0" smtClean="0"/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/>
              <a:t>PSAK 31 </a:t>
            </a:r>
            <a:r>
              <a:rPr lang="en-US" sz="1600" dirty="0" err="1" smtClean="0"/>
              <a:t>Perbankan</a:t>
            </a:r>
            <a:endParaRPr lang="en-US" sz="1600" dirty="0" smtClean="0"/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/>
              <a:t>PSAK 29 </a:t>
            </a:r>
            <a:r>
              <a:rPr lang="en-US" sz="1600" dirty="0" err="1" smtClean="0"/>
              <a:t>Pertambangan</a:t>
            </a:r>
            <a:r>
              <a:rPr lang="en-US" sz="1600" dirty="0" smtClean="0"/>
              <a:t> </a:t>
            </a:r>
            <a:r>
              <a:rPr lang="en-US" sz="1600" dirty="0" err="1" smtClean="0"/>
              <a:t>Minyak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Gas</a:t>
            </a:r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/>
              <a:t>PSAK 33 </a:t>
            </a:r>
            <a:r>
              <a:rPr lang="en-US" sz="1600" dirty="0" err="1" smtClean="0"/>
              <a:t>Pertambangan</a:t>
            </a:r>
            <a:r>
              <a:rPr lang="en-US" sz="1600" dirty="0" smtClean="0"/>
              <a:t> </a:t>
            </a:r>
            <a:r>
              <a:rPr lang="en-US" sz="1600" dirty="0" err="1" smtClean="0"/>
              <a:t>Umum</a:t>
            </a:r>
            <a:endParaRPr lang="en-US" sz="1600" dirty="0" smtClean="0"/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/>
              <a:t>PSAK 32 </a:t>
            </a:r>
            <a:r>
              <a:rPr lang="en-US" sz="1600" dirty="0" err="1" smtClean="0"/>
              <a:t>Kehutanan</a:t>
            </a:r>
            <a:endParaRPr lang="en-US" sz="1600" dirty="0" smtClean="0"/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/>
              <a:t>PSAK 35 </a:t>
            </a:r>
            <a:r>
              <a:rPr lang="en-US" sz="1600" dirty="0" err="1" smtClean="0"/>
              <a:t>akuntansi</a:t>
            </a:r>
            <a:r>
              <a:rPr lang="en-US" sz="1600" dirty="0" smtClean="0"/>
              <a:t> </a:t>
            </a:r>
            <a:r>
              <a:rPr lang="en-US" sz="1600" dirty="0" err="1" smtClean="0"/>
              <a:t>pendapatan</a:t>
            </a:r>
            <a:r>
              <a:rPr lang="en-US" sz="1600" dirty="0" smtClean="0"/>
              <a:t> </a:t>
            </a:r>
            <a:r>
              <a:rPr lang="en-US" sz="1600" dirty="0" err="1" smtClean="0"/>
              <a:t>Jasa</a:t>
            </a:r>
            <a:r>
              <a:rPr lang="en-US" sz="1600" dirty="0" smtClean="0"/>
              <a:t> Telekomunikasi</a:t>
            </a:r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/>
              <a:t>PSAK 27 Akuntansi </a:t>
            </a:r>
            <a:r>
              <a:rPr lang="en-US" sz="1600" dirty="0" err="1" smtClean="0"/>
              <a:t>Koperasi</a:t>
            </a:r>
            <a:endParaRPr lang="en-US" sz="1600" dirty="0" smtClean="0"/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/>
              <a:t>PSAK 37 Akuntansi </a:t>
            </a:r>
            <a:r>
              <a:rPr lang="en-US" sz="1600" dirty="0" err="1" smtClean="0"/>
              <a:t>Penyelenggaraan</a:t>
            </a:r>
            <a:r>
              <a:rPr lang="en-US" sz="1600" dirty="0" smtClean="0"/>
              <a:t> </a:t>
            </a:r>
            <a:r>
              <a:rPr lang="en-US" sz="1600" dirty="0" err="1" smtClean="0"/>
              <a:t>Jalan</a:t>
            </a:r>
            <a:r>
              <a:rPr lang="en-US" sz="1600" dirty="0" smtClean="0"/>
              <a:t> </a:t>
            </a:r>
            <a:r>
              <a:rPr lang="en-US" sz="1600" dirty="0" err="1" smtClean="0"/>
              <a:t>Tol</a:t>
            </a:r>
            <a:endParaRPr lang="en-US" sz="1600" dirty="0" smtClean="0"/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PSAK </a:t>
            </a:r>
            <a:r>
              <a:rPr lang="en-US" sz="1600" dirty="0">
                <a:solidFill>
                  <a:schemeClr val="bg1"/>
                </a:solidFill>
              </a:rPr>
              <a:t>9 </a:t>
            </a:r>
            <a:r>
              <a:rPr lang="en-US" sz="1600" dirty="0" err="1">
                <a:solidFill>
                  <a:schemeClr val="bg1"/>
                </a:solidFill>
              </a:rPr>
              <a:t>Penyajian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aktiva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lancar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dan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kewajiban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lancar</a:t>
            </a:r>
            <a:endParaRPr lang="en-US" sz="16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/>
              <a:t>PSAK 49 </a:t>
            </a:r>
            <a:r>
              <a:rPr lang="en-US" sz="1600" dirty="0" err="1" smtClean="0"/>
              <a:t>Akuntansi</a:t>
            </a:r>
            <a:r>
              <a:rPr lang="en-US" sz="1600" dirty="0" smtClean="0"/>
              <a:t> </a:t>
            </a:r>
            <a:r>
              <a:rPr lang="en-US" sz="1600" dirty="0" err="1" smtClean="0"/>
              <a:t>Reksa</a:t>
            </a:r>
            <a:r>
              <a:rPr lang="en-US" sz="1600" dirty="0" smtClean="0"/>
              <a:t> Dana</a:t>
            </a:r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/>
              <a:t>PSAK 42 </a:t>
            </a:r>
            <a:r>
              <a:rPr lang="en-US" sz="1600" dirty="0" err="1" smtClean="0"/>
              <a:t>Akuntansi</a:t>
            </a:r>
            <a:r>
              <a:rPr lang="en-US" sz="1600" dirty="0" smtClean="0"/>
              <a:t> Perusahaan </a:t>
            </a:r>
            <a:r>
              <a:rPr lang="en-US" sz="1600" dirty="0" err="1" smtClean="0"/>
              <a:t>Efek</a:t>
            </a:r>
            <a:endParaRPr lang="en-US" sz="1600" dirty="0" smtClean="0"/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US" sz="1600" dirty="0">
                <a:solidFill>
                  <a:schemeClr val="bg1"/>
                </a:solidFill>
              </a:rPr>
              <a:t>PSAK 12 </a:t>
            </a:r>
            <a:r>
              <a:rPr lang="en-US" sz="1600" dirty="0" err="1">
                <a:solidFill>
                  <a:schemeClr val="bg1"/>
                </a:solidFill>
              </a:rPr>
              <a:t>Pengendalian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Bersama</a:t>
            </a:r>
            <a:endParaRPr lang="en-US" sz="1600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ts val="400"/>
              </a:spcBef>
            </a:pPr>
            <a:endParaRPr lang="en-US" sz="1600" dirty="0" smtClean="0"/>
          </a:p>
          <a:p>
            <a:pPr>
              <a:lnSpc>
                <a:spcPct val="90000"/>
              </a:lnSpc>
              <a:spcBef>
                <a:spcPts val="400"/>
              </a:spcBef>
            </a:pPr>
            <a:endParaRPr lang="en-US" sz="1600" dirty="0" smtClean="0"/>
          </a:p>
          <a:p>
            <a:pPr>
              <a:lnSpc>
                <a:spcPct val="90000"/>
              </a:lnSpc>
              <a:spcBef>
                <a:spcPts val="400"/>
              </a:spcBef>
            </a:pPr>
            <a:endParaRPr lang="en-US" sz="1600" dirty="0"/>
          </a:p>
          <a:p>
            <a:pPr>
              <a:lnSpc>
                <a:spcPct val="90000"/>
              </a:lnSpc>
              <a:spcBef>
                <a:spcPts val="400"/>
              </a:spcBef>
            </a:pPr>
            <a:endParaRPr lang="en-US" sz="1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876800" y="1371600"/>
            <a:ext cx="3657600" cy="4267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PSAK 11 </a:t>
            </a:r>
            <a:r>
              <a:rPr lang="en-US" sz="1600" dirty="0" err="1" smtClean="0">
                <a:solidFill>
                  <a:schemeClr val="bg1"/>
                </a:solidFill>
              </a:rPr>
              <a:t>Penjabaran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laporan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keuangan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dalam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mata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uang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asing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dirty="0">
                <a:solidFill>
                  <a:schemeClr val="bg1"/>
                </a:solidFill>
              </a:rPr>
              <a:t>PSAK 39 </a:t>
            </a:r>
            <a:r>
              <a:rPr lang="en-US" sz="1600" dirty="0" err="1">
                <a:solidFill>
                  <a:schemeClr val="bg1"/>
                </a:solidFill>
              </a:rPr>
              <a:t>Kerjasama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en-US" sz="1600" dirty="0" err="1">
                <a:solidFill>
                  <a:schemeClr val="bg1"/>
                </a:solidFill>
              </a:rPr>
              <a:t>Operasi</a:t>
            </a:r>
            <a:endParaRPr lang="en-US" sz="1600" dirty="0">
              <a:solidFill>
                <a:schemeClr val="bg1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PSAK 17 </a:t>
            </a:r>
            <a:r>
              <a:rPr lang="en-US" sz="1600" dirty="0" err="1" smtClean="0">
                <a:solidFill>
                  <a:schemeClr val="bg1"/>
                </a:solidFill>
              </a:rPr>
              <a:t>Penyusutan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PSAK 21 </a:t>
            </a:r>
            <a:r>
              <a:rPr lang="en-US" sz="1600" dirty="0" err="1" smtClean="0">
                <a:solidFill>
                  <a:schemeClr val="bg1"/>
                </a:solidFill>
              </a:rPr>
              <a:t>Ekuitas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PSAK 40 </a:t>
            </a:r>
            <a:r>
              <a:rPr lang="en-US" sz="1600" dirty="0" err="1" smtClean="0">
                <a:solidFill>
                  <a:schemeClr val="bg1"/>
                </a:solidFill>
              </a:rPr>
              <a:t>Akuntansi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Perubahan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ekuitas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anak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perusahaan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ts val="4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PSAK 41 </a:t>
            </a:r>
            <a:r>
              <a:rPr lang="en-US" sz="1600" dirty="0" err="1" smtClean="0">
                <a:solidFill>
                  <a:schemeClr val="bg1"/>
                </a:solidFill>
              </a:rPr>
              <a:t>Akuntansi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waran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PSAK 43 </a:t>
            </a:r>
            <a:r>
              <a:rPr lang="en-US" sz="1600" dirty="0" err="1" smtClean="0">
                <a:solidFill>
                  <a:schemeClr val="bg1"/>
                </a:solidFill>
              </a:rPr>
              <a:t>Akuntansi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Anjak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Piutang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PSAK 47 Tanah</a:t>
            </a:r>
          </a:p>
          <a:p>
            <a:pPr>
              <a:spcBef>
                <a:spcPts val="4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PSAK 51 </a:t>
            </a:r>
            <a:r>
              <a:rPr lang="en-US" sz="1600" dirty="0" err="1" smtClean="0">
                <a:solidFill>
                  <a:schemeClr val="bg1"/>
                </a:solidFill>
              </a:rPr>
              <a:t>Kuasi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Reorganisasi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PSAK 52 Mata </a:t>
            </a:r>
            <a:r>
              <a:rPr lang="en-US" sz="1600" dirty="0" err="1" smtClean="0">
                <a:solidFill>
                  <a:schemeClr val="bg1"/>
                </a:solidFill>
              </a:rPr>
              <a:t>uang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Pelaporan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dirty="0" smtClean="0">
                <a:solidFill>
                  <a:schemeClr val="bg1"/>
                </a:solidFill>
              </a:rPr>
              <a:t>PSAK 54 </a:t>
            </a:r>
            <a:r>
              <a:rPr lang="en-US" sz="1600" dirty="0" err="1" smtClean="0">
                <a:solidFill>
                  <a:schemeClr val="bg1"/>
                </a:solidFill>
              </a:rPr>
              <a:t>Akuntansi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Restrukturisasi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Utang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Piutang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Bermasalah</a:t>
            </a:r>
            <a:endParaRPr lang="en-US" sz="1600" dirty="0" smtClean="0">
              <a:solidFill>
                <a:schemeClr val="bg1"/>
              </a:solidFill>
            </a:endParaRPr>
          </a:p>
        </p:txBody>
      </p:sp>
      <p:sp>
        <p:nvSpPr>
          <p:cNvPr id="5" name="Cross 4"/>
          <p:cNvSpPr/>
          <p:nvPr/>
        </p:nvSpPr>
        <p:spPr>
          <a:xfrm rot="19056199">
            <a:off x="1274541" y="1008521"/>
            <a:ext cx="5145721" cy="5554406"/>
          </a:xfrm>
          <a:prstGeom prst="plus">
            <a:avLst>
              <a:gd name="adj" fmla="val 44744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3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48378"/>
          </a:xfrm>
        </p:spPr>
        <p:txBody>
          <a:bodyPr/>
          <a:lstStyle/>
          <a:p>
            <a:r>
              <a:rPr lang="en-GB" altLang="en-US" sz="2800" b="1" cap="all" dirty="0" err="1" smtClean="0"/>
              <a:t>Ruang</a:t>
            </a:r>
            <a:r>
              <a:rPr lang="en-GB" altLang="en-US" sz="2800" b="1" cap="all" dirty="0" smtClean="0"/>
              <a:t> </a:t>
            </a:r>
            <a:r>
              <a:rPr lang="en-GB" altLang="en-US" sz="2800" b="1" cap="all" dirty="0" err="1" smtClean="0"/>
              <a:t>Lingkup</a:t>
            </a:r>
            <a:endParaRPr lang="en-GB" altLang="en-US" sz="2800" b="1" cap="all" dirty="0" smtClean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143000"/>
          <a:ext cx="8382000" cy="475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val 3"/>
          <p:cNvSpPr/>
          <p:nvPr/>
        </p:nvSpPr>
        <p:spPr>
          <a:xfrm>
            <a:off x="0" y="6477000"/>
            <a:ext cx="762000" cy="3810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2D51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3300"/>
                </a:solidFill>
              </a:rPr>
              <a:t>1</a:t>
            </a:r>
            <a:endParaRPr lang="en-US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57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4" descr="Image result for alhamdulillah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" y="0"/>
            <a:ext cx="915924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934200" y="6416675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300CD961-1678-4F71-88D2-FF49F969FACD}" type="slidenum">
              <a:rPr lang="en-US" smtClean="0"/>
              <a:pPr algn="r"/>
              <a:t>51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057400" y="5996226"/>
            <a:ext cx="5334000" cy="861774"/>
          </a:xfrm>
          <a:prstGeom prst="rect">
            <a:avLst/>
          </a:prstGeom>
          <a:noFill/>
          <a:ln>
            <a:solidFill>
              <a:srgbClr val="409044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d-ID" sz="1600" b="1" dirty="0" smtClean="0">
                <a:latin typeface="Calibri" pitchFamily="34" charset="0"/>
                <a:cs typeface="Calibri" pitchFamily="34" charset="0"/>
              </a:rPr>
              <a:t>Dwi Martani</a:t>
            </a:r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 - </a:t>
            </a:r>
            <a:r>
              <a:rPr lang="id-ID" sz="1600" b="1" dirty="0" smtClean="0">
                <a:latin typeface="Calibri" pitchFamily="34" charset="0"/>
                <a:cs typeface="Calibri" pitchFamily="34" charset="0"/>
                <a:hlinkClick r:id=""/>
              </a:rPr>
              <a:t>081318227080</a:t>
            </a:r>
          </a:p>
          <a:p>
            <a:pPr algn="ctr"/>
            <a:r>
              <a:rPr lang="id-ID" sz="1600" b="1" dirty="0" smtClean="0">
                <a:latin typeface="Calibri" pitchFamily="34" charset="0"/>
                <a:cs typeface="Calibri" pitchFamily="34" charset="0"/>
                <a:hlinkClick r:id=""/>
              </a:rPr>
              <a:t>martani@ui.ac.id</a:t>
            </a:r>
            <a:r>
              <a:rPr lang="id-ID" sz="1600" b="1" dirty="0" smtClean="0">
                <a:latin typeface="Calibri" pitchFamily="34" charset="0"/>
                <a:cs typeface="Calibri" pitchFamily="34" charset="0"/>
              </a:rPr>
              <a:t> atau d</a:t>
            </a:r>
            <a:r>
              <a:rPr lang="id-ID" sz="1600" b="1" dirty="0" smtClean="0">
                <a:latin typeface="Calibri" pitchFamily="34" charset="0"/>
                <a:cs typeface="Calibri" pitchFamily="34" charset="0"/>
                <a:hlinkClick r:id="rId3"/>
              </a:rPr>
              <a:t>wimartani@yahoo.com</a:t>
            </a:r>
            <a:endParaRPr lang="id-ID" sz="1600" b="1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id-ID" sz="1600" b="1" dirty="0" smtClean="0">
                <a:latin typeface="Calibri" pitchFamily="34" charset="0"/>
                <a:cs typeface="Calibri" pitchFamily="34" charset="0"/>
              </a:rPr>
              <a:t>http://staff.blog.ui.ac.id/martani/</a:t>
            </a:r>
            <a:endParaRPr lang="en-US" sz="16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47544" y="1524000"/>
            <a:ext cx="4370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TERIMA KASIH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267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48378"/>
          </a:xfrm>
        </p:spPr>
        <p:txBody>
          <a:bodyPr>
            <a:noAutofit/>
          </a:bodyPr>
          <a:lstStyle/>
          <a:p>
            <a:r>
              <a:rPr lang="id-ID" sz="3600" b="1" dirty="0" smtClean="0"/>
              <a:t>Karakteristik IFRS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842" y="1557358"/>
            <a:ext cx="8382000" cy="48006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id-ID" sz="2000" dirty="0" smtClean="0"/>
              <a:t>IFRS menggunakan </a:t>
            </a:r>
            <a:r>
              <a:rPr lang="id-ID" sz="2000" b="1" dirty="0" smtClean="0">
                <a:solidFill>
                  <a:srgbClr val="FF0000"/>
                </a:solidFill>
              </a:rPr>
              <a:t>“</a:t>
            </a:r>
            <a:r>
              <a:rPr lang="id-ID" sz="2000" b="1" i="1" dirty="0" smtClean="0">
                <a:solidFill>
                  <a:srgbClr val="FF0000"/>
                </a:solidFill>
              </a:rPr>
              <a:t>Principles Base “ :</a:t>
            </a:r>
          </a:p>
          <a:p>
            <a:pPr lvl="1">
              <a:spcBef>
                <a:spcPts val="1200"/>
              </a:spcBef>
            </a:pPr>
            <a:r>
              <a:rPr lang="id-ID" sz="1800" dirty="0" smtClean="0"/>
              <a:t>Lebih menekankan pada intepreatasi  dan aplikasi  atas standar sehingga harus berfokus pada spirit penerapan prinsip tersebut.</a:t>
            </a:r>
          </a:p>
          <a:p>
            <a:pPr lvl="1">
              <a:spcBef>
                <a:spcPts val="1200"/>
              </a:spcBef>
            </a:pPr>
            <a:r>
              <a:rPr lang="id-ID" sz="1800" dirty="0" smtClean="0"/>
              <a:t>Standar membutuhkan penilaian atas sub</a:t>
            </a:r>
            <a:r>
              <a:rPr lang="en-US" sz="1800" dirty="0" smtClean="0"/>
              <a:t>s</a:t>
            </a:r>
            <a:r>
              <a:rPr lang="id-ID" sz="1800" dirty="0" smtClean="0"/>
              <a:t>tansi transaksi dan evaluasi apaka</a:t>
            </a:r>
            <a:r>
              <a:rPr lang="en-US" sz="1800" dirty="0" smtClean="0"/>
              <a:t>h</a:t>
            </a:r>
            <a:r>
              <a:rPr lang="id-ID" sz="1800" dirty="0" smtClean="0"/>
              <a:t> presentasi akuntansi mencerminkan realitas ekonomi.</a:t>
            </a:r>
          </a:p>
          <a:p>
            <a:pPr lvl="1">
              <a:spcBef>
                <a:spcPts val="1200"/>
              </a:spcBef>
            </a:pPr>
            <a:r>
              <a:rPr lang="id-ID" sz="1800" dirty="0" smtClean="0"/>
              <a:t>Membutuhkan profesional judgment pada penerapan standar akuntansi.</a:t>
            </a:r>
          </a:p>
          <a:p>
            <a:pPr>
              <a:spcBef>
                <a:spcPts val="1200"/>
              </a:spcBef>
            </a:pPr>
            <a:r>
              <a:rPr lang="id-ID" sz="2000" dirty="0" smtClean="0"/>
              <a:t>Menggunakan </a:t>
            </a:r>
            <a:r>
              <a:rPr lang="id-ID" sz="2000" b="1" dirty="0" smtClean="0">
                <a:solidFill>
                  <a:srgbClr val="FF0000"/>
                </a:solidFill>
              </a:rPr>
              <a:t>fair value </a:t>
            </a:r>
            <a:r>
              <a:rPr lang="id-ID" sz="2000" dirty="0" smtClean="0"/>
              <a:t>dalam penilaian, jika tidak ada nilai pasar aktif harus melakukan penilaian sendiri (perlu kompetensi) atau menggunakan jasa penilai </a:t>
            </a:r>
          </a:p>
          <a:p>
            <a:pPr>
              <a:spcBef>
                <a:spcPts val="1200"/>
              </a:spcBef>
            </a:pPr>
            <a:r>
              <a:rPr lang="id-ID" sz="2000" dirty="0" smtClean="0"/>
              <a:t>Mengharuskan pengungkapan (</a:t>
            </a:r>
            <a:r>
              <a:rPr lang="id-ID" sz="2000" b="1" i="1" dirty="0" smtClean="0">
                <a:solidFill>
                  <a:srgbClr val="FF0000"/>
                </a:solidFill>
              </a:rPr>
              <a:t>disclosure</a:t>
            </a:r>
            <a:r>
              <a:rPr lang="id-ID" sz="2000" b="1" dirty="0" smtClean="0">
                <a:solidFill>
                  <a:srgbClr val="FF0000"/>
                </a:solidFill>
              </a:rPr>
              <a:t>) yang lebih banyak </a:t>
            </a:r>
            <a:r>
              <a:rPr lang="id-ID" sz="2000" dirty="0" smtClean="0"/>
              <a:t>baik kuantitaif maupun kualitatif</a:t>
            </a:r>
          </a:p>
          <a:p>
            <a:pPr>
              <a:spcBef>
                <a:spcPts val="1200"/>
              </a:spcBef>
            </a:pPr>
            <a:r>
              <a:rPr lang="id-ID" sz="2000" dirty="0" smtClean="0"/>
              <a:t>IFRS secara dinamis akan berubah mengikuti perkembangan lingkungan bisnis dan kebutuhan informasi para pengguna.</a:t>
            </a:r>
          </a:p>
        </p:txBody>
      </p:sp>
    </p:spTree>
    <p:extLst>
      <p:ext uri="{BB962C8B-B14F-4D97-AF65-F5344CB8AC3E}">
        <p14:creationId xmlns:p14="http://schemas.microsoft.com/office/powerpoint/2010/main" val="8454043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675" y="381000"/>
            <a:ext cx="8229600" cy="548378"/>
          </a:xfrm>
        </p:spPr>
        <p:txBody>
          <a:bodyPr>
            <a:noAutofit/>
          </a:bodyPr>
          <a:lstStyle/>
          <a:p>
            <a:r>
              <a:rPr lang="id-ID" sz="3200" b="1" dirty="0" smtClean="0"/>
              <a:t>Sejarah Standar Akuntansi</a:t>
            </a:r>
            <a:endParaRPr lang="id-ID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495872"/>
          <a:ext cx="8229600" cy="4218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/>
          <p:cNvSpPr/>
          <p:nvPr/>
        </p:nvSpPr>
        <p:spPr>
          <a:xfrm>
            <a:off x="2350096" y="2799219"/>
            <a:ext cx="2088232" cy="106182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id-ID" sz="1400" b="1" dirty="0"/>
              <a:t>8 Desember 2008 </a:t>
            </a:r>
            <a:endParaRPr lang="id-ID" sz="1400" b="1" dirty="0" smtClean="0"/>
          </a:p>
          <a:p>
            <a:pPr>
              <a:lnSpc>
                <a:spcPct val="90000"/>
              </a:lnSpc>
            </a:pPr>
            <a:r>
              <a:rPr lang="id-ID" sz="1400" b="1" dirty="0" smtClean="0"/>
              <a:t>Komitmen mendukung </a:t>
            </a:r>
            <a:r>
              <a:rPr lang="id-ID" sz="1400" b="1" dirty="0"/>
              <a:t>IFRS sebagai standar akuntansi keuangan global</a:t>
            </a:r>
          </a:p>
        </p:txBody>
      </p:sp>
      <p:sp>
        <p:nvSpPr>
          <p:cNvPr id="7" name="Rectangle 6"/>
          <p:cNvSpPr/>
          <p:nvPr/>
        </p:nvSpPr>
        <p:spPr>
          <a:xfrm>
            <a:off x="7486328" y="1268760"/>
            <a:ext cx="1438275" cy="5355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id-ID" sz="1600" b="1" dirty="0" smtClean="0"/>
              <a:t>Efektif</a:t>
            </a:r>
          </a:p>
          <a:p>
            <a:pPr algn="ctr">
              <a:lnSpc>
                <a:spcPct val="90000"/>
              </a:lnSpc>
            </a:pPr>
            <a:r>
              <a:rPr lang="id-ID" sz="1600" b="1" dirty="0" smtClean="0"/>
              <a:t>1 Januari 2015</a:t>
            </a:r>
            <a:endParaRPr lang="id-ID" sz="1600" b="1" dirty="0"/>
          </a:p>
        </p:txBody>
      </p:sp>
      <p:sp>
        <p:nvSpPr>
          <p:cNvPr id="8" name="Rectangle 7"/>
          <p:cNvSpPr/>
          <p:nvPr/>
        </p:nvSpPr>
        <p:spPr>
          <a:xfrm>
            <a:off x="2726013" y="5436513"/>
            <a:ext cx="19179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Adopsi</a:t>
            </a:r>
            <a:r>
              <a:rPr lang="en-US" sz="16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IAS </a:t>
            </a:r>
            <a:r>
              <a:rPr lang="en-US" sz="1600" b="1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mulai</a:t>
            </a:r>
            <a:r>
              <a:rPr lang="en-US" sz="1600" b="1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PSAK 1994</a:t>
            </a:r>
            <a:endParaRPr lang="en-US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6876256" y="5445224"/>
            <a:ext cx="2182839" cy="5355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600" b="1" dirty="0" err="1" smtClean="0"/>
              <a:t>Mempertahankan</a:t>
            </a:r>
            <a:r>
              <a:rPr lang="en-US" sz="1600" b="1" dirty="0" smtClean="0"/>
              <a:t> gap 1 </a:t>
            </a:r>
            <a:r>
              <a:rPr lang="en-US" sz="1600" b="1" dirty="0" err="1" smtClean="0"/>
              <a:t>tahun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dengan</a:t>
            </a:r>
            <a:r>
              <a:rPr lang="en-US" sz="1600" b="1" dirty="0" smtClean="0"/>
              <a:t> IFRS</a:t>
            </a:r>
            <a:endParaRPr lang="id-ID" sz="1600" b="1" dirty="0"/>
          </a:p>
        </p:txBody>
      </p:sp>
    </p:spTree>
    <p:extLst>
      <p:ext uri="{BB962C8B-B14F-4D97-AF65-F5344CB8AC3E}">
        <p14:creationId xmlns:p14="http://schemas.microsoft.com/office/powerpoint/2010/main" val="149432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0075" cy="699636"/>
          </a:xfrm>
        </p:spPr>
        <p:txBody>
          <a:bodyPr>
            <a:noAutofit/>
          </a:bodyPr>
          <a:lstStyle/>
          <a:p>
            <a:pPr marL="53975"/>
            <a:r>
              <a:rPr lang="en-US" sz="3200" b="1" dirty="0" err="1" smtClean="0"/>
              <a:t>Perkembangan</a:t>
            </a:r>
            <a:r>
              <a:rPr lang="en-US" sz="3200" b="1" dirty="0" smtClean="0"/>
              <a:t> PSAK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/>
          </p:nvPr>
        </p:nvGraphicFramePr>
        <p:xfrm>
          <a:off x="262706" y="1828800"/>
          <a:ext cx="8652694" cy="2175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/>
          <p:cNvSpPr/>
          <p:nvPr/>
        </p:nvSpPr>
        <p:spPr>
          <a:xfrm>
            <a:off x="259077" y="4356568"/>
            <a:ext cx="4572000" cy="1756683"/>
          </a:xfrm>
          <a:prstGeom prst="rect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IAS / IFRS </a:t>
            </a:r>
            <a:r>
              <a:rPr lang="id-ID" dirty="0" smtClean="0">
                <a:solidFill>
                  <a:schemeClr val="tx1"/>
                </a:solidFill>
              </a:rPr>
              <a:t>dalam proses </a:t>
            </a:r>
            <a:r>
              <a:rPr lang="en-US" dirty="0" err="1" smtClean="0">
                <a:solidFill>
                  <a:schemeClr val="tx1"/>
                </a:solidFill>
              </a:rPr>
              <a:t>adopsi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342900" lvl="0" indent="-342900">
              <a:buFont typeface="+mj-lt"/>
              <a:buAutoNum type="alphaLcPeriod"/>
            </a:pPr>
            <a:r>
              <a:rPr lang="sv-SE" dirty="0">
                <a:solidFill>
                  <a:schemeClr val="tx1"/>
                </a:solidFill>
              </a:rPr>
              <a:t>IFRS 9 Financial Instruments </a:t>
            </a:r>
            <a:endParaRPr lang="sv-SE" dirty="0" smtClean="0">
              <a:solidFill>
                <a:schemeClr val="tx1"/>
              </a:solidFill>
            </a:endParaRPr>
          </a:p>
          <a:p>
            <a:pPr marL="342900" lvl="0" indent="-342900">
              <a:buFont typeface="+mj-lt"/>
              <a:buAutoNum type="alphaLcPeriod"/>
            </a:pPr>
            <a:r>
              <a:rPr lang="en-US" dirty="0" smtClean="0">
                <a:solidFill>
                  <a:schemeClr val="tx1"/>
                </a:solidFill>
              </a:rPr>
              <a:t>IFRS </a:t>
            </a:r>
            <a:r>
              <a:rPr lang="en-US" dirty="0">
                <a:solidFill>
                  <a:schemeClr val="tx1"/>
                </a:solidFill>
              </a:rPr>
              <a:t>14 Regulatory Deferral </a:t>
            </a:r>
            <a:r>
              <a:rPr lang="en-US" dirty="0" smtClean="0">
                <a:solidFill>
                  <a:schemeClr val="tx1"/>
                </a:solidFill>
              </a:rPr>
              <a:t>Accounts</a:t>
            </a:r>
            <a:endParaRPr lang="id-ID" dirty="0">
              <a:solidFill>
                <a:schemeClr val="tx1"/>
              </a:solidFill>
            </a:endParaRPr>
          </a:p>
          <a:p>
            <a:pPr marL="342900" lvl="0" indent="-3429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IFRS 15 Revenue from Contracts with </a:t>
            </a:r>
            <a:r>
              <a:rPr lang="en-US" dirty="0" smtClean="0">
                <a:solidFill>
                  <a:schemeClr val="tx1"/>
                </a:solidFill>
              </a:rPr>
              <a:t>Customers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IFRS 16 Leases</a:t>
            </a:r>
            <a:endParaRPr lang="id-ID" dirty="0" smtClean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62526" y="4356568"/>
            <a:ext cx="3724274" cy="1114426"/>
          </a:xfrm>
          <a:prstGeom prst="rect">
            <a:avLst/>
          </a:prstGeom>
          <a:solidFill>
            <a:srgbClr val="FFFF66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id-ID" dirty="0" smtClean="0">
                <a:solidFill>
                  <a:schemeClr val="tx1"/>
                </a:solidFill>
              </a:rPr>
              <a:t>Diskusi IFRS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>
              <a:buAutoNum type="alphaLcPeriod"/>
            </a:pPr>
            <a:r>
              <a:rPr lang="en-US" dirty="0">
                <a:solidFill>
                  <a:schemeClr val="tx1"/>
                </a:solidFill>
                <a:sym typeface="Wingdings" pitchFamily="2" charset="2"/>
              </a:rPr>
              <a:t>IFRS 4</a:t>
            </a:r>
            <a:r>
              <a:rPr lang="id-ID" dirty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id-ID" dirty="0" smtClean="0">
                <a:solidFill>
                  <a:schemeClr val="tx1"/>
                </a:solidFill>
                <a:sym typeface="Wingdings" pitchFamily="2" charset="2"/>
              </a:rPr>
              <a:t>Ins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u</a:t>
            </a:r>
            <a:r>
              <a:rPr lang="id-ID" dirty="0" smtClean="0">
                <a:solidFill>
                  <a:schemeClr val="tx1"/>
                </a:solidFill>
                <a:sym typeface="Wingdings" pitchFamily="2" charset="2"/>
              </a:rPr>
              <a:t>r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a</a:t>
            </a:r>
            <a:r>
              <a:rPr lang="id-ID" dirty="0" smtClean="0">
                <a:solidFill>
                  <a:schemeClr val="tx1"/>
                </a:solidFill>
                <a:sym typeface="Wingdings" pitchFamily="2" charset="2"/>
              </a:rPr>
              <a:t>nce Contract</a:t>
            </a:r>
            <a:endParaRPr lang="id-ID" dirty="0">
              <a:solidFill>
                <a:schemeClr val="tx1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5545670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3" grpId="0"/>
      <p:bldGraphic spid="9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793" y="304800"/>
            <a:ext cx="8229600" cy="533400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Penjelasan</a:t>
            </a:r>
            <a:r>
              <a:rPr lang="en-US" sz="3200" b="1" dirty="0" smtClean="0"/>
              <a:t> PSAK</a:t>
            </a:r>
            <a:endParaRPr lang="id-ID" sz="32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26996225"/>
              </p:ext>
            </p:extLst>
          </p:nvPr>
        </p:nvGraphicFramePr>
        <p:xfrm>
          <a:off x="724593" y="990600"/>
          <a:ext cx="79248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6853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mi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mi2" id="{4905AC18-D5F3-BF4C-8DDE-0A7D1DE70AA7}" vid="{594A8137-35C1-3A4A-A6D5-E48EBE7A7F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mami2</Template>
  <TotalTime>6816</TotalTime>
  <Words>4508</Words>
  <Application>Microsoft Office PowerPoint</Application>
  <PresentationFormat>On-screen Show (4:3)</PresentationFormat>
  <Paragraphs>557</Paragraphs>
  <Slides>51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0" baseType="lpstr">
      <vt:lpstr>28 Days Later</vt:lpstr>
      <vt:lpstr>Arial</vt:lpstr>
      <vt:lpstr>Arial Black</vt:lpstr>
      <vt:lpstr>Calibri</vt:lpstr>
      <vt:lpstr>新細明體</vt:lpstr>
      <vt:lpstr>Times New Roman</vt:lpstr>
      <vt:lpstr>Trebuchet MS</vt:lpstr>
      <vt:lpstr>Wingdings</vt:lpstr>
      <vt:lpstr>mami2</vt:lpstr>
      <vt:lpstr>PERKEMBANGAN  STANDAR AKUNTANSI KEUANGAN BERBASIS IFRS per 2016</vt:lpstr>
      <vt:lpstr>Agenda</vt:lpstr>
      <vt:lpstr>Tujuan Laporan Keuangan</vt:lpstr>
      <vt:lpstr>Lima  Pilar Standar Akuntansi Indonesia</vt:lpstr>
      <vt:lpstr>PSAK– TIDAK BERLAKU LAGI</vt:lpstr>
      <vt:lpstr>Karakteristik IFRS</vt:lpstr>
      <vt:lpstr>Sejarah Standar Akuntansi</vt:lpstr>
      <vt:lpstr>Perkembangan PSAK</vt:lpstr>
      <vt:lpstr>Penjelasan PSAK</vt:lpstr>
      <vt:lpstr>PSAK 2013 &amp; 2014</vt:lpstr>
      <vt:lpstr>PSAK 2013 &amp; 2014</vt:lpstr>
      <vt:lpstr>Perkembangan IFRS - setelah 1 Januari 2014</vt:lpstr>
      <vt:lpstr>Perkembangan IFRS - setelah 2014</vt:lpstr>
      <vt:lpstr>Perkembangan IFRS - setelah 2014</vt:lpstr>
      <vt:lpstr>Perkembangan IFRS - setelah 2016</vt:lpstr>
      <vt:lpstr>PSAK 2015 - 1</vt:lpstr>
      <vt:lpstr>PSAK 2015 - 2</vt:lpstr>
      <vt:lpstr>PSAK 2015 -3</vt:lpstr>
      <vt:lpstr>PSAK 2015 - 4</vt:lpstr>
      <vt:lpstr>ISAK 2015 - 5</vt:lpstr>
      <vt:lpstr>PENYESUAIAN PSAK 2015</vt:lpstr>
      <vt:lpstr>PENYESUAIAN PSAK 2015</vt:lpstr>
      <vt:lpstr>PENYESUAIAN PSAK 2015</vt:lpstr>
      <vt:lpstr>PENYESUAIAN PSAK 2015</vt:lpstr>
      <vt:lpstr>PSAK 2016 – 28 September Kerangka Dasar Penyusunan dan Penyusunan Laporan Keuangan (eff pada saat terbit)</vt:lpstr>
      <vt:lpstr>Amandemen PSAK 2016 – 28 September 2016</vt:lpstr>
      <vt:lpstr>Penyesuaian PSAK 2016 – 28 September 2016</vt:lpstr>
      <vt:lpstr>ED PSAK 2016 - DES</vt:lpstr>
      <vt:lpstr>PSAK 69</vt:lpstr>
      <vt:lpstr>PSAK 70 Akuntansi atas Aset dan Liabilitas yang Timbul dari Pengampunan Pajak</vt:lpstr>
      <vt:lpstr>PSAK 70 Akuntansi atas Aset dan Liabilitas yang Timbul dari Pengampunan Pajak</vt:lpstr>
      <vt:lpstr>PSAK 70 Akuntansi atas Aset dan Liabilitas yang Timbul dari Pengampunan Pajak</vt:lpstr>
      <vt:lpstr>Ringkasan Perubahan ED PSAK 71 Instrumen Keuangan</vt:lpstr>
      <vt:lpstr>ED PSAK 71 Instrumen Keuangan</vt:lpstr>
      <vt:lpstr>ED PSAK 72</vt:lpstr>
      <vt:lpstr>PSAK yang Digantikan</vt:lpstr>
      <vt:lpstr>ED PSAK 72</vt:lpstr>
      <vt:lpstr>ED PSAK 72</vt:lpstr>
      <vt:lpstr>ED PSAK 72 Tahapan dalam Pengakuan</vt:lpstr>
      <vt:lpstr>IFRS 15 Revenue Recognition</vt:lpstr>
      <vt:lpstr>IFRS 15 Revenue Recognition</vt:lpstr>
      <vt:lpstr>IFRS – ED Conceptual Framework</vt:lpstr>
      <vt:lpstr>IFRS 16 Leases</vt:lpstr>
      <vt:lpstr>SAK EMKM STANDAR AKUNTANSI KEUANGAN ENTITAS MIKRO, KECIL, MENENGAH</vt:lpstr>
      <vt:lpstr>SAK EMKM</vt:lpstr>
      <vt:lpstr>Perbedaan SAK ETAP - 1</vt:lpstr>
      <vt:lpstr>Perbedaan SAK ETAP 2</vt:lpstr>
      <vt:lpstr>Perbedaan SAK ETAP 3</vt:lpstr>
      <vt:lpstr>Isi Pengaturan</vt:lpstr>
      <vt:lpstr>Ruang Lingkup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Transfer Pricing Course</dc:title>
  <dc:creator>Hp</dc:creator>
  <cp:lastModifiedBy>Dwi Martani</cp:lastModifiedBy>
  <cp:revision>354</cp:revision>
  <cp:lastPrinted>2013-05-31T14:47:18Z</cp:lastPrinted>
  <dcterms:created xsi:type="dcterms:W3CDTF">2012-11-07T07:46:53Z</dcterms:created>
  <dcterms:modified xsi:type="dcterms:W3CDTF">2017-02-16T08:59:09Z</dcterms:modified>
</cp:coreProperties>
</file>