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331" r:id="rId3"/>
    <p:sldId id="348" r:id="rId4"/>
    <p:sldId id="365" r:id="rId5"/>
    <p:sldId id="366" r:id="rId6"/>
    <p:sldId id="367" r:id="rId7"/>
    <p:sldId id="364" r:id="rId8"/>
    <p:sldId id="358" r:id="rId9"/>
    <p:sldId id="368" r:id="rId10"/>
    <p:sldId id="369" r:id="rId11"/>
    <p:sldId id="360" r:id="rId12"/>
    <p:sldId id="370" r:id="rId13"/>
    <p:sldId id="361" r:id="rId14"/>
    <p:sldId id="362" r:id="rId15"/>
    <p:sldId id="371" r:id="rId16"/>
    <p:sldId id="363" r:id="rId17"/>
    <p:sldId id="372" r:id="rId18"/>
    <p:sldId id="373" r:id="rId19"/>
    <p:sldId id="300" r:id="rId20"/>
  </p:sldIdLst>
  <p:sldSz cx="9144000" cy="6858000" type="screen4x3"/>
  <p:notesSz cx="7045325" cy="9345613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580" autoAdjust="0"/>
  </p:normalViewPr>
  <p:slideViewPr>
    <p:cSldViewPr>
      <p:cViewPr varScale="1">
        <p:scale>
          <a:sx n="53" d="100"/>
          <a:sy n="53" d="100"/>
        </p:scale>
        <p:origin x="44" y="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C15ED7-D9F0-4DD2-9109-23699D28332F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2EE59048-F3F6-4FCC-A474-D64CDD476444}">
      <dgm:prSet phldrT="[Text]" custT="1"/>
      <dgm:spPr/>
      <dgm:t>
        <a:bodyPr/>
        <a:lstStyle/>
        <a:p>
          <a:r>
            <a:rPr kumimoji="0" lang="sv-SE" sz="1800" b="1" i="0" u="none" strike="noStrike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Subj</a:t>
          </a:r>
          <a:r>
            <a:rPr lang="sv-SE" sz="18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ek Hukum Internasional</a:t>
          </a:r>
          <a:endParaRPr lang="en-ID" sz="1800" dirty="0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B0FF9AF-2EA9-4B43-B4EB-48B87213EE57}" type="parTrans" cxnId="{0F0B9DA3-C2B2-4D09-96C0-01700DDCCC8D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9126208-02B3-4931-8CD3-E97413253B3F}" type="sibTrans" cxnId="{0F0B9DA3-C2B2-4D09-96C0-01700DDCCC8D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24049FF-B623-47A4-8321-803ED02CB3B6}">
      <dgm:prSet phldrT="[Text]"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Negara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626B94A-EAC7-48AF-AD2C-7C6D524B6BA7}" type="parTrans" cxnId="{C90EBBA5-F0A0-418A-949F-81245F77FD39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4199BBA-025F-41DC-B850-F51C408DEB12}" type="sibTrans" cxnId="{C90EBBA5-F0A0-418A-949F-81245F77FD39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19A187B-41C3-4676-A313-11BEBB657ED8}">
      <dgm:prSet phldrT="[Text]"/>
      <dgm:spPr/>
      <dgm:t>
        <a:bodyPr/>
        <a:lstStyle/>
        <a:p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Tahta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Suci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BBE715C-8C0F-4C08-B0D0-64EECAC8A7DD}" type="parTrans" cxnId="{6DA6AB5C-B2B8-49B8-AEF5-E5E4A492EA16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6AE0299-91D5-43DF-BB3C-00BA270068BD}" type="sibTrans" cxnId="{6DA6AB5C-B2B8-49B8-AEF5-E5E4A492EA16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F36E240-DF77-4201-A78C-915611B599B8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Palang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Merah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Internasional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4509A4F-2A3B-4C4C-A013-57BEDD111691}" type="parTrans" cxnId="{750EE4CB-0F2D-4848-8126-32B9507EC4D1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3390E50-49C4-4ED4-8BC0-94A10D64AA46}" type="sibTrans" cxnId="{750EE4CB-0F2D-4848-8126-32B9507EC4D1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65CDBBB6-32B6-4649-A148-983D0CDECE03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Organisasi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Internasional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2D19879-C873-40D6-958A-C512080AF043}" type="parTrans" cxnId="{442C8625-7D7A-4833-81F7-08BCDB46F5A1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5275569-9290-4991-9CCE-4E33BA1130E7}" type="sibTrans" cxnId="{442C8625-7D7A-4833-81F7-08BCDB46F5A1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7403286-BB8A-4F57-9B31-8F8D558193D8}">
      <dgm:prSet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Orang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Perorangan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(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Individu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)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F44F081-9465-4F55-B197-E054BE2B8D64}" type="parTrans" cxnId="{06CFD5AE-D2EA-4D26-B6C2-5DE73EF543F4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DD77DE9-3683-4DE2-B668-13D62B4AA0E4}" type="sibTrans" cxnId="{06CFD5AE-D2EA-4D26-B6C2-5DE73EF543F4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AFCEC8B-5690-4A5B-BDBD-9B276EBD9C8F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Pemberontak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dan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Pihak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dalam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Sengketa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i="1" dirty="0">
              <a:latin typeface="Cambria" panose="02040503050406030204" pitchFamily="18" charset="0"/>
              <a:ea typeface="Cambria" panose="02040503050406030204" pitchFamily="18" charset="0"/>
            </a:rPr>
            <a:t>(Belligerent)</a:t>
          </a:r>
          <a:endParaRPr lang="en-ID" i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E6A1831-C64D-4F33-AFA3-A8AA88535B5B}" type="parTrans" cxnId="{476BC32D-9A84-46D3-913B-C0F49C9C2F4F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06EF3C6-C9D9-4BFF-B68B-AEB9F892EB18}" type="sibTrans" cxnId="{476BC32D-9A84-46D3-913B-C0F49C9C2F4F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5B2694F-68AE-4034-AAB9-583A53CCE3AD}" type="pres">
      <dgm:prSet presAssocID="{B1C15ED7-D9F0-4DD2-9109-23699D28332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F405D43-9B74-4195-8FD4-B6E3E6558614}" type="pres">
      <dgm:prSet presAssocID="{2EE59048-F3F6-4FCC-A474-D64CDD476444}" presName="root1" presStyleCnt="0"/>
      <dgm:spPr/>
    </dgm:pt>
    <dgm:pt modelId="{C9BE961E-0033-4C66-A469-9F52C731797A}" type="pres">
      <dgm:prSet presAssocID="{2EE59048-F3F6-4FCC-A474-D64CDD476444}" presName="LevelOneTextNode" presStyleLbl="node0" presStyleIdx="0" presStyleCnt="1" custScaleX="245150" custScaleY="110260" custLinFactNeighborX="-92627">
        <dgm:presLayoutVars>
          <dgm:chPref val="3"/>
        </dgm:presLayoutVars>
      </dgm:prSet>
      <dgm:spPr/>
    </dgm:pt>
    <dgm:pt modelId="{B96E3D3D-2448-4701-AE3A-C23A1DA845D2}" type="pres">
      <dgm:prSet presAssocID="{2EE59048-F3F6-4FCC-A474-D64CDD476444}" presName="level2hierChild" presStyleCnt="0"/>
      <dgm:spPr/>
    </dgm:pt>
    <dgm:pt modelId="{CE7A4C08-08CA-4EE0-A6BF-9C01F5667C06}" type="pres">
      <dgm:prSet presAssocID="{1626B94A-EAC7-48AF-AD2C-7C6D524B6BA7}" presName="conn2-1" presStyleLbl="parChTrans1D2" presStyleIdx="0" presStyleCnt="6"/>
      <dgm:spPr/>
    </dgm:pt>
    <dgm:pt modelId="{F72F3ABB-E507-487A-96A9-C9A94C82034E}" type="pres">
      <dgm:prSet presAssocID="{1626B94A-EAC7-48AF-AD2C-7C6D524B6BA7}" presName="connTx" presStyleLbl="parChTrans1D2" presStyleIdx="0" presStyleCnt="6"/>
      <dgm:spPr/>
    </dgm:pt>
    <dgm:pt modelId="{5F6C7B64-D9A0-4C53-BDB0-EF7D95AC5449}" type="pres">
      <dgm:prSet presAssocID="{D24049FF-B623-47A4-8321-803ED02CB3B6}" presName="root2" presStyleCnt="0"/>
      <dgm:spPr/>
    </dgm:pt>
    <dgm:pt modelId="{FCD72A06-6209-421D-A313-51E3C0B93CF3}" type="pres">
      <dgm:prSet presAssocID="{D24049FF-B623-47A4-8321-803ED02CB3B6}" presName="LevelTwoTextNode" presStyleLbl="node2" presStyleIdx="0" presStyleCnt="6" custScaleX="139532">
        <dgm:presLayoutVars>
          <dgm:chPref val="3"/>
        </dgm:presLayoutVars>
      </dgm:prSet>
      <dgm:spPr/>
    </dgm:pt>
    <dgm:pt modelId="{C8C55F02-5EB0-4DBF-B9D2-05F5D017DDCC}" type="pres">
      <dgm:prSet presAssocID="{D24049FF-B623-47A4-8321-803ED02CB3B6}" presName="level3hierChild" presStyleCnt="0"/>
      <dgm:spPr/>
    </dgm:pt>
    <dgm:pt modelId="{71E836B8-7B1E-4C00-ACD9-95E73B8B2EB0}" type="pres">
      <dgm:prSet presAssocID="{FBBE715C-8C0F-4C08-B0D0-64EECAC8A7DD}" presName="conn2-1" presStyleLbl="parChTrans1D2" presStyleIdx="1" presStyleCnt="6"/>
      <dgm:spPr/>
    </dgm:pt>
    <dgm:pt modelId="{465570C4-3CE9-4CDA-B27E-106942966EC3}" type="pres">
      <dgm:prSet presAssocID="{FBBE715C-8C0F-4C08-B0D0-64EECAC8A7DD}" presName="connTx" presStyleLbl="parChTrans1D2" presStyleIdx="1" presStyleCnt="6"/>
      <dgm:spPr/>
    </dgm:pt>
    <dgm:pt modelId="{1D04D338-A7CD-4B3C-A65B-85C1943C6158}" type="pres">
      <dgm:prSet presAssocID="{119A187B-41C3-4676-A313-11BEBB657ED8}" presName="root2" presStyleCnt="0"/>
      <dgm:spPr/>
    </dgm:pt>
    <dgm:pt modelId="{1F634D53-2E42-493D-B4F3-A507F7716ED5}" type="pres">
      <dgm:prSet presAssocID="{119A187B-41C3-4676-A313-11BEBB657ED8}" presName="LevelTwoTextNode" presStyleLbl="node2" presStyleIdx="1" presStyleCnt="6" custScaleX="138060">
        <dgm:presLayoutVars>
          <dgm:chPref val="3"/>
        </dgm:presLayoutVars>
      </dgm:prSet>
      <dgm:spPr/>
    </dgm:pt>
    <dgm:pt modelId="{0778AE7D-C49A-4995-977A-A89A005FC35D}" type="pres">
      <dgm:prSet presAssocID="{119A187B-41C3-4676-A313-11BEBB657ED8}" presName="level3hierChild" presStyleCnt="0"/>
      <dgm:spPr/>
    </dgm:pt>
    <dgm:pt modelId="{AFF4B186-3152-4032-916B-36EF7AC3E1BA}" type="pres">
      <dgm:prSet presAssocID="{B4509A4F-2A3B-4C4C-A013-57BEDD111691}" presName="conn2-1" presStyleLbl="parChTrans1D2" presStyleIdx="2" presStyleCnt="6"/>
      <dgm:spPr/>
    </dgm:pt>
    <dgm:pt modelId="{F85BB240-3194-4509-8648-779A72B8EE9E}" type="pres">
      <dgm:prSet presAssocID="{B4509A4F-2A3B-4C4C-A013-57BEDD111691}" presName="connTx" presStyleLbl="parChTrans1D2" presStyleIdx="2" presStyleCnt="6"/>
      <dgm:spPr/>
    </dgm:pt>
    <dgm:pt modelId="{C41AEC20-74E2-406B-A0AB-D8E491C2D1FA}" type="pres">
      <dgm:prSet presAssocID="{EF36E240-DF77-4201-A78C-915611B599B8}" presName="root2" presStyleCnt="0"/>
      <dgm:spPr/>
    </dgm:pt>
    <dgm:pt modelId="{7D75E817-4757-4215-A04E-826D77B8C4C3}" type="pres">
      <dgm:prSet presAssocID="{EF36E240-DF77-4201-A78C-915611B599B8}" presName="LevelTwoTextNode" presStyleLbl="node2" presStyleIdx="2" presStyleCnt="6" custScaleX="139532">
        <dgm:presLayoutVars>
          <dgm:chPref val="3"/>
        </dgm:presLayoutVars>
      </dgm:prSet>
      <dgm:spPr/>
    </dgm:pt>
    <dgm:pt modelId="{76AF52D7-8AD9-41F5-83C7-6D34AC5D41A8}" type="pres">
      <dgm:prSet presAssocID="{EF36E240-DF77-4201-A78C-915611B599B8}" presName="level3hierChild" presStyleCnt="0"/>
      <dgm:spPr/>
    </dgm:pt>
    <dgm:pt modelId="{8408648A-C0CA-414C-92C3-A7182D6CDF95}" type="pres">
      <dgm:prSet presAssocID="{02D19879-C873-40D6-958A-C512080AF043}" presName="conn2-1" presStyleLbl="parChTrans1D2" presStyleIdx="3" presStyleCnt="6"/>
      <dgm:spPr/>
    </dgm:pt>
    <dgm:pt modelId="{6661E3B7-7CBA-4475-9CF6-7044B6C98854}" type="pres">
      <dgm:prSet presAssocID="{02D19879-C873-40D6-958A-C512080AF043}" presName="connTx" presStyleLbl="parChTrans1D2" presStyleIdx="3" presStyleCnt="6"/>
      <dgm:spPr/>
    </dgm:pt>
    <dgm:pt modelId="{AA057E8E-A58F-4C00-9FD2-FCF4A2952C15}" type="pres">
      <dgm:prSet presAssocID="{65CDBBB6-32B6-4649-A148-983D0CDECE03}" presName="root2" presStyleCnt="0"/>
      <dgm:spPr/>
    </dgm:pt>
    <dgm:pt modelId="{26A5CCC1-9880-4844-AB31-BB5499DA7093}" type="pres">
      <dgm:prSet presAssocID="{65CDBBB6-32B6-4649-A148-983D0CDECE03}" presName="LevelTwoTextNode" presStyleLbl="node2" presStyleIdx="3" presStyleCnt="6" custScaleX="139532">
        <dgm:presLayoutVars>
          <dgm:chPref val="3"/>
        </dgm:presLayoutVars>
      </dgm:prSet>
      <dgm:spPr/>
    </dgm:pt>
    <dgm:pt modelId="{482C34D5-F9C8-40EC-A279-4CD6347F3A88}" type="pres">
      <dgm:prSet presAssocID="{65CDBBB6-32B6-4649-A148-983D0CDECE03}" presName="level3hierChild" presStyleCnt="0"/>
      <dgm:spPr/>
    </dgm:pt>
    <dgm:pt modelId="{41980C10-9B87-4F10-A16B-090072DA2D7B}" type="pres">
      <dgm:prSet presAssocID="{5F44F081-9465-4F55-B197-E054BE2B8D64}" presName="conn2-1" presStyleLbl="parChTrans1D2" presStyleIdx="4" presStyleCnt="6"/>
      <dgm:spPr/>
    </dgm:pt>
    <dgm:pt modelId="{13C3191F-1AAF-478E-8149-B0E6F9BCD0DF}" type="pres">
      <dgm:prSet presAssocID="{5F44F081-9465-4F55-B197-E054BE2B8D64}" presName="connTx" presStyleLbl="parChTrans1D2" presStyleIdx="4" presStyleCnt="6"/>
      <dgm:spPr/>
    </dgm:pt>
    <dgm:pt modelId="{07B2BC52-1979-4269-B768-CF72C3429443}" type="pres">
      <dgm:prSet presAssocID="{F7403286-BB8A-4F57-9B31-8F8D558193D8}" presName="root2" presStyleCnt="0"/>
      <dgm:spPr/>
    </dgm:pt>
    <dgm:pt modelId="{93D4C1AD-7CB3-414D-8AC3-FB361FFFC482}" type="pres">
      <dgm:prSet presAssocID="{F7403286-BB8A-4F57-9B31-8F8D558193D8}" presName="LevelTwoTextNode" presStyleLbl="node2" presStyleIdx="4" presStyleCnt="6" custScaleX="139532">
        <dgm:presLayoutVars>
          <dgm:chPref val="3"/>
        </dgm:presLayoutVars>
      </dgm:prSet>
      <dgm:spPr/>
    </dgm:pt>
    <dgm:pt modelId="{B252F5EA-33BD-4D02-90C7-8220AC3C0B61}" type="pres">
      <dgm:prSet presAssocID="{F7403286-BB8A-4F57-9B31-8F8D558193D8}" presName="level3hierChild" presStyleCnt="0"/>
      <dgm:spPr/>
    </dgm:pt>
    <dgm:pt modelId="{5464457C-CC91-41BC-A788-45BC42AEF22A}" type="pres">
      <dgm:prSet presAssocID="{7E6A1831-C64D-4F33-AFA3-A8AA88535B5B}" presName="conn2-1" presStyleLbl="parChTrans1D2" presStyleIdx="5" presStyleCnt="6"/>
      <dgm:spPr/>
    </dgm:pt>
    <dgm:pt modelId="{6074F925-D93F-45E7-AFBF-4FA0C3C4E7FB}" type="pres">
      <dgm:prSet presAssocID="{7E6A1831-C64D-4F33-AFA3-A8AA88535B5B}" presName="connTx" presStyleLbl="parChTrans1D2" presStyleIdx="5" presStyleCnt="6"/>
      <dgm:spPr/>
    </dgm:pt>
    <dgm:pt modelId="{A0B434B7-DC71-4DAC-BFDD-2972566231F2}" type="pres">
      <dgm:prSet presAssocID="{1AFCEC8B-5690-4A5B-BDBD-9B276EBD9C8F}" presName="root2" presStyleCnt="0"/>
      <dgm:spPr/>
    </dgm:pt>
    <dgm:pt modelId="{BEF21207-3D3B-467B-A2DC-D7663D0BE5E7}" type="pres">
      <dgm:prSet presAssocID="{1AFCEC8B-5690-4A5B-BDBD-9B276EBD9C8F}" presName="LevelTwoTextNode" presStyleLbl="node2" presStyleIdx="5" presStyleCnt="6" custScaleX="138059">
        <dgm:presLayoutVars>
          <dgm:chPref val="3"/>
        </dgm:presLayoutVars>
      </dgm:prSet>
      <dgm:spPr/>
    </dgm:pt>
    <dgm:pt modelId="{4DBE0C73-E442-4EF6-BE6C-5E14A1EC3334}" type="pres">
      <dgm:prSet presAssocID="{1AFCEC8B-5690-4A5B-BDBD-9B276EBD9C8F}" presName="level3hierChild" presStyleCnt="0"/>
      <dgm:spPr/>
    </dgm:pt>
  </dgm:ptLst>
  <dgm:cxnLst>
    <dgm:cxn modelId="{4C946402-6047-43D4-8DB8-ADE3FF88CC9E}" type="presOf" srcId="{5F44F081-9465-4F55-B197-E054BE2B8D64}" destId="{41980C10-9B87-4F10-A16B-090072DA2D7B}" srcOrd="0" destOrd="0" presId="urn:microsoft.com/office/officeart/2005/8/layout/hierarchy2"/>
    <dgm:cxn modelId="{4B53BE15-7EC7-4970-9253-415E6B16F555}" type="presOf" srcId="{7E6A1831-C64D-4F33-AFA3-A8AA88535B5B}" destId="{5464457C-CC91-41BC-A788-45BC42AEF22A}" srcOrd="0" destOrd="0" presId="urn:microsoft.com/office/officeart/2005/8/layout/hierarchy2"/>
    <dgm:cxn modelId="{D700EF22-35B8-4A4E-A08A-AB5CBEC924B6}" type="presOf" srcId="{B1C15ED7-D9F0-4DD2-9109-23699D28332F}" destId="{25B2694F-68AE-4034-AAB9-583A53CCE3AD}" srcOrd="0" destOrd="0" presId="urn:microsoft.com/office/officeart/2005/8/layout/hierarchy2"/>
    <dgm:cxn modelId="{442C8625-7D7A-4833-81F7-08BCDB46F5A1}" srcId="{2EE59048-F3F6-4FCC-A474-D64CDD476444}" destId="{65CDBBB6-32B6-4649-A148-983D0CDECE03}" srcOrd="3" destOrd="0" parTransId="{02D19879-C873-40D6-958A-C512080AF043}" sibTransId="{35275569-9290-4991-9CCE-4E33BA1130E7}"/>
    <dgm:cxn modelId="{476BC32D-9A84-46D3-913B-C0F49C9C2F4F}" srcId="{2EE59048-F3F6-4FCC-A474-D64CDD476444}" destId="{1AFCEC8B-5690-4A5B-BDBD-9B276EBD9C8F}" srcOrd="5" destOrd="0" parTransId="{7E6A1831-C64D-4F33-AFA3-A8AA88535B5B}" sibTransId="{B06EF3C6-C9D9-4BFF-B68B-AEB9F892EB18}"/>
    <dgm:cxn modelId="{6DA6AB5C-B2B8-49B8-AEF5-E5E4A492EA16}" srcId="{2EE59048-F3F6-4FCC-A474-D64CDD476444}" destId="{119A187B-41C3-4676-A313-11BEBB657ED8}" srcOrd="1" destOrd="0" parTransId="{FBBE715C-8C0F-4C08-B0D0-64EECAC8A7DD}" sibTransId="{A6AE0299-91D5-43DF-BB3C-00BA270068BD}"/>
    <dgm:cxn modelId="{0BA27542-FAA1-4163-A34E-EABF11F891FC}" type="presOf" srcId="{FBBE715C-8C0F-4C08-B0D0-64EECAC8A7DD}" destId="{71E836B8-7B1E-4C00-ACD9-95E73B8B2EB0}" srcOrd="0" destOrd="0" presId="urn:microsoft.com/office/officeart/2005/8/layout/hierarchy2"/>
    <dgm:cxn modelId="{041DCC6A-0354-4ABE-B070-B08B5B2664C8}" type="presOf" srcId="{119A187B-41C3-4676-A313-11BEBB657ED8}" destId="{1F634D53-2E42-493D-B4F3-A507F7716ED5}" srcOrd="0" destOrd="0" presId="urn:microsoft.com/office/officeart/2005/8/layout/hierarchy2"/>
    <dgm:cxn modelId="{8E1E004C-16CE-4385-A1DB-C1B0178374CF}" type="presOf" srcId="{B4509A4F-2A3B-4C4C-A013-57BEDD111691}" destId="{F85BB240-3194-4509-8648-779A72B8EE9E}" srcOrd="1" destOrd="0" presId="urn:microsoft.com/office/officeart/2005/8/layout/hierarchy2"/>
    <dgm:cxn modelId="{D61F9475-3CE8-4D05-B7D5-4E02E3D7CEC2}" type="presOf" srcId="{D24049FF-B623-47A4-8321-803ED02CB3B6}" destId="{FCD72A06-6209-421D-A313-51E3C0B93CF3}" srcOrd="0" destOrd="0" presId="urn:microsoft.com/office/officeart/2005/8/layout/hierarchy2"/>
    <dgm:cxn modelId="{5013CE7A-1C8B-4AAF-BA7E-9A5E8C5AA919}" type="presOf" srcId="{1AFCEC8B-5690-4A5B-BDBD-9B276EBD9C8F}" destId="{BEF21207-3D3B-467B-A2DC-D7663D0BE5E7}" srcOrd="0" destOrd="0" presId="urn:microsoft.com/office/officeart/2005/8/layout/hierarchy2"/>
    <dgm:cxn modelId="{0EA3CA7C-A62B-4D6A-A4A0-0725ADC0592E}" type="presOf" srcId="{FBBE715C-8C0F-4C08-B0D0-64EECAC8A7DD}" destId="{465570C4-3CE9-4CDA-B27E-106942966EC3}" srcOrd="1" destOrd="0" presId="urn:microsoft.com/office/officeart/2005/8/layout/hierarchy2"/>
    <dgm:cxn modelId="{699E507F-655E-49E1-A2F6-20A97A2C6024}" type="presOf" srcId="{F7403286-BB8A-4F57-9B31-8F8D558193D8}" destId="{93D4C1AD-7CB3-414D-8AC3-FB361FFFC482}" srcOrd="0" destOrd="0" presId="urn:microsoft.com/office/officeart/2005/8/layout/hierarchy2"/>
    <dgm:cxn modelId="{6909BD8B-7172-4158-A4EB-4BCACCE5F433}" type="presOf" srcId="{B4509A4F-2A3B-4C4C-A013-57BEDD111691}" destId="{AFF4B186-3152-4032-916B-36EF7AC3E1BA}" srcOrd="0" destOrd="0" presId="urn:microsoft.com/office/officeart/2005/8/layout/hierarchy2"/>
    <dgm:cxn modelId="{DFD38791-0ECD-417F-9E3F-094ACE6B9B92}" type="presOf" srcId="{2EE59048-F3F6-4FCC-A474-D64CDD476444}" destId="{C9BE961E-0033-4C66-A469-9F52C731797A}" srcOrd="0" destOrd="0" presId="urn:microsoft.com/office/officeart/2005/8/layout/hierarchy2"/>
    <dgm:cxn modelId="{0F0B9DA3-C2B2-4D09-96C0-01700DDCCC8D}" srcId="{B1C15ED7-D9F0-4DD2-9109-23699D28332F}" destId="{2EE59048-F3F6-4FCC-A474-D64CDD476444}" srcOrd="0" destOrd="0" parTransId="{EB0FF9AF-2EA9-4B43-B4EB-48B87213EE57}" sibTransId="{89126208-02B3-4931-8CD3-E97413253B3F}"/>
    <dgm:cxn modelId="{E4D703A4-CE6B-4125-8ECB-1ACABF16DF2F}" type="presOf" srcId="{EF36E240-DF77-4201-A78C-915611B599B8}" destId="{7D75E817-4757-4215-A04E-826D77B8C4C3}" srcOrd="0" destOrd="0" presId="urn:microsoft.com/office/officeart/2005/8/layout/hierarchy2"/>
    <dgm:cxn modelId="{C90EBBA5-F0A0-418A-949F-81245F77FD39}" srcId="{2EE59048-F3F6-4FCC-A474-D64CDD476444}" destId="{D24049FF-B623-47A4-8321-803ED02CB3B6}" srcOrd="0" destOrd="0" parTransId="{1626B94A-EAC7-48AF-AD2C-7C6D524B6BA7}" sibTransId="{E4199BBA-025F-41DC-B850-F51C408DEB12}"/>
    <dgm:cxn modelId="{78DA24A6-1E47-44D1-912F-4794CDA5B33C}" type="presOf" srcId="{5F44F081-9465-4F55-B197-E054BE2B8D64}" destId="{13C3191F-1AAF-478E-8149-B0E6F9BCD0DF}" srcOrd="1" destOrd="0" presId="urn:microsoft.com/office/officeart/2005/8/layout/hierarchy2"/>
    <dgm:cxn modelId="{06CFD5AE-D2EA-4D26-B6C2-5DE73EF543F4}" srcId="{2EE59048-F3F6-4FCC-A474-D64CDD476444}" destId="{F7403286-BB8A-4F57-9B31-8F8D558193D8}" srcOrd="4" destOrd="0" parTransId="{5F44F081-9465-4F55-B197-E054BE2B8D64}" sibTransId="{2DD77DE9-3683-4DE2-B668-13D62B4AA0E4}"/>
    <dgm:cxn modelId="{BD0FF8B9-5D67-4DEA-B4D0-1E2586F7DA51}" type="presOf" srcId="{1626B94A-EAC7-48AF-AD2C-7C6D524B6BA7}" destId="{CE7A4C08-08CA-4EE0-A6BF-9C01F5667C06}" srcOrd="0" destOrd="0" presId="urn:microsoft.com/office/officeart/2005/8/layout/hierarchy2"/>
    <dgm:cxn modelId="{A8A69CBD-5393-4211-98DD-D5435153B39A}" type="presOf" srcId="{7E6A1831-C64D-4F33-AFA3-A8AA88535B5B}" destId="{6074F925-D93F-45E7-AFBF-4FA0C3C4E7FB}" srcOrd="1" destOrd="0" presId="urn:microsoft.com/office/officeart/2005/8/layout/hierarchy2"/>
    <dgm:cxn modelId="{750EE4CB-0F2D-4848-8126-32B9507EC4D1}" srcId="{2EE59048-F3F6-4FCC-A474-D64CDD476444}" destId="{EF36E240-DF77-4201-A78C-915611B599B8}" srcOrd="2" destOrd="0" parTransId="{B4509A4F-2A3B-4C4C-A013-57BEDD111691}" sibTransId="{D3390E50-49C4-4ED4-8BC0-94A10D64AA46}"/>
    <dgm:cxn modelId="{6375F0CF-E4AA-4E3C-970F-7DF4922401E6}" type="presOf" srcId="{1626B94A-EAC7-48AF-AD2C-7C6D524B6BA7}" destId="{F72F3ABB-E507-487A-96A9-C9A94C82034E}" srcOrd="1" destOrd="0" presId="urn:microsoft.com/office/officeart/2005/8/layout/hierarchy2"/>
    <dgm:cxn modelId="{B1AE13E8-8C75-4AA5-8847-87F87F68F950}" type="presOf" srcId="{65CDBBB6-32B6-4649-A148-983D0CDECE03}" destId="{26A5CCC1-9880-4844-AB31-BB5499DA7093}" srcOrd="0" destOrd="0" presId="urn:microsoft.com/office/officeart/2005/8/layout/hierarchy2"/>
    <dgm:cxn modelId="{384009EC-038D-41E4-9473-4F30AB3C4794}" type="presOf" srcId="{02D19879-C873-40D6-958A-C512080AF043}" destId="{6661E3B7-7CBA-4475-9CF6-7044B6C98854}" srcOrd="1" destOrd="0" presId="urn:microsoft.com/office/officeart/2005/8/layout/hierarchy2"/>
    <dgm:cxn modelId="{90C15AF1-C641-42CA-BE69-E09237492638}" type="presOf" srcId="{02D19879-C873-40D6-958A-C512080AF043}" destId="{8408648A-C0CA-414C-92C3-A7182D6CDF95}" srcOrd="0" destOrd="0" presId="urn:microsoft.com/office/officeart/2005/8/layout/hierarchy2"/>
    <dgm:cxn modelId="{55D52D3C-E6FE-41DA-BD6E-AE532E613E94}" type="presParOf" srcId="{25B2694F-68AE-4034-AAB9-583A53CCE3AD}" destId="{AF405D43-9B74-4195-8FD4-B6E3E6558614}" srcOrd="0" destOrd="0" presId="urn:microsoft.com/office/officeart/2005/8/layout/hierarchy2"/>
    <dgm:cxn modelId="{78D353DF-0D25-47CE-B183-BE09E7857BFF}" type="presParOf" srcId="{AF405D43-9B74-4195-8FD4-B6E3E6558614}" destId="{C9BE961E-0033-4C66-A469-9F52C731797A}" srcOrd="0" destOrd="0" presId="urn:microsoft.com/office/officeart/2005/8/layout/hierarchy2"/>
    <dgm:cxn modelId="{9D1BD3B3-F07C-4A88-9EC9-288BE65011D7}" type="presParOf" srcId="{AF405D43-9B74-4195-8FD4-B6E3E6558614}" destId="{B96E3D3D-2448-4701-AE3A-C23A1DA845D2}" srcOrd="1" destOrd="0" presId="urn:microsoft.com/office/officeart/2005/8/layout/hierarchy2"/>
    <dgm:cxn modelId="{78313241-41D4-4186-824B-FBB190F3E85D}" type="presParOf" srcId="{B96E3D3D-2448-4701-AE3A-C23A1DA845D2}" destId="{CE7A4C08-08CA-4EE0-A6BF-9C01F5667C06}" srcOrd="0" destOrd="0" presId="urn:microsoft.com/office/officeart/2005/8/layout/hierarchy2"/>
    <dgm:cxn modelId="{4D6935DA-C54B-4CF3-909B-15D93A82808B}" type="presParOf" srcId="{CE7A4C08-08CA-4EE0-A6BF-9C01F5667C06}" destId="{F72F3ABB-E507-487A-96A9-C9A94C82034E}" srcOrd="0" destOrd="0" presId="urn:microsoft.com/office/officeart/2005/8/layout/hierarchy2"/>
    <dgm:cxn modelId="{A1BBCD94-9E92-4BD8-A929-44D97D93A31C}" type="presParOf" srcId="{B96E3D3D-2448-4701-AE3A-C23A1DA845D2}" destId="{5F6C7B64-D9A0-4C53-BDB0-EF7D95AC5449}" srcOrd="1" destOrd="0" presId="urn:microsoft.com/office/officeart/2005/8/layout/hierarchy2"/>
    <dgm:cxn modelId="{63DDC5F1-F10D-4E65-AEC6-8445E7834DB1}" type="presParOf" srcId="{5F6C7B64-D9A0-4C53-BDB0-EF7D95AC5449}" destId="{FCD72A06-6209-421D-A313-51E3C0B93CF3}" srcOrd="0" destOrd="0" presId="urn:microsoft.com/office/officeart/2005/8/layout/hierarchy2"/>
    <dgm:cxn modelId="{D648CCE7-810F-4946-BA3B-BACA00F782A5}" type="presParOf" srcId="{5F6C7B64-D9A0-4C53-BDB0-EF7D95AC5449}" destId="{C8C55F02-5EB0-4DBF-B9D2-05F5D017DDCC}" srcOrd="1" destOrd="0" presId="urn:microsoft.com/office/officeart/2005/8/layout/hierarchy2"/>
    <dgm:cxn modelId="{E8D4C20B-DB01-49D3-BED2-BBB81CA0D845}" type="presParOf" srcId="{B96E3D3D-2448-4701-AE3A-C23A1DA845D2}" destId="{71E836B8-7B1E-4C00-ACD9-95E73B8B2EB0}" srcOrd="2" destOrd="0" presId="urn:microsoft.com/office/officeart/2005/8/layout/hierarchy2"/>
    <dgm:cxn modelId="{15E1DD26-4ED0-436A-BCA2-4BE78906DC0E}" type="presParOf" srcId="{71E836B8-7B1E-4C00-ACD9-95E73B8B2EB0}" destId="{465570C4-3CE9-4CDA-B27E-106942966EC3}" srcOrd="0" destOrd="0" presId="urn:microsoft.com/office/officeart/2005/8/layout/hierarchy2"/>
    <dgm:cxn modelId="{E5183001-2A76-4DE5-AA8C-ABD864C6E2F0}" type="presParOf" srcId="{B96E3D3D-2448-4701-AE3A-C23A1DA845D2}" destId="{1D04D338-A7CD-4B3C-A65B-85C1943C6158}" srcOrd="3" destOrd="0" presId="urn:microsoft.com/office/officeart/2005/8/layout/hierarchy2"/>
    <dgm:cxn modelId="{DCD33378-3B8C-4440-B2EF-60F027D6D1F7}" type="presParOf" srcId="{1D04D338-A7CD-4B3C-A65B-85C1943C6158}" destId="{1F634D53-2E42-493D-B4F3-A507F7716ED5}" srcOrd="0" destOrd="0" presId="urn:microsoft.com/office/officeart/2005/8/layout/hierarchy2"/>
    <dgm:cxn modelId="{A46430E7-91D9-4408-979A-566CC66CBACC}" type="presParOf" srcId="{1D04D338-A7CD-4B3C-A65B-85C1943C6158}" destId="{0778AE7D-C49A-4995-977A-A89A005FC35D}" srcOrd="1" destOrd="0" presId="urn:microsoft.com/office/officeart/2005/8/layout/hierarchy2"/>
    <dgm:cxn modelId="{B5AEE589-DEE2-48B8-9886-E23441AC6B9F}" type="presParOf" srcId="{B96E3D3D-2448-4701-AE3A-C23A1DA845D2}" destId="{AFF4B186-3152-4032-916B-36EF7AC3E1BA}" srcOrd="4" destOrd="0" presId="urn:microsoft.com/office/officeart/2005/8/layout/hierarchy2"/>
    <dgm:cxn modelId="{EA05F714-332B-4687-BB95-B773F278D9B5}" type="presParOf" srcId="{AFF4B186-3152-4032-916B-36EF7AC3E1BA}" destId="{F85BB240-3194-4509-8648-779A72B8EE9E}" srcOrd="0" destOrd="0" presId="urn:microsoft.com/office/officeart/2005/8/layout/hierarchy2"/>
    <dgm:cxn modelId="{CE3A88D7-66F3-4125-9DCD-231AE81E2636}" type="presParOf" srcId="{B96E3D3D-2448-4701-AE3A-C23A1DA845D2}" destId="{C41AEC20-74E2-406B-A0AB-D8E491C2D1FA}" srcOrd="5" destOrd="0" presId="urn:microsoft.com/office/officeart/2005/8/layout/hierarchy2"/>
    <dgm:cxn modelId="{D2FADB1A-F357-4F6D-BA74-B6CEDAE8F11B}" type="presParOf" srcId="{C41AEC20-74E2-406B-A0AB-D8E491C2D1FA}" destId="{7D75E817-4757-4215-A04E-826D77B8C4C3}" srcOrd="0" destOrd="0" presId="urn:microsoft.com/office/officeart/2005/8/layout/hierarchy2"/>
    <dgm:cxn modelId="{B5802C0D-A670-4027-AA44-C72ABA7CA2CF}" type="presParOf" srcId="{C41AEC20-74E2-406B-A0AB-D8E491C2D1FA}" destId="{76AF52D7-8AD9-41F5-83C7-6D34AC5D41A8}" srcOrd="1" destOrd="0" presId="urn:microsoft.com/office/officeart/2005/8/layout/hierarchy2"/>
    <dgm:cxn modelId="{05953F17-C90D-4BC1-9FB2-E5CC28DC6E2B}" type="presParOf" srcId="{B96E3D3D-2448-4701-AE3A-C23A1DA845D2}" destId="{8408648A-C0CA-414C-92C3-A7182D6CDF95}" srcOrd="6" destOrd="0" presId="urn:microsoft.com/office/officeart/2005/8/layout/hierarchy2"/>
    <dgm:cxn modelId="{0AC9ED76-00AC-43A9-B2D9-78CB579ED456}" type="presParOf" srcId="{8408648A-C0CA-414C-92C3-A7182D6CDF95}" destId="{6661E3B7-7CBA-4475-9CF6-7044B6C98854}" srcOrd="0" destOrd="0" presId="urn:microsoft.com/office/officeart/2005/8/layout/hierarchy2"/>
    <dgm:cxn modelId="{75F5E372-3374-4B9A-BD11-37364E62C2A9}" type="presParOf" srcId="{B96E3D3D-2448-4701-AE3A-C23A1DA845D2}" destId="{AA057E8E-A58F-4C00-9FD2-FCF4A2952C15}" srcOrd="7" destOrd="0" presId="urn:microsoft.com/office/officeart/2005/8/layout/hierarchy2"/>
    <dgm:cxn modelId="{246AC3E6-95E9-4BAA-856B-1F7A5E62830F}" type="presParOf" srcId="{AA057E8E-A58F-4C00-9FD2-FCF4A2952C15}" destId="{26A5CCC1-9880-4844-AB31-BB5499DA7093}" srcOrd="0" destOrd="0" presId="urn:microsoft.com/office/officeart/2005/8/layout/hierarchy2"/>
    <dgm:cxn modelId="{9531F60D-98C3-48E3-B7EE-F31605491AC9}" type="presParOf" srcId="{AA057E8E-A58F-4C00-9FD2-FCF4A2952C15}" destId="{482C34D5-F9C8-40EC-A279-4CD6347F3A88}" srcOrd="1" destOrd="0" presId="urn:microsoft.com/office/officeart/2005/8/layout/hierarchy2"/>
    <dgm:cxn modelId="{D93F5F78-C68C-46F0-A9C0-9DB82C02846D}" type="presParOf" srcId="{B96E3D3D-2448-4701-AE3A-C23A1DA845D2}" destId="{41980C10-9B87-4F10-A16B-090072DA2D7B}" srcOrd="8" destOrd="0" presId="urn:microsoft.com/office/officeart/2005/8/layout/hierarchy2"/>
    <dgm:cxn modelId="{3D543E08-EFAD-4108-BD75-6BF1132BE0EB}" type="presParOf" srcId="{41980C10-9B87-4F10-A16B-090072DA2D7B}" destId="{13C3191F-1AAF-478E-8149-B0E6F9BCD0DF}" srcOrd="0" destOrd="0" presId="urn:microsoft.com/office/officeart/2005/8/layout/hierarchy2"/>
    <dgm:cxn modelId="{A7E4E5E1-D3FA-4EDF-89F1-2EC9DDDC9A83}" type="presParOf" srcId="{B96E3D3D-2448-4701-AE3A-C23A1DA845D2}" destId="{07B2BC52-1979-4269-B768-CF72C3429443}" srcOrd="9" destOrd="0" presId="urn:microsoft.com/office/officeart/2005/8/layout/hierarchy2"/>
    <dgm:cxn modelId="{EDC3472E-04BA-4A41-8014-E1976686FF02}" type="presParOf" srcId="{07B2BC52-1979-4269-B768-CF72C3429443}" destId="{93D4C1AD-7CB3-414D-8AC3-FB361FFFC482}" srcOrd="0" destOrd="0" presId="urn:microsoft.com/office/officeart/2005/8/layout/hierarchy2"/>
    <dgm:cxn modelId="{C812E5A9-1E42-4921-8F6A-C850B3AFF8B3}" type="presParOf" srcId="{07B2BC52-1979-4269-B768-CF72C3429443}" destId="{B252F5EA-33BD-4D02-90C7-8220AC3C0B61}" srcOrd="1" destOrd="0" presId="urn:microsoft.com/office/officeart/2005/8/layout/hierarchy2"/>
    <dgm:cxn modelId="{37C7B70E-5296-463A-BFF8-B3F542098CC7}" type="presParOf" srcId="{B96E3D3D-2448-4701-AE3A-C23A1DA845D2}" destId="{5464457C-CC91-41BC-A788-45BC42AEF22A}" srcOrd="10" destOrd="0" presId="urn:microsoft.com/office/officeart/2005/8/layout/hierarchy2"/>
    <dgm:cxn modelId="{7439A3F4-31FB-4832-A89D-53D5188A58C1}" type="presParOf" srcId="{5464457C-CC91-41BC-A788-45BC42AEF22A}" destId="{6074F925-D93F-45E7-AFBF-4FA0C3C4E7FB}" srcOrd="0" destOrd="0" presId="urn:microsoft.com/office/officeart/2005/8/layout/hierarchy2"/>
    <dgm:cxn modelId="{34FAE4E9-B40E-499C-8389-6873569B87E8}" type="presParOf" srcId="{B96E3D3D-2448-4701-AE3A-C23A1DA845D2}" destId="{A0B434B7-DC71-4DAC-BFDD-2972566231F2}" srcOrd="11" destOrd="0" presId="urn:microsoft.com/office/officeart/2005/8/layout/hierarchy2"/>
    <dgm:cxn modelId="{1DA6D152-76F1-4C28-AA01-EAA70FC99328}" type="presParOf" srcId="{A0B434B7-DC71-4DAC-BFDD-2972566231F2}" destId="{BEF21207-3D3B-467B-A2DC-D7663D0BE5E7}" srcOrd="0" destOrd="0" presId="urn:microsoft.com/office/officeart/2005/8/layout/hierarchy2"/>
    <dgm:cxn modelId="{A70F9FD0-1F07-456D-B924-7D69D461CBEC}" type="presParOf" srcId="{A0B434B7-DC71-4DAC-BFDD-2972566231F2}" destId="{4DBE0C73-E442-4EF6-BE6C-5E14A1EC333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BE961E-0033-4C66-A469-9F52C731797A}">
      <dsp:nvSpPr>
        <dsp:cNvPr id="0" name=""/>
        <dsp:cNvSpPr/>
      </dsp:nvSpPr>
      <dsp:spPr>
        <a:xfrm>
          <a:off x="0" y="1989005"/>
          <a:ext cx="3444093" cy="7745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sv-SE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Subj</a:t>
          </a:r>
          <a:r>
            <a:rPr lang="sv-SE" sz="18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ek Hukum Internasional</a:t>
          </a:r>
          <a:endParaRPr lang="en-ID" sz="1800" kern="1200" dirty="0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2685" y="2011690"/>
        <a:ext cx="3398723" cy="729147"/>
      </dsp:txXfrm>
    </dsp:sp>
    <dsp:sp modelId="{CE7A4C08-08CA-4EE0-A6BF-9C01F5667C06}">
      <dsp:nvSpPr>
        <dsp:cNvPr id="0" name=""/>
        <dsp:cNvSpPr/>
      </dsp:nvSpPr>
      <dsp:spPr>
        <a:xfrm rot="18552159">
          <a:off x="2964649" y="1353195"/>
          <a:ext cx="2606133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2606133" y="133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9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202563" y="1301344"/>
        <a:ext cx="130306" cy="130306"/>
      </dsp:txXfrm>
    </dsp:sp>
    <dsp:sp modelId="{FCD72A06-6209-421D-A313-51E3C0B93CF3}">
      <dsp:nvSpPr>
        <dsp:cNvPr id="0" name=""/>
        <dsp:cNvSpPr/>
      </dsp:nvSpPr>
      <dsp:spPr>
        <a:xfrm>
          <a:off x="5091340" y="5508"/>
          <a:ext cx="1960274" cy="7024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Cambria" panose="02040503050406030204" pitchFamily="18" charset="0"/>
              <a:ea typeface="Cambria" panose="02040503050406030204" pitchFamily="18" charset="0"/>
            </a:rPr>
            <a:t>Negara</a:t>
          </a:r>
          <a:endParaRPr lang="en-ID" sz="14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111914" y="26082"/>
        <a:ext cx="1919126" cy="661298"/>
      </dsp:txXfrm>
    </dsp:sp>
    <dsp:sp modelId="{71E836B8-7B1E-4C00-ACD9-95E73B8B2EB0}">
      <dsp:nvSpPr>
        <dsp:cNvPr id="0" name=""/>
        <dsp:cNvSpPr/>
      </dsp:nvSpPr>
      <dsp:spPr>
        <a:xfrm rot="19419701">
          <a:off x="3245258" y="1757101"/>
          <a:ext cx="2044917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2044917" y="133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7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216593" y="1719281"/>
        <a:ext cx="102245" cy="102245"/>
      </dsp:txXfrm>
    </dsp:sp>
    <dsp:sp modelId="{1F634D53-2E42-493D-B4F3-A507F7716ED5}">
      <dsp:nvSpPr>
        <dsp:cNvPr id="0" name=""/>
        <dsp:cNvSpPr/>
      </dsp:nvSpPr>
      <dsp:spPr>
        <a:xfrm>
          <a:off x="5091340" y="813321"/>
          <a:ext cx="1939594" cy="7024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Tahta</a:t>
          </a:r>
          <a:r>
            <a:rPr lang="en-US" sz="1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Suci</a:t>
          </a:r>
          <a:endParaRPr lang="en-ID" sz="14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111914" y="833895"/>
        <a:ext cx="1898446" cy="661298"/>
      </dsp:txXfrm>
    </dsp:sp>
    <dsp:sp modelId="{AFF4B186-3152-4032-916B-36EF7AC3E1BA}">
      <dsp:nvSpPr>
        <dsp:cNvPr id="0" name=""/>
        <dsp:cNvSpPr/>
      </dsp:nvSpPr>
      <dsp:spPr>
        <a:xfrm rot="20773370">
          <a:off x="3419695" y="2161008"/>
          <a:ext cx="1696042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696042" y="133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6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225315" y="2131909"/>
        <a:ext cx="84802" cy="84802"/>
      </dsp:txXfrm>
    </dsp:sp>
    <dsp:sp modelId="{7D75E817-4757-4215-A04E-826D77B8C4C3}">
      <dsp:nvSpPr>
        <dsp:cNvPr id="0" name=""/>
        <dsp:cNvSpPr/>
      </dsp:nvSpPr>
      <dsp:spPr>
        <a:xfrm>
          <a:off x="5091340" y="1621134"/>
          <a:ext cx="1960274" cy="7024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Palang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Merah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Internasional</a:t>
          </a:r>
          <a:endParaRPr lang="en-ID" sz="14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111914" y="1641708"/>
        <a:ext cx="1919126" cy="661298"/>
      </dsp:txXfrm>
    </dsp:sp>
    <dsp:sp modelId="{8408648A-C0CA-414C-92C3-A7182D6CDF95}">
      <dsp:nvSpPr>
        <dsp:cNvPr id="0" name=""/>
        <dsp:cNvSpPr/>
      </dsp:nvSpPr>
      <dsp:spPr>
        <a:xfrm rot="826630">
          <a:off x="3419695" y="2564914"/>
          <a:ext cx="1696042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696042" y="133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6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225315" y="2535816"/>
        <a:ext cx="84802" cy="84802"/>
      </dsp:txXfrm>
    </dsp:sp>
    <dsp:sp modelId="{26A5CCC1-9880-4844-AB31-BB5499DA7093}">
      <dsp:nvSpPr>
        <dsp:cNvPr id="0" name=""/>
        <dsp:cNvSpPr/>
      </dsp:nvSpPr>
      <dsp:spPr>
        <a:xfrm>
          <a:off x="5091340" y="2428947"/>
          <a:ext cx="1960274" cy="7024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Organisasi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Internasional</a:t>
          </a:r>
          <a:endParaRPr lang="en-ID" sz="14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111914" y="2449521"/>
        <a:ext cx="1919126" cy="661298"/>
      </dsp:txXfrm>
    </dsp:sp>
    <dsp:sp modelId="{41980C10-9B87-4F10-A16B-090072DA2D7B}">
      <dsp:nvSpPr>
        <dsp:cNvPr id="0" name=""/>
        <dsp:cNvSpPr/>
      </dsp:nvSpPr>
      <dsp:spPr>
        <a:xfrm rot="2180299">
          <a:off x="3245258" y="2968821"/>
          <a:ext cx="2044917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2044917" y="133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7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216593" y="2931000"/>
        <a:ext cx="102245" cy="102245"/>
      </dsp:txXfrm>
    </dsp:sp>
    <dsp:sp modelId="{93D4C1AD-7CB3-414D-8AC3-FB361FFFC482}">
      <dsp:nvSpPr>
        <dsp:cNvPr id="0" name=""/>
        <dsp:cNvSpPr/>
      </dsp:nvSpPr>
      <dsp:spPr>
        <a:xfrm>
          <a:off x="5091340" y="3236760"/>
          <a:ext cx="1960274" cy="7024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Orang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Perorangan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(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Individu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)</a:t>
          </a:r>
          <a:endParaRPr lang="en-ID" sz="14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111914" y="3257334"/>
        <a:ext cx="1919126" cy="661298"/>
      </dsp:txXfrm>
    </dsp:sp>
    <dsp:sp modelId="{5464457C-CC91-41BC-A788-45BC42AEF22A}">
      <dsp:nvSpPr>
        <dsp:cNvPr id="0" name=""/>
        <dsp:cNvSpPr/>
      </dsp:nvSpPr>
      <dsp:spPr>
        <a:xfrm rot="3047841">
          <a:off x="2964649" y="3372727"/>
          <a:ext cx="2606133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2606133" y="133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9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202563" y="3320876"/>
        <a:ext cx="130306" cy="130306"/>
      </dsp:txXfrm>
    </dsp:sp>
    <dsp:sp modelId="{BEF21207-3D3B-467B-A2DC-D7663D0BE5E7}">
      <dsp:nvSpPr>
        <dsp:cNvPr id="0" name=""/>
        <dsp:cNvSpPr/>
      </dsp:nvSpPr>
      <dsp:spPr>
        <a:xfrm>
          <a:off x="5091340" y="4044573"/>
          <a:ext cx="1939580" cy="7024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Pemberontak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dan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Pihak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dalam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Sengketa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i="1" kern="1200" dirty="0">
              <a:latin typeface="Cambria" panose="02040503050406030204" pitchFamily="18" charset="0"/>
              <a:ea typeface="Cambria" panose="02040503050406030204" pitchFamily="18" charset="0"/>
            </a:rPr>
            <a:t>(Belligerent)</a:t>
          </a:r>
          <a:endParaRPr lang="en-ID" sz="1400" i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111914" y="4065147"/>
        <a:ext cx="1898432" cy="6612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181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5686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0215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7276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1305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4740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7393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6030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148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753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087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513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2746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9691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5700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5641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090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INTERNASIONAL – SUBJEK HUKUM INTERNASIONAL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INTERNASIONAL – SUBJEK HUKUM INTERNASIONAL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SUBJEK HUKUM INTERNASIONAL </a:t>
            </a:r>
            <a:r>
              <a:rPr lang="id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  <a:endParaRPr lang="en-US" sz="32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68760"/>
            <a:ext cx="8229600" cy="48574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mewakili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rakyat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memerintah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negerinya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lain</a:t>
            </a:r>
          </a:p>
          <a:p>
            <a:pPr algn="just"/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manisfestasi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kedaulatan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lain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yuridiksi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fisik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98852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Tahta Suci/Vatican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suci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Vatican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dahulu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disamping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peninggalan-peninggalan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kelanjutan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sejarah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zaman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dahulu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Paus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kepala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Gereja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Roma,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duniawi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Hingga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suci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perwakilan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diplomatik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hampir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Indonesia.</a:t>
            </a:r>
          </a:p>
        </p:txBody>
      </p:sp>
    </p:spTree>
    <p:extLst>
      <p:ext uri="{BB962C8B-B14F-4D97-AF65-F5344CB8AC3E}">
        <p14:creationId xmlns:p14="http://schemas.microsoft.com/office/powerpoint/2010/main" val="3784777526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Tahta Suci/Vatican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mengakui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Vatikan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Italia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Pakta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Lateran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ditandatangani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1929.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Pakta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Lateran juga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berdirinya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Vatikan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(Vatican city state).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Vatikan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Suci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13262034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Palang Merah Internasional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Palang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berkedudukan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Jenewa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terbatas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sejarah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(status)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diperkuat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Konvensi-konvensi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Palang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Merah (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Jenewa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1949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Korban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Palang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Merah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intemasional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walaupun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sangat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terbatas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797000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Organisasi Internasional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Unsur-unsur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lingkupnya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melintasi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negara;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tujuan-tujuan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disepakati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non-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Struktur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jelas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lengkap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101988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Organisasi Internasional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Disamping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Perserikatan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Bangsa-Bangsa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(PBB)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12 badan-badan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specialized agencies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teknis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universal: IMF, UNICEF, UNESCO, World Bank, WHO,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dsb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904730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Orang Perorangan (Individu)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tuntutan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melainkan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dituntut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Pertanggungjawaban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dibebankan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pertimbangan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kejahatankejahatan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individu-individu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ketentuan-ketentuan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29033980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Pemberontak/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Belligerent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pemberontak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memperoleh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bersengketa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belligerent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Belligerents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dikarenakan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kemunculan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pemberontakan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diakibatkan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pertentangan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68200889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Pemberontak/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Belligerent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Awal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mula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Belligerents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terbentuk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melaui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Humaniter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pengawasan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kegiatan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bertikai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bersenjata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memastikan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berkonflik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berjalan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siapa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52205006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subjek-subjek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pemilik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pemegang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pemegang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badan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mewakili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aktor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aktivitas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96214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Walaupun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terutama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satu-satunya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Subjek-subjek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kecakapan-kecakapan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utama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mewujudkan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kepribadian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7632122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capable of possessing international rights and duties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);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endowed with the capacity to take certain types of action on international plan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);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pembentukan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they have related to capacity to treaties and agreements under international law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);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107788B-57A0-963B-A5CB-08F6D1CC1F8B}"/>
              </a:ext>
            </a:extLst>
          </p:cNvPr>
          <p:cNvSpPr txBox="1">
            <a:spLocks/>
          </p:cNvSpPr>
          <p:nvPr/>
        </p:nvSpPr>
        <p:spPr>
          <a:xfrm>
            <a:off x="609600" y="7102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Kecakapan yang harus dimiliki Subjek HI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1027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penuntutan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the capacity to make claims for breaches of international law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);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kekebalan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pengaruh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yurisdiksi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(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the enjoyment of privileges and immunities from national jurisdiction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);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berpartisipasi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keanggotaan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the question of international legal personality may also arise in regard to membership or participation in international bodies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107788B-57A0-963B-A5CB-08F6D1CC1F8B}"/>
              </a:ext>
            </a:extLst>
          </p:cNvPr>
          <p:cNvSpPr txBox="1">
            <a:spLocks/>
          </p:cNvSpPr>
          <p:nvPr/>
        </p:nvSpPr>
        <p:spPr>
          <a:xfrm>
            <a:off x="609600" y="7102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Kecakapan yang harus dimiliki Subjek HI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096974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107788B-57A0-963B-A5CB-08F6D1CC1F8B}"/>
              </a:ext>
            </a:extLst>
          </p:cNvPr>
          <p:cNvSpPr txBox="1">
            <a:spLocks/>
          </p:cNvSpPr>
          <p:nvPr/>
        </p:nvSpPr>
        <p:spPr>
          <a:xfrm>
            <a:off x="609600" y="7102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C897AE0E-A502-6191-5702-311E7267A5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798255"/>
              </p:ext>
            </p:extLst>
          </p:nvPr>
        </p:nvGraphicFramePr>
        <p:xfrm>
          <a:off x="971600" y="1052736"/>
          <a:ext cx="8136904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59383523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Negara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ditinjau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historis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faktual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paling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utama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terpenting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kewenangan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terbesar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7864435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Negara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Montevideo 1933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karakteristik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 defined territory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 </a:t>
            </a:r>
            <a:r>
              <a:rPr lang="en-ID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permanet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population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government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lain (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capacity to enter into relations with other states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6069525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68760"/>
            <a:ext cx="8229600" cy="48574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Defined territory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rakyat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Rakyat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berkeliaran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(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 wandering people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Permanent Population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Persyaratan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permanent population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dimaksudkan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stable community.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persyaratan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minimum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penduduk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dimiliki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 </a:t>
            </a:r>
          </a:p>
        </p:txBody>
      </p:sp>
    </p:spTree>
    <p:extLst>
      <p:ext uri="{BB962C8B-B14F-4D97-AF65-F5344CB8AC3E}">
        <p14:creationId xmlns:p14="http://schemas.microsoft.com/office/powerpoint/2010/main" val="252466582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6957</TotalTime>
  <Words>881</Words>
  <Application>Microsoft Office PowerPoint</Application>
  <PresentationFormat>On-screen Show (4:3)</PresentationFormat>
  <Paragraphs>70</Paragraphs>
  <Slides>19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516</cp:revision>
  <cp:lastPrinted>2017-08-29T02:54:51Z</cp:lastPrinted>
  <dcterms:created xsi:type="dcterms:W3CDTF">2010-04-18T12:06:30Z</dcterms:created>
  <dcterms:modified xsi:type="dcterms:W3CDTF">2024-04-16T16:58:23Z</dcterms:modified>
</cp:coreProperties>
</file>