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79" r:id="rId2"/>
    <p:sldId id="451" r:id="rId3"/>
    <p:sldId id="462" r:id="rId4"/>
    <p:sldId id="463" r:id="rId5"/>
    <p:sldId id="475" r:id="rId6"/>
    <p:sldId id="476" r:id="rId7"/>
    <p:sldId id="477" r:id="rId8"/>
    <p:sldId id="478" r:id="rId9"/>
    <p:sldId id="388" r:id="rId10"/>
  </p:sldIdLst>
  <p:sldSz cx="9906000" cy="6858000" type="A4"/>
  <p:notesSz cx="6815138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isa Febriana" initials="AF" lastIdx="1" clrIdx="0">
    <p:extLst>
      <p:ext uri="{19B8F6BF-5375-455C-9EA6-DF929625EA0E}">
        <p15:presenceInfo xmlns:p15="http://schemas.microsoft.com/office/powerpoint/2012/main" userId="Annisa Febri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1203" autoAdjust="0"/>
  </p:normalViewPr>
  <p:slideViewPr>
    <p:cSldViewPr>
      <p:cViewPr varScale="1">
        <p:scale>
          <a:sx n="68" d="100"/>
          <a:sy n="68" d="100"/>
        </p:scale>
        <p:origin x="1296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10" y="-102"/>
      </p:cViewPr>
      <p:guideLst>
        <p:guide orient="horz" pos="3129"/>
        <p:guide pos="214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20542F-AF28-46F5-8ED3-2ABB1333F914}" type="doc">
      <dgm:prSet loTypeId="urn:microsoft.com/office/officeart/2005/8/layout/hProcess4" loCatId="process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EC4FFE28-97B8-46EB-87A2-FF5DAF0593BE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F277661D-F8A3-4AC1-9D29-019F4C75408D}" type="parTrans" cxnId="{A8659386-3DAB-48E3-ADDC-6CA66F5F8AB0}">
      <dgm:prSet/>
      <dgm:spPr/>
      <dgm:t>
        <a:bodyPr/>
        <a:lstStyle/>
        <a:p>
          <a:endParaRPr lang="en-US"/>
        </a:p>
      </dgm:t>
    </dgm:pt>
    <dgm:pt modelId="{49801849-4F87-4528-B571-3B2AF0568896}" type="sibTrans" cxnId="{A8659386-3DAB-48E3-ADDC-6CA66F5F8AB0}">
      <dgm:prSet/>
      <dgm:spPr/>
      <dgm:t>
        <a:bodyPr/>
        <a:lstStyle/>
        <a:p>
          <a:endParaRPr lang="en-US"/>
        </a:p>
      </dgm:t>
    </dgm:pt>
    <dgm:pt modelId="{3FE2FE0D-DA51-40AC-9732-3584AC1020FE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Laba</a:t>
          </a:r>
          <a:r>
            <a:rPr lang="en-US" dirty="0" smtClean="0"/>
            <a:t>/ </a:t>
          </a:r>
          <a:r>
            <a:rPr lang="en-US" dirty="0" err="1" smtClean="0"/>
            <a:t>Rugi</a:t>
          </a:r>
          <a:endParaRPr lang="en-US" dirty="0"/>
        </a:p>
      </dgm:t>
    </dgm:pt>
    <dgm:pt modelId="{80A8AFD3-859C-4141-8B91-E4D493D278BF}" type="parTrans" cxnId="{30635E04-A44B-4FA7-9561-E833ECCF494F}">
      <dgm:prSet/>
      <dgm:spPr/>
      <dgm:t>
        <a:bodyPr/>
        <a:lstStyle/>
        <a:p>
          <a:endParaRPr lang="en-US"/>
        </a:p>
      </dgm:t>
    </dgm:pt>
    <dgm:pt modelId="{54D50927-C12C-4499-B4B5-E07446C1E2B2}" type="sibTrans" cxnId="{30635E04-A44B-4FA7-9561-E833ECCF494F}">
      <dgm:prSet/>
      <dgm:spPr/>
      <dgm:t>
        <a:bodyPr/>
        <a:lstStyle/>
        <a:p>
          <a:endParaRPr lang="en-US"/>
        </a:p>
      </dgm:t>
    </dgm:pt>
    <dgm:pt modelId="{D492D394-D4AF-4FF9-89B3-1D67D578F042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C9C5B9F5-3714-4065-A9B3-84220587A31E}" type="parTrans" cxnId="{A82B58BB-A383-4A7F-BE31-8DB2FC95237B}">
      <dgm:prSet/>
      <dgm:spPr/>
      <dgm:t>
        <a:bodyPr/>
        <a:lstStyle/>
        <a:p>
          <a:endParaRPr lang="en-US"/>
        </a:p>
      </dgm:t>
    </dgm:pt>
    <dgm:pt modelId="{E1D27ABD-6C2F-4A01-BD4D-E7B0BD6F20B3}" type="sibTrans" cxnId="{A82B58BB-A383-4A7F-BE31-8DB2FC95237B}">
      <dgm:prSet/>
      <dgm:spPr/>
      <dgm:t>
        <a:bodyPr/>
        <a:lstStyle/>
        <a:p>
          <a:endParaRPr lang="en-US"/>
        </a:p>
      </dgm:t>
    </dgm:pt>
    <dgm:pt modelId="{72573484-F4A1-4DD2-A3D0-B625697D966E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Perubahan</a:t>
          </a:r>
          <a:r>
            <a:rPr lang="en-US" dirty="0" smtClean="0"/>
            <a:t> Modal</a:t>
          </a:r>
          <a:endParaRPr lang="en-US" dirty="0"/>
        </a:p>
      </dgm:t>
    </dgm:pt>
    <dgm:pt modelId="{5901C9C9-B72F-462D-A944-FD85F38B98E7}" type="parTrans" cxnId="{498999E6-2FE7-4444-8425-BDB8E097BCA3}">
      <dgm:prSet/>
      <dgm:spPr/>
      <dgm:t>
        <a:bodyPr/>
        <a:lstStyle/>
        <a:p>
          <a:endParaRPr lang="en-US"/>
        </a:p>
      </dgm:t>
    </dgm:pt>
    <dgm:pt modelId="{F15C4FCB-6D42-45F4-965C-46524F9578AD}" type="sibTrans" cxnId="{498999E6-2FE7-4444-8425-BDB8E097BCA3}">
      <dgm:prSet/>
      <dgm:spPr/>
      <dgm:t>
        <a:bodyPr/>
        <a:lstStyle/>
        <a:p>
          <a:endParaRPr lang="en-US"/>
        </a:p>
      </dgm:t>
    </dgm:pt>
    <dgm:pt modelId="{EF9C0D66-B176-45D9-B119-151E09C586D7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D3226111-DF65-428C-BC39-001A565C3361}" type="parTrans" cxnId="{AE852D5D-9B64-42D0-85A6-8B363A150314}">
      <dgm:prSet/>
      <dgm:spPr/>
      <dgm:t>
        <a:bodyPr/>
        <a:lstStyle/>
        <a:p>
          <a:endParaRPr lang="en-US"/>
        </a:p>
      </dgm:t>
    </dgm:pt>
    <dgm:pt modelId="{54015461-DD55-4F06-AD06-04D144D7618F}" type="sibTrans" cxnId="{AE852D5D-9B64-42D0-85A6-8B363A150314}">
      <dgm:prSet/>
      <dgm:spPr/>
      <dgm:t>
        <a:bodyPr/>
        <a:lstStyle/>
        <a:p>
          <a:endParaRPr lang="en-US"/>
        </a:p>
      </dgm:t>
    </dgm:pt>
    <dgm:pt modelId="{D18636F6-2FA4-48B5-AC1E-DF7779336B7F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556EE112-FFA3-46DA-A2DC-982E9AEA91C0}" type="parTrans" cxnId="{720F60FE-2616-4E24-AF44-AC2783347610}">
      <dgm:prSet/>
      <dgm:spPr/>
      <dgm:t>
        <a:bodyPr/>
        <a:lstStyle/>
        <a:p>
          <a:endParaRPr lang="en-US"/>
        </a:p>
      </dgm:t>
    </dgm:pt>
    <dgm:pt modelId="{39D6B6A2-363E-4A50-8A33-9AFC130433E6}" type="sibTrans" cxnId="{720F60FE-2616-4E24-AF44-AC2783347610}">
      <dgm:prSet/>
      <dgm:spPr/>
      <dgm:t>
        <a:bodyPr/>
        <a:lstStyle/>
        <a:p>
          <a:endParaRPr lang="en-US"/>
        </a:p>
      </dgm:t>
    </dgm:pt>
    <dgm:pt modelId="{9B5EAB71-6425-4952-8959-5E2D0A7C07F0}">
      <dgm:prSet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7C871002-C9C1-4290-94DC-E80BEE23B786}" type="parTrans" cxnId="{B69097B6-8435-418F-9C9E-D2ABA6DE1647}">
      <dgm:prSet/>
      <dgm:spPr/>
      <dgm:t>
        <a:bodyPr/>
        <a:lstStyle/>
        <a:p>
          <a:endParaRPr lang="en-US"/>
        </a:p>
      </dgm:t>
    </dgm:pt>
    <dgm:pt modelId="{34029BE9-44C3-44AE-A8E8-58AB5C74D858}" type="sibTrans" cxnId="{B69097B6-8435-418F-9C9E-D2ABA6DE1647}">
      <dgm:prSet/>
      <dgm:spPr/>
      <dgm:t>
        <a:bodyPr/>
        <a:lstStyle/>
        <a:p>
          <a:endParaRPr lang="en-US"/>
        </a:p>
      </dgm:t>
    </dgm:pt>
    <dgm:pt modelId="{99A0C626-1CB6-40F6-BD10-244162C81776}">
      <dgm:prSet/>
      <dgm:spPr/>
      <dgm:t>
        <a:bodyPr/>
        <a:lstStyle/>
        <a:p>
          <a:r>
            <a:rPr lang="en-US" dirty="0" smtClean="0"/>
            <a:t>5</a:t>
          </a:r>
          <a:endParaRPr lang="en-US" dirty="0"/>
        </a:p>
      </dgm:t>
    </dgm:pt>
    <dgm:pt modelId="{0092CDCC-4758-41D9-AAE7-81CC5A1AFF57}" type="parTrans" cxnId="{7D736056-CED7-4AEC-BE7B-E654725EC186}">
      <dgm:prSet/>
      <dgm:spPr/>
      <dgm:t>
        <a:bodyPr/>
        <a:lstStyle/>
        <a:p>
          <a:endParaRPr lang="en-US"/>
        </a:p>
      </dgm:t>
    </dgm:pt>
    <dgm:pt modelId="{28B55C7D-7CA7-4CE4-B3E4-E5B783DFD1F2}" type="sibTrans" cxnId="{7D736056-CED7-4AEC-BE7B-E654725EC186}">
      <dgm:prSet/>
      <dgm:spPr/>
      <dgm:t>
        <a:bodyPr/>
        <a:lstStyle/>
        <a:p>
          <a:endParaRPr lang="en-US"/>
        </a:p>
      </dgm:t>
    </dgm:pt>
    <dgm:pt modelId="{5B76E5A3-A734-499A-8537-5C9E904E4C27}">
      <dgm:prSet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Arus</a:t>
          </a:r>
          <a:r>
            <a:rPr lang="en-US" dirty="0" smtClean="0"/>
            <a:t> </a:t>
          </a:r>
          <a:r>
            <a:rPr lang="en-US" dirty="0" err="1" smtClean="0"/>
            <a:t>Kas</a:t>
          </a:r>
          <a:endParaRPr lang="en-US" dirty="0"/>
        </a:p>
      </dgm:t>
    </dgm:pt>
    <dgm:pt modelId="{71332E3D-199E-458F-83F3-4A698A87B439}" type="parTrans" cxnId="{441781D4-9613-46BF-BA86-BBE42A4B6C86}">
      <dgm:prSet/>
      <dgm:spPr/>
      <dgm:t>
        <a:bodyPr/>
        <a:lstStyle/>
        <a:p>
          <a:endParaRPr lang="en-US"/>
        </a:p>
      </dgm:t>
    </dgm:pt>
    <dgm:pt modelId="{85C94F85-A7C3-4223-A40D-EF0F60293635}" type="sibTrans" cxnId="{441781D4-9613-46BF-BA86-BBE42A4B6C86}">
      <dgm:prSet/>
      <dgm:spPr/>
      <dgm:t>
        <a:bodyPr/>
        <a:lstStyle/>
        <a:p>
          <a:endParaRPr lang="en-US"/>
        </a:p>
      </dgm:t>
    </dgm:pt>
    <dgm:pt modelId="{CA96A588-909F-45F8-B13B-FEBA9F6D25F7}">
      <dgm:prSet/>
      <dgm:spPr/>
      <dgm:t>
        <a:bodyPr/>
        <a:lstStyle/>
        <a:p>
          <a:r>
            <a:rPr lang="en-US" dirty="0" err="1" smtClean="0"/>
            <a:t>Catatan</a:t>
          </a:r>
          <a:r>
            <a:rPr lang="en-US" dirty="0" smtClean="0"/>
            <a:t> </a:t>
          </a:r>
          <a:r>
            <a:rPr lang="en-US" dirty="0" err="1" smtClean="0"/>
            <a:t>Atas</a:t>
          </a:r>
          <a:r>
            <a:rPr lang="en-US" dirty="0" smtClean="0"/>
            <a:t> </a:t>
          </a:r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9297E469-F3C4-4031-AD0C-5F0DC40D0544}" type="parTrans" cxnId="{54891EDB-7A5B-4EFE-B612-005ACACFA4F3}">
      <dgm:prSet/>
      <dgm:spPr/>
      <dgm:t>
        <a:bodyPr/>
        <a:lstStyle/>
        <a:p>
          <a:endParaRPr lang="en-US"/>
        </a:p>
      </dgm:t>
    </dgm:pt>
    <dgm:pt modelId="{5662B928-97B7-4EFA-91F7-1E586A7F375D}" type="sibTrans" cxnId="{54891EDB-7A5B-4EFE-B612-005ACACFA4F3}">
      <dgm:prSet/>
      <dgm:spPr/>
      <dgm:t>
        <a:bodyPr/>
        <a:lstStyle/>
        <a:p>
          <a:endParaRPr lang="en-US"/>
        </a:p>
      </dgm:t>
    </dgm:pt>
    <dgm:pt modelId="{F41DFF1B-1715-4F49-994B-6C923DC698D2}" type="pres">
      <dgm:prSet presAssocID="{6A20542F-AF28-46F5-8ED3-2ABB1333F9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BD1D17-B7FD-4C44-8C97-57C4517FF460}" type="pres">
      <dgm:prSet presAssocID="{6A20542F-AF28-46F5-8ED3-2ABB1333F914}" presName="tSp" presStyleCnt="0"/>
      <dgm:spPr/>
      <dgm:t>
        <a:bodyPr/>
        <a:lstStyle/>
        <a:p>
          <a:endParaRPr lang="en-US"/>
        </a:p>
      </dgm:t>
    </dgm:pt>
    <dgm:pt modelId="{E3702725-DE8A-4D9A-93BA-7C6D092C9DFE}" type="pres">
      <dgm:prSet presAssocID="{6A20542F-AF28-46F5-8ED3-2ABB1333F914}" presName="bSp" presStyleCnt="0"/>
      <dgm:spPr/>
      <dgm:t>
        <a:bodyPr/>
        <a:lstStyle/>
        <a:p>
          <a:endParaRPr lang="en-US"/>
        </a:p>
      </dgm:t>
    </dgm:pt>
    <dgm:pt modelId="{8BC92D78-1E98-4495-B7FF-6A130F4AB2E5}" type="pres">
      <dgm:prSet presAssocID="{6A20542F-AF28-46F5-8ED3-2ABB1333F914}" presName="process" presStyleCnt="0"/>
      <dgm:spPr/>
      <dgm:t>
        <a:bodyPr/>
        <a:lstStyle/>
        <a:p>
          <a:endParaRPr lang="en-US"/>
        </a:p>
      </dgm:t>
    </dgm:pt>
    <dgm:pt modelId="{8BA7E5E0-0E00-4230-8969-AB0AD4BC8386}" type="pres">
      <dgm:prSet presAssocID="{EC4FFE28-97B8-46EB-87A2-FF5DAF0593BE}" presName="composite1" presStyleCnt="0"/>
      <dgm:spPr/>
      <dgm:t>
        <a:bodyPr/>
        <a:lstStyle/>
        <a:p>
          <a:endParaRPr lang="en-US"/>
        </a:p>
      </dgm:t>
    </dgm:pt>
    <dgm:pt modelId="{592B6901-34B2-41A8-9CE7-431CC5FD85F9}" type="pres">
      <dgm:prSet presAssocID="{EC4FFE28-97B8-46EB-87A2-FF5DAF0593BE}" presName="dummyNode1" presStyleLbl="node1" presStyleIdx="0" presStyleCnt="5"/>
      <dgm:spPr/>
      <dgm:t>
        <a:bodyPr/>
        <a:lstStyle/>
        <a:p>
          <a:endParaRPr lang="en-US"/>
        </a:p>
      </dgm:t>
    </dgm:pt>
    <dgm:pt modelId="{941B1855-E497-4771-AB3A-7496DBA7DB53}" type="pres">
      <dgm:prSet presAssocID="{EC4FFE28-97B8-46EB-87A2-FF5DAF0593BE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B621AC-F33F-428A-B270-E8667E967D5B}" type="pres">
      <dgm:prSet presAssocID="{EC4FFE28-97B8-46EB-87A2-FF5DAF0593BE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4609A3-6817-444D-ADAB-7072DE8C5C5C}" type="pres">
      <dgm:prSet presAssocID="{EC4FFE28-97B8-46EB-87A2-FF5DAF0593BE}" presName="parentNode1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9CE2C4-000B-4A9A-A0D6-92BFC3DE1F71}" type="pres">
      <dgm:prSet presAssocID="{EC4FFE28-97B8-46EB-87A2-FF5DAF0593BE}" presName="connSite1" presStyleCnt="0"/>
      <dgm:spPr/>
      <dgm:t>
        <a:bodyPr/>
        <a:lstStyle/>
        <a:p>
          <a:endParaRPr lang="en-US"/>
        </a:p>
      </dgm:t>
    </dgm:pt>
    <dgm:pt modelId="{5669139C-A53A-428C-84E0-434A40B53DE1}" type="pres">
      <dgm:prSet presAssocID="{49801849-4F87-4528-B571-3B2AF0568896}" presName="Name9" presStyleLbl="sibTrans2D1" presStyleIdx="0" presStyleCnt="4"/>
      <dgm:spPr/>
      <dgm:t>
        <a:bodyPr/>
        <a:lstStyle/>
        <a:p>
          <a:endParaRPr lang="en-US"/>
        </a:p>
      </dgm:t>
    </dgm:pt>
    <dgm:pt modelId="{90E4F86F-6E11-42DD-A5BD-0326CE8536A2}" type="pres">
      <dgm:prSet presAssocID="{D492D394-D4AF-4FF9-89B3-1D67D578F042}" presName="composite2" presStyleCnt="0"/>
      <dgm:spPr/>
      <dgm:t>
        <a:bodyPr/>
        <a:lstStyle/>
        <a:p>
          <a:endParaRPr lang="en-US"/>
        </a:p>
      </dgm:t>
    </dgm:pt>
    <dgm:pt modelId="{ED9194CA-04DB-44C8-8F4F-B26DACB40237}" type="pres">
      <dgm:prSet presAssocID="{D492D394-D4AF-4FF9-89B3-1D67D578F042}" presName="dummyNode2" presStyleLbl="node1" presStyleIdx="0" presStyleCnt="5"/>
      <dgm:spPr/>
      <dgm:t>
        <a:bodyPr/>
        <a:lstStyle/>
        <a:p>
          <a:endParaRPr lang="en-US"/>
        </a:p>
      </dgm:t>
    </dgm:pt>
    <dgm:pt modelId="{2FCAF51F-73C0-4C0B-9C23-23A0674E385A}" type="pres">
      <dgm:prSet presAssocID="{D492D394-D4AF-4FF9-89B3-1D67D578F042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6AA60F-92B7-439D-B723-D2F0E6CD13BC}" type="pres">
      <dgm:prSet presAssocID="{D492D394-D4AF-4FF9-89B3-1D67D578F042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B283AA-7EFE-4CA8-825A-E3C43C7EC53C}" type="pres">
      <dgm:prSet presAssocID="{D492D394-D4AF-4FF9-89B3-1D67D578F042}" presName="parentNode2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B7D49-F059-450A-998A-CE0EA4B13BB9}" type="pres">
      <dgm:prSet presAssocID="{D492D394-D4AF-4FF9-89B3-1D67D578F042}" presName="connSite2" presStyleCnt="0"/>
      <dgm:spPr/>
      <dgm:t>
        <a:bodyPr/>
        <a:lstStyle/>
        <a:p>
          <a:endParaRPr lang="en-US"/>
        </a:p>
      </dgm:t>
    </dgm:pt>
    <dgm:pt modelId="{06502FFC-EB02-4206-A0A0-D730D4EF8A8F}" type="pres">
      <dgm:prSet presAssocID="{E1D27ABD-6C2F-4A01-BD4D-E7B0BD6F20B3}" presName="Name18" presStyleLbl="sibTrans2D1" presStyleIdx="1" presStyleCnt="4"/>
      <dgm:spPr/>
      <dgm:t>
        <a:bodyPr/>
        <a:lstStyle/>
        <a:p>
          <a:endParaRPr lang="en-US"/>
        </a:p>
      </dgm:t>
    </dgm:pt>
    <dgm:pt modelId="{2D257253-D074-4BBF-A722-B927C904302D}" type="pres">
      <dgm:prSet presAssocID="{EF9C0D66-B176-45D9-B119-151E09C586D7}" presName="composite1" presStyleCnt="0"/>
      <dgm:spPr/>
      <dgm:t>
        <a:bodyPr/>
        <a:lstStyle/>
        <a:p>
          <a:endParaRPr lang="en-US"/>
        </a:p>
      </dgm:t>
    </dgm:pt>
    <dgm:pt modelId="{EF7B2BEE-2434-47DC-B971-045508BE2404}" type="pres">
      <dgm:prSet presAssocID="{EF9C0D66-B176-45D9-B119-151E09C586D7}" presName="dummyNode1" presStyleLbl="node1" presStyleIdx="1" presStyleCnt="5"/>
      <dgm:spPr/>
      <dgm:t>
        <a:bodyPr/>
        <a:lstStyle/>
        <a:p>
          <a:endParaRPr lang="en-US"/>
        </a:p>
      </dgm:t>
    </dgm:pt>
    <dgm:pt modelId="{3022B034-CFE4-4AFF-8962-1CE56AB20493}" type="pres">
      <dgm:prSet presAssocID="{EF9C0D66-B176-45D9-B119-151E09C586D7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AB46EF-FC5B-4C30-9EA4-3F2DCDE74B15}" type="pres">
      <dgm:prSet presAssocID="{EF9C0D66-B176-45D9-B119-151E09C586D7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53B03A-B042-434B-86CC-6CE01DE5E139}" type="pres">
      <dgm:prSet presAssocID="{EF9C0D66-B176-45D9-B119-151E09C586D7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07FC3B-C030-42F3-8A0A-19A9CF3189C3}" type="pres">
      <dgm:prSet presAssocID="{EF9C0D66-B176-45D9-B119-151E09C586D7}" presName="connSite1" presStyleCnt="0"/>
      <dgm:spPr/>
      <dgm:t>
        <a:bodyPr/>
        <a:lstStyle/>
        <a:p>
          <a:endParaRPr lang="en-US"/>
        </a:p>
      </dgm:t>
    </dgm:pt>
    <dgm:pt modelId="{DE2A04D0-7A99-4CFE-8503-15152D6DFCBA}" type="pres">
      <dgm:prSet presAssocID="{54015461-DD55-4F06-AD06-04D144D7618F}" presName="Name9" presStyleLbl="sibTrans2D1" presStyleIdx="2" presStyleCnt="4"/>
      <dgm:spPr/>
      <dgm:t>
        <a:bodyPr/>
        <a:lstStyle/>
        <a:p>
          <a:endParaRPr lang="en-US"/>
        </a:p>
      </dgm:t>
    </dgm:pt>
    <dgm:pt modelId="{B484CD25-BB55-47E0-8271-D433A7B5EE35}" type="pres">
      <dgm:prSet presAssocID="{9B5EAB71-6425-4952-8959-5E2D0A7C07F0}" presName="composite2" presStyleCnt="0"/>
      <dgm:spPr/>
      <dgm:t>
        <a:bodyPr/>
        <a:lstStyle/>
        <a:p>
          <a:endParaRPr lang="en-US"/>
        </a:p>
      </dgm:t>
    </dgm:pt>
    <dgm:pt modelId="{55945364-DC4C-49F5-B6A1-2FAF21A0D3CF}" type="pres">
      <dgm:prSet presAssocID="{9B5EAB71-6425-4952-8959-5E2D0A7C07F0}" presName="dummyNode2" presStyleLbl="node1" presStyleIdx="2" presStyleCnt="5"/>
      <dgm:spPr/>
      <dgm:t>
        <a:bodyPr/>
        <a:lstStyle/>
        <a:p>
          <a:endParaRPr lang="en-US"/>
        </a:p>
      </dgm:t>
    </dgm:pt>
    <dgm:pt modelId="{9BDB40BB-1580-45A3-B103-0A30BF6D21D0}" type="pres">
      <dgm:prSet presAssocID="{9B5EAB71-6425-4952-8959-5E2D0A7C07F0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70D61-38D0-4746-876E-E8AE4C955D58}" type="pres">
      <dgm:prSet presAssocID="{9B5EAB71-6425-4952-8959-5E2D0A7C07F0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0F786-0083-45CD-966C-07B740AF85DE}" type="pres">
      <dgm:prSet presAssocID="{9B5EAB71-6425-4952-8959-5E2D0A7C07F0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6A427E-A84A-4B0C-932D-AB0E4FD35100}" type="pres">
      <dgm:prSet presAssocID="{9B5EAB71-6425-4952-8959-5E2D0A7C07F0}" presName="connSite2" presStyleCnt="0"/>
      <dgm:spPr/>
      <dgm:t>
        <a:bodyPr/>
        <a:lstStyle/>
        <a:p>
          <a:endParaRPr lang="en-US"/>
        </a:p>
      </dgm:t>
    </dgm:pt>
    <dgm:pt modelId="{19330E90-7ED3-40A1-8C6D-A1D554057EE9}" type="pres">
      <dgm:prSet presAssocID="{34029BE9-44C3-44AE-A8E8-58AB5C74D858}" presName="Name18" presStyleLbl="sibTrans2D1" presStyleIdx="3" presStyleCnt="4"/>
      <dgm:spPr/>
      <dgm:t>
        <a:bodyPr/>
        <a:lstStyle/>
        <a:p>
          <a:endParaRPr lang="en-US"/>
        </a:p>
      </dgm:t>
    </dgm:pt>
    <dgm:pt modelId="{48F9329F-032B-4D1B-99BD-1904FE13BF0D}" type="pres">
      <dgm:prSet presAssocID="{99A0C626-1CB6-40F6-BD10-244162C81776}" presName="composite1" presStyleCnt="0"/>
      <dgm:spPr/>
      <dgm:t>
        <a:bodyPr/>
        <a:lstStyle/>
        <a:p>
          <a:endParaRPr lang="en-US"/>
        </a:p>
      </dgm:t>
    </dgm:pt>
    <dgm:pt modelId="{BC0E6F44-CD1A-4ABF-85D1-1F97E6ECAB76}" type="pres">
      <dgm:prSet presAssocID="{99A0C626-1CB6-40F6-BD10-244162C81776}" presName="dummyNode1" presStyleLbl="node1" presStyleIdx="3" presStyleCnt="5"/>
      <dgm:spPr/>
      <dgm:t>
        <a:bodyPr/>
        <a:lstStyle/>
        <a:p>
          <a:endParaRPr lang="en-US"/>
        </a:p>
      </dgm:t>
    </dgm:pt>
    <dgm:pt modelId="{315FD63B-BB2B-4B1D-8549-C1E101CC20D2}" type="pres">
      <dgm:prSet presAssocID="{99A0C626-1CB6-40F6-BD10-244162C81776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A4B3C9-B3E6-4EFD-A8B4-9D81414B7E82}" type="pres">
      <dgm:prSet presAssocID="{99A0C626-1CB6-40F6-BD10-244162C81776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142CA-480F-4D86-8354-8FE5AF9F5034}" type="pres">
      <dgm:prSet presAssocID="{99A0C626-1CB6-40F6-BD10-244162C81776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98D527-53E4-4879-93F4-C7068BB99D58}" type="pres">
      <dgm:prSet presAssocID="{99A0C626-1CB6-40F6-BD10-244162C81776}" presName="connSite1" presStyleCnt="0"/>
      <dgm:spPr/>
      <dgm:t>
        <a:bodyPr/>
        <a:lstStyle/>
        <a:p>
          <a:endParaRPr lang="en-US"/>
        </a:p>
      </dgm:t>
    </dgm:pt>
  </dgm:ptLst>
  <dgm:cxnLst>
    <dgm:cxn modelId="{BFFC3BFF-E35F-41CB-9349-6C12720453F1}" type="presOf" srcId="{EF9C0D66-B176-45D9-B119-151E09C586D7}" destId="{A853B03A-B042-434B-86CC-6CE01DE5E139}" srcOrd="0" destOrd="0" presId="urn:microsoft.com/office/officeart/2005/8/layout/hProcess4"/>
    <dgm:cxn modelId="{4EEC8F37-5292-49D0-B16F-5CB604B11904}" type="presOf" srcId="{34029BE9-44C3-44AE-A8E8-58AB5C74D858}" destId="{19330E90-7ED3-40A1-8C6D-A1D554057EE9}" srcOrd="0" destOrd="0" presId="urn:microsoft.com/office/officeart/2005/8/layout/hProcess4"/>
    <dgm:cxn modelId="{8139C08E-CD70-4E90-A9F0-635595FB6500}" type="presOf" srcId="{49801849-4F87-4528-B571-3B2AF0568896}" destId="{5669139C-A53A-428C-84E0-434A40B53DE1}" srcOrd="0" destOrd="0" presId="urn:microsoft.com/office/officeart/2005/8/layout/hProcess4"/>
    <dgm:cxn modelId="{E608964C-CF68-410E-9211-48DBF85C9BF1}" type="presOf" srcId="{54015461-DD55-4F06-AD06-04D144D7618F}" destId="{DE2A04D0-7A99-4CFE-8503-15152D6DFCBA}" srcOrd="0" destOrd="0" presId="urn:microsoft.com/office/officeart/2005/8/layout/hProcess4"/>
    <dgm:cxn modelId="{CEB1B38D-84D3-44A9-8462-9FD7ADCB95D4}" type="presOf" srcId="{CA96A588-909F-45F8-B13B-FEBA9F6D25F7}" destId="{315FD63B-BB2B-4B1D-8549-C1E101CC20D2}" srcOrd="0" destOrd="0" presId="urn:microsoft.com/office/officeart/2005/8/layout/hProcess4"/>
    <dgm:cxn modelId="{AFB55FD7-0814-455E-A26A-15FC2D444857}" type="presOf" srcId="{D18636F6-2FA4-48B5-AC1E-DF7779336B7F}" destId="{3022B034-CFE4-4AFF-8962-1CE56AB20493}" srcOrd="0" destOrd="0" presId="urn:microsoft.com/office/officeart/2005/8/layout/hProcess4"/>
    <dgm:cxn modelId="{B99F5087-AEB3-464A-8BF6-198B4F54058C}" type="presOf" srcId="{3FE2FE0D-DA51-40AC-9732-3584AC1020FE}" destId="{941B1855-E497-4771-AB3A-7496DBA7DB53}" srcOrd="0" destOrd="0" presId="urn:microsoft.com/office/officeart/2005/8/layout/hProcess4"/>
    <dgm:cxn modelId="{F23B0666-4610-49ED-890E-2A002D40A43D}" type="presOf" srcId="{D18636F6-2FA4-48B5-AC1E-DF7779336B7F}" destId="{50AB46EF-FC5B-4C30-9EA4-3F2DCDE74B15}" srcOrd="1" destOrd="0" presId="urn:microsoft.com/office/officeart/2005/8/layout/hProcess4"/>
    <dgm:cxn modelId="{AE852D5D-9B64-42D0-85A6-8B363A150314}" srcId="{6A20542F-AF28-46F5-8ED3-2ABB1333F914}" destId="{EF9C0D66-B176-45D9-B119-151E09C586D7}" srcOrd="2" destOrd="0" parTransId="{D3226111-DF65-428C-BC39-001A565C3361}" sibTransId="{54015461-DD55-4F06-AD06-04D144D7618F}"/>
    <dgm:cxn modelId="{7D736056-CED7-4AEC-BE7B-E654725EC186}" srcId="{6A20542F-AF28-46F5-8ED3-2ABB1333F914}" destId="{99A0C626-1CB6-40F6-BD10-244162C81776}" srcOrd="4" destOrd="0" parTransId="{0092CDCC-4758-41D9-AAE7-81CC5A1AFF57}" sibTransId="{28B55C7D-7CA7-4CE4-B3E4-E5B783DFD1F2}"/>
    <dgm:cxn modelId="{498999E6-2FE7-4444-8425-BDB8E097BCA3}" srcId="{D492D394-D4AF-4FF9-89B3-1D67D578F042}" destId="{72573484-F4A1-4DD2-A3D0-B625697D966E}" srcOrd="0" destOrd="0" parTransId="{5901C9C9-B72F-462D-A944-FD85F38B98E7}" sibTransId="{F15C4FCB-6D42-45F4-965C-46524F9578AD}"/>
    <dgm:cxn modelId="{D30A0CE9-C2EB-4BE6-A2F4-53312E50C1B2}" type="presOf" srcId="{99A0C626-1CB6-40F6-BD10-244162C81776}" destId="{47C142CA-480F-4D86-8354-8FE5AF9F5034}" srcOrd="0" destOrd="0" presId="urn:microsoft.com/office/officeart/2005/8/layout/hProcess4"/>
    <dgm:cxn modelId="{30635E04-A44B-4FA7-9561-E833ECCF494F}" srcId="{EC4FFE28-97B8-46EB-87A2-FF5DAF0593BE}" destId="{3FE2FE0D-DA51-40AC-9732-3584AC1020FE}" srcOrd="0" destOrd="0" parTransId="{80A8AFD3-859C-4141-8B91-E4D493D278BF}" sibTransId="{54D50927-C12C-4499-B4B5-E07446C1E2B2}"/>
    <dgm:cxn modelId="{C31252BE-416E-458A-A6A0-5A152F29A1A7}" type="presOf" srcId="{9B5EAB71-6425-4952-8959-5E2D0A7C07F0}" destId="{46A0F786-0083-45CD-966C-07B740AF85DE}" srcOrd="0" destOrd="0" presId="urn:microsoft.com/office/officeart/2005/8/layout/hProcess4"/>
    <dgm:cxn modelId="{9A5BE3E8-9552-48F0-8BFF-BC9F400476EA}" type="presOf" srcId="{EC4FFE28-97B8-46EB-87A2-FF5DAF0593BE}" destId="{304609A3-6817-444D-ADAB-7072DE8C5C5C}" srcOrd="0" destOrd="0" presId="urn:microsoft.com/office/officeart/2005/8/layout/hProcess4"/>
    <dgm:cxn modelId="{A8659386-3DAB-48E3-ADDC-6CA66F5F8AB0}" srcId="{6A20542F-AF28-46F5-8ED3-2ABB1333F914}" destId="{EC4FFE28-97B8-46EB-87A2-FF5DAF0593BE}" srcOrd="0" destOrd="0" parTransId="{F277661D-F8A3-4AC1-9D29-019F4C75408D}" sibTransId="{49801849-4F87-4528-B571-3B2AF0568896}"/>
    <dgm:cxn modelId="{E1BB37AE-D41C-447B-BEE0-0673E5CB33C2}" type="presOf" srcId="{5B76E5A3-A734-499A-8537-5C9E904E4C27}" destId="{9BDB40BB-1580-45A3-B103-0A30BF6D21D0}" srcOrd="0" destOrd="0" presId="urn:microsoft.com/office/officeart/2005/8/layout/hProcess4"/>
    <dgm:cxn modelId="{720F60FE-2616-4E24-AF44-AC2783347610}" srcId="{EF9C0D66-B176-45D9-B119-151E09C586D7}" destId="{D18636F6-2FA4-48B5-AC1E-DF7779336B7F}" srcOrd="0" destOrd="0" parTransId="{556EE112-FFA3-46DA-A2DC-982E9AEA91C0}" sibTransId="{39D6B6A2-363E-4A50-8A33-9AFC130433E6}"/>
    <dgm:cxn modelId="{C6B8A0D9-1144-48AB-9E6E-45C1866E170E}" type="presOf" srcId="{E1D27ABD-6C2F-4A01-BD4D-E7B0BD6F20B3}" destId="{06502FFC-EB02-4206-A0A0-D730D4EF8A8F}" srcOrd="0" destOrd="0" presId="urn:microsoft.com/office/officeart/2005/8/layout/hProcess4"/>
    <dgm:cxn modelId="{A2F3C998-5B05-4169-9EFE-FA4C6053EB3A}" type="presOf" srcId="{72573484-F4A1-4DD2-A3D0-B625697D966E}" destId="{686AA60F-92B7-439D-B723-D2F0E6CD13BC}" srcOrd="1" destOrd="0" presId="urn:microsoft.com/office/officeart/2005/8/layout/hProcess4"/>
    <dgm:cxn modelId="{441781D4-9613-46BF-BA86-BBE42A4B6C86}" srcId="{9B5EAB71-6425-4952-8959-5E2D0A7C07F0}" destId="{5B76E5A3-A734-499A-8537-5C9E904E4C27}" srcOrd="0" destOrd="0" parTransId="{71332E3D-199E-458F-83F3-4A698A87B439}" sibTransId="{85C94F85-A7C3-4223-A40D-EF0F60293635}"/>
    <dgm:cxn modelId="{54891EDB-7A5B-4EFE-B612-005ACACFA4F3}" srcId="{99A0C626-1CB6-40F6-BD10-244162C81776}" destId="{CA96A588-909F-45F8-B13B-FEBA9F6D25F7}" srcOrd="0" destOrd="0" parTransId="{9297E469-F3C4-4031-AD0C-5F0DC40D0544}" sibTransId="{5662B928-97B7-4EFA-91F7-1E586A7F375D}"/>
    <dgm:cxn modelId="{1858048D-6CCB-4C34-BABC-91ADC54D3B84}" type="presOf" srcId="{3FE2FE0D-DA51-40AC-9732-3584AC1020FE}" destId="{75B621AC-F33F-428A-B270-E8667E967D5B}" srcOrd="1" destOrd="0" presId="urn:microsoft.com/office/officeart/2005/8/layout/hProcess4"/>
    <dgm:cxn modelId="{B69097B6-8435-418F-9C9E-D2ABA6DE1647}" srcId="{6A20542F-AF28-46F5-8ED3-2ABB1333F914}" destId="{9B5EAB71-6425-4952-8959-5E2D0A7C07F0}" srcOrd="3" destOrd="0" parTransId="{7C871002-C9C1-4290-94DC-E80BEE23B786}" sibTransId="{34029BE9-44C3-44AE-A8E8-58AB5C74D858}"/>
    <dgm:cxn modelId="{DEE65F11-0FE8-4D85-8D62-6779FF573C9C}" type="presOf" srcId="{D492D394-D4AF-4FF9-89B3-1D67D578F042}" destId="{83B283AA-7EFE-4CA8-825A-E3C43C7EC53C}" srcOrd="0" destOrd="0" presId="urn:microsoft.com/office/officeart/2005/8/layout/hProcess4"/>
    <dgm:cxn modelId="{C952C6E8-A717-4D27-A4D2-CA01A13BC38F}" type="presOf" srcId="{5B76E5A3-A734-499A-8537-5C9E904E4C27}" destId="{5F870D61-38D0-4746-876E-E8AE4C955D58}" srcOrd="1" destOrd="0" presId="urn:microsoft.com/office/officeart/2005/8/layout/hProcess4"/>
    <dgm:cxn modelId="{EE64AA5B-8FE1-4407-A9A4-C45C92A549E3}" type="presOf" srcId="{6A20542F-AF28-46F5-8ED3-2ABB1333F914}" destId="{F41DFF1B-1715-4F49-994B-6C923DC698D2}" srcOrd="0" destOrd="0" presId="urn:microsoft.com/office/officeart/2005/8/layout/hProcess4"/>
    <dgm:cxn modelId="{73CC775A-E029-4032-985A-1319E6ECA363}" type="presOf" srcId="{72573484-F4A1-4DD2-A3D0-B625697D966E}" destId="{2FCAF51F-73C0-4C0B-9C23-23A0674E385A}" srcOrd="0" destOrd="0" presId="urn:microsoft.com/office/officeart/2005/8/layout/hProcess4"/>
    <dgm:cxn modelId="{9F2BB6D4-AF17-446E-AFB3-6C1A1C04BD18}" type="presOf" srcId="{CA96A588-909F-45F8-B13B-FEBA9F6D25F7}" destId="{61A4B3C9-B3E6-4EFD-A8B4-9D81414B7E82}" srcOrd="1" destOrd="0" presId="urn:microsoft.com/office/officeart/2005/8/layout/hProcess4"/>
    <dgm:cxn modelId="{A82B58BB-A383-4A7F-BE31-8DB2FC95237B}" srcId="{6A20542F-AF28-46F5-8ED3-2ABB1333F914}" destId="{D492D394-D4AF-4FF9-89B3-1D67D578F042}" srcOrd="1" destOrd="0" parTransId="{C9C5B9F5-3714-4065-A9B3-84220587A31E}" sibTransId="{E1D27ABD-6C2F-4A01-BD4D-E7B0BD6F20B3}"/>
    <dgm:cxn modelId="{D94A2FDD-159D-4BBA-8CB4-BAE4F192D574}" type="presParOf" srcId="{F41DFF1B-1715-4F49-994B-6C923DC698D2}" destId="{F4BD1D17-B7FD-4C44-8C97-57C4517FF460}" srcOrd="0" destOrd="0" presId="urn:microsoft.com/office/officeart/2005/8/layout/hProcess4"/>
    <dgm:cxn modelId="{AC3CC94B-746B-493D-9DB8-41F3D8007B17}" type="presParOf" srcId="{F41DFF1B-1715-4F49-994B-6C923DC698D2}" destId="{E3702725-DE8A-4D9A-93BA-7C6D092C9DFE}" srcOrd="1" destOrd="0" presId="urn:microsoft.com/office/officeart/2005/8/layout/hProcess4"/>
    <dgm:cxn modelId="{87C628CA-3806-41C4-A0A9-DA04D318D110}" type="presParOf" srcId="{F41DFF1B-1715-4F49-994B-6C923DC698D2}" destId="{8BC92D78-1E98-4495-B7FF-6A130F4AB2E5}" srcOrd="2" destOrd="0" presId="urn:microsoft.com/office/officeart/2005/8/layout/hProcess4"/>
    <dgm:cxn modelId="{A5AEFB0E-394B-4129-BD96-E3FFD0E519F8}" type="presParOf" srcId="{8BC92D78-1E98-4495-B7FF-6A130F4AB2E5}" destId="{8BA7E5E0-0E00-4230-8969-AB0AD4BC8386}" srcOrd="0" destOrd="0" presId="urn:microsoft.com/office/officeart/2005/8/layout/hProcess4"/>
    <dgm:cxn modelId="{88E713D4-7346-4394-A6E3-7CA499091231}" type="presParOf" srcId="{8BA7E5E0-0E00-4230-8969-AB0AD4BC8386}" destId="{592B6901-34B2-41A8-9CE7-431CC5FD85F9}" srcOrd="0" destOrd="0" presId="urn:microsoft.com/office/officeart/2005/8/layout/hProcess4"/>
    <dgm:cxn modelId="{F2B47492-A100-4977-9715-F3FCF880DDBD}" type="presParOf" srcId="{8BA7E5E0-0E00-4230-8969-AB0AD4BC8386}" destId="{941B1855-E497-4771-AB3A-7496DBA7DB53}" srcOrd="1" destOrd="0" presId="urn:microsoft.com/office/officeart/2005/8/layout/hProcess4"/>
    <dgm:cxn modelId="{78F84F1A-5819-45A9-AB58-E8F17BE10011}" type="presParOf" srcId="{8BA7E5E0-0E00-4230-8969-AB0AD4BC8386}" destId="{75B621AC-F33F-428A-B270-E8667E967D5B}" srcOrd="2" destOrd="0" presId="urn:microsoft.com/office/officeart/2005/8/layout/hProcess4"/>
    <dgm:cxn modelId="{31C48AE4-7902-4C70-A779-E3C0A511F8D8}" type="presParOf" srcId="{8BA7E5E0-0E00-4230-8969-AB0AD4BC8386}" destId="{304609A3-6817-444D-ADAB-7072DE8C5C5C}" srcOrd="3" destOrd="0" presId="urn:microsoft.com/office/officeart/2005/8/layout/hProcess4"/>
    <dgm:cxn modelId="{495C84D3-65EB-4C10-9281-85545DF0CA64}" type="presParOf" srcId="{8BA7E5E0-0E00-4230-8969-AB0AD4BC8386}" destId="{C29CE2C4-000B-4A9A-A0D6-92BFC3DE1F71}" srcOrd="4" destOrd="0" presId="urn:microsoft.com/office/officeart/2005/8/layout/hProcess4"/>
    <dgm:cxn modelId="{D9310A58-CB3C-4F22-9A67-0BEAC5586DE3}" type="presParOf" srcId="{8BC92D78-1E98-4495-B7FF-6A130F4AB2E5}" destId="{5669139C-A53A-428C-84E0-434A40B53DE1}" srcOrd="1" destOrd="0" presId="urn:microsoft.com/office/officeart/2005/8/layout/hProcess4"/>
    <dgm:cxn modelId="{9BA1C2A1-985D-4659-8887-3A9BEAD402B3}" type="presParOf" srcId="{8BC92D78-1E98-4495-B7FF-6A130F4AB2E5}" destId="{90E4F86F-6E11-42DD-A5BD-0326CE8536A2}" srcOrd="2" destOrd="0" presId="urn:microsoft.com/office/officeart/2005/8/layout/hProcess4"/>
    <dgm:cxn modelId="{5154FB7D-11A1-4381-8DDF-21FE94B2CCC1}" type="presParOf" srcId="{90E4F86F-6E11-42DD-A5BD-0326CE8536A2}" destId="{ED9194CA-04DB-44C8-8F4F-B26DACB40237}" srcOrd="0" destOrd="0" presId="urn:microsoft.com/office/officeart/2005/8/layout/hProcess4"/>
    <dgm:cxn modelId="{5305C65D-92F3-4EB0-AF62-E2EA8C7CF1BC}" type="presParOf" srcId="{90E4F86F-6E11-42DD-A5BD-0326CE8536A2}" destId="{2FCAF51F-73C0-4C0B-9C23-23A0674E385A}" srcOrd="1" destOrd="0" presId="urn:microsoft.com/office/officeart/2005/8/layout/hProcess4"/>
    <dgm:cxn modelId="{478BDD29-9BF9-4BF3-B932-F406AE4A182B}" type="presParOf" srcId="{90E4F86F-6E11-42DD-A5BD-0326CE8536A2}" destId="{686AA60F-92B7-439D-B723-D2F0E6CD13BC}" srcOrd="2" destOrd="0" presId="urn:microsoft.com/office/officeart/2005/8/layout/hProcess4"/>
    <dgm:cxn modelId="{2067261A-E041-4F75-8F73-4FCE84A17826}" type="presParOf" srcId="{90E4F86F-6E11-42DD-A5BD-0326CE8536A2}" destId="{83B283AA-7EFE-4CA8-825A-E3C43C7EC53C}" srcOrd="3" destOrd="0" presId="urn:microsoft.com/office/officeart/2005/8/layout/hProcess4"/>
    <dgm:cxn modelId="{ACCF86E5-A7BF-42BB-9068-E749E5140BD4}" type="presParOf" srcId="{90E4F86F-6E11-42DD-A5BD-0326CE8536A2}" destId="{617B7D49-F059-450A-998A-CE0EA4B13BB9}" srcOrd="4" destOrd="0" presId="urn:microsoft.com/office/officeart/2005/8/layout/hProcess4"/>
    <dgm:cxn modelId="{137F8EAF-89CD-4DA6-A8CC-4897FB8F2F77}" type="presParOf" srcId="{8BC92D78-1E98-4495-B7FF-6A130F4AB2E5}" destId="{06502FFC-EB02-4206-A0A0-D730D4EF8A8F}" srcOrd="3" destOrd="0" presId="urn:microsoft.com/office/officeart/2005/8/layout/hProcess4"/>
    <dgm:cxn modelId="{60B689D9-8FF9-499F-BCBC-1A7E0A9296A6}" type="presParOf" srcId="{8BC92D78-1E98-4495-B7FF-6A130F4AB2E5}" destId="{2D257253-D074-4BBF-A722-B927C904302D}" srcOrd="4" destOrd="0" presId="urn:microsoft.com/office/officeart/2005/8/layout/hProcess4"/>
    <dgm:cxn modelId="{EF1D63D1-3A23-45DB-B9B7-A63ECD2D1323}" type="presParOf" srcId="{2D257253-D074-4BBF-A722-B927C904302D}" destId="{EF7B2BEE-2434-47DC-B971-045508BE2404}" srcOrd="0" destOrd="0" presId="urn:microsoft.com/office/officeart/2005/8/layout/hProcess4"/>
    <dgm:cxn modelId="{9417D075-5230-4D10-977D-7A3C6ECCDD70}" type="presParOf" srcId="{2D257253-D074-4BBF-A722-B927C904302D}" destId="{3022B034-CFE4-4AFF-8962-1CE56AB20493}" srcOrd="1" destOrd="0" presId="urn:microsoft.com/office/officeart/2005/8/layout/hProcess4"/>
    <dgm:cxn modelId="{129DE0C3-6E29-4DB7-B07A-C59B5FDFC4BF}" type="presParOf" srcId="{2D257253-D074-4BBF-A722-B927C904302D}" destId="{50AB46EF-FC5B-4C30-9EA4-3F2DCDE74B15}" srcOrd="2" destOrd="0" presId="urn:microsoft.com/office/officeart/2005/8/layout/hProcess4"/>
    <dgm:cxn modelId="{A459EBF9-958F-42B6-8FFB-9BE0D8982344}" type="presParOf" srcId="{2D257253-D074-4BBF-A722-B927C904302D}" destId="{A853B03A-B042-434B-86CC-6CE01DE5E139}" srcOrd="3" destOrd="0" presId="urn:microsoft.com/office/officeart/2005/8/layout/hProcess4"/>
    <dgm:cxn modelId="{B255B87E-9C57-4A6B-94AC-E709F3E17329}" type="presParOf" srcId="{2D257253-D074-4BBF-A722-B927C904302D}" destId="{0507FC3B-C030-42F3-8A0A-19A9CF3189C3}" srcOrd="4" destOrd="0" presId="urn:microsoft.com/office/officeart/2005/8/layout/hProcess4"/>
    <dgm:cxn modelId="{048633F2-3F7D-4589-9905-30FB1601211E}" type="presParOf" srcId="{8BC92D78-1E98-4495-B7FF-6A130F4AB2E5}" destId="{DE2A04D0-7A99-4CFE-8503-15152D6DFCBA}" srcOrd="5" destOrd="0" presId="urn:microsoft.com/office/officeart/2005/8/layout/hProcess4"/>
    <dgm:cxn modelId="{03A600FB-B905-4761-9977-C5F4AC99F73E}" type="presParOf" srcId="{8BC92D78-1E98-4495-B7FF-6A130F4AB2E5}" destId="{B484CD25-BB55-47E0-8271-D433A7B5EE35}" srcOrd="6" destOrd="0" presId="urn:microsoft.com/office/officeart/2005/8/layout/hProcess4"/>
    <dgm:cxn modelId="{3CF9DE06-1FF6-414D-83F4-46F2705B70ED}" type="presParOf" srcId="{B484CD25-BB55-47E0-8271-D433A7B5EE35}" destId="{55945364-DC4C-49F5-B6A1-2FAF21A0D3CF}" srcOrd="0" destOrd="0" presId="urn:microsoft.com/office/officeart/2005/8/layout/hProcess4"/>
    <dgm:cxn modelId="{C6BFCEF5-84CA-4BBE-9611-F6520A5298CC}" type="presParOf" srcId="{B484CD25-BB55-47E0-8271-D433A7B5EE35}" destId="{9BDB40BB-1580-45A3-B103-0A30BF6D21D0}" srcOrd="1" destOrd="0" presId="urn:microsoft.com/office/officeart/2005/8/layout/hProcess4"/>
    <dgm:cxn modelId="{E4364A6C-F3A0-4EAB-82FD-BB5A9C95AD3B}" type="presParOf" srcId="{B484CD25-BB55-47E0-8271-D433A7B5EE35}" destId="{5F870D61-38D0-4746-876E-E8AE4C955D58}" srcOrd="2" destOrd="0" presId="urn:microsoft.com/office/officeart/2005/8/layout/hProcess4"/>
    <dgm:cxn modelId="{C30F5B29-3619-4BFA-AC7C-CFD4EA6D7B9C}" type="presParOf" srcId="{B484CD25-BB55-47E0-8271-D433A7B5EE35}" destId="{46A0F786-0083-45CD-966C-07B740AF85DE}" srcOrd="3" destOrd="0" presId="urn:microsoft.com/office/officeart/2005/8/layout/hProcess4"/>
    <dgm:cxn modelId="{5DD4CD7D-9AE0-4DC8-B49D-C40EEF80052E}" type="presParOf" srcId="{B484CD25-BB55-47E0-8271-D433A7B5EE35}" destId="{CE6A427E-A84A-4B0C-932D-AB0E4FD35100}" srcOrd="4" destOrd="0" presId="urn:microsoft.com/office/officeart/2005/8/layout/hProcess4"/>
    <dgm:cxn modelId="{246713E7-B3DF-44D7-BAAF-1E34965907D3}" type="presParOf" srcId="{8BC92D78-1E98-4495-B7FF-6A130F4AB2E5}" destId="{19330E90-7ED3-40A1-8C6D-A1D554057EE9}" srcOrd="7" destOrd="0" presId="urn:microsoft.com/office/officeart/2005/8/layout/hProcess4"/>
    <dgm:cxn modelId="{2C5B0BE7-4C20-4059-B111-7350B9D1D0A6}" type="presParOf" srcId="{8BC92D78-1E98-4495-B7FF-6A130F4AB2E5}" destId="{48F9329F-032B-4D1B-99BD-1904FE13BF0D}" srcOrd="8" destOrd="0" presId="urn:microsoft.com/office/officeart/2005/8/layout/hProcess4"/>
    <dgm:cxn modelId="{57658810-AE2D-442D-8B3A-1BEC0060053A}" type="presParOf" srcId="{48F9329F-032B-4D1B-99BD-1904FE13BF0D}" destId="{BC0E6F44-CD1A-4ABF-85D1-1F97E6ECAB76}" srcOrd="0" destOrd="0" presId="urn:microsoft.com/office/officeart/2005/8/layout/hProcess4"/>
    <dgm:cxn modelId="{927AC285-03F3-41AA-8968-65139D64305F}" type="presParOf" srcId="{48F9329F-032B-4D1B-99BD-1904FE13BF0D}" destId="{315FD63B-BB2B-4B1D-8549-C1E101CC20D2}" srcOrd="1" destOrd="0" presId="urn:microsoft.com/office/officeart/2005/8/layout/hProcess4"/>
    <dgm:cxn modelId="{D02CB48E-5B88-4268-BBBD-1D1CEAC72458}" type="presParOf" srcId="{48F9329F-032B-4D1B-99BD-1904FE13BF0D}" destId="{61A4B3C9-B3E6-4EFD-A8B4-9D81414B7E82}" srcOrd="2" destOrd="0" presId="urn:microsoft.com/office/officeart/2005/8/layout/hProcess4"/>
    <dgm:cxn modelId="{00F09094-D758-4F67-A969-4799FFEDC658}" type="presParOf" srcId="{48F9329F-032B-4D1B-99BD-1904FE13BF0D}" destId="{47C142CA-480F-4D86-8354-8FE5AF9F5034}" srcOrd="3" destOrd="0" presId="urn:microsoft.com/office/officeart/2005/8/layout/hProcess4"/>
    <dgm:cxn modelId="{77A0E288-D5D3-4AEE-AD87-1066E05099D2}" type="presParOf" srcId="{48F9329F-032B-4D1B-99BD-1904FE13BF0D}" destId="{2398D527-53E4-4879-93F4-C7068BB99D5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67A29E-B145-4B9F-8156-920D1BFA8B32}" type="doc">
      <dgm:prSet loTypeId="urn:microsoft.com/office/officeart/2005/8/layout/arrow1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2EAD122B-EAFD-45AD-AAA4-D6118874BC3A}">
      <dgm:prSet phldrT="[Text]"/>
      <dgm:spPr/>
      <dgm:t>
        <a:bodyPr/>
        <a:lstStyle/>
        <a:p>
          <a:r>
            <a:rPr lang="en-US" i="1" dirty="0" smtClean="0"/>
            <a:t>single step</a:t>
          </a:r>
          <a:endParaRPr lang="en-US" i="1" dirty="0"/>
        </a:p>
      </dgm:t>
    </dgm:pt>
    <dgm:pt modelId="{963BF45C-580E-4D7E-9779-FADB8BE2A2AF}" type="parTrans" cxnId="{BCDA7C21-B74C-4BAA-9E39-61BE480309DA}">
      <dgm:prSet/>
      <dgm:spPr/>
      <dgm:t>
        <a:bodyPr/>
        <a:lstStyle/>
        <a:p>
          <a:endParaRPr lang="en-US"/>
        </a:p>
      </dgm:t>
    </dgm:pt>
    <dgm:pt modelId="{A13E131A-5E2F-4612-AF7A-20BEAD782B2A}" type="sibTrans" cxnId="{BCDA7C21-B74C-4BAA-9E39-61BE480309DA}">
      <dgm:prSet/>
      <dgm:spPr/>
      <dgm:t>
        <a:bodyPr/>
        <a:lstStyle/>
        <a:p>
          <a:endParaRPr lang="en-US"/>
        </a:p>
      </dgm:t>
    </dgm:pt>
    <dgm:pt modelId="{155CDE73-619F-4EC5-98FE-6456D8B89000}">
      <dgm:prSet phldrT="[Text]"/>
      <dgm:spPr/>
      <dgm:t>
        <a:bodyPr/>
        <a:lstStyle/>
        <a:p>
          <a:r>
            <a:rPr lang="en-US" i="1" dirty="0" smtClean="0"/>
            <a:t>multiple step</a:t>
          </a:r>
          <a:endParaRPr lang="en-US" i="1" dirty="0"/>
        </a:p>
      </dgm:t>
    </dgm:pt>
    <dgm:pt modelId="{78A00AE5-921E-4CB1-9042-FB4331522D94}" type="parTrans" cxnId="{E7D94F01-A587-456E-B52A-225856CDAE3F}">
      <dgm:prSet/>
      <dgm:spPr/>
      <dgm:t>
        <a:bodyPr/>
        <a:lstStyle/>
        <a:p>
          <a:endParaRPr lang="en-US"/>
        </a:p>
      </dgm:t>
    </dgm:pt>
    <dgm:pt modelId="{7FCFCC90-3699-413A-87BA-DFC4D44447F0}" type="sibTrans" cxnId="{E7D94F01-A587-456E-B52A-225856CDAE3F}">
      <dgm:prSet/>
      <dgm:spPr/>
      <dgm:t>
        <a:bodyPr/>
        <a:lstStyle/>
        <a:p>
          <a:endParaRPr lang="en-US"/>
        </a:p>
      </dgm:t>
    </dgm:pt>
    <dgm:pt modelId="{F0F93947-8C56-4C0D-8672-228C68F15B97}" type="pres">
      <dgm:prSet presAssocID="{5067A29E-B145-4B9F-8156-920D1BFA8B3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DB7F70-4B4E-4E6E-997F-0901A55D0FBC}" type="pres">
      <dgm:prSet presAssocID="{2EAD122B-EAFD-45AD-AAA4-D6118874BC3A}" presName="arrow" presStyleLbl="node1" presStyleIdx="0" presStyleCnt="2" custRadScaleRad="46703" custRadScaleInc="22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74E0B6-6505-440D-A6C4-F331B8B01E81}" type="pres">
      <dgm:prSet presAssocID="{155CDE73-619F-4EC5-98FE-6456D8B89000}" presName="arrow" presStyleLbl="node1" presStyleIdx="1" presStyleCnt="2" custRadScaleRad="49001" custRadScaleInc="-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3F2042-7FDA-4BCA-B476-FC0BEF5E9F23}" type="presOf" srcId="{155CDE73-619F-4EC5-98FE-6456D8B89000}" destId="{8E74E0B6-6505-440D-A6C4-F331B8B01E81}" srcOrd="0" destOrd="0" presId="urn:microsoft.com/office/officeart/2005/8/layout/arrow1"/>
    <dgm:cxn modelId="{E7D94F01-A587-456E-B52A-225856CDAE3F}" srcId="{5067A29E-B145-4B9F-8156-920D1BFA8B32}" destId="{155CDE73-619F-4EC5-98FE-6456D8B89000}" srcOrd="1" destOrd="0" parTransId="{78A00AE5-921E-4CB1-9042-FB4331522D94}" sibTransId="{7FCFCC90-3699-413A-87BA-DFC4D44447F0}"/>
    <dgm:cxn modelId="{C6B820C5-6510-48BA-B8A8-932DE2849236}" type="presOf" srcId="{2EAD122B-EAFD-45AD-AAA4-D6118874BC3A}" destId="{94DB7F70-4B4E-4E6E-997F-0901A55D0FBC}" srcOrd="0" destOrd="0" presId="urn:microsoft.com/office/officeart/2005/8/layout/arrow1"/>
    <dgm:cxn modelId="{5C59F3A8-55C2-4ACD-92A8-DF42219E5DAC}" type="presOf" srcId="{5067A29E-B145-4B9F-8156-920D1BFA8B32}" destId="{F0F93947-8C56-4C0D-8672-228C68F15B97}" srcOrd="0" destOrd="0" presId="urn:microsoft.com/office/officeart/2005/8/layout/arrow1"/>
    <dgm:cxn modelId="{BCDA7C21-B74C-4BAA-9E39-61BE480309DA}" srcId="{5067A29E-B145-4B9F-8156-920D1BFA8B32}" destId="{2EAD122B-EAFD-45AD-AAA4-D6118874BC3A}" srcOrd="0" destOrd="0" parTransId="{963BF45C-580E-4D7E-9779-FADB8BE2A2AF}" sibTransId="{A13E131A-5E2F-4612-AF7A-20BEAD782B2A}"/>
    <dgm:cxn modelId="{773A62C1-F4DD-4948-B4E1-711831B66ADD}" type="presParOf" srcId="{F0F93947-8C56-4C0D-8672-228C68F15B97}" destId="{94DB7F70-4B4E-4E6E-997F-0901A55D0FBC}" srcOrd="0" destOrd="0" presId="urn:microsoft.com/office/officeart/2005/8/layout/arrow1"/>
    <dgm:cxn modelId="{02645345-F3CC-4A19-A8DA-F03033A54974}" type="presParOf" srcId="{F0F93947-8C56-4C0D-8672-228C68F15B97}" destId="{8E74E0B6-6505-440D-A6C4-F331B8B01E81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427D4A-D795-400F-B755-5051469359B7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E9CD5B7C-8A43-49EE-A6C6-5B132C99E6AD}">
      <dgm:prSet phldrT="[Text]"/>
      <dgm:spPr/>
      <dgm:t>
        <a:bodyPr/>
        <a:lstStyle/>
        <a:p>
          <a:r>
            <a:rPr lang="en-US" dirty="0" err="1" smtClean="0"/>
            <a:t>Laporan</a:t>
          </a:r>
          <a:r>
            <a:rPr lang="en-US" dirty="0" smtClean="0"/>
            <a:t> </a:t>
          </a:r>
          <a:r>
            <a:rPr lang="en-US" dirty="0" err="1" smtClean="0"/>
            <a:t>Posisi</a:t>
          </a:r>
          <a:r>
            <a:rPr lang="en-US" dirty="0" smtClean="0"/>
            <a:t> </a:t>
          </a:r>
          <a:r>
            <a:rPr lang="en-US" dirty="0" err="1" smtClean="0"/>
            <a:t>Keuangan</a:t>
          </a:r>
          <a:endParaRPr lang="en-US" dirty="0"/>
        </a:p>
      </dgm:t>
    </dgm:pt>
    <dgm:pt modelId="{B3E0B6DA-EBC9-4732-8422-2AD76D17F96E}" type="parTrans" cxnId="{5EE2D057-09F5-4E8A-84B6-12665EDE1648}">
      <dgm:prSet/>
      <dgm:spPr/>
      <dgm:t>
        <a:bodyPr/>
        <a:lstStyle/>
        <a:p>
          <a:endParaRPr lang="en-US"/>
        </a:p>
      </dgm:t>
    </dgm:pt>
    <dgm:pt modelId="{00CF9B51-E925-4E14-86E8-8A3CBB39638E}" type="sibTrans" cxnId="{5EE2D057-09F5-4E8A-84B6-12665EDE1648}">
      <dgm:prSet/>
      <dgm:spPr/>
      <dgm:t>
        <a:bodyPr/>
        <a:lstStyle/>
        <a:p>
          <a:endParaRPr lang="en-US"/>
        </a:p>
      </dgm:t>
    </dgm:pt>
    <dgm:pt modelId="{5E1CD4A8-8E44-4049-A4F2-A2C183C5631E}">
      <dgm:prSet phldrT="[Text]"/>
      <dgm:spPr/>
      <dgm:t>
        <a:bodyPr/>
        <a:lstStyle/>
        <a:p>
          <a:r>
            <a:rPr lang="en-US" dirty="0" err="1" smtClean="0"/>
            <a:t>Aset</a:t>
          </a:r>
          <a:endParaRPr lang="en-US" dirty="0"/>
        </a:p>
      </dgm:t>
    </dgm:pt>
    <dgm:pt modelId="{F0070C9B-3B33-4AE6-8798-8D15B41F5EA3}" type="parTrans" cxnId="{77F6761E-2266-4560-A7E0-ADFB7C1E3E7C}">
      <dgm:prSet/>
      <dgm:spPr/>
      <dgm:t>
        <a:bodyPr/>
        <a:lstStyle/>
        <a:p>
          <a:endParaRPr lang="en-US"/>
        </a:p>
      </dgm:t>
    </dgm:pt>
    <dgm:pt modelId="{31A568B8-C698-494A-BBCA-EA1CB43C42F2}" type="sibTrans" cxnId="{77F6761E-2266-4560-A7E0-ADFB7C1E3E7C}">
      <dgm:prSet/>
      <dgm:spPr/>
      <dgm:t>
        <a:bodyPr/>
        <a:lstStyle/>
        <a:p>
          <a:endParaRPr lang="en-US"/>
        </a:p>
      </dgm:t>
    </dgm:pt>
    <dgm:pt modelId="{D78A85D0-026B-442C-AC27-C91144C800F9}">
      <dgm:prSet phldrT="[Text]"/>
      <dgm:spPr/>
      <dgm:t>
        <a:bodyPr/>
        <a:lstStyle/>
        <a:p>
          <a:r>
            <a:rPr lang="en-US" dirty="0" err="1" smtClean="0"/>
            <a:t>Liabilitas</a:t>
          </a:r>
          <a:endParaRPr lang="en-US" dirty="0"/>
        </a:p>
      </dgm:t>
    </dgm:pt>
    <dgm:pt modelId="{5141C712-1F9F-4DEE-8CF3-B28726033DEF}" type="parTrans" cxnId="{AD3448FF-1873-4342-ACE3-6359BF6CF95A}">
      <dgm:prSet/>
      <dgm:spPr/>
      <dgm:t>
        <a:bodyPr/>
        <a:lstStyle/>
        <a:p>
          <a:endParaRPr lang="en-US"/>
        </a:p>
      </dgm:t>
    </dgm:pt>
    <dgm:pt modelId="{CF0EE1BE-199D-4823-903D-3DA2380D3753}" type="sibTrans" cxnId="{AD3448FF-1873-4342-ACE3-6359BF6CF95A}">
      <dgm:prSet/>
      <dgm:spPr/>
      <dgm:t>
        <a:bodyPr/>
        <a:lstStyle/>
        <a:p>
          <a:endParaRPr lang="en-US"/>
        </a:p>
      </dgm:t>
    </dgm:pt>
    <dgm:pt modelId="{1AEA16C9-06A5-4FD9-A295-78A4DAFB312F}">
      <dgm:prSet phldrT="[Text]"/>
      <dgm:spPr/>
      <dgm:t>
        <a:bodyPr/>
        <a:lstStyle/>
        <a:p>
          <a:r>
            <a:rPr lang="en-US" dirty="0" smtClean="0"/>
            <a:t>Modal/ </a:t>
          </a:r>
          <a:r>
            <a:rPr lang="en-US" dirty="0" err="1" smtClean="0"/>
            <a:t>Ekuitas</a:t>
          </a:r>
          <a:endParaRPr lang="en-US" dirty="0"/>
        </a:p>
      </dgm:t>
    </dgm:pt>
    <dgm:pt modelId="{7BC831F7-8B72-4FC4-855C-2F4F65AA889A}" type="parTrans" cxnId="{7F5C7491-C907-4BDD-A08B-ED284F3A92EA}">
      <dgm:prSet/>
      <dgm:spPr/>
      <dgm:t>
        <a:bodyPr/>
        <a:lstStyle/>
        <a:p>
          <a:endParaRPr lang="en-US"/>
        </a:p>
      </dgm:t>
    </dgm:pt>
    <dgm:pt modelId="{795EAF97-737A-403B-8DEB-0E64D6072409}" type="sibTrans" cxnId="{7F5C7491-C907-4BDD-A08B-ED284F3A92EA}">
      <dgm:prSet/>
      <dgm:spPr/>
      <dgm:t>
        <a:bodyPr/>
        <a:lstStyle/>
        <a:p>
          <a:endParaRPr lang="en-US"/>
        </a:p>
      </dgm:t>
    </dgm:pt>
    <dgm:pt modelId="{EE2DD03C-35CD-4FC5-A711-90562FABE658}">
      <dgm:prSet phldrT="[Text]"/>
      <dgm:spPr/>
      <dgm:t>
        <a:bodyPr/>
        <a:lstStyle/>
        <a:p>
          <a:r>
            <a:rPr lang="en-US" dirty="0" err="1" smtClean="0"/>
            <a:t>Aset</a:t>
          </a:r>
          <a:r>
            <a:rPr lang="en-US" dirty="0" smtClean="0"/>
            <a:t> </a:t>
          </a:r>
          <a:r>
            <a:rPr lang="en-US" dirty="0" err="1" smtClean="0"/>
            <a:t>Lancar</a:t>
          </a:r>
          <a:endParaRPr lang="en-US" dirty="0"/>
        </a:p>
      </dgm:t>
    </dgm:pt>
    <dgm:pt modelId="{D2DBC4EB-480B-4EE2-B95D-84C8DA8CC2CF}" type="parTrans" cxnId="{C4BA7F7C-01CD-4CCB-A793-135FA94EA74B}">
      <dgm:prSet/>
      <dgm:spPr/>
      <dgm:t>
        <a:bodyPr/>
        <a:lstStyle/>
        <a:p>
          <a:endParaRPr lang="en-US"/>
        </a:p>
      </dgm:t>
    </dgm:pt>
    <dgm:pt modelId="{6F160CF2-0816-4EA4-B4C2-B736585AC087}" type="sibTrans" cxnId="{C4BA7F7C-01CD-4CCB-A793-135FA94EA74B}">
      <dgm:prSet/>
      <dgm:spPr/>
      <dgm:t>
        <a:bodyPr/>
        <a:lstStyle/>
        <a:p>
          <a:endParaRPr lang="en-US"/>
        </a:p>
      </dgm:t>
    </dgm:pt>
    <dgm:pt modelId="{5546FF70-9727-4476-8506-1016F72830AE}">
      <dgm:prSet phldrT="[Text]"/>
      <dgm:spPr/>
      <dgm:t>
        <a:bodyPr/>
        <a:lstStyle/>
        <a:p>
          <a:r>
            <a:rPr lang="en-US" dirty="0" err="1" smtClean="0"/>
            <a:t>Aset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Lancar</a:t>
          </a:r>
          <a:endParaRPr lang="en-US" dirty="0"/>
        </a:p>
      </dgm:t>
    </dgm:pt>
    <dgm:pt modelId="{ECED5CC3-91BC-4B1F-BEA5-9A993037C69B}" type="parTrans" cxnId="{89A402D7-80A0-4993-A3C2-32955F056FA0}">
      <dgm:prSet/>
      <dgm:spPr/>
      <dgm:t>
        <a:bodyPr/>
        <a:lstStyle/>
        <a:p>
          <a:endParaRPr lang="en-US"/>
        </a:p>
      </dgm:t>
    </dgm:pt>
    <dgm:pt modelId="{97719FDA-8DAD-4551-AAB2-6162DD9A26AE}" type="sibTrans" cxnId="{89A402D7-80A0-4993-A3C2-32955F056FA0}">
      <dgm:prSet/>
      <dgm:spPr/>
      <dgm:t>
        <a:bodyPr/>
        <a:lstStyle/>
        <a:p>
          <a:endParaRPr lang="en-US"/>
        </a:p>
      </dgm:t>
    </dgm:pt>
    <dgm:pt modelId="{B62472ED-AB61-4797-A2AA-41B8CCD874E7}">
      <dgm:prSet phldrT="[Text]"/>
      <dgm:spPr/>
      <dgm:t>
        <a:bodyPr/>
        <a:lstStyle/>
        <a:p>
          <a:r>
            <a:rPr lang="en-US" dirty="0" err="1" smtClean="0"/>
            <a:t>Jangka</a:t>
          </a:r>
          <a:r>
            <a:rPr lang="en-US" dirty="0" smtClean="0"/>
            <a:t> </a:t>
          </a:r>
          <a:r>
            <a:rPr lang="en-US" dirty="0" err="1" smtClean="0"/>
            <a:t>Pendek</a:t>
          </a:r>
          <a:endParaRPr lang="en-US" dirty="0"/>
        </a:p>
      </dgm:t>
    </dgm:pt>
    <dgm:pt modelId="{86B228EE-1923-4F59-81FE-1EF87265DF9F}" type="parTrans" cxnId="{5CDD4BC0-0685-464F-9ACD-63C23E8857A5}">
      <dgm:prSet/>
      <dgm:spPr/>
      <dgm:t>
        <a:bodyPr/>
        <a:lstStyle/>
        <a:p>
          <a:endParaRPr lang="en-US"/>
        </a:p>
      </dgm:t>
    </dgm:pt>
    <dgm:pt modelId="{544E8308-4AE7-4840-AD43-DA482ED649EF}" type="sibTrans" cxnId="{5CDD4BC0-0685-464F-9ACD-63C23E8857A5}">
      <dgm:prSet/>
      <dgm:spPr/>
      <dgm:t>
        <a:bodyPr/>
        <a:lstStyle/>
        <a:p>
          <a:endParaRPr lang="en-US"/>
        </a:p>
      </dgm:t>
    </dgm:pt>
    <dgm:pt modelId="{6CF3EB40-1861-4D98-A6AE-998DDC08585F}">
      <dgm:prSet phldrT="[Text]"/>
      <dgm:spPr/>
      <dgm:t>
        <a:bodyPr/>
        <a:lstStyle/>
        <a:p>
          <a:r>
            <a:rPr lang="en-US" dirty="0" err="1" smtClean="0"/>
            <a:t>Jangka</a:t>
          </a:r>
          <a:r>
            <a:rPr lang="en-US" dirty="0" smtClean="0"/>
            <a:t> </a:t>
          </a:r>
          <a:r>
            <a:rPr lang="en-US" dirty="0" err="1" smtClean="0"/>
            <a:t>Panjang</a:t>
          </a:r>
          <a:endParaRPr lang="en-US" dirty="0"/>
        </a:p>
      </dgm:t>
    </dgm:pt>
    <dgm:pt modelId="{24E86386-DE4B-4430-A2EA-6DB93C0D0C63}" type="parTrans" cxnId="{E4FF23B9-9FAB-4517-97F2-C01A22147C5E}">
      <dgm:prSet/>
      <dgm:spPr/>
      <dgm:t>
        <a:bodyPr/>
        <a:lstStyle/>
        <a:p>
          <a:endParaRPr lang="en-US"/>
        </a:p>
      </dgm:t>
    </dgm:pt>
    <dgm:pt modelId="{CD2D0563-8DE4-443A-846A-A5AAC39F4155}" type="sibTrans" cxnId="{E4FF23B9-9FAB-4517-97F2-C01A22147C5E}">
      <dgm:prSet/>
      <dgm:spPr/>
      <dgm:t>
        <a:bodyPr/>
        <a:lstStyle/>
        <a:p>
          <a:endParaRPr lang="en-US"/>
        </a:p>
      </dgm:t>
    </dgm:pt>
    <dgm:pt modelId="{413DD3E2-F310-4A6D-8ABF-F36E231A443D}" type="pres">
      <dgm:prSet presAssocID="{C2427D4A-D795-400F-B755-5051469359B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74099CB-CF50-409B-8B1E-4A7167C46E74}" type="pres">
      <dgm:prSet presAssocID="{E9CD5B7C-8A43-49EE-A6C6-5B132C99E6AD}" presName="hierRoot1" presStyleCnt="0">
        <dgm:presLayoutVars>
          <dgm:hierBranch val="init"/>
        </dgm:presLayoutVars>
      </dgm:prSet>
      <dgm:spPr/>
    </dgm:pt>
    <dgm:pt modelId="{F709453D-F901-42D0-B0F6-0C056E8C6534}" type="pres">
      <dgm:prSet presAssocID="{E9CD5B7C-8A43-49EE-A6C6-5B132C99E6AD}" presName="rootComposite1" presStyleCnt="0"/>
      <dgm:spPr/>
    </dgm:pt>
    <dgm:pt modelId="{97AC50DB-1641-4193-BBEB-FE709C1DC3B4}" type="pres">
      <dgm:prSet presAssocID="{E9CD5B7C-8A43-49EE-A6C6-5B132C99E6AD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1FA5F4C-B598-46B9-A711-FE3726C944FB}" type="pres">
      <dgm:prSet presAssocID="{E9CD5B7C-8A43-49EE-A6C6-5B132C99E6AD}" presName="topArc1" presStyleLbl="parChTrans1D1" presStyleIdx="0" presStyleCnt="16"/>
      <dgm:spPr/>
    </dgm:pt>
    <dgm:pt modelId="{C347DF62-EAAE-4551-B034-78AEF6407BCA}" type="pres">
      <dgm:prSet presAssocID="{E9CD5B7C-8A43-49EE-A6C6-5B132C99E6AD}" presName="bottomArc1" presStyleLbl="parChTrans1D1" presStyleIdx="1" presStyleCnt="16"/>
      <dgm:spPr/>
    </dgm:pt>
    <dgm:pt modelId="{42D4A2CE-F417-46B2-8722-D479BA9863CF}" type="pres">
      <dgm:prSet presAssocID="{E9CD5B7C-8A43-49EE-A6C6-5B132C99E6AD}" presName="topConnNode1" presStyleLbl="node1" presStyleIdx="0" presStyleCnt="0"/>
      <dgm:spPr/>
      <dgm:t>
        <a:bodyPr/>
        <a:lstStyle/>
        <a:p>
          <a:endParaRPr lang="en-US"/>
        </a:p>
      </dgm:t>
    </dgm:pt>
    <dgm:pt modelId="{1AE7B29F-40F4-4395-B88F-6D2F8471F9B7}" type="pres">
      <dgm:prSet presAssocID="{E9CD5B7C-8A43-49EE-A6C6-5B132C99E6AD}" presName="hierChild2" presStyleCnt="0"/>
      <dgm:spPr/>
    </dgm:pt>
    <dgm:pt modelId="{D0A966B1-4094-4E72-A7EF-311E01AEEC7A}" type="pres">
      <dgm:prSet presAssocID="{F0070C9B-3B33-4AE6-8798-8D15B41F5EA3}" presName="Name28" presStyleLbl="parChTrans1D2" presStyleIdx="0" presStyleCnt="3"/>
      <dgm:spPr/>
      <dgm:t>
        <a:bodyPr/>
        <a:lstStyle/>
        <a:p>
          <a:endParaRPr lang="en-US"/>
        </a:p>
      </dgm:t>
    </dgm:pt>
    <dgm:pt modelId="{F4A2747D-48A7-43C1-B1B3-D375008BC731}" type="pres">
      <dgm:prSet presAssocID="{5E1CD4A8-8E44-4049-A4F2-A2C183C5631E}" presName="hierRoot2" presStyleCnt="0">
        <dgm:presLayoutVars>
          <dgm:hierBranch val="init"/>
        </dgm:presLayoutVars>
      </dgm:prSet>
      <dgm:spPr/>
    </dgm:pt>
    <dgm:pt modelId="{BF14CB49-47B8-4981-9C16-5A4897C6EEC3}" type="pres">
      <dgm:prSet presAssocID="{5E1CD4A8-8E44-4049-A4F2-A2C183C5631E}" presName="rootComposite2" presStyleCnt="0"/>
      <dgm:spPr/>
    </dgm:pt>
    <dgm:pt modelId="{B9547926-CA23-4891-AA94-B3EF6A161ED8}" type="pres">
      <dgm:prSet presAssocID="{5E1CD4A8-8E44-4049-A4F2-A2C183C5631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D0C715-E732-4F14-B254-275AF1F6BA56}" type="pres">
      <dgm:prSet presAssocID="{5E1CD4A8-8E44-4049-A4F2-A2C183C5631E}" presName="topArc2" presStyleLbl="parChTrans1D1" presStyleIdx="2" presStyleCnt="16"/>
      <dgm:spPr/>
    </dgm:pt>
    <dgm:pt modelId="{66F5A22B-57D7-4551-AA07-EAF690BB37CA}" type="pres">
      <dgm:prSet presAssocID="{5E1CD4A8-8E44-4049-A4F2-A2C183C5631E}" presName="bottomArc2" presStyleLbl="parChTrans1D1" presStyleIdx="3" presStyleCnt="16"/>
      <dgm:spPr/>
    </dgm:pt>
    <dgm:pt modelId="{D5FFA3D2-3150-4715-8C26-D90A295D4CB7}" type="pres">
      <dgm:prSet presAssocID="{5E1CD4A8-8E44-4049-A4F2-A2C183C5631E}" presName="topConnNode2" presStyleLbl="node2" presStyleIdx="0" presStyleCnt="0"/>
      <dgm:spPr/>
      <dgm:t>
        <a:bodyPr/>
        <a:lstStyle/>
        <a:p>
          <a:endParaRPr lang="en-US"/>
        </a:p>
      </dgm:t>
    </dgm:pt>
    <dgm:pt modelId="{7748379C-2131-474E-B5E5-3A5E6F19F45B}" type="pres">
      <dgm:prSet presAssocID="{5E1CD4A8-8E44-4049-A4F2-A2C183C5631E}" presName="hierChild4" presStyleCnt="0"/>
      <dgm:spPr/>
    </dgm:pt>
    <dgm:pt modelId="{A2664C01-C0AF-469E-9804-EA3C9457C28D}" type="pres">
      <dgm:prSet presAssocID="{D2DBC4EB-480B-4EE2-B95D-84C8DA8CC2CF}" presName="Name28" presStyleLbl="parChTrans1D3" presStyleIdx="0" presStyleCnt="4"/>
      <dgm:spPr/>
      <dgm:t>
        <a:bodyPr/>
        <a:lstStyle/>
        <a:p>
          <a:endParaRPr lang="en-US"/>
        </a:p>
      </dgm:t>
    </dgm:pt>
    <dgm:pt modelId="{55BC400A-B608-40C8-9120-289452696DC3}" type="pres">
      <dgm:prSet presAssocID="{EE2DD03C-35CD-4FC5-A711-90562FABE658}" presName="hierRoot2" presStyleCnt="0">
        <dgm:presLayoutVars>
          <dgm:hierBranch val="init"/>
        </dgm:presLayoutVars>
      </dgm:prSet>
      <dgm:spPr/>
    </dgm:pt>
    <dgm:pt modelId="{6FD9D0A5-FB51-4EAF-BF4A-03DD86A670FE}" type="pres">
      <dgm:prSet presAssocID="{EE2DD03C-35CD-4FC5-A711-90562FABE658}" presName="rootComposite2" presStyleCnt="0"/>
      <dgm:spPr/>
    </dgm:pt>
    <dgm:pt modelId="{7D20C6EF-B9B9-4EA5-84F4-3818A1E2F018}" type="pres">
      <dgm:prSet presAssocID="{EE2DD03C-35CD-4FC5-A711-90562FABE658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2AC6CA-938D-4229-AE45-D7DCA5EF0F59}" type="pres">
      <dgm:prSet presAssocID="{EE2DD03C-35CD-4FC5-A711-90562FABE658}" presName="topArc2" presStyleLbl="parChTrans1D1" presStyleIdx="4" presStyleCnt="16"/>
      <dgm:spPr/>
    </dgm:pt>
    <dgm:pt modelId="{64AA6207-53E6-442F-8031-B612159D4DAA}" type="pres">
      <dgm:prSet presAssocID="{EE2DD03C-35CD-4FC5-A711-90562FABE658}" presName="bottomArc2" presStyleLbl="parChTrans1D1" presStyleIdx="5" presStyleCnt="16"/>
      <dgm:spPr/>
    </dgm:pt>
    <dgm:pt modelId="{0DEA8904-6F2B-4C65-AD41-52F829B8E2A4}" type="pres">
      <dgm:prSet presAssocID="{EE2DD03C-35CD-4FC5-A711-90562FABE658}" presName="topConnNode2" presStyleLbl="node3" presStyleIdx="0" presStyleCnt="0"/>
      <dgm:spPr/>
      <dgm:t>
        <a:bodyPr/>
        <a:lstStyle/>
        <a:p>
          <a:endParaRPr lang="en-US"/>
        </a:p>
      </dgm:t>
    </dgm:pt>
    <dgm:pt modelId="{B94C3FA0-B6B6-432C-BFCD-0804C8B64B70}" type="pres">
      <dgm:prSet presAssocID="{EE2DD03C-35CD-4FC5-A711-90562FABE658}" presName="hierChild4" presStyleCnt="0"/>
      <dgm:spPr/>
    </dgm:pt>
    <dgm:pt modelId="{9EAA8447-A3CF-4A03-9352-1ACB5DDFFAF7}" type="pres">
      <dgm:prSet presAssocID="{EE2DD03C-35CD-4FC5-A711-90562FABE658}" presName="hierChild5" presStyleCnt="0"/>
      <dgm:spPr/>
    </dgm:pt>
    <dgm:pt modelId="{2579B59E-F4DA-4A18-A53B-C01C8FAA7C6E}" type="pres">
      <dgm:prSet presAssocID="{ECED5CC3-91BC-4B1F-BEA5-9A993037C69B}" presName="Name28" presStyleLbl="parChTrans1D3" presStyleIdx="1" presStyleCnt="4"/>
      <dgm:spPr/>
      <dgm:t>
        <a:bodyPr/>
        <a:lstStyle/>
        <a:p>
          <a:endParaRPr lang="en-US"/>
        </a:p>
      </dgm:t>
    </dgm:pt>
    <dgm:pt modelId="{184642CC-E419-40AB-B178-8426ADAD5EA1}" type="pres">
      <dgm:prSet presAssocID="{5546FF70-9727-4476-8506-1016F72830AE}" presName="hierRoot2" presStyleCnt="0">
        <dgm:presLayoutVars>
          <dgm:hierBranch val="init"/>
        </dgm:presLayoutVars>
      </dgm:prSet>
      <dgm:spPr/>
    </dgm:pt>
    <dgm:pt modelId="{3FF1CDAF-96DD-42E7-8C0F-08C42B0DC394}" type="pres">
      <dgm:prSet presAssocID="{5546FF70-9727-4476-8506-1016F72830AE}" presName="rootComposite2" presStyleCnt="0"/>
      <dgm:spPr/>
    </dgm:pt>
    <dgm:pt modelId="{5D32803E-EA23-44DF-B61B-67B20BBFD542}" type="pres">
      <dgm:prSet presAssocID="{5546FF70-9727-4476-8506-1016F72830A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98F613-7391-40CE-A975-BABFEED567EE}" type="pres">
      <dgm:prSet presAssocID="{5546FF70-9727-4476-8506-1016F72830AE}" presName="topArc2" presStyleLbl="parChTrans1D1" presStyleIdx="6" presStyleCnt="16"/>
      <dgm:spPr/>
    </dgm:pt>
    <dgm:pt modelId="{8FC81B2C-A52D-47E5-BF1B-B17B2D72C85B}" type="pres">
      <dgm:prSet presAssocID="{5546FF70-9727-4476-8506-1016F72830AE}" presName="bottomArc2" presStyleLbl="parChTrans1D1" presStyleIdx="7" presStyleCnt="16"/>
      <dgm:spPr/>
    </dgm:pt>
    <dgm:pt modelId="{E5F01C1B-F79F-4833-A6D3-510116CA759E}" type="pres">
      <dgm:prSet presAssocID="{5546FF70-9727-4476-8506-1016F72830AE}" presName="topConnNode2" presStyleLbl="node3" presStyleIdx="0" presStyleCnt="0"/>
      <dgm:spPr/>
      <dgm:t>
        <a:bodyPr/>
        <a:lstStyle/>
        <a:p>
          <a:endParaRPr lang="en-US"/>
        </a:p>
      </dgm:t>
    </dgm:pt>
    <dgm:pt modelId="{DB95B8D4-D210-4B4A-9EA5-1CC9596551CF}" type="pres">
      <dgm:prSet presAssocID="{5546FF70-9727-4476-8506-1016F72830AE}" presName="hierChild4" presStyleCnt="0"/>
      <dgm:spPr/>
    </dgm:pt>
    <dgm:pt modelId="{2D7C8A82-1E5A-410F-AE97-E7C59E13CD07}" type="pres">
      <dgm:prSet presAssocID="{5546FF70-9727-4476-8506-1016F72830AE}" presName="hierChild5" presStyleCnt="0"/>
      <dgm:spPr/>
    </dgm:pt>
    <dgm:pt modelId="{C16E6400-039A-4C3E-BDCF-5264813FB0A1}" type="pres">
      <dgm:prSet presAssocID="{5E1CD4A8-8E44-4049-A4F2-A2C183C5631E}" presName="hierChild5" presStyleCnt="0"/>
      <dgm:spPr/>
    </dgm:pt>
    <dgm:pt modelId="{CF7647E0-3BCB-406C-ACAD-CE6DE1F853E7}" type="pres">
      <dgm:prSet presAssocID="{5141C712-1F9F-4DEE-8CF3-B28726033DEF}" presName="Name28" presStyleLbl="parChTrans1D2" presStyleIdx="1" presStyleCnt="3"/>
      <dgm:spPr/>
      <dgm:t>
        <a:bodyPr/>
        <a:lstStyle/>
        <a:p>
          <a:endParaRPr lang="en-US"/>
        </a:p>
      </dgm:t>
    </dgm:pt>
    <dgm:pt modelId="{EDB0EFC1-3769-4846-ADE3-90FFAF709375}" type="pres">
      <dgm:prSet presAssocID="{D78A85D0-026B-442C-AC27-C91144C800F9}" presName="hierRoot2" presStyleCnt="0">
        <dgm:presLayoutVars>
          <dgm:hierBranch val="init"/>
        </dgm:presLayoutVars>
      </dgm:prSet>
      <dgm:spPr/>
    </dgm:pt>
    <dgm:pt modelId="{1478CEB0-EAD0-4F49-888A-0FC4DF336825}" type="pres">
      <dgm:prSet presAssocID="{D78A85D0-026B-442C-AC27-C91144C800F9}" presName="rootComposite2" presStyleCnt="0"/>
      <dgm:spPr/>
    </dgm:pt>
    <dgm:pt modelId="{38EEC618-4E96-468D-9F97-32D18595FF34}" type="pres">
      <dgm:prSet presAssocID="{D78A85D0-026B-442C-AC27-C91144C800F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D2A76A-D4C1-4898-88C4-FA2AE357E626}" type="pres">
      <dgm:prSet presAssocID="{D78A85D0-026B-442C-AC27-C91144C800F9}" presName="topArc2" presStyleLbl="parChTrans1D1" presStyleIdx="8" presStyleCnt="16"/>
      <dgm:spPr/>
    </dgm:pt>
    <dgm:pt modelId="{31D2EC7C-A361-4457-8BE3-98B6C44BB525}" type="pres">
      <dgm:prSet presAssocID="{D78A85D0-026B-442C-AC27-C91144C800F9}" presName="bottomArc2" presStyleLbl="parChTrans1D1" presStyleIdx="9" presStyleCnt="16"/>
      <dgm:spPr/>
    </dgm:pt>
    <dgm:pt modelId="{3FC348F3-2B2A-4A65-B0C8-6FCAC1CE86A0}" type="pres">
      <dgm:prSet presAssocID="{D78A85D0-026B-442C-AC27-C91144C800F9}" presName="topConnNode2" presStyleLbl="node2" presStyleIdx="0" presStyleCnt="0"/>
      <dgm:spPr/>
      <dgm:t>
        <a:bodyPr/>
        <a:lstStyle/>
        <a:p>
          <a:endParaRPr lang="en-US"/>
        </a:p>
      </dgm:t>
    </dgm:pt>
    <dgm:pt modelId="{D5D583E3-0736-4C7A-BBAA-B2CCC343686B}" type="pres">
      <dgm:prSet presAssocID="{D78A85D0-026B-442C-AC27-C91144C800F9}" presName="hierChild4" presStyleCnt="0"/>
      <dgm:spPr/>
    </dgm:pt>
    <dgm:pt modelId="{75292167-E265-4B01-996A-613202EFD0FE}" type="pres">
      <dgm:prSet presAssocID="{86B228EE-1923-4F59-81FE-1EF87265DF9F}" presName="Name28" presStyleLbl="parChTrans1D3" presStyleIdx="2" presStyleCnt="4"/>
      <dgm:spPr/>
      <dgm:t>
        <a:bodyPr/>
        <a:lstStyle/>
        <a:p>
          <a:endParaRPr lang="en-US"/>
        </a:p>
      </dgm:t>
    </dgm:pt>
    <dgm:pt modelId="{2D026078-36D3-4A41-A195-DC9596B7999C}" type="pres">
      <dgm:prSet presAssocID="{B62472ED-AB61-4797-A2AA-41B8CCD874E7}" presName="hierRoot2" presStyleCnt="0">
        <dgm:presLayoutVars>
          <dgm:hierBranch val="init"/>
        </dgm:presLayoutVars>
      </dgm:prSet>
      <dgm:spPr/>
    </dgm:pt>
    <dgm:pt modelId="{B403605F-3FA4-4E48-8285-0A246CF382D9}" type="pres">
      <dgm:prSet presAssocID="{B62472ED-AB61-4797-A2AA-41B8CCD874E7}" presName="rootComposite2" presStyleCnt="0"/>
      <dgm:spPr/>
    </dgm:pt>
    <dgm:pt modelId="{0B8ABB53-00B8-48F2-8C6F-E0C57643FD90}" type="pres">
      <dgm:prSet presAssocID="{B62472ED-AB61-4797-A2AA-41B8CCD874E7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7BE1E1-DA23-4990-BF1C-891147BFBDAA}" type="pres">
      <dgm:prSet presAssocID="{B62472ED-AB61-4797-A2AA-41B8CCD874E7}" presName="topArc2" presStyleLbl="parChTrans1D1" presStyleIdx="10" presStyleCnt="16"/>
      <dgm:spPr/>
    </dgm:pt>
    <dgm:pt modelId="{DCE81705-E21D-4414-BAE9-4605111A0DB4}" type="pres">
      <dgm:prSet presAssocID="{B62472ED-AB61-4797-A2AA-41B8CCD874E7}" presName="bottomArc2" presStyleLbl="parChTrans1D1" presStyleIdx="11" presStyleCnt="16"/>
      <dgm:spPr/>
    </dgm:pt>
    <dgm:pt modelId="{F75C1C99-813D-45FA-8005-4FFF27BFE9AD}" type="pres">
      <dgm:prSet presAssocID="{B62472ED-AB61-4797-A2AA-41B8CCD874E7}" presName="topConnNode2" presStyleLbl="node3" presStyleIdx="0" presStyleCnt="0"/>
      <dgm:spPr/>
      <dgm:t>
        <a:bodyPr/>
        <a:lstStyle/>
        <a:p>
          <a:endParaRPr lang="en-US"/>
        </a:p>
      </dgm:t>
    </dgm:pt>
    <dgm:pt modelId="{DEB3C2F8-86AD-4ABD-8105-503FEECB61DB}" type="pres">
      <dgm:prSet presAssocID="{B62472ED-AB61-4797-A2AA-41B8CCD874E7}" presName="hierChild4" presStyleCnt="0"/>
      <dgm:spPr/>
    </dgm:pt>
    <dgm:pt modelId="{91182137-213F-48B4-BB9D-B9BA5C05A369}" type="pres">
      <dgm:prSet presAssocID="{B62472ED-AB61-4797-A2AA-41B8CCD874E7}" presName="hierChild5" presStyleCnt="0"/>
      <dgm:spPr/>
    </dgm:pt>
    <dgm:pt modelId="{C01FDF84-15A8-4619-AE45-3CC18D4EEF80}" type="pres">
      <dgm:prSet presAssocID="{24E86386-DE4B-4430-A2EA-6DB93C0D0C63}" presName="Name28" presStyleLbl="parChTrans1D3" presStyleIdx="3" presStyleCnt="4"/>
      <dgm:spPr/>
      <dgm:t>
        <a:bodyPr/>
        <a:lstStyle/>
        <a:p>
          <a:endParaRPr lang="en-US"/>
        </a:p>
      </dgm:t>
    </dgm:pt>
    <dgm:pt modelId="{10A65CDF-9798-4523-91B8-75695F2F3625}" type="pres">
      <dgm:prSet presAssocID="{6CF3EB40-1861-4D98-A6AE-998DDC08585F}" presName="hierRoot2" presStyleCnt="0">
        <dgm:presLayoutVars>
          <dgm:hierBranch val="init"/>
        </dgm:presLayoutVars>
      </dgm:prSet>
      <dgm:spPr/>
    </dgm:pt>
    <dgm:pt modelId="{9F6FD9B0-C7D8-4432-B5C5-67B39D45B7B7}" type="pres">
      <dgm:prSet presAssocID="{6CF3EB40-1861-4D98-A6AE-998DDC08585F}" presName="rootComposite2" presStyleCnt="0"/>
      <dgm:spPr/>
    </dgm:pt>
    <dgm:pt modelId="{63D7ADE6-B610-42FF-9F93-0E44759887B3}" type="pres">
      <dgm:prSet presAssocID="{6CF3EB40-1861-4D98-A6AE-998DDC08585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068296-F794-4830-897E-FEE5413E3AED}" type="pres">
      <dgm:prSet presAssocID="{6CF3EB40-1861-4D98-A6AE-998DDC08585F}" presName="topArc2" presStyleLbl="parChTrans1D1" presStyleIdx="12" presStyleCnt="16"/>
      <dgm:spPr/>
    </dgm:pt>
    <dgm:pt modelId="{488D2D91-F09C-479B-90CD-3DB3C59E7532}" type="pres">
      <dgm:prSet presAssocID="{6CF3EB40-1861-4D98-A6AE-998DDC08585F}" presName="bottomArc2" presStyleLbl="parChTrans1D1" presStyleIdx="13" presStyleCnt="16"/>
      <dgm:spPr/>
    </dgm:pt>
    <dgm:pt modelId="{686A50E0-12F6-47A8-BBAE-802CD1F7B273}" type="pres">
      <dgm:prSet presAssocID="{6CF3EB40-1861-4D98-A6AE-998DDC08585F}" presName="topConnNode2" presStyleLbl="node3" presStyleIdx="0" presStyleCnt="0"/>
      <dgm:spPr/>
      <dgm:t>
        <a:bodyPr/>
        <a:lstStyle/>
        <a:p>
          <a:endParaRPr lang="en-US"/>
        </a:p>
      </dgm:t>
    </dgm:pt>
    <dgm:pt modelId="{2E2E4CAE-DDF5-42FA-8736-5134404A91F8}" type="pres">
      <dgm:prSet presAssocID="{6CF3EB40-1861-4D98-A6AE-998DDC08585F}" presName="hierChild4" presStyleCnt="0"/>
      <dgm:spPr/>
    </dgm:pt>
    <dgm:pt modelId="{FD714B0C-E6C5-47BA-97AD-D3F4F09B52DF}" type="pres">
      <dgm:prSet presAssocID="{6CF3EB40-1861-4D98-A6AE-998DDC08585F}" presName="hierChild5" presStyleCnt="0"/>
      <dgm:spPr/>
    </dgm:pt>
    <dgm:pt modelId="{17A70C21-CF36-4FEC-9150-CD0B72969D13}" type="pres">
      <dgm:prSet presAssocID="{D78A85D0-026B-442C-AC27-C91144C800F9}" presName="hierChild5" presStyleCnt="0"/>
      <dgm:spPr/>
    </dgm:pt>
    <dgm:pt modelId="{42E370BA-C469-485B-A60F-C59C56092891}" type="pres">
      <dgm:prSet presAssocID="{7BC831F7-8B72-4FC4-855C-2F4F65AA889A}" presName="Name28" presStyleLbl="parChTrans1D2" presStyleIdx="2" presStyleCnt="3"/>
      <dgm:spPr/>
      <dgm:t>
        <a:bodyPr/>
        <a:lstStyle/>
        <a:p>
          <a:endParaRPr lang="en-US"/>
        </a:p>
      </dgm:t>
    </dgm:pt>
    <dgm:pt modelId="{114F07CA-56BA-4401-B60D-DD6143DC299A}" type="pres">
      <dgm:prSet presAssocID="{1AEA16C9-06A5-4FD9-A295-78A4DAFB312F}" presName="hierRoot2" presStyleCnt="0">
        <dgm:presLayoutVars>
          <dgm:hierBranch val="init"/>
        </dgm:presLayoutVars>
      </dgm:prSet>
      <dgm:spPr/>
    </dgm:pt>
    <dgm:pt modelId="{D30BA140-65F7-4824-83D1-4977ACF8B15B}" type="pres">
      <dgm:prSet presAssocID="{1AEA16C9-06A5-4FD9-A295-78A4DAFB312F}" presName="rootComposite2" presStyleCnt="0"/>
      <dgm:spPr/>
    </dgm:pt>
    <dgm:pt modelId="{6A77105E-9A17-4F8D-B401-D3EB2F0C89F0}" type="pres">
      <dgm:prSet presAssocID="{1AEA16C9-06A5-4FD9-A295-78A4DAFB312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3C733C-C522-43AE-9203-9E4698B4C722}" type="pres">
      <dgm:prSet presAssocID="{1AEA16C9-06A5-4FD9-A295-78A4DAFB312F}" presName="topArc2" presStyleLbl="parChTrans1D1" presStyleIdx="14" presStyleCnt="16"/>
      <dgm:spPr/>
    </dgm:pt>
    <dgm:pt modelId="{5B2119DE-8C84-4CF3-9DA0-8268FC901A05}" type="pres">
      <dgm:prSet presAssocID="{1AEA16C9-06A5-4FD9-A295-78A4DAFB312F}" presName="bottomArc2" presStyleLbl="parChTrans1D1" presStyleIdx="15" presStyleCnt="16"/>
      <dgm:spPr/>
    </dgm:pt>
    <dgm:pt modelId="{553BB80B-E519-49A0-8C9F-FFD2E543D441}" type="pres">
      <dgm:prSet presAssocID="{1AEA16C9-06A5-4FD9-A295-78A4DAFB312F}" presName="topConnNode2" presStyleLbl="node2" presStyleIdx="0" presStyleCnt="0"/>
      <dgm:spPr/>
      <dgm:t>
        <a:bodyPr/>
        <a:lstStyle/>
        <a:p>
          <a:endParaRPr lang="en-US"/>
        </a:p>
      </dgm:t>
    </dgm:pt>
    <dgm:pt modelId="{7051596B-985E-45FE-8A56-5D3FEBA2359D}" type="pres">
      <dgm:prSet presAssocID="{1AEA16C9-06A5-4FD9-A295-78A4DAFB312F}" presName="hierChild4" presStyleCnt="0"/>
      <dgm:spPr/>
    </dgm:pt>
    <dgm:pt modelId="{2DCC268F-E34E-41A7-8E24-C77F16052C4B}" type="pres">
      <dgm:prSet presAssocID="{1AEA16C9-06A5-4FD9-A295-78A4DAFB312F}" presName="hierChild5" presStyleCnt="0"/>
      <dgm:spPr/>
    </dgm:pt>
    <dgm:pt modelId="{7736926F-2E3C-4DED-A4E4-72F4F4D31B43}" type="pres">
      <dgm:prSet presAssocID="{E9CD5B7C-8A43-49EE-A6C6-5B132C99E6AD}" presName="hierChild3" presStyleCnt="0"/>
      <dgm:spPr/>
    </dgm:pt>
  </dgm:ptLst>
  <dgm:cxnLst>
    <dgm:cxn modelId="{77F6761E-2266-4560-A7E0-ADFB7C1E3E7C}" srcId="{E9CD5B7C-8A43-49EE-A6C6-5B132C99E6AD}" destId="{5E1CD4A8-8E44-4049-A4F2-A2C183C5631E}" srcOrd="0" destOrd="0" parTransId="{F0070C9B-3B33-4AE6-8798-8D15B41F5EA3}" sibTransId="{31A568B8-C698-494A-BBCA-EA1CB43C42F2}"/>
    <dgm:cxn modelId="{04A9FD2A-5DC5-4E02-89FC-B63D87E5DDDD}" type="presOf" srcId="{5546FF70-9727-4476-8506-1016F72830AE}" destId="{5D32803E-EA23-44DF-B61B-67B20BBFD542}" srcOrd="0" destOrd="0" presId="urn:microsoft.com/office/officeart/2008/layout/HalfCircleOrganizationChart"/>
    <dgm:cxn modelId="{79AE8C0D-FBC4-4083-9B9A-AA4C02300EBF}" type="presOf" srcId="{5E1CD4A8-8E44-4049-A4F2-A2C183C5631E}" destId="{B9547926-CA23-4891-AA94-B3EF6A161ED8}" srcOrd="0" destOrd="0" presId="urn:microsoft.com/office/officeart/2008/layout/HalfCircleOrganizationChart"/>
    <dgm:cxn modelId="{68EA27B0-812F-4008-A28A-600CF0FBB4C9}" type="presOf" srcId="{B62472ED-AB61-4797-A2AA-41B8CCD874E7}" destId="{F75C1C99-813D-45FA-8005-4FFF27BFE9AD}" srcOrd="1" destOrd="0" presId="urn:microsoft.com/office/officeart/2008/layout/HalfCircleOrganizationChart"/>
    <dgm:cxn modelId="{E4FF23B9-9FAB-4517-97F2-C01A22147C5E}" srcId="{D78A85D0-026B-442C-AC27-C91144C800F9}" destId="{6CF3EB40-1861-4D98-A6AE-998DDC08585F}" srcOrd="1" destOrd="0" parTransId="{24E86386-DE4B-4430-A2EA-6DB93C0D0C63}" sibTransId="{CD2D0563-8DE4-443A-846A-A5AAC39F4155}"/>
    <dgm:cxn modelId="{AD3448FF-1873-4342-ACE3-6359BF6CF95A}" srcId="{E9CD5B7C-8A43-49EE-A6C6-5B132C99E6AD}" destId="{D78A85D0-026B-442C-AC27-C91144C800F9}" srcOrd="1" destOrd="0" parTransId="{5141C712-1F9F-4DEE-8CF3-B28726033DEF}" sibTransId="{CF0EE1BE-199D-4823-903D-3DA2380D3753}"/>
    <dgm:cxn modelId="{17321A2F-D22B-4585-9192-270BCC6CCB6A}" type="presOf" srcId="{5546FF70-9727-4476-8506-1016F72830AE}" destId="{E5F01C1B-F79F-4833-A6D3-510116CA759E}" srcOrd="1" destOrd="0" presId="urn:microsoft.com/office/officeart/2008/layout/HalfCircleOrganizationChart"/>
    <dgm:cxn modelId="{6056C2EB-52FC-4355-BB8A-D9727D59C4C3}" type="presOf" srcId="{5E1CD4A8-8E44-4049-A4F2-A2C183C5631E}" destId="{D5FFA3D2-3150-4715-8C26-D90A295D4CB7}" srcOrd="1" destOrd="0" presId="urn:microsoft.com/office/officeart/2008/layout/HalfCircleOrganizationChart"/>
    <dgm:cxn modelId="{E4B8AE5C-77FB-4CDA-9175-D1293A444E3B}" type="presOf" srcId="{EE2DD03C-35CD-4FC5-A711-90562FABE658}" destId="{7D20C6EF-B9B9-4EA5-84F4-3818A1E2F018}" srcOrd="0" destOrd="0" presId="urn:microsoft.com/office/officeart/2008/layout/HalfCircleOrganizationChart"/>
    <dgm:cxn modelId="{30105CB9-B98D-46A5-B17F-2889E01D7CBD}" type="presOf" srcId="{5141C712-1F9F-4DEE-8CF3-B28726033DEF}" destId="{CF7647E0-3BCB-406C-ACAD-CE6DE1F853E7}" srcOrd="0" destOrd="0" presId="urn:microsoft.com/office/officeart/2008/layout/HalfCircleOrganizationChart"/>
    <dgm:cxn modelId="{C4BA7F7C-01CD-4CCB-A793-135FA94EA74B}" srcId="{5E1CD4A8-8E44-4049-A4F2-A2C183C5631E}" destId="{EE2DD03C-35CD-4FC5-A711-90562FABE658}" srcOrd="0" destOrd="0" parTransId="{D2DBC4EB-480B-4EE2-B95D-84C8DA8CC2CF}" sibTransId="{6F160CF2-0816-4EA4-B4C2-B736585AC087}"/>
    <dgm:cxn modelId="{5CDD4BC0-0685-464F-9ACD-63C23E8857A5}" srcId="{D78A85D0-026B-442C-AC27-C91144C800F9}" destId="{B62472ED-AB61-4797-A2AA-41B8CCD874E7}" srcOrd="0" destOrd="0" parTransId="{86B228EE-1923-4F59-81FE-1EF87265DF9F}" sibTransId="{544E8308-4AE7-4840-AD43-DA482ED649EF}"/>
    <dgm:cxn modelId="{B2B7C408-5159-4285-ABA0-2E12F33FD85D}" type="presOf" srcId="{ECED5CC3-91BC-4B1F-BEA5-9A993037C69B}" destId="{2579B59E-F4DA-4A18-A53B-C01C8FAA7C6E}" srcOrd="0" destOrd="0" presId="urn:microsoft.com/office/officeart/2008/layout/HalfCircleOrganizationChart"/>
    <dgm:cxn modelId="{D503773B-88C3-44A5-97A0-683481C2C253}" type="presOf" srcId="{E9CD5B7C-8A43-49EE-A6C6-5B132C99E6AD}" destId="{42D4A2CE-F417-46B2-8722-D479BA9863CF}" srcOrd="1" destOrd="0" presId="urn:microsoft.com/office/officeart/2008/layout/HalfCircleOrganizationChart"/>
    <dgm:cxn modelId="{DA47B9FA-EAC7-439E-B15C-D8E1FF556492}" type="presOf" srcId="{1AEA16C9-06A5-4FD9-A295-78A4DAFB312F}" destId="{6A77105E-9A17-4F8D-B401-D3EB2F0C89F0}" srcOrd="0" destOrd="0" presId="urn:microsoft.com/office/officeart/2008/layout/HalfCircleOrganizationChart"/>
    <dgm:cxn modelId="{38114370-B12C-4D44-B12B-DF8B0F15F570}" type="presOf" srcId="{C2427D4A-D795-400F-B755-5051469359B7}" destId="{413DD3E2-F310-4A6D-8ABF-F36E231A443D}" srcOrd="0" destOrd="0" presId="urn:microsoft.com/office/officeart/2008/layout/HalfCircleOrganizationChart"/>
    <dgm:cxn modelId="{C6225FED-8557-402C-897E-64B4D9BD0EE3}" type="presOf" srcId="{86B228EE-1923-4F59-81FE-1EF87265DF9F}" destId="{75292167-E265-4B01-996A-613202EFD0FE}" srcOrd="0" destOrd="0" presId="urn:microsoft.com/office/officeart/2008/layout/HalfCircleOrganizationChart"/>
    <dgm:cxn modelId="{7F5C7491-C907-4BDD-A08B-ED284F3A92EA}" srcId="{E9CD5B7C-8A43-49EE-A6C6-5B132C99E6AD}" destId="{1AEA16C9-06A5-4FD9-A295-78A4DAFB312F}" srcOrd="2" destOrd="0" parTransId="{7BC831F7-8B72-4FC4-855C-2F4F65AA889A}" sibTransId="{795EAF97-737A-403B-8DEB-0E64D6072409}"/>
    <dgm:cxn modelId="{9619AE57-31FB-4892-8878-00D828A2A73C}" type="presOf" srcId="{B62472ED-AB61-4797-A2AA-41B8CCD874E7}" destId="{0B8ABB53-00B8-48F2-8C6F-E0C57643FD90}" srcOrd="0" destOrd="0" presId="urn:microsoft.com/office/officeart/2008/layout/HalfCircleOrganizationChart"/>
    <dgm:cxn modelId="{89A402D7-80A0-4993-A3C2-32955F056FA0}" srcId="{5E1CD4A8-8E44-4049-A4F2-A2C183C5631E}" destId="{5546FF70-9727-4476-8506-1016F72830AE}" srcOrd="1" destOrd="0" parTransId="{ECED5CC3-91BC-4B1F-BEA5-9A993037C69B}" sibTransId="{97719FDA-8DAD-4551-AAB2-6162DD9A26AE}"/>
    <dgm:cxn modelId="{513621B8-0654-4B24-840B-8A9B4495A4BD}" type="presOf" srcId="{EE2DD03C-35CD-4FC5-A711-90562FABE658}" destId="{0DEA8904-6F2B-4C65-AD41-52F829B8E2A4}" srcOrd="1" destOrd="0" presId="urn:microsoft.com/office/officeart/2008/layout/HalfCircleOrganizationChart"/>
    <dgm:cxn modelId="{596E6DE7-9E9A-4FEE-AA76-48B0979A1E1D}" type="presOf" srcId="{F0070C9B-3B33-4AE6-8798-8D15B41F5EA3}" destId="{D0A966B1-4094-4E72-A7EF-311E01AEEC7A}" srcOrd="0" destOrd="0" presId="urn:microsoft.com/office/officeart/2008/layout/HalfCircleOrganizationChart"/>
    <dgm:cxn modelId="{890040E9-FFED-451C-A635-AA17A303C933}" type="presOf" srcId="{6CF3EB40-1861-4D98-A6AE-998DDC08585F}" destId="{63D7ADE6-B610-42FF-9F93-0E44759887B3}" srcOrd="0" destOrd="0" presId="urn:microsoft.com/office/officeart/2008/layout/HalfCircleOrganizationChart"/>
    <dgm:cxn modelId="{822B95F3-37F9-4530-BBBE-0EEA595C0FCC}" type="presOf" srcId="{1AEA16C9-06A5-4FD9-A295-78A4DAFB312F}" destId="{553BB80B-E519-49A0-8C9F-FFD2E543D441}" srcOrd="1" destOrd="0" presId="urn:microsoft.com/office/officeart/2008/layout/HalfCircleOrganizationChart"/>
    <dgm:cxn modelId="{0D3792DC-AE81-45F6-B954-A4C38488262C}" type="presOf" srcId="{D2DBC4EB-480B-4EE2-B95D-84C8DA8CC2CF}" destId="{A2664C01-C0AF-469E-9804-EA3C9457C28D}" srcOrd="0" destOrd="0" presId="urn:microsoft.com/office/officeart/2008/layout/HalfCircleOrganizationChart"/>
    <dgm:cxn modelId="{C2D881D8-8AAA-41B9-8C38-AFAAD562250A}" type="presOf" srcId="{24E86386-DE4B-4430-A2EA-6DB93C0D0C63}" destId="{C01FDF84-15A8-4619-AE45-3CC18D4EEF80}" srcOrd="0" destOrd="0" presId="urn:microsoft.com/office/officeart/2008/layout/HalfCircleOrganizationChart"/>
    <dgm:cxn modelId="{AB8D2BBE-316B-4FE7-B769-6B6BC6748137}" type="presOf" srcId="{7BC831F7-8B72-4FC4-855C-2F4F65AA889A}" destId="{42E370BA-C469-485B-A60F-C59C56092891}" srcOrd="0" destOrd="0" presId="urn:microsoft.com/office/officeart/2008/layout/HalfCircleOrganizationChart"/>
    <dgm:cxn modelId="{EDCB7D60-776A-4B7C-AC50-8E474D79B6B3}" type="presOf" srcId="{D78A85D0-026B-442C-AC27-C91144C800F9}" destId="{38EEC618-4E96-468D-9F97-32D18595FF34}" srcOrd="0" destOrd="0" presId="urn:microsoft.com/office/officeart/2008/layout/HalfCircleOrganizationChart"/>
    <dgm:cxn modelId="{35ABC334-004C-451F-979D-A735D19D1CFF}" type="presOf" srcId="{D78A85D0-026B-442C-AC27-C91144C800F9}" destId="{3FC348F3-2B2A-4A65-B0C8-6FCAC1CE86A0}" srcOrd="1" destOrd="0" presId="urn:microsoft.com/office/officeart/2008/layout/HalfCircleOrganizationChart"/>
    <dgm:cxn modelId="{5EE2D057-09F5-4E8A-84B6-12665EDE1648}" srcId="{C2427D4A-D795-400F-B755-5051469359B7}" destId="{E9CD5B7C-8A43-49EE-A6C6-5B132C99E6AD}" srcOrd="0" destOrd="0" parTransId="{B3E0B6DA-EBC9-4732-8422-2AD76D17F96E}" sibTransId="{00CF9B51-E925-4E14-86E8-8A3CBB39638E}"/>
    <dgm:cxn modelId="{AED03535-9493-4248-8BC5-C9310F3E211D}" type="presOf" srcId="{E9CD5B7C-8A43-49EE-A6C6-5B132C99E6AD}" destId="{97AC50DB-1641-4193-BBEB-FE709C1DC3B4}" srcOrd="0" destOrd="0" presId="urn:microsoft.com/office/officeart/2008/layout/HalfCircleOrganizationChart"/>
    <dgm:cxn modelId="{6FA48043-38D8-4774-A552-C8362F18C5BE}" type="presOf" srcId="{6CF3EB40-1861-4D98-A6AE-998DDC08585F}" destId="{686A50E0-12F6-47A8-BBAE-802CD1F7B273}" srcOrd="1" destOrd="0" presId="urn:microsoft.com/office/officeart/2008/layout/HalfCircleOrganizationChart"/>
    <dgm:cxn modelId="{5970D9AF-02F7-4CA8-8DCC-1C06B92E7C10}" type="presParOf" srcId="{413DD3E2-F310-4A6D-8ABF-F36E231A443D}" destId="{F74099CB-CF50-409B-8B1E-4A7167C46E74}" srcOrd="0" destOrd="0" presId="urn:microsoft.com/office/officeart/2008/layout/HalfCircleOrganizationChart"/>
    <dgm:cxn modelId="{28E89810-D1A2-4964-A8D3-44E005FBBE3F}" type="presParOf" srcId="{F74099CB-CF50-409B-8B1E-4A7167C46E74}" destId="{F709453D-F901-42D0-B0F6-0C056E8C6534}" srcOrd="0" destOrd="0" presId="urn:microsoft.com/office/officeart/2008/layout/HalfCircleOrganizationChart"/>
    <dgm:cxn modelId="{40639180-EDEC-428F-A766-707E48AAABF4}" type="presParOf" srcId="{F709453D-F901-42D0-B0F6-0C056E8C6534}" destId="{97AC50DB-1641-4193-BBEB-FE709C1DC3B4}" srcOrd="0" destOrd="0" presId="urn:microsoft.com/office/officeart/2008/layout/HalfCircleOrganizationChart"/>
    <dgm:cxn modelId="{AD90D9FF-9613-48A0-9E75-2CDB592AED84}" type="presParOf" srcId="{F709453D-F901-42D0-B0F6-0C056E8C6534}" destId="{11FA5F4C-B598-46B9-A711-FE3726C944FB}" srcOrd="1" destOrd="0" presId="urn:microsoft.com/office/officeart/2008/layout/HalfCircleOrganizationChart"/>
    <dgm:cxn modelId="{A1441326-FFF8-40A3-9E91-4216551CDC84}" type="presParOf" srcId="{F709453D-F901-42D0-B0F6-0C056E8C6534}" destId="{C347DF62-EAAE-4551-B034-78AEF6407BCA}" srcOrd="2" destOrd="0" presId="urn:microsoft.com/office/officeart/2008/layout/HalfCircleOrganizationChart"/>
    <dgm:cxn modelId="{06770C9E-FFC9-47E9-B3EE-EE2C1CAAC32A}" type="presParOf" srcId="{F709453D-F901-42D0-B0F6-0C056E8C6534}" destId="{42D4A2CE-F417-46B2-8722-D479BA9863CF}" srcOrd="3" destOrd="0" presId="urn:microsoft.com/office/officeart/2008/layout/HalfCircleOrganizationChart"/>
    <dgm:cxn modelId="{4926EADB-FE41-43AE-86D7-8929CC80DCC1}" type="presParOf" srcId="{F74099CB-CF50-409B-8B1E-4A7167C46E74}" destId="{1AE7B29F-40F4-4395-B88F-6D2F8471F9B7}" srcOrd="1" destOrd="0" presId="urn:microsoft.com/office/officeart/2008/layout/HalfCircleOrganizationChart"/>
    <dgm:cxn modelId="{AC47D50C-7CF5-4A6E-B066-0C55F477ED72}" type="presParOf" srcId="{1AE7B29F-40F4-4395-B88F-6D2F8471F9B7}" destId="{D0A966B1-4094-4E72-A7EF-311E01AEEC7A}" srcOrd="0" destOrd="0" presId="urn:microsoft.com/office/officeart/2008/layout/HalfCircleOrganizationChart"/>
    <dgm:cxn modelId="{FB7C98D1-13B4-4BB9-A51D-41696240FE03}" type="presParOf" srcId="{1AE7B29F-40F4-4395-B88F-6D2F8471F9B7}" destId="{F4A2747D-48A7-43C1-B1B3-D375008BC731}" srcOrd="1" destOrd="0" presId="urn:microsoft.com/office/officeart/2008/layout/HalfCircleOrganizationChart"/>
    <dgm:cxn modelId="{98E90E4D-6B1B-4660-968C-16D6E6B47602}" type="presParOf" srcId="{F4A2747D-48A7-43C1-B1B3-D375008BC731}" destId="{BF14CB49-47B8-4981-9C16-5A4897C6EEC3}" srcOrd="0" destOrd="0" presId="urn:microsoft.com/office/officeart/2008/layout/HalfCircleOrganizationChart"/>
    <dgm:cxn modelId="{381BBFD1-B686-42E4-8D9E-9297EE740509}" type="presParOf" srcId="{BF14CB49-47B8-4981-9C16-5A4897C6EEC3}" destId="{B9547926-CA23-4891-AA94-B3EF6A161ED8}" srcOrd="0" destOrd="0" presId="urn:microsoft.com/office/officeart/2008/layout/HalfCircleOrganizationChart"/>
    <dgm:cxn modelId="{C5002E7E-3320-42A3-9914-123FB7EEE6B0}" type="presParOf" srcId="{BF14CB49-47B8-4981-9C16-5A4897C6EEC3}" destId="{CED0C715-E732-4F14-B254-275AF1F6BA56}" srcOrd="1" destOrd="0" presId="urn:microsoft.com/office/officeart/2008/layout/HalfCircleOrganizationChart"/>
    <dgm:cxn modelId="{1BD11EF3-9DE8-4173-AE14-74A90D9664A4}" type="presParOf" srcId="{BF14CB49-47B8-4981-9C16-5A4897C6EEC3}" destId="{66F5A22B-57D7-4551-AA07-EAF690BB37CA}" srcOrd="2" destOrd="0" presId="urn:microsoft.com/office/officeart/2008/layout/HalfCircleOrganizationChart"/>
    <dgm:cxn modelId="{A360B8DF-FB97-4275-8F13-91738B032C88}" type="presParOf" srcId="{BF14CB49-47B8-4981-9C16-5A4897C6EEC3}" destId="{D5FFA3D2-3150-4715-8C26-D90A295D4CB7}" srcOrd="3" destOrd="0" presId="urn:microsoft.com/office/officeart/2008/layout/HalfCircleOrganizationChart"/>
    <dgm:cxn modelId="{899BAF2B-84B0-47EB-9267-D3B5B72BB633}" type="presParOf" srcId="{F4A2747D-48A7-43C1-B1B3-D375008BC731}" destId="{7748379C-2131-474E-B5E5-3A5E6F19F45B}" srcOrd="1" destOrd="0" presId="urn:microsoft.com/office/officeart/2008/layout/HalfCircleOrganizationChart"/>
    <dgm:cxn modelId="{8AC170F1-2386-4D21-B136-8FCFE739E090}" type="presParOf" srcId="{7748379C-2131-474E-B5E5-3A5E6F19F45B}" destId="{A2664C01-C0AF-469E-9804-EA3C9457C28D}" srcOrd="0" destOrd="0" presId="urn:microsoft.com/office/officeart/2008/layout/HalfCircleOrganizationChart"/>
    <dgm:cxn modelId="{6BE9AF8A-B4BC-4947-96B1-DAA5E6D95B32}" type="presParOf" srcId="{7748379C-2131-474E-B5E5-3A5E6F19F45B}" destId="{55BC400A-B608-40C8-9120-289452696DC3}" srcOrd="1" destOrd="0" presId="urn:microsoft.com/office/officeart/2008/layout/HalfCircleOrganizationChart"/>
    <dgm:cxn modelId="{CD0D1A9F-D70B-4DDC-A8CB-F33FDAA0B13A}" type="presParOf" srcId="{55BC400A-B608-40C8-9120-289452696DC3}" destId="{6FD9D0A5-FB51-4EAF-BF4A-03DD86A670FE}" srcOrd="0" destOrd="0" presId="urn:microsoft.com/office/officeart/2008/layout/HalfCircleOrganizationChart"/>
    <dgm:cxn modelId="{EF350C30-D991-44D6-9B8D-383618A2852C}" type="presParOf" srcId="{6FD9D0A5-FB51-4EAF-BF4A-03DD86A670FE}" destId="{7D20C6EF-B9B9-4EA5-84F4-3818A1E2F018}" srcOrd="0" destOrd="0" presId="urn:microsoft.com/office/officeart/2008/layout/HalfCircleOrganizationChart"/>
    <dgm:cxn modelId="{3BF064D9-7072-4BEB-8DED-BABA31C1696C}" type="presParOf" srcId="{6FD9D0A5-FB51-4EAF-BF4A-03DD86A670FE}" destId="{B62AC6CA-938D-4229-AE45-D7DCA5EF0F59}" srcOrd="1" destOrd="0" presId="urn:microsoft.com/office/officeart/2008/layout/HalfCircleOrganizationChart"/>
    <dgm:cxn modelId="{421EA657-E02A-4696-96C0-93887C13D02C}" type="presParOf" srcId="{6FD9D0A5-FB51-4EAF-BF4A-03DD86A670FE}" destId="{64AA6207-53E6-442F-8031-B612159D4DAA}" srcOrd="2" destOrd="0" presId="urn:microsoft.com/office/officeart/2008/layout/HalfCircleOrganizationChart"/>
    <dgm:cxn modelId="{AE3C3E8C-2AC8-42D1-8DF0-F638B746A9EB}" type="presParOf" srcId="{6FD9D0A5-FB51-4EAF-BF4A-03DD86A670FE}" destId="{0DEA8904-6F2B-4C65-AD41-52F829B8E2A4}" srcOrd="3" destOrd="0" presId="urn:microsoft.com/office/officeart/2008/layout/HalfCircleOrganizationChart"/>
    <dgm:cxn modelId="{BFA17B2C-5200-4A4A-AFCB-DE62D7505ACA}" type="presParOf" srcId="{55BC400A-B608-40C8-9120-289452696DC3}" destId="{B94C3FA0-B6B6-432C-BFCD-0804C8B64B70}" srcOrd="1" destOrd="0" presId="urn:microsoft.com/office/officeart/2008/layout/HalfCircleOrganizationChart"/>
    <dgm:cxn modelId="{A927FD4D-09B0-44DF-B1CB-4B76AE714BA5}" type="presParOf" srcId="{55BC400A-B608-40C8-9120-289452696DC3}" destId="{9EAA8447-A3CF-4A03-9352-1ACB5DDFFAF7}" srcOrd="2" destOrd="0" presId="urn:microsoft.com/office/officeart/2008/layout/HalfCircleOrganizationChart"/>
    <dgm:cxn modelId="{B9D0C807-E729-4029-B7F4-C2536BEC345E}" type="presParOf" srcId="{7748379C-2131-474E-B5E5-3A5E6F19F45B}" destId="{2579B59E-F4DA-4A18-A53B-C01C8FAA7C6E}" srcOrd="2" destOrd="0" presId="urn:microsoft.com/office/officeart/2008/layout/HalfCircleOrganizationChart"/>
    <dgm:cxn modelId="{FEFB43C4-2513-45CA-8F73-90CA52A49B11}" type="presParOf" srcId="{7748379C-2131-474E-B5E5-3A5E6F19F45B}" destId="{184642CC-E419-40AB-B178-8426ADAD5EA1}" srcOrd="3" destOrd="0" presId="urn:microsoft.com/office/officeart/2008/layout/HalfCircleOrganizationChart"/>
    <dgm:cxn modelId="{F06C819F-CA21-46ED-8F2D-08A366AE0C59}" type="presParOf" srcId="{184642CC-E419-40AB-B178-8426ADAD5EA1}" destId="{3FF1CDAF-96DD-42E7-8C0F-08C42B0DC394}" srcOrd="0" destOrd="0" presId="urn:microsoft.com/office/officeart/2008/layout/HalfCircleOrganizationChart"/>
    <dgm:cxn modelId="{57F920FA-B790-4D3E-A12C-15758ABA03EF}" type="presParOf" srcId="{3FF1CDAF-96DD-42E7-8C0F-08C42B0DC394}" destId="{5D32803E-EA23-44DF-B61B-67B20BBFD542}" srcOrd="0" destOrd="0" presId="urn:microsoft.com/office/officeart/2008/layout/HalfCircleOrganizationChart"/>
    <dgm:cxn modelId="{2FDDBC5A-720B-4624-89EB-213D6F9651F1}" type="presParOf" srcId="{3FF1CDAF-96DD-42E7-8C0F-08C42B0DC394}" destId="{FA98F613-7391-40CE-A975-BABFEED567EE}" srcOrd="1" destOrd="0" presId="urn:microsoft.com/office/officeart/2008/layout/HalfCircleOrganizationChart"/>
    <dgm:cxn modelId="{E92B9268-31D0-4AC6-AE0A-05BBEA2A102C}" type="presParOf" srcId="{3FF1CDAF-96DD-42E7-8C0F-08C42B0DC394}" destId="{8FC81B2C-A52D-47E5-BF1B-B17B2D72C85B}" srcOrd="2" destOrd="0" presId="urn:microsoft.com/office/officeart/2008/layout/HalfCircleOrganizationChart"/>
    <dgm:cxn modelId="{56E6F4B3-91A7-44ED-A3A1-2AB262E0E15A}" type="presParOf" srcId="{3FF1CDAF-96DD-42E7-8C0F-08C42B0DC394}" destId="{E5F01C1B-F79F-4833-A6D3-510116CA759E}" srcOrd="3" destOrd="0" presId="urn:microsoft.com/office/officeart/2008/layout/HalfCircleOrganizationChart"/>
    <dgm:cxn modelId="{94EC9E8F-A255-44AA-8167-D7176C01976B}" type="presParOf" srcId="{184642CC-E419-40AB-B178-8426ADAD5EA1}" destId="{DB95B8D4-D210-4B4A-9EA5-1CC9596551CF}" srcOrd="1" destOrd="0" presId="urn:microsoft.com/office/officeart/2008/layout/HalfCircleOrganizationChart"/>
    <dgm:cxn modelId="{E41BE9B4-37A3-4889-88F7-EBCBC231348A}" type="presParOf" srcId="{184642CC-E419-40AB-B178-8426ADAD5EA1}" destId="{2D7C8A82-1E5A-410F-AE97-E7C59E13CD07}" srcOrd="2" destOrd="0" presId="urn:microsoft.com/office/officeart/2008/layout/HalfCircleOrganizationChart"/>
    <dgm:cxn modelId="{F9B95620-C783-4D50-8FDC-F910AB1250F5}" type="presParOf" srcId="{F4A2747D-48A7-43C1-B1B3-D375008BC731}" destId="{C16E6400-039A-4C3E-BDCF-5264813FB0A1}" srcOrd="2" destOrd="0" presId="urn:microsoft.com/office/officeart/2008/layout/HalfCircleOrganizationChart"/>
    <dgm:cxn modelId="{3166BCB2-CB1F-4969-8420-390A7FFBB95B}" type="presParOf" srcId="{1AE7B29F-40F4-4395-B88F-6D2F8471F9B7}" destId="{CF7647E0-3BCB-406C-ACAD-CE6DE1F853E7}" srcOrd="2" destOrd="0" presId="urn:microsoft.com/office/officeart/2008/layout/HalfCircleOrganizationChart"/>
    <dgm:cxn modelId="{C937A6FE-1478-4EF3-AD5E-01B789B38CA2}" type="presParOf" srcId="{1AE7B29F-40F4-4395-B88F-6D2F8471F9B7}" destId="{EDB0EFC1-3769-4846-ADE3-90FFAF709375}" srcOrd="3" destOrd="0" presId="urn:microsoft.com/office/officeart/2008/layout/HalfCircleOrganizationChart"/>
    <dgm:cxn modelId="{1CF72395-061F-4D26-89F5-0ECC319C06C3}" type="presParOf" srcId="{EDB0EFC1-3769-4846-ADE3-90FFAF709375}" destId="{1478CEB0-EAD0-4F49-888A-0FC4DF336825}" srcOrd="0" destOrd="0" presId="urn:microsoft.com/office/officeart/2008/layout/HalfCircleOrganizationChart"/>
    <dgm:cxn modelId="{28A2A03A-BE56-401B-9E94-A5DFD71EA097}" type="presParOf" srcId="{1478CEB0-EAD0-4F49-888A-0FC4DF336825}" destId="{38EEC618-4E96-468D-9F97-32D18595FF34}" srcOrd="0" destOrd="0" presId="urn:microsoft.com/office/officeart/2008/layout/HalfCircleOrganizationChart"/>
    <dgm:cxn modelId="{D19E7FCF-966D-49E8-8FB8-EBA9851625C6}" type="presParOf" srcId="{1478CEB0-EAD0-4F49-888A-0FC4DF336825}" destId="{CAD2A76A-D4C1-4898-88C4-FA2AE357E626}" srcOrd="1" destOrd="0" presId="urn:microsoft.com/office/officeart/2008/layout/HalfCircleOrganizationChart"/>
    <dgm:cxn modelId="{0F1A9A9D-5C0E-4B79-B7F9-D7CFC076F5F2}" type="presParOf" srcId="{1478CEB0-EAD0-4F49-888A-0FC4DF336825}" destId="{31D2EC7C-A361-4457-8BE3-98B6C44BB525}" srcOrd="2" destOrd="0" presId="urn:microsoft.com/office/officeart/2008/layout/HalfCircleOrganizationChart"/>
    <dgm:cxn modelId="{F9653F1F-851B-408C-9E6E-DF3CBBC15A4B}" type="presParOf" srcId="{1478CEB0-EAD0-4F49-888A-0FC4DF336825}" destId="{3FC348F3-2B2A-4A65-B0C8-6FCAC1CE86A0}" srcOrd="3" destOrd="0" presId="urn:microsoft.com/office/officeart/2008/layout/HalfCircleOrganizationChart"/>
    <dgm:cxn modelId="{7D6F9017-BF75-4DB2-98D3-46C63104B3EA}" type="presParOf" srcId="{EDB0EFC1-3769-4846-ADE3-90FFAF709375}" destId="{D5D583E3-0736-4C7A-BBAA-B2CCC343686B}" srcOrd="1" destOrd="0" presId="urn:microsoft.com/office/officeart/2008/layout/HalfCircleOrganizationChart"/>
    <dgm:cxn modelId="{1AFF326A-403A-42D4-A1BE-F1D52A907444}" type="presParOf" srcId="{D5D583E3-0736-4C7A-BBAA-B2CCC343686B}" destId="{75292167-E265-4B01-996A-613202EFD0FE}" srcOrd="0" destOrd="0" presId="urn:microsoft.com/office/officeart/2008/layout/HalfCircleOrganizationChart"/>
    <dgm:cxn modelId="{6B88FD5C-A1EE-4B6C-A3DB-621B0B8ACD17}" type="presParOf" srcId="{D5D583E3-0736-4C7A-BBAA-B2CCC343686B}" destId="{2D026078-36D3-4A41-A195-DC9596B7999C}" srcOrd="1" destOrd="0" presId="urn:microsoft.com/office/officeart/2008/layout/HalfCircleOrganizationChart"/>
    <dgm:cxn modelId="{1499614C-A52F-46B4-8C19-72CE3BF760A1}" type="presParOf" srcId="{2D026078-36D3-4A41-A195-DC9596B7999C}" destId="{B403605F-3FA4-4E48-8285-0A246CF382D9}" srcOrd="0" destOrd="0" presId="urn:microsoft.com/office/officeart/2008/layout/HalfCircleOrganizationChart"/>
    <dgm:cxn modelId="{D989859B-0AFD-40E1-9B8B-AA541308A57E}" type="presParOf" srcId="{B403605F-3FA4-4E48-8285-0A246CF382D9}" destId="{0B8ABB53-00B8-48F2-8C6F-E0C57643FD90}" srcOrd="0" destOrd="0" presId="urn:microsoft.com/office/officeart/2008/layout/HalfCircleOrganizationChart"/>
    <dgm:cxn modelId="{82F67947-452B-4D51-8F37-3309462EC67E}" type="presParOf" srcId="{B403605F-3FA4-4E48-8285-0A246CF382D9}" destId="{6C7BE1E1-DA23-4990-BF1C-891147BFBDAA}" srcOrd="1" destOrd="0" presId="urn:microsoft.com/office/officeart/2008/layout/HalfCircleOrganizationChart"/>
    <dgm:cxn modelId="{4484E010-8FCE-4503-9957-0C17CC9C74F2}" type="presParOf" srcId="{B403605F-3FA4-4E48-8285-0A246CF382D9}" destId="{DCE81705-E21D-4414-BAE9-4605111A0DB4}" srcOrd="2" destOrd="0" presId="urn:microsoft.com/office/officeart/2008/layout/HalfCircleOrganizationChart"/>
    <dgm:cxn modelId="{A2E5C957-B743-451E-AC1E-4D9F225B548E}" type="presParOf" srcId="{B403605F-3FA4-4E48-8285-0A246CF382D9}" destId="{F75C1C99-813D-45FA-8005-4FFF27BFE9AD}" srcOrd="3" destOrd="0" presId="urn:microsoft.com/office/officeart/2008/layout/HalfCircleOrganizationChart"/>
    <dgm:cxn modelId="{84E5CEFA-9BD5-4218-8D1E-0F72C1FBF3B6}" type="presParOf" srcId="{2D026078-36D3-4A41-A195-DC9596B7999C}" destId="{DEB3C2F8-86AD-4ABD-8105-503FEECB61DB}" srcOrd="1" destOrd="0" presId="urn:microsoft.com/office/officeart/2008/layout/HalfCircleOrganizationChart"/>
    <dgm:cxn modelId="{3513CD15-53A6-4224-8C94-AB31320F86A5}" type="presParOf" srcId="{2D026078-36D3-4A41-A195-DC9596B7999C}" destId="{91182137-213F-48B4-BB9D-B9BA5C05A369}" srcOrd="2" destOrd="0" presId="urn:microsoft.com/office/officeart/2008/layout/HalfCircleOrganizationChart"/>
    <dgm:cxn modelId="{B8A3BB50-E645-4FDE-93AB-EF62A9C93871}" type="presParOf" srcId="{D5D583E3-0736-4C7A-BBAA-B2CCC343686B}" destId="{C01FDF84-15A8-4619-AE45-3CC18D4EEF80}" srcOrd="2" destOrd="0" presId="urn:microsoft.com/office/officeart/2008/layout/HalfCircleOrganizationChart"/>
    <dgm:cxn modelId="{14F6F3AF-6EA8-42B9-98AF-634FA5E22DD9}" type="presParOf" srcId="{D5D583E3-0736-4C7A-BBAA-B2CCC343686B}" destId="{10A65CDF-9798-4523-91B8-75695F2F3625}" srcOrd="3" destOrd="0" presId="urn:microsoft.com/office/officeart/2008/layout/HalfCircleOrganizationChart"/>
    <dgm:cxn modelId="{BAE75139-64AC-42D7-AEB9-8B1C6ABE3E02}" type="presParOf" srcId="{10A65CDF-9798-4523-91B8-75695F2F3625}" destId="{9F6FD9B0-C7D8-4432-B5C5-67B39D45B7B7}" srcOrd="0" destOrd="0" presId="urn:microsoft.com/office/officeart/2008/layout/HalfCircleOrganizationChart"/>
    <dgm:cxn modelId="{61469820-E8A9-43AE-8F1A-1CA18301D720}" type="presParOf" srcId="{9F6FD9B0-C7D8-4432-B5C5-67B39D45B7B7}" destId="{63D7ADE6-B610-42FF-9F93-0E44759887B3}" srcOrd="0" destOrd="0" presId="urn:microsoft.com/office/officeart/2008/layout/HalfCircleOrganizationChart"/>
    <dgm:cxn modelId="{680FC1A8-957A-4521-849B-FFB93A494B77}" type="presParOf" srcId="{9F6FD9B0-C7D8-4432-B5C5-67B39D45B7B7}" destId="{F1068296-F794-4830-897E-FEE5413E3AED}" srcOrd="1" destOrd="0" presId="urn:microsoft.com/office/officeart/2008/layout/HalfCircleOrganizationChart"/>
    <dgm:cxn modelId="{4EB825A6-5FAC-467A-A3E2-B64B99DADBAA}" type="presParOf" srcId="{9F6FD9B0-C7D8-4432-B5C5-67B39D45B7B7}" destId="{488D2D91-F09C-479B-90CD-3DB3C59E7532}" srcOrd="2" destOrd="0" presId="urn:microsoft.com/office/officeart/2008/layout/HalfCircleOrganizationChart"/>
    <dgm:cxn modelId="{0724CBA1-4F07-4B87-8E8E-C61E3DB98371}" type="presParOf" srcId="{9F6FD9B0-C7D8-4432-B5C5-67B39D45B7B7}" destId="{686A50E0-12F6-47A8-BBAE-802CD1F7B273}" srcOrd="3" destOrd="0" presId="urn:microsoft.com/office/officeart/2008/layout/HalfCircleOrganizationChart"/>
    <dgm:cxn modelId="{9E5DB10B-CA4A-434E-AD7E-5A70B9B7AA10}" type="presParOf" srcId="{10A65CDF-9798-4523-91B8-75695F2F3625}" destId="{2E2E4CAE-DDF5-42FA-8736-5134404A91F8}" srcOrd="1" destOrd="0" presId="urn:microsoft.com/office/officeart/2008/layout/HalfCircleOrganizationChart"/>
    <dgm:cxn modelId="{F30C5ECB-C41A-458F-9BC7-CAEAFA37C62C}" type="presParOf" srcId="{10A65CDF-9798-4523-91B8-75695F2F3625}" destId="{FD714B0C-E6C5-47BA-97AD-D3F4F09B52DF}" srcOrd="2" destOrd="0" presId="urn:microsoft.com/office/officeart/2008/layout/HalfCircleOrganizationChart"/>
    <dgm:cxn modelId="{BA66E491-2457-4CF1-9287-C7F27E825D12}" type="presParOf" srcId="{EDB0EFC1-3769-4846-ADE3-90FFAF709375}" destId="{17A70C21-CF36-4FEC-9150-CD0B72969D13}" srcOrd="2" destOrd="0" presId="urn:microsoft.com/office/officeart/2008/layout/HalfCircleOrganizationChart"/>
    <dgm:cxn modelId="{7CCB33E6-74E5-4AD9-ADAD-A6C2FC61AE1B}" type="presParOf" srcId="{1AE7B29F-40F4-4395-B88F-6D2F8471F9B7}" destId="{42E370BA-C469-485B-A60F-C59C56092891}" srcOrd="4" destOrd="0" presId="urn:microsoft.com/office/officeart/2008/layout/HalfCircleOrganizationChart"/>
    <dgm:cxn modelId="{E11595D1-DA29-4131-AA92-1D02DB2AF235}" type="presParOf" srcId="{1AE7B29F-40F4-4395-B88F-6D2F8471F9B7}" destId="{114F07CA-56BA-4401-B60D-DD6143DC299A}" srcOrd="5" destOrd="0" presId="urn:microsoft.com/office/officeart/2008/layout/HalfCircleOrganizationChart"/>
    <dgm:cxn modelId="{9DE22065-2B72-48E5-AE80-F3E58F9105F7}" type="presParOf" srcId="{114F07CA-56BA-4401-B60D-DD6143DC299A}" destId="{D30BA140-65F7-4824-83D1-4977ACF8B15B}" srcOrd="0" destOrd="0" presId="urn:microsoft.com/office/officeart/2008/layout/HalfCircleOrganizationChart"/>
    <dgm:cxn modelId="{84EBF667-9CEF-4D50-AEA4-6EE7A0C63D92}" type="presParOf" srcId="{D30BA140-65F7-4824-83D1-4977ACF8B15B}" destId="{6A77105E-9A17-4F8D-B401-D3EB2F0C89F0}" srcOrd="0" destOrd="0" presId="urn:microsoft.com/office/officeart/2008/layout/HalfCircleOrganizationChart"/>
    <dgm:cxn modelId="{CE60C47E-13D4-4EE4-92F0-91117E446EE7}" type="presParOf" srcId="{D30BA140-65F7-4824-83D1-4977ACF8B15B}" destId="{7D3C733C-C522-43AE-9203-9E4698B4C722}" srcOrd="1" destOrd="0" presId="urn:microsoft.com/office/officeart/2008/layout/HalfCircleOrganizationChart"/>
    <dgm:cxn modelId="{9DE532DE-9AF1-4182-A754-62CF950AB753}" type="presParOf" srcId="{D30BA140-65F7-4824-83D1-4977ACF8B15B}" destId="{5B2119DE-8C84-4CF3-9DA0-8268FC901A05}" srcOrd="2" destOrd="0" presId="urn:microsoft.com/office/officeart/2008/layout/HalfCircleOrganizationChart"/>
    <dgm:cxn modelId="{C9A54586-5CF4-4831-A636-3F4358F5D3B8}" type="presParOf" srcId="{D30BA140-65F7-4824-83D1-4977ACF8B15B}" destId="{553BB80B-E519-49A0-8C9F-FFD2E543D441}" srcOrd="3" destOrd="0" presId="urn:microsoft.com/office/officeart/2008/layout/HalfCircleOrganizationChart"/>
    <dgm:cxn modelId="{730EDE6C-510A-4D10-99E8-99F45A3BA7DB}" type="presParOf" srcId="{114F07CA-56BA-4401-B60D-DD6143DC299A}" destId="{7051596B-985E-45FE-8A56-5D3FEBA2359D}" srcOrd="1" destOrd="0" presId="urn:microsoft.com/office/officeart/2008/layout/HalfCircleOrganizationChart"/>
    <dgm:cxn modelId="{A2DA8AC3-ADD4-4A24-AEEC-3E670EA7258C}" type="presParOf" srcId="{114F07CA-56BA-4401-B60D-DD6143DC299A}" destId="{2DCC268F-E34E-41A7-8E24-C77F16052C4B}" srcOrd="2" destOrd="0" presId="urn:microsoft.com/office/officeart/2008/layout/HalfCircleOrganizationChart"/>
    <dgm:cxn modelId="{C5BA036C-22EE-4C77-9300-F23A86A4CDB0}" type="presParOf" srcId="{F74099CB-CF50-409B-8B1E-4A7167C46E74}" destId="{7736926F-2E3C-4DED-A4E4-72F4F4D31B43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B1855-E497-4771-AB3A-7496DBA7DB53}">
      <dsp:nvSpPr>
        <dsp:cNvPr id="0" name=""/>
        <dsp:cNvSpPr/>
      </dsp:nvSpPr>
      <dsp:spPr>
        <a:xfrm>
          <a:off x="2034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Laba</a:t>
          </a:r>
          <a:r>
            <a:rPr lang="en-US" sz="1900" kern="1200" dirty="0" smtClean="0"/>
            <a:t>/ </a:t>
          </a:r>
          <a:r>
            <a:rPr lang="en-US" sz="1900" kern="1200" dirty="0" err="1" smtClean="0"/>
            <a:t>Rugi</a:t>
          </a:r>
          <a:endParaRPr lang="en-US" sz="1900" kern="1200" dirty="0"/>
        </a:p>
      </dsp:txBody>
      <dsp:txXfrm>
        <a:off x="31108" y="2102490"/>
        <a:ext cx="1473593" cy="934496"/>
      </dsp:txXfrm>
    </dsp:sp>
    <dsp:sp modelId="{5669139C-A53A-428C-84E0-434A40B53DE1}">
      <dsp:nvSpPr>
        <dsp:cNvPr id="0" name=""/>
        <dsp:cNvSpPr/>
      </dsp:nvSpPr>
      <dsp:spPr>
        <a:xfrm>
          <a:off x="871755" y="2406356"/>
          <a:ext cx="1641886" cy="1641886"/>
        </a:xfrm>
        <a:prstGeom prst="leftCircularArrow">
          <a:avLst>
            <a:gd name="adj1" fmla="val 2868"/>
            <a:gd name="adj2" fmla="val 350583"/>
            <a:gd name="adj3" fmla="val 2126094"/>
            <a:gd name="adj4" fmla="val 9024489"/>
            <a:gd name="adj5" fmla="val 334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609A3-6817-444D-ADAB-7072DE8C5C5C}">
      <dsp:nvSpPr>
        <dsp:cNvPr id="0" name=""/>
        <dsp:cNvSpPr/>
      </dsp:nvSpPr>
      <dsp:spPr>
        <a:xfrm>
          <a:off x="342421" y="3066061"/>
          <a:ext cx="1361547" cy="54144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1</a:t>
          </a:r>
          <a:endParaRPr lang="en-US" sz="3000" kern="1200" dirty="0"/>
        </a:p>
      </dsp:txBody>
      <dsp:txXfrm>
        <a:off x="358279" y="3081919"/>
        <a:ext cx="1329831" cy="509726"/>
      </dsp:txXfrm>
    </dsp:sp>
    <dsp:sp modelId="{2FCAF51F-73C0-4C0B-9C23-23A0674E385A}">
      <dsp:nvSpPr>
        <dsp:cNvPr id="0" name=""/>
        <dsp:cNvSpPr/>
      </dsp:nvSpPr>
      <dsp:spPr>
        <a:xfrm>
          <a:off x="1928208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Perubahan</a:t>
          </a:r>
          <a:r>
            <a:rPr lang="en-US" sz="1900" kern="1200" dirty="0" smtClean="0"/>
            <a:t> Modal</a:t>
          </a:r>
          <a:endParaRPr lang="en-US" sz="1900" kern="1200" dirty="0"/>
        </a:p>
      </dsp:txBody>
      <dsp:txXfrm>
        <a:off x="1957282" y="2373212"/>
        <a:ext cx="1473593" cy="934496"/>
      </dsp:txXfrm>
    </dsp:sp>
    <dsp:sp modelId="{06502FFC-EB02-4206-A0A0-D730D4EF8A8F}">
      <dsp:nvSpPr>
        <dsp:cNvPr id="0" name=""/>
        <dsp:cNvSpPr/>
      </dsp:nvSpPr>
      <dsp:spPr>
        <a:xfrm>
          <a:off x="2785164" y="1312421"/>
          <a:ext cx="1837609" cy="1837609"/>
        </a:xfrm>
        <a:prstGeom prst="circularArrow">
          <a:avLst>
            <a:gd name="adj1" fmla="val 2563"/>
            <a:gd name="adj2" fmla="val 311019"/>
            <a:gd name="adj3" fmla="val 19513470"/>
            <a:gd name="adj4" fmla="val 12575511"/>
            <a:gd name="adj5" fmla="val 299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283AA-7EFE-4CA8-825A-E3C43C7EC53C}">
      <dsp:nvSpPr>
        <dsp:cNvPr id="0" name=""/>
        <dsp:cNvSpPr/>
      </dsp:nvSpPr>
      <dsp:spPr>
        <a:xfrm>
          <a:off x="2268595" y="1802695"/>
          <a:ext cx="1361547" cy="54144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2</a:t>
          </a:r>
          <a:endParaRPr lang="en-US" sz="3000" kern="1200" dirty="0"/>
        </a:p>
      </dsp:txBody>
      <dsp:txXfrm>
        <a:off x="2284453" y="1818553"/>
        <a:ext cx="1329831" cy="509726"/>
      </dsp:txXfrm>
    </dsp:sp>
    <dsp:sp modelId="{3022B034-CFE4-4AFF-8962-1CE56AB20493}">
      <dsp:nvSpPr>
        <dsp:cNvPr id="0" name=""/>
        <dsp:cNvSpPr/>
      </dsp:nvSpPr>
      <dsp:spPr>
        <a:xfrm>
          <a:off x="3854382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Posisi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Keuangan</a:t>
          </a:r>
          <a:endParaRPr lang="en-US" sz="1900" kern="1200" dirty="0"/>
        </a:p>
      </dsp:txBody>
      <dsp:txXfrm>
        <a:off x="3883456" y="2102490"/>
        <a:ext cx="1473593" cy="934496"/>
      </dsp:txXfrm>
    </dsp:sp>
    <dsp:sp modelId="{DE2A04D0-7A99-4CFE-8503-15152D6DFCBA}">
      <dsp:nvSpPr>
        <dsp:cNvPr id="0" name=""/>
        <dsp:cNvSpPr/>
      </dsp:nvSpPr>
      <dsp:spPr>
        <a:xfrm>
          <a:off x="4724103" y="2406356"/>
          <a:ext cx="1641886" cy="1641886"/>
        </a:xfrm>
        <a:prstGeom prst="leftCircularArrow">
          <a:avLst>
            <a:gd name="adj1" fmla="val 2868"/>
            <a:gd name="adj2" fmla="val 350583"/>
            <a:gd name="adj3" fmla="val 2126094"/>
            <a:gd name="adj4" fmla="val 9024489"/>
            <a:gd name="adj5" fmla="val 334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53B03A-B042-434B-86CC-6CE01DE5E139}">
      <dsp:nvSpPr>
        <dsp:cNvPr id="0" name=""/>
        <dsp:cNvSpPr/>
      </dsp:nvSpPr>
      <dsp:spPr>
        <a:xfrm>
          <a:off x="4194769" y="3066061"/>
          <a:ext cx="1361547" cy="54144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3</a:t>
          </a:r>
          <a:endParaRPr lang="en-US" sz="3000" kern="1200" dirty="0"/>
        </a:p>
      </dsp:txBody>
      <dsp:txXfrm>
        <a:off x="4210627" y="3081919"/>
        <a:ext cx="1329831" cy="509726"/>
      </dsp:txXfrm>
    </dsp:sp>
    <dsp:sp modelId="{9BDB40BB-1580-45A3-B103-0A30BF6D21D0}">
      <dsp:nvSpPr>
        <dsp:cNvPr id="0" name=""/>
        <dsp:cNvSpPr/>
      </dsp:nvSpPr>
      <dsp:spPr>
        <a:xfrm>
          <a:off x="5780556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Arus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Kas</a:t>
          </a:r>
          <a:endParaRPr lang="en-US" sz="1900" kern="1200" dirty="0"/>
        </a:p>
      </dsp:txBody>
      <dsp:txXfrm>
        <a:off x="5809630" y="2373212"/>
        <a:ext cx="1473593" cy="934496"/>
      </dsp:txXfrm>
    </dsp:sp>
    <dsp:sp modelId="{19330E90-7ED3-40A1-8C6D-A1D554057EE9}">
      <dsp:nvSpPr>
        <dsp:cNvPr id="0" name=""/>
        <dsp:cNvSpPr/>
      </dsp:nvSpPr>
      <dsp:spPr>
        <a:xfrm>
          <a:off x="6637513" y="1312421"/>
          <a:ext cx="1837609" cy="1837609"/>
        </a:xfrm>
        <a:prstGeom prst="circularArrow">
          <a:avLst>
            <a:gd name="adj1" fmla="val 2563"/>
            <a:gd name="adj2" fmla="val 311019"/>
            <a:gd name="adj3" fmla="val 19513470"/>
            <a:gd name="adj4" fmla="val 12575511"/>
            <a:gd name="adj5" fmla="val 299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0F786-0083-45CD-966C-07B740AF85DE}">
      <dsp:nvSpPr>
        <dsp:cNvPr id="0" name=""/>
        <dsp:cNvSpPr/>
      </dsp:nvSpPr>
      <dsp:spPr>
        <a:xfrm>
          <a:off x="6120943" y="1802695"/>
          <a:ext cx="1361547" cy="5414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4</a:t>
          </a:r>
          <a:endParaRPr lang="en-US" sz="3000" kern="1200" dirty="0"/>
        </a:p>
      </dsp:txBody>
      <dsp:txXfrm>
        <a:off x="6136801" y="1818553"/>
        <a:ext cx="1329831" cy="509726"/>
      </dsp:txXfrm>
    </dsp:sp>
    <dsp:sp modelId="{315FD63B-BB2B-4B1D-8549-C1E101CC20D2}">
      <dsp:nvSpPr>
        <dsp:cNvPr id="0" name=""/>
        <dsp:cNvSpPr/>
      </dsp:nvSpPr>
      <dsp:spPr>
        <a:xfrm>
          <a:off x="7706730" y="2073416"/>
          <a:ext cx="1531741" cy="12633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err="1" smtClean="0"/>
            <a:t>Catatan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Atas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Laporan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Keuangan</a:t>
          </a:r>
          <a:endParaRPr lang="en-US" sz="1900" kern="1200" dirty="0"/>
        </a:p>
      </dsp:txBody>
      <dsp:txXfrm>
        <a:off x="7735804" y="2102490"/>
        <a:ext cx="1473593" cy="934496"/>
      </dsp:txXfrm>
    </dsp:sp>
    <dsp:sp modelId="{47C142CA-480F-4D86-8354-8FE5AF9F5034}">
      <dsp:nvSpPr>
        <dsp:cNvPr id="0" name=""/>
        <dsp:cNvSpPr/>
      </dsp:nvSpPr>
      <dsp:spPr>
        <a:xfrm>
          <a:off x="8047117" y="3066061"/>
          <a:ext cx="1361547" cy="54144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5</a:t>
          </a:r>
          <a:endParaRPr lang="en-US" sz="3000" kern="1200" dirty="0"/>
        </a:p>
      </dsp:txBody>
      <dsp:txXfrm>
        <a:off x="8062975" y="3081919"/>
        <a:ext cx="1329831" cy="5097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B7F70-4B4E-4E6E-997F-0901A55D0FBC}">
      <dsp:nvSpPr>
        <dsp:cNvPr id="0" name=""/>
        <dsp:cNvSpPr/>
      </dsp:nvSpPr>
      <dsp:spPr>
        <a:xfrm rot="16200000">
          <a:off x="1235069" y="0"/>
          <a:ext cx="1979910" cy="1979910"/>
        </a:xfrm>
        <a:prstGeom prst="up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i="1" kern="1200" dirty="0" smtClean="0"/>
            <a:t>single step</a:t>
          </a:r>
          <a:endParaRPr lang="en-US" sz="2300" i="1" kern="1200" dirty="0"/>
        </a:p>
      </dsp:txBody>
      <dsp:txXfrm rot="5400000">
        <a:off x="1581554" y="494977"/>
        <a:ext cx="1633426" cy="989955"/>
      </dsp:txXfrm>
    </dsp:sp>
    <dsp:sp modelId="{8E74E0B6-6505-440D-A6C4-F331B8B01E81}">
      <dsp:nvSpPr>
        <dsp:cNvPr id="0" name=""/>
        <dsp:cNvSpPr/>
      </dsp:nvSpPr>
      <dsp:spPr>
        <a:xfrm rot="5400000">
          <a:off x="3444884" y="4"/>
          <a:ext cx="1979910" cy="1979910"/>
        </a:xfrm>
        <a:prstGeom prst="up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i="1" kern="1200" dirty="0" smtClean="0"/>
            <a:t>multiple step</a:t>
          </a:r>
          <a:endParaRPr lang="en-US" sz="2300" i="1" kern="1200" dirty="0"/>
        </a:p>
      </dsp:txBody>
      <dsp:txXfrm rot="-5400000">
        <a:off x="3444885" y="494982"/>
        <a:ext cx="1633426" cy="9899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E370BA-C469-485B-A60F-C59C56092891}">
      <dsp:nvSpPr>
        <dsp:cNvPr id="0" name=""/>
        <dsp:cNvSpPr/>
      </dsp:nvSpPr>
      <dsp:spPr>
        <a:xfrm>
          <a:off x="4000499" y="632629"/>
          <a:ext cx="1524506" cy="264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91"/>
              </a:lnTo>
              <a:lnTo>
                <a:pt x="1524506" y="132291"/>
              </a:lnTo>
              <a:lnTo>
                <a:pt x="1524506" y="2645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1FDF84-15A8-4619-AE45-3CC18D4EEF80}">
      <dsp:nvSpPr>
        <dsp:cNvPr id="0" name=""/>
        <dsp:cNvSpPr/>
      </dsp:nvSpPr>
      <dsp:spPr>
        <a:xfrm>
          <a:off x="4000499" y="1527174"/>
          <a:ext cx="579564" cy="1272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522"/>
              </a:lnTo>
              <a:lnTo>
                <a:pt x="579564" y="12725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92167-E265-4B01-996A-613202EFD0FE}">
      <dsp:nvSpPr>
        <dsp:cNvPr id="0" name=""/>
        <dsp:cNvSpPr/>
      </dsp:nvSpPr>
      <dsp:spPr>
        <a:xfrm>
          <a:off x="4000499" y="1527174"/>
          <a:ext cx="579564" cy="377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976"/>
              </a:lnTo>
              <a:lnTo>
                <a:pt x="579564" y="3779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7647E0-3BCB-406C-ACAD-CE6DE1F853E7}">
      <dsp:nvSpPr>
        <dsp:cNvPr id="0" name=""/>
        <dsp:cNvSpPr/>
      </dsp:nvSpPr>
      <dsp:spPr>
        <a:xfrm>
          <a:off x="3954779" y="632629"/>
          <a:ext cx="91440" cy="2645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45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79B59E-F4DA-4A18-A53B-C01C8FAA7C6E}">
      <dsp:nvSpPr>
        <dsp:cNvPr id="0" name=""/>
        <dsp:cNvSpPr/>
      </dsp:nvSpPr>
      <dsp:spPr>
        <a:xfrm>
          <a:off x="2475992" y="1527174"/>
          <a:ext cx="579564" cy="1272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2522"/>
              </a:lnTo>
              <a:lnTo>
                <a:pt x="579564" y="12725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64C01-C0AF-469E-9804-EA3C9457C28D}">
      <dsp:nvSpPr>
        <dsp:cNvPr id="0" name=""/>
        <dsp:cNvSpPr/>
      </dsp:nvSpPr>
      <dsp:spPr>
        <a:xfrm>
          <a:off x="2475992" y="1527174"/>
          <a:ext cx="579564" cy="377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976"/>
              </a:lnTo>
              <a:lnTo>
                <a:pt x="579564" y="37797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A966B1-4094-4E72-A7EF-311E01AEEC7A}">
      <dsp:nvSpPr>
        <dsp:cNvPr id="0" name=""/>
        <dsp:cNvSpPr/>
      </dsp:nvSpPr>
      <dsp:spPr>
        <a:xfrm>
          <a:off x="2475992" y="632629"/>
          <a:ext cx="1524506" cy="264583"/>
        </a:xfrm>
        <a:custGeom>
          <a:avLst/>
          <a:gdLst/>
          <a:ahLst/>
          <a:cxnLst/>
          <a:rect l="0" t="0" r="0" b="0"/>
          <a:pathLst>
            <a:path>
              <a:moveTo>
                <a:pt x="1524506" y="0"/>
              </a:moveTo>
              <a:lnTo>
                <a:pt x="1524506" y="132291"/>
              </a:lnTo>
              <a:lnTo>
                <a:pt x="0" y="132291"/>
              </a:lnTo>
              <a:lnTo>
                <a:pt x="0" y="264583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FA5F4C-B598-46B9-A711-FE3726C944FB}">
      <dsp:nvSpPr>
        <dsp:cNvPr id="0" name=""/>
        <dsp:cNvSpPr/>
      </dsp:nvSpPr>
      <dsp:spPr>
        <a:xfrm>
          <a:off x="3685518" y="2667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47DF62-EAAE-4551-B034-78AEF6407BCA}">
      <dsp:nvSpPr>
        <dsp:cNvPr id="0" name=""/>
        <dsp:cNvSpPr/>
      </dsp:nvSpPr>
      <dsp:spPr>
        <a:xfrm>
          <a:off x="3685518" y="2667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AC50DB-1641-4193-BBEB-FE709C1DC3B4}">
      <dsp:nvSpPr>
        <dsp:cNvPr id="0" name=""/>
        <dsp:cNvSpPr/>
      </dsp:nvSpPr>
      <dsp:spPr>
        <a:xfrm>
          <a:off x="3370538" y="116060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Laporan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Posisi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Keuangan</a:t>
          </a:r>
          <a:endParaRPr lang="en-US" sz="1300" kern="1200" dirty="0"/>
        </a:p>
      </dsp:txBody>
      <dsp:txXfrm>
        <a:off x="3370538" y="116060"/>
        <a:ext cx="1259922" cy="403175"/>
      </dsp:txXfrm>
    </dsp:sp>
    <dsp:sp modelId="{CED0C715-E732-4F14-B254-275AF1F6BA56}">
      <dsp:nvSpPr>
        <dsp:cNvPr id="0" name=""/>
        <dsp:cNvSpPr/>
      </dsp:nvSpPr>
      <dsp:spPr>
        <a:xfrm>
          <a:off x="2161012" y="897213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5A22B-57D7-4551-AA07-EAF690BB37CA}">
      <dsp:nvSpPr>
        <dsp:cNvPr id="0" name=""/>
        <dsp:cNvSpPr/>
      </dsp:nvSpPr>
      <dsp:spPr>
        <a:xfrm>
          <a:off x="2161012" y="897213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47926-CA23-4891-AA94-B3EF6A161ED8}">
      <dsp:nvSpPr>
        <dsp:cNvPr id="0" name=""/>
        <dsp:cNvSpPr/>
      </dsp:nvSpPr>
      <dsp:spPr>
        <a:xfrm>
          <a:off x="1846031" y="1010606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Aset</a:t>
          </a:r>
          <a:endParaRPr lang="en-US" sz="1300" kern="1200" dirty="0"/>
        </a:p>
      </dsp:txBody>
      <dsp:txXfrm>
        <a:off x="1846031" y="1010606"/>
        <a:ext cx="1259922" cy="403175"/>
      </dsp:txXfrm>
    </dsp:sp>
    <dsp:sp modelId="{B62AC6CA-938D-4229-AE45-D7DCA5EF0F59}">
      <dsp:nvSpPr>
        <dsp:cNvPr id="0" name=""/>
        <dsp:cNvSpPr/>
      </dsp:nvSpPr>
      <dsp:spPr>
        <a:xfrm>
          <a:off x="2979961" y="1791758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A6207-53E6-442F-8031-B612159D4DAA}">
      <dsp:nvSpPr>
        <dsp:cNvPr id="0" name=""/>
        <dsp:cNvSpPr/>
      </dsp:nvSpPr>
      <dsp:spPr>
        <a:xfrm>
          <a:off x="2979961" y="1791758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0C6EF-B9B9-4EA5-84F4-3818A1E2F018}">
      <dsp:nvSpPr>
        <dsp:cNvPr id="0" name=""/>
        <dsp:cNvSpPr/>
      </dsp:nvSpPr>
      <dsp:spPr>
        <a:xfrm>
          <a:off x="2664981" y="1905151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Aset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Lancar</a:t>
          </a:r>
          <a:endParaRPr lang="en-US" sz="1300" kern="1200" dirty="0"/>
        </a:p>
      </dsp:txBody>
      <dsp:txXfrm>
        <a:off x="2664981" y="1905151"/>
        <a:ext cx="1259922" cy="403175"/>
      </dsp:txXfrm>
    </dsp:sp>
    <dsp:sp modelId="{FA98F613-7391-40CE-A975-BABFEED567EE}">
      <dsp:nvSpPr>
        <dsp:cNvPr id="0" name=""/>
        <dsp:cNvSpPr/>
      </dsp:nvSpPr>
      <dsp:spPr>
        <a:xfrm>
          <a:off x="2979961" y="2686303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C81B2C-A52D-47E5-BF1B-B17B2D72C85B}">
      <dsp:nvSpPr>
        <dsp:cNvPr id="0" name=""/>
        <dsp:cNvSpPr/>
      </dsp:nvSpPr>
      <dsp:spPr>
        <a:xfrm>
          <a:off x="2979961" y="2686303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32803E-EA23-44DF-B61B-67B20BBFD542}">
      <dsp:nvSpPr>
        <dsp:cNvPr id="0" name=""/>
        <dsp:cNvSpPr/>
      </dsp:nvSpPr>
      <dsp:spPr>
        <a:xfrm>
          <a:off x="2664981" y="2799696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Aset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Tidak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Lancar</a:t>
          </a:r>
          <a:endParaRPr lang="en-US" sz="1300" kern="1200" dirty="0"/>
        </a:p>
      </dsp:txBody>
      <dsp:txXfrm>
        <a:off x="2664981" y="2799696"/>
        <a:ext cx="1259922" cy="403175"/>
      </dsp:txXfrm>
    </dsp:sp>
    <dsp:sp modelId="{CAD2A76A-D4C1-4898-88C4-FA2AE357E626}">
      <dsp:nvSpPr>
        <dsp:cNvPr id="0" name=""/>
        <dsp:cNvSpPr/>
      </dsp:nvSpPr>
      <dsp:spPr>
        <a:xfrm>
          <a:off x="3685518" y="897213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2EC7C-A361-4457-8BE3-98B6C44BB525}">
      <dsp:nvSpPr>
        <dsp:cNvPr id="0" name=""/>
        <dsp:cNvSpPr/>
      </dsp:nvSpPr>
      <dsp:spPr>
        <a:xfrm>
          <a:off x="3685518" y="897213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EEC618-4E96-468D-9F97-32D18595FF34}">
      <dsp:nvSpPr>
        <dsp:cNvPr id="0" name=""/>
        <dsp:cNvSpPr/>
      </dsp:nvSpPr>
      <dsp:spPr>
        <a:xfrm>
          <a:off x="3370538" y="1010606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Liabilitas</a:t>
          </a:r>
          <a:endParaRPr lang="en-US" sz="1300" kern="1200" dirty="0"/>
        </a:p>
      </dsp:txBody>
      <dsp:txXfrm>
        <a:off x="3370538" y="1010606"/>
        <a:ext cx="1259922" cy="403175"/>
      </dsp:txXfrm>
    </dsp:sp>
    <dsp:sp modelId="{6C7BE1E1-DA23-4990-BF1C-891147BFBDAA}">
      <dsp:nvSpPr>
        <dsp:cNvPr id="0" name=""/>
        <dsp:cNvSpPr/>
      </dsp:nvSpPr>
      <dsp:spPr>
        <a:xfrm>
          <a:off x="4504468" y="1791758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81705-E21D-4414-BAE9-4605111A0DB4}">
      <dsp:nvSpPr>
        <dsp:cNvPr id="0" name=""/>
        <dsp:cNvSpPr/>
      </dsp:nvSpPr>
      <dsp:spPr>
        <a:xfrm>
          <a:off x="4504468" y="1791758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8ABB53-00B8-48F2-8C6F-E0C57643FD90}">
      <dsp:nvSpPr>
        <dsp:cNvPr id="0" name=""/>
        <dsp:cNvSpPr/>
      </dsp:nvSpPr>
      <dsp:spPr>
        <a:xfrm>
          <a:off x="4189487" y="1905151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Jangka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Pendek</a:t>
          </a:r>
          <a:endParaRPr lang="en-US" sz="1300" kern="1200" dirty="0"/>
        </a:p>
      </dsp:txBody>
      <dsp:txXfrm>
        <a:off x="4189487" y="1905151"/>
        <a:ext cx="1259922" cy="403175"/>
      </dsp:txXfrm>
    </dsp:sp>
    <dsp:sp modelId="{F1068296-F794-4830-897E-FEE5413E3AED}">
      <dsp:nvSpPr>
        <dsp:cNvPr id="0" name=""/>
        <dsp:cNvSpPr/>
      </dsp:nvSpPr>
      <dsp:spPr>
        <a:xfrm>
          <a:off x="4504468" y="2686303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8D2D91-F09C-479B-90CD-3DB3C59E7532}">
      <dsp:nvSpPr>
        <dsp:cNvPr id="0" name=""/>
        <dsp:cNvSpPr/>
      </dsp:nvSpPr>
      <dsp:spPr>
        <a:xfrm>
          <a:off x="4504468" y="2686303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D7ADE6-B610-42FF-9F93-0E44759887B3}">
      <dsp:nvSpPr>
        <dsp:cNvPr id="0" name=""/>
        <dsp:cNvSpPr/>
      </dsp:nvSpPr>
      <dsp:spPr>
        <a:xfrm>
          <a:off x="4189487" y="2799696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Jangka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Panjang</a:t>
          </a:r>
          <a:endParaRPr lang="en-US" sz="1300" kern="1200" dirty="0"/>
        </a:p>
      </dsp:txBody>
      <dsp:txXfrm>
        <a:off x="4189487" y="2799696"/>
        <a:ext cx="1259922" cy="403175"/>
      </dsp:txXfrm>
    </dsp:sp>
    <dsp:sp modelId="{7D3C733C-C522-43AE-9203-9E4698B4C722}">
      <dsp:nvSpPr>
        <dsp:cNvPr id="0" name=""/>
        <dsp:cNvSpPr/>
      </dsp:nvSpPr>
      <dsp:spPr>
        <a:xfrm>
          <a:off x="5210025" y="897213"/>
          <a:ext cx="629961" cy="629961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119DE-8C84-4CF3-9DA0-8268FC901A05}">
      <dsp:nvSpPr>
        <dsp:cNvPr id="0" name=""/>
        <dsp:cNvSpPr/>
      </dsp:nvSpPr>
      <dsp:spPr>
        <a:xfrm>
          <a:off x="5210025" y="897213"/>
          <a:ext cx="629961" cy="629961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7105E-9A17-4F8D-B401-D3EB2F0C89F0}">
      <dsp:nvSpPr>
        <dsp:cNvPr id="0" name=""/>
        <dsp:cNvSpPr/>
      </dsp:nvSpPr>
      <dsp:spPr>
        <a:xfrm>
          <a:off x="4895044" y="1010606"/>
          <a:ext cx="1259922" cy="40317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Modal/ </a:t>
          </a:r>
          <a:r>
            <a:rPr lang="en-US" sz="1300" kern="1200" dirty="0" err="1" smtClean="0"/>
            <a:t>Ekuitas</a:t>
          </a:r>
          <a:endParaRPr lang="en-US" sz="1300" kern="1200" dirty="0"/>
        </a:p>
      </dsp:txBody>
      <dsp:txXfrm>
        <a:off x="4895044" y="1010606"/>
        <a:ext cx="1259922" cy="403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9660" y="0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4C0D68-A9C5-449C-9EB0-E8DD5C029CA3}" type="datetimeFigureOut">
              <a:rPr lang="en-US"/>
              <a:pPr>
                <a:defRPr/>
              </a:pPr>
              <a:t>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75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9660" y="9432975"/>
            <a:ext cx="2953870" cy="496812"/>
          </a:xfrm>
          <a:prstGeom prst="rect">
            <a:avLst/>
          </a:prstGeom>
        </p:spPr>
        <p:txBody>
          <a:bodyPr vert="horz" lIns="92812" tIns="46406" rIns="92812" bIns="464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8671D3-6F89-435B-AE9B-3504FD016C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39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9660" y="0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fld id="{4414336A-2358-47A6-8311-67E7592921C8}" type="datetimeFigureOut">
              <a:rPr lang="en-US"/>
              <a:pPr>
                <a:defRPr/>
              </a:pPr>
              <a:t>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742950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60" tIns="45830" rIns="91660" bIns="4583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2158" y="4718101"/>
            <a:ext cx="5450823" cy="4468081"/>
          </a:xfrm>
          <a:prstGeom prst="rect">
            <a:avLst/>
          </a:prstGeom>
        </p:spPr>
        <p:txBody>
          <a:bodyPr vert="horz" lIns="91660" tIns="45830" rIns="91660" bIns="4583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75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9660" y="9432975"/>
            <a:ext cx="2953870" cy="496812"/>
          </a:xfrm>
          <a:prstGeom prst="rect">
            <a:avLst/>
          </a:prstGeom>
        </p:spPr>
        <p:txBody>
          <a:bodyPr vert="horz" lIns="91660" tIns="45830" rIns="91660" bIns="4583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latin typeface="+mn-lt"/>
              </a:defRPr>
            </a:lvl1pPr>
          </a:lstStyle>
          <a:p>
            <a:pPr>
              <a:defRPr/>
            </a:pPr>
            <a:fld id="{3087451F-FC30-4F6F-B3B7-5A65CF548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689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5943600" y="0"/>
            <a:ext cx="39624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6172200" y="304800"/>
            <a:ext cx="342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Akuntansi</a:t>
            </a:r>
            <a:r>
              <a:rPr lang="en-US" sz="2800" b="1" dirty="0" smtClean="0">
                <a:latin typeface="Agency FB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Suatu</a:t>
            </a:r>
            <a:r>
              <a:rPr lang="en-US" sz="2800" b="1" baseline="0" dirty="0" smtClean="0">
                <a:latin typeface="Agency FB" pitchFamily="34" charset="0"/>
              </a:rPr>
              <a:t> </a:t>
            </a:r>
            <a:r>
              <a:rPr lang="en-US" sz="2800" b="1" baseline="0" dirty="0" err="1" smtClean="0">
                <a:latin typeface="Agency FB" pitchFamily="34" charset="0"/>
              </a:rPr>
              <a:t>Pengantar</a:t>
            </a:r>
            <a:endParaRPr lang="en-US" sz="2800" b="1" dirty="0">
              <a:latin typeface="Agency FB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81000" y="5486400"/>
            <a:ext cx="49530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PENERBIT</a:t>
            </a:r>
            <a:r>
              <a:rPr lang="en-US" sz="1900" b="1" baseline="0" dirty="0" smtClean="0">
                <a:latin typeface="Agency FB" pitchFamily="34" charset="0"/>
              </a:rPr>
              <a:t> SALEMBA EMPAT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b="1" dirty="0" smtClean="0">
              <a:latin typeface="Agency FB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PUSAT </a:t>
            </a:r>
            <a:r>
              <a:rPr lang="en-US" sz="1900" b="1" dirty="0">
                <a:latin typeface="Agency FB" pitchFamily="34" charset="0"/>
              </a:rPr>
              <a:t>PENGEMBANGAN AKUNTANSI (PPA)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>
                <a:latin typeface="Agency FB" pitchFamily="34" charset="0"/>
              </a:rPr>
              <a:t>FAKULTAS EKONOMI </a:t>
            </a:r>
            <a:r>
              <a:rPr lang="en-US" sz="1900" b="1" dirty="0" smtClean="0">
                <a:latin typeface="Agency FB" pitchFamily="34" charset="0"/>
              </a:rPr>
              <a:t>BISNIS– </a:t>
            </a:r>
            <a:r>
              <a:rPr lang="en-US" sz="1900" b="1" dirty="0">
                <a:latin typeface="Agency FB" pitchFamily="34" charset="0"/>
              </a:rPr>
              <a:t>UNIVERSITAS </a:t>
            </a:r>
            <a:r>
              <a:rPr lang="en-US" sz="1900" b="1" dirty="0" smtClean="0">
                <a:latin typeface="Agency FB" pitchFamily="34" charset="0"/>
              </a:rPr>
              <a:t>INDONESIA</a:t>
            </a:r>
            <a:endParaRPr lang="en-US" sz="1900" b="1" dirty="0">
              <a:latin typeface="Agency FB" pitchFamily="34" charset="0"/>
            </a:endParaRP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3384550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Snip and Round Single Corner Rectangle 7"/>
          <p:cNvSpPr/>
          <p:nvPr userDrawn="1"/>
        </p:nvSpPr>
        <p:spPr>
          <a:xfrm rot="420000" flipV="1">
            <a:off x="4548535" y="1565513"/>
            <a:ext cx="4656137" cy="3651250"/>
          </a:xfrm>
          <a:prstGeom prst="snipRoundRect">
            <a:avLst>
              <a:gd name="adj1" fmla="val 0"/>
              <a:gd name="adj2" fmla="val 6058"/>
            </a:avLst>
          </a:prstGeom>
          <a:solidFill>
            <a:srgbClr val="FFFFFF"/>
          </a:solidFill>
          <a:ln w="6032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81000" y="2133600"/>
            <a:ext cx="3276600" cy="158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381000" y="4113213"/>
            <a:ext cx="3276600" cy="1587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9" descr="Logo PPA.gif"/>
          <p:cNvPicPr>
            <a:picLocks noChangeAspect="1"/>
          </p:cNvPicPr>
          <p:nvPr userDrawn="1"/>
        </p:nvPicPr>
        <p:blipFill>
          <a:blip r:embed="rId2" cstate="print"/>
          <a:srcRect r="78760"/>
          <a:stretch>
            <a:fillRect/>
          </a:stretch>
        </p:blipFill>
        <p:spPr bwMode="auto">
          <a:xfrm>
            <a:off x="1233768" y="533400"/>
            <a:ext cx="128083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E8030-BF64-48BE-9C07-E18BE9CAB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9CE0F-F959-41A4-97AA-AACE91497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CA619-9484-41BA-8D15-6C2544585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CA850-A649-4D59-A5F1-E1D1434E6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12750" y="6172200"/>
            <a:ext cx="949325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172200"/>
            <a:ext cx="4953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019800"/>
            <a:ext cx="9906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wh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750" y="3027364"/>
            <a:ext cx="3136900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14750" y="3505200"/>
            <a:ext cx="5861050" cy="1676400"/>
          </a:xfrm>
        </p:spPr>
        <p:txBody>
          <a:bodyPr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CEBA8-FEAD-44FC-81BF-A36E4BEE64A0}" type="datetimeFigureOut">
              <a:rPr lang="en-US"/>
              <a:pPr>
                <a:defRPr/>
              </a:pPr>
              <a:t>1/6/2021</a:t>
            </a:fld>
            <a:endParaRPr lang="en-US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73355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7" descr="Logo PPA.gif"/>
          <p:cNvPicPr>
            <a:picLocks noChangeAspect="1" noChangeArrowheads="1"/>
          </p:cNvPicPr>
          <p:nvPr userDrawn="1"/>
        </p:nvPicPr>
        <p:blipFill>
          <a:blip r:embed="rId2" cstate="print"/>
          <a:srcRect r="78760"/>
          <a:stretch>
            <a:fillRect/>
          </a:stretch>
        </p:blipFill>
        <p:spPr bwMode="auto">
          <a:xfrm>
            <a:off x="9245600" y="76200"/>
            <a:ext cx="5778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247650" y="6324600"/>
            <a:ext cx="94107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 descr="Logo PPA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403975"/>
            <a:ext cx="188277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00" y="76200"/>
            <a:ext cx="8997950" cy="533400"/>
          </a:xfr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>
            <a:normAutofit/>
          </a:bodyPr>
          <a:lstStyle>
            <a:lvl1pPr algn="r">
              <a:defRPr sz="2400" b="1">
                <a:solidFill>
                  <a:schemeClr val="bg1"/>
                </a:solidFill>
                <a:latin typeface="Agency FB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50" y="762000"/>
            <a:ext cx="9410700" cy="5410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594600" y="6324600"/>
            <a:ext cx="1733550" cy="365125"/>
          </a:xfrm>
          <a:ln w="28575">
            <a:solidFill>
              <a:schemeClr val="tx1"/>
            </a:solidFill>
          </a:ln>
        </p:spPr>
        <p:txBody>
          <a:bodyPr/>
          <a:lstStyle>
            <a:lvl1pPr algn="ctr">
              <a:defRPr b="0">
                <a:latin typeface="Agency FB" pitchFamily="34" charset="0"/>
              </a:defRPr>
            </a:lvl1pPr>
          </a:lstStyle>
          <a:p>
            <a:pPr>
              <a:defRPr/>
            </a:pPr>
            <a:fld id="{9FEAA0A6-2415-47AF-A1C5-A39C1AD500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65100" y="228600"/>
            <a:ext cx="9575800" cy="624840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651" y="3352801"/>
            <a:ext cx="9429749" cy="1362075"/>
          </a:xfr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txBody>
          <a:bodyPr anchor="t"/>
          <a:lstStyle>
            <a:lvl1pPr algn="r">
              <a:tabLst>
                <a:tab pos="6858000" algn="l"/>
              </a:tabLst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6101" y="1828801"/>
            <a:ext cx="7842251" cy="1500187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b"/>
          <a:lstStyle>
            <a:lvl1pPr marL="17462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962400" y="6264275"/>
            <a:ext cx="2311400" cy="365125"/>
          </a:xfrm>
          <a:solidFill>
            <a:schemeClr val="bg1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>
            <a:lvl1pPr algn="ctr"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944F3072-6693-497D-B1C9-5404EACAA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AF343-FC9B-45BD-B060-181AF72C6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82C31-89D8-4EBC-9E8C-31974DFAD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9DE86-CCFB-4373-8BB1-A27199CEA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0E4DA-40FC-4FBA-8A9D-EADAEA4F7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7485D-D795-4AE1-8794-91FCE9AD9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943600" y="0"/>
            <a:ext cx="39624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6781800" y="5638800"/>
            <a:ext cx="2743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Akuntansi</a:t>
            </a:r>
            <a:r>
              <a:rPr lang="en-US" sz="2800" b="1" dirty="0" smtClean="0">
                <a:latin typeface="Agency FB" pitchFamily="34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 smtClean="0">
                <a:latin typeface="Agency FB" pitchFamily="34" charset="0"/>
              </a:rPr>
              <a:t>Suatu</a:t>
            </a:r>
            <a:r>
              <a:rPr lang="en-US" sz="2800" b="1" baseline="0" dirty="0" smtClean="0">
                <a:latin typeface="Agency FB" pitchFamily="34" charset="0"/>
              </a:rPr>
              <a:t> </a:t>
            </a:r>
            <a:r>
              <a:rPr lang="en-US" sz="2800" b="1" baseline="0" dirty="0" err="1" smtClean="0">
                <a:latin typeface="Agency FB" pitchFamily="34" charset="0"/>
              </a:rPr>
              <a:t>Pengantar</a:t>
            </a:r>
            <a:endParaRPr lang="en-US" sz="2800" b="1" dirty="0">
              <a:latin typeface="Agency FB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1000" y="5227528"/>
            <a:ext cx="4457700" cy="15542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PENERBIT</a:t>
            </a:r>
            <a:r>
              <a:rPr lang="en-US" sz="1900" b="1" baseline="0" dirty="0" smtClean="0">
                <a:latin typeface="Agency FB" pitchFamily="34" charset="0"/>
              </a:rPr>
              <a:t> SALEMBA EMPAT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900" b="1" dirty="0" smtClean="0">
              <a:latin typeface="Agency FB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PUSAT PENGEMBANGAN AKUNTANSI (PPA)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dirty="0" smtClean="0">
                <a:latin typeface="Agency FB" pitchFamily="34" charset="0"/>
              </a:rPr>
              <a:t>FAKULTAS EKONOMI BISNIS– UNIVERSITAS INDONESIA</a:t>
            </a:r>
            <a:endParaRPr lang="en-US" sz="1900" b="1" dirty="0">
              <a:latin typeface="Agency FB" pitchFamily="34" charset="0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3384550" cy="11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97677-63E3-419C-A167-0DCCC7EF5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07FC89-E693-4B57-97A4-B1774D257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3981" r:id="rId4"/>
    <p:sldLayoutId id="2147483982" r:id="rId5"/>
    <p:sldLayoutId id="2147483983" r:id="rId6"/>
    <p:sldLayoutId id="2147483984" r:id="rId7"/>
    <p:sldLayoutId id="2147483985" r:id="rId8"/>
    <p:sldLayoutId id="2147483986" r:id="rId9"/>
    <p:sldLayoutId id="2147483987" r:id="rId10"/>
    <p:sldLayoutId id="2147483988" r:id="rId11"/>
    <p:sldLayoutId id="2147483989" r:id="rId12"/>
    <p:sldLayoutId id="2147484001" r:id="rId13"/>
    <p:sldLayoutId id="214748400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r>
              <a:rPr lang="en-US" b="1" dirty="0" err="1" smtClean="0">
                <a:latin typeface="Agency FB" pitchFamily="34" charset="0"/>
              </a:rPr>
              <a:t>Neraca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Lajur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dan</a:t>
            </a: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b="1" dirty="0" err="1" smtClean="0">
                <a:latin typeface="Agency FB" pitchFamily="34" charset="0"/>
              </a:rPr>
              <a:t>Laporan</a:t>
            </a:r>
            <a:r>
              <a:rPr lang="en-US" b="1" dirty="0" smtClean="0">
                <a:latin typeface="Agency FB" pitchFamily="34" charset="0"/>
              </a:rPr>
              <a:t> </a:t>
            </a:r>
            <a:r>
              <a:rPr lang="en-US" b="1" dirty="0" err="1" smtClean="0">
                <a:latin typeface="Agency FB" pitchFamily="34" charset="0"/>
              </a:rPr>
              <a:t>Keuangan</a:t>
            </a: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b="1" dirty="0" smtClean="0">
                <a:latin typeface="Agency FB" pitchFamily="34" charset="0"/>
              </a:rPr>
              <a:t/>
            </a:r>
            <a:br>
              <a:rPr lang="en-US" b="1" dirty="0" smtClean="0">
                <a:latin typeface="Agency FB" pitchFamily="34" charset="0"/>
              </a:rPr>
            </a:br>
            <a:r>
              <a:rPr lang="en-US" sz="2400" cap="none" dirty="0" err="1" smtClean="0"/>
              <a:t>Bab</a:t>
            </a:r>
            <a:r>
              <a:rPr lang="en-US" sz="2400" cap="none" dirty="0" smtClean="0"/>
              <a:t> 4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Subtitle 2"/>
          <p:cNvSpPr txBox="1">
            <a:spLocks/>
          </p:cNvSpPr>
          <p:nvPr/>
        </p:nvSpPr>
        <p:spPr bwMode="auto">
          <a:xfrm>
            <a:off x="457200" y="2209800"/>
            <a:ext cx="3276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sz="3600" b="1" dirty="0" err="1" smtClean="0">
                <a:latin typeface="Agency FB" pitchFamily="34" charset="0"/>
              </a:rPr>
              <a:t>Laporan</a:t>
            </a:r>
            <a:r>
              <a:rPr lang="en-US" sz="3600" b="1" dirty="0" smtClean="0">
                <a:latin typeface="Agency FB" pitchFamily="34" charset="0"/>
              </a:rPr>
              <a:t> </a:t>
            </a:r>
            <a:r>
              <a:rPr lang="en-US" sz="3600" b="1" dirty="0" err="1" smtClean="0">
                <a:latin typeface="Agency FB" pitchFamily="34" charset="0"/>
              </a:rPr>
              <a:t>Keuangan</a:t>
            </a:r>
            <a:endParaRPr lang="en-US" sz="3600" b="1" dirty="0">
              <a:latin typeface="Agency FB" pitchFamily="34" charset="0"/>
            </a:endParaRPr>
          </a:p>
        </p:txBody>
      </p:sp>
      <p:pic>
        <p:nvPicPr>
          <p:cNvPr id="5121" name="Picture 1" descr="G:\ \PPA [Okt - Des 2014]\Akuntansi Keuangan\Buku Akuntansi Keuangan\Clipart\account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29121">
            <a:off x="4549421" y="1609441"/>
            <a:ext cx="4661231" cy="3600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138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8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745859"/>
              </p:ext>
            </p:extLst>
          </p:nvPr>
        </p:nvGraphicFramePr>
        <p:xfrm>
          <a:off x="247650" y="762000"/>
          <a:ext cx="94107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586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685800"/>
            <a:ext cx="7791450" cy="10668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dirty="0" err="1" smtClean="0"/>
              <a:t>Laporan</a:t>
            </a:r>
            <a:r>
              <a:rPr lang="es-ES" dirty="0" smtClean="0"/>
              <a:t> </a:t>
            </a:r>
            <a:r>
              <a:rPr lang="es-ES" dirty="0" err="1"/>
              <a:t>Laba</a:t>
            </a:r>
            <a:r>
              <a:rPr lang="es-ES" dirty="0"/>
              <a:t> </a:t>
            </a:r>
            <a:r>
              <a:rPr lang="es-ES" dirty="0" err="1" smtClean="0"/>
              <a:t>Rugi</a:t>
            </a:r>
            <a:r>
              <a:rPr lang="es-ES" dirty="0" smtClean="0"/>
              <a:t> </a:t>
            </a:r>
            <a:r>
              <a:rPr lang="es-ES" dirty="0" err="1" smtClean="0"/>
              <a:t>adalah</a:t>
            </a:r>
            <a:r>
              <a:rPr lang="es-ES" dirty="0" smtClean="0"/>
              <a:t> </a:t>
            </a:r>
            <a:r>
              <a:rPr lang="es-ES" dirty="0" err="1"/>
              <a:t>sebuah</a:t>
            </a:r>
            <a:r>
              <a:rPr lang="es-ES" dirty="0"/>
              <a:t> </a:t>
            </a:r>
            <a:r>
              <a:rPr lang="es-ES" dirty="0" err="1"/>
              <a:t>laporan</a:t>
            </a:r>
            <a:r>
              <a:rPr lang="es-ES" dirty="0"/>
              <a:t> yang </a:t>
            </a:r>
            <a:r>
              <a:rPr lang="es-ES" dirty="0" err="1"/>
              <a:t>menyajikan</a:t>
            </a:r>
            <a:r>
              <a:rPr lang="es-ES" dirty="0"/>
              <a:t> </a:t>
            </a:r>
            <a:r>
              <a:rPr lang="es-ES" dirty="0" err="1" smtClean="0"/>
              <a:t>hasil</a:t>
            </a:r>
            <a:r>
              <a:rPr lang="es-ES" dirty="0" smtClean="0"/>
              <a:t> </a:t>
            </a:r>
            <a:r>
              <a:rPr lang="es-ES" dirty="0" err="1" smtClean="0"/>
              <a:t>kinerja</a:t>
            </a:r>
            <a:r>
              <a:rPr lang="es-ES" dirty="0" smtClean="0"/>
              <a:t> </a:t>
            </a:r>
            <a:r>
              <a:rPr lang="es-ES" dirty="0" err="1" smtClean="0"/>
              <a:t>operasi</a:t>
            </a:r>
            <a:r>
              <a:rPr lang="es-ES" dirty="0" smtClean="0"/>
              <a:t> </a:t>
            </a:r>
            <a:r>
              <a:rPr lang="es-ES" dirty="0" err="1"/>
              <a:t>perusahaan</a:t>
            </a:r>
            <a:r>
              <a:rPr lang="es-ES" dirty="0"/>
              <a:t> yang </a:t>
            </a:r>
            <a:r>
              <a:rPr lang="es-ES" dirty="0" err="1"/>
              <a:t>dituangkan</a:t>
            </a:r>
            <a:r>
              <a:rPr lang="es-ES" dirty="0"/>
              <a:t> </a:t>
            </a:r>
            <a:r>
              <a:rPr lang="es-ES" dirty="0" err="1" smtClean="0"/>
              <a:t>dalam</a:t>
            </a:r>
            <a:r>
              <a:rPr lang="es-ES" dirty="0" smtClean="0"/>
              <a:t> </a:t>
            </a:r>
            <a:r>
              <a:rPr lang="es-ES" dirty="0" err="1"/>
              <a:t>nilai</a:t>
            </a:r>
            <a:r>
              <a:rPr lang="es-ES" dirty="0"/>
              <a:t> </a:t>
            </a:r>
            <a:r>
              <a:rPr lang="es-ES" b="1" dirty="0" err="1"/>
              <a:t>pendapatan</a:t>
            </a:r>
            <a:r>
              <a:rPr lang="es-ES" b="1" dirty="0"/>
              <a:t> dan beban</a:t>
            </a:r>
            <a:r>
              <a:rPr lang="es-ES" dirty="0"/>
              <a:t>.</a:t>
            </a: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457200" y="914400"/>
            <a:ext cx="1219200" cy="609600"/>
          </a:xfrm>
          <a:prstGeom prst="homePlate">
            <a:avLst>
              <a:gd name="adj" fmla="val 30000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19228"/>
              </p:ext>
            </p:extLst>
          </p:nvPr>
        </p:nvGraphicFramePr>
        <p:xfrm>
          <a:off x="2820987" y="1991360"/>
          <a:ext cx="5045076" cy="7416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597275"/>
                <a:gridCol w="14478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Jika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Pendapatan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&gt;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Beban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Laba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Jika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Pendapatan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&lt;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Beban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=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Rugi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182364611"/>
              </p:ext>
            </p:extLst>
          </p:nvPr>
        </p:nvGraphicFramePr>
        <p:xfrm>
          <a:off x="1743075" y="3886200"/>
          <a:ext cx="6604000" cy="198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Rounded Rectangle 14"/>
          <p:cNvSpPr/>
          <p:nvPr/>
        </p:nvSpPr>
        <p:spPr>
          <a:xfrm>
            <a:off x="1981200" y="3048000"/>
            <a:ext cx="5943600" cy="7620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dirty="0" err="1" smtClean="0"/>
              <a:t>Laporan</a:t>
            </a:r>
            <a:r>
              <a:rPr lang="es-ES" dirty="0" smtClean="0"/>
              <a:t> </a:t>
            </a:r>
            <a:r>
              <a:rPr lang="es-ES" dirty="0" err="1"/>
              <a:t>Laba</a:t>
            </a:r>
            <a:r>
              <a:rPr lang="es-ES" dirty="0"/>
              <a:t> </a:t>
            </a:r>
            <a:r>
              <a:rPr lang="es-ES" dirty="0" err="1" smtClean="0"/>
              <a:t>Rugi</a:t>
            </a:r>
            <a:r>
              <a:rPr lang="es-ES" dirty="0" smtClean="0"/>
              <a:t> </a:t>
            </a:r>
            <a:r>
              <a:rPr lang="es-ES" dirty="0" err="1" smtClean="0"/>
              <a:t>dapat</a:t>
            </a:r>
            <a:r>
              <a:rPr lang="es-ES" dirty="0" smtClean="0"/>
              <a:t> </a:t>
            </a:r>
            <a:r>
              <a:rPr lang="es-ES" dirty="0" err="1" smtClean="0"/>
              <a:t>disusun</a:t>
            </a:r>
            <a:r>
              <a:rPr lang="es-ES" dirty="0" smtClean="0"/>
              <a:t> </a:t>
            </a:r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 smtClean="0"/>
              <a:t>pendekatan</a:t>
            </a:r>
            <a:r>
              <a:rPr lang="es-ES" dirty="0" smtClean="0"/>
              <a:t>.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95275" y="4038600"/>
            <a:ext cx="2438400" cy="1676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Mengurangkan</a:t>
            </a:r>
            <a:r>
              <a:rPr lang="en-US" sz="1400" dirty="0" smtClean="0"/>
              <a:t> </a:t>
            </a:r>
            <a:r>
              <a:rPr lang="en-US" sz="1400" b="1" dirty="0"/>
              <a:t>total </a:t>
            </a:r>
            <a:r>
              <a:rPr lang="en-US" sz="1400" b="1" dirty="0" err="1"/>
              <a:t>beban</a:t>
            </a:r>
            <a:r>
              <a:rPr lang="en-US" sz="1400" b="1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b="1" dirty="0"/>
              <a:t>total </a:t>
            </a:r>
            <a:r>
              <a:rPr lang="en-US" sz="1400" b="1" dirty="0" err="1"/>
              <a:t>pendapatan</a:t>
            </a:r>
            <a:r>
              <a:rPr lang="en-US" sz="1400" b="1" dirty="0"/>
              <a:t> </a:t>
            </a:r>
            <a:r>
              <a:rPr lang="en-US" sz="1400" dirty="0" err="1"/>
              <a:t>tanpa</a:t>
            </a:r>
            <a:r>
              <a:rPr lang="en-US" sz="1400" dirty="0"/>
              <a:t> </a:t>
            </a:r>
            <a:r>
              <a:rPr lang="en-US" sz="1400" dirty="0" err="1"/>
              <a:t>memisahkan</a:t>
            </a:r>
            <a:r>
              <a:rPr lang="en-US" sz="1400" dirty="0"/>
              <a:t> </a:t>
            </a:r>
            <a:r>
              <a:rPr lang="en-US" sz="1400" dirty="0" err="1"/>
              <a:t>jenis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klasifi</a:t>
            </a:r>
            <a:r>
              <a:rPr lang="en-US" sz="1400" dirty="0"/>
              <a:t> </a:t>
            </a:r>
            <a:r>
              <a:rPr lang="en-US" sz="1400" dirty="0" err="1"/>
              <a:t>kasi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pendapatan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beban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endParaRPr lang="en-US" sz="1400" dirty="0"/>
          </a:p>
        </p:txBody>
      </p:sp>
      <p:sp>
        <p:nvSpPr>
          <p:cNvPr id="17" name="Rounded Rectangle 16"/>
          <p:cNvSpPr/>
          <p:nvPr/>
        </p:nvSpPr>
        <p:spPr>
          <a:xfrm>
            <a:off x="7305675" y="4114800"/>
            <a:ext cx="2438400" cy="1676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400" dirty="0" smtClean="0"/>
              <a:t>Memisahkan </a:t>
            </a:r>
            <a:r>
              <a:rPr lang="fi-FI" sz="1400" dirty="0"/>
              <a:t>jenis-jenis pendapatan </a:t>
            </a:r>
          </a:p>
          <a:p>
            <a:pPr algn="ctr"/>
            <a:r>
              <a:rPr lang="fi-FI" sz="1400" dirty="0"/>
              <a:t>dan beban perusahaan. </a:t>
            </a:r>
            <a:r>
              <a:rPr lang="fi-FI" sz="1400" i="1" dirty="0"/>
              <a:t>Multiple step income </a:t>
            </a:r>
            <a:r>
              <a:rPr lang="fi-FI" sz="1400" i="1" dirty="0" smtClean="0"/>
              <a:t>statement </a:t>
            </a:r>
            <a:r>
              <a:rPr lang="fi-FI" sz="1400" dirty="0" smtClean="0"/>
              <a:t>terdiri </a:t>
            </a:r>
            <a:r>
              <a:rPr lang="fi-FI" sz="1400" dirty="0"/>
              <a:t>atas beberapa sesi, sub-sesi, dan sub-total.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4757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Rugi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1399" y="838200"/>
            <a:ext cx="4872875" cy="31134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89046" y="2438400"/>
            <a:ext cx="4786443" cy="3751659"/>
          </a:xfrm>
          <a:prstGeom prst="rect">
            <a:avLst/>
          </a:prstGeom>
        </p:spPr>
      </p:pic>
      <p:sp>
        <p:nvSpPr>
          <p:cNvPr id="7" name="Up Arrow Callout 6"/>
          <p:cNvSpPr/>
          <p:nvPr/>
        </p:nvSpPr>
        <p:spPr>
          <a:xfrm>
            <a:off x="990600" y="4343400"/>
            <a:ext cx="3200400" cy="990600"/>
          </a:xfrm>
          <a:prstGeom prst="up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r>
              <a:rPr lang="en-US" dirty="0" smtClean="0"/>
              <a:t> 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Pendekatan</a:t>
            </a:r>
            <a:r>
              <a:rPr lang="en-US" dirty="0" smtClean="0"/>
              <a:t>: Single Step)</a:t>
            </a:r>
            <a:endParaRPr lang="en-US" dirty="0"/>
          </a:p>
        </p:txBody>
      </p:sp>
      <p:sp>
        <p:nvSpPr>
          <p:cNvPr id="8" name="Down Arrow Callout 7"/>
          <p:cNvSpPr/>
          <p:nvPr/>
        </p:nvSpPr>
        <p:spPr>
          <a:xfrm>
            <a:off x="5334000" y="990600"/>
            <a:ext cx="4267200" cy="1066800"/>
          </a:xfrm>
          <a:prstGeom prst="downArrow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</a:t>
            </a:r>
          </a:p>
          <a:p>
            <a:pPr algn="ctr"/>
            <a:r>
              <a:rPr lang="en-US" dirty="0"/>
              <a:t>(</a:t>
            </a:r>
            <a:r>
              <a:rPr lang="en-US" dirty="0" err="1"/>
              <a:t>Pendekatan</a:t>
            </a:r>
            <a:r>
              <a:rPr lang="en-US" dirty="0"/>
              <a:t>: </a:t>
            </a:r>
            <a:r>
              <a:rPr lang="en-US" dirty="0" smtClean="0"/>
              <a:t>Multiple Step)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8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Pemilik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47800" y="685800"/>
            <a:ext cx="7791450" cy="1066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b="1" dirty="0" err="1" smtClean="0"/>
              <a:t>Laporan</a:t>
            </a:r>
            <a:r>
              <a:rPr lang="es-ES" b="1" dirty="0" smtClean="0"/>
              <a:t> </a:t>
            </a:r>
            <a:r>
              <a:rPr lang="es-ES" b="1" dirty="0" err="1" smtClean="0"/>
              <a:t>Perubahan</a:t>
            </a:r>
            <a:r>
              <a:rPr lang="es-ES" b="1" dirty="0" smtClean="0"/>
              <a:t> Modal </a:t>
            </a:r>
            <a:r>
              <a:rPr lang="es-ES" b="1" dirty="0" err="1" smtClean="0"/>
              <a:t>Pemilik</a:t>
            </a:r>
            <a:r>
              <a:rPr lang="es-ES" b="1" dirty="0" smtClean="0"/>
              <a:t> </a:t>
            </a:r>
            <a:r>
              <a:rPr lang="es-ES" dirty="0" err="1" smtClean="0"/>
              <a:t>menyajikan</a:t>
            </a:r>
            <a:r>
              <a:rPr lang="es-ES" dirty="0" smtClean="0"/>
              <a:t> </a:t>
            </a:r>
            <a:r>
              <a:rPr lang="es-ES" dirty="0" err="1"/>
              <a:t>perubahan</a:t>
            </a:r>
            <a:r>
              <a:rPr lang="es-ES" dirty="0"/>
              <a:t> yang </a:t>
            </a:r>
            <a:r>
              <a:rPr lang="es-ES" dirty="0" err="1"/>
              <a:t>terjadi</a:t>
            </a:r>
            <a:r>
              <a:rPr lang="es-ES" dirty="0"/>
              <a:t> pada modal </a:t>
            </a:r>
            <a:r>
              <a:rPr lang="es-ES" dirty="0" err="1"/>
              <a:t>pemilik</a:t>
            </a:r>
            <a:r>
              <a:rPr lang="es-ES" dirty="0"/>
              <a:t> pada </a:t>
            </a:r>
            <a:r>
              <a:rPr lang="es-ES" dirty="0" err="1" smtClean="0"/>
              <a:t>suatu</a:t>
            </a:r>
            <a:r>
              <a:rPr lang="es-ES" dirty="0" smtClean="0"/>
              <a:t> </a:t>
            </a:r>
            <a:r>
              <a:rPr lang="es-ES" dirty="0" err="1" smtClean="0"/>
              <a:t>periode</a:t>
            </a:r>
            <a:r>
              <a:rPr lang="es-ES" dirty="0" smtClean="0"/>
              <a:t> </a:t>
            </a:r>
            <a:r>
              <a:rPr lang="es-ES" dirty="0" err="1"/>
              <a:t>tertentu</a:t>
            </a:r>
            <a:r>
              <a:rPr lang="es-ES" dirty="0"/>
              <a:t> (</a:t>
            </a:r>
            <a:r>
              <a:rPr lang="es-ES" dirty="0" err="1"/>
              <a:t>satu</a:t>
            </a:r>
            <a:r>
              <a:rPr lang="es-ES" dirty="0"/>
              <a:t> </a:t>
            </a:r>
            <a:r>
              <a:rPr lang="es-ES" dirty="0" err="1"/>
              <a:t>bulan</a:t>
            </a:r>
            <a:r>
              <a:rPr lang="es-ES" dirty="0"/>
              <a:t>, </a:t>
            </a:r>
            <a:r>
              <a:rPr lang="es-ES" dirty="0" err="1"/>
              <a:t>tiga</a:t>
            </a:r>
            <a:r>
              <a:rPr lang="es-ES" dirty="0"/>
              <a:t> </a:t>
            </a:r>
            <a:r>
              <a:rPr lang="es-ES" dirty="0" err="1"/>
              <a:t>bulan</a:t>
            </a:r>
            <a:r>
              <a:rPr lang="es-ES" dirty="0"/>
              <a:t>, </a:t>
            </a:r>
            <a:r>
              <a:rPr lang="es-ES" dirty="0" err="1"/>
              <a:t>enam</a:t>
            </a:r>
            <a:r>
              <a:rPr lang="es-ES" dirty="0"/>
              <a:t> </a:t>
            </a:r>
            <a:r>
              <a:rPr lang="es-ES" dirty="0" err="1"/>
              <a:t>bulan</a:t>
            </a:r>
            <a:r>
              <a:rPr lang="es-ES" dirty="0"/>
              <a:t>, </a:t>
            </a:r>
            <a:r>
              <a:rPr lang="es-ES" dirty="0" err="1"/>
              <a:t>tetapi</a:t>
            </a:r>
            <a:r>
              <a:rPr lang="es-ES" dirty="0"/>
              <a:t> </a:t>
            </a:r>
            <a:r>
              <a:rPr lang="es-ES" dirty="0" err="1"/>
              <a:t>tidak</a:t>
            </a:r>
            <a:r>
              <a:rPr lang="es-ES" dirty="0"/>
              <a:t> </a:t>
            </a:r>
            <a:r>
              <a:rPr lang="es-ES" dirty="0" err="1"/>
              <a:t>boleh</a:t>
            </a:r>
            <a:r>
              <a:rPr lang="es-ES" dirty="0"/>
              <a:t> </a:t>
            </a:r>
            <a:r>
              <a:rPr lang="es-ES" dirty="0" err="1"/>
              <a:t>lebih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</a:t>
            </a:r>
            <a:r>
              <a:rPr lang="es-ES" dirty="0" err="1"/>
              <a:t>satu</a:t>
            </a:r>
            <a:r>
              <a:rPr lang="es-ES" dirty="0"/>
              <a:t> </a:t>
            </a:r>
            <a:r>
              <a:rPr lang="es-ES" dirty="0" err="1"/>
              <a:t>tahun</a:t>
            </a:r>
            <a:r>
              <a:rPr lang="es-ES" dirty="0"/>
              <a:t>).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457200" y="914400"/>
            <a:ext cx="1219200" cy="609600"/>
          </a:xfrm>
          <a:prstGeom prst="homePlate">
            <a:avLst>
              <a:gd name="adj" fmla="val 3000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9575" y="1828800"/>
            <a:ext cx="4995863" cy="2079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3997325"/>
            <a:ext cx="5848350" cy="1914525"/>
          </a:xfrm>
          <a:prstGeom prst="rect">
            <a:avLst/>
          </a:prstGeom>
        </p:spPr>
      </p:pic>
      <p:cxnSp>
        <p:nvCxnSpPr>
          <p:cNvPr id="13" name="Elbow Connector 12"/>
          <p:cNvCxnSpPr/>
          <p:nvPr/>
        </p:nvCxnSpPr>
        <p:spPr>
          <a:xfrm>
            <a:off x="5405438" y="3710782"/>
            <a:ext cx="1985962" cy="1243805"/>
          </a:xfrm>
          <a:prstGeom prst="bentConnector3">
            <a:avLst>
              <a:gd name="adj1" fmla="val 10052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Cloud 19"/>
          <p:cNvSpPr/>
          <p:nvPr/>
        </p:nvSpPr>
        <p:spPr>
          <a:xfrm>
            <a:off x="5638800" y="1969691"/>
            <a:ext cx="386715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 err="1" smtClean="0"/>
              <a:t>Laba</a:t>
            </a:r>
            <a:r>
              <a:rPr lang="en-US" sz="1400" dirty="0" smtClean="0"/>
              <a:t> </a:t>
            </a:r>
            <a:r>
              <a:rPr lang="en-US" sz="1400" dirty="0" err="1" smtClean="0"/>
              <a:t>Menambah</a:t>
            </a:r>
            <a:r>
              <a:rPr lang="en-US" sz="1400" dirty="0" smtClean="0"/>
              <a:t> Modal </a:t>
            </a:r>
            <a:r>
              <a:rPr lang="en-US" sz="1400" dirty="0" err="1" smtClean="0"/>
              <a:t>Pemilik</a:t>
            </a:r>
            <a:endParaRPr lang="en-US" sz="1400" dirty="0" smtClean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 err="1" smtClean="0"/>
              <a:t>Rugi</a:t>
            </a:r>
            <a:r>
              <a:rPr lang="en-US" sz="1400" dirty="0" smtClean="0"/>
              <a:t> </a:t>
            </a:r>
            <a:r>
              <a:rPr lang="en-US" sz="1400" dirty="0" err="1" smtClean="0"/>
              <a:t>akan</a:t>
            </a:r>
            <a:r>
              <a:rPr lang="en-US" sz="1400" dirty="0" smtClean="0"/>
              <a:t> </a:t>
            </a:r>
            <a:r>
              <a:rPr lang="en-US" sz="1400" dirty="0" err="1" smtClean="0"/>
              <a:t>mengurangi</a:t>
            </a:r>
            <a:r>
              <a:rPr lang="en-US" sz="1400" dirty="0" smtClean="0"/>
              <a:t> modal </a:t>
            </a:r>
            <a:r>
              <a:rPr lang="en-US" sz="1400" dirty="0" err="1" smtClean="0"/>
              <a:t>pemilik</a:t>
            </a:r>
            <a:endParaRPr lang="en-US" sz="1400" dirty="0"/>
          </a:p>
        </p:txBody>
      </p:sp>
      <p:sp>
        <p:nvSpPr>
          <p:cNvPr id="21" name="Rounded Rectangle 20"/>
          <p:cNvSpPr/>
          <p:nvPr/>
        </p:nvSpPr>
        <p:spPr>
          <a:xfrm>
            <a:off x="903288" y="4403726"/>
            <a:ext cx="2374900" cy="1508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/>
              <a:t>       Modal </a:t>
            </a:r>
            <a:r>
              <a:rPr lang="en-US" sz="1600" dirty="0" err="1" smtClean="0"/>
              <a:t>Awal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+/-  </a:t>
            </a:r>
            <a:r>
              <a:rPr lang="en-US" sz="1600" dirty="0" err="1" smtClean="0"/>
              <a:t>Laba</a:t>
            </a:r>
            <a:r>
              <a:rPr lang="en-US" sz="1600" dirty="0" smtClean="0"/>
              <a:t> (</a:t>
            </a:r>
            <a:r>
              <a:rPr lang="en-US" sz="1600" dirty="0" err="1" smtClean="0"/>
              <a:t>Rugi</a:t>
            </a:r>
            <a:r>
              <a:rPr lang="en-US" sz="16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err="1" smtClean="0"/>
              <a:t>Prive</a:t>
            </a:r>
            <a:r>
              <a:rPr lang="en-US" sz="1600" dirty="0" smtClean="0"/>
              <a:t> </a:t>
            </a:r>
          </a:p>
          <a:p>
            <a:r>
              <a:rPr lang="en-US" sz="1600" dirty="0" smtClean="0"/>
              <a:t>=    Modal </a:t>
            </a:r>
            <a:r>
              <a:rPr lang="en-US" sz="1600" dirty="0" err="1" smtClean="0"/>
              <a:t>Akhir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437779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47800" y="685800"/>
            <a:ext cx="779145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s-ES" b="1" dirty="0" err="1"/>
              <a:t>Laporan</a:t>
            </a:r>
            <a:r>
              <a:rPr lang="es-ES" b="1" dirty="0"/>
              <a:t> </a:t>
            </a:r>
            <a:r>
              <a:rPr lang="es-ES" b="1" dirty="0" err="1"/>
              <a:t>posisi</a:t>
            </a:r>
            <a:r>
              <a:rPr lang="es-ES" b="1" dirty="0"/>
              <a:t> </a:t>
            </a:r>
            <a:r>
              <a:rPr lang="es-ES" b="1" dirty="0" err="1"/>
              <a:t>keuangan</a:t>
            </a:r>
            <a:r>
              <a:rPr lang="es-ES" b="1" dirty="0"/>
              <a:t> </a:t>
            </a:r>
            <a:r>
              <a:rPr lang="es-ES" dirty="0" err="1"/>
              <a:t>adalah</a:t>
            </a:r>
            <a:r>
              <a:rPr lang="es-ES" dirty="0"/>
              <a:t> </a:t>
            </a:r>
            <a:r>
              <a:rPr lang="es-ES" dirty="0" err="1"/>
              <a:t>sebuah</a:t>
            </a:r>
            <a:r>
              <a:rPr lang="es-ES" dirty="0"/>
              <a:t> </a:t>
            </a:r>
            <a:r>
              <a:rPr lang="es-ES" dirty="0" err="1"/>
              <a:t>laporan</a:t>
            </a:r>
            <a:r>
              <a:rPr lang="es-ES" dirty="0"/>
              <a:t> yang </a:t>
            </a:r>
            <a:r>
              <a:rPr lang="es-ES" dirty="0" err="1"/>
              <a:t>menggambarkan</a:t>
            </a:r>
            <a:r>
              <a:rPr lang="es-ES" dirty="0"/>
              <a:t> </a:t>
            </a:r>
            <a:r>
              <a:rPr lang="es-ES" dirty="0" err="1"/>
              <a:t>posisi</a:t>
            </a:r>
            <a:r>
              <a:rPr lang="es-ES" dirty="0"/>
              <a:t> </a:t>
            </a:r>
            <a:r>
              <a:rPr lang="es-ES" dirty="0" err="1"/>
              <a:t>keuangan</a:t>
            </a:r>
            <a:r>
              <a:rPr lang="es-ES" dirty="0"/>
              <a:t> </a:t>
            </a:r>
            <a:r>
              <a:rPr lang="es-ES" dirty="0" err="1"/>
              <a:t>yaitu</a:t>
            </a:r>
            <a:r>
              <a:rPr lang="es-ES" dirty="0"/>
              <a:t> </a:t>
            </a:r>
            <a:r>
              <a:rPr lang="es-ES" dirty="0" err="1"/>
              <a:t>posisi</a:t>
            </a:r>
            <a:r>
              <a:rPr lang="es-ES" dirty="0"/>
              <a:t> </a:t>
            </a:r>
            <a:r>
              <a:rPr lang="es-ES" dirty="0" err="1"/>
              <a:t>aset</a:t>
            </a:r>
            <a:r>
              <a:rPr lang="es-ES" dirty="0"/>
              <a:t>, </a:t>
            </a:r>
            <a:r>
              <a:rPr lang="es-ES" dirty="0" err="1" smtClean="0"/>
              <a:t>liabilitas</a:t>
            </a:r>
            <a:r>
              <a:rPr lang="es-ES" dirty="0"/>
              <a:t>, dan modal </a:t>
            </a:r>
            <a:r>
              <a:rPr lang="es-ES" dirty="0" err="1"/>
              <a:t>pemilik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</a:t>
            </a:r>
            <a:r>
              <a:rPr lang="es-ES" dirty="0" err="1"/>
              <a:t>suatu</a:t>
            </a:r>
            <a:r>
              <a:rPr lang="es-ES" dirty="0"/>
              <a:t> </a:t>
            </a:r>
            <a:r>
              <a:rPr lang="es-ES" dirty="0" err="1"/>
              <a:t>perusahaan</a:t>
            </a:r>
            <a:r>
              <a:rPr lang="es-ES" dirty="0"/>
              <a:t> </a:t>
            </a:r>
            <a:r>
              <a:rPr lang="es-ES" dirty="0" smtClean="0"/>
              <a:t>pada </a:t>
            </a:r>
            <a:r>
              <a:rPr lang="es-ES" dirty="0" err="1" smtClean="0"/>
              <a:t>tanggal</a:t>
            </a:r>
            <a:r>
              <a:rPr lang="es-ES" dirty="0" smtClean="0"/>
              <a:t> </a:t>
            </a:r>
            <a:r>
              <a:rPr lang="es-ES" dirty="0" err="1"/>
              <a:t>tertentu</a:t>
            </a:r>
            <a:r>
              <a:rPr lang="es-ES" dirty="0"/>
              <a:t>. 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457200" y="914400"/>
            <a:ext cx="1219200" cy="609600"/>
          </a:xfrm>
          <a:prstGeom prst="homePlate">
            <a:avLst>
              <a:gd name="adj" fmla="val 3000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371725" y="1981200"/>
            <a:ext cx="5943600" cy="7620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7800" algn="ctr"/>
            <a:r>
              <a:rPr lang="en-US" dirty="0" err="1"/>
              <a:t>Klasifikasi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747024359"/>
              </p:ext>
            </p:extLst>
          </p:nvPr>
        </p:nvGraphicFramePr>
        <p:xfrm>
          <a:off x="1447800" y="2819400"/>
          <a:ext cx="8000999" cy="3318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ight Arrow Callout 10"/>
          <p:cNvSpPr/>
          <p:nvPr/>
        </p:nvSpPr>
        <p:spPr>
          <a:xfrm>
            <a:off x="1905000" y="4648200"/>
            <a:ext cx="1752600" cy="1295400"/>
          </a:xfrm>
          <a:prstGeom prst="rightArrowCallout">
            <a:avLst>
              <a:gd name="adj1" fmla="val 25000"/>
              <a:gd name="adj2" fmla="val 25000"/>
              <a:gd name="adj3" fmla="val 21078"/>
              <a:gd name="adj4" fmla="val 7947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Diklasifikasikan</a:t>
            </a:r>
            <a:r>
              <a:rPr lang="en-US" sz="1400" dirty="0" smtClean="0"/>
              <a:t> </a:t>
            </a:r>
            <a:r>
              <a:rPr lang="en-US" sz="1400" dirty="0" err="1" smtClean="0"/>
              <a:t>berdasarkan</a:t>
            </a:r>
            <a:r>
              <a:rPr lang="en-US" sz="1400" dirty="0" smtClean="0"/>
              <a:t> </a:t>
            </a:r>
            <a:r>
              <a:rPr lang="en-US" sz="1400" dirty="0" err="1" smtClean="0"/>
              <a:t>penggunaaan</a:t>
            </a:r>
            <a:r>
              <a:rPr lang="en-US" sz="1400" dirty="0" smtClean="0"/>
              <a:t> </a:t>
            </a:r>
            <a:r>
              <a:rPr lang="en-US" sz="1400" dirty="0" err="1" smtClean="0"/>
              <a:t>aset</a:t>
            </a:r>
            <a:r>
              <a:rPr lang="en-US" sz="1400" dirty="0" smtClean="0"/>
              <a:t>. </a:t>
            </a:r>
            <a:endParaRPr lang="en-US" sz="1400" dirty="0"/>
          </a:p>
        </p:txBody>
      </p:sp>
      <p:sp>
        <p:nvSpPr>
          <p:cNvPr id="13" name="Left Arrow Callout 12"/>
          <p:cNvSpPr/>
          <p:nvPr/>
        </p:nvSpPr>
        <p:spPr>
          <a:xfrm>
            <a:off x="6934200" y="4648200"/>
            <a:ext cx="1752600" cy="11430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958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Diklasifikasikan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 smtClean="0"/>
              <a:t>jangka</a:t>
            </a:r>
            <a:r>
              <a:rPr lang="en-US" sz="1400" dirty="0" smtClean="0"/>
              <a:t> </a:t>
            </a:r>
            <a:r>
              <a:rPr lang="en-US" sz="1400" dirty="0" err="1" smtClean="0"/>
              <a:t>waktu</a:t>
            </a:r>
            <a:r>
              <a:rPr lang="en-US" sz="1400" dirty="0" smtClean="0"/>
              <a:t> </a:t>
            </a:r>
            <a:r>
              <a:rPr lang="en-US" sz="1400" dirty="0" err="1" smtClean="0"/>
              <a:t>penyelesaian</a:t>
            </a:r>
            <a:r>
              <a:rPr lang="en-US" sz="1400" dirty="0" smtClean="0"/>
              <a:t> </a:t>
            </a:r>
            <a:r>
              <a:rPr lang="en-US" sz="1400" dirty="0" err="1" smtClean="0"/>
              <a:t>liabilitas</a:t>
            </a:r>
            <a:r>
              <a:rPr lang="en-US" sz="1400" dirty="0" smtClean="0"/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59019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EAA0A6-2415-47AF-A1C5-A39C1AD5003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3562" y="1889125"/>
            <a:ext cx="7000875" cy="4210050"/>
          </a:xfrm>
          <a:prstGeom prst="rect">
            <a:avLst/>
          </a:prstGeom>
        </p:spPr>
      </p:pic>
      <p:sp>
        <p:nvSpPr>
          <p:cNvPr id="7" name="Down Arrow Callout 6"/>
          <p:cNvSpPr/>
          <p:nvPr/>
        </p:nvSpPr>
        <p:spPr>
          <a:xfrm>
            <a:off x="2971800" y="876300"/>
            <a:ext cx="4267200" cy="898525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645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438400"/>
            <a:ext cx="338455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</a:rPr>
              <a:t> TERIMA KASIH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xel">
    <a:dk1>
      <a:srgbClr val="103154"/>
    </a:dk1>
    <a:lt1>
      <a:srgbClr val="FFFFFF"/>
    </a:lt1>
    <a:dk2>
      <a:srgbClr val="00BFC3"/>
    </a:dk2>
    <a:lt2>
      <a:srgbClr val="0096FF"/>
    </a:lt2>
    <a:accent1>
      <a:srgbClr val="FF7F01"/>
    </a:accent1>
    <a:accent2>
      <a:srgbClr val="F1B015"/>
    </a:accent2>
    <a:accent3>
      <a:srgbClr val="FBEC85"/>
    </a:accent3>
    <a:accent4>
      <a:srgbClr val="D2C2F1"/>
    </a:accent4>
    <a:accent5>
      <a:srgbClr val="DA5AF4"/>
    </a:accent5>
    <a:accent6>
      <a:srgbClr val="9D09D1"/>
    </a:accent6>
    <a:hlink>
      <a:srgbClr val="1286C9"/>
    </a:hlink>
    <a:folHlink>
      <a:srgbClr val="A8C2E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4521</TotalTime>
  <Words>275</Words>
  <Application>Microsoft Office PowerPoint</Application>
  <PresentationFormat>A4 Paper (210x297 mm)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Agency FB</vt:lpstr>
      <vt:lpstr>Arial</vt:lpstr>
      <vt:lpstr>Calibri</vt:lpstr>
      <vt:lpstr>Office Theme</vt:lpstr>
      <vt:lpstr>Neraca Lajur dan Laporan Keuangan  Bab 4</vt:lpstr>
      <vt:lpstr>PowerPoint Presentation</vt:lpstr>
      <vt:lpstr>Jenis Laporan Keuangan </vt:lpstr>
      <vt:lpstr>Laporan Laba Rugi</vt:lpstr>
      <vt:lpstr>Laporan Laba Rugi</vt:lpstr>
      <vt:lpstr>Laporan Perubahan Pemilik</vt:lpstr>
      <vt:lpstr>Laporan Posisi Keuangan</vt:lpstr>
      <vt:lpstr>Laporan Posisi Keuangan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438</cp:revision>
  <dcterms:created xsi:type="dcterms:W3CDTF">2010-01-28T08:39:04Z</dcterms:created>
  <dcterms:modified xsi:type="dcterms:W3CDTF">2021-01-06T04:54:30Z</dcterms:modified>
</cp:coreProperties>
</file>