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6" r:id="rId2"/>
    <p:sldId id="286" r:id="rId3"/>
    <p:sldId id="257" r:id="rId4"/>
    <p:sldId id="285" r:id="rId5"/>
    <p:sldId id="258" r:id="rId6"/>
    <p:sldId id="259" r:id="rId7"/>
    <p:sldId id="260" r:id="rId8"/>
    <p:sldId id="261" r:id="rId9"/>
    <p:sldId id="262" r:id="rId10"/>
    <p:sldId id="281" r:id="rId11"/>
    <p:sldId id="263" r:id="rId12"/>
    <p:sldId id="280" r:id="rId13"/>
    <p:sldId id="282" r:id="rId14"/>
    <p:sldId id="284" r:id="rId15"/>
    <p:sldId id="264" r:id="rId16"/>
    <p:sldId id="276" r:id="rId17"/>
    <p:sldId id="277" r:id="rId18"/>
    <p:sldId id="278" r:id="rId19"/>
    <p:sldId id="279" r:id="rId20"/>
    <p:sldId id="283" r:id="rId21"/>
    <p:sldId id="265" r:id="rId22"/>
    <p:sldId id="266" r:id="rId23"/>
    <p:sldId id="267" r:id="rId24"/>
    <p:sldId id="268" r:id="rId25"/>
    <p:sldId id="269" r:id="rId26"/>
    <p:sldId id="270" r:id="rId27"/>
    <p:sldId id="271" r:id="rId28"/>
    <p:sldId id="272" r:id="rId29"/>
    <p:sldId id="273" r:id="rId30"/>
    <p:sldId id="274" r:id="rId31"/>
    <p:sldId id="275" r:id="rId32"/>
  </p:sldIdLst>
  <p:sldSz cx="9144000" cy="6858000" type="screen4x3"/>
  <p:notesSz cx="6858000" cy="9144000"/>
  <p:custDataLst>
    <p:tags r:id="rId3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  <a:srgbClr val="BB01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5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6E3A13-7954-48EA-B35E-647B952ED53B}" type="datetimeFigureOut">
              <a:rPr lang="en-US" smtClean="0"/>
              <a:pPr/>
              <a:t>10/11/2017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534EA0-3660-46F5-90F0-C19B35245C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15028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9411FD-F43C-4FF7-B995-F1761E0439FC}" type="datetimeFigureOut">
              <a:rPr lang="en-US" smtClean="0"/>
              <a:pPr/>
              <a:t>10/11/2017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73229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esainstudio.com/2010/05/5-hal-penting-terkait-warna-pada-desain.html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Cambria" pitchFamily="18" charset="0"/>
              </a:rPr>
              <a:t>DESIGN GRAFIS AND MULTIMEDIA</a:t>
            </a:r>
            <a:endParaRPr lang="en-US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60000" endA="900" endPos="6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en-US" smtClean="0"/>
              <a:t>14/2/2011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7958"/>
            <a:ext cx="2133600" cy="365125"/>
          </a:xfrm>
        </p:spPr>
        <p:txBody>
          <a:bodyPr/>
          <a:lstStyle/>
          <a:p>
            <a:fld id="{DA80A70C-902A-499B-8946-FDFF5F57561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smtClean="0"/>
              <a:t>Revisi 01 Design Grafis and Multimedia</a:t>
            </a:r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RGB (Red, Green, Blue)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Apabila</a:t>
            </a:r>
            <a:r>
              <a:rPr lang="en-US" dirty="0" smtClean="0"/>
              <a:t> (Red - Blue - Green) </a:t>
            </a:r>
            <a:r>
              <a:rPr lang="en-US" dirty="0" err="1" smtClean="0"/>
              <a:t>ketiga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dikombinasikan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terciptalah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putih</a:t>
            </a:r>
            <a:r>
              <a:rPr lang="en-US" dirty="0" smtClean="0"/>
              <a:t> </a:t>
            </a:r>
            <a:r>
              <a:rPr lang="en-US" dirty="0" err="1" smtClean="0"/>
              <a:t>inilah</a:t>
            </a:r>
            <a:r>
              <a:rPr lang="en-US" dirty="0" smtClean="0"/>
              <a:t> </a:t>
            </a:r>
            <a:r>
              <a:rPr lang="en-US" dirty="0" err="1" smtClean="0"/>
              <a:t>mengapa</a:t>
            </a:r>
            <a:r>
              <a:rPr lang="en-US" dirty="0" smtClean="0"/>
              <a:t> RGB </a:t>
            </a:r>
            <a:r>
              <a:rPr lang="en-US" dirty="0" err="1" smtClean="0"/>
              <a:t>disebut</a:t>
            </a:r>
            <a:r>
              <a:rPr lang="en-US" dirty="0" smtClean="0"/>
              <a:t> ‘additive color’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r>
              <a:rPr lang="en-US" dirty="0" smtClean="0"/>
              <a:t> </a:t>
            </a:r>
            <a:r>
              <a:rPr lang="en-US" dirty="0" err="1" smtClean="0"/>
              <a:t>kerennya</a:t>
            </a:r>
            <a:r>
              <a:rPr lang="en-US" dirty="0" smtClean="0"/>
              <a:t> ‘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pencahayaan</a:t>
            </a:r>
            <a:r>
              <a:rPr lang="en-US" dirty="0" smtClean="0"/>
              <a:t>’. 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RGB (Red, Green, Blue)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Jadi</a:t>
            </a:r>
            <a:r>
              <a:rPr lang="en-US" dirty="0" smtClean="0"/>
              <a:t>, R = Red (</a:t>
            </a:r>
            <a:r>
              <a:rPr lang="en-US" dirty="0" err="1" smtClean="0"/>
              <a:t>merah</a:t>
            </a:r>
            <a:r>
              <a:rPr lang="en-US" dirty="0" smtClean="0"/>
              <a:t>) G= Green (</a:t>
            </a:r>
            <a:r>
              <a:rPr lang="en-US" dirty="0" err="1" smtClean="0"/>
              <a:t>hijau</a:t>
            </a:r>
            <a:r>
              <a:rPr lang="en-US" dirty="0" smtClean="0"/>
              <a:t>) </a:t>
            </a:r>
            <a:r>
              <a:rPr lang="en-US" dirty="0" err="1" smtClean="0"/>
              <a:t>dan</a:t>
            </a:r>
            <a:r>
              <a:rPr lang="en-US" dirty="0" smtClean="0"/>
              <a:t> B = Blue (</a:t>
            </a:r>
            <a:r>
              <a:rPr lang="en-US" dirty="0" err="1" smtClean="0"/>
              <a:t>biru</a:t>
            </a:r>
            <a:r>
              <a:rPr lang="en-US" dirty="0" smtClean="0"/>
              <a:t>)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difungsikan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berbagi</a:t>
            </a:r>
            <a:r>
              <a:rPr lang="en-US" dirty="0" smtClean="0"/>
              <a:t> </a:t>
            </a:r>
            <a:r>
              <a:rPr lang="en-US" dirty="0" err="1" smtClean="0"/>
              <a:t>intensitas</a:t>
            </a:r>
            <a:r>
              <a:rPr lang="en-US" dirty="0" smtClean="0"/>
              <a:t> </a:t>
            </a:r>
            <a:r>
              <a:rPr lang="en-US" dirty="0" err="1" smtClean="0"/>
              <a:t>cahaya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mencerahkan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latar</a:t>
            </a:r>
            <a:r>
              <a:rPr lang="en-US" dirty="0" smtClean="0"/>
              <a:t> </a:t>
            </a:r>
            <a:r>
              <a:rPr lang="en-US" dirty="0" err="1" smtClean="0"/>
              <a:t>belakang</a:t>
            </a:r>
            <a:r>
              <a:rPr lang="en-US" dirty="0" smtClean="0"/>
              <a:t> yang </a:t>
            </a:r>
            <a:r>
              <a:rPr lang="en-US" dirty="0" err="1" smtClean="0"/>
              <a:t>gelap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RGB (Red, Green, Blue)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Apabila</a:t>
            </a:r>
            <a:r>
              <a:rPr lang="en-US" dirty="0" smtClean="0"/>
              <a:t> (Red - Blue - Green) </a:t>
            </a:r>
            <a:r>
              <a:rPr lang="en-US" dirty="0" err="1" smtClean="0"/>
              <a:t>ketiga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dikombinasikan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terciptalah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putih</a:t>
            </a:r>
            <a:r>
              <a:rPr lang="en-US" dirty="0" smtClean="0"/>
              <a:t> </a:t>
            </a:r>
            <a:r>
              <a:rPr lang="en-US" dirty="0" err="1" smtClean="0"/>
              <a:t>inilah</a:t>
            </a:r>
            <a:r>
              <a:rPr lang="en-US" dirty="0" smtClean="0"/>
              <a:t> </a:t>
            </a:r>
            <a:r>
              <a:rPr lang="en-US" dirty="0" err="1" smtClean="0"/>
              <a:t>mengapa</a:t>
            </a:r>
            <a:r>
              <a:rPr lang="en-US" dirty="0" smtClean="0"/>
              <a:t> RGB </a:t>
            </a:r>
            <a:r>
              <a:rPr lang="en-US" dirty="0" err="1" smtClean="0"/>
              <a:t>disebut</a:t>
            </a:r>
            <a:r>
              <a:rPr lang="en-US" dirty="0" smtClean="0"/>
              <a:t> ‘additive color’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r>
              <a:rPr lang="en-US" dirty="0" smtClean="0"/>
              <a:t> </a:t>
            </a:r>
            <a:r>
              <a:rPr lang="en-US" dirty="0" err="1" smtClean="0"/>
              <a:t>kerennya</a:t>
            </a:r>
            <a:r>
              <a:rPr lang="en-US" dirty="0" smtClean="0"/>
              <a:t> ‘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pencahayaan</a:t>
            </a:r>
            <a:r>
              <a:rPr lang="en-US" dirty="0" smtClean="0"/>
              <a:t>’. 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RGB (Red, Green, Blue)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Tapi</a:t>
            </a:r>
            <a:r>
              <a:rPr lang="en-US" dirty="0" smtClean="0"/>
              <a:t>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berarti</a:t>
            </a:r>
            <a:r>
              <a:rPr lang="en-US" dirty="0" smtClean="0"/>
              <a:t> RGB </a:t>
            </a:r>
            <a:r>
              <a:rPr lang="en-US" dirty="0" err="1" smtClean="0"/>
              <a:t>bebas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tampilan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RGB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selalu</a:t>
            </a:r>
            <a:r>
              <a:rPr lang="en-US" dirty="0" smtClean="0"/>
              <a:t> </a:t>
            </a:r>
            <a:r>
              <a:rPr lang="en-US" dirty="0" err="1" smtClean="0"/>
              <a:t>terikat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kapasitas</a:t>
            </a:r>
            <a:r>
              <a:rPr lang="en-US" dirty="0" smtClean="0"/>
              <a:t>/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grafis</a:t>
            </a:r>
            <a:r>
              <a:rPr lang="en-US" dirty="0" smtClean="0"/>
              <a:t> computer yang </a:t>
            </a:r>
            <a:r>
              <a:rPr lang="en-US" dirty="0" err="1" smtClean="0"/>
              <a:t>menyandangnya</a:t>
            </a:r>
            <a:r>
              <a:rPr lang="en-US" dirty="0" smtClean="0"/>
              <a:t>. </a:t>
            </a:r>
            <a:r>
              <a:rPr lang="en-US" dirty="0" err="1" smtClean="0"/>
              <a:t>Jadi</a:t>
            </a:r>
            <a:r>
              <a:rPr lang="en-US" dirty="0" smtClean="0"/>
              <a:t> </a:t>
            </a: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yang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pakai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graphic card yang </a:t>
            </a:r>
            <a:r>
              <a:rPr lang="en-US" dirty="0" err="1" smtClean="0"/>
              <a:t>bagus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monitor LCD,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tampilan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RGBnya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jauh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bagus</a:t>
            </a:r>
            <a:r>
              <a:rPr lang="en-US" dirty="0" smtClean="0"/>
              <a:t> </a:t>
            </a:r>
            <a:r>
              <a:rPr lang="en-US" dirty="0" err="1" smtClean="0"/>
              <a:t>dibanding</a:t>
            </a:r>
            <a:r>
              <a:rPr lang="en-US" dirty="0" smtClean="0"/>
              <a:t> monitor </a:t>
            </a:r>
            <a:r>
              <a:rPr lang="en-US" dirty="0" err="1" smtClean="0"/>
              <a:t>tabung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graphic card yang </a:t>
            </a:r>
            <a:r>
              <a:rPr lang="en-US" dirty="0" err="1" smtClean="0"/>
              <a:t>biasa-biasa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 GREEN BLUE (R,G,B)</a:t>
            </a:r>
            <a:endParaRPr lang="en-US" dirty="0"/>
          </a:p>
        </p:txBody>
      </p:sp>
      <p:pic>
        <p:nvPicPr>
          <p:cNvPr id="7" name="Content Placeholder 6" descr="20artikel3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5984" y="1714488"/>
            <a:ext cx="4286270" cy="4286270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CMYK (CYAN, MAGNETA, YELLOW, KEY)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Sedangkan</a:t>
            </a:r>
            <a:r>
              <a:rPr lang="en-US" dirty="0" smtClean="0"/>
              <a:t> CMYK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yang </a:t>
            </a:r>
            <a:r>
              <a:rPr lang="en-US" dirty="0" err="1" smtClean="0"/>
              <a:t>dikenal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printing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percetakan</a:t>
            </a:r>
            <a:r>
              <a:rPr lang="en-US" dirty="0" smtClean="0"/>
              <a:t>.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C = Cyan, M = Magenta, Y = Yellow, </a:t>
            </a:r>
            <a:r>
              <a:rPr lang="en-US" dirty="0" err="1" smtClean="0"/>
              <a:t>dan</a:t>
            </a:r>
            <a:r>
              <a:rPr lang="en-US" dirty="0" smtClean="0"/>
              <a:t> K = Black. </a:t>
            </a:r>
            <a:r>
              <a:rPr lang="en-US" dirty="0" err="1" smtClean="0"/>
              <a:t>Warna</a:t>
            </a:r>
            <a:r>
              <a:rPr lang="en-US" dirty="0" smtClean="0"/>
              <a:t> CMYK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tampil</a:t>
            </a:r>
            <a:r>
              <a:rPr lang="en-US" dirty="0" smtClean="0"/>
              <a:t> </a:t>
            </a:r>
            <a:r>
              <a:rPr lang="en-US" dirty="0" err="1" smtClean="0"/>
              <a:t>seimbang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latar</a:t>
            </a:r>
            <a:r>
              <a:rPr lang="en-US" dirty="0" smtClean="0"/>
              <a:t> </a:t>
            </a:r>
            <a:r>
              <a:rPr lang="en-US" dirty="0" err="1" smtClean="0"/>
              <a:t>belakang</a:t>
            </a:r>
            <a:r>
              <a:rPr lang="en-US" dirty="0" smtClean="0"/>
              <a:t> </a:t>
            </a:r>
            <a:r>
              <a:rPr lang="en-US" dirty="0" err="1" smtClean="0"/>
              <a:t>putih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bahan</a:t>
            </a:r>
            <a:r>
              <a:rPr lang="en-US" dirty="0" smtClean="0"/>
              <a:t> </a:t>
            </a:r>
            <a:r>
              <a:rPr lang="en-US" dirty="0" err="1" smtClean="0"/>
              <a:t>cetak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kertas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lain-lain.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CMYK (CYAN, MAGNETA, YELLOW, KEY)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Teori</a:t>
            </a:r>
            <a:r>
              <a:rPr lang="en-US" dirty="0" smtClean="0"/>
              <a:t> lain </a:t>
            </a:r>
            <a:r>
              <a:rPr lang="en-US" dirty="0" err="1" smtClean="0"/>
              <a:t>menyebutkan</a:t>
            </a:r>
            <a:r>
              <a:rPr lang="en-US" dirty="0" smtClean="0"/>
              <a:t>, CMYK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biasa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b="1" i="1" dirty="0" err="1" smtClean="0"/>
              <a:t>warna</a:t>
            </a:r>
            <a:r>
              <a:rPr lang="en-US" b="1" i="1" dirty="0" smtClean="0"/>
              <a:t> </a:t>
            </a:r>
            <a:r>
              <a:rPr lang="en-US" b="1" i="1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b="1" i="1" dirty="0" err="1" smtClean="0"/>
              <a:t>empat</a:t>
            </a:r>
            <a:r>
              <a:rPr lang="en-US" b="1" i="1" dirty="0" smtClean="0"/>
              <a:t> </a:t>
            </a:r>
            <a:r>
              <a:rPr lang="en-US" b="1" i="1" dirty="0" err="1" smtClean="0"/>
              <a:t>warna</a:t>
            </a:r>
            <a:r>
              <a:rPr lang="en-US" b="1" i="1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model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berbasis</a:t>
            </a:r>
            <a:r>
              <a:rPr lang="en-US" dirty="0" smtClean="0"/>
              <a:t> </a:t>
            </a:r>
            <a:r>
              <a:rPr lang="en-US" dirty="0" err="1" smtClean="0"/>
              <a:t>pengurangan</a:t>
            </a:r>
            <a:r>
              <a:rPr lang="en-US" dirty="0" smtClean="0"/>
              <a:t> </a:t>
            </a:r>
            <a:r>
              <a:rPr lang="en-US" dirty="0" err="1" smtClean="0"/>
              <a:t>sebagian</a:t>
            </a:r>
            <a:r>
              <a:rPr lang="en-US" dirty="0" smtClean="0"/>
              <a:t> </a:t>
            </a:r>
            <a:r>
              <a:rPr lang="en-US" dirty="0" err="1" smtClean="0"/>
              <a:t>gelombang</a:t>
            </a:r>
            <a:r>
              <a:rPr lang="en-US" dirty="0" smtClean="0"/>
              <a:t> </a:t>
            </a:r>
            <a:r>
              <a:rPr lang="en-US" dirty="0" err="1" smtClean="0"/>
              <a:t>cahaya</a:t>
            </a:r>
            <a:r>
              <a:rPr lang="en-US" dirty="0" smtClean="0"/>
              <a:t> (</a:t>
            </a:r>
            <a:r>
              <a:rPr lang="en-US" dirty="0" err="1" smtClean="0"/>
              <a:t>substractive</a:t>
            </a:r>
            <a:r>
              <a:rPr lang="en-US" dirty="0" smtClean="0"/>
              <a:t> color model) </a:t>
            </a:r>
            <a:r>
              <a:rPr lang="en-US" dirty="0" err="1" smtClean="0"/>
              <a:t>dan</a:t>
            </a:r>
            <a:r>
              <a:rPr lang="en-US" dirty="0" smtClean="0"/>
              <a:t> yang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dipergunakan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pencetakan</a:t>
            </a:r>
            <a:r>
              <a:rPr lang="en-US" dirty="0" smtClean="0"/>
              <a:t> </a:t>
            </a:r>
            <a:r>
              <a:rPr lang="en-US" dirty="0" err="1" smtClean="0"/>
              <a:t>berwarna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CMYK (CYAN, MAGNETA, YELLOW, KEY)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Jadi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mereproduksi</a:t>
            </a:r>
            <a:r>
              <a:rPr lang="en-US" dirty="0" smtClean="0"/>
              <a:t> </a:t>
            </a:r>
            <a:r>
              <a:rPr lang="en-US" dirty="0" err="1" smtClean="0"/>
              <a:t>gambar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dicapai</a:t>
            </a:r>
            <a:r>
              <a:rPr lang="en-US" dirty="0" smtClean="0"/>
              <a:t> </a:t>
            </a:r>
            <a:r>
              <a:rPr lang="en-US" dirty="0" err="1" smtClean="0"/>
              <a:t>hasil</a:t>
            </a:r>
            <a:r>
              <a:rPr lang="en-US" dirty="0" smtClean="0"/>
              <a:t> yang (relative) </a:t>
            </a:r>
            <a:r>
              <a:rPr lang="en-US" dirty="0" err="1" smtClean="0"/>
              <a:t>sempurna</a:t>
            </a:r>
            <a:r>
              <a:rPr lang="en-US" dirty="0" smtClean="0"/>
              <a:t> </a:t>
            </a:r>
            <a:r>
              <a:rPr lang="en-US" dirty="0" err="1" smtClean="0"/>
              <a:t>dibutuhkan</a:t>
            </a:r>
            <a:r>
              <a:rPr lang="en-US" dirty="0" smtClean="0"/>
              <a:t> </a:t>
            </a:r>
            <a:r>
              <a:rPr lang="en-US" dirty="0" err="1" smtClean="0"/>
              <a:t>sedikitnya</a:t>
            </a:r>
            <a:r>
              <a:rPr lang="en-US" dirty="0" smtClean="0"/>
              <a:t> 4 </a:t>
            </a:r>
            <a:r>
              <a:rPr lang="en-US" dirty="0" err="1" smtClean="0"/>
              <a:t>Tinta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: Cyan, Magenta, Yellow </a:t>
            </a:r>
            <a:r>
              <a:rPr lang="en-US" dirty="0" err="1" smtClean="0"/>
              <a:t>dan</a:t>
            </a:r>
            <a:r>
              <a:rPr lang="en-US" dirty="0" smtClean="0"/>
              <a:t> Black. </a:t>
            </a:r>
            <a:r>
              <a:rPr lang="en-US" dirty="0" err="1" smtClean="0"/>
              <a:t>Keempat</a:t>
            </a:r>
            <a:r>
              <a:rPr lang="en-US" dirty="0" smtClean="0"/>
              <a:t> </a:t>
            </a:r>
            <a:r>
              <a:rPr lang="en-US" dirty="0" err="1" smtClean="0"/>
              <a:t>tinta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Tinta</a:t>
            </a:r>
            <a:r>
              <a:rPr lang="en-US" dirty="0" smtClean="0"/>
              <a:t> /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CMYK (CYAN, MAGNETA, YELLOW, KEY)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Tinta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tinta</a:t>
            </a:r>
            <a:r>
              <a:rPr lang="en-US" dirty="0" smtClean="0"/>
              <a:t> yang </a:t>
            </a:r>
            <a:r>
              <a:rPr lang="en-US" dirty="0" err="1" smtClean="0"/>
              <a:t>dipergunakan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mereproduksi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 smtClean="0"/>
              <a:t>cetak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, </a:t>
            </a:r>
            <a:r>
              <a:rPr lang="en-US" dirty="0" err="1" smtClean="0"/>
              <a:t>seperti</a:t>
            </a:r>
            <a:r>
              <a:rPr lang="en-US" dirty="0" smtClean="0"/>
              <a:t> offset lithography, rotogravure, letterpress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sablon</a:t>
            </a:r>
            <a:r>
              <a:rPr lang="en-US" dirty="0" smtClean="0"/>
              <a:t>. 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CMYK (CYAN, MAGNETA, YELLOW, KEY)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Berbeda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Tinta</a:t>
            </a:r>
            <a:r>
              <a:rPr lang="en-US" dirty="0" smtClean="0"/>
              <a:t> yang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lapisan</a:t>
            </a:r>
            <a:r>
              <a:rPr lang="en-US" dirty="0" smtClean="0"/>
              <a:t> (single layer),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tinta</a:t>
            </a:r>
            <a:r>
              <a:rPr lang="en-US" dirty="0" smtClean="0"/>
              <a:t> yang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ditumpuk-tumpuk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 smtClean="0"/>
              <a:t>tinta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memenuhi</a:t>
            </a:r>
            <a:r>
              <a:rPr lang="en-US" dirty="0" smtClean="0"/>
              <a:t> standard </a:t>
            </a:r>
            <a:r>
              <a:rPr lang="en-US" dirty="0" err="1" smtClean="0"/>
              <a:t>tertentu</a:t>
            </a:r>
            <a:r>
              <a:rPr lang="en-US" dirty="0" smtClean="0"/>
              <a:t>,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spesifikasi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(</a:t>
            </a:r>
            <a:r>
              <a:rPr lang="en-US" dirty="0" err="1" smtClean="0"/>
              <a:t>dalam</a:t>
            </a:r>
            <a:r>
              <a:rPr lang="en-US" dirty="0" smtClean="0"/>
              <a:t> model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CIELab</a:t>
            </a:r>
            <a:r>
              <a:rPr lang="en-US" dirty="0" smtClean="0"/>
              <a:t>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Opacity/Transparency.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WARNA PART </a:t>
            </a:r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Komponen</a:t>
            </a:r>
            <a:r>
              <a:rPr lang="en-US" dirty="0" smtClean="0"/>
              <a:t> Design </a:t>
            </a:r>
            <a:r>
              <a:rPr lang="en-US" dirty="0" err="1" smtClean="0"/>
              <a:t>Grafis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69335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CMYK</a:t>
            </a:r>
            <a:endParaRPr lang="en-US" dirty="0"/>
          </a:p>
        </p:txBody>
      </p:sp>
      <p:pic>
        <p:nvPicPr>
          <p:cNvPr id="7" name="Content Placeholder 6" descr="CMYK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7422" y="1428736"/>
            <a:ext cx="4405333" cy="4547441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CMYK VS RGB</a:t>
            </a:r>
            <a:endParaRPr lang="en-US" dirty="0"/>
          </a:p>
        </p:txBody>
      </p:sp>
      <p:pic>
        <p:nvPicPr>
          <p:cNvPr id="7" name="Content Placeholder 6" descr="cmyk dan rgb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728" y="1643050"/>
            <a:ext cx="6429400" cy="3879071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Hasil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9" name="Content Placeholder 8" descr="20artikel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3042" y="1571612"/>
            <a:ext cx="5929354" cy="4097893"/>
          </a:xfr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Perbedaan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Warna</a:t>
            </a:r>
            <a:r>
              <a:rPr lang="en-US" dirty="0" smtClean="0"/>
              <a:t> RGB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terang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jelas</a:t>
            </a:r>
            <a:r>
              <a:rPr lang="en-US" dirty="0" smtClean="0"/>
              <a:t>,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kapasitas</a:t>
            </a:r>
            <a:r>
              <a:rPr lang="en-US" dirty="0" smtClean="0"/>
              <a:t> file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. </a:t>
            </a:r>
            <a:r>
              <a:rPr lang="en-US" dirty="0" err="1" smtClean="0"/>
              <a:t>Warna</a:t>
            </a:r>
            <a:r>
              <a:rPr lang="en-US" dirty="0" smtClean="0"/>
              <a:t> RGB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cocok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presentasi</a:t>
            </a:r>
            <a:r>
              <a:rPr lang="en-US" dirty="0" smtClean="0"/>
              <a:t> visual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tampilan</a:t>
            </a:r>
            <a:r>
              <a:rPr lang="en-US" dirty="0" smtClean="0"/>
              <a:t> monitor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desain</a:t>
            </a:r>
            <a:r>
              <a:rPr lang="en-US" dirty="0" smtClean="0"/>
              <a:t> </a:t>
            </a:r>
            <a:r>
              <a:rPr lang="en-US" dirty="0" err="1" smtClean="0"/>
              <a:t>halaman</a:t>
            </a:r>
            <a:r>
              <a:rPr lang="en-US" dirty="0" smtClean="0"/>
              <a:t> web/</a:t>
            </a:r>
            <a:r>
              <a:rPr lang="en-US" dirty="0" err="1" smtClean="0"/>
              <a:t>situs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Perbedaan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karya</a:t>
            </a:r>
            <a:r>
              <a:rPr lang="en-US" dirty="0" smtClean="0"/>
              <a:t> </a:t>
            </a:r>
            <a:r>
              <a:rPr lang="en-US" dirty="0" err="1" smtClean="0"/>
              <a:t>desain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format RGB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diprint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cetak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RGB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dikonversi</a:t>
            </a:r>
            <a:r>
              <a:rPr lang="en-US" dirty="0" smtClean="0"/>
              <a:t> </a:t>
            </a:r>
            <a:r>
              <a:rPr lang="en-US" dirty="0" err="1" smtClean="0"/>
              <a:t>dahulu</a:t>
            </a:r>
            <a:r>
              <a:rPr lang="en-US" dirty="0" smtClean="0"/>
              <a:t> </a:t>
            </a:r>
            <a:r>
              <a:rPr lang="en-US" dirty="0" err="1" smtClean="0"/>
              <a:t>kedalam</a:t>
            </a:r>
            <a:r>
              <a:rPr lang="en-US" dirty="0" smtClean="0"/>
              <a:t> model </a:t>
            </a:r>
            <a:r>
              <a:rPr lang="en-US" dirty="0" err="1" smtClean="0"/>
              <a:t>warna</a:t>
            </a:r>
            <a:r>
              <a:rPr lang="en-US" dirty="0" smtClean="0"/>
              <a:t> CMYK. Hal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printer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mesin</a:t>
            </a:r>
            <a:r>
              <a:rPr lang="en-US" dirty="0" smtClean="0"/>
              <a:t> </a:t>
            </a:r>
            <a:r>
              <a:rPr lang="en-US" dirty="0" err="1" smtClean="0"/>
              <a:t>percetakan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mengenal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CMYK </a:t>
            </a:r>
            <a:r>
              <a:rPr lang="en-US" dirty="0" err="1" smtClean="0"/>
              <a:t>sebagai</a:t>
            </a:r>
            <a:r>
              <a:rPr lang="en-US" dirty="0" smtClean="0"/>
              <a:t> model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kalibrasi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mesin</a:t>
            </a:r>
            <a:r>
              <a:rPr lang="en-US" dirty="0" smtClean="0"/>
              <a:t> </a:t>
            </a:r>
            <a:r>
              <a:rPr lang="en-US" dirty="0" err="1" smtClean="0"/>
              <a:t>cetak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Perbedaan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Sering</a:t>
            </a:r>
            <a:r>
              <a:rPr lang="en-US" dirty="0" smtClean="0"/>
              <a:t> kali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karya</a:t>
            </a:r>
            <a:r>
              <a:rPr lang="en-US" dirty="0" smtClean="0"/>
              <a:t> </a:t>
            </a:r>
            <a:r>
              <a:rPr lang="en-US" dirty="0" err="1" smtClean="0"/>
              <a:t>desain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naik</a:t>
            </a:r>
            <a:r>
              <a:rPr lang="en-US" dirty="0" smtClean="0"/>
              <a:t> </a:t>
            </a:r>
            <a:r>
              <a:rPr lang="en-US" dirty="0" err="1" smtClean="0"/>
              <a:t>cetak</a:t>
            </a:r>
            <a:r>
              <a:rPr lang="en-US" dirty="0" smtClean="0"/>
              <a:t> </a:t>
            </a:r>
            <a:r>
              <a:rPr lang="en-US" dirty="0" err="1" smtClean="0"/>
              <a:t>masih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format RGB,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dikonversi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CMYK, </a:t>
            </a:r>
            <a:r>
              <a:rPr lang="en-US" dirty="0" err="1" smtClean="0">
                <a:hlinkClick r:id="rId2"/>
              </a:rPr>
              <a:t>warna</a:t>
            </a:r>
            <a:r>
              <a:rPr lang="en-US" dirty="0" smtClean="0"/>
              <a:t>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berubah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redup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secerah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yang </a:t>
            </a:r>
            <a:r>
              <a:rPr lang="en-US" dirty="0" err="1" smtClean="0"/>
              <a:t>tampil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model RGB.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Perbedaan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Solusi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, </a:t>
            </a:r>
            <a:r>
              <a:rPr lang="en-US" dirty="0" err="1" smtClean="0"/>
              <a:t>desainer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memastikan</a:t>
            </a:r>
            <a:r>
              <a:rPr lang="en-US" dirty="0" smtClean="0"/>
              <a:t> </a:t>
            </a:r>
            <a:r>
              <a:rPr lang="en-US" dirty="0" err="1" smtClean="0"/>
              <a:t>dulu</a:t>
            </a:r>
            <a:r>
              <a:rPr lang="en-US" dirty="0" smtClean="0"/>
              <a:t> </a:t>
            </a:r>
            <a:r>
              <a:rPr lang="en-US" dirty="0" err="1" smtClean="0"/>
              <a:t>desainnya</a:t>
            </a:r>
            <a:r>
              <a:rPr lang="en-US" dirty="0" smtClean="0"/>
              <a:t> </a:t>
            </a:r>
            <a:r>
              <a:rPr lang="en-US" dirty="0" err="1" smtClean="0"/>
              <a:t>tampil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yang </a:t>
            </a:r>
            <a:r>
              <a:rPr lang="en-US" dirty="0" err="1" smtClean="0"/>
              <a:t>diinginkan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format </a:t>
            </a:r>
            <a:r>
              <a:rPr lang="en-US" dirty="0" err="1" smtClean="0"/>
              <a:t>warna</a:t>
            </a:r>
            <a:r>
              <a:rPr lang="en-US" dirty="0" smtClean="0"/>
              <a:t> CMYK, </a:t>
            </a:r>
            <a:r>
              <a:rPr lang="en-US" dirty="0" err="1" smtClean="0"/>
              <a:t>karena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keluar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mesin</a:t>
            </a:r>
            <a:r>
              <a:rPr lang="en-US" dirty="0" smtClean="0"/>
              <a:t> </a:t>
            </a:r>
            <a:r>
              <a:rPr lang="en-US" dirty="0" err="1" smtClean="0"/>
              <a:t>cetak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b="1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model CMYK.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Perbedaan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Beberapa</a:t>
            </a:r>
            <a:r>
              <a:rPr lang="en-US" dirty="0" smtClean="0"/>
              <a:t> software/</a:t>
            </a:r>
            <a:r>
              <a:rPr lang="en-US" dirty="0" err="1" smtClean="0"/>
              <a:t>aplikasi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desain</a:t>
            </a:r>
            <a:r>
              <a:rPr lang="en-US" dirty="0" smtClean="0"/>
              <a:t> </a:t>
            </a:r>
            <a:r>
              <a:rPr lang="en-US" dirty="0" err="1" smtClean="0"/>
              <a:t>grafis</a:t>
            </a:r>
            <a:r>
              <a:rPr lang="en-US" dirty="0" smtClean="0"/>
              <a:t>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mengizinkan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bekerja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memilih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model </a:t>
            </a:r>
            <a:r>
              <a:rPr lang="en-US" dirty="0" err="1" smtClean="0"/>
              <a:t>warna</a:t>
            </a:r>
            <a:r>
              <a:rPr lang="en-US" dirty="0" smtClean="0"/>
              <a:t> (RGB </a:t>
            </a:r>
            <a:r>
              <a:rPr lang="en-US" dirty="0" err="1" smtClean="0"/>
              <a:t>atau</a:t>
            </a:r>
            <a:r>
              <a:rPr lang="en-US" dirty="0" smtClean="0"/>
              <a:t> CMYK) </a:t>
            </a:r>
            <a:r>
              <a:rPr lang="en-US" dirty="0" err="1" smtClean="0"/>
              <a:t>walaupun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,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photoshop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aktif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bekerja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model </a:t>
            </a:r>
            <a:r>
              <a:rPr lang="en-US" dirty="0" err="1" smtClean="0"/>
              <a:t>warna</a:t>
            </a:r>
            <a:r>
              <a:rPr lang="en-US" dirty="0" smtClean="0"/>
              <a:t> CMYK.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Perbedaan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Pemilihan</a:t>
            </a:r>
            <a:r>
              <a:rPr lang="en-US" dirty="0" smtClean="0"/>
              <a:t> model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tampil</a:t>
            </a:r>
            <a:r>
              <a:rPr lang="en-US" dirty="0" smtClean="0"/>
              <a:t>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membuka</a:t>
            </a:r>
            <a:r>
              <a:rPr lang="en-US" dirty="0" smtClean="0"/>
              <a:t> </a:t>
            </a:r>
            <a:r>
              <a:rPr lang="en-US" dirty="0" err="1" smtClean="0"/>
              <a:t>dokumen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. </a:t>
            </a:r>
            <a:r>
              <a:rPr lang="en-US" dirty="0" err="1" smtClean="0"/>
              <a:t>Namun</a:t>
            </a:r>
            <a:r>
              <a:rPr lang="en-US" dirty="0" smtClean="0"/>
              <a:t>, </a:t>
            </a: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terlanjur</a:t>
            </a:r>
            <a:r>
              <a:rPr lang="en-US" dirty="0" smtClean="0"/>
              <a:t> </a:t>
            </a:r>
            <a:r>
              <a:rPr lang="en-US" dirty="0" err="1" smtClean="0"/>
              <a:t>bekerja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model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ingin</a:t>
            </a:r>
            <a:r>
              <a:rPr lang="en-US" dirty="0" smtClean="0"/>
              <a:t> </a:t>
            </a:r>
            <a:r>
              <a:rPr lang="en-US" dirty="0" err="1" smtClean="0"/>
              <a:t>menggantinya</a:t>
            </a:r>
            <a:r>
              <a:rPr lang="en-US" dirty="0" smtClean="0"/>
              <a:t>,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menkonversi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 model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smtClean="0"/>
              <a:t>. 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Pemilihan</a:t>
            </a:r>
            <a:r>
              <a:rPr lang="en-US" dirty="0" smtClean="0"/>
              <a:t> CMYK / RGB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Adobe Photoshop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Pada</a:t>
            </a:r>
            <a:r>
              <a:rPr lang="en-US" dirty="0" smtClean="0"/>
              <a:t> menu bar </a:t>
            </a:r>
            <a:r>
              <a:rPr lang="en-US" dirty="0" err="1" smtClean="0"/>
              <a:t>pilih</a:t>
            </a:r>
            <a:r>
              <a:rPr lang="en-US" dirty="0" smtClean="0"/>
              <a:t>: </a:t>
            </a:r>
            <a:r>
              <a:rPr lang="en-US" b="1" dirty="0" smtClean="0"/>
              <a:t>Image &gt; Mode &gt; CMYK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r>
              <a:rPr lang="en-US" b="1" dirty="0" smtClean="0"/>
              <a:t>Adobe Illustrator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Pada</a:t>
            </a:r>
            <a:r>
              <a:rPr lang="en-US" dirty="0" smtClean="0"/>
              <a:t> menu bar </a:t>
            </a:r>
            <a:r>
              <a:rPr lang="en-US" dirty="0" err="1" smtClean="0"/>
              <a:t>pilih</a:t>
            </a:r>
            <a:r>
              <a:rPr lang="en-US" dirty="0" smtClean="0"/>
              <a:t>: F</a:t>
            </a:r>
            <a:r>
              <a:rPr lang="en-US" b="1" dirty="0" smtClean="0"/>
              <a:t>ile &gt; Document color mode &gt; CMYK color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MATERI </a:t>
            </a:r>
            <a:r>
              <a:rPr lang="en-US" dirty="0" smtClean="0">
                <a:latin typeface="Cambria" pitchFamily="18" charset="0"/>
              </a:rPr>
              <a:t>5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CMYK</a:t>
            </a:r>
          </a:p>
          <a:p>
            <a:r>
              <a:rPr lang="en-US" dirty="0" smtClean="0">
                <a:latin typeface="Cambria" pitchFamily="18" charset="0"/>
              </a:rPr>
              <a:t>RGB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Pemilihan</a:t>
            </a:r>
            <a:r>
              <a:rPr lang="en-US" dirty="0" smtClean="0"/>
              <a:t> CMYK / RGB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/>
              <a:t>CorelDRAW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Pilih</a:t>
            </a:r>
            <a:r>
              <a:rPr lang="en-US" dirty="0" smtClean="0"/>
              <a:t> </a:t>
            </a:r>
            <a:r>
              <a:rPr lang="en-US" dirty="0" err="1" smtClean="0"/>
              <a:t>masing-masing</a:t>
            </a:r>
            <a:r>
              <a:rPr lang="en-US" dirty="0" smtClean="0"/>
              <a:t> </a:t>
            </a:r>
            <a:r>
              <a:rPr lang="en-US" dirty="0" err="1" smtClean="0"/>
              <a:t>objek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dikonversi</a:t>
            </a:r>
            <a:r>
              <a:rPr lang="en-US" dirty="0" smtClean="0"/>
              <a:t>. </a:t>
            </a:r>
            <a:r>
              <a:rPr lang="en-US" dirty="0" err="1" smtClean="0"/>
              <a:t>Pilih</a:t>
            </a:r>
            <a:r>
              <a:rPr lang="en-US" dirty="0" smtClean="0"/>
              <a:t> </a:t>
            </a:r>
            <a:r>
              <a:rPr lang="en-US" b="1" dirty="0" smtClean="0"/>
              <a:t>Fill tool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b="1" dirty="0" smtClean="0"/>
              <a:t>Fill Color Dialog</a:t>
            </a:r>
            <a:r>
              <a:rPr lang="en-US" dirty="0" smtClean="0"/>
              <a:t>. </a:t>
            </a:r>
            <a:r>
              <a:rPr lang="en-US" dirty="0" err="1" smtClean="0"/>
              <a:t>Pastikan</a:t>
            </a:r>
            <a:r>
              <a:rPr lang="en-US" dirty="0" smtClean="0"/>
              <a:t> model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b="1" dirty="0" smtClean="0"/>
              <a:t>CMYK</a:t>
            </a:r>
            <a:r>
              <a:rPr lang="en-US" dirty="0" smtClean="0"/>
              <a:t>.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objek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/outline : </a:t>
            </a:r>
            <a:r>
              <a:rPr lang="en-US" dirty="0" err="1" smtClean="0"/>
              <a:t>Pilih</a:t>
            </a:r>
            <a:r>
              <a:rPr lang="en-US" dirty="0" smtClean="0"/>
              <a:t> </a:t>
            </a:r>
            <a:r>
              <a:rPr lang="en-US" b="1" dirty="0" smtClean="0"/>
              <a:t>Outline tool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b="1" dirty="0" smtClean="0"/>
              <a:t>Outline Color Dialog</a:t>
            </a:r>
            <a:r>
              <a:rPr lang="en-US" dirty="0" smtClean="0"/>
              <a:t>. </a:t>
            </a:r>
            <a:r>
              <a:rPr lang="en-US" dirty="0" err="1" smtClean="0"/>
              <a:t>Pastikan</a:t>
            </a:r>
            <a:r>
              <a:rPr lang="en-US" dirty="0" smtClean="0"/>
              <a:t> model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b="1" dirty="0" smtClean="0"/>
              <a:t>CMYK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Brainstorming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Tahu</a:t>
            </a:r>
            <a:r>
              <a:rPr lang="en-US" dirty="0" smtClean="0"/>
              <a:t> </a:t>
            </a:r>
            <a:r>
              <a:rPr lang="en-US" dirty="0" err="1" smtClean="0"/>
              <a:t>Kenapa</a:t>
            </a:r>
            <a:r>
              <a:rPr lang="en-US" dirty="0" smtClean="0"/>
              <a:t>, </a:t>
            </a:r>
            <a:r>
              <a:rPr lang="en-US" dirty="0" err="1" smtClean="0"/>
              <a:t>Percetakan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Sablon</a:t>
            </a:r>
            <a:r>
              <a:rPr lang="en-US" dirty="0" smtClean="0"/>
              <a:t> </a:t>
            </a:r>
            <a:r>
              <a:rPr lang="en-US" dirty="0" err="1" smtClean="0"/>
              <a:t>selalu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bahan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putih</a:t>
            </a:r>
            <a:r>
              <a:rPr lang="en-US" dirty="0" smtClean="0"/>
              <a:t>? </a:t>
            </a:r>
          </a:p>
          <a:p>
            <a:endParaRPr lang="en-US" dirty="0" smtClean="0"/>
          </a:p>
          <a:p>
            <a:r>
              <a:rPr lang="en-US" dirty="0" smtClean="0"/>
              <a:t>Dan </a:t>
            </a:r>
            <a:r>
              <a:rPr lang="en-US" dirty="0" err="1" smtClean="0"/>
              <a:t>Kenapa</a:t>
            </a:r>
            <a:r>
              <a:rPr lang="en-US" dirty="0" smtClean="0"/>
              <a:t> </a:t>
            </a:r>
            <a:r>
              <a:rPr lang="en-US" dirty="0" err="1" smtClean="0"/>
              <a:t>Layar</a:t>
            </a:r>
            <a:r>
              <a:rPr lang="en-US" dirty="0" smtClean="0"/>
              <a:t> TV, Monitor, Smartphone, Tablet </a:t>
            </a:r>
            <a:r>
              <a:rPr lang="en-US" dirty="0" err="1" smtClean="0"/>
              <a:t>selalu</a:t>
            </a:r>
            <a:r>
              <a:rPr lang="en-US" dirty="0" smtClean="0"/>
              <a:t> </a:t>
            </a:r>
            <a:r>
              <a:rPr lang="en-US" dirty="0" err="1" smtClean="0"/>
              <a:t>berwarna</a:t>
            </a:r>
            <a:r>
              <a:rPr lang="en-US" dirty="0" smtClean="0"/>
              <a:t> </a:t>
            </a:r>
            <a:r>
              <a:rPr lang="en-US" dirty="0" err="1" smtClean="0"/>
              <a:t>Hitam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Pendahuluan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Permasalahan</a:t>
            </a:r>
            <a:r>
              <a:rPr lang="en-US" dirty="0" smtClean="0"/>
              <a:t> yang </a:t>
            </a:r>
            <a:r>
              <a:rPr lang="en-US" dirty="0" err="1" smtClean="0"/>
              <a:t>sering</a:t>
            </a:r>
            <a:r>
              <a:rPr lang="en-US" dirty="0" smtClean="0"/>
              <a:t> </a:t>
            </a:r>
            <a:r>
              <a:rPr lang="en-US" dirty="0" err="1" smtClean="0"/>
              <a:t>timbul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desain</a:t>
            </a:r>
            <a:r>
              <a:rPr lang="en-US" dirty="0" smtClean="0"/>
              <a:t> </a:t>
            </a:r>
            <a:r>
              <a:rPr lang="en-US" dirty="0" err="1" smtClean="0"/>
              <a:t>grafis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desain</a:t>
            </a:r>
            <a:r>
              <a:rPr lang="en-US" dirty="0" smtClean="0"/>
              <a:t> </a:t>
            </a:r>
            <a:r>
              <a:rPr lang="en-US" dirty="0" err="1" smtClean="0"/>
              <a:t>dihadapkan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produksi</a:t>
            </a:r>
            <a:r>
              <a:rPr lang="en-US" dirty="0" smtClean="0"/>
              <a:t>.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sekali</a:t>
            </a:r>
            <a:r>
              <a:rPr lang="en-US" dirty="0" smtClean="0"/>
              <a:t> </a:t>
            </a:r>
            <a:r>
              <a:rPr lang="en-US" dirty="0" err="1" smtClean="0"/>
              <a:t>desainer</a:t>
            </a:r>
            <a:r>
              <a:rPr lang="en-US" dirty="0" smtClean="0"/>
              <a:t> </a:t>
            </a:r>
            <a:r>
              <a:rPr lang="en-US" dirty="0" err="1" smtClean="0"/>
              <a:t>grafis</a:t>
            </a:r>
            <a:r>
              <a:rPr lang="en-US" dirty="0" smtClean="0"/>
              <a:t> yang </a:t>
            </a:r>
            <a:r>
              <a:rPr lang="en-US" dirty="0" err="1" smtClean="0"/>
              <a:t>handal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desainnya</a:t>
            </a:r>
            <a:r>
              <a:rPr lang="en-US" dirty="0" smtClean="0"/>
              <a:t>, </a:t>
            </a:r>
            <a:r>
              <a:rPr lang="en-US" dirty="0" err="1" smtClean="0"/>
              <a:t>mahir</a:t>
            </a:r>
            <a:r>
              <a:rPr lang="en-US" dirty="0" smtClean="0"/>
              <a:t> </a:t>
            </a:r>
            <a:r>
              <a:rPr lang="en-US" dirty="0" err="1" smtClean="0"/>
              <a:t>penguasaan</a:t>
            </a:r>
            <a:r>
              <a:rPr lang="en-US" dirty="0" smtClean="0"/>
              <a:t> </a:t>
            </a:r>
            <a:r>
              <a:rPr lang="en-US" dirty="0" err="1" smtClean="0"/>
              <a:t>toolnya</a:t>
            </a:r>
            <a:r>
              <a:rPr lang="en-US" dirty="0" smtClean="0"/>
              <a:t>,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lemah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produksi</a:t>
            </a:r>
            <a:r>
              <a:rPr lang="en-US" dirty="0" smtClean="0"/>
              <a:t>. Hal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menyebabkan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produksi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desain</a:t>
            </a:r>
            <a:r>
              <a:rPr lang="en-US" dirty="0" smtClean="0"/>
              <a:t>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kurang</a:t>
            </a:r>
            <a:r>
              <a:rPr lang="en-US" dirty="0" smtClean="0"/>
              <a:t> </a:t>
            </a:r>
            <a:r>
              <a:rPr lang="en-US" dirty="0" err="1" smtClean="0"/>
              <a:t>memuaskan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Pendahuluan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Masalahnya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beragam</a:t>
            </a:r>
            <a:r>
              <a:rPr lang="en-US" dirty="0" smtClean="0"/>
              <a:t>,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seringkali</a:t>
            </a:r>
            <a:r>
              <a:rPr lang="en-US" dirty="0" smtClean="0"/>
              <a:t> </a:t>
            </a:r>
            <a:r>
              <a:rPr lang="en-US" dirty="0" err="1" smtClean="0"/>
              <a:t>ditemukan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cetak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Pendahuluan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Permasalahan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sederhana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lazim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percetakan</a:t>
            </a:r>
            <a:r>
              <a:rPr lang="en-US" dirty="0" smtClean="0"/>
              <a:t>. </a:t>
            </a:r>
            <a:r>
              <a:rPr lang="en-US" dirty="0" err="1" smtClean="0"/>
              <a:t>Diakibatkan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kurangnya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desainer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.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percetakan</a:t>
            </a:r>
            <a:r>
              <a:rPr lang="en-US" dirty="0" smtClean="0"/>
              <a:t> </a:t>
            </a:r>
            <a:r>
              <a:rPr lang="en-US" dirty="0" err="1" smtClean="0"/>
              <a:t>berbeda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tampilan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monitor.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Pendahuluan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dibagi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model </a:t>
            </a:r>
            <a:r>
              <a:rPr lang="en-US" dirty="0" err="1" smtClean="0"/>
              <a:t>warna</a:t>
            </a:r>
            <a:r>
              <a:rPr lang="en-US" dirty="0" smtClean="0"/>
              <a:t> : RGB </a:t>
            </a:r>
            <a:r>
              <a:rPr lang="en-US" dirty="0" err="1" smtClean="0"/>
              <a:t>dan</a:t>
            </a:r>
            <a:r>
              <a:rPr lang="en-US" dirty="0" smtClean="0"/>
              <a:t> CMYK. </a:t>
            </a:r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 smtClean="0"/>
              <a:t>inilah</a:t>
            </a:r>
            <a:r>
              <a:rPr lang="en-US" dirty="0" smtClean="0"/>
              <a:t> yang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menyebabkan</a:t>
            </a:r>
            <a:r>
              <a:rPr lang="en-US" dirty="0" smtClean="0"/>
              <a:t> </a:t>
            </a:r>
            <a:r>
              <a:rPr lang="en-US" dirty="0" err="1" smtClean="0"/>
              <a:t>seringnya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kesalahan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diinginkan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cetak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RGB (Red, Green, Blue)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Warna</a:t>
            </a:r>
            <a:r>
              <a:rPr lang="en-US" dirty="0" smtClean="0"/>
              <a:t> RGB </a:t>
            </a:r>
            <a:r>
              <a:rPr lang="en-US" dirty="0" err="1" smtClean="0"/>
              <a:t>adalah</a:t>
            </a:r>
            <a:r>
              <a:rPr lang="en-US" dirty="0" smtClean="0"/>
              <a:t> model </a:t>
            </a:r>
            <a:r>
              <a:rPr lang="en-US" dirty="0" err="1" smtClean="0"/>
              <a:t>warna</a:t>
            </a:r>
            <a:r>
              <a:rPr lang="en-US" dirty="0" smtClean="0"/>
              <a:t> additive yang </a:t>
            </a:r>
            <a:r>
              <a:rPr lang="en-US" dirty="0" err="1" smtClean="0"/>
              <a:t>bertujuan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penginderaan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presentasi</a:t>
            </a:r>
            <a:r>
              <a:rPr lang="en-US" dirty="0" smtClean="0"/>
              <a:t> </a:t>
            </a:r>
            <a:r>
              <a:rPr lang="en-US" dirty="0" err="1" smtClean="0"/>
              <a:t>gambar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tampilan</a:t>
            </a:r>
            <a:r>
              <a:rPr lang="en-US" dirty="0" smtClean="0"/>
              <a:t> visual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peralatan</a:t>
            </a:r>
            <a:r>
              <a:rPr lang="en-US" dirty="0" smtClean="0"/>
              <a:t> </a:t>
            </a:r>
            <a:r>
              <a:rPr lang="en-US" dirty="0" err="1" smtClean="0"/>
              <a:t>elektronik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, </a:t>
            </a:r>
            <a:r>
              <a:rPr lang="en-US" dirty="0" err="1" smtClean="0"/>
              <a:t>televisi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fotografi</a:t>
            </a:r>
            <a:r>
              <a:rPr lang="en-US" dirty="0" smtClean="0"/>
              <a:t>. </a:t>
            </a:r>
            <a:r>
              <a:rPr lang="en-US" dirty="0" err="1" smtClean="0"/>
              <a:t>Warna</a:t>
            </a:r>
            <a:r>
              <a:rPr lang="en-US" dirty="0" smtClean="0"/>
              <a:t> RGB </a:t>
            </a:r>
            <a:r>
              <a:rPr lang="en-US" dirty="0" err="1" smtClean="0"/>
              <a:t>difungsikan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tampilan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monitor </a:t>
            </a:r>
            <a:r>
              <a:rPr lang="en-US" dirty="0" err="1" smtClean="0"/>
              <a:t>komputer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latar</a:t>
            </a:r>
            <a:r>
              <a:rPr lang="en-US" dirty="0" smtClean="0"/>
              <a:t> </a:t>
            </a:r>
            <a:r>
              <a:rPr lang="en-US" dirty="0" err="1" smtClean="0"/>
              <a:t>belakang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hitam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3137</TotalTime>
  <Words>1123</Words>
  <Application>Microsoft Office PowerPoint</Application>
  <PresentationFormat>On-screen Show (4:3)</PresentationFormat>
  <Paragraphs>153</Paragraphs>
  <Slides>31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PowerPoint Presentation</vt:lpstr>
      <vt:lpstr>WARNA PART 4</vt:lpstr>
      <vt:lpstr>MATERI 5</vt:lpstr>
      <vt:lpstr>Brainstorming</vt:lpstr>
      <vt:lpstr>Pendahuluan</vt:lpstr>
      <vt:lpstr>Pendahuluan</vt:lpstr>
      <vt:lpstr>Pendahuluan</vt:lpstr>
      <vt:lpstr>Pendahuluan</vt:lpstr>
      <vt:lpstr>RGB (Red, Green, Blue)</vt:lpstr>
      <vt:lpstr>RGB (Red, Green, Blue)</vt:lpstr>
      <vt:lpstr>RGB (Red, Green, Blue)</vt:lpstr>
      <vt:lpstr>RGB (Red, Green, Blue)</vt:lpstr>
      <vt:lpstr>RGB (Red, Green, Blue)</vt:lpstr>
      <vt:lpstr>RED GREEN BLUE (R,G,B)</vt:lpstr>
      <vt:lpstr>CMYK (CYAN, MAGNETA, YELLOW, KEY)</vt:lpstr>
      <vt:lpstr>CMYK (CYAN, MAGNETA, YELLOW, KEY)</vt:lpstr>
      <vt:lpstr>CMYK (CYAN, MAGNETA, YELLOW, KEY)</vt:lpstr>
      <vt:lpstr>CMYK (CYAN, MAGNETA, YELLOW, KEY)</vt:lpstr>
      <vt:lpstr>CMYK (CYAN, MAGNETA, YELLOW, KEY)</vt:lpstr>
      <vt:lpstr>CMYK</vt:lpstr>
      <vt:lpstr>CMYK VS RGB</vt:lpstr>
      <vt:lpstr>Hasil</vt:lpstr>
      <vt:lpstr>Perbedaan</vt:lpstr>
      <vt:lpstr>Perbedaan</vt:lpstr>
      <vt:lpstr>Perbedaan</vt:lpstr>
      <vt:lpstr>Perbedaan</vt:lpstr>
      <vt:lpstr>Perbedaan</vt:lpstr>
      <vt:lpstr>Perbedaan</vt:lpstr>
      <vt:lpstr>Pemilihan CMYK / RGB</vt:lpstr>
      <vt:lpstr>Pemilihan CMYK / RGB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Darmajaya</cp:lastModifiedBy>
  <cp:revision>369</cp:revision>
  <dcterms:created xsi:type="dcterms:W3CDTF">2010-04-18T12:06:30Z</dcterms:created>
  <dcterms:modified xsi:type="dcterms:W3CDTF">2017-10-11T08:35:17Z</dcterms:modified>
</cp:coreProperties>
</file>