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6" r:id="rId3"/>
    <p:sldId id="257" r:id="rId4"/>
    <p:sldId id="285" r:id="rId5"/>
    <p:sldId id="258" r:id="rId6"/>
    <p:sldId id="259" r:id="rId7"/>
    <p:sldId id="260" r:id="rId8"/>
    <p:sldId id="261" r:id="rId9"/>
    <p:sldId id="262" r:id="rId10"/>
    <p:sldId id="281" r:id="rId11"/>
    <p:sldId id="263" r:id="rId12"/>
    <p:sldId id="280" r:id="rId13"/>
    <p:sldId id="282" r:id="rId14"/>
    <p:sldId id="284" r:id="rId15"/>
    <p:sldId id="264" r:id="rId16"/>
    <p:sldId id="276" r:id="rId17"/>
    <p:sldId id="277" r:id="rId18"/>
    <p:sldId id="278" r:id="rId19"/>
    <p:sldId id="279" r:id="rId20"/>
    <p:sldId id="283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BB0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3A13-7954-48EA-B35E-647B952ED53B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34EA0-3660-46F5-90F0-C19B35245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502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322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sainstudio.com/2010/05/5-hal-penting-terkait-warna-pada-desain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Cambria" pitchFamily="18" charset="0"/>
              </a:rPr>
              <a:t>DESIGN GRAFIS AND MULTIMEDIA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smtClean="0"/>
              <a:t>14/2/2011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7958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Revisi 01 Design Grafis and Multimedia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(Red, Green, Blue)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Apabila</a:t>
            </a:r>
            <a:r>
              <a:rPr lang="en-US" dirty="0" smtClean="0"/>
              <a:t> (Red - Blue - Green)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dikombinasikan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terciptalah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RGB </a:t>
            </a:r>
            <a:r>
              <a:rPr lang="en-US" dirty="0" err="1" smtClean="0"/>
              <a:t>disebut</a:t>
            </a:r>
            <a:r>
              <a:rPr lang="en-US" dirty="0" smtClean="0"/>
              <a:t> ‘additive color’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kerennya</a:t>
            </a:r>
            <a:r>
              <a:rPr lang="en-US" dirty="0" smtClean="0"/>
              <a:t> ‘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pencahayaan</a:t>
            </a:r>
            <a:r>
              <a:rPr lang="en-US" dirty="0" smtClean="0"/>
              <a:t>’. 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(Red, Green, Blue)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Jadi</a:t>
            </a:r>
            <a:r>
              <a:rPr lang="en-US" dirty="0" smtClean="0"/>
              <a:t>, R = Red (</a:t>
            </a:r>
            <a:r>
              <a:rPr lang="en-US" dirty="0" err="1" smtClean="0"/>
              <a:t>merah</a:t>
            </a:r>
            <a:r>
              <a:rPr lang="en-US" dirty="0" smtClean="0"/>
              <a:t>) G= Green (</a:t>
            </a:r>
            <a:r>
              <a:rPr lang="en-US" dirty="0" err="1" smtClean="0"/>
              <a:t>hijau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B = Blue (</a:t>
            </a:r>
            <a:r>
              <a:rPr lang="en-US" dirty="0" err="1" smtClean="0"/>
              <a:t>biru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difungsikan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mencerahkan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yang </a:t>
            </a:r>
            <a:r>
              <a:rPr lang="en-US" dirty="0" err="1" smtClean="0"/>
              <a:t>gelap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(Red, Green, Blue)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Apabila</a:t>
            </a:r>
            <a:r>
              <a:rPr lang="en-US" dirty="0" smtClean="0"/>
              <a:t> (Red - Blue - Green)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dikombinasikan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terciptalah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RGB </a:t>
            </a:r>
            <a:r>
              <a:rPr lang="en-US" dirty="0" err="1" smtClean="0"/>
              <a:t>disebut</a:t>
            </a:r>
            <a:r>
              <a:rPr lang="en-US" dirty="0" smtClean="0"/>
              <a:t> ‘additive color’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kerennya</a:t>
            </a:r>
            <a:r>
              <a:rPr lang="en-US" dirty="0" smtClean="0"/>
              <a:t> ‘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pencahayaan</a:t>
            </a:r>
            <a:r>
              <a:rPr lang="en-US" dirty="0" smtClean="0"/>
              <a:t>’. 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(Red, Green, Blue)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RGB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/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computer yang </a:t>
            </a:r>
            <a:r>
              <a:rPr lang="en-US" dirty="0" err="1" smtClean="0"/>
              <a:t>menyandangnya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graphic card yang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monitor LCD,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RGBnya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monitor </a:t>
            </a:r>
            <a:r>
              <a:rPr lang="en-US" dirty="0" err="1" smtClean="0"/>
              <a:t>tabung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graphic card yang </a:t>
            </a:r>
            <a:r>
              <a:rPr lang="en-US" dirty="0" err="1" smtClean="0"/>
              <a:t>biasa-biasa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GREEN BLUE (R,G,B)</a:t>
            </a:r>
            <a:endParaRPr lang="en-US" dirty="0"/>
          </a:p>
        </p:txBody>
      </p:sp>
      <p:pic>
        <p:nvPicPr>
          <p:cNvPr id="7" name="Content Placeholder 6" descr="20artikel3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714488"/>
            <a:ext cx="4286270" cy="428627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CMYK (CYAN, MAGNETA, YELLOW, 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CMYK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printing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percetakan</a:t>
            </a:r>
            <a:r>
              <a:rPr lang="en-US" dirty="0" smtClean="0"/>
              <a:t>.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 = Cyan, M = Magenta, Y = Yellow, </a:t>
            </a:r>
            <a:r>
              <a:rPr lang="en-US" dirty="0" err="1" smtClean="0"/>
              <a:t>dan</a:t>
            </a:r>
            <a:r>
              <a:rPr lang="en-US" dirty="0" smtClean="0"/>
              <a:t> K = Black. </a:t>
            </a:r>
            <a:r>
              <a:rPr lang="en-US" dirty="0" err="1" smtClean="0"/>
              <a:t>Warna</a:t>
            </a:r>
            <a:r>
              <a:rPr lang="en-US" dirty="0" smtClean="0"/>
              <a:t> CMYK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CMYK (CYAN, MAGNETA, YELLOW, 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lain </a:t>
            </a:r>
            <a:r>
              <a:rPr lang="en-US" dirty="0" err="1" smtClean="0"/>
              <a:t>menyebutkan</a:t>
            </a:r>
            <a:r>
              <a:rPr lang="en-US" dirty="0" smtClean="0"/>
              <a:t>, CMYK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i="1" dirty="0" err="1" smtClean="0"/>
              <a:t>warna</a:t>
            </a:r>
            <a:r>
              <a:rPr lang="en-US" b="1" i="1" dirty="0" smtClean="0"/>
              <a:t> </a:t>
            </a:r>
            <a:r>
              <a:rPr lang="en-US" b="1" i="1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b="1" i="1" dirty="0" err="1" smtClean="0"/>
              <a:t>empat</a:t>
            </a:r>
            <a:r>
              <a:rPr lang="en-US" b="1" i="1" dirty="0" smtClean="0"/>
              <a:t> </a:t>
            </a:r>
            <a:r>
              <a:rPr lang="en-US" b="1" i="1" dirty="0" err="1" smtClean="0"/>
              <a:t>warna</a:t>
            </a:r>
            <a:r>
              <a:rPr lang="en-US" b="1" i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dirty="0" smtClean="0"/>
              <a:t> (</a:t>
            </a:r>
            <a:r>
              <a:rPr lang="en-US" dirty="0" err="1" smtClean="0"/>
              <a:t>substractive</a:t>
            </a:r>
            <a:r>
              <a:rPr lang="en-US" dirty="0" smtClean="0"/>
              <a:t> color model)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pencetakan</a:t>
            </a:r>
            <a:r>
              <a:rPr lang="en-US" dirty="0" smtClean="0"/>
              <a:t> </a:t>
            </a:r>
            <a:r>
              <a:rPr lang="en-US" dirty="0" err="1" smtClean="0"/>
              <a:t>berwarna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CMYK (CYAN, MAGNETA, YELLOW, 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mereproduksi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 </a:t>
            </a:r>
            <a:r>
              <a:rPr lang="en-US" dirty="0" err="1" smtClean="0"/>
              <a:t>hasil</a:t>
            </a:r>
            <a:r>
              <a:rPr lang="en-US" dirty="0" smtClean="0"/>
              <a:t> yang (relative)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sedikitnya</a:t>
            </a:r>
            <a:r>
              <a:rPr lang="en-US" dirty="0" smtClean="0"/>
              <a:t> 4 </a:t>
            </a:r>
            <a:r>
              <a:rPr lang="en-US" dirty="0" err="1" smtClean="0"/>
              <a:t>Tinta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Cyan, Magenta, Yellow </a:t>
            </a:r>
            <a:r>
              <a:rPr lang="en-US" dirty="0" err="1" smtClean="0"/>
              <a:t>dan</a:t>
            </a:r>
            <a:r>
              <a:rPr lang="en-US" dirty="0" smtClean="0"/>
              <a:t> Black.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/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CMYK (CYAN, MAGNETA, YELLOW, 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Tinta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mereproduksi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offset lithography, rotogravure, letterpress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sablon</a:t>
            </a:r>
            <a:r>
              <a:rPr lang="en-US" dirty="0" smtClean="0"/>
              <a:t>. 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CMYK (CYAN, MAGNETA, YELLOW, 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(single layer),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ditumpuk-tumpuk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tinta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standard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CIELab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Opacity/Transparency.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WARNA PART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Design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933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CMYK</a:t>
            </a:r>
            <a:endParaRPr lang="en-US" dirty="0"/>
          </a:p>
        </p:txBody>
      </p:sp>
      <p:pic>
        <p:nvPicPr>
          <p:cNvPr id="7" name="Content Placeholder 6" descr="CMYK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428736"/>
            <a:ext cx="4405333" cy="4547441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CMYK VS RGB</a:t>
            </a:r>
            <a:endParaRPr lang="en-US" dirty="0"/>
          </a:p>
        </p:txBody>
      </p:sp>
      <p:pic>
        <p:nvPicPr>
          <p:cNvPr id="7" name="Content Placeholder 6" descr="cmyk dan rg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643050"/>
            <a:ext cx="6429400" cy="3879071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9" name="Content Placeholder 8" descr="20artikel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571612"/>
            <a:ext cx="5929354" cy="4097893"/>
          </a:xfr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file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visual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monitor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web/</a:t>
            </a:r>
            <a:r>
              <a:rPr lang="en-US" dirty="0" err="1" smtClean="0"/>
              <a:t>situs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RGB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diprint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dikonversi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CMYK.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printer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percetakan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CMYK </a:t>
            </a:r>
            <a:r>
              <a:rPr lang="en-US" dirty="0" err="1" smtClean="0"/>
              <a:t>sebagai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kalibrasi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RGB,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dikonversi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CMYK, </a:t>
            </a:r>
            <a:r>
              <a:rPr lang="en-US" dirty="0" err="1" smtClean="0">
                <a:hlinkClick r:id="rId2"/>
              </a:rPr>
              <a:t>warna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secerah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yang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model RGB.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,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desainnya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warna</a:t>
            </a:r>
            <a:r>
              <a:rPr lang="en-US" dirty="0" smtClean="0"/>
              <a:t> CMYK,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 CMYK.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software/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mengizinkan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(RGB </a:t>
            </a:r>
            <a:r>
              <a:rPr lang="en-US" dirty="0" err="1" smtClean="0"/>
              <a:t>atau</a:t>
            </a:r>
            <a:r>
              <a:rPr lang="en-US" dirty="0" smtClean="0"/>
              <a:t> CMYK)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photoshop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CMYK.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Pemilihan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terlanjur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menggantinya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menkonversi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smtClean="0"/>
              <a:t>.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CMYK / 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Adobe Photoshop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Pada</a:t>
            </a:r>
            <a:r>
              <a:rPr lang="en-US" dirty="0" smtClean="0"/>
              <a:t> menu bar </a:t>
            </a:r>
            <a:r>
              <a:rPr lang="en-US" dirty="0" err="1" smtClean="0"/>
              <a:t>pilih</a:t>
            </a:r>
            <a:r>
              <a:rPr lang="en-US" dirty="0" smtClean="0"/>
              <a:t>: </a:t>
            </a:r>
            <a:r>
              <a:rPr lang="en-US" b="1" dirty="0" smtClean="0"/>
              <a:t>Image &gt; Mode &gt; CMYK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b="1" dirty="0" smtClean="0"/>
              <a:t>Adobe Illustrator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Pada</a:t>
            </a:r>
            <a:r>
              <a:rPr lang="en-US" dirty="0" smtClean="0"/>
              <a:t> menu bar </a:t>
            </a:r>
            <a:r>
              <a:rPr lang="en-US" dirty="0" err="1" smtClean="0"/>
              <a:t>pilih</a:t>
            </a:r>
            <a:r>
              <a:rPr lang="en-US" dirty="0" smtClean="0"/>
              <a:t>: F</a:t>
            </a:r>
            <a:r>
              <a:rPr lang="en-US" b="1" dirty="0" smtClean="0"/>
              <a:t>ile &gt; Document color mode &gt; CMYK color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MATERI </a:t>
            </a:r>
            <a:r>
              <a:rPr lang="en-US" dirty="0" smtClean="0">
                <a:latin typeface="Cambria" pitchFamily="18" charset="0"/>
              </a:rPr>
              <a:t>5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CMYK</a:t>
            </a:r>
          </a:p>
          <a:p>
            <a:r>
              <a:rPr lang="en-US" dirty="0" smtClean="0">
                <a:latin typeface="Cambria" pitchFamily="18" charset="0"/>
              </a:rPr>
              <a:t>RGB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CMYK / 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CorelDRAW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dikonversi</a:t>
            </a:r>
            <a:r>
              <a:rPr lang="en-US" dirty="0" smtClean="0"/>
              <a:t>.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smtClean="0"/>
              <a:t>Fill tool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smtClean="0"/>
              <a:t>Fill Color Dialog</a:t>
            </a:r>
            <a:r>
              <a:rPr lang="en-US" dirty="0" smtClean="0"/>
              <a:t>. </a:t>
            </a:r>
            <a:r>
              <a:rPr lang="en-US" dirty="0" err="1" smtClean="0"/>
              <a:t>Pastikan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smtClean="0"/>
              <a:t>CMYK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/outline :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smtClean="0"/>
              <a:t>Outline tool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smtClean="0"/>
              <a:t>Outline Color Dialog</a:t>
            </a:r>
            <a:r>
              <a:rPr lang="en-US" dirty="0" smtClean="0"/>
              <a:t>. </a:t>
            </a:r>
            <a:r>
              <a:rPr lang="en-US" dirty="0" err="1" smtClean="0"/>
              <a:t>Pastikan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smtClean="0"/>
              <a:t>CMYK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Kenapa</a:t>
            </a:r>
            <a:r>
              <a:rPr lang="en-US" dirty="0" smtClean="0"/>
              <a:t>, </a:t>
            </a:r>
            <a:r>
              <a:rPr lang="en-US" dirty="0" err="1" smtClean="0"/>
              <a:t>Percetakan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Sablon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? </a:t>
            </a:r>
          </a:p>
          <a:p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 TV, Monitor, Smartphone, Tablet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berwarna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dihadapkan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yang </a:t>
            </a:r>
            <a:r>
              <a:rPr lang="en-US" dirty="0" err="1" smtClean="0"/>
              <a:t>handal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desainnya</a:t>
            </a:r>
            <a:r>
              <a:rPr lang="en-US" dirty="0" smtClean="0"/>
              <a:t>, </a:t>
            </a:r>
            <a:r>
              <a:rPr lang="en-US" dirty="0" err="1" smtClean="0"/>
              <a:t>mahir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toolnya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percetakan</a:t>
            </a:r>
            <a:r>
              <a:rPr lang="en-US" dirty="0" smtClean="0"/>
              <a:t>.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.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percetakan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monitor.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: RGB </a:t>
            </a:r>
            <a:r>
              <a:rPr lang="en-US" dirty="0" err="1" smtClean="0"/>
              <a:t>dan</a:t>
            </a:r>
            <a:r>
              <a:rPr lang="en-US" dirty="0" smtClean="0"/>
              <a:t> CMYK.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seringnya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(Red, Green, Blue)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adalah</a:t>
            </a:r>
            <a:r>
              <a:rPr lang="en-US" dirty="0" smtClean="0"/>
              <a:t> model </a:t>
            </a:r>
            <a:r>
              <a:rPr lang="en-US" dirty="0" err="1" smtClean="0"/>
              <a:t>warna</a:t>
            </a:r>
            <a:r>
              <a:rPr lang="en-US" dirty="0" smtClean="0"/>
              <a:t> additive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penginderaan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visual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fotografi</a:t>
            </a:r>
            <a:r>
              <a:rPr lang="en-US" dirty="0" smtClean="0"/>
              <a:t>. </a:t>
            </a:r>
            <a:r>
              <a:rPr lang="en-US" dirty="0" err="1" smtClean="0"/>
              <a:t>Warna</a:t>
            </a:r>
            <a:r>
              <a:rPr lang="en-US" dirty="0" smtClean="0"/>
              <a:t> RGB </a:t>
            </a:r>
            <a:r>
              <a:rPr lang="en-US" dirty="0" err="1" smtClean="0"/>
              <a:t>difungsikan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monitor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Design Grafis and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3137</TotalTime>
  <Words>1123</Words>
  <Application>Microsoft Office PowerPoint</Application>
  <PresentationFormat>On-screen Show (4:3)</PresentationFormat>
  <Paragraphs>153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WARNA PART 4</vt:lpstr>
      <vt:lpstr>MATERI 5</vt:lpstr>
      <vt:lpstr>Brainstorming</vt:lpstr>
      <vt:lpstr>Pendahuluan</vt:lpstr>
      <vt:lpstr>Pendahuluan</vt:lpstr>
      <vt:lpstr>Pendahuluan</vt:lpstr>
      <vt:lpstr>Pendahuluan</vt:lpstr>
      <vt:lpstr>RGB (Red, Green, Blue)</vt:lpstr>
      <vt:lpstr>RGB (Red, Green, Blue)</vt:lpstr>
      <vt:lpstr>RGB (Red, Green, Blue)</vt:lpstr>
      <vt:lpstr>RGB (Red, Green, Blue)</vt:lpstr>
      <vt:lpstr>RGB (Red, Green, Blue)</vt:lpstr>
      <vt:lpstr>RED GREEN BLUE (R,G,B)</vt:lpstr>
      <vt:lpstr>CMYK (CYAN, MAGNETA, YELLOW, KEY)</vt:lpstr>
      <vt:lpstr>CMYK (CYAN, MAGNETA, YELLOW, KEY)</vt:lpstr>
      <vt:lpstr>CMYK (CYAN, MAGNETA, YELLOW, KEY)</vt:lpstr>
      <vt:lpstr>CMYK (CYAN, MAGNETA, YELLOW, KEY)</vt:lpstr>
      <vt:lpstr>CMYK (CYAN, MAGNETA, YELLOW, KEY)</vt:lpstr>
      <vt:lpstr>CMYK</vt:lpstr>
      <vt:lpstr>CMYK VS RGB</vt:lpstr>
      <vt:lpstr>Hasil</vt:lpstr>
      <vt:lpstr>Perbedaan</vt:lpstr>
      <vt:lpstr>Perbedaan</vt:lpstr>
      <vt:lpstr>Perbedaan</vt:lpstr>
      <vt:lpstr>Perbedaan</vt:lpstr>
      <vt:lpstr>Perbedaan</vt:lpstr>
      <vt:lpstr>Perbedaan</vt:lpstr>
      <vt:lpstr>Pemilihan CMYK / RGB</vt:lpstr>
      <vt:lpstr>Pemilihan CMYK / RGB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369</cp:revision>
  <dcterms:created xsi:type="dcterms:W3CDTF">2010-04-18T12:06:30Z</dcterms:created>
  <dcterms:modified xsi:type="dcterms:W3CDTF">2017-10-11T08:35:17Z</dcterms:modified>
</cp:coreProperties>
</file>