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A84A3C-B919-4646-84F5-BDC4DD509414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0159B1-91AF-47A6-82BC-34B82AAC5AD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D8BD707-D9CF-40AE-B4C6-C98DA3205C09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895600"/>
            <a:ext cx="6858000" cy="3048000"/>
          </a:xfrm>
        </p:spPr>
        <p:txBody>
          <a:bodyPr>
            <a:normAutofit/>
          </a:bodyPr>
          <a:lstStyle/>
          <a:p>
            <a:r>
              <a:rPr lang="en-US" dirty="0" smtClean="0"/>
              <a:t>MENGEMBANGKAN FUNGSI –FUNGSI PERUSAHAAN STARTUP: MANAJEMEN </a:t>
            </a:r>
            <a:r>
              <a:rPr lang="en-US" dirty="0" smtClean="0"/>
              <a:t>SDM DAN KEUANGAN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PENGERTIAN MNJ SDM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 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menangani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, </a:t>
            </a:r>
            <a:r>
              <a:rPr lang="en-US" dirty="0" err="1" smtClean="0"/>
              <a:t>pegawai</a:t>
            </a:r>
            <a:r>
              <a:rPr lang="en-US" dirty="0" smtClean="0"/>
              <a:t>, </a:t>
            </a:r>
            <a:r>
              <a:rPr lang="en-US" dirty="0" err="1" smtClean="0"/>
              <a:t>buruh</a:t>
            </a:r>
            <a:r>
              <a:rPr lang="en-US" dirty="0" smtClean="0"/>
              <a:t>, </a:t>
            </a:r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menunjang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demi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endParaRPr lang="en-US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dirty="0" err="1" smtClean="0"/>
              <a:t>Fayol</a:t>
            </a:r>
            <a:r>
              <a:rPr lang="en-US" dirty="0" smtClean="0"/>
              <a:t> </a:t>
            </a:r>
            <a:r>
              <a:rPr lang="en-US" dirty="0" err="1" smtClean="0"/>
              <a:t>menyebutkan</a:t>
            </a:r>
            <a:r>
              <a:rPr lang="en-US" dirty="0" smtClean="0"/>
              <a:t> lima </a:t>
            </a:r>
            <a:r>
              <a:rPr lang="en-US" dirty="0" err="1" smtClean="0"/>
              <a:t>fungsi</a:t>
            </a:r>
            <a:endParaRPr lang="en-US" dirty="0" smtClean="0"/>
          </a:p>
          <a:p>
            <a:pPr>
              <a:buFont typeface="Arial" charset="0"/>
              <a:buNone/>
            </a:pPr>
            <a:r>
              <a:rPr lang="en-US" dirty="0" err="1" smtClean="0"/>
              <a:t>manajemen</a:t>
            </a:r>
            <a:endParaRPr lang="en-US" dirty="0" smtClean="0"/>
          </a:p>
          <a:p>
            <a:r>
              <a:rPr lang="en-US" dirty="0" smtClean="0"/>
              <a:t>Planning</a:t>
            </a:r>
          </a:p>
          <a:p>
            <a:r>
              <a:rPr lang="en-US" dirty="0" smtClean="0"/>
              <a:t>Organizing</a:t>
            </a:r>
          </a:p>
          <a:p>
            <a:r>
              <a:rPr lang="en-US" dirty="0" smtClean="0"/>
              <a:t>Directing</a:t>
            </a:r>
          </a:p>
          <a:p>
            <a:r>
              <a:rPr lang="en-US" dirty="0" smtClean="0"/>
              <a:t>Staffing</a:t>
            </a:r>
          </a:p>
          <a:p>
            <a:r>
              <a:rPr lang="en-US" dirty="0" smtClean="0"/>
              <a:t>Controlling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TUGAS MNJ SDM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 yang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 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penerapan</a:t>
            </a:r>
            <a:r>
              <a:rPr lang="en-US" dirty="0" smtClean="0"/>
              <a:t>, </a:t>
            </a:r>
            <a:r>
              <a:rPr lang="en-US" dirty="0" err="1" smtClean="0"/>
              <a:t>perekrutan</a:t>
            </a:r>
            <a:r>
              <a:rPr lang="en-US" dirty="0" smtClean="0"/>
              <a:t>, </a:t>
            </a:r>
            <a:r>
              <a:rPr lang="en-US" dirty="0" err="1" smtClean="0"/>
              <a:t>pelatihan</a:t>
            </a:r>
            <a:r>
              <a:rPr lang="en-US" dirty="0" smtClean="0"/>
              <a:t>, </a:t>
            </a:r>
            <a:r>
              <a:rPr lang="en-US" dirty="0" err="1" smtClean="0"/>
              <a:t>pengembangan</a:t>
            </a:r>
            <a:r>
              <a:rPr lang="en-US" dirty="0" smtClean="0"/>
              <a:t> </a:t>
            </a:r>
            <a:r>
              <a:rPr lang="en-US" dirty="0" err="1" smtClean="0"/>
              <a:t>karir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inisiatif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 </a:t>
            </a:r>
            <a:r>
              <a:rPr lang="en-US" dirty="0" err="1" smtClean="0"/>
              <a:t>pengembangan</a:t>
            </a:r>
            <a:r>
              <a:rPr lang="en-US" dirty="0" smtClean="0"/>
              <a:t> </a:t>
            </a:r>
            <a:r>
              <a:rPr lang="en-US" dirty="0" err="1" smtClean="0"/>
              <a:t>organisasional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MANAJEMEN KEUANGAN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adalah</a:t>
            </a:r>
            <a:r>
              <a:rPr lang="en-US" dirty="0" smtClean="0"/>
              <a:t> 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, </a:t>
            </a:r>
            <a:r>
              <a:rPr lang="en-US" dirty="0" err="1" smtClean="0"/>
              <a:t>memperoleh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target </a:t>
            </a:r>
            <a:r>
              <a:rPr lang="en-US" dirty="0" err="1" smtClean="0"/>
              <a:t>tertentu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TUGAS MANAGER KEUANGAN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1.Menyusun </a:t>
            </a:r>
            <a:r>
              <a:rPr lang="en-US" dirty="0" err="1" smtClean="0"/>
              <a:t>Perencanaan</a:t>
            </a:r>
            <a:r>
              <a:rPr lang="en-US" dirty="0" smtClean="0"/>
              <a:t> </a:t>
            </a:r>
            <a:r>
              <a:rPr lang="en-US" dirty="0" err="1" smtClean="0"/>
              <a:t>Keuangan</a:t>
            </a:r>
            <a:r>
              <a:rPr lang="en-US" dirty="0" smtClean="0"/>
              <a:t> Perusahaan. </a:t>
            </a:r>
          </a:p>
          <a:p>
            <a:r>
              <a:rPr lang="en-US" dirty="0" smtClean="0"/>
              <a:t>2.Mengoperasikan </a:t>
            </a:r>
            <a:r>
              <a:rPr lang="en-US" dirty="0" err="1" smtClean="0"/>
              <a:t>Kebutuhan</a:t>
            </a:r>
            <a:r>
              <a:rPr lang="en-US" dirty="0" smtClean="0"/>
              <a:t> </a:t>
            </a:r>
            <a:r>
              <a:rPr lang="en-US" dirty="0" err="1" smtClean="0"/>
              <a:t>Keuangan</a:t>
            </a:r>
            <a:r>
              <a:rPr lang="en-US" dirty="0" smtClean="0"/>
              <a:t> Perusahaan. 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Divisi</a:t>
            </a:r>
            <a:r>
              <a:rPr lang="en-US" dirty="0" smtClean="0"/>
              <a:t> Lain. </a:t>
            </a:r>
          </a:p>
          <a:p>
            <a:r>
              <a:rPr lang="en-US" dirty="0" smtClean="0"/>
              <a:t>4.Membantu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5.Menjadi </a:t>
            </a:r>
            <a:r>
              <a:rPr lang="en-US" dirty="0" err="1" smtClean="0"/>
              <a:t>Narahubung</a:t>
            </a:r>
            <a:r>
              <a:rPr lang="en-US" dirty="0" smtClean="0"/>
              <a:t> Perusahaan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 </a:t>
            </a:r>
            <a:r>
              <a:rPr lang="en-US" dirty="0" err="1" smtClean="0"/>
              <a:t>Keuangan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MANFAAT MANAJEMEN KEUANGAN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Penerapan</a:t>
            </a:r>
            <a:r>
              <a:rPr lang="en-US" dirty="0" smtClean="0"/>
              <a:t> 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 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membengkaknya</a:t>
            </a:r>
            <a:r>
              <a:rPr lang="en-US" dirty="0" smtClean="0"/>
              <a:t> </a:t>
            </a:r>
            <a:r>
              <a:rPr lang="en-US" dirty="0" err="1" smtClean="0"/>
              <a:t>pengeluaran</a:t>
            </a:r>
            <a:r>
              <a:rPr lang="en-US" dirty="0" smtClean="0"/>
              <a:t>,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 </a:t>
            </a:r>
            <a:r>
              <a:rPr lang="en-US" dirty="0" err="1" smtClean="0"/>
              <a:t>keuangan</a:t>
            </a:r>
            <a:r>
              <a:rPr lang="en-US" dirty="0" smtClean="0"/>
              <a:t>, </a:t>
            </a:r>
            <a:r>
              <a:rPr lang="en-US" dirty="0" err="1" smtClean="0"/>
              <a:t>meminimalisir</a:t>
            </a:r>
            <a:r>
              <a:rPr lang="en-US" dirty="0" smtClean="0"/>
              <a:t> </a:t>
            </a:r>
            <a:r>
              <a:rPr lang="en-US" dirty="0" err="1" smtClean="0"/>
              <a:t>risiko</a:t>
            </a:r>
            <a:r>
              <a:rPr lang="en-US" dirty="0" smtClean="0"/>
              <a:t> </a:t>
            </a:r>
            <a:r>
              <a:rPr lang="en-US" dirty="0" err="1" smtClean="0"/>
              <a:t>keuangan</a:t>
            </a:r>
            <a:r>
              <a:rPr lang="en-US" dirty="0" smtClean="0"/>
              <a:t>, </a:t>
            </a:r>
            <a:r>
              <a:rPr lang="en-US" dirty="0" err="1" smtClean="0"/>
              <a:t>mobilisasi</a:t>
            </a:r>
            <a:r>
              <a:rPr lang="en-US" dirty="0" smtClean="0"/>
              <a:t> </a:t>
            </a:r>
            <a:r>
              <a:rPr lang="en-US" dirty="0" err="1" smtClean="0"/>
              <a:t>keuangan</a:t>
            </a:r>
            <a:r>
              <a:rPr lang="en-US" dirty="0" smtClean="0"/>
              <a:t>, </a:t>
            </a:r>
            <a:r>
              <a:rPr lang="en-US" dirty="0" err="1" smtClean="0"/>
              <a:t>keberlangsungan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 </a:t>
            </a:r>
            <a:r>
              <a:rPr lang="en-US" dirty="0" err="1" smtClean="0"/>
              <a:t>keuangan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TERIMAKASIH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35</TotalTime>
  <Words>50</Words>
  <Application>Microsoft Office PowerPoint</Application>
  <PresentationFormat>On-screen Show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Origin</vt:lpstr>
      <vt:lpstr>MENGEMBANGKAN FUNGSI –FUNGSI PERUSAHAAN STARTUP: MANAJEMEN SDM DAN KEUANGAN</vt:lpstr>
      <vt:lpstr>PENGERTIAN MNJ SDM</vt:lpstr>
      <vt:lpstr>Fungsi Manajemen</vt:lpstr>
      <vt:lpstr>TUGAS MNJ SDM</vt:lpstr>
      <vt:lpstr>MANAJEMEN KEUANGAN </vt:lpstr>
      <vt:lpstr>TUGAS MANAGER KEUANGAN</vt:lpstr>
      <vt:lpstr>MANFAAT MANAJEMEN KEUANGAN</vt:lpstr>
      <vt:lpstr>TERIMAKASIH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MENGEMBANGKAN FUNGSI –FUNGSI PERUSAHAAN STARTUP: MANAJEMEN ORGANISASI DAN PRODUKSI</dc:title>
  <dc:creator>HANDSOME BEAUTIFUL</dc:creator>
  <cp:lastModifiedBy>user</cp:lastModifiedBy>
  <cp:revision>6</cp:revision>
  <dcterms:created xsi:type="dcterms:W3CDTF">2006-08-16T00:00:00Z</dcterms:created>
  <dcterms:modified xsi:type="dcterms:W3CDTF">2023-12-18T13:29:13Z</dcterms:modified>
</cp:coreProperties>
</file>