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9" r:id="rId3"/>
    <p:sldId id="301" r:id="rId4"/>
    <p:sldId id="300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36D3B36-0429-4D57-A46F-B5391025BAAC}">
          <p14:sldIdLst>
            <p14:sldId id="256"/>
            <p14:sldId id="299"/>
            <p14:sldId id="301"/>
            <p14:sldId id="300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5B60DB-7C75-4CFD-99EE-7F85A604B753}" v="4" dt="2025-03-17T14:36:23.7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0" d="100"/>
          <a:sy n="70" d="100"/>
        </p:scale>
        <p:origin x="11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US M1403QA" userId="bdabe1d6d02a2328" providerId="LiveId" clId="{A95B60DB-7C75-4CFD-99EE-7F85A604B753}"/>
    <pc:docChg chg="custSel addSld modSld sldOrd addSection delSection modSection">
      <pc:chgData name="ASUS M1403QA" userId="bdabe1d6d02a2328" providerId="LiveId" clId="{A95B60DB-7C75-4CFD-99EE-7F85A604B753}" dt="2025-03-17T15:00:42.008" v="1420" actId="1076"/>
      <pc:docMkLst>
        <pc:docMk/>
      </pc:docMkLst>
      <pc:sldChg chg="addSp delSp modSp mod chgLayout">
        <pc:chgData name="ASUS M1403QA" userId="bdabe1d6d02a2328" providerId="LiveId" clId="{A95B60DB-7C75-4CFD-99EE-7F85A604B753}" dt="2025-03-17T13:56:44.740" v="104" actId="1076"/>
        <pc:sldMkLst>
          <pc:docMk/>
          <pc:sldMk cId="0" sldId="256"/>
        </pc:sldMkLst>
        <pc:spChg chg="add del mod ord">
          <ac:chgData name="ASUS M1403QA" userId="bdabe1d6d02a2328" providerId="LiveId" clId="{A95B60DB-7C75-4CFD-99EE-7F85A604B753}" dt="2025-03-17T13:53:43.225" v="45" actId="6264"/>
          <ac:spMkLst>
            <pc:docMk/>
            <pc:sldMk cId="0" sldId="256"/>
            <ac:spMk id="2" creationId="{7A1C3BF2-B3A1-5C15-39B7-EF2832FC7350}"/>
          </ac:spMkLst>
        </pc:spChg>
        <pc:spChg chg="add del mod ord">
          <ac:chgData name="ASUS M1403QA" userId="bdabe1d6d02a2328" providerId="LiveId" clId="{A95B60DB-7C75-4CFD-99EE-7F85A604B753}" dt="2025-03-17T13:53:44.384" v="46" actId="6264"/>
          <ac:spMkLst>
            <pc:docMk/>
            <pc:sldMk cId="0" sldId="256"/>
            <ac:spMk id="3" creationId="{B12DDDD6-E297-3BBF-505D-8ED080B96D0E}"/>
          </ac:spMkLst>
        </pc:spChg>
        <pc:spChg chg="add mod ord">
          <ac:chgData name="ASUS M1403QA" userId="bdabe1d6d02a2328" providerId="LiveId" clId="{A95B60DB-7C75-4CFD-99EE-7F85A604B753}" dt="2025-03-17T13:54:42.981" v="75" actId="207"/>
          <ac:spMkLst>
            <pc:docMk/>
            <pc:sldMk cId="0" sldId="256"/>
            <ac:spMk id="4" creationId="{872C46B2-AFE2-27C1-034E-30B9504A34E4}"/>
          </ac:spMkLst>
        </pc:spChg>
        <pc:spChg chg="mod">
          <ac:chgData name="ASUS M1403QA" userId="bdabe1d6d02a2328" providerId="LiveId" clId="{A95B60DB-7C75-4CFD-99EE-7F85A604B753}" dt="2025-03-17T13:54:26.085" v="72" actId="1076"/>
          <ac:spMkLst>
            <pc:docMk/>
            <pc:sldMk cId="0" sldId="256"/>
            <ac:spMk id="6" creationId="{00000000-0000-0000-0000-000000000000}"/>
          </ac:spMkLst>
        </pc:spChg>
        <pc:spChg chg="add mod">
          <ac:chgData name="ASUS M1403QA" userId="bdabe1d6d02a2328" providerId="LiveId" clId="{A95B60DB-7C75-4CFD-99EE-7F85A604B753}" dt="2025-03-17T13:56:44.740" v="104" actId="1076"/>
          <ac:spMkLst>
            <pc:docMk/>
            <pc:sldMk cId="0" sldId="256"/>
            <ac:spMk id="7" creationId="{40FFE89B-2CD7-5530-0F47-DB261862A69C}"/>
          </ac:spMkLst>
        </pc:spChg>
      </pc:sldChg>
      <pc:sldChg chg="addSp delSp modSp mod">
        <pc:chgData name="ASUS M1403QA" userId="bdabe1d6d02a2328" providerId="LiveId" clId="{A95B60DB-7C75-4CFD-99EE-7F85A604B753}" dt="2025-03-17T14:00:12.050" v="158" actId="1076"/>
        <pc:sldMkLst>
          <pc:docMk/>
          <pc:sldMk cId="2691362876" sldId="299"/>
        </pc:sldMkLst>
        <pc:spChg chg="add mod">
          <ac:chgData name="ASUS M1403QA" userId="bdabe1d6d02a2328" providerId="LiveId" clId="{A95B60DB-7C75-4CFD-99EE-7F85A604B753}" dt="2025-03-17T13:58:43.485" v="153" actId="1076"/>
          <ac:spMkLst>
            <pc:docMk/>
            <pc:sldMk cId="2691362876" sldId="299"/>
            <ac:spMk id="2" creationId="{AD9CA264-99B9-FC26-309D-35B86A85B927}"/>
          </ac:spMkLst>
        </pc:spChg>
        <pc:spChg chg="mod">
          <ac:chgData name="ASUS M1403QA" userId="bdabe1d6d02a2328" providerId="LiveId" clId="{A95B60DB-7C75-4CFD-99EE-7F85A604B753}" dt="2025-03-17T13:56:56.295" v="106" actId="27636"/>
          <ac:spMkLst>
            <pc:docMk/>
            <pc:sldMk cId="2691362876" sldId="299"/>
            <ac:spMk id="3" creationId="{00000000-0000-0000-0000-000000000000}"/>
          </ac:spMkLst>
        </pc:spChg>
        <pc:spChg chg="del">
          <ac:chgData name="ASUS M1403QA" userId="bdabe1d6d02a2328" providerId="LiveId" clId="{A95B60DB-7C75-4CFD-99EE-7F85A604B753}" dt="2025-03-17T13:57:02.447" v="107" actId="478"/>
          <ac:spMkLst>
            <pc:docMk/>
            <pc:sldMk cId="2691362876" sldId="299"/>
            <ac:spMk id="5" creationId="{0FE22924-48A9-D953-B3EB-E5DB4022E5E5}"/>
          </ac:spMkLst>
        </pc:spChg>
        <pc:spChg chg="add mod">
          <ac:chgData name="ASUS M1403QA" userId="bdabe1d6d02a2328" providerId="LiveId" clId="{A95B60DB-7C75-4CFD-99EE-7F85A604B753}" dt="2025-03-17T14:00:12.050" v="158" actId="1076"/>
          <ac:spMkLst>
            <pc:docMk/>
            <pc:sldMk cId="2691362876" sldId="299"/>
            <ac:spMk id="7" creationId="{19BE070F-F9EA-1993-7DF6-2C12EF264270}"/>
          </ac:spMkLst>
        </pc:spChg>
      </pc:sldChg>
      <pc:sldChg chg="addSp delSp modSp mod">
        <pc:chgData name="ASUS M1403QA" userId="bdabe1d6d02a2328" providerId="LiveId" clId="{A95B60DB-7C75-4CFD-99EE-7F85A604B753}" dt="2025-03-17T14:10:05.725" v="756" actId="20577"/>
        <pc:sldMkLst>
          <pc:docMk/>
          <pc:sldMk cId="383296963" sldId="300"/>
        </pc:sldMkLst>
        <pc:spChg chg="del mod">
          <ac:chgData name="ASUS M1403QA" userId="bdabe1d6d02a2328" providerId="LiveId" clId="{A95B60DB-7C75-4CFD-99EE-7F85A604B753}" dt="2025-03-17T14:03:13.718" v="692"/>
          <ac:spMkLst>
            <pc:docMk/>
            <pc:sldMk cId="383296963" sldId="300"/>
            <ac:spMk id="4" creationId="{F1697E44-CCB5-21C8-7FA6-2F4FF78D7DD5}"/>
          </ac:spMkLst>
        </pc:spChg>
        <pc:spChg chg="add mod">
          <ac:chgData name="ASUS M1403QA" userId="bdabe1d6d02a2328" providerId="LiveId" clId="{A95B60DB-7C75-4CFD-99EE-7F85A604B753}" dt="2025-03-17T14:10:05.725" v="756" actId="20577"/>
          <ac:spMkLst>
            <pc:docMk/>
            <pc:sldMk cId="383296963" sldId="300"/>
            <ac:spMk id="5" creationId="{FF450FEA-33E3-5540-FB26-0F57818F59C3}"/>
          </ac:spMkLst>
        </pc:spChg>
      </pc:sldChg>
      <pc:sldChg chg="modSp mod">
        <pc:chgData name="ASUS M1403QA" userId="bdabe1d6d02a2328" providerId="LiveId" clId="{A95B60DB-7C75-4CFD-99EE-7F85A604B753}" dt="2025-03-17T14:05:50.384" v="703"/>
        <pc:sldMkLst>
          <pc:docMk/>
          <pc:sldMk cId="4187567083" sldId="301"/>
        </pc:sldMkLst>
        <pc:spChg chg="mod">
          <ac:chgData name="ASUS M1403QA" userId="bdabe1d6d02a2328" providerId="LiveId" clId="{A95B60DB-7C75-4CFD-99EE-7F85A604B753}" dt="2025-03-17T14:05:50.384" v="703"/>
          <ac:spMkLst>
            <pc:docMk/>
            <pc:sldMk cId="4187567083" sldId="301"/>
            <ac:spMk id="5" creationId="{33828D8D-B027-13D3-698A-F853DA274991}"/>
          </ac:spMkLst>
        </pc:spChg>
      </pc:sldChg>
      <pc:sldChg chg="modSp mod">
        <pc:chgData name="ASUS M1403QA" userId="bdabe1d6d02a2328" providerId="LiveId" clId="{A95B60DB-7C75-4CFD-99EE-7F85A604B753}" dt="2025-03-17T14:13:11.355" v="825" actId="20577"/>
        <pc:sldMkLst>
          <pc:docMk/>
          <pc:sldMk cId="1353967033" sldId="302"/>
        </pc:sldMkLst>
        <pc:spChg chg="mod">
          <ac:chgData name="ASUS M1403QA" userId="bdabe1d6d02a2328" providerId="LiveId" clId="{A95B60DB-7C75-4CFD-99EE-7F85A604B753}" dt="2025-03-17T14:13:11.355" v="825" actId="20577"/>
          <ac:spMkLst>
            <pc:docMk/>
            <pc:sldMk cId="1353967033" sldId="302"/>
            <ac:spMk id="4" creationId="{4D424EA9-606B-CAFC-D720-A31EDCDD670C}"/>
          </ac:spMkLst>
        </pc:spChg>
      </pc:sldChg>
      <pc:sldChg chg="delSp modSp mod">
        <pc:chgData name="ASUS M1403QA" userId="bdabe1d6d02a2328" providerId="LiveId" clId="{A95B60DB-7C75-4CFD-99EE-7F85A604B753}" dt="2025-03-17T14:16:10.898" v="880" actId="20577"/>
        <pc:sldMkLst>
          <pc:docMk/>
          <pc:sldMk cId="243933569" sldId="303"/>
        </pc:sldMkLst>
        <pc:spChg chg="mod">
          <ac:chgData name="ASUS M1403QA" userId="bdabe1d6d02a2328" providerId="LiveId" clId="{A95B60DB-7C75-4CFD-99EE-7F85A604B753}" dt="2025-03-17T14:16:10.898" v="880" actId="20577"/>
          <ac:spMkLst>
            <pc:docMk/>
            <pc:sldMk cId="243933569" sldId="303"/>
            <ac:spMk id="4" creationId="{58A8C999-B4D7-C6BA-A0DB-A4F496A8D3D3}"/>
          </ac:spMkLst>
        </pc:spChg>
        <pc:spChg chg="del mod">
          <ac:chgData name="ASUS M1403QA" userId="bdabe1d6d02a2328" providerId="LiveId" clId="{A95B60DB-7C75-4CFD-99EE-7F85A604B753}" dt="2025-03-17T14:14:34.077" v="845"/>
          <ac:spMkLst>
            <pc:docMk/>
            <pc:sldMk cId="243933569" sldId="303"/>
            <ac:spMk id="6" creationId="{32AFC31D-551B-699F-1548-CC0BAEC1A987}"/>
          </ac:spMkLst>
        </pc:spChg>
      </pc:sldChg>
      <pc:sldChg chg="modSp mod">
        <pc:chgData name="ASUS M1403QA" userId="bdabe1d6d02a2328" providerId="LiveId" clId="{A95B60DB-7C75-4CFD-99EE-7F85A604B753}" dt="2025-03-17T14:16:56.595" v="893" actId="403"/>
        <pc:sldMkLst>
          <pc:docMk/>
          <pc:sldMk cId="1870947957" sldId="304"/>
        </pc:sldMkLst>
        <pc:spChg chg="mod">
          <ac:chgData name="ASUS M1403QA" userId="bdabe1d6d02a2328" providerId="LiveId" clId="{A95B60DB-7C75-4CFD-99EE-7F85A604B753}" dt="2025-03-17T14:16:56.595" v="893" actId="403"/>
          <ac:spMkLst>
            <pc:docMk/>
            <pc:sldMk cId="1870947957" sldId="304"/>
            <ac:spMk id="4" creationId="{839E13C0-11B2-3789-3011-C01EE92BBAAA}"/>
          </ac:spMkLst>
        </pc:spChg>
      </pc:sldChg>
      <pc:sldChg chg="modSp mod">
        <pc:chgData name="ASUS M1403QA" userId="bdabe1d6d02a2328" providerId="LiveId" clId="{A95B60DB-7C75-4CFD-99EE-7F85A604B753}" dt="2025-03-17T14:21:32.778" v="1115" actId="20577"/>
        <pc:sldMkLst>
          <pc:docMk/>
          <pc:sldMk cId="971386161" sldId="305"/>
        </pc:sldMkLst>
        <pc:spChg chg="mod">
          <ac:chgData name="ASUS M1403QA" userId="bdabe1d6d02a2328" providerId="LiveId" clId="{A95B60DB-7C75-4CFD-99EE-7F85A604B753}" dt="2025-03-17T14:21:32.778" v="1115" actId="20577"/>
          <ac:spMkLst>
            <pc:docMk/>
            <pc:sldMk cId="971386161" sldId="305"/>
            <ac:spMk id="4" creationId="{9C19AC8A-7709-FDF4-3CBA-6B5F899956D7}"/>
          </ac:spMkLst>
        </pc:spChg>
      </pc:sldChg>
      <pc:sldChg chg="addSp delSp modSp mod ord">
        <pc:chgData name="ASUS M1403QA" userId="bdabe1d6d02a2328" providerId="LiveId" clId="{A95B60DB-7C75-4CFD-99EE-7F85A604B753}" dt="2025-03-17T14:37:42.726" v="1144"/>
        <pc:sldMkLst>
          <pc:docMk/>
          <pc:sldMk cId="3434554273" sldId="306"/>
        </pc:sldMkLst>
        <pc:spChg chg="add del mod">
          <ac:chgData name="ASUS M1403QA" userId="bdabe1d6d02a2328" providerId="LiveId" clId="{A95B60DB-7C75-4CFD-99EE-7F85A604B753}" dt="2025-03-17T14:36:13.616" v="1128" actId="478"/>
          <ac:spMkLst>
            <pc:docMk/>
            <pc:sldMk cId="3434554273" sldId="306"/>
            <ac:spMk id="2" creationId="{328679FB-B1D2-6751-C918-033E099862D3}"/>
          </ac:spMkLst>
        </pc:spChg>
        <pc:spChg chg="add mod">
          <ac:chgData name="ASUS M1403QA" userId="bdabe1d6d02a2328" providerId="LiveId" clId="{A95B60DB-7C75-4CFD-99EE-7F85A604B753}" dt="2025-03-17T14:36:51.995" v="1139" actId="403"/>
          <ac:spMkLst>
            <pc:docMk/>
            <pc:sldMk cId="3434554273" sldId="306"/>
            <ac:spMk id="3" creationId="{FDEF9A66-4F3C-9654-6F96-F1DE83DD50DF}"/>
          </ac:spMkLst>
        </pc:spChg>
        <pc:spChg chg="del mod">
          <ac:chgData name="ASUS M1403QA" userId="bdabe1d6d02a2328" providerId="LiveId" clId="{A95B60DB-7C75-4CFD-99EE-7F85A604B753}" dt="2025-03-17T14:23:05.520" v="1119" actId="478"/>
          <ac:spMkLst>
            <pc:docMk/>
            <pc:sldMk cId="3434554273" sldId="306"/>
            <ac:spMk id="4" creationId="{A1DAD4B8-69C9-E169-2AEA-F2F6B090D794}"/>
          </ac:spMkLst>
        </pc:spChg>
      </pc:sldChg>
      <pc:sldChg chg="addSp delSp modSp new mod">
        <pc:chgData name="ASUS M1403QA" userId="bdabe1d6d02a2328" providerId="LiveId" clId="{A95B60DB-7C75-4CFD-99EE-7F85A604B753}" dt="2025-03-17T14:39:35.626" v="1174" actId="20577"/>
        <pc:sldMkLst>
          <pc:docMk/>
          <pc:sldMk cId="849192632" sldId="307"/>
        </pc:sldMkLst>
        <pc:spChg chg="del">
          <ac:chgData name="ASUS M1403QA" userId="bdabe1d6d02a2328" providerId="LiveId" clId="{A95B60DB-7C75-4CFD-99EE-7F85A604B753}" dt="2025-03-17T14:38:01.244" v="1147" actId="478"/>
          <ac:spMkLst>
            <pc:docMk/>
            <pc:sldMk cId="849192632" sldId="307"/>
            <ac:spMk id="2" creationId="{B35FD99C-24C2-95FB-B34B-B058C629345A}"/>
          </ac:spMkLst>
        </pc:spChg>
        <pc:spChg chg="add mod">
          <ac:chgData name="ASUS M1403QA" userId="bdabe1d6d02a2328" providerId="LiveId" clId="{A95B60DB-7C75-4CFD-99EE-7F85A604B753}" dt="2025-03-17T14:39:35.626" v="1174" actId="20577"/>
          <ac:spMkLst>
            <pc:docMk/>
            <pc:sldMk cId="849192632" sldId="307"/>
            <ac:spMk id="4" creationId="{12AC864F-9B23-2E20-3D28-E1BCE0BE2EAB}"/>
          </ac:spMkLst>
        </pc:spChg>
      </pc:sldChg>
      <pc:sldChg chg="addSp delSp modSp new mod">
        <pc:chgData name="ASUS M1403QA" userId="bdabe1d6d02a2328" providerId="LiveId" clId="{A95B60DB-7C75-4CFD-99EE-7F85A604B753}" dt="2025-03-17T14:41:56.454" v="1275" actId="403"/>
        <pc:sldMkLst>
          <pc:docMk/>
          <pc:sldMk cId="1818653442" sldId="308"/>
        </pc:sldMkLst>
        <pc:spChg chg="del">
          <ac:chgData name="ASUS M1403QA" userId="bdabe1d6d02a2328" providerId="LiveId" clId="{A95B60DB-7C75-4CFD-99EE-7F85A604B753}" dt="2025-03-17T14:40:01.237" v="1176" actId="478"/>
          <ac:spMkLst>
            <pc:docMk/>
            <pc:sldMk cId="1818653442" sldId="308"/>
            <ac:spMk id="2" creationId="{4D656BFD-9BD1-6DDE-B2E1-13B57314F002}"/>
          </ac:spMkLst>
        </pc:spChg>
        <pc:spChg chg="add mod">
          <ac:chgData name="ASUS M1403QA" userId="bdabe1d6d02a2328" providerId="LiveId" clId="{A95B60DB-7C75-4CFD-99EE-7F85A604B753}" dt="2025-03-17T14:41:56.454" v="1275" actId="403"/>
          <ac:spMkLst>
            <pc:docMk/>
            <pc:sldMk cId="1818653442" sldId="308"/>
            <ac:spMk id="4" creationId="{58A7087D-8128-3D8D-06BD-E1C831194126}"/>
          </ac:spMkLst>
        </pc:spChg>
      </pc:sldChg>
      <pc:sldChg chg="addSp delSp modSp new mod">
        <pc:chgData name="ASUS M1403QA" userId="bdabe1d6d02a2328" providerId="LiveId" clId="{A95B60DB-7C75-4CFD-99EE-7F85A604B753}" dt="2025-03-17T14:44:27.713" v="1304" actId="1076"/>
        <pc:sldMkLst>
          <pc:docMk/>
          <pc:sldMk cId="3324276359" sldId="309"/>
        </pc:sldMkLst>
        <pc:spChg chg="del">
          <ac:chgData name="ASUS M1403QA" userId="bdabe1d6d02a2328" providerId="LiveId" clId="{A95B60DB-7C75-4CFD-99EE-7F85A604B753}" dt="2025-03-17T14:42:30.524" v="1277" actId="478"/>
          <ac:spMkLst>
            <pc:docMk/>
            <pc:sldMk cId="3324276359" sldId="309"/>
            <ac:spMk id="2" creationId="{3CD3D70F-42F2-622F-3B03-E835C13FC35C}"/>
          </ac:spMkLst>
        </pc:spChg>
        <pc:spChg chg="add mod">
          <ac:chgData name="ASUS M1403QA" userId="bdabe1d6d02a2328" providerId="LiveId" clId="{A95B60DB-7C75-4CFD-99EE-7F85A604B753}" dt="2025-03-17T14:44:27.713" v="1304" actId="1076"/>
          <ac:spMkLst>
            <pc:docMk/>
            <pc:sldMk cId="3324276359" sldId="309"/>
            <ac:spMk id="4" creationId="{3A92C457-4049-A69D-5B51-4072619194FC}"/>
          </ac:spMkLst>
        </pc:spChg>
      </pc:sldChg>
      <pc:sldChg chg="addSp delSp modSp new mod">
        <pc:chgData name="ASUS M1403QA" userId="bdabe1d6d02a2328" providerId="LiveId" clId="{A95B60DB-7C75-4CFD-99EE-7F85A604B753}" dt="2025-03-17T14:47:02.474" v="1328"/>
        <pc:sldMkLst>
          <pc:docMk/>
          <pc:sldMk cId="290882536" sldId="310"/>
        </pc:sldMkLst>
        <pc:spChg chg="del">
          <ac:chgData name="ASUS M1403QA" userId="bdabe1d6d02a2328" providerId="LiveId" clId="{A95B60DB-7C75-4CFD-99EE-7F85A604B753}" dt="2025-03-17T14:45:00.685" v="1306" actId="478"/>
          <ac:spMkLst>
            <pc:docMk/>
            <pc:sldMk cId="290882536" sldId="310"/>
            <ac:spMk id="2" creationId="{61BB1854-4D66-D461-9866-10D2F8A74E10}"/>
          </ac:spMkLst>
        </pc:spChg>
        <pc:spChg chg="add mod">
          <ac:chgData name="ASUS M1403QA" userId="bdabe1d6d02a2328" providerId="LiveId" clId="{A95B60DB-7C75-4CFD-99EE-7F85A604B753}" dt="2025-03-17T14:47:02.474" v="1328"/>
          <ac:spMkLst>
            <pc:docMk/>
            <pc:sldMk cId="290882536" sldId="310"/>
            <ac:spMk id="4" creationId="{150D4AF0-16C4-F590-3FEE-897D93E6E54A}"/>
          </ac:spMkLst>
        </pc:spChg>
      </pc:sldChg>
      <pc:sldChg chg="addSp delSp modSp new mod">
        <pc:chgData name="ASUS M1403QA" userId="bdabe1d6d02a2328" providerId="LiveId" clId="{A95B60DB-7C75-4CFD-99EE-7F85A604B753}" dt="2025-03-17T14:58:54.533" v="1370" actId="20577"/>
        <pc:sldMkLst>
          <pc:docMk/>
          <pc:sldMk cId="820704962" sldId="311"/>
        </pc:sldMkLst>
        <pc:spChg chg="del">
          <ac:chgData name="ASUS M1403QA" userId="bdabe1d6d02a2328" providerId="LiveId" clId="{A95B60DB-7C75-4CFD-99EE-7F85A604B753}" dt="2025-03-17T14:57:16.644" v="1343" actId="478"/>
          <ac:spMkLst>
            <pc:docMk/>
            <pc:sldMk cId="820704962" sldId="311"/>
            <ac:spMk id="2" creationId="{CA55A3B1-FC6C-481A-F48E-69F041958253}"/>
          </ac:spMkLst>
        </pc:spChg>
        <pc:spChg chg="add del mod">
          <ac:chgData name="ASUS M1403QA" userId="bdabe1d6d02a2328" providerId="LiveId" clId="{A95B60DB-7C75-4CFD-99EE-7F85A604B753}" dt="2025-03-17T14:56:41.870" v="1336" actId="478"/>
          <ac:spMkLst>
            <pc:docMk/>
            <pc:sldMk cId="820704962" sldId="311"/>
            <ac:spMk id="4" creationId="{9A52A5FA-A619-8621-73A3-1C77D9C3C11F}"/>
          </ac:spMkLst>
        </pc:spChg>
        <pc:spChg chg="add mod">
          <ac:chgData name="ASUS M1403QA" userId="bdabe1d6d02a2328" providerId="LiveId" clId="{A95B60DB-7C75-4CFD-99EE-7F85A604B753}" dt="2025-03-17T14:58:54.533" v="1370" actId="20577"/>
          <ac:spMkLst>
            <pc:docMk/>
            <pc:sldMk cId="820704962" sldId="311"/>
            <ac:spMk id="6" creationId="{8CE754E1-DFF6-CE7C-B2C8-C68FB7C679E5}"/>
          </ac:spMkLst>
        </pc:spChg>
      </pc:sldChg>
      <pc:sldChg chg="addSp delSp modSp new mod">
        <pc:chgData name="ASUS M1403QA" userId="bdabe1d6d02a2328" providerId="LiveId" clId="{A95B60DB-7C75-4CFD-99EE-7F85A604B753}" dt="2025-03-17T15:00:42.008" v="1420" actId="1076"/>
        <pc:sldMkLst>
          <pc:docMk/>
          <pc:sldMk cId="624185414" sldId="312"/>
        </pc:sldMkLst>
        <pc:spChg chg="del">
          <ac:chgData name="ASUS M1403QA" userId="bdabe1d6d02a2328" providerId="LiveId" clId="{A95B60DB-7C75-4CFD-99EE-7F85A604B753}" dt="2025-03-17T14:59:11.480" v="1372" actId="478"/>
          <ac:spMkLst>
            <pc:docMk/>
            <pc:sldMk cId="624185414" sldId="312"/>
            <ac:spMk id="2" creationId="{6F4999CC-CD54-FDD3-3A87-48FDB90ABC10}"/>
          </ac:spMkLst>
        </pc:spChg>
        <pc:spChg chg="add mod">
          <ac:chgData name="ASUS M1403QA" userId="bdabe1d6d02a2328" providerId="LiveId" clId="{A95B60DB-7C75-4CFD-99EE-7F85A604B753}" dt="2025-03-17T15:00:42.008" v="1420" actId="1076"/>
          <ac:spMkLst>
            <pc:docMk/>
            <pc:sldMk cId="624185414" sldId="312"/>
            <ac:spMk id="4" creationId="{74035F65-0DE0-89F2-95D4-2106BFE1ADF6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12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505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950295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3">
            <a:extLst>
              <a:ext uri="{FF2B5EF4-FFF2-40B4-BE49-F238E27FC236}">
                <a16:creationId xmlns:a16="http://schemas.microsoft.com/office/drawing/2014/main" id="{872C46B2-AFE2-27C1-034E-30B9504A34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420888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Swis721 Blk BT" panose="020B0904030502020204" pitchFamily="34" charset="0"/>
              </a:rPr>
              <a:t>KAIDAH HUKUM BISNIS</a:t>
            </a:r>
            <a:endParaRPr lang="en-ID" dirty="0">
              <a:solidFill>
                <a:schemeClr val="tx1"/>
              </a:solidFill>
              <a:latin typeface="Swis721 Blk BT" panose="020B09040305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FFE89B-2CD7-5530-0F47-DB261862A69C}"/>
              </a:ext>
            </a:extLst>
          </p:cNvPr>
          <p:cNvSpPr txBox="1"/>
          <p:nvPr/>
        </p:nvSpPr>
        <p:spPr>
          <a:xfrm>
            <a:off x="3635896" y="2979953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ALDI SEPTIAN R</a:t>
            </a:r>
            <a:endParaRPr lang="en-ID" sz="2000" dirty="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AC864F-9B23-2E20-3D28-E1BCE0BE2EAB}"/>
              </a:ext>
            </a:extLst>
          </p:cNvPr>
          <p:cNvSpPr txBox="1"/>
          <p:nvPr/>
        </p:nvSpPr>
        <p:spPr>
          <a:xfrm>
            <a:off x="1619672" y="1052736"/>
            <a:ext cx="568863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/>
              <a:t>Asas Hukum </a:t>
            </a:r>
            <a:r>
              <a:rPr lang="en-ID" sz="2400" dirty="0" err="1"/>
              <a:t>Bisnis</a:t>
            </a:r>
            <a:endParaRPr lang="en-ID" sz="2400" dirty="0"/>
          </a:p>
          <a:p>
            <a:endParaRPr lang="en-ID" sz="2400" dirty="0"/>
          </a:p>
          <a:p>
            <a:r>
              <a:rPr lang="en-ID" sz="2400" dirty="0"/>
              <a:t>Asas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prinsip-prinsip</a:t>
            </a:r>
            <a:r>
              <a:rPr lang="en-ID" sz="2400" dirty="0"/>
              <a:t> </a:t>
            </a:r>
            <a:r>
              <a:rPr lang="en-ID" sz="2400" dirty="0" err="1"/>
              <a:t>dasar</a:t>
            </a:r>
            <a:r>
              <a:rPr lang="en-ID" sz="2400" dirty="0"/>
              <a:t> yang </a:t>
            </a:r>
            <a:r>
              <a:rPr lang="en-ID" sz="2400" dirty="0" err="1"/>
              <a:t>menjadi</a:t>
            </a:r>
            <a:r>
              <a:rPr lang="en-ID" sz="2400" dirty="0"/>
              <a:t> </a:t>
            </a:r>
            <a:r>
              <a:rPr lang="en-ID" sz="2400" dirty="0" err="1"/>
              <a:t>pedoman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pelaksanaan</a:t>
            </a:r>
            <a:r>
              <a:rPr lang="en-ID" sz="2400" dirty="0"/>
              <a:t> </a:t>
            </a:r>
            <a:r>
              <a:rPr lang="en-ID" sz="2400" dirty="0" err="1"/>
              <a:t>kegiatan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. Asas-</a:t>
            </a:r>
            <a:r>
              <a:rPr lang="en-ID" sz="2400" dirty="0" err="1"/>
              <a:t>asas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penting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menciptakan</a:t>
            </a:r>
            <a:r>
              <a:rPr lang="en-ID" sz="2400" dirty="0"/>
              <a:t> </a:t>
            </a:r>
            <a:r>
              <a:rPr lang="en-ID" sz="2400" dirty="0" err="1"/>
              <a:t>keadilan</a:t>
            </a:r>
            <a:r>
              <a:rPr lang="en-ID" sz="2400" dirty="0"/>
              <a:t>, </a:t>
            </a:r>
            <a:r>
              <a:rPr lang="en-ID" sz="2400" dirty="0" err="1"/>
              <a:t>kepastian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, dan </a:t>
            </a:r>
            <a:r>
              <a:rPr lang="en-ID" sz="2400" dirty="0" err="1"/>
              <a:t>keteraturan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interaksi</a:t>
            </a:r>
            <a:r>
              <a:rPr lang="en-ID" sz="2400" dirty="0"/>
              <a:t> </a:t>
            </a:r>
            <a:r>
              <a:rPr lang="en-ID" sz="2400" dirty="0" err="1"/>
              <a:t>antara</a:t>
            </a:r>
            <a:r>
              <a:rPr lang="en-ID" sz="2400" dirty="0"/>
              <a:t> </a:t>
            </a:r>
            <a:r>
              <a:rPr lang="en-ID" sz="2400" dirty="0" err="1"/>
              <a:t>pelaku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4919263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8A7087D-8128-3D8D-06BD-E1C831194126}"/>
              </a:ext>
            </a:extLst>
          </p:cNvPr>
          <p:cNvSpPr txBox="1"/>
          <p:nvPr/>
        </p:nvSpPr>
        <p:spPr>
          <a:xfrm>
            <a:off x="2286000" y="1268760"/>
            <a:ext cx="45720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 dirty="0" err="1"/>
              <a:t>Berikut</a:t>
            </a:r>
            <a:r>
              <a:rPr lang="en-ID" sz="2800" dirty="0"/>
              <a:t> </a:t>
            </a:r>
            <a:r>
              <a:rPr lang="en-ID" sz="2800" dirty="0" err="1"/>
              <a:t>adalah</a:t>
            </a:r>
            <a:r>
              <a:rPr lang="en-ID" sz="2800" dirty="0"/>
              <a:t> </a:t>
            </a:r>
            <a:r>
              <a:rPr lang="en-ID" sz="2800" dirty="0" err="1"/>
              <a:t>beberapa</a:t>
            </a:r>
            <a:r>
              <a:rPr lang="en-ID" sz="2800" dirty="0"/>
              <a:t> </a:t>
            </a:r>
            <a:r>
              <a:rPr lang="en-ID" sz="2800" dirty="0" err="1"/>
              <a:t>asas</a:t>
            </a:r>
            <a:r>
              <a:rPr lang="en-ID" sz="2800" dirty="0"/>
              <a:t> </a:t>
            </a:r>
            <a:r>
              <a:rPr lang="en-ID" sz="2800" dirty="0" err="1"/>
              <a:t>hukum</a:t>
            </a:r>
            <a:r>
              <a:rPr lang="en-ID" sz="2800" dirty="0"/>
              <a:t> </a:t>
            </a:r>
            <a:r>
              <a:rPr lang="en-ID" sz="2800" dirty="0" err="1"/>
              <a:t>bisnis</a:t>
            </a:r>
            <a:r>
              <a:rPr lang="en-ID" sz="2800" dirty="0"/>
              <a:t> yang </a:t>
            </a:r>
            <a:r>
              <a:rPr lang="en-ID" sz="2800" dirty="0" err="1"/>
              <a:t>umum</a:t>
            </a:r>
            <a:r>
              <a:rPr lang="en-ID" sz="2800" dirty="0"/>
              <a:t> </a:t>
            </a:r>
            <a:r>
              <a:rPr lang="en-ID" sz="2800" dirty="0" err="1"/>
              <a:t>dikenal</a:t>
            </a:r>
            <a:r>
              <a:rPr lang="en-ID" sz="2800" dirty="0"/>
              <a:t>:</a:t>
            </a:r>
          </a:p>
          <a:p>
            <a:endParaRPr lang="en-ID" sz="2800" dirty="0"/>
          </a:p>
          <a:p>
            <a:pPr marL="457200" indent="-457200">
              <a:buAutoNum type="arabicPeriod"/>
            </a:pPr>
            <a:r>
              <a:rPr lang="en-ID" sz="2800" dirty="0"/>
              <a:t>Asas Manfaat</a:t>
            </a:r>
          </a:p>
          <a:p>
            <a:pPr marL="457200" indent="-457200">
              <a:buAutoNum type="arabicPeriod"/>
            </a:pPr>
            <a:r>
              <a:rPr lang="en-ID" sz="2800" dirty="0"/>
              <a:t>Asas </a:t>
            </a:r>
            <a:r>
              <a:rPr lang="en-ID" sz="2800" dirty="0" err="1"/>
              <a:t>Keadilan</a:t>
            </a:r>
            <a:endParaRPr lang="en-ID" sz="2800" dirty="0"/>
          </a:p>
          <a:p>
            <a:pPr marL="457200" indent="-457200">
              <a:buAutoNum type="arabicPeriod"/>
            </a:pPr>
            <a:r>
              <a:rPr lang="en-ID" sz="2800" dirty="0"/>
              <a:t>Asas </a:t>
            </a:r>
            <a:r>
              <a:rPr lang="en-ID" sz="2800" dirty="0" err="1"/>
              <a:t>Keseimbangan</a:t>
            </a:r>
            <a:endParaRPr lang="en-ID" sz="2800" dirty="0"/>
          </a:p>
          <a:p>
            <a:pPr marL="457200" indent="-457200">
              <a:buAutoNum type="arabicPeriod"/>
            </a:pPr>
            <a:r>
              <a:rPr lang="en-ID" sz="2800" dirty="0"/>
              <a:t>Asas </a:t>
            </a:r>
            <a:r>
              <a:rPr lang="en-ID" sz="2800" dirty="0" err="1"/>
              <a:t>Kemandirian</a:t>
            </a:r>
            <a:endParaRPr lang="en-ID" sz="2800" dirty="0"/>
          </a:p>
          <a:p>
            <a:pPr marL="457200" indent="-457200">
              <a:buAutoNum type="arabicPeriod"/>
            </a:pPr>
            <a:r>
              <a:rPr lang="en-ID" sz="2800" dirty="0"/>
              <a:t>Asas Usaha Bersama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181865344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A92C457-4049-A69D-5B51-4072619194FC}"/>
              </a:ext>
            </a:extLst>
          </p:cNvPr>
          <p:cNvSpPr txBox="1"/>
          <p:nvPr/>
        </p:nvSpPr>
        <p:spPr>
          <a:xfrm>
            <a:off x="1043608" y="1124744"/>
            <a:ext cx="705678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/>
              <a:t>Etika &amp; </a:t>
            </a:r>
            <a:r>
              <a:rPr lang="en-ID" sz="2400" dirty="0" err="1"/>
              <a:t>Bisnis</a:t>
            </a:r>
            <a:endParaRPr lang="en-ID" sz="2400" dirty="0"/>
          </a:p>
          <a:p>
            <a:endParaRPr lang="en-ID" sz="2400" dirty="0"/>
          </a:p>
          <a:p>
            <a:r>
              <a:rPr lang="en-ID" sz="2400" dirty="0"/>
              <a:t>Etika </a:t>
            </a:r>
            <a:r>
              <a:rPr lang="en-ID" sz="2400" dirty="0" err="1"/>
              <a:t>bisnis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prinsip</a:t>
            </a:r>
            <a:r>
              <a:rPr lang="en-ID" sz="2400" dirty="0"/>
              <a:t> dan </a:t>
            </a:r>
            <a:r>
              <a:rPr lang="en-ID" sz="2400" dirty="0" err="1"/>
              <a:t>standar</a:t>
            </a:r>
            <a:r>
              <a:rPr lang="en-ID" sz="2400" dirty="0"/>
              <a:t> moral yang </a:t>
            </a:r>
            <a:r>
              <a:rPr lang="en-ID" sz="2400" dirty="0" err="1"/>
              <a:t>mengatur</a:t>
            </a:r>
            <a:r>
              <a:rPr lang="en-ID" sz="2400" dirty="0"/>
              <a:t> </a:t>
            </a:r>
            <a:r>
              <a:rPr lang="en-ID" sz="2400" dirty="0" err="1"/>
              <a:t>perilaku</a:t>
            </a:r>
            <a:r>
              <a:rPr lang="en-ID" sz="2400" dirty="0"/>
              <a:t> </a:t>
            </a:r>
            <a:r>
              <a:rPr lang="en-ID" sz="2400" dirty="0" err="1"/>
              <a:t>individu</a:t>
            </a:r>
            <a:r>
              <a:rPr lang="en-ID" sz="2400" dirty="0"/>
              <a:t> dan </a:t>
            </a:r>
            <a:r>
              <a:rPr lang="en-ID" sz="2400" dirty="0" err="1"/>
              <a:t>organisasi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konteks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. Ini </a:t>
            </a:r>
            <a:r>
              <a:rPr lang="en-ID" sz="2400" dirty="0" err="1"/>
              <a:t>mencakup</a:t>
            </a:r>
            <a:r>
              <a:rPr lang="en-ID" sz="2400" dirty="0"/>
              <a:t> </a:t>
            </a:r>
            <a:r>
              <a:rPr lang="en-ID" sz="2400" dirty="0" err="1"/>
              <a:t>berbagai</a:t>
            </a:r>
            <a:r>
              <a:rPr lang="en-ID" sz="2400" dirty="0"/>
              <a:t> </a:t>
            </a:r>
            <a:r>
              <a:rPr lang="en-ID" sz="2400" dirty="0" err="1"/>
              <a:t>aspek</a:t>
            </a:r>
            <a:r>
              <a:rPr lang="en-ID" sz="2400" dirty="0"/>
              <a:t> </a:t>
            </a:r>
            <a:r>
              <a:rPr lang="en-ID" sz="2400" dirty="0" err="1"/>
              <a:t>seperti</a:t>
            </a:r>
            <a:r>
              <a:rPr lang="en-ID" sz="2400" dirty="0"/>
              <a:t> </a:t>
            </a:r>
            <a:r>
              <a:rPr lang="en-ID" sz="2400" dirty="0" err="1"/>
              <a:t>kejujuran</a:t>
            </a:r>
            <a:r>
              <a:rPr lang="en-ID" sz="2400" dirty="0"/>
              <a:t>, </a:t>
            </a:r>
            <a:r>
              <a:rPr lang="en-ID" sz="2400" dirty="0" err="1"/>
              <a:t>transparansi</a:t>
            </a:r>
            <a:r>
              <a:rPr lang="en-ID" sz="2400" dirty="0"/>
              <a:t>, </a:t>
            </a:r>
            <a:r>
              <a:rPr lang="en-ID" sz="2400" dirty="0" err="1"/>
              <a:t>tanggung</a:t>
            </a:r>
            <a:r>
              <a:rPr lang="en-ID" sz="2400" dirty="0"/>
              <a:t> </a:t>
            </a:r>
            <a:r>
              <a:rPr lang="en-ID" sz="2400" dirty="0" err="1"/>
              <a:t>jawab</a:t>
            </a:r>
            <a:r>
              <a:rPr lang="en-ID" sz="2400" dirty="0"/>
              <a:t> </a:t>
            </a:r>
            <a:r>
              <a:rPr lang="en-ID" sz="2400" dirty="0" err="1"/>
              <a:t>sosial</a:t>
            </a:r>
            <a:r>
              <a:rPr lang="en-ID" sz="2400" dirty="0"/>
              <a:t>, </a:t>
            </a:r>
            <a:r>
              <a:rPr lang="en-ID" sz="2400" dirty="0" err="1"/>
              <a:t>keadilan</a:t>
            </a:r>
            <a:r>
              <a:rPr lang="en-ID" sz="2400" dirty="0"/>
              <a:t>, dan </a:t>
            </a:r>
            <a:r>
              <a:rPr lang="en-ID" sz="2400" dirty="0" err="1"/>
              <a:t>penghormatan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hak-hak</a:t>
            </a:r>
            <a:r>
              <a:rPr lang="en-ID" sz="2400" dirty="0"/>
              <a:t> </a:t>
            </a:r>
            <a:r>
              <a:rPr lang="en-ID" sz="2400" dirty="0" err="1"/>
              <a:t>individu</a:t>
            </a:r>
            <a:r>
              <a:rPr lang="en-ID" sz="2400" dirty="0"/>
              <a:t>. Etika </a:t>
            </a:r>
            <a:r>
              <a:rPr lang="en-ID" sz="2400" dirty="0" err="1"/>
              <a:t>bisnis</a:t>
            </a:r>
            <a:r>
              <a:rPr lang="en-ID" sz="2400" dirty="0"/>
              <a:t> </a:t>
            </a:r>
            <a:r>
              <a:rPr lang="en-ID" sz="2400" dirty="0" err="1"/>
              <a:t>membantu</a:t>
            </a:r>
            <a:r>
              <a:rPr lang="en-ID" sz="2400" dirty="0"/>
              <a:t> </a:t>
            </a:r>
            <a:r>
              <a:rPr lang="en-ID" sz="2400" dirty="0" err="1"/>
              <a:t>perusahaan</a:t>
            </a:r>
            <a:r>
              <a:rPr lang="en-ID" sz="2400" dirty="0"/>
              <a:t> </a:t>
            </a:r>
            <a:r>
              <a:rPr lang="en-ID" sz="2400" dirty="0" err="1"/>
              <a:t>membuat</a:t>
            </a:r>
            <a:r>
              <a:rPr lang="en-ID" sz="2400" dirty="0"/>
              <a:t> </a:t>
            </a:r>
            <a:r>
              <a:rPr lang="en-ID" sz="2400" dirty="0" err="1"/>
              <a:t>keputusan</a:t>
            </a:r>
            <a:r>
              <a:rPr lang="en-ID" sz="2400" dirty="0"/>
              <a:t> yang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hanya</a:t>
            </a:r>
            <a:r>
              <a:rPr lang="en-ID" sz="2400" dirty="0"/>
              <a:t> </a:t>
            </a:r>
            <a:r>
              <a:rPr lang="en-ID" sz="2400" dirty="0" err="1"/>
              <a:t>menguntungkan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finansial</a:t>
            </a:r>
            <a:r>
              <a:rPr lang="en-ID" sz="2400" dirty="0"/>
              <a:t> </a:t>
            </a:r>
            <a:r>
              <a:rPr lang="en-ID" sz="2400" dirty="0" err="1"/>
              <a:t>tetapi</a:t>
            </a:r>
            <a:r>
              <a:rPr lang="en-ID" sz="2400" dirty="0"/>
              <a:t> juga </a:t>
            </a:r>
            <a:r>
              <a:rPr lang="en-ID" sz="2400" dirty="0" err="1"/>
              <a:t>bermoral</a:t>
            </a:r>
            <a:r>
              <a:rPr lang="en-ID" sz="2400" dirty="0"/>
              <a:t> dan </a:t>
            </a:r>
            <a:r>
              <a:rPr lang="en-ID" sz="2400" dirty="0" err="1"/>
              <a:t>bertanggung</a:t>
            </a:r>
            <a:r>
              <a:rPr lang="en-ID" sz="2400" dirty="0"/>
              <a:t> </a:t>
            </a:r>
            <a:r>
              <a:rPr lang="en-ID" sz="2400" dirty="0" err="1"/>
              <a:t>jawab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4276359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0D4AF0-16C4-F590-3FEE-897D93E6E54A}"/>
              </a:ext>
            </a:extLst>
          </p:cNvPr>
          <p:cNvSpPr txBox="1"/>
          <p:nvPr/>
        </p:nvSpPr>
        <p:spPr>
          <a:xfrm>
            <a:off x="827584" y="980728"/>
            <a:ext cx="612068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400" dirty="0"/>
              <a:t>Hubungan Antara Etika Bisnis dan Hukum Bisnis</a:t>
            </a:r>
          </a:p>
          <a:p>
            <a:endParaRPr lang="sv-SE" sz="2400" dirty="0"/>
          </a:p>
          <a:p>
            <a:pPr marL="457200" indent="-457200">
              <a:buAutoNum type="arabicPeriod"/>
            </a:pPr>
            <a:r>
              <a:rPr lang="sv-SE" sz="2400" dirty="0"/>
              <a:t>Kepatuhan terhadap Hukum</a:t>
            </a:r>
          </a:p>
          <a:p>
            <a:pPr marL="457200" indent="-457200">
              <a:buAutoNum type="arabicPeriod"/>
            </a:pPr>
            <a:r>
              <a:rPr lang="en-ID" sz="2400" dirty="0" err="1"/>
              <a:t>Perlindungan</a:t>
            </a:r>
            <a:r>
              <a:rPr lang="en-ID" sz="2400" dirty="0"/>
              <a:t> </a:t>
            </a:r>
            <a:r>
              <a:rPr lang="en-ID" sz="2400" dirty="0" err="1"/>
              <a:t>Konsumen</a:t>
            </a:r>
            <a:endParaRPr lang="en-ID" sz="2400" dirty="0"/>
          </a:p>
          <a:p>
            <a:pPr marL="457200" indent="-457200">
              <a:buAutoNum type="arabicPeriod"/>
            </a:pPr>
            <a:r>
              <a:rPr lang="en-ID" sz="2400" dirty="0" err="1"/>
              <a:t>Tanggung</a:t>
            </a:r>
            <a:r>
              <a:rPr lang="en-ID" sz="2400" dirty="0"/>
              <a:t> Jawab Sosial</a:t>
            </a:r>
          </a:p>
          <a:p>
            <a:pPr marL="457200" indent="-457200">
              <a:buAutoNum type="arabicPeriod"/>
            </a:pPr>
            <a:r>
              <a:rPr lang="en-ID" sz="2400" dirty="0" err="1"/>
              <a:t>Sanksi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Pelanggaran</a:t>
            </a:r>
            <a:r>
              <a:rPr lang="en-ID" sz="2400" dirty="0"/>
              <a:t> Etika</a:t>
            </a:r>
          </a:p>
          <a:p>
            <a:pPr marL="457200" indent="-457200">
              <a:buAutoNum type="arabicPeriod"/>
            </a:pPr>
            <a:r>
              <a:rPr lang="en-ID" sz="2400" dirty="0" err="1"/>
              <a:t>Membangun</a:t>
            </a:r>
            <a:r>
              <a:rPr lang="en-ID" sz="2400" dirty="0"/>
              <a:t> </a:t>
            </a:r>
            <a:r>
              <a:rPr lang="en-ID" sz="2400" dirty="0" err="1"/>
              <a:t>Reputasi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90882536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CE754E1-DFF6-CE7C-B2C8-C68FB7C679E5}"/>
              </a:ext>
            </a:extLst>
          </p:cNvPr>
          <p:cNvSpPr txBox="1"/>
          <p:nvPr/>
        </p:nvSpPr>
        <p:spPr>
          <a:xfrm>
            <a:off x="1786254" y="1124744"/>
            <a:ext cx="557149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2400" dirty="0"/>
              <a:t>Ukuran sistem hukum dalam hukum bisnis</a:t>
            </a:r>
          </a:p>
          <a:p>
            <a:endParaRPr lang="nb-NO" sz="2400" dirty="0"/>
          </a:p>
          <a:p>
            <a:r>
              <a:rPr lang="en-ID" sz="2400" dirty="0"/>
              <a:t>Hukum </a:t>
            </a:r>
            <a:r>
              <a:rPr lang="en-ID" sz="2400" dirty="0" err="1"/>
              <a:t>bisnis</a:t>
            </a:r>
            <a:r>
              <a:rPr lang="en-ID" sz="2400" dirty="0"/>
              <a:t> </a:t>
            </a:r>
            <a:r>
              <a:rPr lang="en-ID" sz="2400" dirty="0" err="1"/>
              <a:t>terdiri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berbagai</a:t>
            </a:r>
            <a:r>
              <a:rPr lang="en-ID" sz="2400" dirty="0"/>
              <a:t> </a:t>
            </a:r>
            <a:r>
              <a:rPr lang="en-ID" sz="2400" dirty="0" err="1"/>
              <a:t>komponen</a:t>
            </a:r>
            <a:r>
              <a:rPr lang="en-ID" sz="2400" dirty="0"/>
              <a:t> yang </a:t>
            </a:r>
            <a:r>
              <a:rPr lang="en-ID" sz="2400" dirty="0" err="1"/>
              <a:t>membentuk</a:t>
            </a:r>
            <a:r>
              <a:rPr lang="en-ID" sz="2400" dirty="0"/>
              <a:t>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yang </a:t>
            </a:r>
            <a:r>
              <a:rPr lang="en-ID" sz="2400" dirty="0" err="1"/>
              <a:t>utuh</a:t>
            </a:r>
            <a:r>
              <a:rPr lang="en-ID" sz="2400" dirty="0"/>
              <a:t>. Ini </a:t>
            </a:r>
            <a:r>
              <a:rPr lang="en-ID" sz="2400" dirty="0" err="1"/>
              <a:t>termasuk</a:t>
            </a:r>
            <a:r>
              <a:rPr lang="en-ID" sz="2400" dirty="0"/>
              <a:t>:</a:t>
            </a:r>
          </a:p>
          <a:p>
            <a:endParaRPr lang="en-ID" sz="2400" dirty="0"/>
          </a:p>
          <a:p>
            <a:r>
              <a:rPr lang="en-ID" sz="2400" dirty="0"/>
              <a:t>1.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Perundang-undangan</a:t>
            </a:r>
            <a:endParaRPr lang="en-ID" sz="2400" dirty="0"/>
          </a:p>
          <a:p>
            <a:endParaRPr lang="en-ID" sz="2400" dirty="0"/>
          </a:p>
          <a:p>
            <a:r>
              <a:rPr lang="en-ID" sz="2400" dirty="0"/>
              <a:t>2. </a:t>
            </a:r>
            <a:r>
              <a:rPr lang="en-ID" sz="2400" dirty="0" err="1"/>
              <a:t>Prinsip-Prinsip</a:t>
            </a:r>
            <a:r>
              <a:rPr lang="en-ID" sz="2400" dirty="0"/>
              <a:t> Hukum</a:t>
            </a:r>
          </a:p>
          <a:p>
            <a:endParaRPr lang="en-ID" sz="2400" dirty="0"/>
          </a:p>
          <a:p>
            <a:r>
              <a:rPr lang="en-ID" sz="2400" dirty="0"/>
              <a:t>3. </a:t>
            </a:r>
            <a:r>
              <a:rPr lang="en-ID" sz="2400" dirty="0" err="1"/>
              <a:t>Yurisprudensi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820704962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035F65-0DE0-89F2-95D4-2106BFE1ADF6}"/>
              </a:ext>
            </a:extLst>
          </p:cNvPr>
          <p:cNvSpPr txBox="1"/>
          <p:nvPr/>
        </p:nvSpPr>
        <p:spPr>
          <a:xfrm>
            <a:off x="1763688" y="1536174"/>
            <a:ext cx="624644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/>
              <a:t>                             </a:t>
            </a:r>
            <a:r>
              <a:rPr lang="en-ID" sz="2400" b="1" dirty="0"/>
              <a:t>KESIMPULAN</a:t>
            </a:r>
          </a:p>
          <a:p>
            <a:endParaRPr lang="en-ID" sz="2400" dirty="0"/>
          </a:p>
          <a:p>
            <a:r>
              <a:rPr lang="en-ID" sz="2400" dirty="0" err="1"/>
              <a:t>Kaidah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 </a:t>
            </a:r>
            <a:r>
              <a:rPr lang="en-ID" sz="2400" dirty="0" err="1"/>
              <a:t>diartikan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perangkat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yang </a:t>
            </a:r>
            <a:r>
              <a:rPr lang="en-ID" sz="2400" dirty="0" err="1"/>
              <a:t>mengatur</a:t>
            </a:r>
            <a:r>
              <a:rPr lang="en-ID" sz="2400" dirty="0"/>
              <a:t> tata </a:t>
            </a:r>
            <a:r>
              <a:rPr lang="en-ID" sz="2400" dirty="0" err="1"/>
              <a:t>cara</a:t>
            </a:r>
            <a:r>
              <a:rPr lang="en-ID" sz="2400" dirty="0"/>
              <a:t> </a:t>
            </a:r>
            <a:r>
              <a:rPr lang="en-ID" sz="2400" dirty="0" err="1"/>
              <a:t>pelaksanaan</a:t>
            </a:r>
            <a:r>
              <a:rPr lang="en-ID" sz="2400" dirty="0"/>
              <a:t> </a:t>
            </a:r>
            <a:r>
              <a:rPr lang="en-ID" sz="2400" dirty="0" err="1"/>
              <a:t>urusan</a:t>
            </a:r>
            <a:r>
              <a:rPr lang="en-ID" sz="2400" dirty="0"/>
              <a:t> </a:t>
            </a:r>
            <a:r>
              <a:rPr lang="en-ID" sz="2400" dirty="0" err="1"/>
              <a:t>dagang</a:t>
            </a:r>
            <a:r>
              <a:rPr lang="en-ID" sz="2400" dirty="0"/>
              <a:t>, </a:t>
            </a:r>
            <a:r>
              <a:rPr lang="en-ID" sz="2400" dirty="0" err="1"/>
              <a:t>industri</a:t>
            </a:r>
            <a:r>
              <a:rPr lang="en-ID" sz="2400" dirty="0"/>
              <a:t>,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keuangan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tujuan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menciptakan</a:t>
            </a:r>
            <a:r>
              <a:rPr lang="en-ID" sz="2400" dirty="0"/>
              <a:t> </a:t>
            </a:r>
            <a:r>
              <a:rPr lang="en-ID" sz="2400" dirty="0" err="1"/>
              <a:t>keamanan</a:t>
            </a:r>
            <a:r>
              <a:rPr lang="en-ID" sz="2400" dirty="0"/>
              <a:t> dan </a:t>
            </a:r>
            <a:r>
              <a:rPr lang="en-ID" sz="2400" dirty="0" err="1"/>
              <a:t>ketertiban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perekonomian</a:t>
            </a:r>
            <a:r>
              <a:rPr lang="en-ID" sz="2400" dirty="0"/>
              <a:t>. Hukum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bertujuan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melindungi</a:t>
            </a:r>
            <a:r>
              <a:rPr lang="en-ID" sz="2400" dirty="0"/>
              <a:t> </a:t>
            </a:r>
            <a:r>
              <a:rPr lang="en-ID" sz="2400" dirty="0" err="1"/>
              <a:t>hak-hak</a:t>
            </a:r>
            <a:r>
              <a:rPr lang="en-ID" sz="2400" dirty="0"/>
              <a:t> </a:t>
            </a:r>
            <a:r>
              <a:rPr lang="en-ID" sz="2400" dirty="0" err="1"/>
              <a:t>konsumen</a:t>
            </a:r>
            <a:r>
              <a:rPr lang="en-ID" sz="2400" dirty="0"/>
              <a:t> dan </a:t>
            </a:r>
            <a:r>
              <a:rPr lang="en-ID" sz="2400" dirty="0" err="1"/>
              <a:t>pelaku</a:t>
            </a:r>
            <a:r>
              <a:rPr lang="en-ID" sz="2400" dirty="0"/>
              <a:t> </a:t>
            </a:r>
            <a:r>
              <a:rPr lang="en-ID" sz="2400" dirty="0" err="1"/>
              <a:t>usaha</a:t>
            </a:r>
            <a:r>
              <a:rPr lang="en-ID" sz="2400" dirty="0"/>
              <a:t>, </a:t>
            </a:r>
            <a:r>
              <a:rPr lang="en-ID" sz="2400" dirty="0" err="1"/>
              <a:t>serta</a:t>
            </a:r>
            <a:r>
              <a:rPr lang="en-ID" sz="2400" dirty="0"/>
              <a:t> </a:t>
            </a:r>
            <a:r>
              <a:rPr lang="en-ID" sz="2400" dirty="0" err="1"/>
              <a:t>mencegah</a:t>
            </a:r>
            <a:r>
              <a:rPr lang="en-ID" sz="2400" dirty="0"/>
              <a:t> </a:t>
            </a:r>
            <a:r>
              <a:rPr lang="en-ID" sz="2400" dirty="0" err="1"/>
              <a:t>praktik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 yang </a:t>
            </a:r>
            <a:r>
              <a:rPr lang="en-ID" sz="2400" dirty="0" err="1"/>
              <a:t>merugikan</a:t>
            </a:r>
            <a:r>
              <a:rPr lang="en-ID" sz="2400" dirty="0"/>
              <a:t> </a:t>
            </a:r>
            <a:r>
              <a:rPr lang="en-ID" sz="2400" dirty="0" err="1"/>
              <a:t>pihak</a:t>
            </a:r>
            <a:r>
              <a:rPr lang="en-ID" sz="2400" dirty="0"/>
              <a:t> lain.</a:t>
            </a:r>
          </a:p>
        </p:txBody>
      </p:sp>
    </p:spTree>
    <p:extLst>
      <p:ext uri="{BB962C8B-B14F-4D97-AF65-F5344CB8AC3E}">
        <p14:creationId xmlns:p14="http://schemas.microsoft.com/office/powerpoint/2010/main" val="624185414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95536" y="1453344"/>
            <a:ext cx="8229600" cy="39513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9CA264-99B9-FC26-309D-35B86A85B927}"/>
              </a:ext>
            </a:extLst>
          </p:cNvPr>
          <p:cNvSpPr txBox="1"/>
          <p:nvPr/>
        </p:nvSpPr>
        <p:spPr>
          <a:xfrm>
            <a:off x="2123728" y="1369367"/>
            <a:ext cx="5256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PENGERTIAN KAIDAH HUKUM BISNIS</a:t>
            </a:r>
            <a:endParaRPr lang="en-ID" sz="24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BE070F-F9EA-1993-7DF6-2C12EF264270}"/>
              </a:ext>
            </a:extLst>
          </p:cNvPr>
          <p:cNvSpPr txBox="1"/>
          <p:nvPr/>
        </p:nvSpPr>
        <p:spPr>
          <a:xfrm>
            <a:off x="2312876" y="2377467"/>
            <a:ext cx="451824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 err="1"/>
              <a:t>Kaidah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istilah</a:t>
            </a:r>
            <a:r>
              <a:rPr lang="en-ID" sz="2400" dirty="0"/>
              <a:t> yang </a:t>
            </a:r>
            <a:r>
              <a:rPr lang="en-ID" sz="2400" dirty="0" err="1"/>
              <a:t>merujuk</a:t>
            </a:r>
            <a:r>
              <a:rPr lang="en-ID" sz="2400" dirty="0"/>
              <a:t> pada </a:t>
            </a:r>
            <a:r>
              <a:rPr lang="en-ID" sz="2400" dirty="0" err="1"/>
              <a:t>patokan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aturan</a:t>
            </a:r>
            <a:r>
              <a:rPr lang="en-ID" sz="2400" dirty="0"/>
              <a:t> yang </a:t>
            </a:r>
            <a:r>
              <a:rPr lang="en-ID" sz="2400" dirty="0" err="1"/>
              <a:t>berfungsi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pedoman</a:t>
            </a:r>
            <a:r>
              <a:rPr lang="en-ID" sz="2400" dirty="0"/>
              <a:t> </a:t>
            </a:r>
            <a:r>
              <a:rPr lang="en-ID" sz="2400" dirty="0" err="1"/>
              <a:t>bagi</a:t>
            </a:r>
            <a:r>
              <a:rPr lang="en-ID" sz="2400" dirty="0"/>
              <a:t> </a:t>
            </a:r>
            <a:r>
              <a:rPr lang="en-ID" sz="2400" dirty="0" err="1"/>
              <a:t>perilaku</a:t>
            </a:r>
            <a:r>
              <a:rPr lang="en-ID" sz="2400" dirty="0"/>
              <a:t> </a:t>
            </a:r>
            <a:r>
              <a:rPr lang="en-ID" sz="2400" dirty="0" err="1"/>
              <a:t>manusia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berbagai</a:t>
            </a:r>
            <a:r>
              <a:rPr lang="en-ID" sz="2400" dirty="0"/>
              <a:t> </a:t>
            </a:r>
            <a:r>
              <a:rPr lang="en-ID" sz="2400" dirty="0" err="1"/>
              <a:t>konteks</a:t>
            </a:r>
            <a:r>
              <a:rPr lang="en-ID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828D8D-B027-13D3-698A-F853DA274991}"/>
              </a:ext>
            </a:extLst>
          </p:cNvPr>
          <p:cNvSpPr txBox="1"/>
          <p:nvPr/>
        </p:nvSpPr>
        <p:spPr>
          <a:xfrm>
            <a:off x="1439652" y="1916832"/>
            <a:ext cx="626469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Dalam </a:t>
            </a:r>
            <a:r>
              <a:rPr lang="en-US" sz="2400" dirty="0" err="1"/>
              <a:t>konteks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, </a:t>
            </a:r>
            <a:r>
              <a:rPr lang="en-US" sz="2400" dirty="0" err="1"/>
              <a:t>Kaidah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perangkat</a:t>
            </a:r>
            <a:r>
              <a:rPr lang="en-US" sz="2400" dirty="0"/>
              <a:t> </a:t>
            </a:r>
            <a:r>
              <a:rPr lang="en-US" sz="2400" dirty="0" err="1"/>
              <a:t>aturan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asas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mengatur</a:t>
            </a:r>
            <a:r>
              <a:rPr lang="en-US" sz="2400" dirty="0"/>
              <a:t> tata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pelaksanaan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dagang</a:t>
            </a:r>
            <a:r>
              <a:rPr lang="en-US" sz="2400" dirty="0"/>
              <a:t>, </a:t>
            </a:r>
            <a:r>
              <a:rPr lang="en-US" sz="2400" dirty="0" err="1"/>
              <a:t>industri</a:t>
            </a:r>
            <a:r>
              <a:rPr lang="en-US" sz="2400" dirty="0"/>
              <a:t>, dan </a:t>
            </a:r>
            <a:r>
              <a:rPr lang="en-US" sz="2400" dirty="0" err="1"/>
              <a:t>keuangan</a:t>
            </a:r>
            <a:r>
              <a:rPr lang="en-US" sz="2400" dirty="0"/>
              <a:t> yang </a:t>
            </a:r>
            <a:r>
              <a:rPr lang="en-US" sz="2400" dirty="0" err="1"/>
              <a:t>berkaitan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produksi</a:t>
            </a:r>
            <a:r>
              <a:rPr lang="en-US" sz="2400" dirty="0"/>
              <a:t>, </a:t>
            </a:r>
            <a:r>
              <a:rPr lang="en-US" sz="2400" dirty="0" err="1"/>
              <a:t>pertukaran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. </a:t>
            </a:r>
            <a:r>
              <a:rPr lang="en-US" sz="2400" dirty="0" err="1"/>
              <a:t>Kaidah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menciptakan</a:t>
            </a:r>
            <a:r>
              <a:rPr lang="en-US" sz="2400" dirty="0"/>
              <a:t> </a:t>
            </a:r>
            <a:r>
              <a:rPr lang="en-US" sz="2400" dirty="0" err="1"/>
              <a:t>keamanan</a:t>
            </a:r>
            <a:r>
              <a:rPr lang="en-US" sz="2400" dirty="0"/>
              <a:t>, </a:t>
            </a:r>
            <a:r>
              <a:rPr lang="en-US" sz="2400" dirty="0" err="1"/>
              <a:t>ketertiban</a:t>
            </a:r>
            <a:r>
              <a:rPr lang="en-US" sz="2400" dirty="0"/>
              <a:t>, dan </a:t>
            </a:r>
            <a:r>
              <a:rPr lang="en-US" sz="2400" dirty="0" err="1"/>
              <a:t>keadilan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 di </a:t>
            </a:r>
            <a:r>
              <a:rPr lang="en-US" sz="2400" dirty="0" err="1"/>
              <a:t>masyarakat</a:t>
            </a:r>
            <a:r>
              <a:rPr lang="en-US" sz="2400" dirty="0"/>
              <a:t>. 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450FEA-33E3-5540-FB26-0F57818F59C3}"/>
              </a:ext>
            </a:extLst>
          </p:cNvPr>
          <p:cNvSpPr txBox="1"/>
          <p:nvPr/>
        </p:nvSpPr>
        <p:spPr>
          <a:xfrm>
            <a:off x="539552" y="620688"/>
            <a:ext cx="7812360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dirty="0" err="1">
                <a:latin typeface="Arial Black" panose="020B0A04020102020204" pitchFamily="34" charset="0"/>
              </a:rPr>
              <a:t>Pembagian</a:t>
            </a:r>
            <a:r>
              <a:rPr lang="en-ID" dirty="0">
                <a:latin typeface="Arial Black" panose="020B0A04020102020204" pitchFamily="34" charset="0"/>
              </a:rPr>
              <a:t> </a:t>
            </a:r>
            <a:r>
              <a:rPr lang="en-ID" dirty="0" err="1">
                <a:latin typeface="Arial Black" panose="020B0A04020102020204" pitchFamily="34" charset="0"/>
              </a:rPr>
              <a:t>Kaidah</a:t>
            </a:r>
            <a:r>
              <a:rPr lang="en-ID" dirty="0">
                <a:latin typeface="Arial Black" panose="020B0A04020102020204" pitchFamily="34" charset="0"/>
              </a:rPr>
              <a:t> Hukum </a:t>
            </a:r>
            <a:r>
              <a:rPr lang="en-ID" dirty="0" err="1">
                <a:latin typeface="Arial Black" panose="020B0A04020102020204" pitchFamily="34" charset="0"/>
              </a:rPr>
              <a:t>Bisnis</a:t>
            </a:r>
            <a:r>
              <a:rPr lang="en-ID" dirty="0">
                <a:latin typeface="Arial Black" panose="020B0A04020102020204" pitchFamily="34" charset="0"/>
              </a:rPr>
              <a:t> </a:t>
            </a:r>
            <a:r>
              <a:rPr lang="en-ID" dirty="0" err="1">
                <a:latin typeface="Arial Black" panose="020B0A04020102020204" pitchFamily="34" charset="0"/>
              </a:rPr>
              <a:t>Menurut</a:t>
            </a:r>
            <a:r>
              <a:rPr lang="en-ID" dirty="0">
                <a:latin typeface="Arial Black" panose="020B0A04020102020204" pitchFamily="34" charset="0"/>
              </a:rPr>
              <a:t> </a:t>
            </a:r>
            <a:r>
              <a:rPr lang="en-ID" dirty="0" err="1">
                <a:latin typeface="Arial Black" panose="020B0A04020102020204" pitchFamily="34" charset="0"/>
              </a:rPr>
              <a:t>Kepentingannya</a:t>
            </a:r>
            <a:endParaRPr lang="en-ID" dirty="0">
              <a:latin typeface="Arial Black" panose="020B0A04020102020204" pitchFamily="34" charset="0"/>
            </a:endParaRPr>
          </a:p>
          <a:p>
            <a:endParaRPr lang="en-ID" dirty="0">
              <a:latin typeface="Arial Black" panose="020B0A04020102020204" pitchFamily="34" charset="0"/>
            </a:endParaRPr>
          </a:p>
          <a:p>
            <a:pPr marL="457200" indent="-457200">
              <a:buAutoNum type="arabicPeriod"/>
            </a:pPr>
            <a:r>
              <a:rPr lang="en-ID" sz="2400" dirty="0" err="1"/>
              <a:t>Kaidah</a:t>
            </a:r>
            <a:r>
              <a:rPr lang="en-ID" sz="2400" dirty="0"/>
              <a:t> Hukum </a:t>
            </a:r>
            <a:r>
              <a:rPr lang="en-ID" sz="2400" dirty="0" err="1"/>
              <a:t>Bisnis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Pelaku</a:t>
            </a:r>
            <a:r>
              <a:rPr lang="en-ID" sz="2400" dirty="0"/>
              <a:t> Usaha</a:t>
            </a:r>
          </a:p>
          <a:p>
            <a:endParaRPr lang="en-ID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/>
              <a:t>Kepentingan</a:t>
            </a:r>
            <a:r>
              <a:rPr lang="en-ID" sz="2400" dirty="0"/>
              <a:t> Ekonomi: </a:t>
            </a:r>
            <a:r>
              <a:rPr lang="en-ID" sz="2400" dirty="0" err="1"/>
              <a:t>Kaidah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mengatur</a:t>
            </a:r>
            <a:r>
              <a:rPr lang="en-ID" sz="2400" dirty="0"/>
              <a:t> </a:t>
            </a:r>
            <a:r>
              <a:rPr lang="en-ID" sz="2400" dirty="0" err="1"/>
              <a:t>hubungan</a:t>
            </a:r>
            <a:r>
              <a:rPr lang="en-ID" sz="2400" dirty="0"/>
              <a:t> </a:t>
            </a:r>
            <a:r>
              <a:rPr lang="en-ID" sz="2400" dirty="0" err="1"/>
              <a:t>antara</a:t>
            </a:r>
            <a:r>
              <a:rPr lang="en-ID" sz="2400" dirty="0"/>
              <a:t> </a:t>
            </a:r>
            <a:r>
              <a:rPr lang="en-ID" sz="2400" dirty="0" err="1"/>
              <a:t>pelaku</a:t>
            </a:r>
            <a:r>
              <a:rPr lang="en-ID" sz="2400" dirty="0"/>
              <a:t> </a:t>
            </a:r>
            <a:r>
              <a:rPr lang="en-ID" sz="2400" dirty="0" err="1"/>
              <a:t>usaha</a:t>
            </a:r>
            <a:r>
              <a:rPr lang="en-ID" sz="2400" dirty="0"/>
              <a:t>, </a:t>
            </a:r>
            <a:r>
              <a:rPr lang="en-ID" sz="2400" dirty="0" err="1"/>
              <a:t>termasuk</a:t>
            </a:r>
            <a:r>
              <a:rPr lang="en-ID" sz="2400" dirty="0"/>
              <a:t> </a:t>
            </a:r>
            <a:r>
              <a:rPr lang="en-ID" sz="2400" dirty="0" err="1"/>
              <a:t>transaksi</a:t>
            </a:r>
            <a:r>
              <a:rPr lang="en-ID" sz="2400" dirty="0"/>
              <a:t> </a:t>
            </a:r>
            <a:r>
              <a:rPr lang="en-ID" sz="2400" dirty="0" err="1"/>
              <a:t>jual</a:t>
            </a:r>
            <a:r>
              <a:rPr lang="en-ID" sz="2400" dirty="0"/>
              <a:t> </a:t>
            </a:r>
            <a:r>
              <a:rPr lang="en-ID" sz="2400" dirty="0" err="1"/>
              <a:t>beli</a:t>
            </a:r>
            <a:r>
              <a:rPr lang="en-ID" sz="2400" dirty="0"/>
              <a:t>, </a:t>
            </a:r>
            <a:r>
              <a:rPr lang="en-ID" sz="2400" dirty="0" err="1"/>
              <a:t>perjanjian</a:t>
            </a:r>
            <a:r>
              <a:rPr lang="en-ID" sz="2400" dirty="0"/>
              <a:t> </a:t>
            </a:r>
            <a:r>
              <a:rPr lang="en-ID" sz="2400" dirty="0" err="1"/>
              <a:t>kontrak</a:t>
            </a:r>
            <a:r>
              <a:rPr lang="en-ID" sz="2400" dirty="0"/>
              <a:t>, dan </a:t>
            </a:r>
            <a:r>
              <a:rPr lang="en-ID" sz="2400" dirty="0" err="1"/>
              <a:t>penyelesaian</a:t>
            </a:r>
            <a:r>
              <a:rPr lang="en-ID" sz="2400" dirty="0"/>
              <a:t> </a:t>
            </a:r>
            <a:r>
              <a:rPr lang="en-ID" sz="2400" dirty="0" err="1"/>
              <a:t>sengketa</a:t>
            </a:r>
            <a:r>
              <a:rPr lang="en-ID" sz="2400" dirty="0"/>
              <a:t>. </a:t>
            </a:r>
            <a:r>
              <a:rPr lang="en-ID" sz="2400" dirty="0" err="1"/>
              <a:t>Misalnya</a:t>
            </a:r>
            <a:r>
              <a:rPr lang="en-ID" sz="2400" dirty="0"/>
              <a:t>,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tentang</a:t>
            </a:r>
            <a:r>
              <a:rPr lang="en-ID" sz="2400" dirty="0"/>
              <a:t> </a:t>
            </a:r>
            <a:r>
              <a:rPr lang="en-ID" sz="2400" dirty="0" err="1"/>
              <a:t>kontrak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 yang </a:t>
            </a:r>
            <a:r>
              <a:rPr lang="en-ID" sz="2400" dirty="0" err="1"/>
              <a:t>menjamin</a:t>
            </a:r>
            <a:r>
              <a:rPr lang="en-ID" sz="2400" dirty="0"/>
              <a:t> </a:t>
            </a:r>
            <a:r>
              <a:rPr lang="en-ID" sz="2400" dirty="0" err="1"/>
              <a:t>bahwa</a:t>
            </a:r>
            <a:r>
              <a:rPr lang="en-ID" sz="2400" dirty="0"/>
              <a:t> </a:t>
            </a:r>
            <a:r>
              <a:rPr lang="en-ID" sz="2400" dirty="0" err="1"/>
              <a:t>semua</a:t>
            </a:r>
            <a:r>
              <a:rPr lang="en-ID" sz="2400" dirty="0"/>
              <a:t> </a:t>
            </a:r>
            <a:r>
              <a:rPr lang="en-ID" sz="2400" dirty="0" err="1"/>
              <a:t>pihak</a:t>
            </a:r>
            <a:r>
              <a:rPr lang="en-ID" sz="2400" dirty="0"/>
              <a:t> </a:t>
            </a:r>
            <a:r>
              <a:rPr lang="en-ID" sz="2400" dirty="0" err="1"/>
              <a:t>memenuhi</a:t>
            </a:r>
            <a:r>
              <a:rPr lang="en-ID" sz="2400" dirty="0"/>
              <a:t> </a:t>
            </a:r>
            <a:r>
              <a:rPr lang="en-ID" sz="2400" dirty="0" err="1"/>
              <a:t>kewajiban</a:t>
            </a:r>
            <a:r>
              <a:rPr lang="en-ID" sz="2400" dirty="0"/>
              <a:t> yang </a:t>
            </a:r>
            <a:r>
              <a:rPr lang="en-ID" sz="2400" dirty="0" err="1"/>
              <a:t>telah</a:t>
            </a:r>
            <a:r>
              <a:rPr lang="en-ID" sz="2400" dirty="0"/>
              <a:t> </a:t>
            </a:r>
            <a:r>
              <a:rPr lang="en-ID" sz="2400" dirty="0" err="1"/>
              <a:t>disepakati</a:t>
            </a:r>
            <a:r>
              <a:rPr lang="en-ID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D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/>
              <a:t>Kepentingan</a:t>
            </a:r>
            <a:r>
              <a:rPr lang="en-ID" sz="2400" dirty="0"/>
              <a:t> </a:t>
            </a:r>
            <a:r>
              <a:rPr lang="en-ID" sz="2400" dirty="0" err="1"/>
              <a:t>Perlindungan</a:t>
            </a:r>
            <a:r>
              <a:rPr lang="en-ID" sz="2400" dirty="0"/>
              <a:t> </a:t>
            </a:r>
            <a:r>
              <a:rPr lang="en-ID" sz="2400" dirty="0" err="1"/>
              <a:t>Konsumen</a:t>
            </a:r>
            <a:r>
              <a:rPr lang="en-ID" sz="2400" dirty="0"/>
              <a:t>: Hukum </a:t>
            </a:r>
            <a:r>
              <a:rPr lang="en-ID" sz="2400" dirty="0" err="1"/>
              <a:t>bisnis</a:t>
            </a:r>
            <a:r>
              <a:rPr lang="en-ID" sz="2400" dirty="0"/>
              <a:t> juga </a:t>
            </a:r>
            <a:r>
              <a:rPr lang="en-ID" sz="2400" dirty="0" err="1"/>
              <a:t>melindungi</a:t>
            </a:r>
            <a:r>
              <a:rPr lang="en-ID" sz="2400" dirty="0"/>
              <a:t> </a:t>
            </a:r>
            <a:r>
              <a:rPr lang="en-ID" sz="2400" dirty="0" err="1"/>
              <a:t>hak-hak</a:t>
            </a:r>
            <a:r>
              <a:rPr lang="en-ID" sz="2400" dirty="0"/>
              <a:t> </a:t>
            </a:r>
            <a:r>
              <a:rPr lang="en-ID" sz="2400" dirty="0" err="1"/>
              <a:t>konsumen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praktik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 yang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adil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penipuan</a:t>
            </a:r>
            <a:r>
              <a:rPr lang="en-ID" sz="2400" dirty="0"/>
              <a:t>. </a:t>
            </a:r>
            <a:r>
              <a:rPr lang="en-ID" sz="2400" dirty="0" err="1"/>
              <a:t>Contohnya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</a:t>
            </a:r>
            <a:r>
              <a:rPr lang="en-ID" sz="2400" dirty="0" err="1"/>
              <a:t>Perlindungan</a:t>
            </a:r>
            <a:r>
              <a:rPr lang="en-ID" sz="2400" dirty="0"/>
              <a:t> </a:t>
            </a:r>
            <a:r>
              <a:rPr lang="en-ID" sz="2400" dirty="0" err="1"/>
              <a:t>Konsumen</a:t>
            </a:r>
            <a:r>
              <a:rPr lang="en-ID" sz="2400" dirty="0"/>
              <a:t> yang </a:t>
            </a:r>
            <a:r>
              <a:rPr lang="en-ID" sz="2400" dirty="0" err="1"/>
              <a:t>memberikan</a:t>
            </a:r>
            <a:r>
              <a:rPr lang="en-ID" sz="2400" dirty="0"/>
              <a:t> </a:t>
            </a:r>
            <a:r>
              <a:rPr lang="en-ID" sz="2400" dirty="0" err="1"/>
              <a:t>hak</a:t>
            </a:r>
            <a:r>
              <a:rPr lang="en-ID" sz="2400" dirty="0"/>
              <a:t> </a:t>
            </a:r>
            <a:r>
              <a:rPr lang="en-ID" sz="2400" dirty="0" err="1"/>
              <a:t>kepada</a:t>
            </a:r>
            <a:r>
              <a:rPr lang="en-ID" sz="2400" dirty="0"/>
              <a:t> </a:t>
            </a:r>
            <a:r>
              <a:rPr lang="en-ID" sz="2400" dirty="0" err="1"/>
              <a:t>konsumen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mendapatkan</a:t>
            </a:r>
            <a:r>
              <a:rPr lang="en-ID" sz="2400" dirty="0"/>
              <a:t> </a:t>
            </a:r>
            <a:r>
              <a:rPr lang="en-ID" sz="2400" dirty="0" err="1"/>
              <a:t>informasi</a:t>
            </a:r>
            <a:r>
              <a:rPr lang="en-ID" sz="2400" dirty="0"/>
              <a:t> yang </a:t>
            </a:r>
            <a:r>
              <a:rPr lang="en-ID" sz="2400" dirty="0" err="1"/>
              <a:t>jelas</a:t>
            </a:r>
            <a:r>
              <a:rPr lang="en-ID" sz="2400" dirty="0"/>
              <a:t> dan </a:t>
            </a:r>
            <a:r>
              <a:rPr lang="en-ID" sz="2400" dirty="0" err="1"/>
              <a:t>benar</a:t>
            </a:r>
            <a:r>
              <a:rPr lang="en-ID" sz="2400" dirty="0"/>
              <a:t> </a:t>
            </a:r>
            <a:r>
              <a:rPr lang="en-ID" sz="2400" dirty="0" err="1"/>
              <a:t>tentang</a:t>
            </a:r>
            <a:r>
              <a:rPr lang="en-ID" sz="2400" dirty="0"/>
              <a:t> </a:t>
            </a:r>
            <a:r>
              <a:rPr lang="en-ID" sz="2400" dirty="0" err="1"/>
              <a:t>produk</a:t>
            </a:r>
            <a:r>
              <a:rPr lang="en-ID" sz="2400" dirty="0"/>
              <a:t> yang </a:t>
            </a:r>
            <a:r>
              <a:rPr lang="en-ID" sz="2400" dirty="0" err="1"/>
              <a:t>mereka</a:t>
            </a:r>
            <a:r>
              <a:rPr lang="en-ID" sz="2400" dirty="0"/>
              <a:t> </a:t>
            </a:r>
            <a:r>
              <a:rPr lang="en-ID" sz="2400" dirty="0" err="1"/>
              <a:t>beli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D424EA9-606B-CAFC-D720-A31EDCDD670C}"/>
              </a:ext>
            </a:extLst>
          </p:cNvPr>
          <p:cNvSpPr txBox="1"/>
          <p:nvPr/>
        </p:nvSpPr>
        <p:spPr>
          <a:xfrm>
            <a:off x="1187624" y="476672"/>
            <a:ext cx="6534472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2. </a:t>
            </a:r>
            <a:r>
              <a:rPr lang="en-US" sz="2400" dirty="0" err="1"/>
              <a:t>Kaidah</a:t>
            </a:r>
            <a:r>
              <a:rPr lang="en-US" sz="2400" dirty="0"/>
              <a:t> Hukum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Masyarakat Umum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: </a:t>
            </a:r>
            <a:r>
              <a:rPr lang="en-US" sz="2400" dirty="0" err="1"/>
              <a:t>Kaidah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en-US" sz="2400" dirty="0" err="1"/>
              <a:t>aspek-aspek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,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tanggung</a:t>
            </a:r>
            <a:r>
              <a:rPr lang="en-US" sz="2400" dirty="0"/>
              <a:t> </a:t>
            </a:r>
            <a:r>
              <a:rPr lang="en-US" sz="2400" dirty="0" err="1"/>
              <a:t>jawab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(CSR) dan </a:t>
            </a:r>
            <a:r>
              <a:rPr lang="en-US" sz="2400" dirty="0" err="1"/>
              <a:t>dampak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. Hukum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mengharuskan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beroperasi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merugikan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dan </a:t>
            </a:r>
            <a:r>
              <a:rPr lang="en-US" sz="2400" dirty="0" err="1"/>
              <a:t>lingkungan</a:t>
            </a:r>
            <a:r>
              <a:rPr lang="en-US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Keadilan</a:t>
            </a:r>
            <a:r>
              <a:rPr lang="en-US" sz="2400" dirty="0"/>
              <a:t>: Dalam </a:t>
            </a:r>
            <a:r>
              <a:rPr lang="en-US" sz="2400" dirty="0" err="1"/>
              <a:t>konteks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menciptakan</a:t>
            </a:r>
            <a:r>
              <a:rPr lang="en-US" sz="2400" dirty="0"/>
              <a:t> </a:t>
            </a:r>
            <a:r>
              <a:rPr lang="en-US" sz="2400" dirty="0" err="1"/>
              <a:t>keadilan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persaingan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, </a:t>
            </a:r>
            <a:r>
              <a:rPr lang="en-US" sz="2400" dirty="0" err="1"/>
              <a:t>mencegah</a:t>
            </a:r>
            <a:r>
              <a:rPr lang="en-US" sz="2400" dirty="0"/>
              <a:t> </a:t>
            </a:r>
            <a:r>
              <a:rPr lang="en-US" sz="2400" dirty="0" err="1"/>
              <a:t>monopoli</a:t>
            </a:r>
            <a:r>
              <a:rPr lang="en-US" sz="2400" dirty="0"/>
              <a:t>, dan </a:t>
            </a:r>
            <a:r>
              <a:rPr lang="en-US" sz="2400" dirty="0" err="1"/>
              <a:t>memastikan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pelaku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kesempatan</a:t>
            </a:r>
            <a:r>
              <a:rPr lang="en-US" sz="2400" dirty="0"/>
              <a:t> yang </a:t>
            </a:r>
            <a:r>
              <a:rPr lang="en-US" sz="2400" dirty="0" err="1"/>
              <a:t>sama</a:t>
            </a:r>
            <a:r>
              <a:rPr lang="en-US" sz="2400" dirty="0"/>
              <a:t> di pasar.</a:t>
            </a:r>
          </a:p>
          <a:p>
            <a:endParaRPr 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5396703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8A8C999-B4D7-C6BA-A0DB-A4F496A8D3D3}"/>
              </a:ext>
            </a:extLst>
          </p:cNvPr>
          <p:cNvSpPr txBox="1"/>
          <p:nvPr/>
        </p:nvSpPr>
        <p:spPr>
          <a:xfrm>
            <a:off x="1628800" y="620688"/>
            <a:ext cx="58864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dirty="0"/>
              <a:t>3. Kaidah Hukum Bisnis untuk Pemerintah</a:t>
            </a:r>
          </a:p>
          <a:p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/>
              <a:t>Kepentingan</a:t>
            </a:r>
            <a:r>
              <a:rPr lang="en-ID" sz="2400" dirty="0"/>
              <a:t> </a:t>
            </a:r>
            <a:r>
              <a:rPr lang="en-ID" sz="2400" dirty="0" err="1"/>
              <a:t>Regulasi</a:t>
            </a:r>
            <a:r>
              <a:rPr lang="en-ID" sz="2400" dirty="0"/>
              <a:t>: </a:t>
            </a:r>
            <a:r>
              <a:rPr lang="en-ID" sz="2400" dirty="0" err="1"/>
              <a:t>Pemerintah</a:t>
            </a:r>
            <a:r>
              <a:rPr lang="en-ID" sz="2400" dirty="0"/>
              <a:t>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kepentingan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mengatur</a:t>
            </a:r>
            <a:r>
              <a:rPr lang="en-ID" sz="2400" dirty="0"/>
              <a:t> dan </a:t>
            </a:r>
            <a:r>
              <a:rPr lang="en-ID" sz="2400" dirty="0" err="1"/>
              <a:t>mengawasi</a:t>
            </a:r>
            <a:r>
              <a:rPr lang="en-ID" sz="2400" dirty="0"/>
              <a:t> </a:t>
            </a:r>
            <a:r>
              <a:rPr lang="en-ID" sz="2400" dirty="0" err="1"/>
              <a:t>kegiatan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memastikan</a:t>
            </a:r>
            <a:r>
              <a:rPr lang="en-ID" sz="2400" dirty="0"/>
              <a:t> </a:t>
            </a:r>
            <a:r>
              <a:rPr lang="en-ID" sz="2400" dirty="0" err="1"/>
              <a:t>bahwa</a:t>
            </a:r>
            <a:r>
              <a:rPr lang="en-ID" sz="2400" dirty="0"/>
              <a:t> </a:t>
            </a:r>
            <a:r>
              <a:rPr lang="en-ID" sz="2400" dirty="0" err="1"/>
              <a:t>semua</a:t>
            </a:r>
            <a:r>
              <a:rPr lang="en-ID" sz="2400" dirty="0"/>
              <a:t> </a:t>
            </a:r>
            <a:r>
              <a:rPr lang="en-ID" sz="2400" dirty="0" err="1"/>
              <a:t>pelaku</a:t>
            </a:r>
            <a:r>
              <a:rPr lang="en-ID" sz="2400" dirty="0"/>
              <a:t> </a:t>
            </a:r>
            <a:r>
              <a:rPr lang="en-ID" sz="2400" dirty="0" err="1"/>
              <a:t>usaha</a:t>
            </a:r>
            <a:r>
              <a:rPr lang="en-ID" sz="2400" dirty="0"/>
              <a:t> </a:t>
            </a:r>
            <a:r>
              <a:rPr lang="en-ID" sz="2400" dirty="0" err="1"/>
              <a:t>mematuhi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yang </a:t>
            </a:r>
            <a:r>
              <a:rPr lang="en-ID" sz="2400" dirty="0" err="1"/>
              <a:t>berlaku</a:t>
            </a:r>
            <a:r>
              <a:rPr lang="en-ID" sz="2400" dirty="0"/>
              <a:t>. Ini </a:t>
            </a:r>
            <a:r>
              <a:rPr lang="en-ID" sz="2400" dirty="0" err="1"/>
              <a:t>termasuk</a:t>
            </a:r>
            <a:r>
              <a:rPr lang="en-ID" sz="2400" dirty="0"/>
              <a:t> </a:t>
            </a:r>
            <a:r>
              <a:rPr lang="en-ID" sz="2400" dirty="0" err="1"/>
              <a:t>pajak</a:t>
            </a:r>
            <a:r>
              <a:rPr lang="en-ID" sz="2400" dirty="0"/>
              <a:t>, </a:t>
            </a:r>
            <a:r>
              <a:rPr lang="en-ID" sz="2400" dirty="0" err="1"/>
              <a:t>izin</a:t>
            </a:r>
            <a:r>
              <a:rPr lang="en-ID" sz="2400" dirty="0"/>
              <a:t> </a:t>
            </a:r>
            <a:r>
              <a:rPr lang="en-ID" sz="2400" dirty="0" err="1"/>
              <a:t>usaha</a:t>
            </a:r>
            <a:r>
              <a:rPr lang="en-ID" sz="2400" dirty="0"/>
              <a:t>, dan </a:t>
            </a:r>
            <a:r>
              <a:rPr lang="en-ID" sz="2400" dirty="0" err="1"/>
              <a:t>regulasi</a:t>
            </a:r>
            <a:r>
              <a:rPr lang="en-ID" sz="2400" dirty="0"/>
              <a:t> </a:t>
            </a:r>
            <a:r>
              <a:rPr lang="en-ID" sz="2400" dirty="0" err="1"/>
              <a:t>lainnya</a:t>
            </a:r>
            <a:r>
              <a:rPr lang="en-ID" sz="2400" dirty="0"/>
              <a:t> yang </a:t>
            </a:r>
            <a:r>
              <a:rPr lang="en-ID" sz="2400" dirty="0" err="1"/>
              <a:t>bertujuan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menjaga</a:t>
            </a:r>
            <a:r>
              <a:rPr lang="en-ID" sz="2400" dirty="0"/>
              <a:t> </a:t>
            </a:r>
            <a:r>
              <a:rPr lang="en-ID" sz="2400" dirty="0" err="1"/>
              <a:t>stabilitas</a:t>
            </a:r>
            <a:r>
              <a:rPr lang="en-ID" sz="2400" dirty="0"/>
              <a:t> </a:t>
            </a:r>
            <a:r>
              <a:rPr lang="en-ID" sz="2400" dirty="0" err="1"/>
              <a:t>ekonomi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93356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39E13C0-11B2-3789-3011-C01EE92BBAAA}"/>
              </a:ext>
            </a:extLst>
          </p:cNvPr>
          <p:cNvSpPr txBox="1"/>
          <p:nvPr/>
        </p:nvSpPr>
        <p:spPr>
          <a:xfrm>
            <a:off x="827584" y="980728"/>
            <a:ext cx="7488832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Kepentingan</a:t>
            </a:r>
            <a:r>
              <a:rPr lang="en-US" sz="2400" dirty="0"/>
              <a:t> Pembangunan Ekonomi: Hukum </a:t>
            </a:r>
            <a:r>
              <a:rPr lang="en-US" sz="2400" dirty="0" err="1"/>
              <a:t>bisnis</a:t>
            </a:r>
            <a:r>
              <a:rPr lang="en-US" sz="2400" dirty="0"/>
              <a:t> juga </a:t>
            </a:r>
            <a:r>
              <a:rPr lang="en-US" sz="2400" dirty="0" err="1"/>
              <a:t>berperan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pembangunan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menciptakan</a:t>
            </a:r>
            <a:r>
              <a:rPr lang="en-US" sz="2400" dirty="0"/>
              <a:t> </a:t>
            </a:r>
            <a:r>
              <a:rPr lang="en-US" sz="2400" dirty="0" err="1"/>
              <a:t>iklim</a:t>
            </a:r>
            <a:r>
              <a:rPr lang="en-US" sz="2400" dirty="0"/>
              <a:t> </a:t>
            </a:r>
            <a:r>
              <a:rPr lang="en-US" sz="2400" dirty="0" err="1"/>
              <a:t>investasi</a:t>
            </a:r>
            <a:r>
              <a:rPr lang="en-US" sz="2400" dirty="0"/>
              <a:t> yang </a:t>
            </a:r>
            <a:r>
              <a:rPr lang="en-US" sz="2400" dirty="0" err="1"/>
              <a:t>kondusif</a:t>
            </a:r>
            <a:r>
              <a:rPr lang="en-US" sz="2400" dirty="0"/>
              <a:t> dan </a:t>
            </a:r>
            <a:r>
              <a:rPr lang="en-US" sz="2400" dirty="0" err="1"/>
              <a:t>menarik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investor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domestik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asing</a:t>
            </a:r>
            <a:r>
              <a:rPr lang="en-US" sz="2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7094795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C19AC8A-7709-FDF4-3CBA-6B5F899956D7}"/>
              </a:ext>
            </a:extLst>
          </p:cNvPr>
          <p:cNvSpPr txBox="1"/>
          <p:nvPr/>
        </p:nvSpPr>
        <p:spPr>
          <a:xfrm>
            <a:off x="683568" y="1052736"/>
            <a:ext cx="820891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b="1" dirty="0"/>
              <a:t> </a:t>
            </a:r>
            <a:r>
              <a:rPr lang="en-ID" sz="2400" dirty="0" err="1"/>
              <a:t>Pengertian</a:t>
            </a:r>
            <a:r>
              <a:rPr lang="en-ID" sz="2400" dirty="0"/>
              <a:t> </a:t>
            </a:r>
            <a:r>
              <a:rPr lang="en-ID" sz="2400" dirty="0" err="1"/>
              <a:t>Kaidah</a:t>
            </a:r>
            <a:r>
              <a:rPr lang="en-ID" sz="2400" dirty="0"/>
              <a:t> Hukum </a:t>
            </a:r>
            <a:r>
              <a:rPr lang="en-ID" sz="2400" dirty="0" err="1"/>
              <a:t>Bisnis</a:t>
            </a:r>
            <a:r>
              <a:rPr lang="en-ID" sz="2400" dirty="0"/>
              <a:t> </a:t>
            </a:r>
            <a:r>
              <a:rPr lang="en-ID" sz="2400" dirty="0" err="1"/>
              <a:t>Menurut</a:t>
            </a:r>
            <a:r>
              <a:rPr lang="en-ID" sz="2400" dirty="0"/>
              <a:t> Para Ahli</a:t>
            </a:r>
          </a:p>
          <a:p>
            <a:endParaRPr lang="en-ID" sz="2400" dirty="0"/>
          </a:p>
          <a:p>
            <a:r>
              <a:rPr lang="en-ID" sz="2400" dirty="0"/>
              <a:t>1. Munir </a:t>
            </a:r>
            <a:r>
              <a:rPr lang="en-ID" sz="2400" dirty="0" err="1"/>
              <a:t>Fuady</a:t>
            </a:r>
            <a:r>
              <a:rPr lang="en-ID" sz="2400" dirty="0"/>
              <a:t>: Hukum </a:t>
            </a:r>
            <a:r>
              <a:rPr lang="en-ID" sz="2400" dirty="0" err="1"/>
              <a:t>bisnis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kaidah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yang </a:t>
            </a:r>
            <a:r>
              <a:rPr lang="en-ID" sz="2400" dirty="0" err="1"/>
              <a:t>digunakan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mengatur</a:t>
            </a:r>
            <a:r>
              <a:rPr lang="en-ID" sz="2400" dirty="0"/>
              <a:t> tata </a:t>
            </a:r>
            <a:r>
              <a:rPr lang="en-ID" sz="2400" dirty="0" err="1"/>
              <a:t>cara</a:t>
            </a:r>
            <a:r>
              <a:rPr lang="en-ID" sz="2400" dirty="0"/>
              <a:t> </a:t>
            </a:r>
            <a:r>
              <a:rPr lang="en-ID" sz="2400" dirty="0" err="1"/>
              <a:t>pelaksanaan</a:t>
            </a:r>
            <a:r>
              <a:rPr lang="en-ID" sz="2400" dirty="0"/>
              <a:t> </a:t>
            </a:r>
            <a:r>
              <a:rPr lang="en-ID" sz="2400" dirty="0" err="1"/>
              <a:t>kegiatan</a:t>
            </a:r>
            <a:r>
              <a:rPr lang="en-ID" sz="2400" dirty="0"/>
              <a:t> </a:t>
            </a:r>
            <a:r>
              <a:rPr lang="en-ID" sz="2400" dirty="0" err="1"/>
              <a:t>dagang</a:t>
            </a:r>
            <a:r>
              <a:rPr lang="en-ID" sz="2400" dirty="0"/>
              <a:t> yang </a:t>
            </a:r>
            <a:r>
              <a:rPr lang="en-ID" sz="2400" dirty="0" err="1"/>
              <a:t>berhubungan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kegiatan</a:t>
            </a:r>
            <a:r>
              <a:rPr lang="en-ID" sz="2400" dirty="0"/>
              <a:t> </a:t>
            </a:r>
            <a:r>
              <a:rPr lang="en-ID" sz="2400" dirty="0" err="1"/>
              <a:t>produktif</a:t>
            </a:r>
            <a:r>
              <a:rPr lang="en-ID" sz="2400" dirty="0"/>
              <a:t> dan </a:t>
            </a:r>
            <a:r>
              <a:rPr lang="en-ID" sz="2400" dirty="0" err="1"/>
              <a:t>bertujuan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mendapatkan</a:t>
            </a:r>
            <a:r>
              <a:rPr lang="en-ID" sz="2400" dirty="0"/>
              <a:t> </a:t>
            </a:r>
            <a:r>
              <a:rPr lang="en-ID" sz="2400" dirty="0" err="1"/>
              <a:t>keuntungan</a:t>
            </a:r>
            <a:r>
              <a:rPr lang="en-ID" sz="2400" dirty="0"/>
              <a:t>. Ini </a:t>
            </a:r>
            <a:r>
              <a:rPr lang="en-ID" sz="2400" dirty="0" err="1"/>
              <a:t>mencakup</a:t>
            </a:r>
            <a:r>
              <a:rPr lang="en-ID" sz="2400" dirty="0"/>
              <a:t> </a:t>
            </a:r>
            <a:r>
              <a:rPr lang="en-ID" sz="2400" dirty="0" err="1"/>
              <a:t>aturan</a:t>
            </a:r>
            <a:r>
              <a:rPr lang="en-ID" sz="2400" dirty="0"/>
              <a:t> yang </a:t>
            </a:r>
            <a:r>
              <a:rPr lang="en-ID" sz="2400" dirty="0" err="1"/>
              <a:t>mendasari</a:t>
            </a:r>
            <a:r>
              <a:rPr lang="en-ID" sz="2400" dirty="0"/>
              <a:t> </a:t>
            </a:r>
            <a:r>
              <a:rPr lang="en-ID" sz="2400" dirty="0" err="1"/>
              <a:t>transaksi</a:t>
            </a:r>
            <a:r>
              <a:rPr lang="en-ID" sz="2400" dirty="0"/>
              <a:t> dan </a:t>
            </a:r>
            <a:r>
              <a:rPr lang="en-ID" sz="2400" dirty="0" err="1"/>
              <a:t>interaksi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dunia </a:t>
            </a:r>
            <a:r>
              <a:rPr lang="en-ID" sz="2400" dirty="0" err="1"/>
              <a:t>bisnis</a:t>
            </a:r>
            <a:r>
              <a:rPr lang="en-ID" sz="2400" dirty="0"/>
              <a:t>.</a:t>
            </a:r>
          </a:p>
          <a:p>
            <a:endParaRPr lang="en-ID" sz="2400" dirty="0"/>
          </a:p>
          <a:p>
            <a:r>
              <a:rPr lang="en-ID" sz="2400" dirty="0"/>
              <a:t>2. Abdul R. Saliman: </a:t>
            </a:r>
            <a:r>
              <a:rPr lang="en-ID" sz="2400" dirty="0" err="1"/>
              <a:t>Menurutnya</a:t>
            </a:r>
            <a:r>
              <a:rPr lang="en-ID" sz="2400" dirty="0"/>
              <a:t>,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, </a:t>
            </a:r>
            <a:r>
              <a:rPr lang="en-ID" sz="2400" dirty="0" err="1"/>
              <a:t>baik</a:t>
            </a:r>
            <a:r>
              <a:rPr lang="en-ID" sz="2400" dirty="0"/>
              <a:t> yang </a:t>
            </a:r>
            <a:r>
              <a:rPr lang="en-ID" sz="2400" dirty="0" err="1"/>
              <a:t>tertulis</a:t>
            </a:r>
            <a:r>
              <a:rPr lang="en-ID" sz="2400" dirty="0"/>
              <a:t> </a:t>
            </a:r>
            <a:r>
              <a:rPr lang="en-ID" sz="2400" dirty="0" err="1"/>
              <a:t>maupun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tertulis</a:t>
            </a:r>
            <a:r>
              <a:rPr lang="en-ID" sz="2400" dirty="0"/>
              <a:t>, yang </a:t>
            </a:r>
            <a:r>
              <a:rPr lang="en-ID" sz="2400" dirty="0" err="1"/>
              <a:t>mengatur</a:t>
            </a:r>
            <a:r>
              <a:rPr lang="en-ID" sz="2400" dirty="0"/>
              <a:t> </a:t>
            </a:r>
            <a:r>
              <a:rPr lang="en-ID" sz="2400" dirty="0" err="1"/>
              <a:t>hak</a:t>
            </a:r>
            <a:r>
              <a:rPr lang="en-ID" sz="2400" dirty="0"/>
              <a:t> dan </a:t>
            </a:r>
            <a:r>
              <a:rPr lang="en-ID" sz="2400" dirty="0" err="1"/>
              <a:t>kewajiban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perjanjian</a:t>
            </a:r>
            <a:r>
              <a:rPr lang="en-ID" sz="2400" dirty="0"/>
              <a:t> </a:t>
            </a:r>
            <a:r>
              <a:rPr lang="en-ID" sz="2400" dirty="0" err="1"/>
              <a:t>serta</a:t>
            </a:r>
            <a:r>
              <a:rPr lang="en-ID" sz="2400" dirty="0"/>
              <a:t> </a:t>
            </a:r>
            <a:r>
              <a:rPr lang="en-ID" sz="2400" dirty="0" err="1"/>
              <a:t>praktik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. Hal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menunjukkan</a:t>
            </a:r>
            <a:r>
              <a:rPr lang="en-ID" sz="2400" dirty="0"/>
              <a:t> </a:t>
            </a:r>
            <a:r>
              <a:rPr lang="en-ID" sz="2400" dirty="0" err="1"/>
              <a:t>pentingnya</a:t>
            </a:r>
            <a:r>
              <a:rPr lang="en-ID" sz="2400" dirty="0"/>
              <a:t> </a:t>
            </a:r>
            <a:r>
              <a:rPr lang="en-ID" sz="2400" dirty="0" err="1"/>
              <a:t>perjanjian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hubungan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7138616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DEF9A66-4F3C-9654-6F96-F1DE83DD50DF}"/>
              </a:ext>
            </a:extLst>
          </p:cNvPr>
          <p:cNvSpPr txBox="1"/>
          <p:nvPr/>
        </p:nvSpPr>
        <p:spPr>
          <a:xfrm>
            <a:off x="899592" y="1412776"/>
            <a:ext cx="73448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dirty="0"/>
              <a:t>3. Dr. Johannes Ibrahim SH, </a:t>
            </a:r>
            <a:r>
              <a:rPr lang="en-ID" sz="2400" dirty="0" err="1"/>
              <a:t>M.Hum</a:t>
            </a:r>
            <a:r>
              <a:rPr lang="en-ID" sz="2400" dirty="0"/>
              <a:t>: </a:t>
            </a:r>
            <a:r>
              <a:rPr lang="en-ID" sz="2400" dirty="0" err="1"/>
              <a:t>Ia</a:t>
            </a:r>
            <a:r>
              <a:rPr lang="en-ID" sz="2400" dirty="0"/>
              <a:t> </a:t>
            </a:r>
            <a:r>
              <a:rPr lang="en-ID" sz="2400" dirty="0" err="1"/>
              <a:t>mendefinisikan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seperangkat</a:t>
            </a:r>
            <a:r>
              <a:rPr lang="en-ID" sz="2400" dirty="0"/>
              <a:t> </a:t>
            </a:r>
            <a:r>
              <a:rPr lang="en-ID" sz="2400" dirty="0" err="1"/>
              <a:t>kaidah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yang </a:t>
            </a:r>
            <a:r>
              <a:rPr lang="en-ID" sz="2400" dirty="0" err="1"/>
              <a:t>digunakan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mengatur</a:t>
            </a:r>
            <a:r>
              <a:rPr lang="en-ID" sz="2400" dirty="0"/>
              <a:t> dan </a:t>
            </a:r>
            <a:r>
              <a:rPr lang="en-ID" sz="2400" dirty="0" err="1"/>
              <a:t>menyelesaikan</a:t>
            </a:r>
            <a:r>
              <a:rPr lang="en-ID" sz="2400" dirty="0"/>
              <a:t> </a:t>
            </a:r>
            <a:r>
              <a:rPr lang="en-ID" sz="2400" dirty="0" err="1"/>
              <a:t>berbagai</a:t>
            </a:r>
            <a:r>
              <a:rPr lang="en-ID" sz="2400" dirty="0"/>
              <a:t> </a:t>
            </a:r>
            <a:r>
              <a:rPr lang="en-ID" sz="2400" dirty="0" err="1"/>
              <a:t>persoalan</a:t>
            </a:r>
            <a:r>
              <a:rPr lang="en-ID" sz="2400" dirty="0"/>
              <a:t> </a:t>
            </a:r>
            <a:r>
              <a:rPr lang="en-ID" sz="2400" dirty="0" err="1"/>
              <a:t>aktivitas</a:t>
            </a:r>
            <a:r>
              <a:rPr lang="en-ID" sz="2400" dirty="0"/>
              <a:t> </a:t>
            </a:r>
            <a:r>
              <a:rPr lang="en-ID" sz="2400" dirty="0" err="1"/>
              <a:t>manusia</a:t>
            </a:r>
            <a:r>
              <a:rPr lang="en-ID" sz="2400" dirty="0"/>
              <a:t> di </a:t>
            </a:r>
            <a:r>
              <a:rPr lang="en-ID" sz="2400" dirty="0" err="1"/>
              <a:t>bidang</a:t>
            </a:r>
            <a:r>
              <a:rPr lang="en-ID" sz="2400" dirty="0"/>
              <a:t> </a:t>
            </a:r>
            <a:r>
              <a:rPr lang="en-ID" sz="2400" dirty="0" err="1"/>
              <a:t>perdagangan</a:t>
            </a:r>
            <a:r>
              <a:rPr lang="en-ID" sz="2400" dirty="0"/>
              <a:t>. Ini </a:t>
            </a:r>
            <a:r>
              <a:rPr lang="en-ID" sz="2400" dirty="0" err="1"/>
              <a:t>mencakup</a:t>
            </a:r>
            <a:r>
              <a:rPr lang="en-ID" sz="2400" dirty="0"/>
              <a:t> </a:t>
            </a:r>
            <a:r>
              <a:rPr lang="en-ID" sz="2400" dirty="0" err="1"/>
              <a:t>penyelesaian</a:t>
            </a:r>
            <a:r>
              <a:rPr lang="en-ID" sz="2400" dirty="0"/>
              <a:t> </a:t>
            </a:r>
            <a:r>
              <a:rPr lang="en-ID" sz="2400" dirty="0" err="1"/>
              <a:t>sengketa</a:t>
            </a:r>
            <a:r>
              <a:rPr lang="en-ID" sz="2400" dirty="0"/>
              <a:t> dan </a:t>
            </a:r>
            <a:r>
              <a:rPr lang="en-ID" sz="2400" dirty="0" err="1"/>
              <a:t>pengaturan</a:t>
            </a:r>
            <a:r>
              <a:rPr lang="en-ID" sz="2400" dirty="0"/>
              <a:t> </a:t>
            </a:r>
            <a:r>
              <a:rPr lang="en-ID" sz="2400" dirty="0" err="1"/>
              <a:t>hubungan</a:t>
            </a:r>
            <a:r>
              <a:rPr lang="en-ID" sz="2400" dirty="0"/>
              <a:t> </a:t>
            </a:r>
            <a:r>
              <a:rPr lang="en-ID" sz="2400" dirty="0" err="1"/>
              <a:t>antar</a:t>
            </a:r>
            <a:r>
              <a:rPr lang="en-ID" sz="2400" dirty="0"/>
              <a:t> </a:t>
            </a:r>
            <a:r>
              <a:rPr lang="en-ID" sz="2400" dirty="0" err="1"/>
              <a:t>pelaku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455427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3027</TotalTime>
  <Words>698</Words>
  <Application>Microsoft Office PowerPoint</Application>
  <PresentationFormat>On-screen Show (4:3)</PresentationFormat>
  <Paragraphs>62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Arial Black</vt:lpstr>
      <vt:lpstr>Calibri</vt:lpstr>
      <vt:lpstr>Cambria</vt:lpstr>
      <vt:lpstr>Swis721 Blk BT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ASUS M1403QA</cp:lastModifiedBy>
  <cp:revision>444</cp:revision>
  <cp:lastPrinted>2017-08-29T02:54:51Z</cp:lastPrinted>
  <dcterms:created xsi:type="dcterms:W3CDTF">2010-04-18T12:06:30Z</dcterms:created>
  <dcterms:modified xsi:type="dcterms:W3CDTF">2025-03-17T15:00:50Z</dcterms:modified>
</cp:coreProperties>
</file>