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9" r:id="rId3"/>
    <p:sldId id="302" r:id="rId4"/>
    <p:sldId id="303" r:id="rId5"/>
    <p:sldId id="308" r:id="rId6"/>
    <p:sldId id="301" r:id="rId7"/>
    <p:sldId id="304" r:id="rId8"/>
    <p:sldId id="305" r:id="rId9"/>
    <p:sldId id="306" r:id="rId10"/>
    <p:sldId id="307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00" r:id="rId32"/>
  </p:sldIdLst>
  <p:sldSz cx="9144000" cy="6858000" type="screen4x3"/>
  <p:notesSz cx="7045325" cy="9345613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4580" autoAdjust="0"/>
  </p:normalViewPr>
  <p:slideViewPr>
    <p:cSldViewPr>
      <p:cViewPr varScale="1">
        <p:scale>
          <a:sx n="59" d="100"/>
          <a:sy n="59" d="100"/>
        </p:scale>
        <p:origin x="147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jpeg"/><Relationship Id="rId4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jpe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8E09F-8F1D-411B-A34D-C0D39DD340A8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9021DBB5-C3BB-4E1F-92A1-828CA05E9E7F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tertulis</a:t>
          </a:r>
          <a:r>
            <a:rPr lang="en-ID" dirty="0"/>
            <a:t> yang </a:t>
          </a:r>
          <a:r>
            <a:rPr lang="en-ID" dirty="0" err="1"/>
            <a:t>telah</a:t>
          </a:r>
          <a:r>
            <a:rPr lang="en-ID" dirty="0"/>
            <a:t> </a:t>
          </a:r>
          <a:r>
            <a:rPr lang="en-ID" dirty="0" err="1"/>
            <a:t>dikodifikasi</a:t>
          </a:r>
          <a:r>
            <a:rPr lang="en-ID" dirty="0"/>
            <a:t> </a:t>
          </a:r>
          <a:r>
            <a:rPr lang="en-ID" dirty="0" err="1"/>
            <a:t>misalnya</a:t>
          </a:r>
          <a:r>
            <a:rPr lang="en-ID" dirty="0"/>
            <a:t>:</a:t>
          </a:r>
        </a:p>
      </dgm:t>
    </dgm:pt>
    <dgm:pt modelId="{B979C490-77AB-42DA-88E8-955D1F5D47D3}" type="parTrans" cxnId="{4A49C511-9029-4254-8F8D-2E9A6804240B}">
      <dgm:prSet/>
      <dgm:spPr/>
      <dgm:t>
        <a:bodyPr/>
        <a:lstStyle/>
        <a:p>
          <a:endParaRPr lang="en-ID"/>
        </a:p>
      </dgm:t>
    </dgm:pt>
    <dgm:pt modelId="{AF785220-4E53-4E5C-AA02-E73AFCF9ABF2}" type="sibTrans" cxnId="{4A49C511-9029-4254-8F8D-2E9A6804240B}">
      <dgm:prSet/>
      <dgm:spPr/>
      <dgm:t>
        <a:bodyPr/>
        <a:lstStyle/>
        <a:p>
          <a:endParaRPr lang="en-ID"/>
        </a:p>
      </dgm:t>
    </dgm:pt>
    <dgm:pt modelId="{0BDC2B2D-9714-4889-89B6-4B362895E2C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ID" dirty="0"/>
            <a:t>Hukum </a:t>
          </a:r>
          <a:r>
            <a:rPr lang="en-ID" dirty="0" err="1"/>
            <a:t>pidana</a:t>
          </a:r>
          <a:r>
            <a:rPr lang="en-ID" dirty="0"/>
            <a:t>, yang </a:t>
          </a:r>
          <a:r>
            <a:rPr lang="en-ID" dirty="0" err="1"/>
            <a:t>telah</a:t>
          </a:r>
          <a:r>
            <a:rPr lang="en-ID" dirty="0"/>
            <a:t> </a:t>
          </a:r>
          <a:r>
            <a:rPr lang="en-ID" dirty="0" err="1"/>
            <a:t>dikodifikasikan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kitab </a:t>
          </a:r>
          <a:r>
            <a:rPr lang="en-ID" dirty="0" err="1"/>
            <a:t>undang-undang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pidana</a:t>
          </a:r>
          <a:r>
            <a:rPr lang="en-ID" dirty="0"/>
            <a:t> </a:t>
          </a:r>
          <a:r>
            <a:rPr lang="en-ID" dirty="0" err="1"/>
            <a:t>Tahun</a:t>
          </a:r>
          <a:r>
            <a:rPr lang="en-ID" dirty="0"/>
            <a:t> 1946</a:t>
          </a:r>
        </a:p>
      </dgm:t>
    </dgm:pt>
    <dgm:pt modelId="{30F0B207-BC62-4EC7-85CD-DEA529110792}" type="parTrans" cxnId="{3808CEF9-BB88-49A2-BA00-F80A42D202BF}">
      <dgm:prSet/>
      <dgm:spPr/>
      <dgm:t>
        <a:bodyPr/>
        <a:lstStyle/>
        <a:p>
          <a:endParaRPr lang="en-ID"/>
        </a:p>
      </dgm:t>
    </dgm:pt>
    <dgm:pt modelId="{941FF455-A085-4C49-808A-B78F6FD4F98D}" type="sibTrans" cxnId="{3808CEF9-BB88-49A2-BA00-F80A42D202BF}">
      <dgm:prSet/>
      <dgm:spPr/>
      <dgm:t>
        <a:bodyPr/>
        <a:lstStyle/>
        <a:p>
          <a:endParaRPr lang="en-ID"/>
        </a:p>
      </dgm:t>
    </dgm:pt>
    <dgm:pt modelId="{0D9F8B59-D965-4AE8-BA8C-69427798563B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sipil</a:t>
          </a:r>
          <a:r>
            <a:rPr lang="en-ID" dirty="0"/>
            <a:t> yang </a:t>
          </a:r>
          <a:r>
            <a:rPr lang="en-ID" dirty="0" err="1"/>
            <a:t>telah</a:t>
          </a:r>
          <a:r>
            <a:rPr lang="en-ID" dirty="0"/>
            <a:t> </a:t>
          </a:r>
          <a:r>
            <a:rPr lang="en-ID" dirty="0" err="1"/>
            <a:t>dikodifikasi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kitab </a:t>
          </a:r>
          <a:r>
            <a:rPr lang="en-ID" dirty="0" err="1"/>
            <a:t>undang</a:t>
          </a:r>
          <a:r>
            <a:rPr lang="en-ID" dirty="0"/>
            <a:t>-</a:t>
          </a:r>
          <a:r>
            <a:rPr lang="da-DK" dirty="0"/>
            <a:t>undang hukum perdata tahun 1847</a:t>
          </a:r>
          <a:endParaRPr lang="en-ID" dirty="0"/>
        </a:p>
      </dgm:t>
    </dgm:pt>
    <dgm:pt modelId="{2D87FF07-CEBA-4354-87C3-8EB72FF3F156}" type="parTrans" cxnId="{D6B5B85F-0D57-423E-9289-761C9458E01D}">
      <dgm:prSet/>
      <dgm:spPr/>
      <dgm:t>
        <a:bodyPr/>
        <a:lstStyle/>
        <a:p>
          <a:endParaRPr lang="en-ID"/>
        </a:p>
      </dgm:t>
    </dgm:pt>
    <dgm:pt modelId="{954E1B14-88BE-4104-B248-DA23AB8D7BD4}" type="sibTrans" cxnId="{D6B5B85F-0D57-423E-9289-761C9458E01D}">
      <dgm:prSet/>
      <dgm:spPr/>
      <dgm:t>
        <a:bodyPr/>
        <a:lstStyle/>
        <a:p>
          <a:endParaRPr lang="en-ID"/>
        </a:p>
      </dgm:t>
    </dgm:pt>
    <dgm:pt modelId="{438C7D3E-5CE9-42E3-9147-726AD5EEC52E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dagang</a:t>
          </a:r>
          <a:r>
            <a:rPr lang="en-ID" dirty="0"/>
            <a:t> yang </a:t>
          </a:r>
          <a:r>
            <a:rPr lang="en-ID" dirty="0" err="1"/>
            <a:t>telah</a:t>
          </a:r>
          <a:r>
            <a:rPr lang="en-ID" dirty="0"/>
            <a:t> </a:t>
          </a:r>
          <a:r>
            <a:rPr lang="en-ID" dirty="0" err="1"/>
            <a:t>dikodifikasi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kitab </a:t>
          </a:r>
          <a:r>
            <a:rPr lang="en-ID" dirty="0" err="1"/>
            <a:t>undang-undang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dagang</a:t>
          </a:r>
          <a:r>
            <a:rPr lang="en-ID" dirty="0"/>
            <a:t> </a:t>
          </a:r>
          <a:r>
            <a:rPr lang="en-ID" dirty="0" err="1"/>
            <a:t>tahun</a:t>
          </a:r>
          <a:r>
            <a:rPr lang="en-ID" dirty="0"/>
            <a:t> 1838</a:t>
          </a:r>
        </a:p>
      </dgm:t>
    </dgm:pt>
    <dgm:pt modelId="{5CC78CDE-0CAB-4025-9D09-41766B6161C8}" type="parTrans" cxnId="{7FD0430F-8031-4AA5-A823-5799304FA6D1}">
      <dgm:prSet/>
      <dgm:spPr/>
      <dgm:t>
        <a:bodyPr/>
        <a:lstStyle/>
        <a:p>
          <a:endParaRPr lang="en-ID"/>
        </a:p>
      </dgm:t>
    </dgm:pt>
    <dgm:pt modelId="{55326ABD-6538-4CD7-9A08-20AE81F87EC4}" type="sibTrans" cxnId="{7FD0430F-8031-4AA5-A823-5799304FA6D1}">
      <dgm:prSet/>
      <dgm:spPr/>
      <dgm:t>
        <a:bodyPr/>
        <a:lstStyle/>
        <a:p>
          <a:endParaRPr lang="en-ID"/>
        </a:p>
      </dgm:t>
    </dgm:pt>
    <dgm:pt modelId="{59A40EE8-CDBD-41E4-A837-5943F6AF48FD}">
      <dgm:prSet phldrT="[Text]"/>
      <dgm:spPr/>
      <dgm:t>
        <a:bodyPr/>
        <a:lstStyle/>
        <a:p>
          <a:r>
            <a:rPr lang="nn-NO" dirty="0"/>
            <a:t>Hukum tertulis yang tidak dikodifikasi misalnya</a:t>
          </a:r>
          <a:endParaRPr lang="en-ID" dirty="0"/>
        </a:p>
      </dgm:t>
    </dgm:pt>
    <dgm:pt modelId="{4F8BDFE8-2EC4-4274-890B-4E9CC5890727}" type="parTrans" cxnId="{24797A6A-7650-4702-AD98-664B2DCE03C0}">
      <dgm:prSet/>
      <dgm:spPr/>
      <dgm:t>
        <a:bodyPr/>
        <a:lstStyle/>
        <a:p>
          <a:endParaRPr lang="en-ID"/>
        </a:p>
      </dgm:t>
    </dgm:pt>
    <dgm:pt modelId="{F984D9F5-CEEC-4216-A3F1-E84CCEC17B21}" type="sibTrans" cxnId="{24797A6A-7650-4702-AD98-664B2DCE03C0}">
      <dgm:prSet/>
      <dgm:spPr/>
      <dgm:t>
        <a:bodyPr/>
        <a:lstStyle/>
        <a:p>
          <a:endParaRPr lang="en-ID"/>
        </a:p>
      </dgm:t>
    </dgm:pt>
    <dgm:pt modelId="{4AB46DBC-8D62-4942-A473-1C281C3406C7}">
      <dgm:prSet phldrT="[Text]"/>
      <dgm:spPr/>
      <dgm:t>
        <a:bodyPr/>
        <a:lstStyle/>
        <a:p>
          <a:r>
            <a:rPr lang="en-US" dirty="0" err="1"/>
            <a:t>Undang-undang</a:t>
          </a:r>
          <a:r>
            <a:rPr lang="en-US" dirty="0"/>
            <a:t> </a:t>
          </a:r>
          <a:r>
            <a:rPr lang="en-US" dirty="0" err="1"/>
            <a:t>Perlindungan</a:t>
          </a:r>
          <a:r>
            <a:rPr lang="en-US" dirty="0"/>
            <a:t> </a:t>
          </a:r>
          <a:r>
            <a:rPr lang="en-US" dirty="0" err="1"/>
            <a:t>Konsumen</a:t>
          </a:r>
          <a:endParaRPr lang="en-ID" dirty="0"/>
        </a:p>
      </dgm:t>
    </dgm:pt>
    <dgm:pt modelId="{8B0CEF31-A858-483D-9C74-BE01FCFF3535}" type="parTrans" cxnId="{DBEE1FAA-F224-40DE-8764-7F12B6DB47D2}">
      <dgm:prSet/>
      <dgm:spPr/>
      <dgm:t>
        <a:bodyPr/>
        <a:lstStyle/>
        <a:p>
          <a:endParaRPr lang="en-ID"/>
        </a:p>
      </dgm:t>
    </dgm:pt>
    <dgm:pt modelId="{E0231B73-2FA3-4A81-BDC8-5C3611C91322}" type="sibTrans" cxnId="{DBEE1FAA-F224-40DE-8764-7F12B6DB47D2}">
      <dgm:prSet/>
      <dgm:spPr/>
      <dgm:t>
        <a:bodyPr/>
        <a:lstStyle/>
        <a:p>
          <a:endParaRPr lang="en-ID"/>
        </a:p>
      </dgm:t>
    </dgm:pt>
    <dgm:pt modelId="{2FA27085-CF79-4D62-B1F0-D4817F3392EF}">
      <dgm:prSet phldrT="[Text]"/>
      <dgm:spPr/>
      <dgm:t>
        <a:bodyPr/>
        <a:lstStyle/>
        <a:p>
          <a:r>
            <a:rPr lang="en-US" dirty="0" err="1"/>
            <a:t>Undang-Undang</a:t>
          </a:r>
          <a:r>
            <a:rPr lang="en-US" dirty="0"/>
            <a:t> </a:t>
          </a:r>
          <a:r>
            <a:rPr lang="en-US" dirty="0" err="1"/>
            <a:t>Kepailitan</a:t>
          </a:r>
          <a:endParaRPr lang="en-ID" dirty="0"/>
        </a:p>
      </dgm:t>
    </dgm:pt>
    <dgm:pt modelId="{9B946ADF-F5D9-4097-AC85-44A7A31B67C2}" type="parTrans" cxnId="{E2BFAE2F-1112-4D9D-97E3-34E26BFFF12F}">
      <dgm:prSet/>
      <dgm:spPr/>
      <dgm:t>
        <a:bodyPr/>
        <a:lstStyle/>
        <a:p>
          <a:endParaRPr lang="en-ID"/>
        </a:p>
      </dgm:t>
    </dgm:pt>
    <dgm:pt modelId="{08134352-FFB7-4364-87DD-0807CA4F0538}" type="sibTrans" cxnId="{E2BFAE2F-1112-4D9D-97E3-34E26BFFF12F}">
      <dgm:prSet/>
      <dgm:spPr/>
      <dgm:t>
        <a:bodyPr/>
        <a:lstStyle/>
        <a:p>
          <a:endParaRPr lang="en-ID"/>
        </a:p>
      </dgm:t>
    </dgm:pt>
    <dgm:pt modelId="{669BD0BE-4261-4FA9-8475-C178C16C553F}">
      <dgm:prSet phldrT="[Text]"/>
      <dgm:spPr/>
      <dgm:t>
        <a:bodyPr/>
        <a:lstStyle/>
        <a:p>
          <a:r>
            <a:rPr lang="en-US" dirty="0" err="1"/>
            <a:t>Undang-undang</a:t>
          </a:r>
          <a:r>
            <a:rPr lang="en-US" dirty="0"/>
            <a:t> </a:t>
          </a:r>
          <a:r>
            <a:rPr lang="en-US" dirty="0" err="1"/>
            <a:t>perseroan</a:t>
          </a:r>
          <a:r>
            <a:rPr lang="en-US" dirty="0"/>
            <a:t> </a:t>
          </a:r>
          <a:r>
            <a:rPr lang="en-US" dirty="0" err="1"/>
            <a:t>terbatas</a:t>
          </a:r>
          <a:endParaRPr lang="en-ID" dirty="0"/>
        </a:p>
      </dgm:t>
    </dgm:pt>
    <dgm:pt modelId="{9E7432FD-397C-4DEC-9BC9-98D36078E5EC}" type="parTrans" cxnId="{6B716FE4-70B3-46EB-B65E-C4AE25FEC894}">
      <dgm:prSet/>
      <dgm:spPr/>
      <dgm:t>
        <a:bodyPr/>
        <a:lstStyle/>
        <a:p>
          <a:endParaRPr lang="en-ID"/>
        </a:p>
      </dgm:t>
    </dgm:pt>
    <dgm:pt modelId="{21BE49E7-6E94-4754-9694-568EACF650EC}" type="sibTrans" cxnId="{6B716FE4-70B3-46EB-B65E-C4AE25FEC894}">
      <dgm:prSet/>
      <dgm:spPr/>
      <dgm:t>
        <a:bodyPr/>
        <a:lstStyle/>
        <a:p>
          <a:endParaRPr lang="en-ID"/>
        </a:p>
      </dgm:t>
    </dgm:pt>
    <dgm:pt modelId="{FD3D5271-7351-458C-ACEF-B3FE730C1E16}">
      <dgm:prSet phldrT="[Text]"/>
      <dgm:spPr/>
      <dgm:t>
        <a:bodyPr/>
        <a:lstStyle/>
        <a:p>
          <a:r>
            <a:rPr lang="es-ES" dirty="0" err="1"/>
            <a:t>Hukum</a:t>
          </a:r>
          <a:r>
            <a:rPr lang="es-ES" dirty="0"/>
            <a:t> acara </a:t>
          </a:r>
          <a:r>
            <a:rPr lang="es-ES" dirty="0" err="1"/>
            <a:t>pidana</a:t>
          </a:r>
          <a:r>
            <a:rPr lang="es-ES" dirty="0"/>
            <a:t> yang </a:t>
          </a:r>
          <a:r>
            <a:rPr lang="es-ES" dirty="0" err="1"/>
            <a:t>telah</a:t>
          </a:r>
          <a:r>
            <a:rPr lang="es-ES" dirty="0"/>
            <a:t> </a:t>
          </a:r>
          <a:r>
            <a:rPr lang="es-ES" dirty="0" err="1"/>
            <a:t>dikodifikasi</a:t>
          </a:r>
          <a:r>
            <a:rPr lang="es-ES" dirty="0"/>
            <a:t> </a:t>
          </a:r>
          <a:r>
            <a:rPr lang="es-ES" dirty="0" err="1"/>
            <a:t>dalam</a:t>
          </a:r>
          <a:r>
            <a:rPr lang="es-ES" dirty="0"/>
            <a:t> </a:t>
          </a:r>
          <a:r>
            <a:rPr lang="es-ES" dirty="0" err="1"/>
            <a:t>kitab</a:t>
          </a:r>
          <a:r>
            <a:rPr lang="es-ES" dirty="0"/>
            <a:t> </a:t>
          </a:r>
          <a:r>
            <a:rPr lang="sv-SE" dirty="0"/>
            <a:t>undang-undang hukum acara pidana tahun 1981</a:t>
          </a:r>
          <a:endParaRPr lang="en-ID" dirty="0"/>
        </a:p>
      </dgm:t>
    </dgm:pt>
    <dgm:pt modelId="{EF4F51EC-202C-456F-902C-5A9995F6EAAD}" type="parTrans" cxnId="{93394FFA-8083-403B-89CF-00031D52F0AA}">
      <dgm:prSet/>
      <dgm:spPr/>
      <dgm:t>
        <a:bodyPr/>
        <a:lstStyle/>
        <a:p>
          <a:endParaRPr lang="en-ID"/>
        </a:p>
      </dgm:t>
    </dgm:pt>
    <dgm:pt modelId="{72CC52C0-B06B-4D62-8C1B-C9ECB5A5DCAB}" type="sibTrans" cxnId="{93394FFA-8083-403B-89CF-00031D52F0AA}">
      <dgm:prSet/>
      <dgm:spPr/>
      <dgm:t>
        <a:bodyPr/>
        <a:lstStyle/>
        <a:p>
          <a:endParaRPr lang="en-ID"/>
        </a:p>
      </dgm:t>
    </dgm:pt>
    <dgm:pt modelId="{E93808C0-43D5-4247-9C77-B90670AD23E8}">
      <dgm:prSet phldrT="[Text]"/>
      <dgm:spPr/>
      <dgm:t>
        <a:bodyPr/>
        <a:lstStyle/>
        <a:p>
          <a:r>
            <a:rPr lang="en-US" dirty="0" err="1"/>
            <a:t>Undang-undang</a:t>
          </a:r>
          <a:r>
            <a:rPr lang="en-US" dirty="0"/>
            <a:t> </a:t>
          </a:r>
          <a:r>
            <a:rPr lang="en-US" dirty="0" err="1"/>
            <a:t>penanaman</a:t>
          </a:r>
          <a:r>
            <a:rPr lang="en-US" dirty="0"/>
            <a:t> modal</a:t>
          </a:r>
          <a:endParaRPr lang="en-ID" dirty="0"/>
        </a:p>
      </dgm:t>
    </dgm:pt>
    <dgm:pt modelId="{778295EC-88C4-4130-8FF8-BB19DD441C20}" type="parTrans" cxnId="{8BD47E03-549B-49C0-97CB-9C387D82939C}">
      <dgm:prSet/>
      <dgm:spPr/>
      <dgm:t>
        <a:bodyPr/>
        <a:lstStyle/>
        <a:p>
          <a:endParaRPr lang="en-ID"/>
        </a:p>
      </dgm:t>
    </dgm:pt>
    <dgm:pt modelId="{FAEBB533-3D2A-4D14-8A41-E233D4B6E757}" type="sibTrans" cxnId="{8BD47E03-549B-49C0-97CB-9C387D82939C}">
      <dgm:prSet/>
      <dgm:spPr/>
      <dgm:t>
        <a:bodyPr/>
        <a:lstStyle/>
        <a:p>
          <a:endParaRPr lang="en-ID"/>
        </a:p>
      </dgm:t>
    </dgm:pt>
    <dgm:pt modelId="{E8215BB6-A60B-46C9-8529-34E083D4B372}" type="pres">
      <dgm:prSet presAssocID="{1C28E09F-8F1D-411B-A34D-C0D39DD340A8}" presName="layout" presStyleCnt="0">
        <dgm:presLayoutVars>
          <dgm:chMax/>
          <dgm:chPref/>
          <dgm:dir/>
          <dgm:resizeHandles/>
        </dgm:presLayoutVars>
      </dgm:prSet>
      <dgm:spPr/>
    </dgm:pt>
    <dgm:pt modelId="{5463FCD2-6341-4ACB-98AD-B1E2247683A9}" type="pres">
      <dgm:prSet presAssocID="{9021DBB5-C3BB-4E1F-92A1-828CA05E9E7F}" presName="root" presStyleCnt="0">
        <dgm:presLayoutVars>
          <dgm:chMax/>
          <dgm:chPref/>
        </dgm:presLayoutVars>
      </dgm:prSet>
      <dgm:spPr/>
    </dgm:pt>
    <dgm:pt modelId="{100E0B4A-62D4-4256-B1F3-AA953187AE80}" type="pres">
      <dgm:prSet presAssocID="{9021DBB5-C3BB-4E1F-92A1-828CA05E9E7F}" presName="rootComposite" presStyleCnt="0">
        <dgm:presLayoutVars/>
      </dgm:prSet>
      <dgm:spPr/>
    </dgm:pt>
    <dgm:pt modelId="{3E1C2E02-3D66-404F-ABF4-BA142E8F06C5}" type="pres">
      <dgm:prSet presAssocID="{9021DBB5-C3BB-4E1F-92A1-828CA05E9E7F}" presName="ParentAccent" presStyleLbl="alignNode1" presStyleIdx="0" presStyleCnt="2"/>
      <dgm:spPr/>
    </dgm:pt>
    <dgm:pt modelId="{1B100A3C-6921-47C5-83A3-9DB88A48F4E1}" type="pres">
      <dgm:prSet presAssocID="{9021DBB5-C3BB-4E1F-92A1-828CA05E9E7F}" presName="ParentSmallAccent" presStyleLbl="fgAcc1" presStyleIdx="0" presStyleCnt="2"/>
      <dgm:spPr/>
    </dgm:pt>
    <dgm:pt modelId="{46A5D740-5D12-4B6D-987A-B8CCB0A3AB71}" type="pres">
      <dgm:prSet presAssocID="{9021DBB5-C3BB-4E1F-92A1-828CA05E9E7F}" presName="Parent" presStyleLbl="revTx" presStyleIdx="0" presStyleCnt="10">
        <dgm:presLayoutVars>
          <dgm:chMax/>
          <dgm:chPref val="4"/>
          <dgm:bulletEnabled val="1"/>
        </dgm:presLayoutVars>
      </dgm:prSet>
      <dgm:spPr/>
    </dgm:pt>
    <dgm:pt modelId="{18F67975-BE37-4367-84DA-6C50D2B86D9C}" type="pres">
      <dgm:prSet presAssocID="{9021DBB5-C3BB-4E1F-92A1-828CA05E9E7F}" presName="childShape" presStyleCnt="0">
        <dgm:presLayoutVars>
          <dgm:chMax val="0"/>
          <dgm:chPref val="0"/>
        </dgm:presLayoutVars>
      </dgm:prSet>
      <dgm:spPr/>
    </dgm:pt>
    <dgm:pt modelId="{C9DAF73E-3FB0-44B1-9B62-2BF86F0F8C81}" type="pres">
      <dgm:prSet presAssocID="{0BDC2B2D-9714-4889-89B6-4B362895E2C4}" presName="childComposite" presStyleCnt="0">
        <dgm:presLayoutVars>
          <dgm:chMax val="0"/>
          <dgm:chPref val="0"/>
        </dgm:presLayoutVars>
      </dgm:prSet>
      <dgm:spPr/>
    </dgm:pt>
    <dgm:pt modelId="{060B5639-1E70-438E-942A-3945CC328C90}" type="pres">
      <dgm:prSet presAssocID="{0BDC2B2D-9714-4889-89B6-4B362895E2C4}" presName="ChildAccent" presStyleLbl="solidFgAcc1" presStyleIdx="0" presStyleCnt="8"/>
      <dgm:spPr/>
    </dgm:pt>
    <dgm:pt modelId="{F6D9DDCB-20B9-4365-B3C9-41A5AE5C818E}" type="pres">
      <dgm:prSet presAssocID="{0BDC2B2D-9714-4889-89B6-4B362895E2C4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3605854C-450B-41A6-993D-F59C6E0EB982}" type="pres">
      <dgm:prSet presAssocID="{0D9F8B59-D965-4AE8-BA8C-69427798563B}" presName="childComposite" presStyleCnt="0">
        <dgm:presLayoutVars>
          <dgm:chMax val="0"/>
          <dgm:chPref val="0"/>
        </dgm:presLayoutVars>
      </dgm:prSet>
      <dgm:spPr/>
    </dgm:pt>
    <dgm:pt modelId="{4C5929F1-6B77-450D-B71B-5BA17CC25F54}" type="pres">
      <dgm:prSet presAssocID="{0D9F8B59-D965-4AE8-BA8C-69427798563B}" presName="ChildAccent" presStyleLbl="solidFgAcc1" presStyleIdx="1" presStyleCnt="8"/>
      <dgm:spPr/>
    </dgm:pt>
    <dgm:pt modelId="{4652E08D-8A41-460E-B3D2-2EA173284522}" type="pres">
      <dgm:prSet presAssocID="{0D9F8B59-D965-4AE8-BA8C-69427798563B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E70B2F8F-B0D7-40D2-AED1-7121CE37C7DC}" type="pres">
      <dgm:prSet presAssocID="{438C7D3E-5CE9-42E3-9147-726AD5EEC52E}" presName="childComposite" presStyleCnt="0">
        <dgm:presLayoutVars>
          <dgm:chMax val="0"/>
          <dgm:chPref val="0"/>
        </dgm:presLayoutVars>
      </dgm:prSet>
      <dgm:spPr/>
    </dgm:pt>
    <dgm:pt modelId="{B8DA68D8-3F46-4196-94C3-BF27C74B6657}" type="pres">
      <dgm:prSet presAssocID="{438C7D3E-5CE9-42E3-9147-726AD5EEC52E}" presName="ChildAccent" presStyleLbl="solidFgAcc1" presStyleIdx="2" presStyleCnt="8"/>
      <dgm:spPr/>
    </dgm:pt>
    <dgm:pt modelId="{191EA25E-E447-45FB-AC91-431B32CAA9AA}" type="pres">
      <dgm:prSet presAssocID="{438C7D3E-5CE9-42E3-9147-726AD5EEC52E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C37C57B5-4BB6-4B6E-8B9D-BD305E1864DC}" type="pres">
      <dgm:prSet presAssocID="{FD3D5271-7351-458C-ACEF-B3FE730C1E16}" presName="childComposite" presStyleCnt="0">
        <dgm:presLayoutVars>
          <dgm:chMax val="0"/>
          <dgm:chPref val="0"/>
        </dgm:presLayoutVars>
      </dgm:prSet>
      <dgm:spPr/>
    </dgm:pt>
    <dgm:pt modelId="{5F913DD5-F9D8-4457-A369-00AEDC5024DD}" type="pres">
      <dgm:prSet presAssocID="{FD3D5271-7351-458C-ACEF-B3FE730C1E16}" presName="ChildAccent" presStyleLbl="solidFgAcc1" presStyleIdx="3" presStyleCnt="8"/>
      <dgm:spPr/>
    </dgm:pt>
    <dgm:pt modelId="{2708404E-5BB5-45C3-8528-A7BAC4C199FD}" type="pres">
      <dgm:prSet presAssocID="{FD3D5271-7351-458C-ACEF-B3FE730C1E16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D729210E-E63A-4234-80FD-97C67696BA6A}" type="pres">
      <dgm:prSet presAssocID="{59A40EE8-CDBD-41E4-A837-5943F6AF48FD}" presName="root" presStyleCnt="0">
        <dgm:presLayoutVars>
          <dgm:chMax/>
          <dgm:chPref/>
        </dgm:presLayoutVars>
      </dgm:prSet>
      <dgm:spPr/>
    </dgm:pt>
    <dgm:pt modelId="{3B1CB243-0232-4B7F-B28F-AEFFC7B32246}" type="pres">
      <dgm:prSet presAssocID="{59A40EE8-CDBD-41E4-A837-5943F6AF48FD}" presName="rootComposite" presStyleCnt="0">
        <dgm:presLayoutVars/>
      </dgm:prSet>
      <dgm:spPr/>
    </dgm:pt>
    <dgm:pt modelId="{F7D0BD79-BD1C-40B4-9D7C-7B60B8E4940C}" type="pres">
      <dgm:prSet presAssocID="{59A40EE8-CDBD-41E4-A837-5943F6AF48FD}" presName="ParentAccent" presStyleLbl="alignNode1" presStyleIdx="1" presStyleCnt="2"/>
      <dgm:spPr/>
    </dgm:pt>
    <dgm:pt modelId="{E59D386A-C201-4457-B07B-56763F13186A}" type="pres">
      <dgm:prSet presAssocID="{59A40EE8-CDBD-41E4-A837-5943F6AF48FD}" presName="ParentSmallAccent" presStyleLbl="fgAcc1" presStyleIdx="1" presStyleCnt="2"/>
      <dgm:spPr/>
    </dgm:pt>
    <dgm:pt modelId="{4B88C8A3-459C-4CDE-88EA-BEA3D05E74E6}" type="pres">
      <dgm:prSet presAssocID="{59A40EE8-CDBD-41E4-A837-5943F6AF48FD}" presName="Parent" presStyleLbl="revTx" presStyleIdx="5" presStyleCnt="10">
        <dgm:presLayoutVars>
          <dgm:chMax/>
          <dgm:chPref val="4"/>
          <dgm:bulletEnabled val="1"/>
        </dgm:presLayoutVars>
      </dgm:prSet>
      <dgm:spPr/>
    </dgm:pt>
    <dgm:pt modelId="{9A866E51-E1F3-4AFB-8294-C2EA9FE98C11}" type="pres">
      <dgm:prSet presAssocID="{59A40EE8-CDBD-41E4-A837-5943F6AF48FD}" presName="childShape" presStyleCnt="0">
        <dgm:presLayoutVars>
          <dgm:chMax val="0"/>
          <dgm:chPref val="0"/>
        </dgm:presLayoutVars>
      </dgm:prSet>
      <dgm:spPr/>
    </dgm:pt>
    <dgm:pt modelId="{AB9E956F-DDB0-435E-B2C9-AF768DAF6927}" type="pres">
      <dgm:prSet presAssocID="{4AB46DBC-8D62-4942-A473-1C281C3406C7}" presName="childComposite" presStyleCnt="0">
        <dgm:presLayoutVars>
          <dgm:chMax val="0"/>
          <dgm:chPref val="0"/>
        </dgm:presLayoutVars>
      </dgm:prSet>
      <dgm:spPr/>
    </dgm:pt>
    <dgm:pt modelId="{D68385C0-FC2E-49D3-A062-20FDAB88E3E0}" type="pres">
      <dgm:prSet presAssocID="{4AB46DBC-8D62-4942-A473-1C281C3406C7}" presName="ChildAccent" presStyleLbl="solidFgAcc1" presStyleIdx="4" presStyleCnt="8"/>
      <dgm:spPr/>
    </dgm:pt>
    <dgm:pt modelId="{E47BFCCC-3F60-4C5D-9A9E-632A92605AEA}" type="pres">
      <dgm:prSet presAssocID="{4AB46DBC-8D62-4942-A473-1C281C3406C7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D0C9692C-DBCC-4DC7-B288-7DD720B6D56A}" type="pres">
      <dgm:prSet presAssocID="{2FA27085-CF79-4D62-B1F0-D4817F3392EF}" presName="childComposite" presStyleCnt="0">
        <dgm:presLayoutVars>
          <dgm:chMax val="0"/>
          <dgm:chPref val="0"/>
        </dgm:presLayoutVars>
      </dgm:prSet>
      <dgm:spPr/>
    </dgm:pt>
    <dgm:pt modelId="{753A71A1-1987-4FA4-983C-51D3CECB195E}" type="pres">
      <dgm:prSet presAssocID="{2FA27085-CF79-4D62-B1F0-D4817F3392EF}" presName="ChildAccent" presStyleLbl="solidFgAcc1" presStyleIdx="5" presStyleCnt="8"/>
      <dgm:spPr/>
    </dgm:pt>
    <dgm:pt modelId="{275BDF67-DD93-4ED0-BAEB-08FE70BD6F74}" type="pres">
      <dgm:prSet presAssocID="{2FA27085-CF79-4D62-B1F0-D4817F3392EF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45E2B879-0C8E-4646-9D41-B0727C9DC6D8}" type="pres">
      <dgm:prSet presAssocID="{669BD0BE-4261-4FA9-8475-C178C16C553F}" presName="childComposite" presStyleCnt="0">
        <dgm:presLayoutVars>
          <dgm:chMax val="0"/>
          <dgm:chPref val="0"/>
        </dgm:presLayoutVars>
      </dgm:prSet>
      <dgm:spPr/>
    </dgm:pt>
    <dgm:pt modelId="{EB18B5D6-3326-4637-B121-EA490B82E5C2}" type="pres">
      <dgm:prSet presAssocID="{669BD0BE-4261-4FA9-8475-C178C16C553F}" presName="ChildAccent" presStyleLbl="solidFgAcc1" presStyleIdx="6" presStyleCnt="8"/>
      <dgm:spPr/>
    </dgm:pt>
    <dgm:pt modelId="{3425C26B-3730-4867-AF46-2DBC95AB81B3}" type="pres">
      <dgm:prSet presAssocID="{669BD0BE-4261-4FA9-8475-C178C16C553F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36435ED4-8748-415F-A1BD-9BDFFCAB3948}" type="pres">
      <dgm:prSet presAssocID="{E93808C0-43D5-4247-9C77-B90670AD23E8}" presName="childComposite" presStyleCnt="0">
        <dgm:presLayoutVars>
          <dgm:chMax val="0"/>
          <dgm:chPref val="0"/>
        </dgm:presLayoutVars>
      </dgm:prSet>
      <dgm:spPr/>
    </dgm:pt>
    <dgm:pt modelId="{AF17D768-CA53-4987-838D-9A66A63301D7}" type="pres">
      <dgm:prSet presAssocID="{E93808C0-43D5-4247-9C77-B90670AD23E8}" presName="ChildAccent" presStyleLbl="solidFgAcc1" presStyleIdx="7" presStyleCnt="8"/>
      <dgm:spPr/>
    </dgm:pt>
    <dgm:pt modelId="{8FF154D6-F42D-4E89-83A2-5A62D69D7F90}" type="pres">
      <dgm:prSet presAssocID="{E93808C0-43D5-4247-9C77-B90670AD23E8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9A7E7402-BFC5-4A84-BF61-FA98B4CCB547}" type="presOf" srcId="{4AB46DBC-8D62-4942-A473-1C281C3406C7}" destId="{E47BFCCC-3F60-4C5D-9A9E-632A92605AEA}" srcOrd="0" destOrd="0" presId="urn:microsoft.com/office/officeart/2008/layout/SquareAccentList"/>
    <dgm:cxn modelId="{8BD47E03-549B-49C0-97CB-9C387D82939C}" srcId="{59A40EE8-CDBD-41E4-A837-5943F6AF48FD}" destId="{E93808C0-43D5-4247-9C77-B90670AD23E8}" srcOrd="3" destOrd="0" parTransId="{778295EC-88C4-4130-8FF8-BB19DD441C20}" sibTransId="{FAEBB533-3D2A-4D14-8A41-E233D4B6E757}"/>
    <dgm:cxn modelId="{A02DD103-5AC4-4FC2-90AA-3D51BEBCE092}" type="presOf" srcId="{59A40EE8-CDBD-41E4-A837-5943F6AF48FD}" destId="{4B88C8A3-459C-4CDE-88EA-BEA3D05E74E6}" srcOrd="0" destOrd="0" presId="urn:microsoft.com/office/officeart/2008/layout/SquareAccentList"/>
    <dgm:cxn modelId="{7FD0430F-8031-4AA5-A823-5799304FA6D1}" srcId="{9021DBB5-C3BB-4E1F-92A1-828CA05E9E7F}" destId="{438C7D3E-5CE9-42E3-9147-726AD5EEC52E}" srcOrd="2" destOrd="0" parTransId="{5CC78CDE-0CAB-4025-9D09-41766B6161C8}" sibTransId="{55326ABD-6538-4CD7-9A08-20AE81F87EC4}"/>
    <dgm:cxn modelId="{4A49C511-9029-4254-8F8D-2E9A6804240B}" srcId="{1C28E09F-8F1D-411B-A34D-C0D39DD340A8}" destId="{9021DBB5-C3BB-4E1F-92A1-828CA05E9E7F}" srcOrd="0" destOrd="0" parTransId="{B979C490-77AB-42DA-88E8-955D1F5D47D3}" sibTransId="{AF785220-4E53-4E5C-AA02-E73AFCF9ABF2}"/>
    <dgm:cxn modelId="{AC06B92B-1758-4ABB-B3F7-8757E61B99E1}" type="presOf" srcId="{0D9F8B59-D965-4AE8-BA8C-69427798563B}" destId="{4652E08D-8A41-460E-B3D2-2EA173284522}" srcOrd="0" destOrd="0" presId="urn:microsoft.com/office/officeart/2008/layout/SquareAccentList"/>
    <dgm:cxn modelId="{7C15A12F-808A-4760-BB22-7362E31819D2}" type="presOf" srcId="{9021DBB5-C3BB-4E1F-92A1-828CA05E9E7F}" destId="{46A5D740-5D12-4B6D-987A-B8CCB0A3AB71}" srcOrd="0" destOrd="0" presId="urn:microsoft.com/office/officeart/2008/layout/SquareAccentList"/>
    <dgm:cxn modelId="{E2BFAE2F-1112-4D9D-97E3-34E26BFFF12F}" srcId="{59A40EE8-CDBD-41E4-A837-5943F6AF48FD}" destId="{2FA27085-CF79-4D62-B1F0-D4817F3392EF}" srcOrd="1" destOrd="0" parTransId="{9B946ADF-F5D9-4097-AC85-44A7A31B67C2}" sibTransId="{08134352-FFB7-4364-87DD-0807CA4F0538}"/>
    <dgm:cxn modelId="{2690AD3E-892B-4599-9092-2E72CD8BE8EC}" type="presOf" srcId="{669BD0BE-4261-4FA9-8475-C178C16C553F}" destId="{3425C26B-3730-4867-AF46-2DBC95AB81B3}" srcOrd="0" destOrd="0" presId="urn:microsoft.com/office/officeart/2008/layout/SquareAccentList"/>
    <dgm:cxn modelId="{D6B5B85F-0D57-423E-9289-761C9458E01D}" srcId="{9021DBB5-C3BB-4E1F-92A1-828CA05E9E7F}" destId="{0D9F8B59-D965-4AE8-BA8C-69427798563B}" srcOrd="1" destOrd="0" parTransId="{2D87FF07-CEBA-4354-87C3-8EB72FF3F156}" sibTransId="{954E1B14-88BE-4104-B248-DA23AB8D7BD4}"/>
    <dgm:cxn modelId="{24797A6A-7650-4702-AD98-664B2DCE03C0}" srcId="{1C28E09F-8F1D-411B-A34D-C0D39DD340A8}" destId="{59A40EE8-CDBD-41E4-A837-5943F6AF48FD}" srcOrd="1" destOrd="0" parTransId="{4F8BDFE8-2EC4-4274-890B-4E9CC5890727}" sibTransId="{F984D9F5-CEEC-4216-A3F1-E84CCEC17B21}"/>
    <dgm:cxn modelId="{19C5DE4C-191F-44AF-B046-1EADA51F0914}" type="presOf" srcId="{438C7D3E-5CE9-42E3-9147-726AD5EEC52E}" destId="{191EA25E-E447-45FB-AC91-431B32CAA9AA}" srcOrd="0" destOrd="0" presId="urn:microsoft.com/office/officeart/2008/layout/SquareAccentList"/>
    <dgm:cxn modelId="{63307A4E-22D7-49B1-8648-D5BB3DB86541}" type="presOf" srcId="{2FA27085-CF79-4D62-B1F0-D4817F3392EF}" destId="{275BDF67-DD93-4ED0-BAEB-08FE70BD6F74}" srcOrd="0" destOrd="0" presId="urn:microsoft.com/office/officeart/2008/layout/SquareAccentList"/>
    <dgm:cxn modelId="{48D8B2A4-E225-4B37-BF47-C92A5136D589}" type="presOf" srcId="{0BDC2B2D-9714-4889-89B6-4B362895E2C4}" destId="{F6D9DDCB-20B9-4365-B3C9-41A5AE5C818E}" srcOrd="0" destOrd="0" presId="urn:microsoft.com/office/officeart/2008/layout/SquareAccentList"/>
    <dgm:cxn modelId="{DBEE1FAA-F224-40DE-8764-7F12B6DB47D2}" srcId="{59A40EE8-CDBD-41E4-A837-5943F6AF48FD}" destId="{4AB46DBC-8D62-4942-A473-1C281C3406C7}" srcOrd="0" destOrd="0" parTransId="{8B0CEF31-A858-483D-9C74-BE01FCFF3535}" sibTransId="{E0231B73-2FA3-4A81-BDC8-5C3611C91322}"/>
    <dgm:cxn modelId="{EF3A60C9-1117-4D09-8074-BA7BD0315147}" type="presOf" srcId="{1C28E09F-8F1D-411B-A34D-C0D39DD340A8}" destId="{E8215BB6-A60B-46C9-8529-34E083D4B372}" srcOrd="0" destOrd="0" presId="urn:microsoft.com/office/officeart/2008/layout/SquareAccentList"/>
    <dgm:cxn modelId="{441F0DD0-0C9C-4369-9909-4E7B94520BFA}" type="presOf" srcId="{FD3D5271-7351-458C-ACEF-B3FE730C1E16}" destId="{2708404E-5BB5-45C3-8528-A7BAC4C199FD}" srcOrd="0" destOrd="0" presId="urn:microsoft.com/office/officeart/2008/layout/SquareAccentList"/>
    <dgm:cxn modelId="{6B716FE4-70B3-46EB-B65E-C4AE25FEC894}" srcId="{59A40EE8-CDBD-41E4-A837-5943F6AF48FD}" destId="{669BD0BE-4261-4FA9-8475-C178C16C553F}" srcOrd="2" destOrd="0" parTransId="{9E7432FD-397C-4DEC-9BC9-98D36078E5EC}" sibTransId="{21BE49E7-6E94-4754-9694-568EACF650EC}"/>
    <dgm:cxn modelId="{3808CEF9-BB88-49A2-BA00-F80A42D202BF}" srcId="{9021DBB5-C3BB-4E1F-92A1-828CA05E9E7F}" destId="{0BDC2B2D-9714-4889-89B6-4B362895E2C4}" srcOrd="0" destOrd="0" parTransId="{30F0B207-BC62-4EC7-85CD-DEA529110792}" sibTransId="{941FF455-A085-4C49-808A-B78F6FD4F98D}"/>
    <dgm:cxn modelId="{93394FFA-8083-403B-89CF-00031D52F0AA}" srcId="{9021DBB5-C3BB-4E1F-92A1-828CA05E9E7F}" destId="{FD3D5271-7351-458C-ACEF-B3FE730C1E16}" srcOrd="3" destOrd="0" parTransId="{EF4F51EC-202C-456F-902C-5A9995F6EAAD}" sibTransId="{72CC52C0-B06B-4D62-8C1B-C9ECB5A5DCAB}"/>
    <dgm:cxn modelId="{0C797BFC-0874-4770-B3B0-1FFD8E8FA03A}" type="presOf" srcId="{E93808C0-43D5-4247-9C77-B90670AD23E8}" destId="{8FF154D6-F42D-4E89-83A2-5A62D69D7F90}" srcOrd="0" destOrd="0" presId="urn:microsoft.com/office/officeart/2008/layout/SquareAccentList"/>
    <dgm:cxn modelId="{0107A7B6-1751-4B3E-B6EB-17264A239125}" type="presParOf" srcId="{E8215BB6-A60B-46C9-8529-34E083D4B372}" destId="{5463FCD2-6341-4ACB-98AD-B1E2247683A9}" srcOrd="0" destOrd="0" presId="urn:microsoft.com/office/officeart/2008/layout/SquareAccentList"/>
    <dgm:cxn modelId="{BC3CAE66-D1CD-4A44-99C2-DE35ABA205A9}" type="presParOf" srcId="{5463FCD2-6341-4ACB-98AD-B1E2247683A9}" destId="{100E0B4A-62D4-4256-B1F3-AA953187AE80}" srcOrd="0" destOrd="0" presId="urn:microsoft.com/office/officeart/2008/layout/SquareAccentList"/>
    <dgm:cxn modelId="{2524D094-54F5-4B02-8E80-5A344580220B}" type="presParOf" srcId="{100E0B4A-62D4-4256-B1F3-AA953187AE80}" destId="{3E1C2E02-3D66-404F-ABF4-BA142E8F06C5}" srcOrd="0" destOrd="0" presId="urn:microsoft.com/office/officeart/2008/layout/SquareAccentList"/>
    <dgm:cxn modelId="{163C6CF7-91CA-4D38-933C-EAF07AA05AA9}" type="presParOf" srcId="{100E0B4A-62D4-4256-B1F3-AA953187AE80}" destId="{1B100A3C-6921-47C5-83A3-9DB88A48F4E1}" srcOrd="1" destOrd="0" presId="urn:microsoft.com/office/officeart/2008/layout/SquareAccentList"/>
    <dgm:cxn modelId="{7CC8BCBE-B30A-4071-8DD3-FE6CB2D25B9B}" type="presParOf" srcId="{100E0B4A-62D4-4256-B1F3-AA953187AE80}" destId="{46A5D740-5D12-4B6D-987A-B8CCB0A3AB71}" srcOrd="2" destOrd="0" presId="urn:microsoft.com/office/officeart/2008/layout/SquareAccentList"/>
    <dgm:cxn modelId="{FE95FB3F-48B5-425E-9E50-42F4355A7F6B}" type="presParOf" srcId="{5463FCD2-6341-4ACB-98AD-B1E2247683A9}" destId="{18F67975-BE37-4367-84DA-6C50D2B86D9C}" srcOrd="1" destOrd="0" presId="urn:microsoft.com/office/officeart/2008/layout/SquareAccentList"/>
    <dgm:cxn modelId="{6EB4ED2B-DF60-46AF-B72D-B27CB09B129C}" type="presParOf" srcId="{18F67975-BE37-4367-84DA-6C50D2B86D9C}" destId="{C9DAF73E-3FB0-44B1-9B62-2BF86F0F8C81}" srcOrd="0" destOrd="0" presId="urn:microsoft.com/office/officeart/2008/layout/SquareAccentList"/>
    <dgm:cxn modelId="{6F25B8BC-695F-48BF-9BF7-EA9269B609C7}" type="presParOf" srcId="{C9DAF73E-3FB0-44B1-9B62-2BF86F0F8C81}" destId="{060B5639-1E70-438E-942A-3945CC328C90}" srcOrd="0" destOrd="0" presId="urn:microsoft.com/office/officeart/2008/layout/SquareAccentList"/>
    <dgm:cxn modelId="{63E9480B-04A9-4B75-A885-AB64A7002B53}" type="presParOf" srcId="{C9DAF73E-3FB0-44B1-9B62-2BF86F0F8C81}" destId="{F6D9DDCB-20B9-4365-B3C9-41A5AE5C818E}" srcOrd="1" destOrd="0" presId="urn:microsoft.com/office/officeart/2008/layout/SquareAccentList"/>
    <dgm:cxn modelId="{D45729B1-9797-4930-AEA1-6910D0EAC742}" type="presParOf" srcId="{18F67975-BE37-4367-84DA-6C50D2B86D9C}" destId="{3605854C-450B-41A6-993D-F59C6E0EB982}" srcOrd="1" destOrd="0" presId="urn:microsoft.com/office/officeart/2008/layout/SquareAccentList"/>
    <dgm:cxn modelId="{9B6FFCCE-AEFF-4C86-8A64-9E0D0112629C}" type="presParOf" srcId="{3605854C-450B-41A6-993D-F59C6E0EB982}" destId="{4C5929F1-6B77-450D-B71B-5BA17CC25F54}" srcOrd="0" destOrd="0" presId="urn:microsoft.com/office/officeart/2008/layout/SquareAccentList"/>
    <dgm:cxn modelId="{0A43BFC1-F0F3-4171-BF12-947B4E9F54BA}" type="presParOf" srcId="{3605854C-450B-41A6-993D-F59C6E0EB982}" destId="{4652E08D-8A41-460E-B3D2-2EA173284522}" srcOrd="1" destOrd="0" presId="urn:microsoft.com/office/officeart/2008/layout/SquareAccentList"/>
    <dgm:cxn modelId="{8BC580DE-55C2-40BF-BC44-A105F0A2495A}" type="presParOf" srcId="{18F67975-BE37-4367-84DA-6C50D2B86D9C}" destId="{E70B2F8F-B0D7-40D2-AED1-7121CE37C7DC}" srcOrd="2" destOrd="0" presId="urn:microsoft.com/office/officeart/2008/layout/SquareAccentList"/>
    <dgm:cxn modelId="{D585639E-B32D-4C7C-A523-4B7021BE5904}" type="presParOf" srcId="{E70B2F8F-B0D7-40D2-AED1-7121CE37C7DC}" destId="{B8DA68D8-3F46-4196-94C3-BF27C74B6657}" srcOrd="0" destOrd="0" presId="urn:microsoft.com/office/officeart/2008/layout/SquareAccentList"/>
    <dgm:cxn modelId="{AD93382B-4301-45DD-AB74-60F6DD66C07F}" type="presParOf" srcId="{E70B2F8F-B0D7-40D2-AED1-7121CE37C7DC}" destId="{191EA25E-E447-45FB-AC91-431B32CAA9AA}" srcOrd="1" destOrd="0" presId="urn:microsoft.com/office/officeart/2008/layout/SquareAccentList"/>
    <dgm:cxn modelId="{E3078E0A-E071-4162-ABE1-13954B34767D}" type="presParOf" srcId="{18F67975-BE37-4367-84DA-6C50D2B86D9C}" destId="{C37C57B5-4BB6-4B6E-8B9D-BD305E1864DC}" srcOrd="3" destOrd="0" presId="urn:microsoft.com/office/officeart/2008/layout/SquareAccentList"/>
    <dgm:cxn modelId="{8F3F1F60-A614-4D34-969D-4A24AD6B2E49}" type="presParOf" srcId="{C37C57B5-4BB6-4B6E-8B9D-BD305E1864DC}" destId="{5F913DD5-F9D8-4457-A369-00AEDC5024DD}" srcOrd="0" destOrd="0" presId="urn:microsoft.com/office/officeart/2008/layout/SquareAccentList"/>
    <dgm:cxn modelId="{A32B5CD6-54C8-4C8C-A904-8C8D98AAA03A}" type="presParOf" srcId="{C37C57B5-4BB6-4B6E-8B9D-BD305E1864DC}" destId="{2708404E-5BB5-45C3-8528-A7BAC4C199FD}" srcOrd="1" destOrd="0" presId="urn:microsoft.com/office/officeart/2008/layout/SquareAccentList"/>
    <dgm:cxn modelId="{3AC41364-B34F-44B6-BB55-B99E99532860}" type="presParOf" srcId="{E8215BB6-A60B-46C9-8529-34E083D4B372}" destId="{D729210E-E63A-4234-80FD-97C67696BA6A}" srcOrd="1" destOrd="0" presId="urn:microsoft.com/office/officeart/2008/layout/SquareAccentList"/>
    <dgm:cxn modelId="{EC7714FB-68C7-42DC-A22C-E8AFC5564960}" type="presParOf" srcId="{D729210E-E63A-4234-80FD-97C67696BA6A}" destId="{3B1CB243-0232-4B7F-B28F-AEFFC7B32246}" srcOrd="0" destOrd="0" presId="urn:microsoft.com/office/officeart/2008/layout/SquareAccentList"/>
    <dgm:cxn modelId="{9048FD66-F5F8-4C55-883D-E67BAD79BE17}" type="presParOf" srcId="{3B1CB243-0232-4B7F-B28F-AEFFC7B32246}" destId="{F7D0BD79-BD1C-40B4-9D7C-7B60B8E4940C}" srcOrd="0" destOrd="0" presId="urn:microsoft.com/office/officeart/2008/layout/SquareAccentList"/>
    <dgm:cxn modelId="{BC335B95-E998-4DC7-80E7-8DAFBD6B76C3}" type="presParOf" srcId="{3B1CB243-0232-4B7F-B28F-AEFFC7B32246}" destId="{E59D386A-C201-4457-B07B-56763F13186A}" srcOrd="1" destOrd="0" presId="urn:microsoft.com/office/officeart/2008/layout/SquareAccentList"/>
    <dgm:cxn modelId="{34830704-5E5F-4F65-8172-8EFD803A1A52}" type="presParOf" srcId="{3B1CB243-0232-4B7F-B28F-AEFFC7B32246}" destId="{4B88C8A3-459C-4CDE-88EA-BEA3D05E74E6}" srcOrd="2" destOrd="0" presId="urn:microsoft.com/office/officeart/2008/layout/SquareAccentList"/>
    <dgm:cxn modelId="{2E0F2107-D570-4204-843A-B92C724AD09A}" type="presParOf" srcId="{D729210E-E63A-4234-80FD-97C67696BA6A}" destId="{9A866E51-E1F3-4AFB-8294-C2EA9FE98C11}" srcOrd="1" destOrd="0" presId="urn:microsoft.com/office/officeart/2008/layout/SquareAccentList"/>
    <dgm:cxn modelId="{99A4FFE6-9A65-4B18-8BA4-136C3E0E5B00}" type="presParOf" srcId="{9A866E51-E1F3-4AFB-8294-C2EA9FE98C11}" destId="{AB9E956F-DDB0-435E-B2C9-AF768DAF6927}" srcOrd="0" destOrd="0" presId="urn:microsoft.com/office/officeart/2008/layout/SquareAccentList"/>
    <dgm:cxn modelId="{664A8F93-7E9F-43C1-8CA8-97A2C2A1B94B}" type="presParOf" srcId="{AB9E956F-DDB0-435E-B2C9-AF768DAF6927}" destId="{D68385C0-FC2E-49D3-A062-20FDAB88E3E0}" srcOrd="0" destOrd="0" presId="urn:microsoft.com/office/officeart/2008/layout/SquareAccentList"/>
    <dgm:cxn modelId="{C5DF50F6-F4DD-435E-B7E8-2799D76A8ABC}" type="presParOf" srcId="{AB9E956F-DDB0-435E-B2C9-AF768DAF6927}" destId="{E47BFCCC-3F60-4C5D-9A9E-632A92605AEA}" srcOrd="1" destOrd="0" presId="urn:microsoft.com/office/officeart/2008/layout/SquareAccentList"/>
    <dgm:cxn modelId="{B139FA5B-0FDA-437C-A4FF-A6ECA5BB9655}" type="presParOf" srcId="{9A866E51-E1F3-4AFB-8294-C2EA9FE98C11}" destId="{D0C9692C-DBCC-4DC7-B288-7DD720B6D56A}" srcOrd="1" destOrd="0" presId="urn:microsoft.com/office/officeart/2008/layout/SquareAccentList"/>
    <dgm:cxn modelId="{0078E0B7-FA6A-4674-A59A-920C028EDAA4}" type="presParOf" srcId="{D0C9692C-DBCC-4DC7-B288-7DD720B6D56A}" destId="{753A71A1-1987-4FA4-983C-51D3CECB195E}" srcOrd="0" destOrd="0" presId="urn:microsoft.com/office/officeart/2008/layout/SquareAccentList"/>
    <dgm:cxn modelId="{BB44B3AF-C69A-4179-9703-55168E9FE67F}" type="presParOf" srcId="{D0C9692C-DBCC-4DC7-B288-7DD720B6D56A}" destId="{275BDF67-DD93-4ED0-BAEB-08FE70BD6F74}" srcOrd="1" destOrd="0" presId="urn:microsoft.com/office/officeart/2008/layout/SquareAccentList"/>
    <dgm:cxn modelId="{B5018093-88F0-4F68-AF6A-ECC7FA3CBF2F}" type="presParOf" srcId="{9A866E51-E1F3-4AFB-8294-C2EA9FE98C11}" destId="{45E2B879-0C8E-4646-9D41-B0727C9DC6D8}" srcOrd="2" destOrd="0" presId="urn:microsoft.com/office/officeart/2008/layout/SquareAccentList"/>
    <dgm:cxn modelId="{0D4D811C-7740-480C-9116-5FB32AE04D05}" type="presParOf" srcId="{45E2B879-0C8E-4646-9D41-B0727C9DC6D8}" destId="{EB18B5D6-3326-4637-B121-EA490B82E5C2}" srcOrd="0" destOrd="0" presId="urn:microsoft.com/office/officeart/2008/layout/SquareAccentList"/>
    <dgm:cxn modelId="{9B3D1627-7FD6-4AC9-A8F0-D86699D89188}" type="presParOf" srcId="{45E2B879-0C8E-4646-9D41-B0727C9DC6D8}" destId="{3425C26B-3730-4867-AF46-2DBC95AB81B3}" srcOrd="1" destOrd="0" presId="urn:microsoft.com/office/officeart/2008/layout/SquareAccentList"/>
    <dgm:cxn modelId="{10E9FD88-5A79-4769-BD66-80582CEBBE7A}" type="presParOf" srcId="{9A866E51-E1F3-4AFB-8294-C2EA9FE98C11}" destId="{36435ED4-8748-415F-A1BD-9BDFFCAB3948}" srcOrd="3" destOrd="0" presId="urn:microsoft.com/office/officeart/2008/layout/SquareAccentList"/>
    <dgm:cxn modelId="{AE547207-A9DB-4D5E-B5CA-F9CD8459C33D}" type="presParOf" srcId="{36435ED4-8748-415F-A1BD-9BDFFCAB3948}" destId="{AF17D768-CA53-4987-838D-9A66A63301D7}" srcOrd="0" destOrd="0" presId="urn:microsoft.com/office/officeart/2008/layout/SquareAccentList"/>
    <dgm:cxn modelId="{B0CBE931-4B92-4B3F-B286-DFC4DBF00A9F}" type="presParOf" srcId="{36435ED4-8748-415F-A1BD-9BDFFCAB3948}" destId="{8FF154D6-F42D-4E89-83A2-5A62D69D7F9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436E94-6465-4911-A3A5-153C8AC2E2C2}" type="doc">
      <dgm:prSet loTypeId="urn:microsoft.com/office/officeart/2005/8/layout/vList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ID"/>
        </a:p>
      </dgm:t>
    </dgm:pt>
    <dgm:pt modelId="{C83EC571-D6CB-4BD5-9BF9-C0C024907BD8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undang-undang</a:t>
          </a:r>
          <a:r>
            <a:rPr lang="en-ID" dirty="0"/>
            <a:t>, yang </a:t>
          </a:r>
          <a:r>
            <a:rPr lang="en-ID" dirty="0" err="1"/>
            <a:t>tercantum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peraturan</a:t>
          </a:r>
          <a:r>
            <a:rPr lang="en-ID" dirty="0"/>
            <a:t> </a:t>
          </a:r>
          <a:r>
            <a:rPr lang="en-ID" dirty="0" err="1"/>
            <a:t>perundang-undangan</a:t>
          </a:r>
          <a:endParaRPr lang="en-ID" dirty="0"/>
        </a:p>
      </dgm:t>
    </dgm:pt>
    <dgm:pt modelId="{C97CC105-60C4-4E5B-92DD-205306D8FA14}" type="parTrans" cxnId="{E1187BE8-464E-41DB-9A33-96F9F8D9F38A}">
      <dgm:prSet/>
      <dgm:spPr/>
      <dgm:t>
        <a:bodyPr/>
        <a:lstStyle/>
        <a:p>
          <a:endParaRPr lang="en-ID"/>
        </a:p>
      </dgm:t>
    </dgm:pt>
    <dgm:pt modelId="{FB00602B-2CBC-49E0-90DB-3A0C81E9F7E8}" type="sibTrans" cxnId="{E1187BE8-464E-41DB-9A33-96F9F8D9F38A}">
      <dgm:prSet/>
      <dgm:spPr/>
      <dgm:t>
        <a:bodyPr/>
        <a:lstStyle/>
        <a:p>
          <a:endParaRPr lang="en-ID"/>
        </a:p>
      </dgm:t>
    </dgm:pt>
    <dgm:pt modelId="{D135153A-25E3-4C4C-9D4E-101AFB06B382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kebiasaan</a:t>
          </a:r>
          <a:r>
            <a:rPr lang="en-ID" dirty="0"/>
            <a:t> (</a:t>
          </a:r>
          <a:r>
            <a:rPr lang="en-ID" dirty="0" err="1"/>
            <a:t>adat</a:t>
          </a:r>
          <a:r>
            <a:rPr lang="en-ID" dirty="0"/>
            <a:t>), yang </a:t>
          </a:r>
          <a:r>
            <a:rPr lang="en-ID" dirty="0" err="1"/>
            <a:t>terletak</a:t>
          </a:r>
          <a:r>
            <a:rPr lang="en-ID" dirty="0"/>
            <a:t> di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peraturan</a:t>
          </a:r>
          <a:r>
            <a:rPr lang="en-ID" dirty="0"/>
            <a:t> </a:t>
          </a:r>
          <a:r>
            <a:rPr lang="en-ID" dirty="0" err="1"/>
            <a:t>kebiasaan</a:t>
          </a:r>
          <a:r>
            <a:rPr lang="en-ID" dirty="0"/>
            <a:t> </a:t>
          </a:r>
          <a:r>
            <a:rPr lang="en-ID" dirty="0" err="1"/>
            <a:t>adat</a:t>
          </a:r>
          <a:endParaRPr lang="en-ID" dirty="0"/>
        </a:p>
      </dgm:t>
    </dgm:pt>
    <dgm:pt modelId="{0DBFBF82-73C7-4653-A7B7-8353F461258D}" type="parTrans" cxnId="{C87474AF-EB9F-48C7-B255-5F42BF767BD9}">
      <dgm:prSet/>
      <dgm:spPr/>
      <dgm:t>
        <a:bodyPr/>
        <a:lstStyle/>
        <a:p>
          <a:endParaRPr lang="en-ID"/>
        </a:p>
      </dgm:t>
    </dgm:pt>
    <dgm:pt modelId="{0890CBE1-F3D2-46D7-BC64-8474D2C03F20}" type="sibTrans" cxnId="{C87474AF-EB9F-48C7-B255-5F42BF767BD9}">
      <dgm:prSet/>
      <dgm:spPr/>
      <dgm:t>
        <a:bodyPr/>
        <a:lstStyle/>
        <a:p>
          <a:endParaRPr lang="en-ID"/>
        </a:p>
      </dgm:t>
    </dgm:pt>
    <dgm:pt modelId="{53869A4E-9C29-479B-82C3-47DB6B6302D4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traktat</a:t>
          </a:r>
          <a:r>
            <a:rPr lang="en-ID" dirty="0"/>
            <a:t>, </a:t>
          </a:r>
          <a:r>
            <a:rPr lang="en-ID" dirty="0" err="1"/>
            <a:t>yaitu</a:t>
          </a:r>
          <a:r>
            <a:rPr lang="en-ID" dirty="0"/>
            <a:t> yang </a:t>
          </a:r>
          <a:r>
            <a:rPr lang="en-ID" dirty="0" err="1"/>
            <a:t>ditetapkan</a:t>
          </a:r>
          <a:r>
            <a:rPr lang="en-ID" dirty="0"/>
            <a:t> oleh negara di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suatu</a:t>
          </a:r>
          <a:r>
            <a:rPr lang="en-ID" dirty="0"/>
            <a:t> </a:t>
          </a:r>
          <a:r>
            <a:rPr lang="en-ID" dirty="0" err="1"/>
            <a:t>perjanjian</a:t>
          </a:r>
          <a:r>
            <a:rPr lang="en-ID" dirty="0"/>
            <a:t> </a:t>
          </a:r>
          <a:r>
            <a:rPr lang="en-ID" dirty="0" err="1"/>
            <a:t>antar</a:t>
          </a:r>
          <a:r>
            <a:rPr lang="en-ID" dirty="0"/>
            <a:t> negara</a:t>
          </a:r>
        </a:p>
      </dgm:t>
    </dgm:pt>
    <dgm:pt modelId="{55542A20-E9EF-4331-8EDB-B5F253701C90}" type="parTrans" cxnId="{C2D9AA78-58E8-4B17-98FD-07D5548DFC00}">
      <dgm:prSet/>
      <dgm:spPr/>
      <dgm:t>
        <a:bodyPr/>
        <a:lstStyle/>
        <a:p>
          <a:endParaRPr lang="en-ID"/>
        </a:p>
      </dgm:t>
    </dgm:pt>
    <dgm:pt modelId="{CAB7437C-90C4-4BF4-A552-202EC5985785}" type="sibTrans" cxnId="{C2D9AA78-58E8-4B17-98FD-07D5548DFC00}">
      <dgm:prSet/>
      <dgm:spPr/>
      <dgm:t>
        <a:bodyPr/>
        <a:lstStyle/>
        <a:p>
          <a:endParaRPr lang="en-ID"/>
        </a:p>
      </dgm:t>
    </dgm:pt>
    <dgm:pt modelId="{0D12DE09-5315-4FDE-813D-62FC85DC804A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yurisprudensi</a:t>
          </a:r>
          <a:r>
            <a:rPr lang="en-ID" dirty="0"/>
            <a:t>, </a:t>
          </a:r>
          <a:r>
            <a:rPr lang="en-ID" dirty="0" err="1"/>
            <a:t>yaitu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yang </a:t>
          </a:r>
          <a:r>
            <a:rPr lang="en-ID" dirty="0" err="1"/>
            <a:t>diambil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putusan</a:t>
          </a:r>
          <a:r>
            <a:rPr lang="en-ID" dirty="0"/>
            <a:t> hakim </a:t>
          </a:r>
          <a:r>
            <a:rPr lang="en-ID" dirty="0" err="1"/>
            <a:t>terdahulu</a:t>
          </a:r>
          <a:endParaRPr lang="en-ID" dirty="0"/>
        </a:p>
      </dgm:t>
    </dgm:pt>
    <dgm:pt modelId="{9B435366-F5CB-43D0-82BE-6AD4391E0CF1}" type="parTrans" cxnId="{2E938640-3DFB-4BBC-9257-B5ACB4EC6EFF}">
      <dgm:prSet/>
      <dgm:spPr/>
      <dgm:t>
        <a:bodyPr/>
        <a:lstStyle/>
        <a:p>
          <a:endParaRPr lang="en-ID"/>
        </a:p>
      </dgm:t>
    </dgm:pt>
    <dgm:pt modelId="{EE4FE4A8-B8B0-4441-950C-F496C8C897E3}" type="sibTrans" cxnId="{2E938640-3DFB-4BBC-9257-B5ACB4EC6EFF}">
      <dgm:prSet/>
      <dgm:spPr/>
      <dgm:t>
        <a:bodyPr/>
        <a:lstStyle/>
        <a:p>
          <a:endParaRPr lang="en-ID"/>
        </a:p>
      </dgm:t>
    </dgm:pt>
    <dgm:pt modelId="{1F82C21A-7090-463C-82F3-32FFFBBFED9E}" type="pres">
      <dgm:prSet presAssocID="{31436E94-6465-4911-A3A5-153C8AC2E2C2}" presName="linear" presStyleCnt="0">
        <dgm:presLayoutVars>
          <dgm:dir/>
          <dgm:resizeHandles val="exact"/>
        </dgm:presLayoutVars>
      </dgm:prSet>
      <dgm:spPr/>
    </dgm:pt>
    <dgm:pt modelId="{7899AB32-7849-447E-8E57-61AFE78CB39B}" type="pres">
      <dgm:prSet presAssocID="{C83EC571-D6CB-4BD5-9BF9-C0C024907BD8}" presName="comp" presStyleCnt="0"/>
      <dgm:spPr/>
    </dgm:pt>
    <dgm:pt modelId="{4F784189-4612-44BF-A4FE-E91D463D7A1B}" type="pres">
      <dgm:prSet presAssocID="{C83EC571-D6CB-4BD5-9BF9-C0C024907BD8}" presName="box" presStyleLbl="node1" presStyleIdx="0" presStyleCnt="4"/>
      <dgm:spPr/>
    </dgm:pt>
    <dgm:pt modelId="{06921D11-F48A-4D4A-B3AB-A47593058ADF}" type="pres">
      <dgm:prSet presAssocID="{C83EC571-D6CB-4BD5-9BF9-C0C024907BD8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FEE925F1-2B5A-43D5-A1B9-D5F032BF8027}" type="pres">
      <dgm:prSet presAssocID="{C83EC571-D6CB-4BD5-9BF9-C0C024907BD8}" presName="text" presStyleLbl="node1" presStyleIdx="0" presStyleCnt="4">
        <dgm:presLayoutVars>
          <dgm:bulletEnabled val="1"/>
        </dgm:presLayoutVars>
      </dgm:prSet>
      <dgm:spPr/>
    </dgm:pt>
    <dgm:pt modelId="{E2C4954F-6C52-471C-A83E-27BC4936031E}" type="pres">
      <dgm:prSet presAssocID="{FB00602B-2CBC-49E0-90DB-3A0C81E9F7E8}" presName="spacer" presStyleCnt="0"/>
      <dgm:spPr/>
    </dgm:pt>
    <dgm:pt modelId="{2CD4AF54-A2FF-48A3-A1FF-6509A5B91729}" type="pres">
      <dgm:prSet presAssocID="{D135153A-25E3-4C4C-9D4E-101AFB06B382}" presName="comp" presStyleCnt="0"/>
      <dgm:spPr/>
    </dgm:pt>
    <dgm:pt modelId="{A678A313-29AB-4E48-90E5-9D4E6FCF70C7}" type="pres">
      <dgm:prSet presAssocID="{D135153A-25E3-4C4C-9D4E-101AFB06B382}" presName="box" presStyleLbl="node1" presStyleIdx="1" presStyleCnt="4"/>
      <dgm:spPr/>
    </dgm:pt>
    <dgm:pt modelId="{B89CD61D-F559-4947-8D0B-DA7FF9F5F86F}" type="pres">
      <dgm:prSet presAssocID="{D135153A-25E3-4C4C-9D4E-101AFB06B382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FC258CEC-8F0A-47C2-9B73-8FCD03A5FFB8}" type="pres">
      <dgm:prSet presAssocID="{D135153A-25E3-4C4C-9D4E-101AFB06B382}" presName="text" presStyleLbl="node1" presStyleIdx="1" presStyleCnt="4">
        <dgm:presLayoutVars>
          <dgm:bulletEnabled val="1"/>
        </dgm:presLayoutVars>
      </dgm:prSet>
      <dgm:spPr/>
    </dgm:pt>
    <dgm:pt modelId="{28AD6E4B-DC47-4B06-8C4E-382C88DEC5C4}" type="pres">
      <dgm:prSet presAssocID="{0890CBE1-F3D2-46D7-BC64-8474D2C03F20}" presName="spacer" presStyleCnt="0"/>
      <dgm:spPr/>
    </dgm:pt>
    <dgm:pt modelId="{5EA8825D-8475-458F-A4D8-29D286A86B6B}" type="pres">
      <dgm:prSet presAssocID="{53869A4E-9C29-479B-82C3-47DB6B6302D4}" presName="comp" presStyleCnt="0"/>
      <dgm:spPr/>
    </dgm:pt>
    <dgm:pt modelId="{916C4CD8-B7EE-4393-8D67-17635076E35E}" type="pres">
      <dgm:prSet presAssocID="{53869A4E-9C29-479B-82C3-47DB6B6302D4}" presName="box" presStyleLbl="node1" presStyleIdx="2" presStyleCnt="4"/>
      <dgm:spPr/>
    </dgm:pt>
    <dgm:pt modelId="{2F8777F4-36B0-4E3E-B23B-D5A2E56D4B1F}" type="pres">
      <dgm:prSet presAssocID="{53869A4E-9C29-479B-82C3-47DB6B6302D4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</dgm:pt>
    <dgm:pt modelId="{97B50081-7D7D-4C9B-94BD-A25DA3BB91AD}" type="pres">
      <dgm:prSet presAssocID="{53869A4E-9C29-479B-82C3-47DB6B6302D4}" presName="text" presStyleLbl="node1" presStyleIdx="2" presStyleCnt="4">
        <dgm:presLayoutVars>
          <dgm:bulletEnabled val="1"/>
        </dgm:presLayoutVars>
      </dgm:prSet>
      <dgm:spPr/>
    </dgm:pt>
    <dgm:pt modelId="{C5B0DFD9-838F-4E7E-A7C4-72F675438C8D}" type="pres">
      <dgm:prSet presAssocID="{CAB7437C-90C4-4BF4-A552-202EC5985785}" presName="spacer" presStyleCnt="0"/>
      <dgm:spPr/>
    </dgm:pt>
    <dgm:pt modelId="{0FC1347E-D18E-4F5C-ABA5-49DBC0CB6C98}" type="pres">
      <dgm:prSet presAssocID="{0D12DE09-5315-4FDE-813D-62FC85DC804A}" presName="comp" presStyleCnt="0"/>
      <dgm:spPr/>
    </dgm:pt>
    <dgm:pt modelId="{1C499FE8-D3D1-4B82-A99D-9CA3D43F9C9D}" type="pres">
      <dgm:prSet presAssocID="{0D12DE09-5315-4FDE-813D-62FC85DC804A}" presName="box" presStyleLbl="node1" presStyleIdx="3" presStyleCnt="4"/>
      <dgm:spPr/>
    </dgm:pt>
    <dgm:pt modelId="{699BAAAE-2B88-480D-AB94-1506D9070D0C}" type="pres">
      <dgm:prSet presAssocID="{0D12DE09-5315-4FDE-813D-62FC85DC804A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0AEA7849-314B-4DB9-9434-8C0429572624}" type="pres">
      <dgm:prSet presAssocID="{0D12DE09-5315-4FDE-813D-62FC85DC804A}" presName="text" presStyleLbl="node1" presStyleIdx="3" presStyleCnt="4">
        <dgm:presLayoutVars>
          <dgm:bulletEnabled val="1"/>
        </dgm:presLayoutVars>
      </dgm:prSet>
      <dgm:spPr/>
    </dgm:pt>
  </dgm:ptLst>
  <dgm:cxnLst>
    <dgm:cxn modelId="{5CE8AB22-198B-4318-BEE2-C6EDBC6ED43C}" type="presOf" srcId="{D135153A-25E3-4C4C-9D4E-101AFB06B382}" destId="{FC258CEC-8F0A-47C2-9B73-8FCD03A5FFB8}" srcOrd="1" destOrd="0" presId="urn:microsoft.com/office/officeart/2005/8/layout/vList4"/>
    <dgm:cxn modelId="{4F62012C-3DE3-4965-879E-F17AA4BE4C99}" type="presOf" srcId="{31436E94-6465-4911-A3A5-153C8AC2E2C2}" destId="{1F82C21A-7090-463C-82F3-32FFFBBFED9E}" srcOrd="0" destOrd="0" presId="urn:microsoft.com/office/officeart/2005/8/layout/vList4"/>
    <dgm:cxn modelId="{029EB42C-47A6-4597-898D-24E64A86303F}" type="presOf" srcId="{C83EC571-D6CB-4BD5-9BF9-C0C024907BD8}" destId="{4F784189-4612-44BF-A4FE-E91D463D7A1B}" srcOrd="0" destOrd="0" presId="urn:microsoft.com/office/officeart/2005/8/layout/vList4"/>
    <dgm:cxn modelId="{2E938640-3DFB-4BBC-9257-B5ACB4EC6EFF}" srcId="{31436E94-6465-4911-A3A5-153C8AC2E2C2}" destId="{0D12DE09-5315-4FDE-813D-62FC85DC804A}" srcOrd="3" destOrd="0" parTransId="{9B435366-F5CB-43D0-82BE-6AD4391E0CF1}" sibTransId="{EE4FE4A8-B8B0-4441-950C-F496C8C897E3}"/>
    <dgm:cxn modelId="{C4CAF56F-F75B-498C-A679-A8BA5E771970}" type="presOf" srcId="{D135153A-25E3-4C4C-9D4E-101AFB06B382}" destId="{A678A313-29AB-4E48-90E5-9D4E6FCF70C7}" srcOrd="0" destOrd="0" presId="urn:microsoft.com/office/officeart/2005/8/layout/vList4"/>
    <dgm:cxn modelId="{53655650-2F7D-4825-8CC3-036E3A918E56}" type="presOf" srcId="{C83EC571-D6CB-4BD5-9BF9-C0C024907BD8}" destId="{FEE925F1-2B5A-43D5-A1B9-D5F032BF8027}" srcOrd="1" destOrd="0" presId="urn:microsoft.com/office/officeart/2005/8/layout/vList4"/>
    <dgm:cxn modelId="{B1B8A952-F1CE-4A77-B493-5071FC4FB197}" type="presOf" srcId="{53869A4E-9C29-479B-82C3-47DB6B6302D4}" destId="{97B50081-7D7D-4C9B-94BD-A25DA3BB91AD}" srcOrd="1" destOrd="0" presId="urn:microsoft.com/office/officeart/2005/8/layout/vList4"/>
    <dgm:cxn modelId="{43CC0078-0584-4D79-960E-4158FD81CA59}" type="presOf" srcId="{53869A4E-9C29-479B-82C3-47DB6B6302D4}" destId="{916C4CD8-B7EE-4393-8D67-17635076E35E}" srcOrd="0" destOrd="0" presId="urn:microsoft.com/office/officeart/2005/8/layout/vList4"/>
    <dgm:cxn modelId="{C2D9AA78-58E8-4B17-98FD-07D5548DFC00}" srcId="{31436E94-6465-4911-A3A5-153C8AC2E2C2}" destId="{53869A4E-9C29-479B-82C3-47DB6B6302D4}" srcOrd="2" destOrd="0" parTransId="{55542A20-E9EF-4331-8EDB-B5F253701C90}" sibTransId="{CAB7437C-90C4-4BF4-A552-202EC5985785}"/>
    <dgm:cxn modelId="{C87474AF-EB9F-48C7-B255-5F42BF767BD9}" srcId="{31436E94-6465-4911-A3A5-153C8AC2E2C2}" destId="{D135153A-25E3-4C4C-9D4E-101AFB06B382}" srcOrd="1" destOrd="0" parTransId="{0DBFBF82-73C7-4653-A7B7-8353F461258D}" sibTransId="{0890CBE1-F3D2-46D7-BC64-8474D2C03F20}"/>
    <dgm:cxn modelId="{91F228D3-C99F-40F4-BDA8-709AE9F912A6}" type="presOf" srcId="{0D12DE09-5315-4FDE-813D-62FC85DC804A}" destId="{1C499FE8-D3D1-4B82-A99D-9CA3D43F9C9D}" srcOrd="0" destOrd="0" presId="urn:microsoft.com/office/officeart/2005/8/layout/vList4"/>
    <dgm:cxn modelId="{163815DC-4E44-4CC0-9257-2F607B96E32C}" type="presOf" srcId="{0D12DE09-5315-4FDE-813D-62FC85DC804A}" destId="{0AEA7849-314B-4DB9-9434-8C0429572624}" srcOrd="1" destOrd="0" presId="urn:microsoft.com/office/officeart/2005/8/layout/vList4"/>
    <dgm:cxn modelId="{E1187BE8-464E-41DB-9A33-96F9F8D9F38A}" srcId="{31436E94-6465-4911-A3A5-153C8AC2E2C2}" destId="{C83EC571-D6CB-4BD5-9BF9-C0C024907BD8}" srcOrd="0" destOrd="0" parTransId="{C97CC105-60C4-4E5B-92DD-205306D8FA14}" sibTransId="{FB00602B-2CBC-49E0-90DB-3A0C81E9F7E8}"/>
    <dgm:cxn modelId="{2BCF611B-15C9-4F4C-AB8F-24A3BB7B8710}" type="presParOf" srcId="{1F82C21A-7090-463C-82F3-32FFFBBFED9E}" destId="{7899AB32-7849-447E-8E57-61AFE78CB39B}" srcOrd="0" destOrd="0" presId="urn:microsoft.com/office/officeart/2005/8/layout/vList4"/>
    <dgm:cxn modelId="{36F69B71-ECF6-4BF7-B56E-B2DF814381CA}" type="presParOf" srcId="{7899AB32-7849-447E-8E57-61AFE78CB39B}" destId="{4F784189-4612-44BF-A4FE-E91D463D7A1B}" srcOrd="0" destOrd="0" presId="urn:microsoft.com/office/officeart/2005/8/layout/vList4"/>
    <dgm:cxn modelId="{A244DAB5-F728-4793-AFD1-6F162264FE9F}" type="presParOf" srcId="{7899AB32-7849-447E-8E57-61AFE78CB39B}" destId="{06921D11-F48A-4D4A-B3AB-A47593058ADF}" srcOrd="1" destOrd="0" presId="urn:microsoft.com/office/officeart/2005/8/layout/vList4"/>
    <dgm:cxn modelId="{9A0071FF-F29D-4BB5-ADC9-9533E85030BC}" type="presParOf" srcId="{7899AB32-7849-447E-8E57-61AFE78CB39B}" destId="{FEE925F1-2B5A-43D5-A1B9-D5F032BF8027}" srcOrd="2" destOrd="0" presId="urn:microsoft.com/office/officeart/2005/8/layout/vList4"/>
    <dgm:cxn modelId="{7833B8A0-DABA-405B-84AD-F4A8ABAA670E}" type="presParOf" srcId="{1F82C21A-7090-463C-82F3-32FFFBBFED9E}" destId="{E2C4954F-6C52-471C-A83E-27BC4936031E}" srcOrd="1" destOrd="0" presId="urn:microsoft.com/office/officeart/2005/8/layout/vList4"/>
    <dgm:cxn modelId="{38DDCBBF-CF31-4FDB-BB00-AA26DDFFE19B}" type="presParOf" srcId="{1F82C21A-7090-463C-82F3-32FFFBBFED9E}" destId="{2CD4AF54-A2FF-48A3-A1FF-6509A5B91729}" srcOrd="2" destOrd="0" presId="urn:microsoft.com/office/officeart/2005/8/layout/vList4"/>
    <dgm:cxn modelId="{118CBA1F-85AE-4AE4-B06E-DE2F9FB5B44E}" type="presParOf" srcId="{2CD4AF54-A2FF-48A3-A1FF-6509A5B91729}" destId="{A678A313-29AB-4E48-90E5-9D4E6FCF70C7}" srcOrd="0" destOrd="0" presId="urn:microsoft.com/office/officeart/2005/8/layout/vList4"/>
    <dgm:cxn modelId="{3755F137-1E36-476F-A22D-6E95B6AAD64B}" type="presParOf" srcId="{2CD4AF54-A2FF-48A3-A1FF-6509A5B91729}" destId="{B89CD61D-F559-4947-8D0B-DA7FF9F5F86F}" srcOrd="1" destOrd="0" presId="urn:microsoft.com/office/officeart/2005/8/layout/vList4"/>
    <dgm:cxn modelId="{5B8B21F3-0822-47FC-9D08-508888D79867}" type="presParOf" srcId="{2CD4AF54-A2FF-48A3-A1FF-6509A5B91729}" destId="{FC258CEC-8F0A-47C2-9B73-8FCD03A5FFB8}" srcOrd="2" destOrd="0" presId="urn:microsoft.com/office/officeart/2005/8/layout/vList4"/>
    <dgm:cxn modelId="{A60DAEC0-B7F7-4915-B86D-831C6078EC46}" type="presParOf" srcId="{1F82C21A-7090-463C-82F3-32FFFBBFED9E}" destId="{28AD6E4B-DC47-4B06-8C4E-382C88DEC5C4}" srcOrd="3" destOrd="0" presId="urn:microsoft.com/office/officeart/2005/8/layout/vList4"/>
    <dgm:cxn modelId="{1EC54B27-F7F5-4B55-836A-DEEDC8D2E168}" type="presParOf" srcId="{1F82C21A-7090-463C-82F3-32FFFBBFED9E}" destId="{5EA8825D-8475-458F-A4D8-29D286A86B6B}" srcOrd="4" destOrd="0" presId="urn:microsoft.com/office/officeart/2005/8/layout/vList4"/>
    <dgm:cxn modelId="{3B513C04-FFF4-4BFF-91AE-551F155BB586}" type="presParOf" srcId="{5EA8825D-8475-458F-A4D8-29D286A86B6B}" destId="{916C4CD8-B7EE-4393-8D67-17635076E35E}" srcOrd="0" destOrd="0" presId="urn:microsoft.com/office/officeart/2005/8/layout/vList4"/>
    <dgm:cxn modelId="{1DBCC197-A616-461F-8310-A6DFE23ED051}" type="presParOf" srcId="{5EA8825D-8475-458F-A4D8-29D286A86B6B}" destId="{2F8777F4-36B0-4E3E-B23B-D5A2E56D4B1F}" srcOrd="1" destOrd="0" presId="urn:microsoft.com/office/officeart/2005/8/layout/vList4"/>
    <dgm:cxn modelId="{A1337F52-CD1A-447E-87B2-258239DFFA74}" type="presParOf" srcId="{5EA8825D-8475-458F-A4D8-29D286A86B6B}" destId="{97B50081-7D7D-4C9B-94BD-A25DA3BB91AD}" srcOrd="2" destOrd="0" presId="urn:microsoft.com/office/officeart/2005/8/layout/vList4"/>
    <dgm:cxn modelId="{046C2868-C308-409A-BBF6-DA027E8DEA0D}" type="presParOf" srcId="{1F82C21A-7090-463C-82F3-32FFFBBFED9E}" destId="{C5B0DFD9-838F-4E7E-A7C4-72F675438C8D}" srcOrd="5" destOrd="0" presId="urn:microsoft.com/office/officeart/2005/8/layout/vList4"/>
    <dgm:cxn modelId="{ACE1D3FC-9002-4DE4-B8E5-A3BE1A645AD9}" type="presParOf" srcId="{1F82C21A-7090-463C-82F3-32FFFBBFED9E}" destId="{0FC1347E-D18E-4F5C-ABA5-49DBC0CB6C98}" srcOrd="6" destOrd="0" presId="urn:microsoft.com/office/officeart/2005/8/layout/vList4"/>
    <dgm:cxn modelId="{AD4FE6D3-E104-4B02-B2E4-671546E32D23}" type="presParOf" srcId="{0FC1347E-D18E-4F5C-ABA5-49DBC0CB6C98}" destId="{1C499FE8-D3D1-4B82-A99D-9CA3D43F9C9D}" srcOrd="0" destOrd="0" presId="urn:microsoft.com/office/officeart/2005/8/layout/vList4"/>
    <dgm:cxn modelId="{0216D83C-F26C-4AD4-9225-1D2A059F27BE}" type="presParOf" srcId="{0FC1347E-D18E-4F5C-ABA5-49DBC0CB6C98}" destId="{699BAAAE-2B88-480D-AB94-1506D9070D0C}" srcOrd="1" destOrd="0" presId="urn:microsoft.com/office/officeart/2005/8/layout/vList4"/>
    <dgm:cxn modelId="{12FAC263-175C-49EC-A36A-283ADB2F1BDB}" type="presParOf" srcId="{0FC1347E-D18E-4F5C-ABA5-49DBC0CB6C98}" destId="{0AEA7849-314B-4DB9-9434-8C042957262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D07C94-A7C0-4E05-A39B-FF7D4436E7FD}" type="doc">
      <dgm:prSet loTypeId="urn:microsoft.com/office/officeart/2008/layout/VerticalAccent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0DFF948B-2FC9-42B0-AA55-7FF09FFFA78D}">
      <dgm:prSet phldrT="[Text]" custT="1"/>
      <dgm:spPr/>
      <dgm:t>
        <a:bodyPr/>
        <a:lstStyle/>
        <a:p>
          <a:pPr algn="just"/>
          <a:r>
            <a:rPr lang="en-ID" sz="2400" dirty="0"/>
            <a:t>Hukum </a:t>
          </a:r>
          <a:r>
            <a:rPr lang="en-ID" sz="2400" dirty="0" err="1"/>
            <a:t>tertulis</a:t>
          </a:r>
          <a:r>
            <a:rPr lang="en-ID" sz="2400" dirty="0"/>
            <a:t>, </a:t>
          </a:r>
          <a:r>
            <a:rPr lang="en-ID" sz="2400" dirty="0" err="1"/>
            <a:t>terdiri</a:t>
          </a:r>
          <a:r>
            <a:rPr lang="en-ID" sz="2400" dirty="0"/>
            <a:t> </a:t>
          </a:r>
          <a:r>
            <a:rPr lang="en-ID" sz="2400" dirty="0" err="1"/>
            <a:t>dari</a:t>
          </a:r>
          <a:r>
            <a:rPr lang="en-ID" sz="2400" dirty="0"/>
            <a:t> yang </a:t>
          </a:r>
          <a:r>
            <a:rPr lang="en-ID" sz="2400" dirty="0" err="1"/>
            <a:t>dikodifikasi</a:t>
          </a:r>
          <a:r>
            <a:rPr lang="en-ID" sz="2400" dirty="0"/>
            <a:t> dan yang </a:t>
          </a:r>
          <a:r>
            <a:rPr lang="en-ID" sz="2400" dirty="0" err="1"/>
            <a:t>tidak</a:t>
          </a:r>
          <a:r>
            <a:rPr lang="en-ID" sz="2400" dirty="0"/>
            <a:t> </a:t>
          </a:r>
          <a:r>
            <a:rPr lang="en-ID" sz="2400" dirty="0" err="1"/>
            <a:t>dikodifikasi</a:t>
          </a:r>
          <a:endParaRPr lang="en-ID" sz="2400" dirty="0"/>
        </a:p>
      </dgm:t>
    </dgm:pt>
    <dgm:pt modelId="{9EBC37FB-A571-4719-9A30-674164ADE318}" type="parTrans" cxnId="{184DD081-C715-4AFD-A497-EA75487A5AAF}">
      <dgm:prSet/>
      <dgm:spPr/>
      <dgm:t>
        <a:bodyPr/>
        <a:lstStyle/>
        <a:p>
          <a:endParaRPr lang="en-ID"/>
        </a:p>
      </dgm:t>
    </dgm:pt>
    <dgm:pt modelId="{F1B22604-DB43-4F3D-9E7E-0A3497FD37F7}" type="sibTrans" cxnId="{184DD081-C715-4AFD-A497-EA75487A5AAF}">
      <dgm:prSet/>
      <dgm:spPr/>
      <dgm:t>
        <a:bodyPr/>
        <a:lstStyle/>
        <a:p>
          <a:endParaRPr lang="en-ID"/>
        </a:p>
      </dgm:t>
    </dgm:pt>
    <dgm:pt modelId="{37609DB7-0F31-44F4-82A8-4F03CE985802}">
      <dgm:prSet phldrT="[Text]" custT="1"/>
      <dgm:spPr/>
      <dgm:t>
        <a:bodyPr/>
        <a:lstStyle/>
        <a:p>
          <a:r>
            <a:rPr lang="en-ID" sz="2400" dirty="0"/>
            <a:t>Hukum </a:t>
          </a:r>
          <a:r>
            <a:rPr lang="en-ID" sz="2400" dirty="0" err="1"/>
            <a:t>tidak</a:t>
          </a:r>
          <a:r>
            <a:rPr lang="en-ID" sz="2400" dirty="0"/>
            <a:t> </a:t>
          </a:r>
          <a:r>
            <a:rPr lang="en-ID" sz="2400" dirty="0" err="1"/>
            <a:t>tertulis</a:t>
          </a:r>
          <a:r>
            <a:rPr lang="en-ID" sz="2400" dirty="0"/>
            <a:t> (</a:t>
          </a:r>
          <a:r>
            <a:rPr lang="en-ID" sz="2400" dirty="0" err="1"/>
            <a:t>hukum</a:t>
          </a:r>
          <a:r>
            <a:rPr lang="en-ID" sz="2400" dirty="0"/>
            <a:t> </a:t>
          </a:r>
          <a:r>
            <a:rPr lang="en-ID" sz="2400" dirty="0" err="1"/>
            <a:t>kebiasaan</a:t>
          </a:r>
          <a:r>
            <a:rPr lang="en-ID" sz="2400" dirty="0"/>
            <a:t>)</a:t>
          </a:r>
        </a:p>
      </dgm:t>
    </dgm:pt>
    <dgm:pt modelId="{D54B62C9-9481-4CA5-BF6E-CB751D106F9F}" type="parTrans" cxnId="{620856B5-3ECD-47DB-BF4B-8AD65BF6B6DD}">
      <dgm:prSet/>
      <dgm:spPr/>
      <dgm:t>
        <a:bodyPr/>
        <a:lstStyle/>
        <a:p>
          <a:endParaRPr lang="en-ID"/>
        </a:p>
      </dgm:t>
    </dgm:pt>
    <dgm:pt modelId="{B638B37A-CE0E-4FB5-9BA3-26923A9F4D90}" type="sibTrans" cxnId="{620856B5-3ECD-47DB-BF4B-8AD65BF6B6DD}">
      <dgm:prSet/>
      <dgm:spPr/>
      <dgm:t>
        <a:bodyPr/>
        <a:lstStyle/>
        <a:p>
          <a:endParaRPr lang="en-ID"/>
        </a:p>
      </dgm:t>
    </dgm:pt>
    <dgm:pt modelId="{968DD5FA-083F-4E7C-98D2-BFD56E470307}" type="pres">
      <dgm:prSet presAssocID="{55D07C94-A7C0-4E05-A39B-FF7D4436E7FD}" presName="Name0" presStyleCnt="0">
        <dgm:presLayoutVars>
          <dgm:chMax/>
          <dgm:chPref/>
          <dgm:dir/>
        </dgm:presLayoutVars>
      </dgm:prSet>
      <dgm:spPr/>
    </dgm:pt>
    <dgm:pt modelId="{B8A75A26-EC7C-4F72-9081-E615C428E5F7}" type="pres">
      <dgm:prSet presAssocID="{0DFF948B-2FC9-42B0-AA55-7FF09FFFA78D}" presName="parenttextcomposite" presStyleCnt="0"/>
      <dgm:spPr/>
    </dgm:pt>
    <dgm:pt modelId="{8E12881C-161D-4DD5-A0F6-86BDDF1A4C3F}" type="pres">
      <dgm:prSet presAssocID="{0DFF948B-2FC9-42B0-AA55-7FF09FFFA78D}" presName="parenttext" presStyleLbl="revTx" presStyleIdx="0" presStyleCnt="1">
        <dgm:presLayoutVars>
          <dgm:chMax/>
          <dgm:chPref val="2"/>
          <dgm:bulletEnabled val="1"/>
        </dgm:presLayoutVars>
      </dgm:prSet>
      <dgm:spPr/>
    </dgm:pt>
    <dgm:pt modelId="{F14FFFC7-4567-4DDC-939F-95CD41FF2CE5}" type="pres">
      <dgm:prSet presAssocID="{0DFF948B-2FC9-42B0-AA55-7FF09FFFA78D}" presName="composite" presStyleCnt="0"/>
      <dgm:spPr/>
    </dgm:pt>
    <dgm:pt modelId="{EA8E2B37-715B-4EE9-B155-4C4DE6C9BA6C}" type="pres">
      <dgm:prSet presAssocID="{0DFF948B-2FC9-42B0-AA55-7FF09FFFA78D}" presName="chevron1" presStyleLbl="alignNode1" presStyleIdx="0" presStyleCnt="7"/>
      <dgm:spPr/>
    </dgm:pt>
    <dgm:pt modelId="{B2081330-0229-4516-ACEC-A7BC345CC028}" type="pres">
      <dgm:prSet presAssocID="{0DFF948B-2FC9-42B0-AA55-7FF09FFFA78D}" presName="chevron2" presStyleLbl="alignNode1" presStyleIdx="1" presStyleCnt="7"/>
      <dgm:spPr/>
    </dgm:pt>
    <dgm:pt modelId="{6BCF214E-B58A-4DBA-B9D9-430F8D7D8B8A}" type="pres">
      <dgm:prSet presAssocID="{0DFF948B-2FC9-42B0-AA55-7FF09FFFA78D}" presName="chevron3" presStyleLbl="alignNode1" presStyleIdx="2" presStyleCnt="7"/>
      <dgm:spPr/>
    </dgm:pt>
    <dgm:pt modelId="{29B13A43-0AEC-49B5-BCC9-E33FD394CA19}" type="pres">
      <dgm:prSet presAssocID="{0DFF948B-2FC9-42B0-AA55-7FF09FFFA78D}" presName="chevron4" presStyleLbl="alignNode1" presStyleIdx="3" presStyleCnt="7"/>
      <dgm:spPr/>
    </dgm:pt>
    <dgm:pt modelId="{014F120C-B555-47A1-86DC-22F873DFC881}" type="pres">
      <dgm:prSet presAssocID="{0DFF948B-2FC9-42B0-AA55-7FF09FFFA78D}" presName="chevron5" presStyleLbl="alignNode1" presStyleIdx="4" presStyleCnt="7"/>
      <dgm:spPr/>
    </dgm:pt>
    <dgm:pt modelId="{055286EC-F86A-45FC-B582-1F02DBE1B72C}" type="pres">
      <dgm:prSet presAssocID="{0DFF948B-2FC9-42B0-AA55-7FF09FFFA78D}" presName="chevron6" presStyleLbl="alignNode1" presStyleIdx="5" presStyleCnt="7"/>
      <dgm:spPr/>
    </dgm:pt>
    <dgm:pt modelId="{E2DC442A-A6E6-43EB-AD19-52657E30817F}" type="pres">
      <dgm:prSet presAssocID="{0DFF948B-2FC9-42B0-AA55-7FF09FFFA78D}" presName="chevron7" presStyleLbl="alignNode1" presStyleIdx="6" presStyleCnt="7"/>
      <dgm:spPr/>
    </dgm:pt>
    <dgm:pt modelId="{74A72202-B23F-4408-872C-10DB8B959F57}" type="pres">
      <dgm:prSet presAssocID="{0DFF948B-2FC9-42B0-AA55-7FF09FFFA78D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</dgm:pt>
  </dgm:ptLst>
  <dgm:cxnLst>
    <dgm:cxn modelId="{09931548-BCFD-4EEC-B3B8-632AF27FEAA6}" type="presOf" srcId="{37609DB7-0F31-44F4-82A8-4F03CE985802}" destId="{74A72202-B23F-4408-872C-10DB8B959F57}" srcOrd="0" destOrd="0" presId="urn:microsoft.com/office/officeart/2008/layout/VerticalAccentList"/>
    <dgm:cxn modelId="{184DD081-C715-4AFD-A497-EA75487A5AAF}" srcId="{55D07C94-A7C0-4E05-A39B-FF7D4436E7FD}" destId="{0DFF948B-2FC9-42B0-AA55-7FF09FFFA78D}" srcOrd="0" destOrd="0" parTransId="{9EBC37FB-A571-4719-9A30-674164ADE318}" sibTransId="{F1B22604-DB43-4F3D-9E7E-0A3497FD37F7}"/>
    <dgm:cxn modelId="{3089828C-8DB3-43AC-AB9C-D74DBEE9AA53}" type="presOf" srcId="{55D07C94-A7C0-4E05-A39B-FF7D4436E7FD}" destId="{968DD5FA-083F-4E7C-98D2-BFD56E470307}" srcOrd="0" destOrd="0" presId="urn:microsoft.com/office/officeart/2008/layout/VerticalAccentList"/>
    <dgm:cxn modelId="{6FA755A7-485F-4608-A646-516FD467683B}" type="presOf" srcId="{0DFF948B-2FC9-42B0-AA55-7FF09FFFA78D}" destId="{8E12881C-161D-4DD5-A0F6-86BDDF1A4C3F}" srcOrd="0" destOrd="0" presId="urn:microsoft.com/office/officeart/2008/layout/VerticalAccentList"/>
    <dgm:cxn modelId="{620856B5-3ECD-47DB-BF4B-8AD65BF6B6DD}" srcId="{0DFF948B-2FC9-42B0-AA55-7FF09FFFA78D}" destId="{37609DB7-0F31-44F4-82A8-4F03CE985802}" srcOrd="0" destOrd="0" parTransId="{D54B62C9-9481-4CA5-BF6E-CB751D106F9F}" sibTransId="{B638B37A-CE0E-4FB5-9BA3-26923A9F4D90}"/>
    <dgm:cxn modelId="{E4255624-94F9-4A7B-B584-84877FBFC15E}" type="presParOf" srcId="{968DD5FA-083F-4E7C-98D2-BFD56E470307}" destId="{B8A75A26-EC7C-4F72-9081-E615C428E5F7}" srcOrd="0" destOrd="0" presId="urn:microsoft.com/office/officeart/2008/layout/VerticalAccentList"/>
    <dgm:cxn modelId="{21FB7852-E761-426B-8EEF-D4BDE134E329}" type="presParOf" srcId="{B8A75A26-EC7C-4F72-9081-E615C428E5F7}" destId="{8E12881C-161D-4DD5-A0F6-86BDDF1A4C3F}" srcOrd="0" destOrd="0" presId="urn:microsoft.com/office/officeart/2008/layout/VerticalAccentList"/>
    <dgm:cxn modelId="{17C4DA62-1D8F-4A0D-A517-1E5E3E292B85}" type="presParOf" srcId="{968DD5FA-083F-4E7C-98D2-BFD56E470307}" destId="{F14FFFC7-4567-4DDC-939F-95CD41FF2CE5}" srcOrd="1" destOrd="0" presId="urn:microsoft.com/office/officeart/2008/layout/VerticalAccentList"/>
    <dgm:cxn modelId="{C0524F79-D8BB-4540-9EE4-5E81956F53C3}" type="presParOf" srcId="{F14FFFC7-4567-4DDC-939F-95CD41FF2CE5}" destId="{EA8E2B37-715B-4EE9-B155-4C4DE6C9BA6C}" srcOrd="0" destOrd="0" presId="urn:microsoft.com/office/officeart/2008/layout/VerticalAccentList"/>
    <dgm:cxn modelId="{A4BBB588-D5D9-4D5B-8521-9AB5D0167513}" type="presParOf" srcId="{F14FFFC7-4567-4DDC-939F-95CD41FF2CE5}" destId="{B2081330-0229-4516-ACEC-A7BC345CC028}" srcOrd="1" destOrd="0" presId="urn:microsoft.com/office/officeart/2008/layout/VerticalAccentList"/>
    <dgm:cxn modelId="{B8EBEDF1-094B-4769-85C1-8CA653B5687D}" type="presParOf" srcId="{F14FFFC7-4567-4DDC-939F-95CD41FF2CE5}" destId="{6BCF214E-B58A-4DBA-B9D9-430F8D7D8B8A}" srcOrd="2" destOrd="0" presId="urn:microsoft.com/office/officeart/2008/layout/VerticalAccentList"/>
    <dgm:cxn modelId="{BD733B3D-8BC1-46A4-870A-304E5CCC82C8}" type="presParOf" srcId="{F14FFFC7-4567-4DDC-939F-95CD41FF2CE5}" destId="{29B13A43-0AEC-49B5-BCC9-E33FD394CA19}" srcOrd="3" destOrd="0" presId="urn:microsoft.com/office/officeart/2008/layout/VerticalAccentList"/>
    <dgm:cxn modelId="{0878A073-1F46-473C-A3A1-2CE759BBF71B}" type="presParOf" srcId="{F14FFFC7-4567-4DDC-939F-95CD41FF2CE5}" destId="{014F120C-B555-47A1-86DC-22F873DFC881}" srcOrd="4" destOrd="0" presId="urn:microsoft.com/office/officeart/2008/layout/VerticalAccentList"/>
    <dgm:cxn modelId="{41447996-D347-455E-B18F-3A4738AED0C4}" type="presParOf" srcId="{F14FFFC7-4567-4DDC-939F-95CD41FF2CE5}" destId="{055286EC-F86A-45FC-B582-1F02DBE1B72C}" srcOrd="5" destOrd="0" presId="urn:microsoft.com/office/officeart/2008/layout/VerticalAccentList"/>
    <dgm:cxn modelId="{A2376D4A-AB2D-49D5-B024-327060EE21D1}" type="presParOf" srcId="{F14FFFC7-4567-4DDC-939F-95CD41FF2CE5}" destId="{E2DC442A-A6E6-43EB-AD19-52657E30817F}" srcOrd="6" destOrd="0" presId="urn:microsoft.com/office/officeart/2008/layout/VerticalAccentList"/>
    <dgm:cxn modelId="{7359F113-5EF9-4FDD-91C9-24C53C7C3751}" type="presParOf" srcId="{F14FFFC7-4567-4DDC-939F-95CD41FF2CE5}" destId="{74A72202-B23F-4408-872C-10DB8B959F5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6895D7-36A5-40BB-8A48-55576D9E9023}" type="doc">
      <dgm:prSet loTypeId="urn:microsoft.com/office/officeart/2008/layout/PictureStrips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1F7C2AFC-0078-4ACB-AA36-5D5CFC79FE90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nasional</a:t>
          </a:r>
          <a:r>
            <a:rPr lang="en-ID" dirty="0"/>
            <a:t>, </a:t>
          </a:r>
          <a:r>
            <a:rPr lang="en-ID" dirty="0" err="1"/>
            <a:t>berlaku</a:t>
          </a:r>
          <a:r>
            <a:rPr lang="en-ID" dirty="0"/>
            <a:t> di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suatu</a:t>
          </a:r>
          <a:r>
            <a:rPr lang="en-ID" dirty="0"/>
            <a:t> negara</a:t>
          </a:r>
        </a:p>
      </dgm:t>
    </dgm:pt>
    <dgm:pt modelId="{C4AF857C-CCE6-453B-9F8B-F5EC50829B62}" type="parTrans" cxnId="{0D252EAF-EB5E-4FCD-98D7-FEEB5FA2E752}">
      <dgm:prSet/>
      <dgm:spPr/>
      <dgm:t>
        <a:bodyPr/>
        <a:lstStyle/>
        <a:p>
          <a:endParaRPr lang="en-ID"/>
        </a:p>
      </dgm:t>
    </dgm:pt>
    <dgm:pt modelId="{BEF93114-9B1B-4C1E-8698-7DD80B330872}" type="sibTrans" cxnId="{0D252EAF-EB5E-4FCD-98D7-FEEB5FA2E752}">
      <dgm:prSet/>
      <dgm:spPr/>
      <dgm:t>
        <a:bodyPr/>
        <a:lstStyle/>
        <a:p>
          <a:endParaRPr lang="en-ID"/>
        </a:p>
      </dgm:t>
    </dgm:pt>
    <dgm:pt modelId="{F3BAA148-F25B-469E-B40B-87638393CDD5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internasional</a:t>
          </a:r>
          <a:r>
            <a:rPr lang="en-ID" dirty="0"/>
            <a:t>, </a:t>
          </a:r>
          <a:r>
            <a:rPr lang="en-ID" dirty="0" err="1"/>
            <a:t>mengatur</a:t>
          </a:r>
          <a:r>
            <a:rPr lang="en-ID" dirty="0"/>
            <a:t> </a:t>
          </a:r>
          <a:r>
            <a:rPr lang="en-ID" dirty="0" err="1"/>
            <a:t>hubungan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dunia </a:t>
          </a:r>
          <a:r>
            <a:rPr lang="en-ID" dirty="0" err="1"/>
            <a:t>internasional</a:t>
          </a:r>
          <a:endParaRPr lang="en-ID" dirty="0"/>
        </a:p>
      </dgm:t>
    </dgm:pt>
    <dgm:pt modelId="{2972EEB5-FB0B-4835-A78C-EAF866D61B3E}" type="parTrans" cxnId="{C0CB9B57-FF38-419D-8627-E7AA97B0EBD1}">
      <dgm:prSet/>
      <dgm:spPr/>
      <dgm:t>
        <a:bodyPr/>
        <a:lstStyle/>
        <a:p>
          <a:endParaRPr lang="en-ID"/>
        </a:p>
      </dgm:t>
    </dgm:pt>
    <dgm:pt modelId="{B17C5CFF-B6F5-4144-AA34-CAD400AA98A3}" type="sibTrans" cxnId="{C0CB9B57-FF38-419D-8627-E7AA97B0EBD1}">
      <dgm:prSet/>
      <dgm:spPr/>
      <dgm:t>
        <a:bodyPr/>
        <a:lstStyle/>
        <a:p>
          <a:endParaRPr lang="en-ID"/>
        </a:p>
      </dgm:t>
    </dgm:pt>
    <dgm:pt modelId="{2BD4D460-8929-44C4-9238-EE17C0ABFA71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asing</a:t>
          </a:r>
          <a:r>
            <a:rPr lang="en-ID" dirty="0"/>
            <a:t>, yang </a:t>
          </a:r>
          <a:r>
            <a:rPr lang="en-ID" dirty="0" err="1"/>
            <a:t>berlaku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negara lain</a:t>
          </a:r>
        </a:p>
      </dgm:t>
    </dgm:pt>
    <dgm:pt modelId="{39AFED52-4FFD-4258-9732-FF9E982F4723}" type="parTrans" cxnId="{EE5847CD-C11A-4F9E-8101-40723A49A853}">
      <dgm:prSet/>
      <dgm:spPr/>
      <dgm:t>
        <a:bodyPr/>
        <a:lstStyle/>
        <a:p>
          <a:endParaRPr lang="en-ID"/>
        </a:p>
      </dgm:t>
    </dgm:pt>
    <dgm:pt modelId="{3910B5FB-CD15-4103-9FCE-DB04FC1D160F}" type="sibTrans" cxnId="{EE5847CD-C11A-4F9E-8101-40723A49A853}">
      <dgm:prSet/>
      <dgm:spPr/>
      <dgm:t>
        <a:bodyPr/>
        <a:lstStyle/>
        <a:p>
          <a:endParaRPr lang="en-ID"/>
        </a:p>
      </dgm:t>
    </dgm:pt>
    <dgm:pt modelId="{488834DB-9A5C-4BFB-AAC8-5927B2312D78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gereja</a:t>
          </a:r>
          <a:r>
            <a:rPr lang="en-ID" dirty="0"/>
            <a:t>, </a:t>
          </a:r>
          <a:r>
            <a:rPr lang="en-ID" dirty="0" err="1"/>
            <a:t>kumpulan</a:t>
          </a:r>
          <a:r>
            <a:rPr lang="en-ID" dirty="0"/>
            <a:t> </a:t>
          </a:r>
          <a:r>
            <a:rPr lang="en-ID" dirty="0" err="1"/>
            <a:t>norma</a:t>
          </a:r>
          <a:r>
            <a:rPr lang="en-ID" dirty="0"/>
            <a:t> yang </a:t>
          </a:r>
          <a:r>
            <a:rPr lang="en-ID" dirty="0" err="1"/>
            <a:t>ditetapkan</a:t>
          </a:r>
          <a:r>
            <a:rPr lang="en-ID" dirty="0"/>
            <a:t> </a:t>
          </a:r>
          <a:r>
            <a:rPr lang="en-ID" dirty="0" err="1"/>
            <a:t>gereja</a:t>
          </a:r>
          <a:r>
            <a:rPr lang="en-ID" dirty="0"/>
            <a:t> </a:t>
          </a:r>
          <a:r>
            <a:rPr lang="en-ID" dirty="0" err="1"/>
            <a:t>untuk</a:t>
          </a:r>
          <a:r>
            <a:rPr lang="en-ID" dirty="0"/>
            <a:t> para </a:t>
          </a:r>
          <a:r>
            <a:rPr lang="en-ID" dirty="0" err="1"/>
            <a:t>anggotanya</a:t>
          </a:r>
          <a:endParaRPr lang="en-ID" dirty="0"/>
        </a:p>
      </dgm:t>
    </dgm:pt>
    <dgm:pt modelId="{CA0E22E0-6783-4E75-9AB0-1D9A2B629A73}" type="parTrans" cxnId="{34D3BBE6-E978-4DC0-8BAA-8EDFE6D72AE0}">
      <dgm:prSet/>
      <dgm:spPr/>
      <dgm:t>
        <a:bodyPr/>
        <a:lstStyle/>
        <a:p>
          <a:endParaRPr lang="en-ID"/>
        </a:p>
      </dgm:t>
    </dgm:pt>
    <dgm:pt modelId="{0CA64DF7-A5E4-416E-81C2-FC3F72849D84}" type="sibTrans" cxnId="{34D3BBE6-E978-4DC0-8BAA-8EDFE6D72AE0}">
      <dgm:prSet/>
      <dgm:spPr/>
      <dgm:t>
        <a:bodyPr/>
        <a:lstStyle/>
        <a:p>
          <a:endParaRPr lang="en-ID"/>
        </a:p>
      </dgm:t>
    </dgm:pt>
    <dgm:pt modelId="{A6631CC1-66E8-409B-8723-8B64AA2E3015}" type="pres">
      <dgm:prSet presAssocID="{EC6895D7-36A5-40BB-8A48-55576D9E9023}" presName="Name0" presStyleCnt="0">
        <dgm:presLayoutVars>
          <dgm:dir/>
          <dgm:resizeHandles val="exact"/>
        </dgm:presLayoutVars>
      </dgm:prSet>
      <dgm:spPr/>
    </dgm:pt>
    <dgm:pt modelId="{1193986F-B283-42D0-8E25-C72852157443}" type="pres">
      <dgm:prSet presAssocID="{1F7C2AFC-0078-4ACB-AA36-5D5CFC79FE90}" presName="composite" presStyleCnt="0"/>
      <dgm:spPr/>
    </dgm:pt>
    <dgm:pt modelId="{80319998-8640-43C1-BE0E-E22FCC656278}" type="pres">
      <dgm:prSet presAssocID="{1F7C2AFC-0078-4ACB-AA36-5D5CFC79FE90}" presName="rect1" presStyleLbl="trAlignAcc1" presStyleIdx="0" presStyleCnt="4">
        <dgm:presLayoutVars>
          <dgm:bulletEnabled val="1"/>
        </dgm:presLayoutVars>
      </dgm:prSet>
      <dgm:spPr/>
    </dgm:pt>
    <dgm:pt modelId="{D84153D4-9D8A-4210-8C4D-3AFC0157BDA2}" type="pres">
      <dgm:prSet presAssocID="{1F7C2AFC-0078-4ACB-AA36-5D5CFC79FE90}" presName="rect2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</dgm:pt>
    <dgm:pt modelId="{D0CFCFBB-5C79-4A0B-8AD7-DB434C396CDA}" type="pres">
      <dgm:prSet presAssocID="{BEF93114-9B1B-4C1E-8698-7DD80B330872}" presName="sibTrans" presStyleCnt="0"/>
      <dgm:spPr/>
    </dgm:pt>
    <dgm:pt modelId="{6A2073E0-A1B8-40E1-900E-8C2FDC9320C8}" type="pres">
      <dgm:prSet presAssocID="{F3BAA148-F25B-469E-B40B-87638393CDD5}" presName="composite" presStyleCnt="0"/>
      <dgm:spPr/>
    </dgm:pt>
    <dgm:pt modelId="{D986A7B4-C1AE-4FFB-8E85-558AC6DF93C7}" type="pres">
      <dgm:prSet presAssocID="{F3BAA148-F25B-469E-B40B-87638393CDD5}" presName="rect1" presStyleLbl="trAlignAcc1" presStyleIdx="1" presStyleCnt="4">
        <dgm:presLayoutVars>
          <dgm:bulletEnabled val="1"/>
        </dgm:presLayoutVars>
      </dgm:prSet>
      <dgm:spPr/>
    </dgm:pt>
    <dgm:pt modelId="{FE047947-E1B3-4E44-8D7A-BDB0BA76B6C8}" type="pres">
      <dgm:prSet presAssocID="{F3BAA148-F25B-469E-B40B-87638393CDD5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7000" r="-97000"/>
          </a:stretch>
        </a:blipFill>
      </dgm:spPr>
    </dgm:pt>
    <dgm:pt modelId="{A9954E7D-CB29-4A7F-8512-DA93E2F354CA}" type="pres">
      <dgm:prSet presAssocID="{B17C5CFF-B6F5-4144-AA34-CAD400AA98A3}" presName="sibTrans" presStyleCnt="0"/>
      <dgm:spPr/>
    </dgm:pt>
    <dgm:pt modelId="{C18611C1-7D3E-4E1C-B389-17D1858419F7}" type="pres">
      <dgm:prSet presAssocID="{2BD4D460-8929-44C4-9238-EE17C0ABFA71}" presName="composite" presStyleCnt="0"/>
      <dgm:spPr/>
    </dgm:pt>
    <dgm:pt modelId="{D5DD1B29-AFC1-4AD9-89C4-2EF1BEE39F28}" type="pres">
      <dgm:prSet presAssocID="{2BD4D460-8929-44C4-9238-EE17C0ABFA71}" presName="rect1" presStyleLbl="trAlignAcc1" presStyleIdx="2" presStyleCnt="4">
        <dgm:presLayoutVars>
          <dgm:bulletEnabled val="1"/>
        </dgm:presLayoutVars>
      </dgm:prSet>
      <dgm:spPr/>
    </dgm:pt>
    <dgm:pt modelId="{B715431E-972B-4B3D-B662-E0B7FEA490C5}" type="pres">
      <dgm:prSet presAssocID="{2BD4D460-8929-44C4-9238-EE17C0ABFA71}" presName="rect2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B3C8648E-3CB8-4271-A1DC-3309673E9429}" type="pres">
      <dgm:prSet presAssocID="{3910B5FB-CD15-4103-9FCE-DB04FC1D160F}" presName="sibTrans" presStyleCnt="0"/>
      <dgm:spPr/>
    </dgm:pt>
    <dgm:pt modelId="{4D7BABC6-4DFD-4895-926C-6B64343DD915}" type="pres">
      <dgm:prSet presAssocID="{488834DB-9A5C-4BFB-AAC8-5927B2312D78}" presName="composite" presStyleCnt="0"/>
      <dgm:spPr/>
    </dgm:pt>
    <dgm:pt modelId="{40C171C0-002A-425F-8D1B-8D36945707E2}" type="pres">
      <dgm:prSet presAssocID="{488834DB-9A5C-4BFB-AAC8-5927B2312D78}" presName="rect1" presStyleLbl="trAlignAcc1" presStyleIdx="3" presStyleCnt="4">
        <dgm:presLayoutVars>
          <dgm:bulletEnabled val="1"/>
        </dgm:presLayoutVars>
      </dgm:prSet>
      <dgm:spPr/>
    </dgm:pt>
    <dgm:pt modelId="{E97CA8FC-1C8E-41CC-8AAC-4F94794EF62F}" type="pres">
      <dgm:prSet presAssocID="{488834DB-9A5C-4BFB-AAC8-5927B2312D78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</dgm:spPr>
    </dgm:pt>
  </dgm:ptLst>
  <dgm:cxnLst>
    <dgm:cxn modelId="{F3334829-29C9-41E4-BA3A-15F70F07D8F6}" type="presOf" srcId="{488834DB-9A5C-4BFB-AAC8-5927B2312D78}" destId="{40C171C0-002A-425F-8D1B-8D36945707E2}" srcOrd="0" destOrd="0" presId="urn:microsoft.com/office/officeart/2008/layout/PictureStrips"/>
    <dgm:cxn modelId="{C0CB9B57-FF38-419D-8627-E7AA97B0EBD1}" srcId="{EC6895D7-36A5-40BB-8A48-55576D9E9023}" destId="{F3BAA148-F25B-469E-B40B-87638393CDD5}" srcOrd="1" destOrd="0" parTransId="{2972EEB5-FB0B-4835-A78C-EAF866D61B3E}" sibTransId="{B17C5CFF-B6F5-4144-AA34-CAD400AA98A3}"/>
    <dgm:cxn modelId="{E7D1067E-5B58-4FEC-B606-45ED5CFE7965}" type="presOf" srcId="{EC6895D7-36A5-40BB-8A48-55576D9E9023}" destId="{A6631CC1-66E8-409B-8723-8B64AA2E3015}" srcOrd="0" destOrd="0" presId="urn:microsoft.com/office/officeart/2008/layout/PictureStrips"/>
    <dgm:cxn modelId="{A61EC87F-158A-4781-8F63-64DBB412686F}" type="presOf" srcId="{F3BAA148-F25B-469E-B40B-87638393CDD5}" destId="{D986A7B4-C1AE-4FFB-8E85-558AC6DF93C7}" srcOrd="0" destOrd="0" presId="urn:microsoft.com/office/officeart/2008/layout/PictureStrips"/>
    <dgm:cxn modelId="{7FDB4987-D609-46B8-81CD-6CC086C295C3}" type="presOf" srcId="{2BD4D460-8929-44C4-9238-EE17C0ABFA71}" destId="{D5DD1B29-AFC1-4AD9-89C4-2EF1BEE39F28}" srcOrd="0" destOrd="0" presId="urn:microsoft.com/office/officeart/2008/layout/PictureStrips"/>
    <dgm:cxn modelId="{0D252EAF-EB5E-4FCD-98D7-FEEB5FA2E752}" srcId="{EC6895D7-36A5-40BB-8A48-55576D9E9023}" destId="{1F7C2AFC-0078-4ACB-AA36-5D5CFC79FE90}" srcOrd="0" destOrd="0" parTransId="{C4AF857C-CCE6-453B-9F8B-F5EC50829B62}" sibTransId="{BEF93114-9B1B-4C1E-8698-7DD80B330872}"/>
    <dgm:cxn modelId="{EE5847CD-C11A-4F9E-8101-40723A49A853}" srcId="{EC6895D7-36A5-40BB-8A48-55576D9E9023}" destId="{2BD4D460-8929-44C4-9238-EE17C0ABFA71}" srcOrd="2" destOrd="0" parTransId="{39AFED52-4FFD-4258-9732-FF9E982F4723}" sibTransId="{3910B5FB-CD15-4103-9FCE-DB04FC1D160F}"/>
    <dgm:cxn modelId="{11AED4D5-B04A-406B-8EEA-6CAE0683051B}" type="presOf" srcId="{1F7C2AFC-0078-4ACB-AA36-5D5CFC79FE90}" destId="{80319998-8640-43C1-BE0E-E22FCC656278}" srcOrd="0" destOrd="0" presId="urn:microsoft.com/office/officeart/2008/layout/PictureStrips"/>
    <dgm:cxn modelId="{34D3BBE6-E978-4DC0-8BAA-8EDFE6D72AE0}" srcId="{EC6895D7-36A5-40BB-8A48-55576D9E9023}" destId="{488834DB-9A5C-4BFB-AAC8-5927B2312D78}" srcOrd="3" destOrd="0" parTransId="{CA0E22E0-6783-4E75-9AB0-1D9A2B629A73}" sibTransId="{0CA64DF7-A5E4-416E-81C2-FC3F72849D84}"/>
    <dgm:cxn modelId="{C7D15003-C82C-4AD7-AB4F-62E655A30ACF}" type="presParOf" srcId="{A6631CC1-66E8-409B-8723-8B64AA2E3015}" destId="{1193986F-B283-42D0-8E25-C72852157443}" srcOrd="0" destOrd="0" presId="urn:microsoft.com/office/officeart/2008/layout/PictureStrips"/>
    <dgm:cxn modelId="{04175AFB-E894-49D0-8D9A-C07EC2FCA064}" type="presParOf" srcId="{1193986F-B283-42D0-8E25-C72852157443}" destId="{80319998-8640-43C1-BE0E-E22FCC656278}" srcOrd="0" destOrd="0" presId="urn:microsoft.com/office/officeart/2008/layout/PictureStrips"/>
    <dgm:cxn modelId="{ACE0FF8A-1D91-470E-8CB0-F5778D23CEB7}" type="presParOf" srcId="{1193986F-B283-42D0-8E25-C72852157443}" destId="{D84153D4-9D8A-4210-8C4D-3AFC0157BDA2}" srcOrd="1" destOrd="0" presId="urn:microsoft.com/office/officeart/2008/layout/PictureStrips"/>
    <dgm:cxn modelId="{5CDE3B56-F268-4219-AE33-C2C46CDFDC30}" type="presParOf" srcId="{A6631CC1-66E8-409B-8723-8B64AA2E3015}" destId="{D0CFCFBB-5C79-4A0B-8AD7-DB434C396CDA}" srcOrd="1" destOrd="0" presId="urn:microsoft.com/office/officeart/2008/layout/PictureStrips"/>
    <dgm:cxn modelId="{769946F0-C13D-4746-A52A-2EC140BEC041}" type="presParOf" srcId="{A6631CC1-66E8-409B-8723-8B64AA2E3015}" destId="{6A2073E0-A1B8-40E1-900E-8C2FDC9320C8}" srcOrd="2" destOrd="0" presId="urn:microsoft.com/office/officeart/2008/layout/PictureStrips"/>
    <dgm:cxn modelId="{C9D91702-DB21-4AAE-A891-72089A445605}" type="presParOf" srcId="{6A2073E0-A1B8-40E1-900E-8C2FDC9320C8}" destId="{D986A7B4-C1AE-4FFB-8E85-558AC6DF93C7}" srcOrd="0" destOrd="0" presId="urn:microsoft.com/office/officeart/2008/layout/PictureStrips"/>
    <dgm:cxn modelId="{6A164A3F-7B75-41FD-9F72-D7C3895680CE}" type="presParOf" srcId="{6A2073E0-A1B8-40E1-900E-8C2FDC9320C8}" destId="{FE047947-E1B3-4E44-8D7A-BDB0BA76B6C8}" srcOrd="1" destOrd="0" presId="urn:microsoft.com/office/officeart/2008/layout/PictureStrips"/>
    <dgm:cxn modelId="{A4F06DA8-1D94-4A6F-9B44-C4D0F4EAC09A}" type="presParOf" srcId="{A6631CC1-66E8-409B-8723-8B64AA2E3015}" destId="{A9954E7D-CB29-4A7F-8512-DA93E2F354CA}" srcOrd="3" destOrd="0" presId="urn:microsoft.com/office/officeart/2008/layout/PictureStrips"/>
    <dgm:cxn modelId="{FB8A50F8-F4CB-47C3-AFBE-A7B9844872D0}" type="presParOf" srcId="{A6631CC1-66E8-409B-8723-8B64AA2E3015}" destId="{C18611C1-7D3E-4E1C-B389-17D1858419F7}" srcOrd="4" destOrd="0" presId="urn:microsoft.com/office/officeart/2008/layout/PictureStrips"/>
    <dgm:cxn modelId="{6BC03644-F594-4A2F-93D6-7986DAA8CE7B}" type="presParOf" srcId="{C18611C1-7D3E-4E1C-B389-17D1858419F7}" destId="{D5DD1B29-AFC1-4AD9-89C4-2EF1BEE39F28}" srcOrd="0" destOrd="0" presId="urn:microsoft.com/office/officeart/2008/layout/PictureStrips"/>
    <dgm:cxn modelId="{BB4F966B-6733-43C4-8121-C0E20B80794A}" type="presParOf" srcId="{C18611C1-7D3E-4E1C-B389-17D1858419F7}" destId="{B715431E-972B-4B3D-B662-E0B7FEA490C5}" srcOrd="1" destOrd="0" presId="urn:microsoft.com/office/officeart/2008/layout/PictureStrips"/>
    <dgm:cxn modelId="{F6A1AD02-A588-491D-8545-FC94481AFA0F}" type="presParOf" srcId="{A6631CC1-66E8-409B-8723-8B64AA2E3015}" destId="{B3C8648E-3CB8-4271-A1DC-3309673E9429}" srcOrd="5" destOrd="0" presId="urn:microsoft.com/office/officeart/2008/layout/PictureStrips"/>
    <dgm:cxn modelId="{4F74C91F-6585-4234-86E1-200934700D03}" type="presParOf" srcId="{A6631CC1-66E8-409B-8723-8B64AA2E3015}" destId="{4D7BABC6-4DFD-4895-926C-6B64343DD915}" srcOrd="6" destOrd="0" presId="urn:microsoft.com/office/officeart/2008/layout/PictureStrips"/>
    <dgm:cxn modelId="{DECFE7B6-5DBE-45B5-9971-149AD0C4E130}" type="presParOf" srcId="{4D7BABC6-4DFD-4895-926C-6B64343DD915}" destId="{40C171C0-002A-425F-8D1B-8D36945707E2}" srcOrd="0" destOrd="0" presId="urn:microsoft.com/office/officeart/2008/layout/PictureStrips"/>
    <dgm:cxn modelId="{427E6001-936B-4000-BC95-9B7DE2C2BC2A}" type="presParOf" srcId="{4D7BABC6-4DFD-4895-926C-6B64343DD915}" destId="{E97CA8FC-1C8E-41CC-8AAC-4F94794EF62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1C46D8-5AAF-4E56-A33E-6591568E8B04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6617A88E-DAFB-4CD8-9D2C-C65720C4619B}">
      <dgm:prSet phldrT="[Text]" custT="1"/>
      <dgm:spPr/>
      <dgm:t>
        <a:bodyPr/>
        <a:lstStyle/>
        <a:p>
          <a:r>
            <a:rPr lang="en-US" sz="2400" dirty="0" err="1"/>
            <a:t>Ius</a:t>
          </a:r>
          <a:r>
            <a:rPr lang="en-US" sz="2400" dirty="0"/>
            <a:t> </a:t>
          </a:r>
          <a:r>
            <a:rPr lang="en-US" sz="2400" dirty="0" err="1"/>
            <a:t>Constitutum</a:t>
          </a:r>
          <a:endParaRPr lang="en-ID" sz="2400" dirty="0"/>
        </a:p>
      </dgm:t>
    </dgm:pt>
    <dgm:pt modelId="{95E0C375-2375-4B63-A382-CFBAD411E43A}" type="parTrans" cxnId="{A75E5E93-AC29-46FF-BF77-3FE224B63049}">
      <dgm:prSet/>
      <dgm:spPr/>
      <dgm:t>
        <a:bodyPr/>
        <a:lstStyle/>
        <a:p>
          <a:endParaRPr lang="en-ID"/>
        </a:p>
      </dgm:t>
    </dgm:pt>
    <dgm:pt modelId="{87E29FA7-D2B4-43F6-B195-69C06BA1C760}" type="sibTrans" cxnId="{A75E5E93-AC29-46FF-BF77-3FE224B63049}">
      <dgm:prSet/>
      <dgm:spPr/>
      <dgm:t>
        <a:bodyPr/>
        <a:lstStyle/>
        <a:p>
          <a:endParaRPr lang="en-ID"/>
        </a:p>
      </dgm:t>
    </dgm:pt>
    <dgm:pt modelId="{F544178B-1A16-4B7E-8B6A-ACB9A51398A6}">
      <dgm:prSet phldrT="[Text]"/>
      <dgm:spPr/>
      <dgm:t>
        <a:bodyPr/>
        <a:lstStyle/>
        <a:p>
          <a:r>
            <a:rPr lang="en-US" dirty="0" err="1"/>
            <a:t>Ius</a:t>
          </a:r>
          <a:r>
            <a:rPr lang="en-US" dirty="0"/>
            <a:t> </a:t>
          </a:r>
          <a:r>
            <a:rPr lang="en-US" dirty="0" err="1"/>
            <a:t>Constituendum</a:t>
          </a:r>
          <a:endParaRPr lang="en-ID" dirty="0"/>
        </a:p>
      </dgm:t>
    </dgm:pt>
    <dgm:pt modelId="{D5F68145-915A-42AA-984B-00CDD94D9A2C}" type="parTrans" cxnId="{E22E4963-581B-4F26-8716-51F615142203}">
      <dgm:prSet/>
      <dgm:spPr/>
      <dgm:t>
        <a:bodyPr/>
        <a:lstStyle/>
        <a:p>
          <a:endParaRPr lang="en-ID"/>
        </a:p>
      </dgm:t>
    </dgm:pt>
    <dgm:pt modelId="{49FE7F1B-8BB1-4070-B894-C1A1AC6A9029}" type="sibTrans" cxnId="{E22E4963-581B-4F26-8716-51F615142203}">
      <dgm:prSet/>
      <dgm:spPr/>
      <dgm:t>
        <a:bodyPr/>
        <a:lstStyle/>
        <a:p>
          <a:endParaRPr lang="en-ID"/>
        </a:p>
      </dgm:t>
    </dgm:pt>
    <dgm:pt modelId="{52CCFB57-F522-425F-8E1F-995838BE26B5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Alam</a:t>
          </a:r>
          <a:endParaRPr lang="en-ID" dirty="0"/>
        </a:p>
      </dgm:t>
    </dgm:pt>
    <dgm:pt modelId="{D8141F11-BE6E-4615-A3AC-2D7E0B9018DA}" type="parTrans" cxnId="{0DA6B367-6D90-4CF9-A5CA-11E27F5919D3}">
      <dgm:prSet/>
      <dgm:spPr/>
      <dgm:t>
        <a:bodyPr/>
        <a:lstStyle/>
        <a:p>
          <a:endParaRPr lang="en-ID"/>
        </a:p>
      </dgm:t>
    </dgm:pt>
    <dgm:pt modelId="{893ADE78-3DB1-4ADB-B12C-FD3CE1D8EE2B}" type="sibTrans" cxnId="{0DA6B367-6D90-4CF9-A5CA-11E27F5919D3}">
      <dgm:prSet/>
      <dgm:spPr/>
      <dgm:t>
        <a:bodyPr/>
        <a:lstStyle/>
        <a:p>
          <a:endParaRPr lang="en-ID"/>
        </a:p>
      </dgm:t>
    </dgm:pt>
    <dgm:pt modelId="{3F79AE4F-E4D0-46F3-9731-4C68ED3F3E73}" type="pres">
      <dgm:prSet presAssocID="{D61C46D8-5AAF-4E56-A33E-6591568E8B04}" presName="Name0" presStyleCnt="0">
        <dgm:presLayoutVars>
          <dgm:dir/>
          <dgm:animLvl val="lvl"/>
          <dgm:resizeHandles val="exact"/>
        </dgm:presLayoutVars>
      </dgm:prSet>
      <dgm:spPr/>
    </dgm:pt>
    <dgm:pt modelId="{78210317-057F-4E4A-86F1-89E4BF98E133}" type="pres">
      <dgm:prSet presAssocID="{6617A88E-DAFB-4CD8-9D2C-C65720C4619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F8FAB33-94FE-49AD-A70C-B6459FBD9C6F}" type="pres">
      <dgm:prSet presAssocID="{87E29FA7-D2B4-43F6-B195-69C06BA1C760}" presName="parTxOnlySpace" presStyleCnt="0"/>
      <dgm:spPr/>
    </dgm:pt>
    <dgm:pt modelId="{2CA5DD13-A730-45AD-86B9-D3733D0160C5}" type="pres">
      <dgm:prSet presAssocID="{F544178B-1A16-4B7E-8B6A-ACB9A51398A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4DAE39E-6EF6-4302-A182-870598BD905B}" type="pres">
      <dgm:prSet presAssocID="{49FE7F1B-8BB1-4070-B894-C1A1AC6A9029}" presName="parTxOnlySpace" presStyleCnt="0"/>
      <dgm:spPr/>
    </dgm:pt>
    <dgm:pt modelId="{67F67A39-86DC-4E32-96CE-47557BE3565E}" type="pres">
      <dgm:prSet presAssocID="{52CCFB57-F522-425F-8E1F-995838BE26B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E862C0F-9E4E-43B5-A3E4-48C5A78170A0}" type="presOf" srcId="{D61C46D8-5AAF-4E56-A33E-6591568E8B04}" destId="{3F79AE4F-E4D0-46F3-9731-4C68ED3F3E73}" srcOrd="0" destOrd="0" presId="urn:microsoft.com/office/officeart/2005/8/layout/chevron1"/>
    <dgm:cxn modelId="{601C1F43-0CA9-4D3E-89AE-8FD9BACF94DD}" type="presOf" srcId="{F544178B-1A16-4B7E-8B6A-ACB9A51398A6}" destId="{2CA5DD13-A730-45AD-86B9-D3733D0160C5}" srcOrd="0" destOrd="0" presId="urn:microsoft.com/office/officeart/2005/8/layout/chevron1"/>
    <dgm:cxn modelId="{E22E4963-581B-4F26-8716-51F615142203}" srcId="{D61C46D8-5AAF-4E56-A33E-6591568E8B04}" destId="{F544178B-1A16-4B7E-8B6A-ACB9A51398A6}" srcOrd="1" destOrd="0" parTransId="{D5F68145-915A-42AA-984B-00CDD94D9A2C}" sibTransId="{49FE7F1B-8BB1-4070-B894-C1A1AC6A9029}"/>
    <dgm:cxn modelId="{0DA6B367-6D90-4CF9-A5CA-11E27F5919D3}" srcId="{D61C46D8-5AAF-4E56-A33E-6591568E8B04}" destId="{52CCFB57-F522-425F-8E1F-995838BE26B5}" srcOrd="2" destOrd="0" parTransId="{D8141F11-BE6E-4615-A3AC-2D7E0B9018DA}" sibTransId="{893ADE78-3DB1-4ADB-B12C-FD3CE1D8EE2B}"/>
    <dgm:cxn modelId="{93D2A34B-333B-4D27-99F7-B95AE72F5818}" type="presOf" srcId="{6617A88E-DAFB-4CD8-9D2C-C65720C4619B}" destId="{78210317-057F-4E4A-86F1-89E4BF98E133}" srcOrd="0" destOrd="0" presId="urn:microsoft.com/office/officeart/2005/8/layout/chevron1"/>
    <dgm:cxn modelId="{89833C55-118B-4C6D-AE0B-7498B6D67EBF}" type="presOf" srcId="{52CCFB57-F522-425F-8E1F-995838BE26B5}" destId="{67F67A39-86DC-4E32-96CE-47557BE3565E}" srcOrd="0" destOrd="0" presId="urn:microsoft.com/office/officeart/2005/8/layout/chevron1"/>
    <dgm:cxn modelId="{A75E5E93-AC29-46FF-BF77-3FE224B63049}" srcId="{D61C46D8-5AAF-4E56-A33E-6591568E8B04}" destId="{6617A88E-DAFB-4CD8-9D2C-C65720C4619B}" srcOrd="0" destOrd="0" parTransId="{95E0C375-2375-4B63-A382-CFBAD411E43A}" sibTransId="{87E29FA7-D2B4-43F6-B195-69C06BA1C760}"/>
    <dgm:cxn modelId="{A9C05B96-79F5-41D8-B6A4-58C3C7B9E186}" type="presParOf" srcId="{3F79AE4F-E4D0-46F3-9731-4C68ED3F3E73}" destId="{78210317-057F-4E4A-86F1-89E4BF98E133}" srcOrd="0" destOrd="0" presId="urn:microsoft.com/office/officeart/2005/8/layout/chevron1"/>
    <dgm:cxn modelId="{F8F13D8B-847E-499E-B899-982616AED3B1}" type="presParOf" srcId="{3F79AE4F-E4D0-46F3-9731-4C68ED3F3E73}" destId="{EF8FAB33-94FE-49AD-A70C-B6459FBD9C6F}" srcOrd="1" destOrd="0" presId="urn:microsoft.com/office/officeart/2005/8/layout/chevron1"/>
    <dgm:cxn modelId="{411ADE63-8BF7-472C-8881-2E8D5B8BF2BC}" type="presParOf" srcId="{3F79AE4F-E4D0-46F3-9731-4C68ED3F3E73}" destId="{2CA5DD13-A730-45AD-86B9-D3733D0160C5}" srcOrd="2" destOrd="0" presId="urn:microsoft.com/office/officeart/2005/8/layout/chevron1"/>
    <dgm:cxn modelId="{5F3CF987-B8DA-4C87-9F68-71EBE60EE0BC}" type="presParOf" srcId="{3F79AE4F-E4D0-46F3-9731-4C68ED3F3E73}" destId="{54DAE39E-6EF6-4302-A182-870598BD905B}" srcOrd="3" destOrd="0" presId="urn:microsoft.com/office/officeart/2005/8/layout/chevron1"/>
    <dgm:cxn modelId="{10769C47-0F91-4D99-A172-4178F5868CFD}" type="presParOf" srcId="{3F79AE4F-E4D0-46F3-9731-4C68ED3F3E73}" destId="{67F67A39-86DC-4E32-96CE-47557BE3565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7DB9B2-2D49-42AA-9846-865D70B87F6B}" type="doc">
      <dgm:prSet loTypeId="urn:diagrams.loki3.com/Bracke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D"/>
        </a:p>
      </dgm:t>
    </dgm:pt>
    <dgm:pt modelId="{C496C9BE-A4BC-429D-81D9-9743908F244F}">
      <dgm:prSet phldrT="[Text]"/>
      <dgm:spPr/>
      <dgm:t>
        <a:bodyPr/>
        <a:lstStyle/>
        <a:p>
          <a:pPr algn="ctr"/>
          <a:r>
            <a:rPr lang="en-US" dirty="0" err="1"/>
            <a:t>Hk</a:t>
          </a:r>
          <a:r>
            <a:rPr lang="en-US" dirty="0"/>
            <a:t>. Material</a:t>
          </a:r>
          <a:endParaRPr lang="en-ID" dirty="0"/>
        </a:p>
      </dgm:t>
    </dgm:pt>
    <dgm:pt modelId="{3F4A9026-B96A-4405-B9DB-260DAF8B0BE9}" type="parTrans" cxnId="{243E4E6F-CCBF-4F3C-A98E-B8950E1B60BF}">
      <dgm:prSet/>
      <dgm:spPr/>
      <dgm:t>
        <a:bodyPr/>
        <a:lstStyle/>
        <a:p>
          <a:endParaRPr lang="en-ID"/>
        </a:p>
      </dgm:t>
    </dgm:pt>
    <dgm:pt modelId="{3CF4FFFE-D9B1-41A2-919A-09630B3B933C}" type="sibTrans" cxnId="{243E4E6F-CCBF-4F3C-A98E-B8950E1B60BF}">
      <dgm:prSet/>
      <dgm:spPr/>
      <dgm:t>
        <a:bodyPr/>
        <a:lstStyle/>
        <a:p>
          <a:endParaRPr lang="en-ID"/>
        </a:p>
      </dgm:t>
    </dgm:pt>
    <dgm:pt modelId="{21759EB9-8C3E-4DC8-903A-D9BA2C9E2089}">
      <dgm:prSet phldrT="[Text]"/>
      <dgm:spPr/>
      <dgm:t>
        <a:bodyPr/>
        <a:lstStyle/>
        <a:p>
          <a:r>
            <a:rPr lang="en-ID" dirty="0"/>
            <a:t>Hukum yang </a:t>
          </a:r>
          <a:r>
            <a:rPr lang="en-ID" dirty="0" err="1"/>
            <a:t>memuat</a:t>
          </a:r>
          <a:r>
            <a:rPr lang="en-ID" dirty="0"/>
            <a:t> </a:t>
          </a:r>
          <a:r>
            <a:rPr lang="en-ID" dirty="0" err="1"/>
            <a:t>peraturan</a:t>
          </a:r>
          <a:r>
            <a:rPr lang="en-ID" dirty="0"/>
            <a:t> yang </a:t>
          </a:r>
          <a:r>
            <a:rPr lang="en-ID" dirty="0" err="1"/>
            <a:t>mengatur</a:t>
          </a:r>
          <a:r>
            <a:rPr lang="en-ID" dirty="0"/>
            <a:t> </a:t>
          </a:r>
          <a:r>
            <a:rPr lang="en-ID" dirty="0" err="1"/>
            <a:t>kepentingan</a:t>
          </a:r>
          <a:r>
            <a:rPr lang="en-ID" dirty="0"/>
            <a:t> dan </a:t>
          </a:r>
          <a:r>
            <a:rPr lang="en-ID" dirty="0" err="1"/>
            <a:t>hubungan</a:t>
          </a:r>
          <a:r>
            <a:rPr lang="en-ID" dirty="0"/>
            <a:t> yang </a:t>
          </a:r>
          <a:r>
            <a:rPr lang="en-ID" dirty="0" err="1"/>
            <a:t>berwujud</a:t>
          </a:r>
          <a:r>
            <a:rPr lang="en-ID" dirty="0"/>
            <a:t> </a:t>
          </a:r>
          <a:r>
            <a:rPr lang="en-ID" dirty="0" err="1"/>
            <a:t>perintah</a:t>
          </a:r>
          <a:r>
            <a:rPr lang="en-ID" dirty="0"/>
            <a:t> dan </a:t>
          </a:r>
          <a:r>
            <a:rPr lang="en-ID" dirty="0" err="1"/>
            <a:t>larangan</a:t>
          </a:r>
          <a:r>
            <a:rPr lang="en-ID" dirty="0"/>
            <a:t>. </a:t>
          </a:r>
          <a:r>
            <a:rPr lang="en-ID" dirty="0" err="1"/>
            <a:t>Contoh</a:t>
          </a:r>
          <a:r>
            <a:rPr lang="en-ID" dirty="0"/>
            <a:t>: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pidana</a:t>
          </a:r>
          <a:r>
            <a:rPr lang="en-ID" dirty="0"/>
            <a:t>,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perdata</a:t>
          </a:r>
          <a:endParaRPr lang="en-ID" dirty="0"/>
        </a:p>
      </dgm:t>
    </dgm:pt>
    <dgm:pt modelId="{D2E3F71C-65C2-4CBD-8EB9-D4E398DB544B}" type="parTrans" cxnId="{1A0F09E6-8C49-441F-9A22-ED1FF4FAB343}">
      <dgm:prSet/>
      <dgm:spPr/>
      <dgm:t>
        <a:bodyPr/>
        <a:lstStyle/>
        <a:p>
          <a:endParaRPr lang="en-ID"/>
        </a:p>
      </dgm:t>
    </dgm:pt>
    <dgm:pt modelId="{68691112-C1C0-4D8B-9630-7EC7010A2380}" type="sibTrans" cxnId="{1A0F09E6-8C49-441F-9A22-ED1FF4FAB343}">
      <dgm:prSet/>
      <dgm:spPr/>
      <dgm:t>
        <a:bodyPr/>
        <a:lstStyle/>
        <a:p>
          <a:endParaRPr lang="en-ID"/>
        </a:p>
      </dgm:t>
    </dgm:pt>
    <dgm:pt modelId="{0D1E3612-5236-4ACB-811C-57A381ECEB4D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Formal</a:t>
          </a:r>
          <a:endParaRPr lang="en-ID" dirty="0"/>
        </a:p>
      </dgm:t>
    </dgm:pt>
    <dgm:pt modelId="{462BB65B-CF55-4992-BBC7-F8418793455C}" type="parTrans" cxnId="{7D2086F7-4200-4051-94EC-B074B6452B38}">
      <dgm:prSet/>
      <dgm:spPr/>
      <dgm:t>
        <a:bodyPr/>
        <a:lstStyle/>
        <a:p>
          <a:endParaRPr lang="en-ID"/>
        </a:p>
      </dgm:t>
    </dgm:pt>
    <dgm:pt modelId="{44216CD3-2D96-4D82-BC64-9BC241ED554C}" type="sibTrans" cxnId="{7D2086F7-4200-4051-94EC-B074B6452B38}">
      <dgm:prSet/>
      <dgm:spPr/>
      <dgm:t>
        <a:bodyPr/>
        <a:lstStyle/>
        <a:p>
          <a:endParaRPr lang="en-ID"/>
        </a:p>
      </dgm:t>
    </dgm:pt>
    <dgm:pt modelId="{6C917775-75BD-4EFE-9BEF-E0118FE07224}">
      <dgm:prSet phldrT="[Text]"/>
      <dgm:spPr/>
      <dgm:t>
        <a:bodyPr/>
        <a:lstStyle/>
        <a:p>
          <a:r>
            <a:rPr lang="en-ID" dirty="0"/>
            <a:t>Hukum yang </a:t>
          </a:r>
          <a:r>
            <a:rPr lang="en-ID" dirty="0" err="1"/>
            <a:t>memuat</a:t>
          </a:r>
          <a:r>
            <a:rPr lang="en-ID" dirty="0"/>
            <a:t> </a:t>
          </a:r>
          <a:r>
            <a:rPr lang="en-ID" dirty="0" err="1"/>
            <a:t>peraturan</a:t>
          </a:r>
          <a:r>
            <a:rPr lang="en-ID" dirty="0"/>
            <a:t> yang </a:t>
          </a:r>
          <a:r>
            <a:rPr lang="en-ID" dirty="0" err="1"/>
            <a:t>mengatur</a:t>
          </a:r>
          <a:r>
            <a:rPr lang="en-ID" dirty="0"/>
            <a:t> </a:t>
          </a:r>
          <a:r>
            <a:rPr lang="en-ID" dirty="0" err="1"/>
            <a:t>bagaimana</a:t>
          </a:r>
          <a:r>
            <a:rPr lang="en-ID" dirty="0"/>
            <a:t> </a:t>
          </a:r>
          <a:r>
            <a:rPr lang="en-ID" dirty="0" err="1"/>
            <a:t>cara</a:t>
          </a:r>
          <a:r>
            <a:rPr lang="en-ID" dirty="0"/>
            <a:t> </a:t>
          </a:r>
          <a:r>
            <a:rPr lang="en-ID" dirty="0" err="1"/>
            <a:t>melaksanakan</a:t>
          </a:r>
          <a:r>
            <a:rPr lang="en-ID" dirty="0"/>
            <a:t> dan </a:t>
          </a:r>
          <a:r>
            <a:rPr lang="en-ID" dirty="0" err="1"/>
            <a:t>mempertahankan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material, </a:t>
          </a:r>
          <a:r>
            <a:rPr lang="en-ID" dirty="0" err="1"/>
            <a:t>cara</a:t>
          </a:r>
          <a:r>
            <a:rPr lang="en-ID" dirty="0"/>
            <a:t> </a:t>
          </a:r>
          <a:r>
            <a:rPr lang="en-ID" dirty="0" err="1"/>
            <a:t>mengajukan</a:t>
          </a:r>
          <a:r>
            <a:rPr lang="en-ID" dirty="0"/>
            <a:t> </a:t>
          </a:r>
          <a:r>
            <a:rPr lang="en-ID" dirty="0" err="1"/>
            <a:t>suatu</a:t>
          </a:r>
          <a:r>
            <a:rPr lang="en-ID" dirty="0"/>
            <a:t> </a:t>
          </a:r>
          <a:r>
            <a:rPr lang="en-ID" dirty="0" err="1"/>
            <a:t>perkara</a:t>
          </a:r>
          <a:r>
            <a:rPr lang="en-ID" dirty="0"/>
            <a:t> di </a:t>
          </a:r>
          <a:r>
            <a:rPr lang="en-ID" dirty="0" err="1"/>
            <a:t>pengadilan</a:t>
          </a:r>
          <a:r>
            <a:rPr lang="en-ID" dirty="0"/>
            <a:t>, dan </a:t>
          </a:r>
          <a:r>
            <a:rPr lang="en-ID" dirty="0" err="1"/>
            <a:t>cara</a:t>
          </a:r>
          <a:r>
            <a:rPr lang="en-ID" dirty="0"/>
            <a:t> hakim </a:t>
          </a:r>
          <a:r>
            <a:rPr lang="en-ID" dirty="0" err="1"/>
            <a:t>memberi</a:t>
          </a:r>
          <a:r>
            <a:rPr lang="en-ID" dirty="0"/>
            <a:t> </a:t>
          </a:r>
          <a:r>
            <a:rPr lang="en-ID" dirty="0" err="1"/>
            <a:t>putusan</a:t>
          </a:r>
          <a:r>
            <a:rPr lang="en-ID" dirty="0"/>
            <a:t>. </a:t>
          </a:r>
          <a:r>
            <a:rPr lang="en-ID" dirty="0" err="1"/>
            <a:t>Contoh</a:t>
          </a:r>
          <a:r>
            <a:rPr lang="en-ID" dirty="0"/>
            <a:t>: </a:t>
          </a:r>
          <a:r>
            <a:rPr lang="en-ID" dirty="0" err="1"/>
            <a:t>hukum</a:t>
          </a:r>
          <a:r>
            <a:rPr lang="en-ID" dirty="0"/>
            <a:t> acara </a:t>
          </a:r>
          <a:r>
            <a:rPr lang="en-ID" dirty="0" err="1"/>
            <a:t>pidana</a:t>
          </a:r>
          <a:r>
            <a:rPr lang="en-ID" dirty="0"/>
            <a:t>, </a:t>
          </a:r>
          <a:r>
            <a:rPr lang="en-ID" dirty="0" err="1"/>
            <a:t>hukum</a:t>
          </a:r>
          <a:r>
            <a:rPr lang="en-ID" dirty="0"/>
            <a:t> acara </a:t>
          </a:r>
          <a:r>
            <a:rPr lang="en-ID" dirty="0" err="1"/>
            <a:t>perdata</a:t>
          </a:r>
          <a:r>
            <a:rPr lang="en-ID" dirty="0"/>
            <a:t>.</a:t>
          </a:r>
        </a:p>
      </dgm:t>
    </dgm:pt>
    <dgm:pt modelId="{92C61ED8-C94B-4DDF-8CDB-7EB35B827F7C}" type="parTrans" cxnId="{8BE74C61-1F2A-4DB6-808F-81ECF555482A}">
      <dgm:prSet/>
      <dgm:spPr/>
      <dgm:t>
        <a:bodyPr/>
        <a:lstStyle/>
        <a:p>
          <a:endParaRPr lang="en-ID"/>
        </a:p>
      </dgm:t>
    </dgm:pt>
    <dgm:pt modelId="{910ADBE6-6387-43A3-BD9D-E40B6A826DC5}" type="sibTrans" cxnId="{8BE74C61-1F2A-4DB6-808F-81ECF555482A}">
      <dgm:prSet/>
      <dgm:spPr/>
      <dgm:t>
        <a:bodyPr/>
        <a:lstStyle/>
        <a:p>
          <a:endParaRPr lang="en-ID"/>
        </a:p>
      </dgm:t>
    </dgm:pt>
    <dgm:pt modelId="{D5DC1A83-F7AD-4CD5-A65E-25CB8CB3F98D}" type="pres">
      <dgm:prSet presAssocID="{5B7DB9B2-2D49-42AA-9846-865D70B87F6B}" presName="Name0" presStyleCnt="0">
        <dgm:presLayoutVars>
          <dgm:dir/>
          <dgm:animLvl val="lvl"/>
          <dgm:resizeHandles val="exact"/>
        </dgm:presLayoutVars>
      </dgm:prSet>
      <dgm:spPr/>
    </dgm:pt>
    <dgm:pt modelId="{8942C6E6-42DB-49C4-B320-7951B63408A4}" type="pres">
      <dgm:prSet presAssocID="{C496C9BE-A4BC-429D-81D9-9743908F244F}" presName="linNode" presStyleCnt="0"/>
      <dgm:spPr/>
    </dgm:pt>
    <dgm:pt modelId="{27C0B89C-D492-4509-ABD6-83A61EBF0956}" type="pres">
      <dgm:prSet presAssocID="{C496C9BE-A4BC-429D-81D9-9743908F244F}" presName="parTx" presStyleLbl="revTx" presStyleIdx="0" presStyleCnt="2">
        <dgm:presLayoutVars>
          <dgm:chMax val="1"/>
          <dgm:bulletEnabled val="1"/>
        </dgm:presLayoutVars>
      </dgm:prSet>
      <dgm:spPr/>
    </dgm:pt>
    <dgm:pt modelId="{1B960908-E107-44E7-B420-A34278060CC2}" type="pres">
      <dgm:prSet presAssocID="{C496C9BE-A4BC-429D-81D9-9743908F244F}" presName="bracket" presStyleLbl="parChTrans1D1" presStyleIdx="0" presStyleCnt="2"/>
      <dgm:spPr/>
    </dgm:pt>
    <dgm:pt modelId="{98E1FB44-3097-4711-B02C-F73746AF065A}" type="pres">
      <dgm:prSet presAssocID="{C496C9BE-A4BC-429D-81D9-9743908F244F}" presName="spH" presStyleCnt="0"/>
      <dgm:spPr/>
    </dgm:pt>
    <dgm:pt modelId="{14F4F21D-AA45-45D5-8433-B985D11D3C2B}" type="pres">
      <dgm:prSet presAssocID="{C496C9BE-A4BC-429D-81D9-9743908F244F}" presName="desTx" presStyleLbl="node1" presStyleIdx="0" presStyleCnt="2">
        <dgm:presLayoutVars>
          <dgm:bulletEnabled val="1"/>
        </dgm:presLayoutVars>
      </dgm:prSet>
      <dgm:spPr/>
    </dgm:pt>
    <dgm:pt modelId="{65AA8E72-548D-457A-9102-FB3EBA3F7D5A}" type="pres">
      <dgm:prSet presAssocID="{3CF4FFFE-D9B1-41A2-919A-09630B3B933C}" presName="spV" presStyleCnt="0"/>
      <dgm:spPr/>
    </dgm:pt>
    <dgm:pt modelId="{5BAD3D88-6CC5-478B-9F2A-2BBB504E0683}" type="pres">
      <dgm:prSet presAssocID="{0D1E3612-5236-4ACB-811C-57A381ECEB4D}" presName="linNode" presStyleCnt="0"/>
      <dgm:spPr/>
    </dgm:pt>
    <dgm:pt modelId="{8280E15A-F638-437F-911E-99795A3C57D5}" type="pres">
      <dgm:prSet presAssocID="{0D1E3612-5236-4ACB-811C-57A381ECEB4D}" presName="parTx" presStyleLbl="revTx" presStyleIdx="1" presStyleCnt="2">
        <dgm:presLayoutVars>
          <dgm:chMax val="1"/>
          <dgm:bulletEnabled val="1"/>
        </dgm:presLayoutVars>
      </dgm:prSet>
      <dgm:spPr/>
    </dgm:pt>
    <dgm:pt modelId="{E9168A36-BA1D-41E8-BCD2-CEE363C97932}" type="pres">
      <dgm:prSet presAssocID="{0D1E3612-5236-4ACB-811C-57A381ECEB4D}" presName="bracket" presStyleLbl="parChTrans1D1" presStyleIdx="1" presStyleCnt="2"/>
      <dgm:spPr/>
    </dgm:pt>
    <dgm:pt modelId="{8E33B06C-4677-4AD5-A6E9-D54091829072}" type="pres">
      <dgm:prSet presAssocID="{0D1E3612-5236-4ACB-811C-57A381ECEB4D}" presName="spH" presStyleCnt="0"/>
      <dgm:spPr/>
    </dgm:pt>
    <dgm:pt modelId="{2FCAEC50-D321-4551-AA57-9467D4E60D08}" type="pres">
      <dgm:prSet presAssocID="{0D1E3612-5236-4ACB-811C-57A381ECEB4D}" presName="desTx" presStyleLbl="node1" presStyleIdx="1" presStyleCnt="2">
        <dgm:presLayoutVars>
          <dgm:bulletEnabled val="1"/>
        </dgm:presLayoutVars>
      </dgm:prSet>
      <dgm:spPr/>
    </dgm:pt>
  </dgm:ptLst>
  <dgm:cxnLst>
    <dgm:cxn modelId="{21D1A403-EE18-49EB-A9DB-89387B143FCD}" type="presOf" srcId="{0D1E3612-5236-4ACB-811C-57A381ECEB4D}" destId="{8280E15A-F638-437F-911E-99795A3C57D5}" srcOrd="0" destOrd="0" presId="urn:diagrams.loki3.com/BracketList"/>
    <dgm:cxn modelId="{0CD8DB2D-226F-46CC-9046-9DD9EEF9E7C5}" type="presOf" srcId="{C496C9BE-A4BC-429D-81D9-9743908F244F}" destId="{27C0B89C-D492-4509-ABD6-83A61EBF0956}" srcOrd="0" destOrd="0" presId="urn:diagrams.loki3.com/BracketList"/>
    <dgm:cxn modelId="{8BE74C61-1F2A-4DB6-808F-81ECF555482A}" srcId="{0D1E3612-5236-4ACB-811C-57A381ECEB4D}" destId="{6C917775-75BD-4EFE-9BEF-E0118FE07224}" srcOrd="0" destOrd="0" parTransId="{92C61ED8-C94B-4DDF-8CDB-7EB35B827F7C}" sibTransId="{910ADBE6-6387-43A3-BD9D-E40B6A826DC5}"/>
    <dgm:cxn modelId="{243E4E6F-CCBF-4F3C-A98E-B8950E1B60BF}" srcId="{5B7DB9B2-2D49-42AA-9846-865D70B87F6B}" destId="{C496C9BE-A4BC-429D-81D9-9743908F244F}" srcOrd="0" destOrd="0" parTransId="{3F4A9026-B96A-4405-B9DB-260DAF8B0BE9}" sibTransId="{3CF4FFFE-D9B1-41A2-919A-09630B3B933C}"/>
    <dgm:cxn modelId="{219CBE85-5CBF-47FE-BFCD-D8517E500A48}" type="presOf" srcId="{21759EB9-8C3E-4DC8-903A-D9BA2C9E2089}" destId="{14F4F21D-AA45-45D5-8433-B985D11D3C2B}" srcOrd="0" destOrd="0" presId="urn:diagrams.loki3.com/BracketList"/>
    <dgm:cxn modelId="{D9D72B86-6CBB-407A-AB11-2A8B47F19F92}" type="presOf" srcId="{5B7DB9B2-2D49-42AA-9846-865D70B87F6B}" destId="{D5DC1A83-F7AD-4CD5-A65E-25CB8CB3F98D}" srcOrd="0" destOrd="0" presId="urn:diagrams.loki3.com/BracketList"/>
    <dgm:cxn modelId="{7301B3C5-545C-46D4-B299-3203C3AC1FF8}" type="presOf" srcId="{6C917775-75BD-4EFE-9BEF-E0118FE07224}" destId="{2FCAEC50-D321-4551-AA57-9467D4E60D08}" srcOrd="0" destOrd="0" presId="urn:diagrams.loki3.com/BracketList"/>
    <dgm:cxn modelId="{1A0F09E6-8C49-441F-9A22-ED1FF4FAB343}" srcId="{C496C9BE-A4BC-429D-81D9-9743908F244F}" destId="{21759EB9-8C3E-4DC8-903A-D9BA2C9E2089}" srcOrd="0" destOrd="0" parTransId="{D2E3F71C-65C2-4CBD-8EB9-D4E398DB544B}" sibTransId="{68691112-C1C0-4D8B-9630-7EC7010A2380}"/>
    <dgm:cxn modelId="{7D2086F7-4200-4051-94EC-B074B6452B38}" srcId="{5B7DB9B2-2D49-42AA-9846-865D70B87F6B}" destId="{0D1E3612-5236-4ACB-811C-57A381ECEB4D}" srcOrd="1" destOrd="0" parTransId="{462BB65B-CF55-4992-BBC7-F8418793455C}" sibTransId="{44216CD3-2D96-4D82-BC64-9BC241ED554C}"/>
    <dgm:cxn modelId="{F856FF33-102B-44CA-BDA5-63A22AECF063}" type="presParOf" srcId="{D5DC1A83-F7AD-4CD5-A65E-25CB8CB3F98D}" destId="{8942C6E6-42DB-49C4-B320-7951B63408A4}" srcOrd="0" destOrd="0" presId="urn:diagrams.loki3.com/BracketList"/>
    <dgm:cxn modelId="{AB73A7F2-61C4-4104-8B0C-443F1308F59C}" type="presParOf" srcId="{8942C6E6-42DB-49C4-B320-7951B63408A4}" destId="{27C0B89C-D492-4509-ABD6-83A61EBF0956}" srcOrd="0" destOrd="0" presId="urn:diagrams.loki3.com/BracketList"/>
    <dgm:cxn modelId="{18042345-E78A-4266-94E2-5DEC3CDAC79A}" type="presParOf" srcId="{8942C6E6-42DB-49C4-B320-7951B63408A4}" destId="{1B960908-E107-44E7-B420-A34278060CC2}" srcOrd="1" destOrd="0" presId="urn:diagrams.loki3.com/BracketList"/>
    <dgm:cxn modelId="{2344CF86-B8A6-4374-931C-0AAA6B9822B3}" type="presParOf" srcId="{8942C6E6-42DB-49C4-B320-7951B63408A4}" destId="{98E1FB44-3097-4711-B02C-F73746AF065A}" srcOrd="2" destOrd="0" presId="urn:diagrams.loki3.com/BracketList"/>
    <dgm:cxn modelId="{D2DB734D-7B05-4FF7-A5E2-0404A20A9866}" type="presParOf" srcId="{8942C6E6-42DB-49C4-B320-7951B63408A4}" destId="{14F4F21D-AA45-45D5-8433-B985D11D3C2B}" srcOrd="3" destOrd="0" presId="urn:diagrams.loki3.com/BracketList"/>
    <dgm:cxn modelId="{F5996F66-04F0-4C1A-8AAC-382390336569}" type="presParOf" srcId="{D5DC1A83-F7AD-4CD5-A65E-25CB8CB3F98D}" destId="{65AA8E72-548D-457A-9102-FB3EBA3F7D5A}" srcOrd="1" destOrd="0" presId="urn:diagrams.loki3.com/BracketList"/>
    <dgm:cxn modelId="{4664449A-48BF-4054-A3CB-2DB80FE7E9A6}" type="presParOf" srcId="{D5DC1A83-F7AD-4CD5-A65E-25CB8CB3F98D}" destId="{5BAD3D88-6CC5-478B-9F2A-2BBB504E0683}" srcOrd="2" destOrd="0" presId="urn:diagrams.loki3.com/BracketList"/>
    <dgm:cxn modelId="{9F4A7C62-9255-45DE-942D-C1DD998C954C}" type="presParOf" srcId="{5BAD3D88-6CC5-478B-9F2A-2BBB504E0683}" destId="{8280E15A-F638-437F-911E-99795A3C57D5}" srcOrd="0" destOrd="0" presId="urn:diagrams.loki3.com/BracketList"/>
    <dgm:cxn modelId="{8E965EA9-586F-4D83-BA69-FC647A290B67}" type="presParOf" srcId="{5BAD3D88-6CC5-478B-9F2A-2BBB504E0683}" destId="{E9168A36-BA1D-41E8-BCD2-CEE363C97932}" srcOrd="1" destOrd="0" presId="urn:diagrams.loki3.com/BracketList"/>
    <dgm:cxn modelId="{2AFE40FE-A2A4-4725-8343-99785B513C01}" type="presParOf" srcId="{5BAD3D88-6CC5-478B-9F2A-2BBB504E0683}" destId="{8E33B06C-4677-4AD5-A6E9-D54091829072}" srcOrd="2" destOrd="0" presId="urn:diagrams.loki3.com/BracketList"/>
    <dgm:cxn modelId="{4B3C7306-B5B0-4B1D-AD8F-9441E03C66F9}" type="presParOf" srcId="{5BAD3D88-6CC5-478B-9F2A-2BBB504E0683}" destId="{2FCAEC50-D321-4551-AA57-9467D4E60D08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630737-34FF-4044-9301-5A1781D203FF}" type="doc">
      <dgm:prSet loTypeId="urn:microsoft.com/office/officeart/2005/8/layout/bList2" loCatId="list" qsTypeId="urn:microsoft.com/office/officeart/2005/8/quickstyle/3d1" qsCatId="3D" csTypeId="urn:microsoft.com/office/officeart/2005/8/colors/colorful2" csCatId="colorful" phldr="1"/>
      <dgm:spPr/>
    </dgm:pt>
    <dgm:pt modelId="{C2418234-012D-427C-BF2F-87A1CF79CDA3}">
      <dgm:prSet phldrT="[Text]"/>
      <dgm:spPr/>
      <dgm:t>
        <a:bodyPr/>
        <a:lstStyle/>
        <a:p>
          <a:pPr algn="ctr"/>
          <a:r>
            <a:rPr lang="en-US" dirty="0" err="1"/>
            <a:t>Hk</a:t>
          </a:r>
          <a:r>
            <a:rPr lang="en-US" dirty="0"/>
            <a:t>. </a:t>
          </a:r>
          <a:r>
            <a:rPr lang="en-US" dirty="0" err="1"/>
            <a:t>Yg</a:t>
          </a:r>
          <a:r>
            <a:rPr lang="en-US" dirty="0"/>
            <a:t> </a:t>
          </a:r>
          <a:r>
            <a:rPr lang="en-US" dirty="0" err="1"/>
            <a:t>memaksa</a:t>
          </a:r>
          <a:endParaRPr lang="en-ID" dirty="0"/>
        </a:p>
      </dgm:t>
    </dgm:pt>
    <dgm:pt modelId="{D7C68966-6C07-42FB-8319-7219DE17570A}" type="parTrans" cxnId="{303CACC7-6703-41F9-A413-362757036717}">
      <dgm:prSet/>
      <dgm:spPr/>
      <dgm:t>
        <a:bodyPr/>
        <a:lstStyle/>
        <a:p>
          <a:endParaRPr lang="en-ID"/>
        </a:p>
      </dgm:t>
    </dgm:pt>
    <dgm:pt modelId="{9935C8A1-E27D-4E06-A0AA-5CF9EF31D683}" type="sibTrans" cxnId="{303CACC7-6703-41F9-A413-362757036717}">
      <dgm:prSet/>
      <dgm:spPr/>
      <dgm:t>
        <a:bodyPr/>
        <a:lstStyle/>
        <a:p>
          <a:endParaRPr lang="en-ID"/>
        </a:p>
      </dgm:t>
    </dgm:pt>
    <dgm:pt modelId="{F41BF56C-F3E7-4DD5-94FE-8615BE5B5130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</a:t>
          </a:r>
          <a:r>
            <a:rPr lang="en-US" dirty="0" err="1"/>
            <a:t>Yg</a:t>
          </a:r>
          <a:r>
            <a:rPr lang="en-US" dirty="0"/>
            <a:t> </a:t>
          </a:r>
          <a:r>
            <a:rPr lang="en-US" dirty="0" err="1"/>
            <a:t>mengatur</a:t>
          </a:r>
          <a:endParaRPr lang="en-ID" dirty="0"/>
        </a:p>
      </dgm:t>
    </dgm:pt>
    <dgm:pt modelId="{8C23EF2C-9824-49AF-AE5B-FF6CD48E2740}" type="parTrans" cxnId="{DEA2E436-04A9-422A-83F8-C909DF11E2E2}">
      <dgm:prSet/>
      <dgm:spPr/>
      <dgm:t>
        <a:bodyPr/>
        <a:lstStyle/>
        <a:p>
          <a:endParaRPr lang="en-ID"/>
        </a:p>
      </dgm:t>
    </dgm:pt>
    <dgm:pt modelId="{BC0DCF98-1EA0-49EE-BE60-352ACF873604}" type="sibTrans" cxnId="{DEA2E436-04A9-422A-83F8-C909DF11E2E2}">
      <dgm:prSet/>
      <dgm:spPr/>
      <dgm:t>
        <a:bodyPr/>
        <a:lstStyle/>
        <a:p>
          <a:endParaRPr lang="en-ID"/>
        </a:p>
      </dgm:t>
    </dgm:pt>
    <dgm:pt modelId="{68CB0A81-B565-4224-ABAE-E3B031A290C9}">
      <dgm:prSet custT="1"/>
      <dgm:spPr/>
      <dgm:t>
        <a:bodyPr/>
        <a:lstStyle/>
        <a:p>
          <a:r>
            <a:rPr lang="en-ID" sz="2400" dirty="0"/>
            <a:t>Hukum yang </a:t>
          </a:r>
          <a:r>
            <a:rPr lang="en-ID" sz="2400" dirty="0" err="1"/>
            <a:t>dalam</a:t>
          </a:r>
          <a:r>
            <a:rPr lang="en-ID" sz="2400" dirty="0"/>
            <a:t> </a:t>
          </a:r>
          <a:r>
            <a:rPr lang="en-ID" sz="2400" dirty="0" err="1"/>
            <a:t>keadaan</a:t>
          </a:r>
          <a:r>
            <a:rPr lang="en-ID" sz="2400" dirty="0"/>
            <a:t> </a:t>
          </a:r>
          <a:r>
            <a:rPr lang="en-ID" sz="2400" dirty="0" err="1"/>
            <a:t>bagaimanapun</a:t>
          </a:r>
          <a:r>
            <a:rPr lang="en-ID" sz="2400" dirty="0"/>
            <a:t> juga </a:t>
          </a:r>
          <a:r>
            <a:rPr lang="en-ID" sz="2400" dirty="0" err="1"/>
            <a:t>harus</a:t>
          </a:r>
          <a:r>
            <a:rPr lang="en-ID" sz="2400" dirty="0"/>
            <a:t> dan </a:t>
          </a:r>
          <a:r>
            <a:rPr lang="en-ID" sz="2400" dirty="0" err="1"/>
            <a:t>mempunyai</a:t>
          </a:r>
          <a:r>
            <a:rPr lang="en-ID" sz="2400" dirty="0"/>
            <a:t> </a:t>
          </a:r>
          <a:r>
            <a:rPr lang="en-ID" sz="2400" dirty="0" err="1"/>
            <a:t>paksaan</a:t>
          </a:r>
          <a:r>
            <a:rPr lang="en-ID" sz="2400" dirty="0"/>
            <a:t> </a:t>
          </a:r>
          <a:r>
            <a:rPr lang="en-ID" sz="2400" dirty="0" err="1"/>
            <a:t>mutlak</a:t>
          </a:r>
          <a:endParaRPr lang="en-ID" sz="2400" dirty="0"/>
        </a:p>
      </dgm:t>
    </dgm:pt>
    <dgm:pt modelId="{2A06AE20-6E8F-4AD8-BB7F-0C51CE9AC64C}" type="parTrans" cxnId="{FBD23614-9FCD-411D-A961-A8A882BF798C}">
      <dgm:prSet/>
      <dgm:spPr/>
      <dgm:t>
        <a:bodyPr/>
        <a:lstStyle/>
        <a:p>
          <a:endParaRPr lang="en-ID"/>
        </a:p>
      </dgm:t>
    </dgm:pt>
    <dgm:pt modelId="{2803A1A0-0533-4DDC-B5C5-1C952BFA3E76}" type="sibTrans" cxnId="{FBD23614-9FCD-411D-A961-A8A882BF798C}">
      <dgm:prSet/>
      <dgm:spPr/>
      <dgm:t>
        <a:bodyPr/>
        <a:lstStyle/>
        <a:p>
          <a:endParaRPr lang="en-ID"/>
        </a:p>
      </dgm:t>
    </dgm:pt>
    <dgm:pt modelId="{463B117E-4A15-4882-BDE2-1E8A1CABCEAB}">
      <dgm:prSet/>
      <dgm:spPr/>
      <dgm:t>
        <a:bodyPr/>
        <a:lstStyle/>
        <a:p>
          <a:r>
            <a:rPr lang="en-ID" dirty="0"/>
            <a:t>Hukum yang </a:t>
          </a:r>
          <a:r>
            <a:rPr lang="en-ID" dirty="0" err="1"/>
            <a:t>dapat</a:t>
          </a:r>
          <a:r>
            <a:rPr lang="en-ID" dirty="0"/>
            <a:t> </a:t>
          </a:r>
          <a:r>
            <a:rPr lang="en-ID" dirty="0" err="1"/>
            <a:t>dikesampingkan</a:t>
          </a:r>
          <a:r>
            <a:rPr lang="en-ID" dirty="0"/>
            <a:t> </a:t>
          </a:r>
          <a:r>
            <a:rPr lang="en-ID" dirty="0" err="1"/>
            <a:t>apabila</a:t>
          </a:r>
          <a:r>
            <a:rPr lang="en-ID" dirty="0"/>
            <a:t> </a:t>
          </a:r>
          <a:r>
            <a:rPr lang="en-ID" dirty="0" err="1"/>
            <a:t>pihak</a:t>
          </a:r>
          <a:r>
            <a:rPr lang="en-ID" dirty="0"/>
            <a:t> yang </a:t>
          </a:r>
          <a:r>
            <a:rPr lang="en-ID" dirty="0" err="1"/>
            <a:t>bersangkutan</a:t>
          </a:r>
          <a:r>
            <a:rPr lang="en-ID" dirty="0"/>
            <a:t> </a:t>
          </a:r>
          <a:r>
            <a:rPr lang="en-ID" dirty="0" err="1"/>
            <a:t>telah</a:t>
          </a:r>
          <a:r>
            <a:rPr lang="en-ID" dirty="0"/>
            <a:t> </a:t>
          </a:r>
          <a:r>
            <a:rPr lang="en-ID" dirty="0" err="1"/>
            <a:t>membuat</a:t>
          </a:r>
          <a:r>
            <a:rPr lang="en-ID" dirty="0"/>
            <a:t> </a:t>
          </a:r>
          <a:r>
            <a:rPr lang="en-ID" dirty="0" err="1"/>
            <a:t>peraturan</a:t>
          </a:r>
          <a:r>
            <a:rPr lang="en-ID" dirty="0"/>
            <a:t> </a:t>
          </a:r>
          <a:r>
            <a:rPr lang="en-ID" dirty="0" err="1"/>
            <a:t>sendiri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suatu</a:t>
          </a:r>
          <a:r>
            <a:rPr lang="en-ID" dirty="0"/>
            <a:t> </a:t>
          </a:r>
          <a:r>
            <a:rPr lang="en-ID" dirty="0" err="1"/>
            <a:t>perjanjian</a:t>
          </a:r>
          <a:endParaRPr lang="en-ID" dirty="0"/>
        </a:p>
      </dgm:t>
    </dgm:pt>
    <dgm:pt modelId="{1B6B8AB5-7EC4-4D6F-8699-375EE78CAF83}" type="parTrans" cxnId="{8361B18F-DA55-4C93-A587-B237930EEC5A}">
      <dgm:prSet/>
      <dgm:spPr/>
      <dgm:t>
        <a:bodyPr/>
        <a:lstStyle/>
        <a:p>
          <a:endParaRPr lang="en-ID"/>
        </a:p>
      </dgm:t>
    </dgm:pt>
    <dgm:pt modelId="{8BBAB0D9-C5BE-49CA-AAAB-2CE095F31CBA}" type="sibTrans" cxnId="{8361B18F-DA55-4C93-A587-B237930EEC5A}">
      <dgm:prSet/>
      <dgm:spPr/>
      <dgm:t>
        <a:bodyPr/>
        <a:lstStyle/>
        <a:p>
          <a:endParaRPr lang="en-ID"/>
        </a:p>
      </dgm:t>
    </dgm:pt>
    <dgm:pt modelId="{B9CD226F-F16C-43C0-88C1-DDF933A0BB96}" type="pres">
      <dgm:prSet presAssocID="{E9630737-34FF-4044-9301-5A1781D203FF}" presName="diagram" presStyleCnt="0">
        <dgm:presLayoutVars>
          <dgm:dir/>
          <dgm:animLvl val="lvl"/>
          <dgm:resizeHandles val="exact"/>
        </dgm:presLayoutVars>
      </dgm:prSet>
      <dgm:spPr/>
    </dgm:pt>
    <dgm:pt modelId="{AF7495C5-2B4E-41C1-9B02-A547A786AA4A}" type="pres">
      <dgm:prSet presAssocID="{C2418234-012D-427C-BF2F-87A1CF79CDA3}" presName="compNode" presStyleCnt="0"/>
      <dgm:spPr/>
    </dgm:pt>
    <dgm:pt modelId="{B8C706CB-D139-4916-A035-0A91D21F5EFA}" type="pres">
      <dgm:prSet presAssocID="{C2418234-012D-427C-BF2F-87A1CF79CDA3}" presName="childRect" presStyleLbl="bgAcc1" presStyleIdx="0" presStyleCnt="2">
        <dgm:presLayoutVars>
          <dgm:bulletEnabled val="1"/>
        </dgm:presLayoutVars>
      </dgm:prSet>
      <dgm:spPr/>
    </dgm:pt>
    <dgm:pt modelId="{BEB5D913-BDEF-425C-BDF4-CF1EE587FB05}" type="pres">
      <dgm:prSet presAssocID="{C2418234-012D-427C-BF2F-87A1CF79CDA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6ECCB5D-EFA0-4252-B8DC-7F027E55E96A}" type="pres">
      <dgm:prSet presAssocID="{C2418234-012D-427C-BF2F-87A1CF79CDA3}" presName="parentRect" presStyleLbl="alignNode1" presStyleIdx="0" presStyleCnt="2"/>
      <dgm:spPr/>
    </dgm:pt>
    <dgm:pt modelId="{416DD8CD-75E2-436C-B3C1-0C54D9B3E9CE}" type="pres">
      <dgm:prSet presAssocID="{C2418234-012D-427C-BF2F-87A1CF79CDA3}" presName="adorn" presStyleLbl="fgAccFollowNode1" presStyleIdx="0" presStyleCnt="2"/>
      <dgm:spPr/>
    </dgm:pt>
    <dgm:pt modelId="{899BBD45-C94D-4347-AAF7-29EE7054EA2C}" type="pres">
      <dgm:prSet presAssocID="{9935C8A1-E27D-4E06-A0AA-5CF9EF31D683}" presName="sibTrans" presStyleLbl="sibTrans2D1" presStyleIdx="0" presStyleCnt="0"/>
      <dgm:spPr/>
    </dgm:pt>
    <dgm:pt modelId="{D6D69817-B29A-4F80-8674-C332237A1CB5}" type="pres">
      <dgm:prSet presAssocID="{F41BF56C-F3E7-4DD5-94FE-8615BE5B5130}" presName="compNode" presStyleCnt="0"/>
      <dgm:spPr/>
    </dgm:pt>
    <dgm:pt modelId="{75044E09-F9A5-4A59-9E02-B7F11CF15577}" type="pres">
      <dgm:prSet presAssocID="{F41BF56C-F3E7-4DD5-94FE-8615BE5B5130}" presName="childRect" presStyleLbl="bgAcc1" presStyleIdx="1" presStyleCnt="2">
        <dgm:presLayoutVars>
          <dgm:bulletEnabled val="1"/>
        </dgm:presLayoutVars>
      </dgm:prSet>
      <dgm:spPr/>
    </dgm:pt>
    <dgm:pt modelId="{F7C179C8-0093-4F56-A8C5-9609325484C3}" type="pres">
      <dgm:prSet presAssocID="{F41BF56C-F3E7-4DD5-94FE-8615BE5B513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4A45CFF-A5E2-4022-BDB3-86590611D193}" type="pres">
      <dgm:prSet presAssocID="{F41BF56C-F3E7-4DD5-94FE-8615BE5B5130}" presName="parentRect" presStyleLbl="alignNode1" presStyleIdx="1" presStyleCnt="2"/>
      <dgm:spPr/>
    </dgm:pt>
    <dgm:pt modelId="{306751DE-0B8E-440E-8B14-9D9B3AEA0AA6}" type="pres">
      <dgm:prSet presAssocID="{F41BF56C-F3E7-4DD5-94FE-8615BE5B5130}" presName="adorn" presStyleLbl="fgAccFollowNode1" presStyleIdx="1" presStyleCnt="2"/>
      <dgm:spPr/>
    </dgm:pt>
  </dgm:ptLst>
  <dgm:cxnLst>
    <dgm:cxn modelId="{FBD23614-9FCD-411D-A961-A8A882BF798C}" srcId="{C2418234-012D-427C-BF2F-87A1CF79CDA3}" destId="{68CB0A81-B565-4224-ABAE-E3B031A290C9}" srcOrd="0" destOrd="0" parTransId="{2A06AE20-6E8F-4AD8-BB7F-0C51CE9AC64C}" sibTransId="{2803A1A0-0533-4DDC-B5C5-1C952BFA3E76}"/>
    <dgm:cxn modelId="{DEA2E436-04A9-422A-83F8-C909DF11E2E2}" srcId="{E9630737-34FF-4044-9301-5A1781D203FF}" destId="{F41BF56C-F3E7-4DD5-94FE-8615BE5B5130}" srcOrd="1" destOrd="0" parTransId="{8C23EF2C-9824-49AF-AE5B-FF6CD48E2740}" sibTransId="{BC0DCF98-1EA0-49EE-BE60-352ACF873604}"/>
    <dgm:cxn modelId="{E54BF638-9D99-46CE-B40C-2B1D79D7DCD9}" type="presOf" srcId="{463B117E-4A15-4882-BDE2-1E8A1CABCEAB}" destId="{75044E09-F9A5-4A59-9E02-B7F11CF15577}" srcOrd="0" destOrd="0" presId="urn:microsoft.com/office/officeart/2005/8/layout/bList2"/>
    <dgm:cxn modelId="{A868583D-E581-49A7-92E4-EFF07A6E58AC}" type="presOf" srcId="{C2418234-012D-427C-BF2F-87A1CF79CDA3}" destId="{BEB5D913-BDEF-425C-BDF4-CF1EE587FB05}" srcOrd="0" destOrd="0" presId="urn:microsoft.com/office/officeart/2005/8/layout/bList2"/>
    <dgm:cxn modelId="{03CD8061-74EA-47C3-AB08-50DB1B6020C7}" type="presOf" srcId="{E9630737-34FF-4044-9301-5A1781D203FF}" destId="{B9CD226F-F16C-43C0-88C1-DDF933A0BB96}" srcOrd="0" destOrd="0" presId="urn:microsoft.com/office/officeart/2005/8/layout/bList2"/>
    <dgm:cxn modelId="{879CB46E-6151-41C0-A44E-3A05DC69CF3C}" type="presOf" srcId="{F41BF56C-F3E7-4DD5-94FE-8615BE5B5130}" destId="{F7C179C8-0093-4F56-A8C5-9609325484C3}" srcOrd="0" destOrd="0" presId="urn:microsoft.com/office/officeart/2005/8/layout/bList2"/>
    <dgm:cxn modelId="{8361B18F-DA55-4C93-A587-B237930EEC5A}" srcId="{F41BF56C-F3E7-4DD5-94FE-8615BE5B5130}" destId="{463B117E-4A15-4882-BDE2-1E8A1CABCEAB}" srcOrd="0" destOrd="0" parTransId="{1B6B8AB5-7EC4-4D6F-8699-375EE78CAF83}" sibTransId="{8BBAB0D9-C5BE-49CA-AAAB-2CE095F31CBA}"/>
    <dgm:cxn modelId="{224D15A1-7FCD-4995-81C4-CEEEC01C3E01}" type="presOf" srcId="{68CB0A81-B565-4224-ABAE-E3B031A290C9}" destId="{B8C706CB-D139-4916-A035-0A91D21F5EFA}" srcOrd="0" destOrd="0" presId="urn:microsoft.com/office/officeart/2005/8/layout/bList2"/>
    <dgm:cxn modelId="{6E61F0BE-C111-45FA-97D4-4264C139EAE5}" type="presOf" srcId="{9935C8A1-E27D-4E06-A0AA-5CF9EF31D683}" destId="{899BBD45-C94D-4347-AAF7-29EE7054EA2C}" srcOrd="0" destOrd="0" presId="urn:microsoft.com/office/officeart/2005/8/layout/bList2"/>
    <dgm:cxn modelId="{303CACC7-6703-41F9-A413-362757036717}" srcId="{E9630737-34FF-4044-9301-5A1781D203FF}" destId="{C2418234-012D-427C-BF2F-87A1CF79CDA3}" srcOrd="0" destOrd="0" parTransId="{D7C68966-6C07-42FB-8319-7219DE17570A}" sibTransId="{9935C8A1-E27D-4E06-A0AA-5CF9EF31D683}"/>
    <dgm:cxn modelId="{52F0BDE0-E2A6-4345-AFD0-2D61919A83CC}" type="presOf" srcId="{C2418234-012D-427C-BF2F-87A1CF79CDA3}" destId="{F6ECCB5D-EFA0-4252-B8DC-7F027E55E96A}" srcOrd="1" destOrd="0" presId="urn:microsoft.com/office/officeart/2005/8/layout/bList2"/>
    <dgm:cxn modelId="{0FD0EFF3-119C-43EF-857E-C33B0066D5DE}" type="presOf" srcId="{F41BF56C-F3E7-4DD5-94FE-8615BE5B5130}" destId="{B4A45CFF-A5E2-4022-BDB3-86590611D193}" srcOrd="1" destOrd="0" presId="urn:microsoft.com/office/officeart/2005/8/layout/bList2"/>
    <dgm:cxn modelId="{FCB29069-707F-40B7-8DEC-3F636E7ACAB8}" type="presParOf" srcId="{B9CD226F-F16C-43C0-88C1-DDF933A0BB96}" destId="{AF7495C5-2B4E-41C1-9B02-A547A786AA4A}" srcOrd="0" destOrd="0" presId="urn:microsoft.com/office/officeart/2005/8/layout/bList2"/>
    <dgm:cxn modelId="{EE899E95-E1A6-4B4F-B469-B04564251900}" type="presParOf" srcId="{AF7495C5-2B4E-41C1-9B02-A547A786AA4A}" destId="{B8C706CB-D139-4916-A035-0A91D21F5EFA}" srcOrd="0" destOrd="0" presId="urn:microsoft.com/office/officeart/2005/8/layout/bList2"/>
    <dgm:cxn modelId="{005F0B06-BBB6-432F-BA44-EB793F3A1801}" type="presParOf" srcId="{AF7495C5-2B4E-41C1-9B02-A547A786AA4A}" destId="{BEB5D913-BDEF-425C-BDF4-CF1EE587FB05}" srcOrd="1" destOrd="0" presId="urn:microsoft.com/office/officeart/2005/8/layout/bList2"/>
    <dgm:cxn modelId="{2FA9B271-F328-4D5D-91E3-D8CA23AD377F}" type="presParOf" srcId="{AF7495C5-2B4E-41C1-9B02-A547A786AA4A}" destId="{F6ECCB5D-EFA0-4252-B8DC-7F027E55E96A}" srcOrd="2" destOrd="0" presId="urn:microsoft.com/office/officeart/2005/8/layout/bList2"/>
    <dgm:cxn modelId="{55425485-21CF-40E2-BECA-0CD950BA8AC8}" type="presParOf" srcId="{AF7495C5-2B4E-41C1-9B02-A547A786AA4A}" destId="{416DD8CD-75E2-436C-B3C1-0C54D9B3E9CE}" srcOrd="3" destOrd="0" presId="urn:microsoft.com/office/officeart/2005/8/layout/bList2"/>
    <dgm:cxn modelId="{C0BE1916-BFFB-4BE6-9349-624B570B0699}" type="presParOf" srcId="{B9CD226F-F16C-43C0-88C1-DDF933A0BB96}" destId="{899BBD45-C94D-4347-AAF7-29EE7054EA2C}" srcOrd="1" destOrd="0" presId="urn:microsoft.com/office/officeart/2005/8/layout/bList2"/>
    <dgm:cxn modelId="{D09EF601-2D19-4509-8B76-C206B39C24B9}" type="presParOf" srcId="{B9CD226F-F16C-43C0-88C1-DDF933A0BB96}" destId="{D6D69817-B29A-4F80-8674-C332237A1CB5}" srcOrd="2" destOrd="0" presId="urn:microsoft.com/office/officeart/2005/8/layout/bList2"/>
    <dgm:cxn modelId="{0F46BD7B-D79B-40A1-85BF-33C98DEB7021}" type="presParOf" srcId="{D6D69817-B29A-4F80-8674-C332237A1CB5}" destId="{75044E09-F9A5-4A59-9E02-B7F11CF15577}" srcOrd="0" destOrd="0" presId="urn:microsoft.com/office/officeart/2005/8/layout/bList2"/>
    <dgm:cxn modelId="{F0B3FB1D-0066-45F3-9FA6-C20D760CB2CC}" type="presParOf" srcId="{D6D69817-B29A-4F80-8674-C332237A1CB5}" destId="{F7C179C8-0093-4F56-A8C5-9609325484C3}" srcOrd="1" destOrd="0" presId="urn:microsoft.com/office/officeart/2005/8/layout/bList2"/>
    <dgm:cxn modelId="{DC256BE7-3271-47DC-A677-95F50F4A88EA}" type="presParOf" srcId="{D6D69817-B29A-4F80-8674-C332237A1CB5}" destId="{B4A45CFF-A5E2-4022-BDB3-86590611D193}" srcOrd="2" destOrd="0" presId="urn:microsoft.com/office/officeart/2005/8/layout/bList2"/>
    <dgm:cxn modelId="{7D99D9E3-535F-4C70-B911-1C80C28C0B9A}" type="presParOf" srcId="{D6D69817-B29A-4F80-8674-C332237A1CB5}" destId="{306751DE-0B8E-440E-8B14-9D9B3AEA0AA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7A52EF-76ED-4275-90CD-B1D8637FB19C}" type="doc">
      <dgm:prSet loTypeId="urn:microsoft.com/office/officeart/2005/8/layout/hList9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7F9348B3-1709-4598-AB66-473FB3CD9479}">
      <dgm:prSet phldrT="[Text]"/>
      <dgm:spPr/>
      <dgm:t>
        <a:bodyPr/>
        <a:lstStyle/>
        <a:p>
          <a:r>
            <a:rPr lang="en-US" dirty="0" err="1"/>
            <a:t>Obyektif</a:t>
          </a:r>
          <a:endParaRPr lang="en-ID" dirty="0"/>
        </a:p>
      </dgm:t>
    </dgm:pt>
    <dgm:pt modelId="{CA3DE3F5-FDC0-4BDC-ABD3-A368127BD4E6}" type="parTrans" cxnId="{9C0C48CD-CFF0-42C9-8463-7BD6C4C88763}">
      <dgm:prSet/>
      <dgm:spPr/>
      <dgm:t>
        <a:bodyPr/>
        <a:lstStyle/>
        <a:p>
          <a:endParaRPr lang="en-ID"/>
        </a:p>
      </dgm:t>
    </dgm:pt>
    <dgm:pt modelId="{897012CE-5B98-47AE-A29B-D22260E4B0DB}" type="sibTrans" cxnId="{9C0C48CD-CFF0-42C9-8463-7BD6C4C88763}">
      <dgm:prSet/>
      <dgm:spPr/>
      <dgm:t>
        <a:bodyPr/>
        <a:lstStyle/>
        <a:p>
          <a:endParaRPr lang="en-ID"/>
        </a:p>
      </dgm:t>
    </dgm:pt>
    <dgm:pt modelId="{A3EA5AC0-5BEC-4197-B271-A4ADE6D68240}">
      <dgm:prSet phldrT="[Text]" custT="1"/>
      <dgm:spPr/>
      <dgm:t>
        <a:bodyPr/>
        <a:lstStyle/>
        <a:p>
          <a:r>
            <a:rPr lang="en-ID" sz="1600" dirty="0"/>
            <a:t>Hukum yang </a:t>
          </a:r>
          <a:r>
            <a:rPr lang="en-ID" sz="1600" dirty="0" err="1"/>
            <a:t>berlaku</a:t>
          </a:r>
          <a:r>
            <a:rPr lang="en-ID" sz="1600" dirty="0"/>
            <a:t> </a:t>
          </a:r>
          <a:r>
            <a:rPr lang="en-ID" sz="1600" dirty="0" err="1"/>
            <a:t>secara</a:t>
          </a:r>
          <a:r>
            <a:rPr lang="en-ID" sz="1600" dirty="0"/>
            <a:t> </a:t>
          </a:r>
          <a:r>
            <a:rPr lang="en-ID" sz="1600" dirty="0" err="1"/>
            <a:t>umum</a:t>
          </a:r>
          <a:r>
            <a:rPr lang="en-ID" sz="1600" dirty="0"/>
            <a:t> di </a:t>
          </a:r>
          <a:r>
            <a:rPr lang="en-ID" sz="1600" dirty="0" err="1"/>
            <a:t>suatu</a:t>
          </a:r>
          <a:r>
            <a:rPr lang="en-ID" sz="1600" dirty="0"/>
            <a:t> negara, </a:t>
          </a:r>
          <a:r>
            <a:rPr lang="en-ID" sz="1600" dirty="0" err="1"/>
            <a:t>mengatur</a:t>
          </a:r>
          <a:r>
            <a:rPr lang="en-ID" sz="1600" dirty="0"/>
            <a:t> </a:t>
          </a:r>
          <a:r>
            <a:rPr lang="en-ID" sz="1600" dirty="0" err="1"/>
            <a:t>hubungan</a:t>
          </a:r>
          <a:r>
            <a:rPr lang="en-ID" sz="1600" dirty="0"/>
            <a:t> </a:t>
          </a:r>
          <a:r>
            <a:rPr lang="en-ID" sz="1600" dirty="0" err="1"/>
            <a:t>hukum</a:t>
          </a:r>
          <a:r>
            <a:rPr lang="en-ID" sz="1600" dirty="0"/>
            <a:t> </a:t>
          </a:r>
          <a:r>
            <a:rPr lang="en-ID" sz="1600" dirty="0" err="1"/>
            <a:t>antara</a:t>
          </a:r>
          <a:r>
            <a:rPr lang="en-ID" sz="1600" dirty="0"/>
            <a:t> </a:t>
          </a:r>
          <a:r>
            <a:rPr lang="en-ID" sz="1600" dirty="0" err="1"/>
            <a:t>dua</a:t>
          </a:r>
          <a:r>
            <a:rPr lang="en-ID" sz="1600" dirty="0"/>
            <a:t> orang </a:t>
          </a:r>
          <a:r>
            <a:rPr lang="en-ID" sz="1600" dirty="0" err="1"/>
            <a:t>atau</a:t>
          </a:r>
          <a:r>
            <a:rPr lang="en-ID" sz="1600" dirty="0"/>
            <a:t> </a:t>
          </a:r>
          <a:r>
            <a:rPr lang="en-ID" sz="1600" dirty="0" err="1"/>
            <a:t>lebih</a:t>
          </a:r>
          <a:r>
            <a:rPr lang="en-ID" sz="1600" dirty="0"/>
            <a:t> </a:t>
          </a:r>
          <a:r>
            <a:rPr lang="en-ID" sz="1600" dirty="0" err="1"/>
            <a:t>tanpa</a:t>
          </a:r>
          <a:r>
            <a:rPr lang="en-ID" sz="1600" dirty="0"/>
            <a:t> </a:t>
          </a:r>
          <a:r>
            <a:rPr lang="en-ID" sz="1600" dirty="0" err="1"/>
            <a:t>memandang</a:t>
          </a:r>
          <a:r>
            <a:rPr lang="en-ID" sz="1600" dirty="0"/>
            <a:t> </a:t>
          </a:r>
          <a:r>
            <a:rPr lang="en-ID" sz="1600" dirty="0" err="1"/>
            <a:t>golongan</a:t>
          </a:r>
          <a:r>
            <a:rPr lang="en-ID" sz="1600" dirty="0"/>
            <a:t> </a:t>
          </a:r>
          <a:r>
            <a:rPr lang="en-ID" sz="1600" dirty="0" err="1"/>
            <a:t>tertentu</a:t>
          </a:r>
          <a:endParaRPr lang="en-ID" sz="1600" dirty="0"/>
        </a:p>
      </dgm:t>
    </dgm:pt>
    <dgm:pt modelId="{84AE7CD9-7948-4668-86E8-6E9EF7327BB9}" type="parTrans" cxnId="{D569DE03-CE8E-4CC0-B220-8D5C061C28B6}">
      <dgm:prSet/>
      <dgm:spPr/>
      <dgm:t>
        <a:bodyPr/>
        <a:lstStyle/>
        <a:p>
          <a:endParaRPr lang="en-ID"/>
        </a:p>
      </dgm:t>
    </dgm:pt>
    <dgm:pt modelId="{E3E5D8FA-D97F-49F0-BBF1-C93044740452}" type="sibTrans" cxnId="{D569DE03-CE8E-4CC0-B220-8D5C061C28B6}">
      <dgm:prSet/>
      <dgm:spPr/>
      <dgm:t>
        <a:bodyPr/>
        <a:lstStyle/>
        <a:p>
          <a:endParaRPr lang="en-ID"/>
        </a:p>
      </dgm:t>
    </dgm:pt>
    <dgm:pt modelId="{8AA9282E-A75A-4FC0-BC7F-9CA76159718B}">
      <dgm:prSet phldrT="[Text]"/>
      <dgm:spPr/>
      <dgm:t>
        <a:bodyPr/>
        <a:lstStyle/>
        <a:p>
          <a:r>
            <a:rPr lang="en-US" dirty="0" err="1"/>
            <a:t>Subyektif</a:t>
          </a:r>
          <a:endParaRPr lang="en-ID" dirty="0"/>
        </a:p>
      </dgm:t>
    </dgm:pt>
    <dgm:pt modelId="{A15BC999-CC1E-486D-B071-2C30E41A9698}" type="parTrans" cxnId="{1C7F849D-CA5A-42EF-8294-3D30FFF9A958}">
      <dgm:prSet/>
      <dgm:spPr/>
      <dgm:t>
        <a:bodyPr/>
        <a:lstStyle/>
        <a:p>
          <a:endParaRPr lang="en-ID"/>
        </a:p>
      </dgm:t>
    </dgm:pt>
    <dgm:pt modelId="{6B1A91F4-56C5-4063-9F98-1F55EE30A45C}" type="sibTrans" cxnId="{1C7F849D-CA5A-42EF-8294-3D30FFF9A958}">
      <dgm:prSet/>
      <dgm:spPr/>
      <dgm:t>
        <a:bodyPr/>
        <a:lstStyle/>
        <a:p>
          <a:endParaRPr lang="en-ID"/>
        </a:p>
      </dgm:t>
    </dgm:pt>
    <dgm:pt modelId="{88A1C9CC-7E82-4317-8BD6-F81CA8B25C31}">
      <dgm:prSet phldrT="[Text]"/>
      <dgm:spPr/>
      <dgm:t>
        <a:bodyPr/>
        <a:lstStyle/>
        <a:p>
          <a:r>
            <a:rPr lang="en-ID" dirty="0"/>
            <a:t>Hukum yang </a:t>
          </a:r>
          <a:r>
            <a:rPr lang="en-ID" dirty="0" err="1"/>
            <a:t>timbul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objektif</a:t>
          </a:r>
          <a:r>
            <a:rPr lang="en-ID" dirty="0"/>
            <a:t> dan </a:t>
          </a:r>
          <a:r>
            <a:rPr lang="en-ID" dirty="0" err="1"/>
            <a:t>berlaku</a:t>
          </a:r>
          <a:r>
            <a:rPr lang="en-ID" dirty="0"/>
            <a:t> </a:t>
          </a:r>
          <a:r>
            <a:rPr lang="en-ID" dirty="0" err="1"/>
            <a:t>terhadap</a:t>
          </a:r>
          <a:r>
            <a:rPr lang="en-ID" dirty="0"/>
            <a:t> </a:t>
          </a:r>
          <a:r>
            <a:rPr lang="en-ID" dirty="0" err="1"/>
            <a:t>seorang</a:t>
          </a:r>
          <a:r>
            <a:rPr lang="en-ID" dirty="0"/>
            <a:t> </a:t>
          </a:r>
          <a:r>
            <a:rPr lang="en-ID" dirty="0" err="1"/>
            <a:t>tertentu</a:t>
          </a:r>
          <a:r>
            <a:rPr lang="en-ID" dirty="0"/>
            <a:t>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lebih</a:t>
          </a:r>
          <a:r>
            <a:rPr lang="en-ID" dirty="0"/>
            <a:t>. Hukum </a:t>
          </a:r>
          <a:r>
            <a:rPr lang="en-ID" dirty="0" err="1"/>
            <a:t>subjektif</a:t>
          </a:r>
          <a:r>
            <a:rPr lang="en-ID" dirty="0"/>
            <a:t> </a:t>
          </a:r>
          <a:r>
            <a:rPr lang="en-ID" dirty="0" err="1"/>
            <a:t>disebut</a:t>
          </a:r>
          <a:r>
            <a:rPr lang="en-ID" dirty="0"/>
            <a:t> juga </a:t>
          </a:r>
          <a:r>
            <a:rPr lang="en-ID" dirty="0" err="1"/>
            <a:t>hak</a:t>
          </a:r>
          <a:endParaRPr lang="en-ID" dirty="0"/>
        </a:p>
      </dgm:t>
    </dgm:pt>
    <dgm:pt modelId="{1121A74A-D552-40FA-B955-A599EF9EBABD}" type="parTrans" cxnId="{B2694E90-4604-4769-9D43-4EE14971E822}">
      <dgm:prSet/>
      <dgm:spPr/>
      <dgm:t>
        <a:bodyPr/>
        <a:lstStyle/>
        <a:p>
          <a:endParaRPr lang="en-ID"/>
        </a:p>
      </dgm:t>
    </dgm:pt>
    <dgm:pt modelId="{888C7F83-BD42-43F5-8E58-9B798C509A00}" type="sibTrans" cxnId="{B2694E90-4604-4769-9D43-4EE14971E822}">
      <dgm:prSet/>
      <dgm:spPr/>
      <dgm:t>
        <a:bodyPr/>
        <a:lstStyle/>
        <a:p>
          <a:endParaRPr lang="en-ID"/>
        </a:p>
      </dgm:t>
    </dgm:pt>
    <dgm:pt modelId="{0C3C79C9-C4FA-4E25-9755-8DFB226FE903}" type="pres">
      <dgm:prSet presAssocID="{247A52EF-76ED-4275-90CD-B1D8637FB19C}" presName="list" presStyleCnt="0">
        <dgm:presLayoutVars>
          <dgm:dir/>
          <dgm:animLvl val="lvl"/>
        </dgm:presLayoutVars>
      </dgm:prSet>
      <dgm:spPr/>
    </dgm:pt>
    <dgm:pt modelId="{C7FF2F82-53E4-4D37-AE81-F1FB841E3B0B}" type="pres">
      <dgm:prSet presAssocID="{7F9348B3-1709-4598-AB66-473FB3CD9479}" presName="posSpace" presStyleCnt="0"/>
      <dgm:spPr/>
    </dgm:pt>
    <dgm:pt modelId="{E79747E0-5D94-47A8-97C4-7226FDEEA00D}" type="pres">
      <dgm:prSet presAssocID="{7F9348B3-1709-4598-AB66-473FB3CD9479}" presName="vertFlow" presStyleCnt="0"/>
      <dgm:spPr/>
    </dgm:pt>
    <dgm:pt modelId="{67AF11F3-B470-43DC-8B7B-9F10277566B2}" type="pres">
      <dgm:prSet presAssocID="{7F9348B3-1709-4598-AB66-473FB3CD9479}" presName="topSpace" presStyleCnt="0"/>
      <dgm:spPr/>
    </dgm:pt>
    <dgm:pt modelId="{BCD967B3-8C84-42F9-8D43-DADB74615CD2}" type="pres">
      <dgm:prSet presAssocID="{7F9348B3-1709-4598-AB66-473FB3CD9479}" presName="firstComp" presStyleCnt="0"/>
      <dgm:spPr/>
    </dgm:pt>
    <dgm:pt modelId="{788F284F-5342-4462-AB55-BF53C857F3B1}" type="pres">
      <dgm:prSet presAssocID="{7F9348B3-1709-4598-AB66-473FB3CD9479}" presName="firstChild" presStyleLbl="bgAccFollowNode1" presStyleIdx="0" presStyleCnt="2"/>
      <dgm:spPr/>
    </dgm:pt>
    <dgm:pt modelId="{B0263AB3-07CE-403E-B516-0F6651FA4888}" type="pres">
      <dgm:prSet presAssocID="{7F9348B3-1709-4598-AB66-473FB3CD9479}" presName="firstChildTx" presStyleLbl="bgAccFollowNode1" presStyleIdx="0" presStyleCnt="2">
        <dgm:presLayoutVars>
          <dgm:bulletEnabled val="1"/>
        </dgm:presLayoutVars>
      </dgm:prSet>
      <dgm:spPr/>
    </dgm:pt>
    <dgm:pt modelId="{CCB03597-2492-4902-AC44-2AF93970E3AC}" type="pres">
      <dgm:prSet presAssocID="{7F9348B3-1709-4598-AB66-473FB3CD9479}" presName="negSpace" presStyleCnt="0"/>
      <dgm:spPr/>
    </dgm:pt>
    <dgm:pt modelId="{7FC54922-FE2F-4C66-85B1-31BE6D2B8BB6}" type="pres">
      <dgm:prSet presAssocID="{7F9348B3-1709-4598-AB66-473FB3CD9479}" presName="circle" presStyleLbl="node1" presStyleIdx="0" presStyleCnt="2"/>
      <dgm:spPr/>
    </dgm:pt>
    <dgm:pt modelId="{CC366BDD-9541-42E0-BEE7-B290454B3620}" type="pres">
      <dgm:prSet presAssocID="{897012CE-5B98-47AE-A29B-D22260E4B0DB}" presName="transSpace" presStyleCnt="0"/>
      <dgm:spPr/>
    </dgm:pt>
    <dgm:pt modelId="{2054E0C2-D33E-4949-A7D6-C87AD7E79FC2}" type="pres">
      <dgm:prSet presAssocID="{8AA9282E-A75A-4FC0-BC7F-9CA76159718B}" presName="posSpace" presStyleCnt="0"/>
      <dgm:spPr/>
    </dgm:pt>
    <dgm:pt modelId="{92BD051B-38A1-47A8-9C22-FD6599157F3A}" type="pres">
      <dgm:prSet presAssocID="{8AA9282E-A75A-4FC0-BC7F-9CA76159718B}" presName="vertFlow" presStyleCnt="0"/>
      <dgm:spPr/>
    </dgm:pt>
    <dgm:pt modelId="{6728AF2C-C47D-4957-A319-418ADAA54990}" type="pres">
      <dgm:prSet presAssocID="{8AA9282E-A75A-4FC0-BC7F-9CA76159718B}" presName="topSpace" presStyleCnt="0"/>
      <dgm:spPr/>
    </dgm:pt>
    <dgm:pt modelId="{4BA3A6B2-E854-44EE-88A0-70C748B2FB87}" type="pres">
      <dgm:prSet presAssocID="{8AA9282E-A75A-4FC0-BC7F-9CA76159718B}" presName="firstComp" presStyleCnt="0"/>
      <dgm:spPr/>
    </dgm:pt>
    <dgm:pt modelId="{28E42E72-1B7C-4FB9-8068-320FBF92279A}" type="pres">
      <dgm:prSet presAssocID="{8AA9282E-A75A-4FC0-BC7F-9CA76159718B}" presName="firstChild" presStyleLbl="bgAccFollowNode1" presStyleIdx="1" presStyleCnt="2"/>
      <dgm:spPr/>
    </dgm:pt>
    <dgm:pt modelId="{BCC20519-ABCF-4434-B43B-EAC49EAABBB8}" type="pres">
      <dgm:prSet presAssocID="{8AA9282E-A75A-4FC0-BC7F-9CA76159718B}" presName="firstChildTx" presStyleLbl="bgAccFollowNode1" presStyleIdx="1" presStyleCnt="2">
        <dgm:presLayoutVars>
          <dgm:bulletEnabled val="1"/>
        </dgm:presLayoutVars>
      </dgm:prSet>
      <dgm:spPr/>
    </dgm:pt>
    <dgm:pt modelId="{49997438-5299-455B-BAF4-3A0B9FDB8835}" type="pres">
      <dgm:prSet presAssocID="{8AA9282E-A75A-4FC0-BC7F-9CA76159718B}" presName="negSpace" presStyleCnt="0"/>
      <dgm:spPr/>
    </dgm:pt>
    <dgm:pt modelId="{AA0DC365-A383-412D-850F-E75258135634}" type="pres">
      <dgm:prSet presAssocID="{8AA9282E-A75A-4FC0-BC7F-9CA76159718B}" presName="circle" presStyleLbl="node1" presStyleIdx="1" presStyleCnt="2"/>
      <dgm:spPr/>
    </dgm:pt>
  </dgm:ptLst>
  <dgm:cxnLst>
    <dgm:cxn modelId="{D569DE03-CE8E-4CC0-B220-8D5C061C28B6}" srcId="{7F9348B3-1709-4598-AB66-473FB3CD9479}" destId="{A3EA5AC0-5BEC-4197-B271-A4ADE6D68240}" srcOrd="0" destOrd="0" parTransId="{84AE7CD9-7948-4668-86E8-6E9EF7327BB9}" sibTransId="{E3E5D8FA-D97F-49F0-BBF1-C93044740452}"/>
    <dgm:cxn modelId="{1F18EB12-0954-4DA5-899A-77D3164EAE91}" type="presOf" srcId="{A3EA5AC0-5BEC-4197-B271-A4ADE6D68240}" destId="{B0263AB3-07CE-403E-B516-0F6651FA4888}" srcOrd="1" destOrd="0" presId="urn:microsoft.com/office/officeart/2005/8/layout/hList9"/>
    <dgm:cxn modelId="{00B54138-1CEB-4A1B-B9FB-179C0A11E27B}" type="presOf" srcId="{247A52EF-76ED-4275-90CD-B1D8637FB19C}" destId="{0C3C79C9-C4FA-4E25-9755-8DFB226FE903}" srcOrd="0" destOrd="0" presId="urn:microsoft.com/office/officeart/2005/8/layout/hList9"/>
    <dgm:cxn modelId="{6C3CC838-36CC-4C4E-B7BF-4AC37E750A46}" type="presOf" srcId="{88A1C9CC-7E82-4317-8BD6-F81CA8B25C31}" destId="{28E42E72-1B7C-4FB9-8068-320FBF92279A}" srcOrd="0" destOrd="0" presId="urn:microsoft.com/office/officeart/2005/8/layout/hList9"/>
    <dgm:cxn modelId="{0DE05D6D-904C-4F19-95E5-D7C7A3722D88}" type="presOf" srcId="{A3EA5AC0-5BEC-4197-B271-A4ADE6D68240}" destId="{788F284F-5342-4462-AB55-BF53C857F3B1}" srcOrd="0" destOrd="0" presId="urn:microsoft.com/office/officeart/2005/8/layout/hList9"/>
    <dgm:cxn modelId="{B2694E90-4604-4769-9D43-4EE14971E822}" srcId="{8AA9282E-A75A-4FC0-BC7F-9CA76159718B}" destId="{88A1C9CC-7E82-4317-8BD6-F81CA8B25C31}" srcOrd="0" destOrd="0" parTransId="{1121A74A-D552-40FA-B955-A599EF9EBABD}" sibTransId="{888C7F83-BD42-43F5-8E58-9B798C509A00}"/>
    <dgm:cxn modelId="{1C7F849D-CA5A-42EF-8294-3D30FFF9A958}" srcId="{247A52EF-76ED-4275-90CD-B1D8637FB19C}" destId="{8AA9282E-A75A-4FC0-BC7F-9CA76159718B}" srcOrd="1" destOrd="0" parTransId="{A15BC999-CC1E-486D-B071-2C30E41A9698}" sibTransId="{6B1A91F4-56C5-4063-9F98-1F55EE30A45C}"/>
    <dgm:cxn modelId="{C65DE9B4-63C0-4514-BD19-7B2F08D22ED4}" type="presOf" srcId="{88A1C9CC-7E82-4317-8BD6-F81CA8B25C31}" destId="{BCC20519-ABCF-4434-B43B-EAC49EAABBB8}" srcOrd="1" destOrd="0" presId="urn:microsoft.com/office/officeart/2005/8/layout/hList9"/>
    <dgm:cxn modelId="{B9204BC5-EBA1-4D18-8C7A-E5C9711A55D6}" type="presOf" srcId="{8AA9282E-A75A-4FC0-BC7F-9CA76159718B}" destId="{AA0DC365-A383-412D-850F-E75258135634}" srcOrd="0" destOrd="0" presId="urn:microsoft.com/office/officeart/2005/8/layout/hList9"/>
    <dgm:cxn modelId="{9C0C48CD-CFF0-42C9-8463-7BD6C4C88763}" srcId="{247A52EF-76ED-4275-90CD-B1D8637FB19C}" destId="{7F9348B3-1709-4598-AB66-473FB3CD9479}" srcOrd="0" destOrd="0" parTransId="{CA3DE3F5-FDC0-4BDC-ABD3-A368127BD4E6}" sibTransId="{897012CE-5B98-47AE-A29B-D22260E4B0DB}"/>
    <dgm:cxn modelId="{417B00F9-AA63-4416-921C-CDDC50C021A4}" type="presOf" srcId="{7F9348B3-1709-4598-AB66-473FB3CD9479}" destId="{7FC54922-FE2F-4C66-85B1-31BE6D2B8BB6}" srcOrd="0" destOrd="0" presId="urn:microsoft.com/office/officeart/2005/8/layout/hList9"/>
    <dgm:cxn modelId="{08493B08-5FA6-4D90-AA28-9CB14D8AC258}" type="presParOf" srcId="{0C3C79C9-C4FA-4E25-9755-8DFB226FE903}" destId="{C7FF2F82-53E4-4D37-AE81-F1FB841E3B0B}" srcOrd="0" destOrd="0" presId="urn:microsoft.com/office/officeart/2005/8/layout/hList9"/>
    <dgm:cxn modelId="{25B6D3CA-56F2-425C-A7F3-00D1362B2068}" type="presParOf" srcId="{0C3C79C9-C4FA-4E25-9755-8DFB226FE903}" destId="{E79747E0-5D94-47A8-97C4-7226FDEEA00D}" srcOrd="1" destOrd="0" presId="urn:microsoft.com/office/officeart/2005/8/layout/hList9"/>
    <dgm:cxn modelId="{F37FCE41-F155-47C5-AE9B-80240FB2C714}" type="presParOf" srcId="{E79747E0-5D94-47A8-97C4-7226FDEEA00D}" destId="{67AF11F3-B470-43DC-8B7B-9F10277566B2}" srcOrd="0" destOrd="0" presId="urn:microsoft.com/office/officeart/2005/8/layout/hList9"/>
    <dgm:cxn modelId="{F84D8E11-290F-465C-ABD0-BCC50345B3EE}" type="presParOf" srcId="{E79747E0-5D94-47A8-97C4-7226FDEEA00D}" destId="{BCD967B3-8C84-42F9-8D43-DADB74615CD2}" srcOrd="1" destOrd="0" presId="urn:microsoft.com/office/officeart/2005/8/layout/hList9"/>
    <dgm:cxn modelId="{2BBA153E-0DD7-4723-BCA0-5FC120A65CD7}" type="presParOf" srcId="{BCD967B3-8C84-42F9-8D43-DADB74615CD2}" destId="{788F284F-5342-4462-AB55-BF53C857F3B1}" srcOrd="0" destOrd="0" presId="urn:microsoft.com/office/officeart/2005/8/layout/hList9"/>
    <dgm:cxn modelId="{62B411F8-1C1C-4878-A597-7234EF518A55}" type="presParOf" srcId="{BCD967B3-8C84-42F9-8D43-DADB74615CD2}" destId="{B0263AB3-07CE-403E-B516-0F6651FA4888}" srcOrd="1" destOrd="0" presId="urn:microsoft.com/office/officeart/2005/8/layout/hList9"/>
    <dgm:cxn modelId="{AFA93EA9-0034-43AD-8A6F-A5844DE23423}" type="presParOf" srcId="{0C3C79C9-C4FA-4E25-9755-8DFB226FE903}" destId="{CCB03597-2492-4902-AC44-2AF93970E3AC}" srcOrd="2" destOrd="0" presId="urn:microsoft.com/office/officeart/2005/8/layout/hList9"/>
    <dgm:cxn modelId="{0DE686C9-AFBA-4272-BE9A-1F028DA5869D}" type="presParOf" srcId="{0C3C79C9-C4FA-4E25-9755-8DFB226FE903}" destId="{7FC54922-FE2F-4C66-85B1-31BE6D2B8BB6}" srcOrd="3" destOrd="0" presId="urn:microsoft.com/office/officeart/2005/8/layout/hList9"/>
    <dgm:cxn modelId="{5B023BB6-4D05-4613-9777-19D263AF35FD}" type="presParOf" srcId="{0C3C79C9-C4FA-4E25-9755-8DFB226FE903}" destId="{CC366BDD-9541-42E0-BEE7-B290454B3620}" srcOrd="4" destOrd="0" presId="urn:microsoft.com/office/officeart/2005/8/layout/hList9"/>
    <dgm:cxn modelId="{90550771-0308-416A-B7C5-3962CE5F4CA9}" type="presParOf" srcId="{0C3C79C9-C4FA-4E25-9755-8DFB226FE903}" destId="{2054E0C2-D33E-4949-A7D6-C87AD7E79FC2}" srcOrd="5" destOrd="0" presId="urn:microsoft.com/office/officeart/2005/8/layout/hList9"/>
    <dgm:cxn modelId="{E72E98CA-EE8A-473F-973D-E42794BDBBAE}" type="presParOf" srcId="{0C3C79C9-C4FA-4E25-9755-8DFB226FE903}" destId="{92BD051B-38A1-47A8-9C22-FD6599157F3A}" srcOrd="6" destOrd="0" presId="urn:microsoft.com/office/officeart/2005/8/layout/hList9"/>
    <dgm:cxn modelId="{6BBD59F1-CEA3-4BE4-8797-29E95F89647F}" type="presParOf" srcId="{92BD051B-38A1-47A8-9C22-FD6599157F3A}" destId="{6728AF2C-C47D-4957-A319-418ADAA54990}" srcOrd="0" destOrd="0" presId="urn:microsoft.com/office/officeart/2005/8/layout/hList9"/>
    <dgm:cxn modelId="{2241318C-A527-4519-9404-15480C5A0CA9}" type="presParOf" srcId="{92BD051B-38A1-47A8-9C22-FD6599157F3A}" destId="{4BA3A6B2-E854-44EE-88A0-70C748B2FB87}" srcOrd="1" destOrd="0" presId="urn:microsoft.com/office/officeart/2005/8/layout/hList9"/>
    <dgm:cxn modelId="{9A8FD935-F1D7-4E5F-8414-5AC531D235DE}" type="presParOf" srcId="{4BA3A6B2-E854-44EE-88A0-70C748B2FB87}" destId="{28E42E72-1B7C-4FB9-8068-320FBF92279A}" srcOrd="0" destOrd="0" presId="urn:microsoft.com/office/officeart/2005/8/layout/hList9"/>
    <dgm:cxn modelId="{18449CEA-0BBD-48AA-9860-B785A0C52287}" type="presParOf" srcId="{4BA3A6B2-E854-44EE-88A0-70C748B2FB87}" destId="{BCC20519-ABCF-4434-B43B-EAC49EAABBB8}" srcOrd="1" destOrd="0" presId="urn:microsoft.com/office/officeart/2005/8/layout/hList9"/>
    <dgm:cxn modelId="{C12B4DDD-72F7-4E1F-A69D-5765B48061DD}" type="presParOf" srcId="{0C3C79C9-C4FA-4E25-9755-8DFB226FE903}" destId="{49997438-5299-455B-BAF4-3A0B9FDB8835}" srcOrd="7" destOrd="0" presId="urn:microsoft.com/office/officeart/2005/8/layout/hList9"/>
    <dgm:cxn modelId="{4223153E-62CE-48B7-8F29-40FFC0E1DEC9}" type="presParOf" srcId="{0C3C79C9-C4FA-4E25-9755-8DFB226FE903}" destId="{AA0DC365-A383-412D-850F-E7525813563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15F398-EE74-443D-B860-60DE10C166AC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EB1FF1D8-B06E-497E-9BA7-0520CCFA6D3C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</a:t>
          </a:r>
          <a:r>
            <a:rPr lang="en-US" dirty="0" err="1"/>
            <a:t>Publik</a:t>
          </a:r>
          <a:endParaRPr lang="en-ID" dirty="0"/>
        </a:p>
      </dgm:t>
    </dgm:pt>
    <dgm:pt modelId="{9C309A73-F4F1-453F-9685-2D90C434B0DE}" type="parTrans" cxnId="{C9576899-AD12-4858-9163-86B33309AD3F}">
      <dgm:prSet/>
      <dgm:spPr/>
      <dgm:t>
        <a:bodyPr/>
        <a:lstStyle/>
        <a:p>
          <a:endParaRPr lang="en-ID"/>
        </a:p>
      </dgm:t>
    </dgm:pt>
    <dgm:pt modelId="{F12E6557-E9FF-46BF-B912-DA8C59D545DD}" type="sibTrans" cxnId="{C9576899-AD12-4858-9163-86B33309AD3F}">
      <dgm:prSet/>
      <dgm:spPr/>
      <dgm:t>
        <a:bodyPr/>
        <a:lstStyle/>
        <a:p>
          <a:endParaRPr lang="en-ID"/>
        </a:p>
      </dgm:t>
    </dgm:pt>
    <dgm:pt modelId="{AF72FE01-330C-4FDD-8863-BF5E6B236600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Privat</a:t>
          </a:r>
          <a:endParaRPr lang="en-ID" dirty="0"/>
        </a:p>
      </dgm:t>
    </dgm:pt>
    <dgm:pt modelId="{C57733F8-C22F-4BC7-82FB-92723759D704}" type="parTrans" cxnId="{74DEC5FA-F5A0-4B56-85A6-2B4555ABEB4D}">
      <dgm:prSet/>
      <dgm:spPr/>
      <dgm:t>
        <a:bodyPr/>
        <a:lstStyle/>
        <a:p>
          <a:endParaRPr lang="en-ID"/>
        </a:p>
      </dgm:t>
    </dgm:pt>
    <dgm:pt modelId="{A8581E43-C46F-4D9E-BBAF-FDE741940DCD}" type="sibTrans" cxnId="{74DEC5FA-F5A0-4B56-85A6-2B4555ABEB4D}">
      <dgm:prSet/>
      <dgm:spPr/>
      <dgm:t>
        <a:bodyPr/>
        <a:lstStyle/>
        <a:p>
          <a:endParaRPr lang="en-ID"/>
        </a:p>
      </dgm:t>
    </dgm:pt>
    <dgm:pt modelId="{FB0050AC-B449-4676-92F4-95631E4BA318}">
      <dgm:prSet phldrT="[Text]"/>
      <dgm:spPr/>
      <dgm:t>
        <a:bodyPr/>
        <a:lstStyle/>
        <a:p>
          <a:r>
            <a:rPr lang="en-US" dirty="0"/>
            <a:t>Isi Hukum</a:t>
          </a:r>
          <a:endParaRPr lang="en-ID" dirty="0"/>
        </a:p>
      </dgm:t>
    </dgm:pt>
    <dgm:pt modelId="{1722182B-9A8E-4992-97C4-379C44DC83E5}" type="parTrans" cxnId="{A834913B-05E2-43B5-BD21-F9BAAAC619BC}">
      <dgm:prSet/>
      <dgm:spPr/>
      <dgm:t>
        <a:bodyPr/>
        <a:lstStyle/>
        <a:p>
          <a:endParaRPr lang="en-ID"/>
        </a:p>
      </dgm:t>
    </dgm:pt>
    <dgm:pt modelId="{5DAD314C-C8D2-41D7-84C5-9488B24D4EB6}" type="sibTrans" cxnId="{A834913B-05E2-43B5-BD21-F9BAAAC619BC}">
      <dgm:prSet/>
      <dgm:spPr/>
      <dgm:t>
        <a:bodyPr/>
        <a:lstStyle/>
        <a:p>
          <a:endParaRPr lang="en-ID"/>
        </a:p>
      </dgm:t>
    </dgm:pt>
    <dgm:pt modelId="{B8029664-D211-4584-AA96-9A3B29CBD89E}" type="pres">
      <dgm:prSet presAssocID="{CA15F398-EE74-443D-B860-60DE10C166AC}" presName="Name0" presStyleCnt="0">
        <dgm:presLayoutVars>
          <dgm:dir/>
          <dgm:resizeHandles val="exact"/>
        </dgm:presLayoutVars>
      </dgm:prSet>
      <dgm:spPr/>
    </dgm:pt>
    <dgm:pt modelId="{FE3DD807-37DB-4909-B084-8437DA6010D0}" type="pres">
      <dgm:prSet presAssocID="{CA15F398-EE74-443D-B860-60DE10C166AC}" presName="vNodes" presStyleCnt="0"/>
      <dgm:spPr/>
    </dgm:pt>
    <dgm:pt modelId="{266D5D09-C070-4FF8-A5CD-17DBF7EAABEE}" type="pres">
      <dgm:prSet presAssocID="{EB1FF1D8-B06E-497E-9BA7-0520CCFA6D3C}" presName="node" presStyleLbl="node1" presStyleIdx="0" presStyleCnt="3">
        <dgm:presLayoutVars>
          <dgm:bulletEnabled val="1"/>
        </dgm:presLayoutVars>
      </dgm:prSet>
      <dgm:spPr/>
    </dgm:pt>
    <dgm:pt modelId="{6A8B48D7-325F-489C-89C3-F84411236563}" type="pres">
      <dgm:prSet presAssocID="{F12E6557-E9FF-46BF-B912-DA8C59D545DD}" presName="spacerT" presStyleCnt="0"/>
      <dgm:spPr/>
    </dgm:pt>
    <dgm:pt modelId="{CA303E7C-960A-409A-AC70-27C62D9153C9}" type="pres">
      <dgm:prSet presAssocID="{F12E6557-E9FF-46BF-B912-DA8C59D545DD}" presName="sibTrans" presStyleLbl="sibTrans2D1" presStyleIdx="0" presStyleCnt="2"/>
      <dgm:spPr/>
    </dgm:pt>
    <dgm:pt modelId="{43DD6EEE-B883-4DC2-8D96-465C25E40AC3}" type="pres">
      <dgm:prSet presAssocID="{F12E6557-E9FF-46BF-B912-DA8C59D545DD}" presName="spacerB" presStyleCnt="0"/>
      <dgm:spPr/>
    </dgm:pt>
    <dgm:pt modelId="{F680FA5E-537B-47EF-9F2F-F3DF82421A57}" type="pres">
      <dgm:prSet presAssocID="{AF72FE01-330C-4FDD-8863-BF5E6B236600}" presName="node" presStyleLbl="node1" presStyleIdx="1" presStyleCnt="3">
        <dgm:presLayoutVars>
          <dgm:bulletEnabled val="1"/>
        </dgm:presLayoutVars>
      </dgm:prSet>
      <dgm:spPr/>
    </dgm:pt>
    <dgm:pt modelId="{54F44825-1E44-4F02-BE4F-58D274216D2D}" type="pres">
      <dgm:prSet presAssocID="{CA15F398-EE74-443D-B860-60DE10C166AC}" presName="sibTransLast" presStyleLbl="sibTrans2D1" presStyleIdx="1" presStyleCnt="2"/>
      <dgm:spPr/>
    </dgm:pt>
    <dgm:pt modelId="{9C24E12F-076E-4BB9-831B-9EB280EDC128}" type="pres">
      <dgm:prSet presAssocID="{CA15F398-EE74-443D-B860-60DE10C166AC}" presName="connectorText" presStyleLbl="sibTrans2D1" presStyleIdx="1" presStyleCnt="2"/>
      <dgm:spPr/>
    </dgm:pt>
    <dgm:pt modelId="{9CEF1D43-8290-44BA-9D16-CF01E2319DFD}" type="pres">
      <dgm:prSet presAssocID="{CA15F398-EE74-443D-B860-60DE10C166AC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B95D3024-71DC-4657-8F90-3AE59640D3FB}" type="presOf" srcId="{A8581E43-C46F-4D9E-BBAF-FDE741940DCD}" destId="{54F44825-1E44-4F02-BE4F-58D274216D2D}" srcOrd="0" destOrd="0" presId="urn:microsoft.com/office/officeart/2005/8/layout/equation2"/>
    <dgm:cxn modelId="{F250462A-87E4-44E4-8422-A0EF8F1C15DB}" type="presOf" srcId="{CA15F398-EE74-443D-B860-60DE10C166AC}" destId="{B8029664-D211-4584-AA96-9A3B29CBD89E}" srcOrd="0" destOrd="0" presId="urn:microsoft.com/office/officeart/2005/8/layout/equation2"/>
    <dgm:cxn modelId="{75E33B3A-5E0E-49A7-A31A-51CAA35279F7}" type="presOf" srcId="{AF72FE01-330C-4FDD-8863-BF5E6B236600}" destId="{F680FA5E-537B-47EF-9F2F-F3DF82421A57}" srcOrd="0" destOrd="0" presId="urn:microsoft.com/office/officeart/2005/8/layout/equation2"/>
    <dgm:cxn modelId="{A834913B-05E2-43B5-BD21-F9BAAAC619BC}" srcId="{CA15F398-EE74-443D-B860-60DE10C166AC}" destId="{FB0050AC-B449-4676-92F4-95631E4BA318}" srcOrd="2" destOrd="0" parTransId="{1722182B-9A8E-4992-97C4-379C44DC83E5}" sibTransId="{5DAD314C-C8D2-41D7-84C5-9488B24D4EB6}"/>
    <dgm:cxn modelId="{C26BA23C-AF45-4A8F-B34E-B08ABC1212A6}" type="presOf" srcId="{FB0050AC-B449-4676-92F4-95631E4BA318}" destId="{9CEF1D43-8290-44BA-9D16-CF01E2319DFD}" srcOrd="0" destOrd="0" presId="urn:microsoft.com/office/officeart/2005/8/layout/equation2"/>
    <dgm:cxn modelId="{94E3B78D-4613-4A05-8319-272BDACD94D7}" type="presOf" srcId="{A8581E43-C46F-4D9E-BBAF-FDE741940DCD}" destId="{9C24E12F-076E-4BB9-831B-9EB280EDC128}" srcOrd="1" destOrd="0" presId="urn:microsoft.com/office/officeart/2005/8/layout/equation2"/>
    <dgm:cxn modelId="{C9576899-AD12-4858-9163-86B33309AD3F}" srcId="{CA15F398-EE74-443D-B860-60DE10C166AC}" destId="{EB1FF1D8-B06E-497E-9BA7-0520CCFA6D3C}" srcOrd="0" destOrd="0" parTransId="{9C309A73-F4F1-453F-9685-2D90C434B0DE}" sibTransId="{F12E6557-E9FF-46BF-B912-DA8C59D545DD}"/>
    <dgm:cxn modelId="{CB5880F0-7A58-4471-9B11-B449C117C8B3}" type="presOf" srcId="{EB1FF1D8-B06E-497E-9BA7-0520CCFA6D3C}" destId="{266D5D09-C070-4FF8-A5CD-17DBF7EAABEE}" srcOrd="0" destOrd="0" presId="urn:microsoft.com/office/officeart/2005/8/layout/equation2"/>
    <dgm:cxn modelId="{74DEC5FA-F5A0-4B56-85A6-2B4555ABEB4D}" srcId="{CA15F398-EE74-443D-B860-60DE10C166AC}" destId="{AF72FE01-330C-4FDD-8863-BF5E6B236600}" srcOrd="1" destOrd="0" parTransId="{C57733F8-C22F-4BC7-82FB-92723759D704}" sibTransId="{A8581E43-C46F-4D9E-BBAF-FDE741940DCD}"/>
    <dgm:cxn modelId="{D7ECBCFB-232A-4DA9-9741-FE48DC48D2A4}" type="presOf" srcId="{F12E6557-E9FF-46BF-B912-DA8C59D545DD}" destId="{CA303E7C-960A-409A-AC70-27C62D9153C9}" srcOrd="0" destOrd="0" presId="urn:microsoft.com/office/officeart/2005/8/layout/equation2"/>
    <dgm:cxn modelId="{C357BD1F-B44F-44B4-AABB-A6A0C0D8A5F7}" type="presParOf" srcId="{B8029664-D211-4584-AA96-9A3B29CBD89E}" destId="{FE3DD807-37DB-4909-B084-8437DA6010D0}" srcOrd="0" destOrd="0" presId="urn:microsoft.com/office/officeart/2005/8/layout/equation2"/>
    <dgm:cxn modelId="{345D30F9-3B27-42AC-8E2A-C0C6D121735B}" type="presParOf" srcId="{FE3DD807-37DB-4909-B084-8437DA6010D0}" destId="{266D5D09-C070-4FF8-A5CD-17DBF7EAABEE}" srcOrd="0" destOrd="0" presId="urn:microsoft.com/office/officeart/2005/8/layout/equation2"/>
    <dgm:cxn modelId="{53263088-4BC7-4623-B94A-91DD6CAAF494}" type="presParOf" srcId="{FE3DD807-37DB-4909-B084-8437DA6010D0}" destId="{6A8B48D7-325F-489C-89C3-F84411236563}" srcOrd="1" destOrd="0" presId="urn:microsoft.com/office/officeart/2005/8/layout/equation2"/>
    <dgm:cxn modelId="{4FB2CEDD-44EC-4CDF-9607-0AFDB12CE103}" type="presParOf" srcId="{FE3DD807-37DB-4909-B084-8437DA6010D0}" destId="{CA303E7C-960A-409A-AC70-27C62D9153C9}" srcOrd="2" destOrd="0" presId="urn:microsoft.com/office/officeart/2005/8/layout/equation2"/>
    <dgm:cxn modelId="{784FB562-A02C-4DCD-9D62-0E0977EEC4F1}" type="presParOf" srcId="{FE3DD807-37DB-4909-B084-8437DA6010D0}" destId="{43DD6EEE-B883-4DC2-8D96-465C25E40AC3}" srcOrd="3" destOrd="0" presId="urn:microsoft.com/office/officeart/2005/8/layout/equation2"/>
    <dgm:cxn modelId="{DE292705-89F4-4CE4-8ECB-842C301362BF}" type="presParOf" srcId="{FE3DD807-37DB-4909-B084-8437DA6010D0}" destId="{F680FA5E-537B-47EF-9F2F-F3DF82421A57}" srcOrd="4" destOrd="0" presId="urn:microsoft.com/office/officeart/2005/8/layout/equation2"/>
    <dgm:cxn modelId="{49221CC3-D900-4FEB-9D26-1D5DF5D3233A}" type="presParOf" srcId="{B8029664-D211-4584-AA96-9A3B29CBD89E}" destId="{54F44825-1E44-4F02-BE4F-58D274216D2D}" srcOrd="1" destOrd="0" presId="urn:microsoft.com/office/officeart/2005/8/layout/equation2"/>
    <dgm:cxn modelId="{443CF702-7B90-4700-87C1-592CB7827010}" type="presParOf" srcId="{54F44825-1E44-4F02-BE4F-58D274216D2D}" destId="{9C24E12F-076E-4BB9-831B-9EB280EDC128}" srcOrd="0" destOrd="0" presId="urn:microsoft.com/office/officeart/2005/8/layout/equation2"/>
    <dgm:cxn modelId="{298355C4-18BA-46E9-A984-EE2E3E51791C}" type="presParOf" srcId="{B8029664-D211-4584-AA96-9A3B29CBD89E}" destId="{9CEF1D43-8290-44BA-9D16-CF01E2319DF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C2E02-3D66-404F-ABF4-BA142E8F06C5}">
      <dsp:nvSpPr>
        <dsp:cNvPr id="0" name=""/>
        <dsp:cNvSpPr/>
      </dsp:nvSpPr>
      <dsp:spPr>
        <a:xfrm>
          <a:off x="145" y="885514"/>
          <a:ext cx="4189926" cy="4929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00A3C-6921-47C5-83A3-9DB88A48F4E1}">
      <dsp:nvSpPr>
        <dsp:cNvPr id="0" name=""/>
        <dsp:cNvSpPr/>
      </dsp:nvSpPr>
      <dsp:spPr>
        <a:xfrm>
          <a:off x="145" y="1070639"/>
          <a:ext cx="307807" cy="3078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5D740-5D12-4B6D-987A-B8CCB0A3AB71}">
      <dsp:nvSpPr>
        <dsp:cNvPr id="0" name=""/>
        <dsp:cNvSpPr/>
      </dsp:nvSpPr>
      <dsp:spPr>
        <a:xfrm>
          <a:off x="145" y="0"/>
          <a:ext cx="4189926" cy="885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900" kern="1200" dirty="0"/>
            <a:t>Hukum </a:t>
          </a:r>
          <a:r>
            <a:rPr lang="en-ID" sz="2900" kern="1200" dirty="0" err="1"/>
            <a:t>tertulis</a:t>
          </a:r>
          <a:r>
            <a:rPr lang="en-ID" sz="2900" kern="1200" dirty="0"/>
            <a:t> yang </a:t>
          </a:r>
          <a:r>
            <a:rPr lang="en-ID" sz="2900" kern="1200" dirty="0" err="1"/>
            <a:t>telah</a:t>
          </a:r>
          <a:r>
            <a:rPr lang="en-ID" sz="2900" kern="1200" dirty="0"/>
            <a:t> </a:t>
          </a:r>
          <a:r>
            <a:rPr lang="en-ID" sz="2900" kern="1200" dirty="0" err="1"/>
            <a:t>dikodifikasi</a:t>
          </a:r>
          <a:r>
            <a:rPr lang="en-ID" sz="2900" kern="1200" dirty="0"/>
            <a:t> </a:t>
          </a:r>
          <a:r>
            <a:rPr lang="en-ID" sz="2900" kern="1200" dirty="0" err="1"/>
            <a:t>misalnya</a:t>
          </a:r>
          <a:r>
            <a:rPr lang="en-ID" sz="2900" kern="1200" dirty="0"/>
            <a:t>:</a:t>
          </a:r>
        </a:p>
      </dsp:txBody>
      <dsp:txXfrm>
        <a:off x="145" y="0"/>
        <a:ext cx="4189926" cy="885514"/>
      </dsp:txXfrm>
    </dsp:sp>
    <dsp:sp modelId="{060B5639-1E70-438E-942A-3945CC328C90}">
      <dsp:nvSpPr>
        <dsp:cNvPr id="0" name=""/>
        <dsp:cNvSpPr/>
      </dsp:nvSpPr>
      <dsp:spPr>
        <a:xfrm>
          <a:off x="145" y="1788128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9DDCB-20B9-4365-B3C9-41A5AE5C818E}">
      <dsp:nvSpPr>
        <dsp:cNvPr id="0" name=""/>
        <dsp:cNvSpPr/>
      </dsp:nvSpPr>
      <dsp:spPr>
        <a:xfrm>
          <a:off x="293440" y="1583287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kern="1200" dirty="0"/>
            <a:t>Hukum </a:t>
          </a:r>
          <a:r>
            <a:rPr lang="en-ID" sz="1300" kern="1200" dirty="0" err="1"/>
            <a:t>pidana</a:t>
          </a:r>
          <a:r>
            <a:rPr lang="en-ID" sz="1300" kern="1200" dirty="0"/>
            <a:t>, yang </a:t>
          </a:r>
          <a:r>
            <a:rPr lang="en-ID" sz="1300" kern="1200" dirty="0" err="1"/>
            <a:t>telah</a:t>
          </a:r>
          <a:r>
            <a:rPr lang="en-ID" sz="1300" kern="1200" dirty="0"/>
            <a:t> </a:t>
          </a:r>
          <a:r>
            <a:rPr lang="en-ID" sz="1300" kern="1200" dirty="0" err="1"/>
            <a:t>dikodifikasikan</a:t>
          </a:r>
          <a:r>
            <a:rPr lang="en-ID" sz="1300" kern="1200" dirty="0"/>
            <a:t> </a:t>
          </a:r>
          <a:r>
            <a:rPr lang="en-ID" sz="1300" kern="1200" dirty="0" err="1"/>
            <a:t>dalam</a:t>
          </a:r>
          <a:r>
            <a:rPr lang="en-ID" sz="1300" kern="1200" dirty="0"/>
            <a:t> kitab </a:t>
          </a:r>
          <a:r>
            <a:rPr lang="en-ID" sz="1300" kern="1200" dirty="0" err="1"/>
            <a:t>undang-undang</a:t>
          </a:r>
          <a:r>
            <a:rPr lang="en-ID" sz="1300" kern="1200" dirty="0"/>
            <a:t> </a:t>
          </a:r>
          <a:r>
            <a:rPr lang="en-ID" sz="1300" kern="1200" dirty="0" err="1"/>
            <a:t>hukum</a:t>
          </a:r>
          <a:r>
            <a:rPr lang="en-ID" sz="1300" kern="1200" dirty="0"/>
            <a:t> </a:t>
          </a:r>
          <a:r>
            <a:rPr lang="en-ID" sz="1300" kern="1200" dirty="0" err="1"/>
            <a:t>pidana</a:t>
          </a:r>
          <a:r>
            <a:rPr lang="en-ID" sz="1300" kern="1200" dirty="0"/>
            <a:t> </a:t>
          </a:r>
          <a:r>
            <a:rPr lang="en-ID" sz="1300" kern="1200" dirty="0" err="1"/>
            <a:t>Tahun</a:t>
          </a:r>
          <a:r>
            <a:rPr lang="en-ID" sz="1300" kern="1200" dirty="0"/>
            <a:t> 1946</a:t>
          </a:r>
        </a:p>
      </dsp:txBody>
      <dsp:txXfrm>
        <a:off x="293440" y="1583287"/>
        <a:ext cx="3896631" cy="717481"/>
      </dsp:txXfrm>
    </dsp:sp>
    <dsp:sp modelId="{4C5929F1-6B77-450D-B71B-5BA17CC25F54}">
      <dsp:nvSpPr>
        <dsp:cNvPr id="0" name=""/>
        <dsp:cNvSpPr/>
      </dsp:nvSpPr>
      <dsp:spPr>
        <a:xfrm>
          <a:off x="145" y="2505609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2E08D-8A41-460E-B3D2-2EA173284522}">
      <dsp:nvSpPr>
        <dsp:cNvPr id="0" name=""/>
        <dsp:cNvSpPr/>
      </dsp:nvSpPr>
      <dsp:spPr>
        <a:xfrm>
          <a:off x="293440" y="2300768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kern="1200" dirty="0"/>
            <a:t>Hukum </a:t>
          </a:r>
          <a:r>
            <a:rPr lang="en-ID" sz="1300" kern="1200" dirty="0" err="1"/>
            <a:t>sipil</a:t>
          </a:r>
          <a:r>
            <a:rPr lang="en-ID" sz="1300" kern="1200" dirty="0"/>
            <a:t> yang </a:t>
          </a:r>
          <a:r>
            <a:rPr lang="en-ID" sz="1300" kern="1200" dirty="0" err="1"/>
            <a:t>telah</a:t>
          </a:r>
          <a:r>
            <a:rPr lang="en-ID" sz="1300" kern="1200" dirty="0"/>
            <a:t> </a:t>
          </a:r>
          <a:r>
            <a:rPr lang="en-ID" sz="1300" kern="1200" dirty="0" err="1"/>
            <a:t>dikodifikasi</a:t>
          </a:r>
          <a:r>
            <a:rPr lang="en-ID" sz="1300" kern="1200" dirty="0"/>
            <a:t> </a:t>
          </a:r>
          <a:r>
            <a:rPr lang="en-ID" sz="1300" kern="1200" dirty="0" err="1"/>
            <a:t>dalam</a:t>
          </a:r>
          <a:r>
            <a:rPr lang="en-ID" sz="1300" kern="1200" dirty="0"/>
            <a:t> kitab </a:t>
          </a:r>
          <a:r>
            <a:rPr lang="en-ID" sz="1300" kern="1200" dirty="0" err="1"/>
            <a:t>undang</a:t>
          </a:r>
          <a:r>
            <a:rPr lang="en-ID" sz="1300" kern="1200" dirty="0"/>
            <a:t>-</a:t>
          </a:r>
          <a:r>
            <a:rPr lang="da-DK" sz="1300" kern="1200" dirty="0"/>
            <a:t>undang hukum perdata tahun 1847</a:t>
          </a:r>
          <a:endParaRPr lang="en-ID" sz="1300" kern="1200" dirty="0"/>
        </a:p>
      </dsp:txBody>
      <dsp:txXfrm>
        <a:off x="293440" y="2300768"/>
        <a:ext cx="3896631" cy="717481"/>
      </dsp:txXfrm>
    </dsp:sp>
    <dsp:sp modelId="{B8DA68D8-3F46-4196-94C3-BF27C74B6657}">
      <dsp:nvSpPr>
        <dsp:cNvPr id="0" name=""/>
        <dsp:cNvSpPr/>
      </dsp:nvSpPr>
      <dsp:spPr>
        <a:xfrm>
          <a:off x="145" y="3223091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EA25E-E447-45FB-AC91-431B32CAA9AA}">
      <dsp:nvSpPr>
        <dsp:cNvPr id="0" name=""/>
        <dsp:cNvSpPr/>
      </dsp:nvSpPr>
      <dsp:spPr>
        <a:xfrm>
          <a:off x="293440" y="3018250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kern="1200" dirty="0"/>
            <a:t>Hukum </a:t>
          </a:r>
          <a:r>
            <a:rPr lang="en-ID" sz="1300" kern="1200" dirty="0" err="1"/>
            <a:t>dagang</a:t>
          </a:r>
          <a:r>
            <a:rPr lang="en-ID" sz="1300" kern="1200" dirty="0"/>
            <a:t> yang </a:t>
          </a:r>
          <a:r>
            <a:rPr lang="en-ID" sz="1300" kern="1200" dirty="0" err="1"/>
            <a:t>telah</a:t>
          </a:r>
          <a:r>
            <a:rPr lang="en-ID" sz="1300" kern="1200" dirty="0"/>
            <a:t> </a:t>
          </a:r>
          <a:r>
            <a:rPr lang="en-ID" sz="1300" kern="1200" dirty="0" err="1"/>
            <a:t>dikodifikasi</a:t>
          </a:r>
          <a:r>
            <a:rPr lang="en-ID" sz="1300" kern="1200" dirty="0"/>
            <a:t> </a:t>
          </a:r>
          <a:r>
            <a:rPr lang="en-ID" sz="1300" kern="1200" dirty="0" err="1"/>
            <a:t>dalam</a:t>
          </a:r>
          <a:r>
            <a:rPr lang="en-ID" sz="1300" kern="1200" dirty="0"/>
            <a:t> kitab </a:t>
          </a:r>
          <a:r>
            <a:rPr lang="en-ID" sz="1300" kern="1200" dirty="0" err="1"/>
            <a:t>undang-undang</a:t>
          </a:r>
          <a:r>
            <a:rPr lang="en-ID" sz="1300" kern="1200" dirty="0"/>
            <a:t> </a:t>
          </a:r>
          <a:r>
            <a:rPr lang="en-ID" sz="1300" kern="1200" dirty="0" err="1"/>
            <a:t>hukum</a:t>
          </a:r>
          <a:r>
            <a:rPr lang="en-ID" sz="1300" kern="1200" dirty="0"/>
            <a:t> </a:t>
          </a:r>
          <a:r>
            <a:rPr lang="en-ID" sz="1300" kern="1200" dirty="0" err="1"/>
            <a:t>dagang</a:t>
          </a:r>
          <a:r>
            <a:rPr lang="en-ID" sz="1300" kern="1200" dirty="0"/>
            <a:t> </a:t>
          </a:r>
          <a:r>
            <a:rPr lang="en-ID" sz="1300" kern="1200" dirty="0" err="1"/>
            <a:t>tahun</a:t>
          </a:r>
          <a:r>
            <a:rPr lang="en-ID" sz="1300" kern="1200" dirty="0"/>
            <a:t> 1838</a:t>
          </a:r>
        </a:p>
      </dsp:txBody>
      <dsp:txXfrm>
        <a:off x="293440" y="3018250"/>
        <a:ext cx="3896631" cy="717481"/>
      </dsp:txXfrm>
    </dsp:sp>
    <dsp:sp modelId="{5F913DD5-F9D8-4457-A369-00AEDC5024DD}">
      <dsp:nvSpPr>
        <dsp:cNvPr id="0" name=""/>
        <dsp:cNvSpPr/>
      </dsp:nvSpPr>
      <dsp:spPr>
        <a:xfrm>
          <a:off x="145" y="3940572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8404E-5BB5-45C3-8528-A7BAC4C199FD}">
      <dsp:nvSpPr>
        <dsp:cNvPr id="0" name=""/>
        <dsp:cNvSpPr/>
      </dsp:nvSpPr>
      <dsp:spPr>
        <a:xfrm>
          <a:off x="293440" y="3735731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 err="1"/>
            <a:t>Hukum</a:t>
          </a:r>
          <a:r>
            <a:rPr lang="es-ES" sz="1300" kern="1200" dirty="0"/>
            <a:t> acara </a:t>
          </a:r>
          <a:r>
            <a:rPr lang="es-ES" sz="1300" kern="1200" dirty="0" err="1"/>
            <a:t>pidana</a:t>
          </a:r>
          <a:r>
            <a:rPr lang="es-ES" sz="1300" kern="1200" dirty="0"/>
            <a:t> yang </a:t>
          </a:r>
          <a:r>
            <a:rPr lang="es-ES" sz="1300" kern="1200" dirty="0" err="1"/>
            <a:t>telah</a:t>
          </a:r>
          <a:r>
            <a:rPr lang="es-ES" sz="1300" kern="1200" dirty="0"/>
            <a:t> </a:t>
          </a:r>
          <a:r>
            <a:rPr lang="es-ES" sz="1300" kern="1200" dirty="0" err="1"/>
            <a:t>dikodifikasi</a:t>
          </a:r>
          <a:r>
            <a:rPr lang="es-ES" sz="1300" kern="1200" dirty="0"/>
            <a:t> </a:t>
          </a:r>
          <a:r>
            <a:rPr lang="es-ES" sz="1300" kern="1200" dirty="0" err="1"/>
            <a:t>dalam</a:t>
          </a:r>
          <a:r>
            <a:rPr lang="es-ES" sz="1300" kern="1200" dirty="0"/>
            <a:t> </a:t>
          </a:r>
          <a:r>
            <a:rPr lang="es-ES" sz="1300" kern="1200" dirty="0" err="1"/>
            <a:t>kitab</a:t>
          </a:r>
          <a:r>
            <a:rPr lang="es-ES" sz="1300" kern="1200" dirty="0"/>
            <a:t> </a:t>
          </a:r>
          <a:r>
            <a:rPr lang="sv-SE" sz="1300" kern="1200" dirty="0"/>
            <a:t>undang-undang hukum acara pidana tahun 1981</a:t>
          </a:r>
          <a:endParaRPr lang="en-ID" sz="1300" kern="1200" dirty="0"/>
        </a:p>
      </dsp:txBody>
      <dsp:txXfrm>
        <a:off x="293440" y="3735731"/>
        <a:ext cx="3896631" cy="717481"/>
      </dsp:txXfrm>
    </dsp:sp>
    <dsp:sp modelId="{F7D0BD79-BD1C-40B4-9D7C-7B60B8E4940C}">
      <dsp:nvSpPr>
        <dsp:cNvPr id="0" name=""/>
        <dsp:cNvSpPr/>
      </dsp:nvSpPr>
      <dsp:spPr>
        <a:xfrm>
          <a:off x="4399568" y="885514"/>
          <a:ext cx="4189926" cy="49293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D386A-C201-4457-B07B-56763F13186A}">
      <dsp:nvSpPr>
        <dsp:cNvPr id="0" name=""/>
        <dsp:cNvSpPr/>
      </dsp:nvSpPr>
      <dsp:spPr>
        <a:xfrm>
          <a:off x="4399568" y="1070639"/>
          <a:ext cx="307807" cy="3078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8C8A3-459C-4CDE-88EA-BEA3D05E74E6}">
      <dsp:nvSpPr>
        <dsp:cNvPr id="0" name=""/>
        <dsp:cNvSpPr/>
      </dsp:nvSpPr>
      <dsp:spPr>
        <a:xfrm>
          <a:off x="4399568" y="0"/>
          <a:ext cx="4189926" cy="885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900" kern="1200" dirty="0"/>
            <a:t>Hukum tertulis yang tidak dikodifikasi misalnya</a:t>
          </a:r>
          <a:endParaRPr lang="en-ID" sz="2900" kern="1200" dirty="0"/>
        </a:p>
      </dsp:txBody>
      <dsp:txXfrm>
        <a:off x="4399568" y="0"/>
        <a:ext cx="4189926" cy="885514"/>
      </dsp:txXfrm>
    </dsp:sp>
    <dsp:sp modelId="{D68385C0-FC2E-49D3-A062-20FDAB88E3E0}">
      <dsp:nvSpPr>
        <dsp:cNvPr id="0" name=""/>
        <dsp:cNvSpPr/>
      </dsp:nvSpPr>
      <dsp:spPr>
        <a:xfrm>
          <a:off x="4399568" y="1788128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BFCCC-3F60-4C5D-9A9E-632A92605AEA}">
      <dsp:nvSpPr>
        <dsp:cNvPr id="0" name=""/>
        <dsp:cNvSpPr/>
      </dsp:nvSpPr>
      <dsp:spPr>
        <a:xfrm>
          <a:off x="4692862" y="1583287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Undang-undang</a:t>
          </a:r>
          <a:r>
            <a:rPr lang="en-US" sz="1300" kern="1200" dirty="0"/>
            <a:t> </a:t>
          </a:r>
          <a:r>
            <a:rPr lang="en-US" sz="1300" kern="1200" dirty="0" err="1"/>
            <a:t>Perlindungan</a:t>
          </a:r>
          <a:r>
            <a:rPr lang="en-US" sz="1300" kern="1200" dirty="0"/>
            <a:t> </a:t>
          </a:r>
          <a:r>
            <a:rPr lang="en-US" sz="1300" kern="1200" dirty="0" err="1"/>
            <a:t>Konsumen</a:t>
          </a:r>
          <a:endParaRPr lang="en-ID" sz="1300" kern="1200" dirty="0"/>
        </a:p>
      </dsp:txBody>
      <dsp:txXfrm>
        <a:off x="4692862" y="1583287"/>
        <a:ext cx="3896631" cy="717481"/>
      </dsp:txXfrm>
    </dsp:sp>
    <dsp:sp modelId="{753A71A1-1987-4FA4-983C-51D3CECB195E}">
      <dsp:nvSpPr>
        <dsp:cNvPr id="0" name=""/>
        <dsp:cNvSpPr/>
      </dsp:nvSpPr>
      <dsp:spPr>
        <a:xfrm>
          <a:off x="4399568" y="2505609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BDF67-DD93-4ED0-BAEB-08FE70BD6F74}">
      <dsp:nvSpPr>
        <dsp:cNvPr id="0" name=""/>
        <dsp:cNvSpPr/>
      </dsp:nvSpPr>
      <dsp:spPr>
        <a:xfrm>
          <a:off x="4692862" y="2300768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Undang-Undang</a:t>
          </a:r>
          <a:r>
            <a:rPr lang="en-US" sz="1300" kern="1200" dirty="0"/>
            <a:t> </a:t>
          </a:r>
          <a:r>
            <a:rPr lang="en-US" sz="1300" kern="1200" dirty="0" err="1"/>
            <a:t>Kepailitan</a:t>
          </a:r>
          <a:endParaRPr lang="en-ID" sz="1300" kern="1200" dirty="0"/>
        </a:p>
      </dsp:txBody>
      <dsp:txXfrm>
        <a:off x="4692862" y="2300768"/>
        <a:ext cx="3896631" cy="717481"/>
      </dsp:txXfrm>
    </dsp:sp>
    <dsp:sp modelId="{EB18B5D6-3326-4637-B121-EA490B82E5C2}">
      <dsp:nvSpPr>
        <dsp:cNvPr id="0" name=""/>
        <dsp:cNvSpPr/>
      </dsp:nvSpPr>
      <dsp:spPr>
        <a:xfrm>
          <a:off x="4399568" y="3223091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5C26B-3730-4867-AF46-2DBC95AB81B3}">
      <dsp:nvSpPr>
        <dsp:cNvPr id="0" name=""/>
        <dsp:cNvSpPr/>
      </dsp:nvSpPr>
      <dsp:spPr>
        <a:xfrm>
          <a:off x="4692862" y="3018250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Undang-undang</a:t>
          </a:r>
          <a:r>
            <a:rPr lang="en-US" sz="1300" kern="1200" dirty="0"/>
            <a:t> </a:t>
          </a:r>
          <a:r>
            <a:rPr lang="en-US" sz="1300" kern="1200" dirty="0" err="1"/>
            <a:t>perseroan</a:t>
          </a:r>
          <a:r>
            <a:rPr lang="en-US" sz="1300" kern="1200" dirty="0"/>
            <a:t> </a:t>
          </a:r>
          <a:r>
            <a:rPr lang="en-US" sz="1300" kern="1200" dirty="0" err="1"/>
            <a:t>terbatas</a:t>
          </a:r>
          <a:endParaRPr lang="en-ID" sz="1300" kern="1200" dirty="0"/>
        </a:p>
      </dsp:txBody>
      <dsp:txXfrm>
        <a:off x="4692862" y="3018250"/>
        <a:ext cx="3896631" cy="717481"/>
      </dsp:txXfrm>
    </dsp:sp>
    <dsp:sp modelId="{AF17D768-CA53-4987-838D-9A66A63301D7}">
      <dsp:nvSpPr>
        <dsp:cNvPr id="0" name=""/>
        <dsp:cNvSpPr/>
      </dsp:nvSpPr>
      <dsp:spPr>
        <a:xfrm>
          <a:off x="4399568" y="3940572"/>
          <a:ext cx="307799" cy="307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154D6-F42D-4E89-83A2-5A62D69D7F90}">
      <dsp:nvSpPr>
        <dsp:cNvPr id="0" name=""/>
        <dsp:cNvSpPr/>
      </dsp:nvSpPr>
      <dsp:spPr>
        <a:xfrm>
          <a:off x="4692862" y="3735731"/>
          <a:ext cx="3896631" cy="71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Undang-undang</a:t>
          </a:r>
          <a:r>
            <a:rPr lang="en-US" sz="1300" kern="1200" dirty="0"/>
            <a:t> </a:t>
          </a:r>
          <a:r>
            <a:rPr lang="en-US" sz="1300" kern="1200" dirty="0" err="1"/>
            <a:t>penanaman</a:t>
          </a:r>
          <a:r>
            <a:rPr lang="en-US" sz="1300" kern="1200" dirty="0"/>
            <a:t> modal</a:t>
          </a:r>
          <a:endParaRPr lang="en-ID" sz="1300" kern="1200" dirty="0"/>
        </a:p>
      </dsp:txBody>
      <dsp:txXfrm>
        <a:off x="4692862" y="3735731"/>
        <a:ext cx="3896631" cy="7174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84189-4612-44BF-A4FE-E91D463D7A1B}">
      <dsp:nvSpPr>
        <dsp:cNvPr id="0" name=""/>
        <dsp:cNvSpPr/>
      </dsp:nvSpPr>
      <dsp:spPr>
        <a:xfrm>
          <a:off x="0" y="0"/>
          <a:ext cx="8363272" cy="10951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 dirty="0"/>
            <a:t>Hukum </a:t>
          </a:r>
          <a:r>
            <a:rPr lang="en-ID" sz="2600" kern="1200" dirty="0" err="1"/>
            <a:t>undang-undang</a:t>
          </a:r>
          <a:r>
            <a:rPr lang="en-ID" sz="2600" kern="1200" dirty="0"/>
            <a:t>, yang </a:t>
          </a:r>
          <a:r>
            <a:rPr lang="en-ID" sz="2600" kern="1200" dirty="0" err="1"/>
            <a:t>tercantum</a:t>
          </a:r>
          <a:r>
            <a:rPr lang="en-ID" sz="2600" kern="1200" dirty="0"/>
            <a:t> </a:t>
          </a:r>
          <a:r>
            <a:rPr lang="en-ID" sz="2600" kern="1200" dirty="0" err="1"/>
            <a:t>dalam</a:t>
          </a:r>
          <a:r>
            <a:rPr lang="en-ID" sz="2600" kern="1200" dirty="0"/>
            <a:t> </a:t>
          </a:r>
          <a:r>
            <a:rPr lang="en-ID" sz="2600" kern="1200" dirty="0" err="1"/>
            <a:t>peraturan</a:t>
          </a:r>
          <a:r>
            <a:rPr lang="en-ID" sz="2600" kern="1200" dirty="0"/>
            <a:t> </a:t>
          </a:r>
          <a:r>
            <a:rPr lang="en-ID" sz="2600" kern="1200" dirty="0" err="1"/>
            <a:t>perundang-undangan</a:t>
          </a:r>
          <a:endParaRPr lang="en-ID" sz="2600" kern="1200" dirty="0"/>
        </a:p>
      </dsp:txBody>
      <dsp:txXfrm>
        <a:off x="1782173" y="0"/>
        <a:ext cx="6581098" cy="1095188"/>
      </dsp:txXfrm>
    </dsp:sp>
    <dsp:sp modelId="{06921D11-F48A-4D4A-B3AB-A47593058ADF}">
      <dsp:nvSpPr>
        <dsp:cNvPr id="0" name=""/>
        <dsp:cNvSpPr/>
      </dsp:nvSpPr>
      <dsp:spPr>
        <a:xfrm>
          <a:off x="109518" y="109518"/>
          <a:ext cx="1672654" cy="876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78A313-29AB-4E48-90E5-9D4E6FCF70C7}">
      <dsp:nvSpPr>
        <dsp:cNvPr id="0" name=""/>
        <dsp:cNvSpPr/>
      </dsp:nvSpPr>
      <dsp:spPr>
        <a:xfrm>
          <a:off x="0" y="1204707"/>
          <a:ext cx="8363272" cy="10951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 dirty="0"/>
            <a:t>Hukum </a:t>
          </a:r>
          <a:r>
            <a:rPr lang="en-ID" sz="2600" kern="1200" dirty="0" err="1"/>
            <a:t>kebiasaan</a:t>
          </a:r>
          <a:r>
            <a:rPr lang="en-ID" sz="2600" kern="1200" dirty="0"/>
            <a:t> (</a:t>
          </a:r>
          <a:r>
            <a:rPr lang="en-ID" sz="2600" kern="1200" dirty="0" err="1"/>
            <a:t>adat</a:t>
          </a:r>
          <a:r>
            <a:rPr lang="en-ID" sz="2600" kern="1200" dirty="0"/>
            <a:t>), yang </a:t>
          </a:r>
          <a:r>
            <a:rPr lang="en-ID" sz="2600" kern="1200" dirty="0" err="1"/>
            <a:t>terletak</a:t>
          </a:r>
          <a:r>
            <a:rPr lang="en-ID" sz="2600" kern="1200" dirty="0"/>
            <a:t> di </a:t>
          </a:r>
          <a:r>
            <a:rPr lang="en-ID" sz="2600" kern="1200" dirty="0" err="1"/>
            <a:t>dalam</a:t>
          </a:r>
          <a:r>
            <a:rPr lang="en-ID" sz="2600" kern="1200" dirty="0"/>
            <a:t> </a:t>
          </a:r>
          <a:r>
            <a:rPr lang="en-ID" sz="2600" kern="1200" dirty="0" err="1"/>
            <a:t>peraturan</a:t>
          </a:r>
          <a:r>
            <a:rPr lang="en-ID" sz="2600" kern="1200" dirty="0"/>
            <a:t> </a:t>
          </a:r>
          <a:r>
            <a:rPr lang="en-ID" sz="2600" kern="1200" dirty="0" err="1"/>
            <a:t>kebiasaan</a:t>
          </a:r>
          <a:r>
            <a:rPr lang="en-ID" sz="2600" kern="1200" dirty="0"/>
            <a:t> </a:t>
          </a:r>
          <a:r>
            <a:rPr lang="en-ID" sz="2600" kern="1200" dirty="0" err="1"/>
            <a:t>adat</a:t>
          </a:r>
          <a:endParaRPr lang="en-ID" sz="2600" kern="1200" dirty="0"/>
        </a:p>
      </dsp:txBody>
      <dsp:txXfrm>
        <a:off x="1782173" y="1204707"/>
        <a:ext cx="6581098" cy="1095188"/>
      </dsp:txXfrm>
    </dsp:sp>
    <dsp:sp modelId="{B89CD61D-F559-4947-8D0B-DA7FF9F5F86F}">
      <dsp:nvSpPr>
        <dsp:cNvPr id="0" name=""/>
        <dsp:cNvSpPr/>
      </dsp:nvSpPr>
      <dsp:spPr>
        <a:xfrm>
          <a:off x="109518" y="1314226"/>
          <a:ext cx="1672654" cy="876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6C4CD8-B7EE-4393-8D67-17635076E35E}">
      <dsp:nvSpPr>
        <dsp:cNvPr id="0" name=""/>
        <dsp:cNvSpPr/>
      </dsp:nvSpPr>
      <dsp:spPr>
        <a:xfrm>
          <a:off x="0" y="2409414"/>
          <a:ext cx="8363272" cy="10951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 dirty="0"/>
            <a:t>Hukum </a:t>
          </a:r>
          <a:r>
            <a:rPr lang="en-ID" sz="2600" kern="1200" dirty="0" err="1"/>
            <a:t>traktat</a:t>
          </a:r>
          <a:r>
            <a:rPr lang="en-ID" sz="2600" kern="1200" dirty="0"/>
            <a:t>, </a:t>
          </a:r>
          <a:r>
            <a:rPr lang="en-ID" sz="2600" kern="1200" dirty="0" err="1"/>
            <a:t>yaitu</a:t>
          </a:r>
          <a:r>
            <a:rPr lang="en-ID" sz="2600" kern="1200" dirty="0"/>
            <a:t> yang </a:t>
          </a:r>
          <a:r>
            <a:rPr lang="en-ID" sz="2600" kern="1200" dirty="0" err="1"/>
            <a:t>ditetapkan</a:t>
          </a:r>
          <a:r>
            <a:rPr lang="en-ID" sz="2600" kern="1200" dirty="0"/>
            <a:t> oleh negara di </a:t>
          </a:r>
          <a:r>
            <a:rPr lang="en-ID" sz="2600" kern="1200" dirty="0" err="1"/>
            <a:t>dalam</a:t>
          </a:r>
          <a:r>
            <a:rPr lang="en-ID" sz="2600" kern="1200" dirty="0"/>
            <a:t> </a:t>
          </a:r>
          <a:r>
            <a:rPr lang="en-ID" sz="2600" kern="1200" dirty="0" err="1"/>
            <a:t>suatu</a:t>
          </a:r>
          <a:r>
            <a:rPr lang="en-ID" sz="2600" kern="1200" dirty="0"/>
            <a:t> </a:t>
          </a:r>
          <a:r>
            <a:rPr lang="en-ID" sz="2600" kern="1200" dirty="0" err="1"/>
            <a:t>perjanjian</a:t>
          </a:r>
          <a:r>
            <a:rPr lang="en-ID" sz="2600" kern="1200" dirty="0"/>
            <a:t> </a:t>
          </a:r>
          <a:r>
            <a:rPr lang="en-ID" sz="2600" kern="1200" dirty="0" err="1"/>
            <a:t>antar</a:t>
          </a:r>
          <a:r>
            <a:rPr lang="en-ID" sz="2600" kern="1200" dirty="0"/>
            <a:t> negara</a:t>
          </a:r>
        </a:p>
      </dsp:txBody>
      <dsp:txXfrm>
        <a:off x="1782173" y="2409414"/>
        <a:ext cx="6581098" cy="1095188"/>
      </dsp:txXfrm>
    </dsp:sp>
    <dsp:sp modelId="{2F8777F4-36B0-4E3E-B23B-D5A2E56D4B1F}">
      <dsp:nvSpPr>
        <dsp:cNvPr id="0" name=""/>
        <dsp:cNvSpPr/>
      </dsp:nvSpPr>
      <dsp:spPr>
        <a:xfrm>
          <a:off x="109518" y="2518933"/>
          <a:ext cx="1672654" cy="876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499FE8-D3D1-4B82-A99D-9CA3D43F9C9D}">
      <dsp:nvSpPr>
        <dsp:cNvPr id="0" name=""/>
        <dsp:cNvSpPr/>
      </dsp:nvSpPr>
      <dsp:spPr>
        <a:xfrm>
          <a:off x="0" y="3614122"/>
          <a:ext cx="8363272" cy="10951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 dirty="0"/>
            <a:t>Hukum </a:t>
          </a:r>
          <a:r>
            <a:rPr lang="en-ID" sz="2600" kern="1200" dirty="0" err="1"/>
            <a:t>yurisprudensi</a:t>
          </a:r>
          <a:r>
            <a:rPr lang="en-ID" sz="2600" kern="1200" dirty="0"/>
            <a:t>, </a:t>
          </a:r>
          <a:r>
            <a:rPr lang="en-ID" sz="2600" kern="1200" dirty="0" err="1"/>
            <a:t>yaitu</a:t>
          </a:r>
          <a:r>
            <a:rPr lang="en-ID" sz="2600" kern="1200" dirty="0"/>
            <a:t> </a:t>
          </a:r>
          <a:r>
            <a:rPr lang="en-ID" sz="2600" kern="1200" dirty="0" err="1"/>
            <a:t>hukum</a:t>
          </a:r>
          <a:r>
            <a:rPr lang="en-ID" sz="2600" kern="1200" dirty="0"/>
            <a:t> yang </a:t>
          </a:r>
          <a:r>
            <a:rPr lang="en-ID" sz="2600" kern="1200" dirty="0" err="1"/>
            <a:t>diambil</a:t>
          </a:r>
          <a:r>
            <a:rPr lang="en-ID" sz="2600" kern="1200" dirty="0"/>
            <a:t> </a:t>
          </a:r>
          <a:r>
            <a:rPr lang="en-ID" sz="2600" kern="1200" dirty="0" err="1"/>
            <a:t>dari</a:t>
          </a:r>
          <a:r>
            <a:rPr lang="en-ID" sz="2600" kern="1200" dirty="0"/>
            <a:t> </a:t>
          </a:r>
          <a:r>
            <a:rPr lang="en-ID" sz="2600" kern="1200" dirty="0" err="1"/>
            <a:t>putusan</a:t>
          </a:r>
          <a:r>
            <a:rPr lang="en-ID" sz="2600" kern="1200" dirty="0"/>
            <a:t> hakim </a:t>
          </a:r>
          <a:r>
            <a:rPr lang="en-ID" sz="2600" kern="1200" dirty="0" err="1"/>
            <a:t>terdahulu</a:t>
          </a:r>
          <a:endParaRPr lang="en-ID" sz="2600" kern="1200" dirty="0"/>
        </a:p>
      </dsp:txBody>
      <dsp:txXfrm>
        <a:off x="1782173" y="3614122"/>
        <a:ext cx="6581098" cy="1095188"/>
      </dsp:txXfrm>
    </dsp:sp>
    <dsp:sp modelId="{699BAAAE-2B88-480D-AB94-1506D9070D0C}">
      <dsp:nvSpPr>
        <dsp:cNvPr id="0" name=""/>
        <dsp:cNvSpPr/>
      </dsp:nvSpPr>
      <dsp:spPr>
        <a:xfrm>
          <a:off x="109518" y="3723641"/>
          <a:ext cx="1672654" cy="876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2881C-161D-4DD5-A0F6-86BDDF1A4C3F}">
      <dsp:nvSpPr>
        <dsp:cNvPr id="0" name=""/>
        <dsp:cNvSpPr/>
      </dsp:nvSpPr>
      <dsp:spPr>
        <a:xfrm>
          <a:off x="127752" y="1326681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/>
            <a:t>Hukum </a:t>
          </a:r>
          <a:r>
            <a:rPr lang="en-ID" sz="2400" kern="1200" dirty="0" err="1"/>
            <a:t>tertulis</a:t>
          </a:r>
          <a:r>
            <a:rPr lang="en-ID" sz="2400" kern="1200" dirty="0"/>
            <a:t>, </a:t>
          </a:r>
          <a:r>
            <a:rPr lang="en-ID" sz="2400" kern="1200" dirty="0" err="1"/>
            <a:t>terdiri</a:t>
          </a:r>
          <a:r>
            <a:rPr lang="en-ID" sz="2400" kern="1200" dirty="0"/>
            <a:t> </a:t>
          </a:r>
          <a:r>
            <a:rPr lang="en-ID" sz="2400" kern="1200" dirty="0" err="1"/>
            <a:t>dari</a:t>
          </a:r>
          <a:r>
            <a:rPr lang="en-ID" sz="2400" kern="1200" dirty="0"/>
            <a:t> yang </a:t>
          </a:r>
          <a:r>
            <a:rPr lang="en-ID" sz="2400" kern="1200" dirty="0" err="1"/>
            <a:t>dikodifikasi</a:t>
          </a:r>
          <a:r>
            <a:rPr lang="en-ID" sz="2400" kern="1200" dirty="0"/>
            <a:t> dan yang </a:t>
          </a:r>
          <a:r>
            <a:rPr lang="en-ID" sz="2400" kern="1200" dirty="0" err="1"/>
            <a:t>tidak</a:t>
          </a:r>
          <a:r>
            <a:rPr lang="en-ID" sz="2400" kern="1200" dirty="0"/>
            <a:t> </a:t>
          </a:r>
          <a:r>
            <a:rPr lang="en-ID" sz="2400" kern="1200" dirty="0" err="1"/>
            <a:t>dikodifikasi</a:t>
          </a:r>
          <a:endParaRPr lang="en-ID" sz="2400" kern="1200" dirty="0"/>
        </a:p>
      </dsp:txBody>
      <dsp:txXfrm>
        <a:off x="127752" y="1326681"/>
        <a:ext cx="7399406" cy="672673"/>
      </dsp:txXfrm>
    </dsp:sp>
    <dsp:sp modelId="{EA8E2B37-715B-4EE9-B155-4C4DE6C9BA6C}">
      <dsp:nvSpPr>
        <dsp:cNvPr id="0" name=""/>
        <dsp:cNvSpPr/>
      </dsp:nvSpPr>
      <dsp:spPr>
        <a:xfrm>
          <a:off x="127752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081330-0229-4516-ACEC-A7BC345CC028}">
      <dsp:nvSpPr>
        <dsp:cNvPr id="0" name=""/>
        <dsp:cNvSpPr/>
      </dsp:nvSpPr>
      <dsp:spPr>
        <a:xfrm>
          <a:off x="1167780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tint val="50000"/>
                <a:satMod val="300000"/>
              </a:schemeClr>
            </a:gs>
            <a:gs pos="35000">
              <a:schemeClr val="accent2">
                <a:hueOff val="780253"/>
                <a:satOff val="-973"/>
                <a:lumOff val="229"/>
                <a:alphaOff val="0"/>
                <a:tint val="37000"/>
                <a:satMod val="30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CF214E-B58A-4DBA-B9D9-430F8D7D8B8A}">
      <dsp:nvSpPr>
        <dsp:cNvPr id="0" name=""/>
        <dsp:cNvSpPr/>
      </dsp:nvSpPr>
      <dsp:spPr>
        <a:xfrm>
          <a:off x="2208630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9B13A43-0AEC-49B5-BCC9-E33FD394CA19}">
      <dsp:nvSpPr>
        <dsp:cNvPr id="0" name=""/>
        <dsp:cNvSpPr/>
      </dsp:nvSpPr>
      <dsp:spPr>
        <a:xfrm>
          <a:off x="3248658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4F120C-B555-47A1-86DC-22F873DFC881}">
      <dsp:nvSpPr>
        <dsp:cNvPr id="0" name=""/>
        <dsp:cNvSpPr/>
      </dsp:nvSpPr>
      <dsp:spPr>
        <a:xfrm>
          <a:off x="4289508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5286EC-F86A-45FC-B582-1F02DBE1B72C}">
      <dsp:nvSpPr>
        <dsp:cNvPr id="0" name=""/>
        <dsp:cNvSpPr/>
      </dsp:nvSpPr>
      <dsp:spPr>
        <a:xfrm>
          <a:off x="5329535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tint val="50000"/>
                <a:satMod val="300000"/>
              </a:schemeClr>
            </a:gs>
            <a:gs pos="35000">
              <a:schemeClr val="accent2">
                <a:hueOff val="3901266"/>
                <a:satOff val="-4866"/>
                <a:lumOff val="1144"/>
                <a:alphaOff val="0"/>
                <a:tint val="37000"/>
                <a:satMod val="30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DC442A-A6E6-43EB-AD19-52657E30817F}">
      <dsp:nvSpPr>
        <dsp:cNvPr id="0" name=""/>
        <dsp:cNvSpPr/>
      </dsp:nvSpPr>
      <dsp:spPr>
        <a:xfrm>
          <a:off x="6370385" y="1999354"/>
          <a:ext cx="1731461" cy="13702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A72202-B23F-4408-872C-10DB8B959F57}">
      <dsp:nvSpPr>
        <dsp:cNvPr id="0" name=""/>
        <dsp:cNvSpPr/>
      </dsp:nvSpPr>
      <dsp:spPr>
        <a:xfrm>
          <a:off x="127752" y="2136380"/>
          <a:ext cx="7495599" cy="1096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/>
            <a:t>Hukum </a:t>
          </a:r>
          <a:r>
            <a:rPr lang="en-ID" sz="2400" kern="1200" dirty="0" err="1"/>
            <a:t>tidak</a:t>
          </a:r>
          <a:r>
            <a:rPr lang="en-ID" sz="2400" kern="1200" dirty="0"/>
            <a:t> </a:t>
          </a:r>
          <a:r>
            <a:rPr lang="en-ID" sz="2400" kern="1200" dirty="0" err="1"/>
            <a:t>tertulis</a:t>
          </a:r>
          <a:r>
            <a:rPr lang="en-ID" sz="2400" kern="1200" dirty="0"/>
            <a:t> (</a:t>
          </a:r>
          <a:r>
            <a:rPr lang="en-ID" sz="2400" kern="1200" dirty="0" err="1"/>
            <a:t>hukum</a:t>
          </a:r>
          <a:r>
            <a:rPr lang="en-ID" sz="2400" kern="1200" dirty="0"/>
            <a:t> </a:t>
          </a:r>
          <a:r>
            <a:rPr lang="en-ID" sz="2400" kern="1200" dirty="0" err="1"/>
            <a:t>kebiasaan</a:t>
          </a:r>
          <a:r>
            <a:rPr lang="en-ID" sz="2400" kern="1200" dirty="0"/>
            <a:t>)</a:t>
          </a:r>
        </a:p>
      </dsp:txBody>
      <dsp:txXfrm>
        <a:off x="127752" y="2136380"/>
        <a:ext cx="7495599" cy="10962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19998-8640-43C1-BE0E-E22FCC656278}">
      <dsp:nvSpPr>
        <dsp:cNvPr id="0" name=""/>
        <dsp:cNvSpPr/>
      </dsp:nvSpPr>
      <dsp:spPr>
        <a:xfrm>
          <a:off x="166335" y="1142283"/>
          <a:ext cx="3963027" cy="12384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841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Hukum </a:t>
          </a:r>
          <a:r>
            <a:rPr lang="en-ID" sz="1900" kern="1200" dirty="0" err="1"/>
            <a:t>nasional</a:t>
          </a:r>
          <a:r>
            <a:rPr lang="en-ID" sz="1900" kern="1200" dirty="0"/>
            <a:t>, </a:t>
          </a:r>
          <a:r>
            <a:rPr lang="en-ID" sz="1900" kern="1200" dirty="0" err="1"/>
            <a:t>berlaku</a:t>
          </a:r>
          <a:r>
            <a:rPr lang="en-ID" sz="1900" kern="1200" dirty="0"/>
            <a:t> di </a:t>
          </a:r>
          <a:r>
            <a:rPr lang="en-ID" sz="1900" kern="1200" dirty="0" err="1"/>
            <a:t>dalam</a:t>
          </a:r>
          <a:r>
            <a:rPr lang="en-ID" sz="1900" kern="1200" dirty="0"/>
            <a:t> </a:t>
          </a:r>
          <a:r>
            <a:rPr lang="en-ID" sz="1900" kern="1200" dirty="0" err="1"/>
            <a:t>suatu</a:t>
          </a:r>
          <a:r>
            <a:rPr lang="en-ID" sz="1900" kern="1200" dirty="0"/>
            <a:t> negara</a:t>
          </a:r>
        </a:p>
      </dsp:txBody>
      <dsp:txXfrm>
        <a:off x="166335" y="1142283"/>
        <a:ext cx="3963027" cy="1238446"/>
      </dsp:txXfrm>
    </dsp:sp>
    <dsp:sp modelId="{D84153D4-9D8A-4210-8C4D-3AFC0157BDA2}">
      <dsp:nvSpPr>
        <dsp:cNvPr id="0" name=""/>
        <dsp:cNvSpPr/>
      </dsp:nvSpPr>
      <dsp:spPr>
        <a:xfrm>
          <a:off x="1209" y="963396"/>
          <a:ext cx="866912" cy="130036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86A7B4-C1AE-4FFB-8E85-558AC6DF93C7}">
      <dsp:nvSpPr>
        <dsp:cNvPr id="0" name=""/>
        <dsp:cNvSpPr/>
      </dsp:nvSpPr>
      <dsp:spPr>
        <a:xfrm>
          <a:off x="4532706" y="1142283"/>
          <a:ext cx="3963027" cy="12384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841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Hukum </a:t>
          </a:r>
          <a:r>
            <a:rPr lang="en-ID" sz="1900" kern="1200" dirty="0" err="1"/>
            <a:t>internasional</a:t>
          </a:r>
          <a:r>
            <a:rPr lang="en-ID" sz="1900" kern="1200" dirty="0"/>
            <a:t>, </a:t>
          </a:r>
          <a:r>
            <a:rPr lang="en-ID" sz="1900" kern="1200" dirty="0" err="1"/>
            <a:t>mengatur</a:t>
          </a:r>
          <a:r>
            <a:rPr lang="en-ID" sz="1900" kern="1200" dirty="0"/>
            <a:t> </a:t>
          </a:r>
          <a:r>
            <a:rPr lang="en-ID" sz="1900" kern="1200" dirty="0" err="1"/>
            <a:t>hubungan</a:t>
          </a:r>
          <a:r>
            <a:rPr lang="en-ID" sz="1900" kern="1200" dirty="0"/>
            <a:t> </a:t>
          </a:r>
          <a:r>
            <a:rPr lang="en-ID" sz="1900" kern="1200" dirty="0" err="1"/>
            <a:t>hukum</a:t>
          </a:r>
          <a:r>
            <a:rPr lang="en-ID" sz="1900" kern="1200" dirty="0"/>
            <a:t> </a:t>
          </a:r>
          <a:r>
            <a:rPr lang="en-ID" sz="1900" kern="1200" dirty="0" err="1"/>
            <a:t>dalam</a:t>
          </a:r>
          <a:r>
            <a:rPr lang="en-ID" sz="1900" kern="1200" dirty="0"/>
            <a:t> dunia </a:t>
          </a:r>
          <a:r>
            <a:rPr lang="en-ID" sz="1900" kern="1200" dirty="0" err="1"/>
            <a:t>internasional</a:t>
          </a:r>
          <a:endParaRPr lang="en-ID" sz="1900" kern="1200" dirty="0"/>
        </a:p>
      </dsp:txBody>
      <dsp:txXfrm>
        <a:off x="4532706" y="1142283"/>
        <a:ext cx="3963027" cy="1238446"/>
      </dsp:txXfrm>
    </dsp:sp>
    <dsp:sp modelId="{FE047947-E1B3-4E44-8D7A-BDB0BA76B6C8}">
      <dsp:nvSpPr>
        <dsp:cNvPr id="0" name=""/>
        <dsp:cNvSpPr/>
      </dsp:nvSpPr>
      <dsp:spPr>
        <a:xfrm>
          <a:off x="4367580" y="963396"/>
          <a:ext cx="866912" cy="130036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7000" r="-97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DD1B29-AFC1-4AD9-89C4-2EF1BEE39F28}">
      <dsp:nvSpPr>
        <dsp:cNvPr id="0" name=""/>
        <dsp:cNvSpPr/>
      </dsp:nvSpPr>
      <dsp:spPr>
        <a:xfrm>
          <a:off x="166335" y="2701349"/>
          <a:ext cx="3963027" cy="12384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841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Hukum </a:t>
          </a:r>
          <a:r>
            <a:rPr lang="en-ID" sz="1900" kern="1200" dirty="0" err="1"/>
            <a:t>asing</a:t>
          </a:r>
          <a:r>
            <a:rPr lang="en-ID" sz="1900" kern="1200" dirty="0"/>
            <a:t>, yang </a:t>
          </a:r>
          <a:r>
            <a:rPr lang="en-ID" sz="1900" kern="1200" dirty="0" err="1"/>
            <a:t>berlaku</a:t>
          </a:r>
          <a:r>
            <a:rPr lang="en-ID" sz="1900" kern="1200" dirty="0"/>
            <a:t> </a:t>
          </a:r>
          <a:r>
            <a:rPr lang="en-ID" sz="1900" kern="1200" dirty="0" err="1"/>
            <a:t>dalam</a:t>
          </a:r>
          <a:r>
            <a:rPr lang="en-ID" sz="1900" kern="1200" dirty="0"/>
            <a:t> negara lain</a:t>
          </a:r>
        </a:p>
      </dsp:txBody>
      <dsp:txXfrm>
        <a:off x="166335" y="2701349"/>
        <a:ext cx="3963027" cy="1238446"/>
      </dsp:txXfrm>
    </dsp:sp>
    <dsp:sp modelId="{B715431E-972B-4B3D-B662-E0B7FEA490C5}">
      <dsp:nvSpPr>
        <dsp:cNvPr id="0" name=""/>
        <dsp:cNvSpPr/>
      </dsp:nvSpPr>
      <dsp:spPr>
        <a:xfrm>
          <a:off x="1209" y="2522462"/>
          <a:ext cx="866912" cy="130036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C171C0-002A-425F-8D1B-8D36945707E2}">
      <dsp:nvSpPr>
        <dsp:cNvPr id="0" name=""/>
        <dsp:cNvSpPr/>
      </dsp:nvSpPr>
      <dsp:spPr>
        <a:xfrm>
          <a:off x="4532706" y="2701349"/>
          <a:ext cx="3963027" cy="12384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841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Hukum </a:t>
          </a:r>
          <a:r>
            <a:rPr lang="en-ID" sz="1900" kern="1200" dirty="0" err="1"/>
            <a:t>gereja</a:t>
          </a:r>
          <a:r>
            <a:rPr lang="en-ID" sz="1900" kern="1200" dirty="0"/>
            <a:t>, </a:t>
          </a:r>
          <a:r>
            <a:rPr lang="en-ID" sz="1900" kern="1200" dirty="0" err="1"/>
            <a:t>kumpulan</a:t>
          </a:r>
          <a:r>
            <a:rPr lang="en-ID" sz="1900" kern="1200" dirty="0"/>
            <a:t> </a:t>
          </a:r>
          <a:r>
            <a:rPr lang="en-ID" sz="1900" kern="1200" dirty="0" err="1"/>
            <a:t>norma</a:t>
          </a:r>
          <a:r>
            <a:rPr lang="en-ID" sz="1900" kern="1200" dirty="0"/>
            <a:t> yang </a:t>
          </a:r>
          <a:r>
            <a:rPr lang="en-ID" sz="1900" kern="1200" dirty="0" err="1"/>
            <a:t>ditetapkan</a:t>
          </a:r>
          <a:r>
            <a:rPr lang="en-ID" sz="1900" kern="1200" dirty="0"/>
            <a:t> </a:t>
          </a:r>
          <a:r>
            <a:rPr lang="en-ID" sz="1900" kern="1200" dirty="0" err="1"/>
            <a:t>gereja</a:t>
          </a:r>
          <a:r>
            <a:rPr lang="en-ID" sz="1900" kern="1200" dirty="0"/>
            <a:t> </a:t>
          </a:r>
          <a:r>
            <a:rPr lang="en-ID" sz="1900" kern="1200" dirty="0" err="1"/>
            <a:t>untuk</a:t>
          </a:r>
          <a:r>
            <a:rPr lang="en-ID" sz="1900" kern="1200" dirty="0"/>
            <a:t> para </a:t>
          </a:r>
          <a:r>
            <a:rPr lang="en-ID" sz="1900" kern="1200" dirty="0" err="1"/>
            <a:t>anggotanya</a:t>
          </a:r>
          <a:endParaRPr lang="en-ID" sz="1900" kern="1200" dirty="0"/>
        </a:p>
      </dsp:txBody>
      <dsp:txXfrm>
        <a:off x="4532706" y="2701349"/>
        <a:ext cx="3963027" cy="1238446"/>
      </dsp:txXfrm>
    </dsp:sp>
    <dsp:sp modelId="{E97CA8FC-1C8E-41CC-8AAC-4F94794EF62F}">
      <dsp:nvSpPr>
        <dsp:cNvPr id="0" name=""/>
        <dsp:cNvSpPr/>
      </dsp:nvSpPr>
      <dsp:spPr>
        <a:xfrm>
          <a:off x="4367580" y="2522462"/>
          <a:ext cx="866912" cy="130036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10317-057F-4E4A-86F1-89E4BF98E133}">
      <dsp:nvSpPr>
        <dsp:cNvPr id="0" name=""/>
        <dsp:cNvSpPr/>
      </dsp:nvSpPr>
      <dsp:spPr>
        <a:xfrm>
          <a:off x="2489" y="1813587"/>
          <a:ext cx="3032844" cy="121313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Ius</a:t>
          </a:r>
          <a:r>
            <a:rPr lang="en-US" sz="2400" kern="1200" dirty="0"/>
            <a:t> </a:t>
          </a:r>
          <a:r>
            <a:rPr lang="en-US" sz="2400" kern="1200" dirty="0" err="1"/>
            <a:t>Constitutum</a:t>
          </a:r>
          <a:endParaRPr lang="en-ID" sz="2400" kern="1200" dirty="0"/>
        </a:p>
      </dsp:txBody>
      <dsp:txXfrm>
        <a:off x="609058" y="1813587"/>
        <a:ext cx="1819707" cy="1213137"/>
      </dsp:txXfrm>
    </dsp:sp>
    <dsp:sp modelId="{2CA5DD13-A730-45AD-86B9-D3733D0160C5}">
      <dsp:nvSpPr>
        <dsp:cNvPr id="0" name=""/>
        <dsp:cNvSpPr/>
      </dsp:nvSpPr>
      <dsp:spPr>
        <a:xfrm>
          <a:off x="2732049" y="1813587"/>
          <a:ext cx="3032844" cy="121313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Ius</a:t>
          </a:r>
          <a:r>
            <a:rPr lang="en-US" sz="2100" kern="1200" dirty="0"/>
            <a:t> </a:t>
          </a:r>
          <a:r>
            <a:rPr lang="en-US" sz="2100" kern="1200" dirty="0" err="1"/>
            <a:t>Constituendum</a:t>
          </a:r>
          <a:endParaRPr lang="en-ID" sz="2100" kern="1200" dirty="0"/>
        </a:p>
      </dsp:txBody>
      <dsp:txXfrm>
        <a:off x="3338618" y="1813587"/>
        <a:ext cx="1819707" cy="1213137"/>
      </dsp:txXfrm>
    </dsp:sp>
    <dsp:sp modelId="{67F67A39-86DC-4E32-96CE-47557BE3565E}">
      <dsp:nvSpPr>
        <dsp:cNvPr id="0" name=""/>
        <dsp:cNvSpPr/>
      </dsp:nvSpPr>
      <dsp:spPr>
        <a:xfrm>
          <a:off x="5461609" y="1813587"/>
          <a:ext cx="3032844" cy="121313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Hukum </a:t>
          </a:r>
          <a:r>
            <a:rPr lang="en-US" sz="2100" kern="1200" dirty="0" err="1"/>
            <a:t>Alam</a:t>
          </a:r>
          <a:endParaRPr lang="en-ID" sz="2100" kern="1200" dirty="0"/>
        </a:p>
      </dsp:txBody>
      <dsp:txXfrm>
        <a:off x="6068178" y="1813587"/>
        <a:ext cx="1819707" cy="12131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0B89C-D492-4509-ABD6-83A61EBF0956}">
      <dsp:nvSpPr>
        <dsp:cNvPr id="0" name=""/>
        <dsp:cNvSpPr/>
      </dsp:nvSpPr>
      <dsp:spPr>
        <a:xfrm>
          <a:off x="4118" y="725335"/>
          <a:ext cx="2106760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Hk</a:t>
          </a:r>
          <a:r>
            <a:rPr lang="en-US" sz="2500" kern="1200" dirty="0"/>
            <a:t>. Material</a:t>
          </a:r>
          <a:endParaRPr lang="en-ID" sz="2500" kern="1200" dirty="0"/>
        </a:p>
      </dsp:txBody>
      <dsp:txXfrm>
        <a:off x="4118" y="725335"/>
        <a:ext cx="2106760" cy="495000"/>
      </dsp:txXfrm>
    </dsp:sp>
    <dsp:sp modelId="{1B960908-E107-44E7-B420-A34278060CC2}">
      <dsp:nvSpPr>
        <dsp:cNvPr id="0" name=""/>
        <dsp:cNvSpPr/>
      </dsp:nvSpPr>
      <dsp:spPr>
        <a:xfrm>
          <a:off x="2110879" y="168460"/>
          <a:ext cx="421352" cy="1608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4F21D-AA45-45D5-8433-B985D11D3C2B}">
      <dsp:nvSpPr>
        <dsp:cNvPr id="0" name=""/>
        <dsp:cNvSpPr/>
      </dsp:nvSpPr>
      <dsp:spPr>
        <a:xfrm>
          <a:off x="2700772" y="168460"/>
          <a:ext cx="5730388" cy="16087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500" kern="1200" dirty="0"/>
            <a:t>Hukum yang </a:t>
          </a:r>
          <a:r>
            <a:rPr lang="en-ID" sz="2500" kern="1200" dirty="0" err="1"/>
            <a:t>memuat</a:t>
          </a:r>
          <a:r>
            <a:rPr lang="en-ID" sz="2500" kern="1200" dirty="0"/>
            <a:t> </a:t>
          </a:r>
          <a:r>
            <a:rPr lang="en-ID" sz="2500" kern="1200" dirty="0" err="1"/>
            <a:t>peraturan</a:t>
          </a:r>
          <a:r>
            <a:rPr lang="en-ID" sz="2500" kern="1200" dirty="0"/>
            <a:t> yang </a:t>
          </a:r>
          <a:r>
            <a:rPr lang="en-ID" sz="2500" kern="1200" dirty="0" err="1"/>
            <a:t>mengatur</a:t>
          </a:r>
          <a:r>
            <a:rPr lang="en-ID" sz="2500" kern="1200" dirty="0"/>
            <a:t> </a:t>
          </a:r>
          <a:r>
            <a:rPr lang="en-ID" sz="2500" kern="1200" dirty="0" err="1"/>
            <a:t>kepentingan</a:t>
          </a:r>
          <a:r>
            <a:rPr lang="en-ID" sz="2500" kern="1200" dirty="0"/>
            <a:t> dan </a:t>
          </a:r>
          <a:r>
            <a:rPr lang="en-ID" sz="2500" kern="1200" dirty="0" err="1"/>
            <a:t>hubungan</a:t>
          </a:r>
          <a:r>
            <a:rPr lang="en-ID" sz="2500" kern="1200" dirty="0"/>
            <a:t> yang </a:t>
          </a:r>
          <a:r>
            <a:rPr lang="en-ID" sz="2500" kern="1200" dirty="0" err="1"/>
            <a:t>berwujud</a:t>
          </a:r>
          <a:r>
            <a:rPr lang="en-ID" sz="2500" kern="1200" dirty="0"/>
            <a:t> </a:t>
          </a:r>
          <a:r>
            <a:rPr lang="en-ID" sz="2500" kern="1200" dirty="0" err="1"/>
            <a:t>perintah</a:t>
          </a:r>
          <a:r>
            <a:rPr lang="en-ID" sz="2500" kern="1200" dirty="0"/>
            <a:t> dan </a:t>
          </a:r>
          <a:r>
            <a:rPr lang="en-ID" sz="2500" kern="1200" dirty="0" err="1"/>
            <a:t>larangan</a:t>
          </a:r>
          <a:r>
            <a:rPr lang="en-ID" sz="2500" kern="1200" dirty="0"/>
            <a:t>. </a:t>
          </a:r>
          <a:r>
            <a:rPr lang="en-ID" sz="2500" kern="1200" dirty="0" err="1"/>
            <a:t>Contoh</a:t>
          </a:r>
          <a:r>
            <a:rPr lang="en-ID" sz="2500" kern="1200" dirty="0"/>
            <a:t>: </a:t>
          </a:r>
          <a:r>
            <a:rPr lang="en-ID" sz="2500" kern="1200" dirty="0" err="1"/>
            <a:t>hukum</a:t>
          </a:r>
          <a:r>
            <a:rPr lang="en-ID" sz="2500" kern="1200" dirty="0"/>
            <a:t> </a:t>
          </a:r>
          <a:r>
            <a:rPr lang="en-ID" sz="2500" kern="1200" dirty="0" err="1"/>
            <a:t>pidana</a:t>
          </a:r>
          <a:r>
            <a:rPr lang="en-ID" sz="2500" kern="1200" dirty="0"/>
            <a:t>, </a:t>
          </a:r>
          <a:r>
            <a:rPr lang="en-ID" sz="2500" kern="1200" dirty="0" err="1"/>
            <a:t>hukum</a:t>
          </a:r>
          <a:r>
            <a:rPr lang="en-ID" sz="2500" kern="1200" dirty="0"/>
            <a:t> </a:t>
          </a:r>
          <a:r>
            <a:rPr lang="en-ID" sz="2500" kern="1200" dirty="0" err="1"/>
            <a:t>perdata</a:t>
          </a:r>
          <a:endParaRPr lang="en-ID" sz="2500" kern="1200" dirty="0"/>
        </a:p>
      </dsp:txBody>
      <dsp:txXfrm>
        <a:off x="2700772" y="168460"/>
        <a:ext cx="5730388" cy="1608750"/>
      </dsp:txXfrm>
    </dsp:sp>
    <dsp:sp modelId="{8280E15A-F638-437F-911E-99795A3C57D5}">
      <dsp:nvSpPr>
        <dsp:cNvPr id="0" name=""/>
        <dsp:cNvSpPr/>
      </dsp:nvSpPr>
      <dsp:spPr>
        <a:xfrm>
          <a:off x="4118" y="2950023"/>
          <a:ext cx="2106760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Hk</a:t>
          </a:r>
          <a:r>
            <a:rPr lang="en-US" sz="2500" kern="1200" dirty="0"/>
            <a:t>. Formal</a:t>
          </a:r>
          <a:endParaRPr lang="en-ID" sz="2500" kern="1200" dirty="0"/>
        </a:p>
      </dsp:txBody>
      <dsp:txXfrm>
        <a:off x="4118" y="2950023"/>
        <a:ext cx="2106760" cy="495000"/>
      </dsp:txXfrm>
    </dsp:sp>
    <dsp:sp modelId="{E9168A36-BA1D-41E8-BCD2-CEE363C97932}">
      <dsp:nvSpPr>
        <dsp:cNvPr id="0" name=""/>
        <dsp:cNvSpPr/>
      </dsp:nvSpPr>
      <dsp:spPr>
        <a:xfrm>
          <a:off x="2110879" y="1867210"/>
          <a:ext cx="421352" cy="26606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AEC50-D321-4551-AA57-9467D4E60D08}">
      <dsp:nvSpPr>
        <dsp:cNvPr id="0" name=""/>
        <dsp:cNvSpPr/>
      </dsp:nvSpPr>
      <dsp:spPr>
        <a:xfrm>
          <a:off x="2700772" y="1867210"/>
          <a:ext cx="5730388" cy="2660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500" kern="1200" dirty="0"/>
            <a:t>Hukum yang </a:t>
          </a:r>
          <a:r>
            <a:rPr lang="en-ID" sz="2500" kern="1200" dirty="0" err="1"/>
            <a:t>memuat</a:t>
          </a:r>
          <a:r>
            <a:rPr lang="en-ID" sz="2500" kern="1200" dirty="0"/>
            <a:t> </a:t>
          </a:r>
          <a:r>
            <a:rPr lang="en-ID" sz="2500" kern="1200" dirty="0" err="1"/>
            <a:t>peraturan</a:t>
          </a:r>
          <a:r>
            <a:rPr lang="en-ID" sz="2500" kern="1200" dirty="0"/>
            <a:t> yang </a:t>
          </a:r>
          <a:r>
            <a:rPr lang="en-ID" sz="2500" kern="1200" dirty="0" err="1"/>
            <a:t>mengatur</a:t>
          </a:r>
          <a:r>
            <a:rPr lang="en-ID" sz="2500" kern="1200" dirty="0"/>
            <a:t> </a:t>
          </a:r>
          <a:r>
            <a:rPr lang="en-ID" sz="2500" kern="1200" dirty="0" err="1"/>
            <a:t>bagaimana</a:t>
          </a:r>
          <a:r>
            <a:rPr lang="en-ID" sz="2500" kern="1200" dirty="0"/>
            <a:t> </a:t>
          </a:r>
          <a:r>
            <a:rPr lang="en-ID" sz="2500" kern="1200" dirty="0" err="1"/>
            <a:t>cara</a:t>
          </a:r>
          <a:r>
            <a:rPr lang="en-ID" sz="2500" kern="1200" dirty="0"/>
            <a:t> </a:t>
          </a:r>
          <a:r>
            <a:rPr lang="en-ID" sz="2500" kern="1200" dirty="0" err="1"/>
            <a:t>melaksanakan</a:t>
          </a:r>
          <a:r>
            <a:rPr lang="en-ID" sz="2500" kern="1200" dirty="0"/>
            <a:t> dan </a:t>
          </a:r>
          <a:r>
            <a:rPr lang="en-ID" sz="2500" kern="1200" dirty="0" err="1"/>
            <a:t>mempertahankan</a:t>
          </a:r>
          <a:r>
            <a:rPr lang="en-ID" sz="2500" kern="1200" dirty="0"/>
            <a:t> </a:t>
          </a:r>
          <a:r>
            <a:rPr lang="en-ID" sz="2500" kern="1200" dirty="0" err="1"/>
            <a:t>hukum</a:t>
          </a:r>
          <a:r>
            <a:rPr lang="en-ID" sz="2500" kern="1200" dirty="0"/>
            <a:t> material, </a:t>
          </a:r>
          <a:r>
            <a:rPr lang="en-ID" sz="2500" kern="1200" dirty="0" err="1"/>
            <a:t>cara</a:t>
          </a:r>
          <a:r>
            <a:rPr lang="en-ID" sz="2500" kern="1200" dirty="0"/>
            <a:t> </a:t>
          </a:r>
          <a:r>
            <a:rPr lang="en-ID" sz="2500" kern="1200" dirty="0" err="1"/>
            <a:t>mengajukan</a:t>
          </a:r>
          <a:r>
            <a:rPr lang="en-ID" sz="2500" kern="1200" dirty="0"/>
            <a:t> </a:t>
          </a:r>
          <a:r>
            <a:rPr lang="en-ID" sz="2500" kern="1200" dirty="0" err="1"/>
            <a:t>suatu</a:t>
          </a:r>
          <a:r>
            <a:rPr lang="en-ID" sz="2500" kern="1200" dirty="0"/>
            <a:t> </a:t>
          </a:r>
          <a:r>
            <a:rPr lang="en-ID" sz="2500" kern="1200" dirty="0" err="1"/>
            <a:t>perkara</a:t>
          </a:r>
          <a:r>
            <a:rPr lang="en-ID" sz="2500" kern="1200" dirty="0"/>
            <a:t> di </a:t>
          </a:r>
          <a:r>
            <a:rPr lang="en-ID" sz="2500" kern="1200" dirty="0" err="1"/>
            <a:t>pengadilan</a:t>
          </a:r>
          <a:r>
            <a:rPr lang="en-ID" sz="2500" kern="1200" dirty="0"/>
            <a:t>, dan </a:t>
          </a:r>
          <a:r>
            <a:rPr lang="en-ID" sz="2500" kern="1200" dirty="0" err="1"/>
            <a:t>cara</a:t>
          </a:r>
          <a:r>
            <a:rPr lang="en-ID" sz="2500" kern="1200" dirty="0"/>
            <a:t> hakim </a:t>
          </a:r>
          <a:r>
            <a:rPr lang="en-ID" sz="2500" kern="1200" dirty="0" err="1"/>
            <a:t>memberi</a:t>
          </a:r>
          <a:r>
            <a:rPr lang="en-ID" sz="2500" kern="1200" dirty="0"/>
            <a:t> </a:t>
          </a:r>
          <a:r>
            <a:rPr lang="en-ID" sz="2500" kern="1200" dirty="0" err="1"/>
            <a:t>putusan</a:t>
          </a:r>
          <a:r>
            <a:rPr lang="en-ID" sz="2500" kern="1200" dirty="0"/>
            <a:t>. </a:t>
          </a:r>
          <a:r>
            <a:rPr lang="en-ID" sz="2500" kern="1200" dirty="0" err="1"/>
            <a:t>Contoh</a:t>
          </a:r>
          <a:r>
            <a:rPr lang="en-ID" sz="2500" kern="1200" dirty="0"/>
            <a:t>: </a:t>
          </a:r>
          <a:r>
            <a:rPr lang="en-ID" sz="2500" kern="1200" dirty="0" err="1"/>
            <a:t>hukum</a:t>
          </a:r>
          <a:r>
            <a:rPr lang="en-ID" sz="2500" kern="1200" dirty="0"/>
            <a:t> acara </a:t>
          </a:r>
          <a:r>
            <a:rPr lang="en-ID" sz="2500" kern="1200" dirty="0" err="1"/>
            <a:t>pidana</a:t>
          </a:r>
          <a:r>
            <a:rPr lang="en-ID" sz="2500" kern="1200" dirty="0"/>
            <a:t>, </a:t>
          </a:r>
          <a:r>
            <a:rPr lang="en-ID" sz="2500" kern="1200" dirty="0" err="1"/>
            <a:t>hukum</a:t>
          </a:r>
          <a:r>
            <a:rPr lang="en-ID" sz="2500" kern="1200" dirty="0"/>
            <a:t> acara </a:t>
          </a:r>
          <a:r>
            <a:rPr lang="en-ID" sz="2500" kern="1200" dirty="0" err="1"/>
            <a:t>perdata</a:t>
          </a:r>
          <a:r>
            <a:rPr lang="en-ID" sz="2500" kern="1200" dirty="0"/>
            <a:t>.</a:t>
          </a:r>
        </a:p>
      </dsp:txBody>
      <dsp:txXfrm>
        <a:off x="2700772" y="1867210"/>
        <a:ext cx="5730388" cy="26606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706CB-D139-4916-A035-0A91D21F5EFA}">
      <dsp:nvSpPr>
        <dsp:cNvPr id="0" name=""/>
        <dsp:cNvSpPr/>
      </dsp:nvSpPr>
      <dsp:spPr>
        <a:xfrm>
          <a:off x="3517" y="270059"/>
          <a:ext cx="3802360" cy="283838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400" kern="1200" dirty="0"/>
            <a:t>Hukum yang </a:t>
          </a:r>
          <a:r>
            <a:rPr lang="en-ID" sz="2400" kern="1200" dirty="0" err="1"/>
            <a:t>dalam</a:t>
          </a:r>
          <a:r>
            <a:rPr lang="en-ID" sz="2400" kern="1200" dirty="0"/>
            <a:t> </a:t>
          </a:r>
          <a:r>
            <a:rPr lang="en-ID" sz="2400" kern="1200" dirty="0" err="1"/>
            <a:t>keadaan</a:t>
          </a:r>
          <a:r>
            <a:rPr lang="en-ID" sz="2400" kern="1200" dirty="0"/>
            <a:t> </a:t>
          </a:r>
          <a:r>
            <a:rPr lang="en-ID" sz="2400" kern="1200" dirty="0" err="1"/>
            <a:t>bagaimanapun</a:t>
          </a:r>
          <a:r>
            <a:rPr lang="en-ID" sz="2400" kern="1200" dirty="0"/>
            <a:t> juga </a:t>
          </a:r>
          <a:r>
            <a:rPr lang="en-ID" sz="2400" kern="1200" dirty="0" err="1"/>
            <a:t>harus</a:t>
          </a:r>
          <a:r>
            <a:rPr lang="en-ID" sz="2400" kern="1200" dirty="0"/>
            <a:t> dan </a:t>
          </a:r>
          <a:r>
            <a:rPr lang="en-ID" sz="2400" kern="1200" dirty="0" err="1"/>
            <a:t>mempunyai</a:t>
          </a:r>
          <a:r>
            <a:rPr lang="en-ID" sz="2400" kern="1200" dirty="0"/>
            <a:t> </a:t>
          </a:r>
          <a:r>
            <a:rPr lang="en-ID" sz="2400" kern="1200" dirty="0" err="1"/>
            <a:t>paksaan</a:t>
          </a:r>
          <a:r>
            <a:rPr lang="en-ID" sz="2400" kern="1200" dirty="0"/>
            <a:t> </a:t>
          </a:r>
          <a:r>
            <a:rPr lang="en-ID" sz="2400" kern="1200" dirty="0" err="1"/>
            <a:t>mutlak</a:t>
          </a:r>
          <a:endParaRPr lang="en-ID" sz="2400" kern="1200" dirty="0"/>
        </a:p>
      </dsp:txBody>
      <dsp:txXfrm>
        <a:off x="70024" y="336566"/>
        <a:ext cx="3669346" cy="2771874"/>
      </dsp:txXfrm>
    </dsp:sp>
    <dsp:sp modelId="{F6ECCB5D-EFA0-4252-B8DC-7F027E55E96A}">
      <dsp:nvSpPr>
        <dsp:cNvPr id="0" name=""/>
        <dsp:cNvSpPr/>
      </dsp:nvSpPr>
      <dsp:spPr>
        <a:xfrm>
          <a:off x="3517" y="3108440"/>
          <a:ext cx="3802360" cy="12205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/>
            <a:t>Hk</a:t>
          </a:r>
          <a:r>
            <a:rPr lang="en-US" sz="4300" kern="1200" dirty="0"/>
            <a:t>. </a:t>
          </a:r>
          <a:r>
            <a:rPr lang="en-US" sz="4300" kern="1200" dirty="0" err="1"/>
            <a:t>Yg</a:t>
          </a:r>
          <a:r>
            <a:rPr lang="en-US" sz="4300" kern="1200" dirty="0"/>
            <a:t> </a:t>
          </a:r>
          <a:r>
            <a:rPr lang="en-US" sz="4300" kern="1200" dirty="0" err="1"/>
            <a:t>memaksa</a:t>
          </a:r>
          <a:endParaRPr lang="en-ID" sz="4300" kern="1200" dirty="0"/>
        </a:p>
      </dsp:txBody>
      <dsp:txXfrm>
        <a:off x="3517" y="3108440"/>
        <a:ext cx="2677718" cy="1220504"/>
      </dsp:txXfrm>
    </dsp:sp>
    <dsp:sp modelId="{416DD8CD-75E2-436C-B3C1-0C54D9B3E9CE}">
      <dsp:nvSpPr>
        <dsp:cNvPr id="0" name=""/>
        <dsp:cNvSpPr/>
      </dsp:nvSpPr>
      <dsp:spPr>
        <a:xfrm>
          <a:off x="2788798" y="3302306"/>
          <a:ext cx="1330826" cy="1330826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044E09-F9A5-4A59-9E02-B7F11CF15577}">
      <dsp:nvSpPr>
        <dsp:cNvPr id="0" name=""/>
        <dsp:cNvSpPr/>
      </dsp:nvSpPr>
      <dsp:spPr>
        <a:xfrm>
          <a:off x="4449327" y="270059"/>
          <a:ext cx="3802360" cy="283838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99060" rIns="33020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600" kern="1200" dirty="0"/>
            <a:t>Hukum yang </a:t>
          </a:r>
          <a:r>
            <a:rPr lang="en-ID" sz="2600" kern="1200" dirty="0" err="1"/>
            <a:t>dapat</a:t>
          </a:r>
          <a:r>
            <a:rPr lang="en-ID" sz="2600" kern="1200" dirty="0"/>
            <a:t> </a:t>
          </a:r>
          <a:r>
            <a:rPr lang="en-ID" sz="2600" kern="1200" dirty="0" err="1"/>
            <a:t>dikesampingkan</a:t>
          </a:r>
          <a:r>
            <a:rPr lang="en-ID" sz="2600" kern="1200" dirty="0"/>
            <a:t> </a:t>
          </a:r>
          <a:r>
            <a:rPr lang="en-ID" sz="2600" kern="1200" dirty="0" err="1"/>
            <a:t>apabila</a:t>
          </a:r>
          <a:r>
            <a:rPr lang="en-ID" sz="2600" kern="1200" dirty="0"/>
            <a:t> </a:t>
          </a:r>
          <a:r>
            <a:rPr lang="en-ID" sz="2600" kern="1200" dirty="0" err="1"/>
            <a:t>pihak</a:t>
          </a:r>
          <a:r>
            <a:rPr lang="en-ID" sz="2600" kern="1200" dirty="0"/>
            <a:t> yang </a:t>
          </a:r>
          <a:r>
            <a:rPr lang="en-ID" sz="2600" kern="1200" dirty="0" err="1"/>
            <a:t>bersangkutan</a:t>
          </a:r>
          <a:r>
            <a:rPr lang="en-ID" sz="2600" kern="1200" dirty="0"/>
            <a:t> </a:t>
          </a:r>
          <a:r>
            <a:rPr lang="en-ID" sz="2600" kern="1200" dirty="0" err="1"/>
            <a:t>telah</a:t>
          </a:r>
          <a:r>
            <a:rPr lang="en-ID" sz="2600" kern="1200" dirty="0"/>
            <a:t> </a:t>
          </a:r>
          <a:r>
            <a:rPr lang="en-ID" sz="2600" kern="1200" dirty="0" err="1"/>
            <a:t>membuat</a:t>
          </a:r>
          <a:r>
            <a:rPr lang="en-ID" sz="2600" kern="1200" dirty="0"/>
            <a:t> </a:t>
          </a:r>
          <a:r>
            <a:rPr lang="en-ID" sz="2600" kern="1200" dirty="0" err="1"/>
            <a:t>peraturan</a:t>
          </a:r>
          <a:r>
            <a:rPr lang="en-ID" sz="2600" kern="1200" dirty="0"/>
            <a:t> </a:t>
          </a:r>
          <a:r>
            <a:rPr lang="en-ID" sz="2600" kern="1200" dirty="0" err="1"/>
            <a:t>sendiri</a:t>
          </a:r>
          <a:r>
            <a:rPr lang="en-ID" sz="2600" kern="1200" dirty="0"/>
            <a:t> </a:t>
          </a:r>
          <a:r>
            <a:rPr lang="en-ID" sz="2600" kern="1200" dirty="0" err="1"/>
            <a:t>dalam</a:t>
          </a:r>
          <a:r>
            <a:rPr lang="en-ID" sz="2600" kern="1200" dirty="0"/>
            <a:t> </a:t>
          </a:r>
          <a:r>
            <a:rPr lang="en-ID" sz="2600" kern="1200" dirty="0" err="1"/>
            <a:t>suatu</a:t>
          </a:r>
          <a:r>
            <a:rPr lang="en-ID" sz="2600" kern="1200" dirty="0"/>
            <a:t> </a:t>
          </a:r>
          <a:r>
            <a:rPr lang="en-ID" sz="2600" kern="1200" dirty="0" err="1"/>
            <a:t>perjanjian</a:t>
          </a:r>
          <a:endParaRPr lang="en-ID" sz="2600" kern="1200" dirty="0"/>
        </a:p>
      </dsp:txBody>
      <dsp:txXfrm>
        <a:off x="4515834" y="336566"/>
        <a:ext cx="3669346" cy="2771874"/>
      </dsp:txXfrm>
    </dsp:sp>
    <dsp:sp modelId="{B4A45CFF-A5E2-4022-BDB3-86590611D193}">
      <dsp:nvSpPr>
        <dsp:cNvPr id="0" name=""/>
        <dsp:cNvSpPr/>
      </dsp:nvSpPr>
      <dsp:spPr>
        <a:xfrm>
          <a:off x="4449327" y="3108440"/>
          <a:ext cx="3802360" cy="1220504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/>
            <a:t>Hk</a:t>
          </a:r>
          <a:r>
            <a:rPr lang="en-US" sz="4300" kern="1200" dirty="0"/>
            <a:t>. </a:t>
          </a:r>
          <a:r>
            <a:rPr lang="en-US" sz="4300" kern="1200" dirty="0" err="1"/>
            <a:t>Yg</a:t>
          </a:r>
          <a:r>
            <a:rPr lang="en-US" sz="4300" kern="1200" dirty="0"/>
            <a:t> </a:t>
          </a:r>
          <a:r>
            <a:rPr lang="en-US" sz="4300" kern="1200" dirty="0" err="1"/>
            <a:t>mengatur</a:t>
          </a:r>
          <a:endParaRPr lang="en-ID" sz="4300" kern="1200" dirty="0"/>
        </a:p>
      </dsp:txBody>
      <dsp:txXfrm>
        <a:off x="4449327" y="3108440"/>
        <a:ext cx="2677718" cy="1220504"/>
      </dsp:txXfrm>
    </dsp:sp>
    <dsp:sp modelId="{306751DE-0B8E-440E-8B14-9D9B3AEA0AA6}">
      <dsp:nvSpPr>
        <dsp:cNvPr id="0" name=""/>
        <dsp:cNvSpPr/>
      </dsp:nvSpPr>
      <dsp:spPr>
        <a:xfrm>
          <a:off x="7234608" y="3302306"/>
          <a:ext cx="1330826" cy="1330826"/>
        </a:xfrm>
        <a:prstGeom prst="ellipse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F284F-5342-4462-AB55-BF53C857F3B1}">
      <dsp:nvSpPr>
        <dsp:cNvPr id="0" name=""/>
        <dsp:cNvSpPr/>
      </dsp:nvSpPr>
      <dsp:spPr>
        <a:xfrm>
          <a:off x="1417263" y="1852858"/>
          <a:ext cx="2654257" cy="177038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/>
            <a:t>Hukum yang </a:t>
          </a:r>
          <a:r>
            <a:rPr lang="en-ID" sz="1600" kern="1200" dirty="0" err="1"/>
            <a:t>berlaku</a:t>
          </a:r>
          <a:r>
            <a:rPr lang="en-ID" sz="1600" kern="1200" dirty="0"/>
            <a:t> </a:t>
          </a:r>
          <a:r>
            <a:rPr lang="en-ID" sz="1600" kern="1200" dirty="0" err="1"/>
            <a:t>secara</a:t>
          </a:r>
          <a:r>
            <a:rPr lang="en-ID" sz="1600" kern="1200" dirty="0"/>
            <a:t> </a:t>
          </a:r>
          <a:r>
            <a:rPr lang="en-ID" sz="1600" kern="1200" dirty="0" err="1"/>
            <a:t>umum</a:t>
          </a:r>
          <a:r>
            <a:rPr lang="en-ID" sz="1600" kern="1200" dirty="0"/>
            <a:t> di </a:t>
          </a:r>
          <a:r>
            <a:rPr lang="en-ID" sz="1600" kern="1200" dirty="0" err="1"/>
            <a:t>suatu</a:t>
          </a:r>
          <a:r>
            <a:rPr lang="en-ID" sz="1600" kern="1200" dirty="0"/>
            <a:t> negara, </a:t>
          </a:r>
          <a:r>
            <a:rPr lang="en-ID" sz="1600" kern="1200" dirty="0" err="1"/>
            <a:t>mengatur</a:t>
          </a:r>
          <a:r>
            <a:rPr lang="en-ID" sz="1600" kern="1200" dirty="0"/>
            <a:t> </a:t>
          </a:r>
          <a:r>
            <a:rPr lang="en-ID" sz="1600" kern="1200" dirty="0" err="1"/>
            <a:t>hubungan</a:t>
          </a:r>
          <a:r>
            <a:rPr lang="en-ID" sz="1600" kern="1200" dirty="0"/>
            <a:t> </a:t>
          </a:r>
          <a:r>
            <a:rPr lang="en-ID" sz="1600" kern="1200" dirty="0" err="1"/>
            <a:t>hukum</a:t>
          </a:r>
          <a:r>
            <a:rPr lang="en-ID" sz="1600" kern="1200" dirty="0"/>
            <a:t> </a:t>
          </a:r>
          <a:r>
            <a:rPr lang="en-ID" sz="1600" kern="1200" dirty="0" err="1"/>
            <a:t>antara</a:t>
          </a:r>
          <a:r>
            <a:rPr lang="en-ID" sz="1600" kern="1200" dirty="0"/>
            <a:t> </a:t>
          </a:r>
          <a:r>
            <a:rPr lang="en-ID" sz="1600" kern="1200" dirty="0" err="1"/>
            <a:t>dua</a:t>
          </a:r>
          <a:r>
            <a:rPr lang="en-ID" sz="1600" kern="1200" dirty="0"/>
            <a:t> orang </a:t>
          </a:r>
          <a:r>
            <a:rPr lang="en-ID" sz="1600" kern="1200" dirty="0" err="1"/>
            <a:t>atau</a:t>
          </a:r>
          <a:r>
            <a:rPr lang="en-ID" sz="1600" kern="1200" dirty="0"/>
            <a:t> </a:t>
          </a:r>
          <a:r>
            <a:rPr lang="en-ID" sz="1600" kern="1200" dirty="0" err="1"/>
            <a:t>lebih</a:t>
          </a:r>
          <a:r>
            <a:rPr lang="en-ID" sz="1600" kern="1200" dirty="0"/>
            <a:t> </a:t>
          </a:r>
          <a:r>
            <a:rPr lang="en-ID" sz="1600" kern="1200" dirty="0" err="1"/>
            <a:t>tanpa</a:t>
          </a:r>
          <a:r>
            <a:rPr lang="en-ID" sz="1600" kern="1200" dirty="0"/>
            <a:t> </a:t>
          </a:r>
          <a:r>
            <a:rPr lang="en-ID" sz="1600" kern="1200" dirty="0" err="1"/>
            <a:t>memandang</a:t>
          </a:r>
          <a:r>
            <a:rPr lang="en-ID" sz="1600" kern="1200" dirty="0"/>
            <a:t> </a:t>
          </a:r>
          <a:r>
            <a:rPr lang="en-ID" sz="1600" kern="1200" dirty="0" err="1"/>
            <a:t>golongan</a:t>
          </a:r>
          <a:r>
            <a:rPr lang="en-ID" sz="1600" kern="1200" dirty="0"/>
            <a:t> </a:t>
          </a:r>
          <a:r>
            <a:rPr lang="en-ID" sz="1600" kern="1200" dirty="0" err="1"/>
            <a:t>tertentu</a:t>
          </a:r>
          <a:endParaRPr lang="en-ID" sz="1600" kern="1200" dirty="0"/>
        </a:p>
      </dsp:txBody>
      <dsp:txXfrm>
        <a:off x="1841944" y="1852858"/>
        <a:ext cx="2229576" cy="1770389"/>
      </dsp:txXfrm>
    </dsp:sp>
    <dsp:sp modelId="{7FC54922-FE2F-4C66-85B1-31BE6D2B8BB6}">
      <dsp:nvSpPr>
        <dsp:cNvPr id="0" name=""/>
        <dsp:cNvSpPr/>
      </dsp:nvSpPr>
      <dsp:spPr>
        <a:xfrm>
          <a:off x="1659" y="1145055"/>
          <a:ext cx="1769505" cy="17695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Obyektif</a:t>
          </a:r>
          <a:endParaRPr lang="en-ID" sz="2600" kern="1200" dirty="0"/>
        </a:p>
      </dsp:txBody>
      <dsp:txXfrm>
        <a:off x="260797" y="1404193"/>
        <a:ext cx="1251229" cy="1251229"/>
      </dsp:txXfrm>
    </dsp:sp>
    <dsp:sp modelId="{28E42E72-1B7C-4FB9-8068-320FBF92279A}">
      <dsp:nvSpPr>
        <dsp:cNvPr id="0" name=""/>
        <dsp:cNvSpPr/>
      </dsp:nvSpPr>
      <dsp:spPr>
        <a:xfrm>
          <a:off x="5841026" y="1852858"/>
          <a:ext cx="2654257" cy="1770389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/>
            <a:t>Hukum yang </a:t>
          </a:r>
          <a:r>
            <a:rPr lang="en-ID" sz="1800" kern="1200" dirty="0" err="1"/>
            <a:t>timbul</a:t>
          </a:r>
          <a:r>
            <a:rPr lang="en-ID" sz="1800" kern="1200" dirty="0"/>
            <a:t> </a:t>
          </a:r>
          <a:r>
            <a:rPr lang="en-ID" sz="1800" kern="1200" dirty="0" err="1"/>
            <a:t>dari</a:t>
          </a:r>
          <a:r>
            <a:rPr lang="en-ID" sz="1800" kern="1200" dirty="0"/>
            <a:t> </a:t>
          </a:r>
          <a:r>
            <a:rPr lang="en-ID" sz="1800" kern="1200" dirty="0" err="1"/>
            <a:t>hukum</a:t>
          </a:r>
          <a:r>
            <a:rPr lang="en-ID" sz="1800" kern="1200" dirty="0"/>
            <a:t> </a:t>
          </a:r>
          <a:r>
            <a:rPr lang="en-ID" sz="1800" kern="1200" dirty="0" err="1"/>
            <a:t>objektif</a:t>
          </a:r>
          <a:r>
            <a:rPr lang="en-ID" sz="1800" kern="1200" dirty="0"/>
            <a:t> dan </a:t>
          </a:r>
          <a:r>
            <a:rPr lang="en-ID" sz="1800" kern="1200" dirty="0" err="1"/>
            <a:t>berlaku</a:t>
          </a:r>
          <a:r>
            <a:rPr lang="en-ID" sz="1800" kern="1200" dirty="0"/>
            <a:t> </a:t>
          </a:r>
          <a:r>
            <a:rPr lang="en-ID" sz="1800" kern="1200" dirty="0" err="1"/>
            <a:t>terhadap</a:t>
          </a:r>
          <a:r>
            <a:rPr lang="en-ID" sz="1800" kern="1200" dirty="0"/>
            <a:t> </a:t>
          </a:r>
          <a:r>
            <a:rPr lang="en-ID" sz="1800" kern="1200" dirty="0" err="1"/>
            <a:t>seorang</a:t>
          </a:r>
          <a:r>
            <a:rPr lang="en-ID" sz="1800" kern="1200" dirty="0"/>
            <a:t> </a:t>
          </a:r>
          <a:r>
            <a:rPr lang="en-ID" sz="1800" kern="1200" dirty="0" err="1"/>
            <a:t>tertentu</a:t>
          </a:r>
          <a:r>
            <a:rPr lang="en-ID" sz="1800" kern="1200" dirty="0"/>
            <a:t> </a:t>
          </a:r>
          <a:r>
            <a:rPr lang="en-ID" sz="1800" kern="1200" dirty="0" err="1"/>
            <a:t>atau</a:t>
          </a:r>
          <a:r>
            <a:rPr lang="en-ID" sz="1800" kern="1200" dirty="0"/>
            <a:t> </a:t>
          </a:r>
          <a:r>
            <a:rPr lang="en-ID" sz="1800" kern="1200" dirty="0" err="1"/>
            <a:t>lebih</a:t>
          </a:r>
          <a:r>
            <a:rPr lang="en-ID" sz="1800" kern="1200" dirty="0"/>
            <a:t>. Hukum </a:t>
          </a:r>
          <a:r>
            <a:rPr lang="en-ID" sz="1800" kern="1200" dirty="0" err="1"/>
            <a:t>subjektif</a:t>
          </a:r>
          <a:r>
            <a:rPr lang="en-ID" sz="1800" kern="1200" dirty="0"/>
            <a:t> </a:t>
          </a:r>
          <a:r>
            <a:rPr lang="en-ID" sz="1800" kern="1200" dirty="0" err="1"/>
            <a:t>disebut</a:t>
          </a:r>
          <a:r>
            <a:rPr lang="en-ID" sz="1800" kern="1200" dirty="0"/>
            <a:t> juga </a:t>
          </a:r>
          <a:r>
            <a:rPr lang="en-ID" sz="1800" kern="1200" dirty="0" err="1"/>
            <a:t>hak</a:t>
          </a:r>
          <a:endParaRPr lang="en-ID" sz="1800" kern="1200" dirty="0"/>
        </a:p>
      </dsp:txBody>
      <dsp:txXfrm>
        <a:off x="6265707" y="1852858"/>
        <a:ext cx="2229576" cy="1770389"/>
      </dsp:txXfrm>
    </dsp:sp>
    <dsp:sp modelId="{AA0DC365-A383-412D-850F-E75258135634}">
      <dsp:nvSpPr>
        <dsp:cNvPr id="0" name=""/>
        <dsp:cNvSpPr/>
      </dsp:nvSpPr>
      <dsp:spPr>
        <a:xfrm>
          <a:off x="4425422" y="1145055"/>
          <a:ext cx="1769505" cy="1769505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Subyektif</a:t>
          </a:r>
          <a:endParaRPr lang="en-ID" sz="2600" kern="1200" dirty="0"/>
        </a:p>
      </dsp:txBody>
      <dsp:txXfrm>
        <a:off x="4684560" y="1404193"/>
        <a:ext cx="1251229" cy="12512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D5D09-C070-4FF8-A5CD-17DBF7EAABEE}">
      <dsp:nvSpPr>
        <dsp:cNvPr id="0" name=""/>
        <dsp:cNvSpPr/>
      </dsp:nvSpPr>
      <dsp:spPr>
        <a:xfrm>
          <a:off x="1191507" y="570"/>
          <a:ext cx="1738318" cy="1738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Hk</a:t>
          </a:r>
          <a:r>
            <a:rPr lang="en-US" sz="3600" kern="1200" dirty="0"/>
            <a:t>. </a:t>
          </a:r>
          <a:r>
            <a:rPr lang="en-US" sz="3600" kern="1200" dirty="0" err="1"/>
            <a:t>Publik</a:t>
          </a:r>
          <a:endParaRPr lang="en-ID" sz="3600" kern="1200" dirty="0"/>
        </a:p>
      </dsp:txBody>
      <dsp:txXfrm>
        <a:off x="1446078" y="255141"/>
        <a:ext cx="1229176" cy="1229176"/>
      </dsp:txXfrm>
    </dsp:sp>
    <dsp:sp modelId="{CA303E7C-960A-409A-AC70-27C62D9153C9}">
      <dsp:nvSpPr>
        <dsp:cNvPr id="0" name=""/>
        <dsp:cNvSpPr/>
      </dsp:nvSpPr>
      <dsp:spPr>
        <a:xfrm>
          <a:off x="1556554" y="1880039"/>
          <a:ext cx="1008224" cy="100822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600" kern="1200"/>
        </a:p>
      </dsp:txBody>
      <dsp:txXfrm>
        <a:off x="1690194" y="2265584"/>
        <a:ext cx="740944" cy="237134"/>
      </dsp:txXfrm>
    </dsp:sp>
    <dsp:sp modelId="{F680FA5E-537B-47EF-9F2F-F3DF82421A57}">
      <dsp:nvSpPr>
        <dsp:cNvPr id="0" name=""/>
        <dsp:cNvSpPr/>
      </dsp:nvSpPr>
      <dsp:spPr>
        <a:xfrm>
          <a:off x="1191507" y="3029415"/>
          <a:ext cx="1738318" cy="1738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Hk</a:t>
          </a:r>
          <a:r>
            <a:rPr lang="en-US" sz="3600" kern="1200" dirty="0"/>
            <a:t>. Privat</a:t>
          </a:r>
          <a:endParaRPr lang="en-ID" sz="3600" kern="1200" dirty="0"/>
        </a:p>
      </dsp:txBody>
      <dsp:txXfrm>
        <a:off x="1446078" y="3283986"/>
        <a:ext cx="1229176" cy="1229176"/>
      </dsp:txXfrm>
    </dsp:sp>
    <dsp:sp modelId="{54F44825-1E44-4F02-BE4F-58D274216D2D}">
      <dsp:nvSpPr>
        <dsp:cNvPr id="0" name=""/>
        <dsp:cNvSpPr/>
      </dsp:nvSpPr>
      <dsp:spPr>
        <a:xfrm>
          <a:off x="3190573" y="2060824"/>
          <a:ext cx="552785" cy="646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700" kern="1200"/>
        </a:p>
      </dsp:txBody>
      <dsp:txXfrm>
        <a:off x="3190573" y="2190155"/>
        <a:ext cx="386950" cy="387992"/>
      </dsp:txXfrm>
    </dsp:sp>
    <dsp:sp modelId="{9CEF1D43-8290-44BA-9D16-CF01E2319DFD}">
      <dsp:nvSpPr>
        <dsp:cNvPr id="0" name=""/>
        <dsp:cNvSpPr/>
      </dsp:nvSpPr>
      <dsp:spPr>
        <a:xfrm>
          <a:off x="3972816" y="645833"/>
          <a:ext cx="3476636" cy="3476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Isi Hukum</a:t>
          </a:r>
          <a:endParaRPr lang="en-ID" sz="6200" kern="1200" dirty="0"/>
        </a:p>
      </dsp:txBody>
      <dsp:txXfrm>
        <a:off x="4481958" y="1154975"/>
        <a:ext cx="2458352" cy="2458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204864"/>
            <a:ext cx="91440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KODIFIKASI HUKUM, PEMBAGIAN HUKUM, SUBYEK HUKUM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6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590DD6-6396-47AF-8942-B3BB4EF7B96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35496" y="443711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Dinda Anna Zatika,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08720"/>
            <a:ext cx="8229600" cy="4525963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SISI NEGATIF KODIFIKASI HUKUM:</a:t>
            </a:r>
          </a:p>
          <a:p>
            <a:pPr algn="just"/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negatif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sifat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statis.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Artinya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dibukukannya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bentuk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gampang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mengimbangi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dinamis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4283230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Perdata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44824"/>
            <a:ext cx="838396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KUHPerdata terdiri dari 4 buku, yaitu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1 tentang Orang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II tentang Benda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III tentang perikatan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IV tentang Bukti dan Daluarsa</a:t>
            </a:r>
          </a:p>
        </p:txBody>
      </p:sp>
    </p:spTree>
    <p:extLst>
      <p:ext uri="{BB962C8B-B14F-4D97-AF65-F5344CB8AC3E}">
        <p14:creationId xmlns:p14="http://schemas.microsoft.com/office/powerpoint/2010/main" val="3896712539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Dagang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44824"/>
            <a:ext cx="838396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Kitab Undang-undang Hukum Dagang terdiri atas dua buku.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kesatu terdiri atas 10 bab dan berjudul: Tentang Dagang pada Umumnya.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kedua Tentang Hak dan Kewajiban yang terbit dari pelayaran.</a:t>
            </a:r>
          </a:p>
        </p:txBody>
      </p:sp>
    </p:spTree>
    <p:extLst>
      <p:ext uri="{BB962C8B-B14F-4D97-AF65-F5344CB8AC3E}">
        <p14:creationId xmlns:p14="http://schemas.microsoft.com/office/powerpoint/2010/main" val="1506082442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Pidana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38396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Kitab Undang-undang Hukum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Pidana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terdiri atas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buku.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1 mengenai pidana aturan umum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2 berfokus pada pidana kejahatan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 3 mengakomodir pidana pelanggaran</a:t>
            </a:r>
            <a:endParaRPr lang="id-ID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1602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PEMBAGIAN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Setidaknya terdapat 8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pembagian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penggolongan hukum atau pembagian macam-macam hukum menurut beberapa hal, antara lain: menurut sumbernya, bentuknya, tempat berlakunya, waktu berlakunya, cara mempertahankan, sifatnya, wujudnya, dan isinya.</a:t>
            </a:r>
          </a:p>
        </p:txBody>
      </p:sp>
    </p:spTree>
    <p:extLst>
      <p:ext uri="{BB962C8B-B14F-4D97-AF65-F5344CB8AC3E}">
        <p14:creationId xmlns:p14="http://schemas.microsoft.com/office/powerpoint/2010/main" val="2984767442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Sumbernya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745DA67-59D9-4217-B42D-51712F60A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357501"/>
              </p:ext>
            </p:extLst>
          </p:nvPr>
        </p:nvGraphicFramePr>
        <p:xfrm>
          <a:off x="457200" y="1525240"/>
          <a:ext cx="8363272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3634265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Bentuknya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FC7034B-7B92-4A03-8FBE-A899E8A298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8798970"/>
              </p:ext>
            </p:extLst>
          </p:nvPr>
        </p:nvGraphicFramePr>
        <p:xfrm>
          <a:off x="457200" y="1397000"/>
          <a:ext cx="822960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8504549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Tempat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Berlaku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047745-37F8-4C16-AEE9-E5B50709FC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4714674"/>
              </p:ext>
            </p:extLst>
          </p:nvPr>
        </p:nvGraphicFramePr>
        <p:xfrm>
          <a:off x="395536" y="1397000"/>
          <a:ext cx="8496944" cy="4903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0412409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Waktu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Berlaku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5A8F81-A6C2-4C27-AA17-92B0E932A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9743383"/>
              </p:ext>
            </p:extLst>
          </p:nvPr>
        </p:nvGraphicFramePr>
        <p:xfrm>
          <a:off x="323528" y="1397000"/>
          <a:ext cx="849694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3619631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9168" y="332656"/>
            <a:ext cx="89393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Cara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Mempertahankan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E5E045F-9A27-49BB-8740-3C5EA3108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798847"/>
              </p:ext>
            </p:extLst>
          </p:nvPr>
        </p:nvGraphicFramePr>
        <p:xfrm>
          <a:off x="457200" y="1397000"/>
          <a:ext cx="843528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7071377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KODIFIKASI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 C.S.T Kansil, bentuknya hukum itu 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dibedakkan  antara lain :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61950" indent="-361950" algn="just">
              <a:buFont typeface="+mj-lt"/>
              <a:buAutoNum type="alphaL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ukum tertulis, yakni hukum yang dicantumkan dalam pelbagai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 perundang-undangan;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61950" indent="-361950" algn="just">
              <a:buFont typeface="+mj-lt"/>
              <a:buAutoNum type="alphaL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ukum tak tertulis yaitu hukum yang masih hidup dalam keyakinan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masyarakat, tetapi tidak tertulis namun berlakunya ditaati seperti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 peraturan perundanggan.</a:t>
            </a: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557808"/>
            <a:ext cx="80648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Sifatnya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2CE1EA0-E6A5-40EE-B187-4B04393C13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2346960"/>
              </p:ext>
            </p:extLst>
          </p:nvPr>
        </p:nvGraphicFramePr>
        <p:xfrm>
          <a:off x="251520" y="1397000"/>
          <a:ext cx="8568952" cy="4903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577446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557808"/>
            <a:ext cx="80648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Wujudnya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B987C21-A384-4D02-977D-85DEE586D0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2389768"/>
              </p:ext>
            </p:extLst>
          </p:nvPr>
        </p:nvGraphicFramePr>
        <p:xfrm>
          <a:off x="251520" y="476672"/>
          <a:ext cx="849694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9465014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557808"/>
            <a:ext cx="80648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Isinya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2751F0-DF24-4624-B2A2-E5C5DC6D6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387413"/>
              </p:ext>
            </p:extLst>
          </p:nvPr>
        </p:nvGraphicFramePr>
        <p:xfrm>
          <a:off x="251520" y="1397000"/>
          <a:ext cx="864096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76B3599-890A-40A7-B9CE-BFF6F391F6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2228"/>
            <a:ext cx="2771800" cy="99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55852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SUBYEK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Subjek hukum adalah pendukung hak dan kewajiban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yaitu manusia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 badan 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 pengertian “biologis” ialah gejala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 alam, gejala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biologika, yaitu makhluk hidup yang mempunyai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pancaindera dan mempunyai budaya. Sedangkan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“orang” adalah pengertian yuridis ialah gejala dalam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 bermasyarakat. Dalam 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yang menjadi pusat perhatian adalah orang atau person.</a:t>
            </a:r>
          </a:p>
        </p:txBody>
      </p:sp>
    </p:spTree>
    <p:extLst>
      <p:ext uri="{BB962C8B-B14F-4D97-AF65-F5344CB8AC3E}">
        <p14:creationId xmlns:p14="http://schemas.microsoft.com/office/powerpoint/2010/main" val="2649918215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Manusi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Sebagai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Subyek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ecara yuridis ada dua alasan yang menjadikan manusia sebagai subjek hukum.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Pertama, manusia memiliki hak-hak subjektif.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Kedua, kewenangan hukum yang berarti kecakapan untuk menjadi subjek hukum, yakni sebagai pendukung hak dan kewajiban.</a:t>
            </a:r>
          </a:p>
        </p:txBody>
      </p:sp>
    </p:spTree>
    <p:extLst>
      <p:ext uri="{BB962C8B-B14F-4D97-AF65-F5344CB8AC3E}">
        <p14:creationId xmlns:p14="http://schemas.microsoft.com/office/powerpoint/2010/main" val="1713600661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Badan Hukum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Sebagai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Subyek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sebagaimana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diterangkan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Pasal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1654 KUH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Perdata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badan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diartikan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perkumpulan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halnya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orang-orang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swasta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berkuasa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perbuatan-perbuatan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perdata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mengurangi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perundang-undangan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kekuasaan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diubah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dibatasi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ditundukkan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03750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etiap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badan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yang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dapat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dikatakan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mampu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bertanggung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jawab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secara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haruslah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memiliki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empat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unsur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pokok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berikut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833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Harta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kekayaannya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terpisah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subjek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lain.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Mempunyai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ideal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tertentu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bertentangan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perundang-undangan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Mempunyai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sendiri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lalu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lintas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Terdapat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kepengurusan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bersifat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teratur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perundang-undangan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internalnya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sendiri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96392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Contoh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Badan Hukum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84785"/>
            <a:ext cx="822960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Badan hukum yang didirikan oleh pemerintah. Adapun yang termasuk dalam kategori ini adalah badan hukum publik, contohnya provinsi, kabupaten, kota, dan lainnya.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Badan hukum yang diakui oleh pemerintah, contohnya gereja atau badan keagamaan lainnya.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Badan hukum yang diizinkan oleh pemerintah.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Badan hukum yang didirikan oleh pihak swasta, misalnya Perseroan Terbatas (PT) atau Commanditaire Vennootschap (CV).</a:t>
            </a:r>
          </a:p>
        </p:txBody>
      </p:sp>
    </p:spTree>
    <p:extLst>
      <p:ext uri="{BB962C8B-B14F-4D97-AF65-F5344CB8AC3E}">
        <p14:creationId xmlns:p14="http://schemas.microsoft.com/office/powerpoint/2010/main" val="3916045130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OBYEK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Obyek hukum ialah segala sesuatu yang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berhubungan guna bagi subyek hukum dan yang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 menjadi obyek sesuatu perhubungan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hukum. 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 kata lain objek hukum adalah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segala sesuatu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yang bermanfaat bagi subjek hukum  serta yang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 objek dalm suatu perhubungan hukum</a:t>
            </a:r>
          </a:p>
        </p:txBody>
      </p:sp>
    </p:spTree>
    <p:extLst>
      <p:ext uri="{BB962C8B-B14F-4D97-AF65-F5344CB8AC3E}">
        <p14:creationId xmlns:p14="http://schemas.microsoft.com/office/powerpoint/2010/main" val="858636531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Biasanya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obyek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itu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disebut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benda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Menurut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perdata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benda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ialah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segala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barang-barang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hak-hak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yang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dapat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dimiliki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orang</a:t>
            </a:r>
            <a:endParaRPr kumimoji="0" lang="id-ID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  Pasal 503 KUHP, benda itu dapat dibagi dalam;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Benda yang berwujud, yaitu segala sesuatu yang dapat diraba oleh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pancaindera, seperti; rumah, buku dan lain-lain.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Benda yang tak berwujud (benda immaterial) yaitu segala macam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hak, seperti; hak cipta, hak merk perdagangan dan lain-lain.</a:t>
            </a:r>
          </a:p>
        </p:txBody>
      </p:sp>
    </p:spTree>
    <p:extLst>
      <p:ext uri="{BB962C8B-B14F-4D97-AF65-F5344CB8AC3E}">
        <p14:creationId xmlns:p14="http://schemas.microsoft.com/office/powerpoint/2010/main" val="303819431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087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 hukum tertulis, ada yang telah dikodifikasi,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 ada yang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belum dikodifikasi. K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odifikasi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ialah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pembukuan jenis-jenis 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tertentu dalam kitab undang-undang secara sistematis dan lengkap.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Pengkodifikasian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artinya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penyusunan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peraturan-peraturan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sistematis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bulat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lengkap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kitab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undang-undang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badan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berwenang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1650564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527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enurut Pasal 504 KUHP benda dapat juga dibagi atas;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Benda yang tak bergerak (benda tetap), yaitu benda yang tak dapat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dipindahkan, seperti: tanah, dan segala apa yang ditanam atau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yang dibangunkan di atasnya, misalnya; pohon-pohon, gedung,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mesin-mesin dalam pabrik, hak erfpacht (hak guna usaha), hipotik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 lain-lain. Kapal yang besarnya 20 m3 termasuk juga golongan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benda tetap.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Benda yang bergerak (benda tak tetap) yaitu benda-benda yang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 dipindahkan, seperti; sepeda, meja, hewan, wesel dan lain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lain.</a:t>
            </a:r>
          </a:p>
        </p:txBody>
      </p:sp>
    </p:spTree>
    <p:extLst>
      <p:ext uri="{BB962C8B-B14F-4D97-AF65-F5344CB8AC3E}">
        <p14:creationId xmlns:p14="http://schemas.microsoft.com/office/powerpoint/2010/main" val="3218091614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087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 Prof. Dr. Mariam Darus Badrulzaman, S.H., kodifikasi memungkinkan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adanya aturan hukum sejenis yang mengatur berbagai masalah dalam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bidang hukum bersangkutan secara khusus.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mempercepat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dibuka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kemungkinan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menyusun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parsial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yaitu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lapangan-lapangan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sempit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72034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84784"/>
            <a:ext cx="8229600" cy="3600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 zaman purbakala, kodifikasi telah dilakukan. Pada zaman kaisar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Justianus dari Roma (527-565), kodifikasi tersebut telah dilaksanakan, dan hasil pekerjaan itu berupa undang-undang Corpus Juris Justanus, yang terdiri atas tiga bagian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356526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 Kodifikasi Daripada Hukum Tertulis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44824"/>
            <a:ext cx="8383960" cy="4392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epastian 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pembukuan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pedoman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perbuatan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enyederhanaan 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berbagai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corak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akibat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langsung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tingkat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kemajuan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esatuan 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memungkinkan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unifikasi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yaitu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macam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seluruh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pidana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Indonesia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misalnya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76470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yang dikodifikasi itu adalah hukum tertulis, tetapi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 semua hukum tertulis itu telah dikodifikasikan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5A091A3-277F-4443-AC54-BBEE961C50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991496"/>
              </p:ext>
            </p:extLst>
          </p:nvPr>
        </p:nvGraphicFramePr>
        <p:xfrm>
          <a:off x="251520" y="1669256"/>
          <a:ext cx="8589640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7946216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08720"/>
            <a:ext cx="8229600" cy="452596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Konsep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akhir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civil law.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civil law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apabila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dibandingkan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common law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tertulis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tentunya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jelas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4919643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692696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Bahan baku penyusunan kodifikasi Hukum Perdata Nasional dipergunakan dari sumber Indonesia sendiri baik Hukum Perdata Barat, Hukum Islam, dan Hukum Adat, dan aturan-aturan lain yang relevan. Contoh kodifikasi adalah: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KUHP  :  Kitab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Undang-Undang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Hukum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Pidana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Wetboek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Strafrecht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KUHS :  Kitab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Undang-Undang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Hukum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Sipil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BW :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Burgerlijk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Wetboek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KUHD :  Kitab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Undang-Undang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Hukum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Dagang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Wetboek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Koophadel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168061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3054</TotalTime>
  <Words>1453</Words>
  <Application>Microsoft Office PowerPoint</Application>
  <PresentationFormat>On-screen Show (4:3)</PresentationFormat>
  <Paragraphs>124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Dinda Anna Zatika</cp:lastModifiedBy>
  <cp:revision>490</cp:revision>
  <cp:lastPrinted>2017-08-29T02:54:51Z</cp:lastPrinted>
  <dcterms:created xsi:type="dcterms:W3CDTF">2010-04-18T12:06:30Z</dcterms:created>
  <dcterms:modified xsi:type="dcterms:W3CDTF">2024-10-28T05:11:53Z</dcterms:modified>
</cp:coreProperties>
</file>