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91" r:id="rId3"/>
    <p:sldId id="454" r:id="rId4"/>
    <p:sldId id="455" r:id="rId5"/>
    <p:sldId id="480" r:id="rId6"/>
    <p:sldId id="481" r:id="rId7"/>
    <p:sldId id="482" r:id="rId8"/>
    <p:sldId id="483" r:id="rId9"/>
    <p:sldId id="484" r:id="rId10"/>
    <p:sldId id="485" r:id="rId11"/>
    <p:sldId id="486" r:id="rId12"/>
    <p:sldId id="487" r:id="rId13"/>
    <p:sldId id="488" r:id="rId14"/>
    <p:sldId id="489" r:id="rId15"/>
    <p:sldId id="456" r:id="rId16"/>
    <p:sldId id="490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1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5516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56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496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452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6137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2765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709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87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579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436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056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278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80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37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092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STRUKTUR DAN ANATOMI KONTRAK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STRUKTUR DAN ANATOMI KONTRAK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466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KONTRAK</a:t>
            </a:r>
          </a:p>
          <a:p>
            <a:pPr algn="ctr"/>
            <a:r>
              <a:rPr lang="en-US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STRUKTUR </a:t>
            </a:r>
            <a:r>
              <a:rPr lang="en-US" sz="3900" b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DAN BAGAN KONTRAK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14-15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Bagan Kontrak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4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diuraikan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Panjang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pasal-pasal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ayat-ayat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huruf-huruf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angka-angka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detail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janji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disepakati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383866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Bagan Kontrak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3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Penutup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diuraikan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dirumuskan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penutupan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menuliskan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kata-kata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penutup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”Demikianlah kontrak ini dibuat untuk dipergunakan seperlunya .....”</a:t>
            </a:r>
          </a:p>
          <a:p>
            <a:pPr algn="l"/>
            <a:endParaRPr lang="sv-SE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bagian ini juga para pihak menandatangani perjanjian yang telah dibuat, juga membubuhkan materai.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05548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Pasca Kontraktual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semestinya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Masing-masing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ditandatangani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selesai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klausul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952003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Pasca Kontraktual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2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Penafsiran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dimengerti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dipahami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Jika kata-kata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paling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selaras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dibayar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visa.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visa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credit card,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visa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izin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negeri</a:t>
            </a:r>
          </a:p>
        </p:txBody>
      </p:sp>
    </p:spTree>
    <p:extLst>
      <p:ext uri="{BB962C8B-B14F-4D97-AF65-F5344CB8AC3E}">
        <p14:creationId xmlns:p14="http://schemas.microsoft.com/office/powerpoint/2010/main" val="8074284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Pasca Kontraktual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3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tempuh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jalur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yakni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jalur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litigasi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dan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(non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litigasi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jalur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tempuh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(PN)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industrial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buruh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syariah.</a:t>
            </a: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jalur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ADR (Alternative Dispute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Resolusion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Konsultasi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Ahli,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Konsiliasi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7289102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Urgensi Tanda Tangan dalam Perjanjian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tandatangan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tandatangan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menandatangani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Surat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bertandatangan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115059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endParaRPr lang="en-ID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420580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menyusun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kontraktual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Kontraktual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Post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kontraktual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14601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Pra Kontraktual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tawar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menawar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eriod" startAt="2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MoU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Pencatatan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negosiasi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MoU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meripakan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pegangan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sementara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850354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Kontraktual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ahapan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draf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Koreksi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draf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masing-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Penandatanganan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format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baku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diikuti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kali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prakteknya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penulisan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umumyang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anatomi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31076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Kontraktual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ahapan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draf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Koreksi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draf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masing-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Penandatanganan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format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baku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diikuti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kali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prakteknya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penulisan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umumyang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anatomi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912865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Bagan Kontrak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Pembukaan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pengantar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Judul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dirumuskan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singkat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padat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jelas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 Ex: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buAutoNum type="alphaL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Ex: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6 (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Januari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t-IT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2025, saya yang bertanda tangan di bawah ini ...”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88655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Bagan Kontrak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2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Deskripsi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Identitas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Komparisi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Komparisi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Hal-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komparisi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Addressing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penyebutan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(Tuan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laki-laki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Nyonya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perempuan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Nona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perempuan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menikah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AutoNum type="alphaLcPeriod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buAutoNum type="alphaL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umur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Domisili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38488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Bagan Kontrak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2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Deskripsi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Identitas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Komparisi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Font typeface="+mj-lt"/>
              <a:buAutoNum type="alphaLcPeriod" startAt="5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dituliskan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eriod" startAt="5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eriod" startAt="5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masng-masng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dirumuskan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lampiran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komparisi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Tuan Ahmad,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Swasta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bertempat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Jalan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Cendana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No. 5, RT 004,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Kelurahan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Sukabumi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Kecamatan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Sukabumi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Kota Bandar Lampung</a:t>
            </a: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Selanjutnya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penjual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....</a:t>
            </a:r>
          </a:p>
        </p:txBody>
      </p:sp>
    </p:spTree>
    <p:extLst>
      <p:ext uri="{BB962C8B-B14F-4D97-AF65-F5344CB8AC3E}">
        <p14:creationId xmlns:p14="http://schemas.microsoft.com/office/powerpoint/2010/main" val="302529290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Bagan Kontrak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3"/>
            </a:pPr>
            <a:r>
              <a:rPr lang="en-US" sz="20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Premisse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Latar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alasan-alasan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penjelasan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latar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dibentuknya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“Para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terlebih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dahulu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menerangkan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342900" indent="-342900" algn="l">
              <a:buFontTx/>
              <a:buChar char="-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pemilik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beserta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Jalan Gajah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No. 21,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sertifikat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Milik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:.....</a:t>
            </a: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Tx/>
              <a:buChar char="-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hendak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menyewakan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260918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8920</TotalTime>
  <Words>910</Words>
  <Application>Microsoft Office PowerPoint</Application>
  <PresentationFormat>On-screen Show (4:3)</PresentationFormat>
  <Paragraphs>95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546</cp:revision>
  <cp:lastPrinted>2017-08-29T02:54:51Z</cp:lastPrinted>
  <dcterms:created xsi:type="dcterms:W3CDTF">2010-04-18T12:06:30Z</dcterms:created>
  <dcterms:modified xsi:type="dcterms:W3CDTF">2025-01-06T01:05:11Z</dcterms:modified>
</cp:coreProperties>
</file>